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Masters/slideMaster27.xml" ContentType="application/vnd.openxmlformats-officedocument.presentationml.slideMaster+xml"/>
  <Override PartName="/ppt/slideMasters/slideMaster28.xml" ContentType="application/vnd.openxmlformats-officedocument.presentationml.slideMaster+xml"/>
  <Override PartName="/ppt/slideMasters/slideMaster29.xml" ContentType="application/vnd.openxmlformats-officedocument.presentationml.slideMaster+xml"/>
  <Override PartName="/ppt/slideMasters/slideMaster30.xml" ContentType="application/vnd.openxmlformats-officedocument.presentationml.slideMaster+xml"/>
  <Override PartName="/ppt/slideMasters/slideMaster31.xml" ContentType="application/vnd.openxmlformats-officedocument.presentationml.slideMaster+xml"/>
  <Override PartName="/ppt/slideMasters/slideMaster32.xml" ContentType="application/vnd.openxmlformats-officedocument.presentationml.slideMaster+xml"/>
  <Override PartName="/ppt/slideMasters/slideMaster33.xml" ContentType="application/vnd.openxmlformats-officedocument.presentationml.slideMaster+xml"/>
  <Override PartName="/ppt/slideMasters/slideMaster34.xml" ContentType="application/vnd.openxmlformats-officedocument.presentationml.slideMaster+xml"/>
  <Override PartName="/ppt/slideMasters/slideMaster35.xml" ContentType="application/vnd.openxmlformats-officedocument.presentationml.slideMaster+xml"/>
  <Override PartName="/ppt/slideMasters/slideMaster36.xml" ContentType="application/vnd.openxmlformats-officedocument.presentationml.slideMaster+xml"/>
  <Override PartName="/ppt/slideMasters/slideMaster37.xml" ContentType="application/vnd.openxmlformats-officedocument.presentationml.slideMaster+xml"/>
  <Override PartName="/ppt/slideMasters/slideMaster38.xml" ContentType="application/vnd.openxmlformats-officedocument.presentationml.slideMaster+xml"/>
  <Override PartName="/ppt/slideMasters/slideMaster3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4.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5.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6.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7.xml" ContentType="application/vnd.openxmlformats-officedocument.theme+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8.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theme/theme9.xml" ContentType="application/vnd.openxmlformats-officedocument.theme+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10.xml" ContentType="application/vnd.openxmlformats-officedocument.theme+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11.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12.xml" ContentType="application/vnd.openxmlformats-officedocument.theme+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theme/theme13.xml" ContentType="application/vnd.openxmlformats-officedocument.theme+xml"/>
  <Override PartName="/ppt/media/image65.jpg" ContentType="image/jpg"/>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theme/theme14.xml" ContentType="application/vnd.openxmlformats-officedocument.theme+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theme/theme1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theme/theme16.xml" ContentType="application/vnd.openxmlformats-officedocument.them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theme/theme17.xml" ContentType="application/vnd.openxmlformats-officedocument.them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theme/theme18.xml" ContentType="application/vnd.openxmlformats-officedocument.theme+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theme/theme19.xml" ContentType="application/vnd.openxmlformats-officedocument.theme+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theme/theme20.xml" ContentType="application/vnd.openxmlformats-officedocument.theme+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theme/theme21.xml" ContentType="application/vnd.openxmlformats-officedocument.theme+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theme/theme22.xml" ContentType="application/vnd.openxmlformats-officedocument.theme+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theme/theme23.xml" ContentType="application/vnd.openxmlformats-officedocument.theme+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theme/theme24.xml" ContentType="application/vnd.openxmlformats-officedocument.theme+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theme/theme25.xml" ContentType="application/vnd.openxmlformats-officedocument.theme+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theme/theme26.xml" ContentType="application/vnd.openxmlformats-officedocument.theme+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theme/theme27.xml" ContentType="application/vnd.openxmlformats-officedocument.theme+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theme/theme28.xml" ContentType="application/vnd.openxmlformats-officedocument.theme+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theme/theme29.xml" ContentType="application/vnd.openxmlformats-officedocument.theme+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theme/theme30.xml" ContentType="application/vnd.openxmlformats-officedocument.theme+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theme/theme31.xml" ContentType="application/vnd.openxmlformats-officedocument.theme+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theme/theme32.xml" ContentType="application/vnd.openxmlformats-officedocument.theme+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theme/theme33.xml" ContentType="application/vnd.openxmlformats-officedocument.theme+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theme/theme34.xml" ContentType="application/vnd.openxmlformats-officedocument.theme+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theme/theme35.xml" ContentType="application/vnd.openxmlformats-officedocument.theme+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theme/theme36.xml" ContentType="application/vnd.openxmlformats-officedocument.theme+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theme/theme37.xml" ContentType="application/vnd.openxmlformats-officedocument.theme+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theme/theme38.xml" ContentType="application/vnd.openxmlformats-officedocument.theme+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theme/theme39.xml" ContentType="application/vnd.openxmlformats-officedocument.theme+xml"/>
  <Override PartName="/ppt/theme/theme4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tags/tag469.xml" ContentType="application/vnd.openxmlformats-officedocument.presentationml.tags+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notesSlides/notesSlide46.xml" ContentType="application/vnd.openxmlformats-officedocument.presentationml.notesSlide+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notesSlides/notesSlide47.xml" ContentType="application/vnd.openxmlformats-officedocument.presentationml.notesSlide+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notesSlides/notesSlide48.xml" ContentType="application/vnd.openxmlformats-officedocument.presentationml.notesSlide+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notesSlides/notesSlide49.xml" ContentType="application/vnd.openxmlformats-officedocument.presentationml.notesSlide+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notesSlides/notesSlide50.xml" ContentType="application/vnd.openxmlformats-officedocument.presentationml.notesSlide+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notesSlides/notesSlide51.xml" ContentType="application/vnd.openxmlformats-officedocument.presentationml.notesSlide+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media/image703.jpg" ContentType="image/jpg"/>
  <Override PartName="/ppt/tags/tag498.xml" ContentType="application/vnd.openxmlformats-officedocument.presentationml.tags+xml"/>
  <Override PartName="/ppt/tags/tag499.xml" ContentType="application/vnd.openxmlformats-officedocument.presentationml.tags+xml"/>
  <Override PartName="/ppt/notesSlides/notesSlide65.xml" ContentType="application/vnd.openxmlformats-officedocument.presentationml.notesSlide+xml"/>
  <Override PartName="/ppt/tags/tag500.xml" ContentType="application/vnd.openxmlformats-officedocument.presentationml.tags+xml"/>
  <Override PartName="/ppt/tags/tag501.xml" ContentType="application/vnd.openxmlformats-officedocument.presentationml.tags+xml"/>
  <Override PartName="/ppt/notesSlides/notesSlide66.xml" ContentType="application/vnd.openxmlformats-officedocument.presentationml.notesSlide+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notesSlides/notesSlide67.xml" ContentType="application/vnd.openxmlformats-officedocument.presentationml.notesSlide+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notesSlides/notesSlide68.xml" ContentType="application/vnd.openxmlformats-officedocument.presentationml.notesSlide+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notesSlides/notesSlide69.xml" ContentType="application/vnd.openxmlformats-officedocument.presentationml.notesSlide+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notesSlides/notesSlide70.xml" ContentType="application/vnd.openxmlformats-officedocument.presentationml.notesSlide+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notesSlides/notesSlide71.xml" ContentType="application/vnd.openxmlformats-officedocument.presentationml.notesSlide+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tags/tag632.xml" ContentType="application/vnd.openxmlformats-officedocument.presentationml.tags+xml"/>
  <Override PartName="/ppt/notesSlides/notesSlide72.xml" ContentType="application/vnd.openxmlformats-officedocument.presentationml.notesSlide+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tags/tag654.xml" ContentType="application/vnd.openxmlformats-officedocument.presentationml.tags+xml"/>
  <Override PartName="/ppt/tags/tag655.xml" ContentType="application/vnd.openxmlformats-officedocument.presentationml.tags+xml"/>
  <Override PartName="/ppt/tags/tag656.xml" ContentType="application/vnd.openxmlformats-officedocument.presentationml.tags+xml"/>
  <Override PartName="/ppt/tags/tag657.xml" ContentType="application/vnd.openxmlformats-officedocument.presentationml.tags+xml"/>
  <Override PartName="/ppt/notesSlides/notesSlide73.xml" ContentType="application/vnd.openxmlformats-officedocument.presentationml.notesSlide+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notesSlides/notesSlide74.xml" ContentType="application/vnd.openxmlformats-officedocument.presentationml.notesSlide+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notesSlides/notesSlide75.xml" ContentType="application/vnd.openxmlformats-officedocument.presentationml.notesSlide+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tags/tag693.xml" ContentType="application/vnd.openxmlformats-officedocument.presentationml.tags+xml"/>
  <Override PartName="/ppt/tags/tag694.xml" ContentType="application/vnd.openxmlformats-officedocument.presentationml.tags+xml"/>
  <Override PartName="/ppt/notesSlides/notesSlide76.xml" ContentType="application/vnd.openxmlformats-officedocument.presentationml.notesSlide+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tags/tag711.xml" ContentType="application/vnd.openxmlformats-officedocument.presentationml.tags+xml"/>
  <Override PartName="/ppt/tags/tag712.xml" ContentType="application/vnd.openxmlformats-officedocument.presentationml.tags+xml"/>
  <Override PartName="/ppt/notesSlides/notesSlide77.xml" ContentType="application/vnd.openxmlformats-officedocument.presentationml.notesSlide+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notesSlides/notesSlide78.xml" ContentType="application/vnd.openxmlformats-officedocument.presentationml.notesSlide+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notesSlides/notesSlide79.xml" ContentType="application/vnd.openxmlformats-officedocument.presentationml.notesSlide+xml"/>
  <Override PartName="/ppt/notesSlides/notesSlide8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691" r:id="rId3"/>
    <p:sldMasterId id="2147483709" r:id="rId4"/>
    <p:sldMasterId id="2147483742" r:id="rId5"/>
    <p:sldMasterId id="2147483765" r:id="rId6"/>
    <p:sldMasterId id="2147483788" r:id="rId7"/>
    <p:sldMasterId id="2147483817" r:id="rId8"/>
    <p:sldMasterId id="2147483841" r:id="rId9"/>
    <p:sldMasterId id="2147483854" r:id="rId10"/>
    <p:sldMasterId id="2147483858" r:id="rId11"/>
    <p:sldMasterId id="2147483992" r:id="rId12"/>
    <p:sldMasterId id="2147484004" r:id="rId13"/>
    <p:sldMasterId id="2147484010" r:id="rId14"/>
    <p:sldMasterId id="2147484022" r:id="rId15"/>
    <p:sldMasterId id="2147484038" r:id="rId16"/>
    <p:sldMasterId id="2147484054" r:id="rId17"/>
    <p:sldMasterId id="2147484074" r:id="rId18"/>
    <p:sldMasterId id="2147484094" r:id="rId19"/>
    <p:sldMasterId id="2147484114" r:id="rId20"/>
    <p:sldMasterId id="2147484134" r:id="rId21"/>
    <p:sldMasterId id="2147484154" r:id="rId22"/>
    <p:sldMasterId id="2147484158" r:id="rId23"/>
    <p:sldMasterId id="2147484171" r:id="rId24"/>
    <p:sldMasterId id="2147484197" r:id="rId25"/>
    <p:sldMasterId id="2147484210" r:id="rId26"/>
    <p:sldMasterId id="2147484223" r:id="rId27"/>
    <p:sldMasterId id="2147484236" r:id="rId28"/>
    <p:sldMasterId id="2147484249" r:id="rId29"/>
    <p:sldMasterId id="2147484264" r:id="rId30"/>
    <p:sldMasterId id="2147484281" r:id="rId31"/>
    <p:sldMasterId id="2147484298" r:id="rId32"/>
    <p:sldMasterId id="2147484315" r:id="rId33"/>
    <p:sldMasterId id="2147484328" r:id="rId34"/>
    <p:sldMasterId id="2147484405" r:id="rId35"/>
    <p:sldMasterId id="2147484418" r:id="rId36"/>
    <p:sldMasterId id="2147484433" r:id="rId37"/>
    <p:sldMasterId id="2147484448" r:id="rId38"/>
    <p:sldMasterId id="2147484460" r:id="rId39"/>
  </p:sldMasterIdLst>
  <p:notesMasterIdLst>
    <p:notesMasterId r:id="rId193"/>
  </p:notesMasterIdLst>
  <p:sldIdLst>
    <p:sldId id="257" r:id="rId40"/>
    <p:sldId id="326" r:id="rId41"/>
    <p:sldId id="262" r:id="rId42"/>
    <p:sldId id="286" r:id="rId43"/>
    <p:sldId id="1458" r:id="rId44"/>
    <p:sldId id="289" r:id="rId45"/>
    <p:sldId id="1483" r:id="rId46"/>
    <p:sldId id="1087" r:id="rId47"/>
    <p:sldId id="1474" r:id="rId48"/>
    <p:sldId id="1473" r:id="rId49"/>
    <p:sldId id="1475" r:id="rId50"/>
    <p:sldId id="1476" r:id="rId51"/>
    <p:sldId id="1477" r:id="rId52"/>
    <p:sldId id="1478" r:id="rId53"/>
    <p:sldId id="1449" r:id="rId54"/>
    <p:sldId id="1479" r:id="rId55"/>
    <p:sldId id="1472" r:id="rId56"/>
    <p:sldId id="1452" r:id="rId57"/>
    <p:sldId id="1480" r:id="rId58"/>
    <p:sldId id="1456" r:id="rId59"/>
    <p:sldId id="1457" r:id="rId60"/>
    <p:sldId id="1466" r:id="rId61"/>
    <p:sldId id="1467" r:id="rId62"/>
    <p:sldId id="1468" r:id="rId63"/>
    <p:sldId id="1469" r:id="rId64"/>
    <p:sldId id="1481" r:id="rId65"/>
    <p:sldId id="1460" r:id="rId66"/>
    <p:sldId id="1371" r:id="rId67"/>
    <p:sldId id="1471" r:id="rId68"/>
    <p:sldId id="1393" r:id="rId69"/>
    <p:sldId id="1482" r:id="rId70"/>
    <p:sldId id="1407" r:id="rId71"/>
    <p:sldId id="1375" r:id="rId72"/>
    <p:sldId id="1369" r:id="rId73"/>
    <p:sldId id="1448" r:id="rId74"/>
    <p:sldId id="1394" r:id="rId75"/>
    <p:sldId id="1465" r:id="rId76"/>
    <p:sldId id="327" r:id="rId77"/>
    <p:sldId id="279" r:id="rId78"/>
    <p:sldId id="280" r:id="rId79"/>
    <p:sldId id="281" r:id="rId80"/>
    <p:sldId id="1568" r:id="rId81"/>
    <p:sldId id="1587" r:id="rId82"/>
    <p:sldId id="1565" r:id="rId83"/>
    <p:sldId id="1073" r:id="rId84"/>
    <p:sldId id="1074" r:id="rId85"/>
    <p:sldId id="1075" r:id="rId86"/>
    <p:sldId id="1077" r:id="rId87"/>
    <p:sldId id="1078" r:id="rId88"/>
    <p:sldId id="1079" r:id="rId89"/>
    <p:sldId id="1080" r:id="rId90"/>
    <p:sldId id="1081" r:id="rId91"/>
    <p:sldId id="1082" r:id="rId92"/>
    <p:sldId id="330" r:id="rId93"/>
    <p:sldId id="1085" r:id="rId94"/>
    <p:sldId id="1084" r:id="rId95"/>
    <p:sldId id="259" r:id="rId96"/>
    <p:sldId id="267" r:id="rId97"/>
    <p:sldId id="1484" r:id="rId98"/>
    <p:sldId id="268" r:id="rId99"/>
    <p:sldId id="269" r:id="rId100"/>
    <p:sldId id="1487" r:id="rId101"/>
    <p:sldId id="1486" r:id="rId102"/>
    <p:sldId id="1488" r:id="rId103"/>
    <p:sldId id="1485" r:id="rId104"/>
    <p:sldId id="331" r:id="rId105"/>
    <p:sldId id="332" r:id="rId106"/>
    <p:sldId id="333" r:id="rId107"/>
    <p:sldId id="334" r:id="rId108"/>
    <p:sldId id="338" r:id="rId109"/>
    <p:sldId id="324" r:id="rId110"/>
    <p:sldId id="341" r:id="rId111"/>
    <p:sldId id="261" r:id="rId112"/>
    <p:sldId id="328" r:id="rId113"/>
    <p:sldId id="277" r:id="rId114"/>
    <p:sldId id="1083" r:id="rId115"/>
    <p:sldId id="329" r:id="rId116"/>
    <p:sldId id="1559" r:id="rId117"/>
    <p:sldId id="1563" r:id="rId118"/>
    <p:sldId id="1566" r:id="rId119"/>
    <p:sldId id="1567" r:id="rId120"/>
    <p:sldId id="273" r:id="rId121"/>
    <p:sldId id="274" r:id="rId122"/>
    <p:sldId id="1547" r:id="rId123"/>
    <p:sldId id="275" r:id="rId124"/>
    <p:sldId id="276" r:id="rId125"/>
    <p:sldId id="335" r:id="rId126"/>
    <p:sldId id="263" r:id="rId127"/>
    <p:sldId id="256" r:id="rId128"/>
    <p:sldId id="1050" r:id="rId129"/>
    <p:sldId id="1035" r:id="rId130"/>
    <p:sldId id="1058" r:id="rId131"/>
    <p:sldId id="1059" r:id="rId132"/>
    <p:sldId id="1060" r:id="rId133"/>
    <p:sldId id="1061" r:id="rId134"/>
    <p:sldId id="318" r:id="rId135"/>
    <p:sldId id="293" r:id="rId136"/>
    <p:sldId id="294" r:id="rId137"/>
    <p:sldId id="295" r:id="rId138"/>
    <p:sldId id="296" r:id="rId139"/>
    <p:sldId id="297" r:id="rId140"/>
    <p:sldId id="292" r:id="rId141"/>
    <p:sldId id="1086" r:id="rId142"/>
    <p:sldId id="336" r:id="rId143"/>
    <p:sldId id="1048" r:id="rId144"/>
    <p:sldId id="1589" r:id="rId145"/>
    <p:sldId id="1590" r:id="rId146"/>
    <p:sldId id="1066" r:id="rId147"/>
    <p:sldId id="1067" r:id="rId148"/>
    <p:sldId id="1068" r:id="rId149"/>
    <p:sldId id="4272" r:id="rId150"/>
    <p:sldId id="260" r:id="rId151"/>
    <p:sldId id="4271" r:id="rId152"/>
    <p:sldId id="4253" r:id="rId153"/>
    <p:sldId id="1070" r:id="rId154"/>
    <p:sldId id="1071" r:id="rId155"/>
    <p:sldId id="1072" r:id="rId156"/>
    <p:sldId id="4273" r:id="rId157"/>
    <p:sldId id="4274" r:id="rId158"/>
    <p:sldId id="530" r:id="rId159"/>
    <p:sldId id="533" r:id="rId160"/>
    <p:sldId id="531" r:id="rId161"/>
    <p:sldId id="537" r:id="rId162"/>
    <p:sldId id="321" r:id="rId163"/>
    <p:sldId id="320" r:id="rId164"/>
    <p:sldId id="323" r:id="rId165"/>
    <p:sldId id="1063" r:id="rId166"/>
    <p:sldId id="258" r:id="rId167"/>
    <p:sldId id="1064" r:id="rId168"/>
    <p:sldId id="1065" r:id="rId169"/>
    <p:sldId id="339" r:id="rId170"/>
    <p:sldId id="264" r:id="rId171"/>
    <p:sldId id="290" r:id="rId172"/>
    <p:sldId id="291" r:id="rId173"/>
    <p:sldId id="337" r:id="rId174"/>
    <p:sldId id="298" r:id="rId175"/>
    <p:sldId id="299" r:id="rId176"/>
    <p:sldId id="300" r:id="rId177"/>
    <p:sldId id="301" r:id="rId178"/>
    <p:sldId id="302" r:id="rId179"/>
    <p:sldId id="303" r:id="rId180"/>
    <p:sldId id="304" r:id="rId181"/>
    <p:sldId id="305" r:id="rId182"/>
    <p:sldId id="306" r:id="rId183"/>
    <p:sldId id="307" r:id="rId184"/>
    <p:sldId id="308" r:id="rId185"/>
    <p:sldId id="309" r:id="rId186"/>
    <p:sldId id="310" r:id="rId187"/>
    <p:sldId id="311" r:id="rId188"/>
    <p:sldId id="312" r:id="rId189"/>
    <p:sldId id="313" r:id="rId190"/>
    <p:sldId id="314" r:id="rId191"/>
    <p:sldId id="265" r:id="rId19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1B709A"/>
    <a:srgbClr val="E10B0D"/>
    <a:srgbClr val="E2E2E2"/>
    <a:srgbClr val="1239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78.xml"/><Relationship Id="rId21" Type="http://schemas.openxmlformats.org/officeDocument/2006/relationships/slideMaster" Target="slideMasters/slideMaster21.xml"/><Relationship Id="rId42" Type="http://schemas.openxmlformats.org/officeDocument/2006/relationships/slide" Target="slides/slide3.xml"/><Relationship Id="rId63" Type="http://schemas.openxmlformats.org/officeDocument/2006/relationships/slide" Target="slides/slide24.xml"/><Relationship Id="rId84" Type="http://schemas.openxmlformats.org/officeDocument/2006/relationships/slide" Target="slides/slide45.xml"/><Relationship Id="rId138" Type="http://schemas.openxmlformats.org/officeDocument/2006/relationships/slide" Target="slides/slide99.xml"/><Relationship Id="rId159" Type="http://schemas.openxmlformats.org/officeDocument/2006/relationships/slide" Target="slides/slide120.xml"/><Relationship Id="rId170" Type="http://schemas.openxmlformats.org/officeDocument/2006/relationships/slide" Target="slides/slide131.xml"/><Relationship Id="rId191" Type="http://schemas.openxmlformats.org/officeDocument/2006/relationships/slide" Target="slides/slide152.xml"/><Relationship Id="rId107" Type="http://schemas.openxmlformats.org/officeDocument/2006/relationships/slide" Target="slides/slide68.xml"/><Relationship Id="rId11" Type="http://schemas.openxmlformats.org/officeDocument/2006/relationships/slideMaster" Target="slideMasters/slideMaster11.xml"/><Relationship Id="rId32" Type="http://schemas.openxmlformats.org/officeDocument/2006/relationships/slideMaster" Target="slideMasters/slideMaster32.xml"/><Relationship Id="rId53" Type="http://schemas.openxmlformats.org/officeDocument/2006/relationships/slide" Target="slides/slide14.xml"/><Relationship Id="rId74" Type="http://schemas.openxmlformats.org/officeDocument/2006/relationships/slide" Target="slides/slide35.xml"/><Relationship Id="rId128" Type="http://schemas.openxmlformats.org/officeDocument/2006/relationships/slide" Target="slides/slide89.xml"/><Relationship Id="rId149" Type="http://schemas.openxmlformats.org/officeDocument/2006/relationships/slide" Target="slides/slide110.xml"/><Relationship Id="rId5" Type="http://schemas.openxmlformats.org/officeDocument/2006/relationships/slideMaster" Target="slideMasters/slideMaster5.xml"/><Relationship Id="rId95" Type="http://schemas.openxmlformats.org/officeDocument/2006/relationships/slide" Target="slides/slide56.xml"/><Relationship Id="rId160" Type="http://schemas.openxmlformats.org/officeDocument/2006/relationships/slide" Target="slides/slide121.xml"/><Relationship Id="rId181" Type="http://schemas.openxmlformats.org/officeDocument/2006/relationships/slide" Target="slides/slide142.xml"/><Relationship Id="rId22" Type="http://schemas.openxmlformats.org/officeDocument/2006/relationships/slideMaster" Target="slideMasters/slideMaster22.xml"/><Relationship Id="rId43" Type="http://schemas.openxmlformats.org/officeDocument/2006/relationships/slide" Target="slides/slide4.xml"/><Relationship Id="rId64" Type="http://schemas.openxmlformats.org/officeDocument/2006/relationships/slide" Target="slides/slide25.xml"/><Relationship Id="rId118" Type="http://schemas.openxmlformats.org/officeDocument/2006/relationships/slide" Target="slides/slide79.xml"/><Relationship Id="rId139" Type="http://schemas.openxmlformats.org/officeDocument/2006/relationships/slide" Target="slides/slide100.xml"/><Relationship Id="rId85" Type="http://schemas.openxmlformats.org/officeDocument/2006/relationships/slide" Target="slides/slide46.xml"/><Relationship Id="rId150" Type="http://schemas.openxmlformats.org/officeDocument/2006/relationships/slide" Target="slides/slide111.xml"/><Relationship Id="rId171" Type="http://schemas.openxmlformats.org/officeDocument/2006/relationships/slide" Target="slides/slide132.xml"/><Relationship Id="rId192" Type="http://schemas.openxmlformats.org/officeDocument/2006/relationships/slide" Target="slides/slide153.xml"/><Relationship Id="rId12" Type="http://schemas.openxmlformats.org/officeDocument/2006/relationships/slideMaster" Target="slideMasters/slideMaster12.xml"/><Relationship Id="rId33" Type="http://schemas.openxmlformats.org/officeDocument/2006/relationships/slideMaster" Target="slideMasters/slideMaster33.xml"/><Relationship Id="rId108" Type="http://schemas.openxmlformats.org/officeDocument/2006/relationships/slide" Target="slides/slide69.xml"/><Relationship Id="rId129" Type="http://schemas.openxmlformats.org/officeDocument/2006/relationships/slide" Target="slides/slide90.xml"/><Relationship Id="rId54" Type="http://schemas.openxmlformats.org/officeDocument/2006/relationships/slide" Target="slides/slide15.xml"/><Relationship Id="rId75" Type="http://schemas.openxmlformats.org/officeDocument/2006/relationships/slide" Target="slides/slide36.xml"/><Relationship Id="rId96" Type="http://schemas.openxmlformats.org/officeDocument/2006/relationships/slide" Target="slides/slide57.xml"/><Relationship Id="rId140" Type="http://schemas.openxmlformats.org/officeDocument/2006/relationships/slide" Target="slides/slide101.xml"/><Relationship Id="rId161" Type="http://schemas.openxmlformats.org/officeDocument/2006/relationships/slide" Target="slides/slide122.xml"/><Relationship Id="rId182" Type="http://schemas.openxmlformats.org/officeDocument/2006/relationships/slide" Target="slides/slide143.xml"/><Relationship Id="rId6" Type="http://schemas.openxmlformats.org/officeDocument/2006/relationships/slideMaster" Target="slideMasters/slideMaster6.xml"/><Relationship Id="rId23" Type="http://schemas.openxmlformats.org/officeDocument/2006/relationships/slideMaster" Target="slideMasters/slideMaster23.xml"/><Relationship Id="rId119" Type="http://schemas.openxmlformats.org/officeDocument/2006/relationships/slide" Target="slides/slide80.xml"/><Relationship Id="rId44" Type="http://schemas.openxmlformats.org/officeDocument/2006/relationships/slide" Target="slides/slide5.xml"/><Relationship Id="rId65" Type="http://schemas.openxmlformats.org/officeDocument/2006/relationships/slide" Target="slides/slide26.xml"/><Relationship Id="rId86" Type="http://schemas.openxmlformats.org/officeDocument/2006/relationships/slide" Target="slides/slide47.xml"/><Relationship Id="rId130" Type="http://schemas.openxmlformats.org/officeDocument/2006/relationships/slide" Target="slides/slide91.xml"/><Relationship Id="rId151" Type="http://schemas.openxmlformats.org/officeDocument/2006/relationships/slide" Target="slides/slide112.xml"/><Relationship Id="rId172" Type="http://schemas.openxmlformats.org/officeDocument/2006/relationships/slide" Target="slides/slide133.xml"/><Relationship Id="rId193" Type="http://schemas.openxmlformats.org/officeDocument/2006/relationships/notesMaster" Target="notesMasters/notesMaster1.xml"/><Relationship Id="rId13" Type="http://schemas.openxmlformats.org/officeDocument/2006/relationships/slideMaster" Target="slideMasters/slideMaster13.xml"/><Relationship Id="rId109" Type="http://schemas.openxmlformats.org/officeDocument/2006/relationships/slide" Target="slides/slide70.xml"/><Relationship Id="rId34" Type="http://schemas.openxmlformats.org/officeDocument/2006/relationships/slideMaster" Target="slideMasters/slideMaster34.xml"/><Relationship Id="rId55" Type="http://schemas.openxmlformats.org/officeDocument/2006/relationships/slide" Target="slides/slide16.xml"/><Relationship Id="rId76" Type="http://schemas.openxmlformats.org/officeDocument/2006/relationships/slide" Target="slides/slide37.xml"/><Relationship Id="rId97" Type="http://schemas.openxmlformats.org/officeDocument/2006/relationships/slide" Target="slides/slide58.xml"/><Relationship Id="rId120" Type="http://schemas.openxmlformats.org/officeDocument/2006/relationships/slide" Target="slides/slide81.xml"/><Relationship Id="rId141" Type="http://schemas.openxmlformats.org/officeDocument/2006/relationships/slide" Target="slides/slide102.xml"/><Relationship Id="rId7" Type="http://schemas.openxmlformats.org/officeDocument/2006/relationships/slideMaster" Target="slideMasters/slideMaster7.xml"/><Relationship Id="rId71" Type="http://schemas.openxmlformats.org/officeDocument/2006/relationships/slide" Target="slides/slide32.xml"/><Relationship Id="rId92" Type="http://schemas.openxmlformats.org/officeDocument/2006/relationships/slide" Target="slides/slide53.xml"/><Relationship Id="rId162" Type="http://schemas.openxmlformats.org/officeDocument/2006/relationships/slide" Target="slides/slide123.xml"/><Relationship Id="rId183" Type="http://schemas.openxmlformats.org/officeDocument/2006/relationships/slide" Target="slides/slide144.xml"/><Relationship Id="rId2" Type="http://schemas.openxmlformats.org/officeDocument/2006/relationships/slideMaster" Target="slideMasters/slideMaster2.xml"/><Relationship Id="rId29" Type="http://schemas.openxmlformats.org/officeDocument/2006/relationships/slideMaster" Target="slideMasters/slideMaster29.xml"/><Relationship Id="rId24" Type="http://schemas.openxmlformats.org/officeDocument/2006/relationships/slideMaster" Target="slideMasters/slideMaster24.xml"/><Relationship Id="rId40" Type="http://schemas.openxmlformats.org/officeDocument/2006/relationships/slide" Target="slides/slide1.xml"/><Relationship Id="rId45" Type="http://schemas.openxmlformats.org/officeDocument/2006/relationships/slide" Target="slides/slide6.xml"/><Relationship Id="rId66" Type="http://schemas.openxmlformats.org/officeDocument/2006/relationships/slide" Target="slides/slide27.xml"/><Relationship Id="rId87" Type="http://schemas.openxmlformats.org/officeDocument/2006/relationships/slide" Target="slides/slide48.xml"/><Relationship Id="rId110" Type="http://schemas.openxmlformats.org/officeDocument/2006/relationships/slide" Target="slides/slide71.xml"/><Relationship Id="rId115" Type="http://schemas.openxmlformats.org/officeDocument/2006/relationships/slide" Target="slides/slide76.xml"/><Relationship Id="rId131" Type="http://schemas.openxmlformats.org/officeDocument/2006/relationships/slide" Target="slides/slide92.xml"/><Relationship Id="rId136" Type="http://schemas.openxmlformats.org/officeDocument/2006/relationships/slide" Target="slides/slide97.xml"/><Relationship Id="rId157" Type="http://schemas.openxmlformats.org/officeDocument/2006/relationships/slide" Target="slides/slide118.xml"/><Relationship Id="rId178" Type="http://schemas.openxmlformats.org/officeDocument/2006/relationships/slide" Target="slides/slide139.xml"/><Relationship Id="rId61" Type="http://schemas.openxmlformats.org/officeDocument/2006/relationships/slide" Target="slides/slide22.xml"/><Relationship Id="rId82" Type="http://schemas.openxmlformats.org/officeDocument/2006/relationships/slide" Target="slides/slide43.xml"/><Relationship Id="rId152" Type="http://schemas.openxmlformats.org/officeDocument/2006/relationships/slide" Target="slides/slide113.xml"/><Relationship Id="rId173" Type="http://schemas.openxmlformats.org/officeDocument/2006/relationships/slide" Target="slides/slide134.xml"/><Relationship Id="rId194" Type="http://schemas.openxmlformats.org/officeDocument/2006/relationships/presProps" Target="presProps.xml"/><Relationship Id="rId19" Type="http://schemas.openxmlformats.org/officeDocument/2006/relationships/slideMaster" Target="slideMasters/slideMaster19.xml"/><Relationship Id="rId14" Type="http://schemas.openxmlformats.org/officeDocument/2006/relationships/slideMaster" Target="slideMasters/slideMaster14.xml"/><Relationship Id="rId30" Type="http://schemas.openxmlformats.org/officeDocument/2006/relationships/slideMaster" Target="slideMasters/slideMaster30.xml"/><Relationship Id="rId35" Type="http://schemas.openxmlformats.org/officeDocument/2006/relationships/slideMaster" Target="slideMasters/slideMaster35.xml"/><Relationship Id="rId56" Type="http://schemas.openxmlformats.org/officeDocument/2006/relationships/slide" Target="slides/slide17.xml"/><Relationship Id="rId77" Type="http://schemas.openxmlformats.org/officeDocument/2006/relationships/slide" Target="slides/slide38.xml"/><Relationship Id="rId100" Type="http://schemas.openxmlformats.org/officeDocument/2006/relationships/slide" Target="slides/slide61.xml"/><Relationship Id="rId105" Type="http://schemas.openxmlformats.org/officeDocument/2006/relationships/slide" Target="slides/slide66.xml"/><Relationship Id="rId126" Type="http://schemas.openxmlformats.org/officeDocument/2006/relationships/slide" Target="slides/slide87.xml"/><Relationship Id="rId147" Type="http://schemas.openxmlformats.org/officeDocument/2006/relationships/slide" Target="slides/slide108.xml"/><Relationship Id="rId168" Type="http://schemas.openxmlformats.org/officeDocument/2006/relationships/slide" Target="slides/slide129.xml"/><Relationship Id="rId8" Type="http://schemas.openxmlformats.org/officeDocument/2006/relationships/slideMaster" Target="slideMasters/slideMaster8.xml"/><Relationship Id="rId51" Type="http://schemas.openxmlformats.org/officeDocument/2006/relationships/slide" Target="slides/slide12.xml"/><Relationship Id="rId72" Type="http://schemas.openxmlformats.org/officeDocument/2006/relationships/slide" Target="slides/slide33.xml"/><Relationship Id="rId93" Type="http://schemas.openxmlformats.org/officeDocument/2006/relationships/slide" Target="slides/slide54.xml"/><Relationship Id="rId98" Type="http://schemas.openxmlformats.org/officeDocument/2006/relationships/slide" Target="slides/slide59.xml"/><Relationship Id="rId121" Type="http://schemas.openxmlformats.org/officeDocument/2006/relationships/slide" Target="slides/slide82.xml"/><Relationship Id="rId142" Type="http://schemas.openxmlformats.org/officeDocument/2006/relationships/slide" Target="slides/slide103.xml"/><Relationship Id="rId163" Type="http://schemas.openxmlformats.org/officeDocument/2006/relationships/slide" Target="slides/slide124.xml"/><Relationship Id="rId184" Type="http://schemas.openxmlformats.org/officeDocument/2006/relationships/slide" Target="slides/slide145.xml"/><Relationship Id="rId189" Type="http://schemas.openxmlformats.org/officeDocument/2006/relationships/slide" Target="slides/slide150.xml"/><Relationship Id="rId3" Type="http://schemas.openxmlformats.org/officeDocument/2006/relationships/slideMaster" Target="slideMasters/slideMaster3.xml"/><Relationship Id="rId25" Type="http://schemas.openxmlformats.org/officeDocument/2006/relationships/slideMaster" Target="slideMasters/slideMaster25.xml"/><Relationship Id="rId46" Type="http://schemas.openxmlformats.org/officeDocument/2006/relationships/slide" Target="slides/slide7.xml"/><Relationship Id="rId67" Type="http://schemas.openxmlformats.org/officeDocument/2006/relationships/slide" Target="slides/slide28.xml"/><Relationship Id="rId116" Type="http://schemas.openxmlformats.org/officeDocument/2006/relationships/slide" Target="slides/slide77.xml"/><Relationship Id="rId137" Type="http://schemas.openxmlformats.org/officeDocument/2006/relationships/slide" Target="slides/slide98.xml"/><Relationship Id="rId158" Type="http://schemas.openxmlformats.org/officeDocument/2006/relationships/slide" Target="slides/slide119.xml"/><Relationship Id="rId20" Type="http://schemas.openxmlformats.org/officeDocument/2006/relationships/slideMaster" Target="slideMasters/slideMaster20.xml"/><Relationship Id="rId41" Type="http://schemas.openxmlformats.org/officeDocument/2006/relationships/slide" Target="slides/slide2.xml"/><Relationship Id="rId62" Type="http://schemas.openxmlformats.org/officeDocument/2006/relationships/slide" Target="slides/slide23.xml"/><Relationship Id="rId83" Type="http://schemas.openxmlformats.org/officeDocument/2006/relationships/slide" Target="slides/slide44.xml"/><Relationship Id="rId88" Type="http://schemas.openxmlformats.org/officeDocument/2006/relationships/slide" Target="slides/slide49.xml"/><Relationship Id="rId111" Type="http://schemas.openxmlformats.org/officeDocument/2006/relationships/slide" Target="slides/slide72.xml"/><Relationship Id="rId132" Type="http://schemas.openxmlformats.org/officeDocument/2006/relationships/slide" Target="slides/slide93.xml"/><Relationship Id="rId153" Type="http://schemas.openxmlformats.org/officeDocument/2006/relationships/slide" Target="slides/slide114.xml"/><Relationship Id="rId174" Type="http://schemas.openxmlformats.org/officeDocument/2006/relationships/slide" Target="slides/slide135.xml"/><Relationship Id="rId179" Type="http://schemas.openxmlformats.org/officeDocument/2006/relationships/slide" Target="slides/slide140.xml"/><Relationship Id="rId195" Type="http://schemas.openxmlformats.org/officeDocument/2006/relationships/viewProps" Target="viewProps.xml"/><Relationship Id="rId190" Type="http://schemas.openxmlformats.org/officeDocument/2006/relationships/slide" Target="slides/slide151.xml"/><Relationship Id="rId15" Type="http://schemas.openxmlformats.org/officeDocument/2006/relationships/slideMaster" Target="slideMasters/slideMaster15.xml"/><Relationship Id="rId36" Type="http://schemas.openxmlformats.org/officeDocument/2006/relationships/slideMaster" Target="slideMasters/slideMaster36.xml"/><Relationship Id="rId57" Type="http://schemas.openxmlformats.org/officeDocument/2006/relationships/slide" Target="slides/slide18.xml"/><Relationship Id="rId106" Type="http://schemas.openxmlformats.org/officeDocument/2006/relationships/slide" Target="slides/slide67.xml"/><Relationship Id="rId127" Type="http://schemas.openxmlformats.org/officeDocument/2006/relationships/slide" Target="slides/slide88.xml"/><Relationship Id="rId10" Type="http://schemas.openxmlformats.org/officeDocument/2006/relationships/slideMaster" Target="slideMasters/slideMaster10.xml"/><Relationship Id="rId31" Type="http://schemas.openxmlformats.org/officeDocument/2006/relationships/slideMaster" Target="slideMasters/slideMaster31.xml"/><Relationship Id="rId52" Type="http://schemas.openxmlformats.org/officeDocument/2006/relationships/slide" Target="slides/slide13.xml"/><Relationship Id="rId73" Type="http://schemas.openxmlformats.org/officeDocument/2006/relationships/slide" Target="slides/slide34.xml"/><Relationship Id="rId78" Type="http://schemas.openxmlformats.org/officeDocument/2006/relationships/slide" Target="slides/slide39.xml"/><Relationship Id="rId94" Type="http://schemas.openxmlformats.org/officeDocument/2006/relationships/slide" Target="slides/slide55.xml"/><Relationship Id="rId99" Type="http://schemas.openxmlformats.org/officeDocument/2006/relationships/slide" Target="slides/slide60.xml"/><Relationship Id="rId101" Type="http://schemas.openxmlformats.org/officeDocument/2006/relationships/slide" Target="slides/slide62.xml"/><Relationship Id="rId122" Type="http://schemas.openxmlformats.org/officeDocument/2006/relationships/slide" Target="slides/slide83.xml"/><Relationship Id="rId143" Type="http://schemas.openxmlformats.org/officeDocument/2006/relationships/slide" Target="slides/slide104.xml"/><Relationship Id="rId148" Type="http://schemas.openxmlformats.org/officeDocument/2006/relationships/slide" Target="slides/slide109.xml"/><Relationship Id="rId164" Type="http://schemas.openxmlformats.org/officeDocument/2006/relationships/slide" Target="slides/slide125.xml"/><Relationship Id="rId169" Type="http://schemas.openxmlformats.org/officeDocument/2006/relationships/slide" Target="slides/slide130.xml"/><Relationship Id="rId185" Type="http://schemas.openxmlformats.org/officeDocument/2006/relationships/slide" Target="slides/slide146.xml"/><Relationship Id="rId4" Type="http://schemas.openxmlformats.org/officeDocument/2006/relationships/slideMaster" Target="slideMasters/slideMaster4.xml"/><Relationship Id="rId9" Type="http://schemas.openxmlformats.org/officeDocument/2006/relationships/slideMaster" Target="slideMasters/slideMaster9.xml"/><Relationship Id="rId180" Type="http://schemas.openxmlformats.org/officeDocument/2006/relationships/slide" Target="slides/slide141.xml"/><Relationship Id="rId26" Type="http://schemas.openxmlformats.org/officeDocument/2006/relationships/slideMaster" Target="slideMasters/slideMaster26.xml"/><Relationship Id="rId47" Type="http://schemas.openxmlformats.org/officeDocument/2006/relationships/slide" Target="slides/slide8.xml"/><Relationship Id="rId68" Type="http://schemas.openxmlformats.org/officeDocument/2006/relationships/slide" Target="slides/slide29.xml"/><Relationship Id="rId89" Type="http://schemas.openxmlformats.org/officeDocument/2006/relationships/slide" Target="slides/slide50.xml"/><Relationship Id="rId112" Type="http://schemas.openxmlformats.org/officeDocument/2006/relationships/slide" Target="slides/slide73.xml"/><Relationship Id="rId133" Type="http://schemas.openxmlformats.org/officeDocument/2006/relationships/slide" Target="slides/slide94.xml"/><Relationship Id="rId154" Type="http://schemas.openxmlformats.org/officeDocument/2006/relationships/slide" Target="slides/slide115.xml"/><Relationship Id="rId175" Type="http://schemas.openxmlformats.org/officeDocument/2006/relationships/slide" Target="slides/slide136.xml"/><Relationship Id="rId196" Type="http://schemas.openxmlformats.org/officeDocument/2006/relationships/theme" Target="theme/theme1.xml"/><Relationship Id="rId16" Type="http://schemas.openxmlformats.org/officeDocument/2006/relationships/slideMaster" Target="slideMasters/slideMaster16.xml"/><Relationship Id="rId37" Type="http://schemas.openxmlformats.org/officeDocument/2006/relationships/slideMaster" Target="slideMasters/slideMaster37.xml"/><Relationship Id="rId58" Type="http://schemas.openxmlformats.org/officeDocument/2006/relationships/slide" Target="slides/slide19.xml"/><Relationship Id="rId79" Type="http://schemas.openxmlformats.org/officeDocument/2006/relationships/slide" Target="slides/slide40.xml"/><Relationship Id="rId102" Type="http://schemas.openxmlformats.org/officeDocument/2006/relationships/slide" Target="slides/slide63.xml"/><Relationship Id="rId123" Type="http://schemas.openxmlformats.org/officeDocument/2006/relationships/slide" Target="slides/slide84.xml"/><Relationship Id="rId144" Type="http://schemas.openxmlformats.org/officeDocument/2006/relationships/slide" Target="slides/slide105.xml"/><Relationship Id="rId90" Type="http://schemas.openxmlformats.org/officeDocument/2006/relationships/slide" Target="slides/slide51.xml"/><Relationship Id="rId165" Type="http://schemas.openxmlformats.org/officeDocument/2006/relationships/slide" Target="slides/slide126.xml"/><Relationship Id="rId186" Type="http://schemas.openxmlformats.org/officeDocument/2006/relationships/slide" Target="slides/slide147.xml"/><Relationship Id="rId27" Type="http://schemas.openxmlformats.org/officeDocument/2006/relationships/slideMaster" Target="slideMasters/slideMaster27.xml"/><Relationship Id="rId48" Type="http://schemas.openxmlformats.org/officeDocument/2006/relationships/slide" Target="slides/slide9.xml"/><Relationship Id="rId69" Type="http://schemas.openxmlformats.org/officeDocument/2006/relationships/slide" Target="slides/slide30.xml"/><Relationship Id="rId113" Type="http://schemas.openxmlformats.org/officeDocument/2006/relationships/slide" Target="slides/slide74.xml"/><Relationship Id="rId134" Type="http://schemas.openxmlformats.org/officeDocument/2006/relationships/slide" Target="slides/slide95.xml"/><Relationship Id="rId80" Type="http://schemas.openxmlformats.org/officeDocument/2006/relationships/slide" Target="slides/slide41.xml"/><Relationship Id="rId155" Type="http://schemas.openxmlformats.org/officeDocument/2006/relationships/slide" Target="slides/slide116.xml"/><Relationship Id="rId176" Type="http://schemas.openxmlformats.org/officeDocument/2006/relationships/slide" Target="slides/slide137.xml"/><Relationship Id="rId197" Type="http://schemas.openxmlformats.org/officeDocument/2006/relationships/tableStyles" Target="tableStyles.xml"/><Relationship Id="rId17" Type="http://schemas.openxmlformats.org/officeDocument/2006/relationships/slideMaster" Target="slideMasters/slideMaster17.xml"/><Relationship Id="rId38" Type="http://schemas.openxmlformats.org/officeDocument/2006/relationships/slideMaster" Target="slideMasters/slideMaster38.xml"/><Relationship Id="rId59" Type="http://schemas.openxmlformats.org/officeDocument/2006/relationships/slide" Target="slides/slide20.xml"/><Relationship Id="rId103" Type="http://schemas.openxmlformats.org/officeDocument/2006/relationships/slide" Target="slides/slide64.xml"/><Relationship Id="rId124" Type="http://schemas.openxmlformats.org/officeDocument/2006/relationships/slide" Target="slides/slide85.xml"/><Relationship Id="rId70" Type="http://schemas.openxmlformats.org/officeDocument/2006/relationships/slide" Target="slides/slide31.xml"/><Relationship Id="rId91" Type="http://schemas.openxmlformats.org/officeDocument/2006/relationships/slide" Target="slides/slide52.xml"/><Relationship Id="rId145" Type="http://schemas.openxmlformats.org/officeDocument/2006/relationships/slide" Target="slides/slide106.xml"/><Relationship Id="rId166" Type="http://schemas.openxmlformats.org/officeDocument/2006/relationships/slide" Target="slides/slide127.xml"/><Relationship Id="rId187" Type="http://schemas.openxmlformats.org/officeDocument/2006/relationships/slide" Target="slides/slide148.xml"/><Relationship Id="rId1" Type="http://schemas.openxmlformats.org/officeDocument/2006/relationships/slideMaster" Target="slideMasters/slideMaster1.xml"/><Relationship Id="rId28" Type="http://schemas.openxmlformats.org/officeDocument/2006/relationships/slideMaster" Target="slideMasters/slideMaster28.xml"/><Relationship Id="rId49" Type="http://schemas.openxmlformats.org/officeDocument/2006/relationships/slide" Target="slides/slide10.xml"/><Relationship Id="rId114" Type="http://schemas.openxmlformats.org/officeDocument/2006/relationships/slide" Target="slides/slide75.xml"/><Relationship Id="rId60" Type="http://schemas.openxmlformats.org/officeDocument/2006/relationships/slide" Target="slides/slide21.xml"/><Relationship Id="rId81" Type="http://schemas.openxmlformats.org/officeDocument/2006/relationships/slide" Target="slides/slide42.xml"/><Relationship Id="rId135" Type="http://schemas.openxmlformats.org/officeDocument/2006/relationships/slide" Target="slides/slide96.xml"/><Relationship Id="rId156" Type="http://schemas.openxmlformats.org/officeDocument/2006/relationships/slide" Target="slides/slide117.xml"/><Relationship Id="rId177" Type="http://schemas.openxmlformats.org/officeDocument/2006/relationships/slide" Target="slides/slide138.xml"/><Relationship Id="rId18" Type="http://schemas.openxmlformats.org/officeDocument/2006/relationships/slideMaster" Target="slideMasters/slideMaster18.xml"/><Relationship Id="rId39" Type="http://schemas.openxmlformats.org/officeDocument/2006/relationships/slideMaster" Target="slideMasters/slideMaster39.xml"/><Relationship Id="rId50" Type="http://schemas.openxmlformats.org/officeDocument/2006/relationships/slide" Target="slides/slide11.xml"/><Relationship Id="rId104" Type="http://schemas.openxmlformats.org/officeDocument/2006/relationships/slide" Target="slides/slide65.xml"/><Relationship Id="rId125" Type="http://schemas.openxmlformats.org/officeDocument/2006/relationships/slide" Target="slides/slide86.xml"/><Relationship Id="rId146" Type="http://schemas.openxmlformats.org/officeDocument/2006/relationships/slide" Target="slides/slide107.xml"/><Relationship Id="rId167" Type="http://schemas.openxmlformats.org/officeDocument/2006/relationships/slide" Target="slides/slide128.xml"/><Relationship Id="rId188" Type="http://schemas.openxmlformats.org/officeDocument/2006/relationships/slide" Target="slides/slide14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2A3B42-F57F-4D3A-AA69-409784E97AE2}" type="datetimeFigureOut">
              <a:rPr lang="en-IN" smtClean="0"/>
              <a:t>20-01-2026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7F6C3-F657-42E7-ACA9-DF72882BAD9C}" type="slidenum">
              <a:rPr lang="en-IN" smtClean="0"/>
              <a:t>‹#›</a:t>
            </a:fld>
            <a:endParaRPr lang="en-IN"/>
          </a:p>
        </p:txBody>
      </p:sp>
    </p:spTree>
    <p:extLst>
      <p:ext uri="{BB962C8B-B14F-4D97-AF65-F5344CB8AC3E}">
        <p14:creationId xmlns:p14="http://schemas.microsoft.com/office/powerpoint/2010/main" val="843905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en-IN"/>
          </a:p>
        </p:txBody>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a:solidFill>
                  <a:prstClr val="black"/>
                </a:solidFill>
              </a:rPr>
              <a:pPr/>
              <a:t>1</a:t>
            </a:fld>
            <a:endParaRPr lang="zh-CN" altLang="en-US">
              <a:solidFill>
                <a:prstClr val="black"/>
              </a:solidFill>
            </a:endParaRPr>
          </a:p>
        </p:txBody>
      </p:sp>
    </p:spTree>
    <p:extLst>
      <p:ext uri="{BB962C8B-B14F-4D97-AF65-F5344CB8AC3E}">
        <p14:creationId xmlns:p14="http://schemas.microsoft.com/office/powerpoint/2010/main" val="24303510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en-IN"/>
          </a:p>
        </p:txBody>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rPr>
              <a:pPr/>
              <a:t>39</a:t>
            </a:fld>
            <a:endParaRPr lang="zh-CN" altLang="en-US">
              <a:solidFill>
                <a:prstClr val="black"/>
              </a:solidFill>
            </a:endParaRPr>
          </a:p>
        </p:txBody>
      </p:sp>
    </p:spTree>
    <p:extLst>
      <p:ext uri="{BB962C8B-B14F-4D97-AF65-F5344CB8AC3E}">
        <p14:creationId xmlns:p14="http://schemas.microsoft.com/office/powerpoint/2010/main" val="3288315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94642B-A8B0-C01F-5634-D72D84D661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077AEC-030F-EB33-D0C9-F2720980E6BF}"/>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457592A7-A3AF-5411-CB2C-47CF072131CF}"/>
              </a:ext>
            </a:extLst>
          </p:cNvPr>
          <p:cNvSpPr>
            <a:spLocks noGrp="1"/>
          </p:cNvSpPr>
          <p:nvPr>
            <p:ph type="body" idx="1"/>
          </p:nvPr>
        </p:nvSpPr>
        <p:spPr/>
        <p:txBody>
          <a:bodyPr/>
          <a:lstStyle/>
          <a:p>
            <a:endParaRPr lang="es-ES_tradnl" dirty="0"/>
          </a:p>
        </p:txBody>
      </p:sp>
      <p:sp>
        <p:nvSpPr>
          <p:cNvPr id="4" name="Slide Number Placeholder 3">
            <a:extLst>
              <a:ext uri="{FF2B5EF4-FFF2-40B4-BE49-F238E27FC236}">
                <a16:creationId xmlns:a16="http://schemas.microsoft.com/office/drawing/2014/main" id="{ABC3F39F-7761-6D38-1DC6-7E5D6AE1D811}"/>
              </a:ext>
            </a:extLst>
          </p:cNvPr>
          <p:cNvSpPr>
            <a:spLocks noGrp="1"/>
          </p:cNvSpPr>
          <p:nvPr>
            <p:ph type="sldNum" sz="quarter" idx="5"/>
          </p:nvPr>
        </p:nvSpPr>
        <p:spPr/>
        <p:txBody>
          <a:bodyPr/>
          <a:lstStyle/>
          <a:p>
            <a:fld id="{D5042EF7-5B0B-334F-A894-5D2DEE561FA6}" type="slidenum">
              <a:rPr lang="es-ES_tradnl" smtClean="0">
                <a:solidFill>
                  <a:prstClr val="black"/>
                </a:solidFill>
              </a:rPr>
              <a:pPr/>
              <a:t>40</a:t>
            </a:fld>
            <a:endParaRPr lang="es-ES_tradnl">
              <a:solidFill>
                <a:prstClr val="black"/>
              </a:solidFill>
            </a:endParaRPr>
          </a:p>
        </p:txBody>
      </p:sp>
    </p:spTree>
    <p:extLst>
      <p:ext uri="{BB962C8B-B14F-4D97-AF65-F5344CB8AC3E}">
        <p14:creationId xmlns:p14="http://schemas.microsoft.com/office/powerpoint/2010/main" val="3862349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6CD52-2B18-6932-79A1-DE02EABE8C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9DAFD1-1D0C-427C-52C2-6241FDC559F7}"/>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6AD0C1C0-B985-6B3B-83EC-EEF7CC0504DD}"/>
              </a:ext>
            </a:extLst>
          </p:cNvPr>
          <p:cNvSpPr>
            <a:spLocks noGrp="1"/>
          </p:cNvSpPr>
          <p:nvPr>
            <p:ph type="body" idx="1"/>
          </p:nvPr>
        </p:nvSpPr>
        <p:spPr/>
        <p:txBody>
          <a:bodyPr/>
          <a:lstStyle/>
          <a:p>
            <a:endParaRPr lang="es-ES_tradnl" dirty="0"/>
          </a:p>
        </p:txBody>
      </p:sp>
      <p:sp>
        <p:nvSpPr>
          <p:cNvPr id="4" name="Slide Number Placeholder 3">
            <a:extLst>
              <a:ext uri="{FF2B5EF4-FFF2-40B4-BE49-F238E27FC236}">
                <a16:creationId xmlns:a16="http://schemas.microsoft.com/office/drawing/2014/main" id="{A9D7287F-EE49-4D57-E6EE-6AE6BDF4973C}"/>
              </a:ext>
            </a:extLst>
          </p:cNvPr>
          <p:cNvSpPr>
            <a:spLocks noGrp="1"/>
          </p:cNvSpPr>
          <p:nvPr>
            <p:ph type="sldNum" sz="quarter" idx="5"/>
          </p:nvPr>
        </p:nvSpPr>
        <p:spPr/>
        <p:txBody>
          <a:bodyPr/>
          <a:lstStyle/>
          <a:p>
            <a:fld id="{D5042EF7-5B0B-334F-A894-5D2DEE561FA6}" type="slidenum">
              <a:rPr lang="es-ES_tradnl" smtClean="0">
                <a:solidFill>
                  <a:prstClr val="black"/>
                </a:solidFill>
              </a:rPr>
              <a:pPr/>
              <a:t>41</a:t>
            </a:fld>
            <a:endParaRPr lang="es-ES_tradnl">
              <a:solidFill>
                <a:prstClr val="black"/>
              </a:solidFill>
            </a:endParaRPr>
          </a:p>
        </p:txBody>
      </p:sp>
    </p:spTree>
    <p:extLst>
      <p:ext uri="{BB962C8B-B14F-4D97-AF65-F5344CB8AC3E}">
        <p14:creationId xmlns:p14="http://schemas.microsoft.com/office/powerpoint/2010/main" val="20726372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6E750-EA3A-2BA8-6D1F-27E85124407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AE5AEFC-7570-3470-7673-35BAF5FE35F7}"/>
              </a:ext>
            </a:extLst>
          </p:cNvPr>
          <p:cNvSpPr>
            <a:spLocks noGrp="1" noRot="1" noChangeAspect="1"/>
          </p:cNvSpPr>
          <p:nvPr>
            <p:ph type="sldImg"/>
          </p:nvPr>
        </p:nvSpPr>
        <p:spPr/>
        <p:txBody>
          <a:bodyPr/>
          <a:lstStyle/>
          <a:p>
            <a:endParaRPr lang="en-IN"/>
          </a:p>
        </p:txBody>
      </p:sp>
      <p:sp>
        <p:nvSpPr>
          <p:cNvPr id="3" name="Marcador de notas 2">
            <a:extLst>
              <a:ext uri="{FF2B5EF4-FFF2-40B4-BE49-F238E27FC236}">
                <a16:creationId xmlns:a16="http://schemas.microsoft.com/office/drawing/2014/main" id="{73C42DDA-A9C4-8180-01CF-35C6A925837E}"/>
              </a:ext>
            </a:extLst>
          </p:cNvPr>
          <p:cNvSpPr>
            <a:spLocks noGrp="1"/>
          </p:cNvSpPr>
          <p:nvPr>
            <p:ph type="body" idx="1"/>
          </p:nvPr>
        </p:nvSpPr>
        <p:spPr/>
        <p:txBody>
          <a:bodyPr/>
          <a:lstStyle/>
          <a:p>
            <a:endParaRPr lang="es-ES_tradnl" dirty="0"/>
          </a:p>
        </p:txBody>
      </p:sp>
      <p:sp>
        <p:nvSpPr>
          <p:cNvPr id="4" name="Marcador de número de diapositiva 3">
            <a:extLst>
              <a:ext uri="{FF2B5EF4-FFF2-40B4-BE49-F238E27FC236}">
                <a16:creationId xmlns:a16="http://schemas.microsoft.com/office/drawing/2014/main" id="{4C8B81B5-2FAC-8853-9498-382F7E3DB0A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042EF7-5B0B-334F-A894-5D2DEE561FA6}" type="slidenum">
              <a:rPr kumimoji="0" lang="es-ES_trad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s-ES_trad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38914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49967-EB20-6FB2-499B-08B0E04BCB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A5F262-8321-7E86-D1D4-B1B4C35FADBD}"/>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7330EE78-3A67-75FE-1C50-E300ADA174BA}"/>
              </a:ext>
            </a:extLst>
          </p:cNvPr>
          <p:cNvSpPr>
            <a:spLocks noGrp="1"/>
          </p:cNvSpPr>
          <p:nvPr>
            <p:ph type="body" idx="1"/>
          </p:nvPr>
        </p:nvSpPr>
        <p:spPr/>
        <p:txBody>
          <a:bodyPr/>
          <a:lstStyle/>
          <a:p>
            <a:endParaRPr lang="es-ES_tradnl" dirty="0"/>
          </a:p>
        </p:txBody>
      </p:sp>
      <p:sp>
        <p:nvSpPr>
          <p:cNvPr id="4" name="Slide Number Placeholder 3">
            <a:extLst>
              <a:ext uri="{FF2B5EF4-FFF2-40B4-BE49-F238E27FC236}">
                <a16:creationId xmlns:a16="http://schemas.microsoft.com/office/drawing/2014/main" id="{A8955903-33E9-039A-42F3-95A33537458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042EF7-5B0B-334F-A894-5D2DEE561FA6}" type="slidenum">
              <a:rPr kumimoji="0" lang="es-ES_trad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s-ES_trad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767039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8F94D-2FAE-A48D-F46C-73E72657489B}"/>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4225446-D7DE-E858-E13B-105E0F26FCCD}"/>
              </a:ext>
            </a:extLst>
          </p:cNvPr>
          <p:cNvSpPr>
            <a:spLocks noGrp="1" noRot="1" noChangeAspect="1"/>
          </p:cNvSpPr>
          <p:nvPr>
            <p:ph type="sldImg"/>
          </p:nvPr>
        </p:nvSpPr>
        <p:spPr/>
        <p:txBody>
          <a:bodyPr/>
          <a:lstStyle/>
          <a:p>
            <a:endParaRPr lang="en-IN"/>
          </a:p>
        </p:txBody>
      </p:sp>
      <p:sp>
        <p:nvSpPr>
          <p:cNvPr id="3" name="Marcador de notas 2">
            <a:extLst>
              <a:ext uri="{FF2B5EF4-FFF2-40B4-BE49-F238E27FC236}">
                <a16:creationId xmlns:a16="http://schemas.microsoft.com/office/drawing/2014/main" id="{740651E1-A859-0B36-2970-2741EC839C88}"/>
              </a:ext>
            </a:extLst>
          </p:cNvPr>
          <p:cNvSpPr>
            <a:spLocks noGrp="1"/>
          </p:cNvSpPr>
          <p:nvPr>
            <p:ph type="body" idx="1"/>
          </p:nvPr>
        </p:nvSpPr>
        <p:spPr/>
        <p:txBody>
          <a:bodyPr/>
          <a:lstStyle/>
          <a:p>
            <a:endParaRPr lang="es-ES_tradnl" dirty="0"/>
          </a:p>
        </p:txBody>
      </p:sp>
      <p:sp>
        <p:nvSpPr>
          <p:cNvPr id="4" name="Marcador de número de diapositiva 3">
            <a:extLst>
              <a:ext uri="{FF2B5EF4-FFF2-40B4-BE49-F238E27FC236}">
                <a16:creationId xmlns:a16="http://schemas.microsoft.com/office/drawing/2014/main" id="{DF376EBA-2537-C1E9-7921-B1EAC7D44B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042EF7-5B0B-334F-A894-5D2DEE561FA6}" type="slidenum">
              <a:rPr kumimoji="0" lang="es-ES_trad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s-ES_trad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17865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59BA0840-D28F-44B8-BC13-1E52F3ED045C}"/>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25603" name="Notes Placeholder 2">
            <a:extLst>
              <a:ext uri="{FF2B5EF4-FFF2-40B4-BE49-F238E27FC236}">
                <a16:creationId xmlns:a16="http://schemas.microsoft.com/office/drawing/2014/main" id="{470E0582-B95C-49E0-9583-5C525096FF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en-US"/>
          </a:p>
        </p:txBody>
      </p:sp>
    </p:spTree>
    <p:extLst>
      <p:ext uri="{BB962C8B-B14F-4D97-AF65-F5344CB8AC3E}">
        <p14:creationId xmlns:p14="http://schemas.microsoft.com/office/powerpoint/2010/main" val="3241855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59BA0840-D28F-44B8-BC13-1E52F3ED045C}"/>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25603" name="Notes Placeholder 2">
            <a:extLst>
              <a:ext uri="{FF2B5EF4-FFF2-40B4-BE49-F238E27FC236}">
                <a16:creationId xmlns:a16="http://schemas.microsoft.com/office/drawing/2014/main" id="{470E0582-B95C-49E0-9583-5C525096FF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en-US"/>
          </a:p>
        </p:txBody>
      </p:sp>
    </p:spTree>
    <p:extLst>
      <p:ext uri="{BB962C8B-B14F-4D97-AF65-F5344CB8AC3E}">
        <p14:creationId xmlns:p14="http://schemas.microsoft.com/office/powerpoint/2010/main" val="502320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59BA0840-D28F-44B8-BC13-1E52F3ED045C}"/>
              </a:ext>
            </a:extLst>
          </p:cNvPr>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25603" name="Notes Placeholder 2">
            <a:extLst>
              <a:ext uri="{FF2B5EF4-FFF2-40B4-BE49-F238E27FC236}">
                <a16:creationId xmlns:a16="http://schemas.microsoft.com/office/drawing/2014/main" id="{470E0582-B95C-49E0-9583-5C525096FFF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ru-RU" altLang="en-US"/>
          </a:p>
        </p:txBody>
      </p:sp>
    </p:spTree>
    <p:extLst>
      <p:ext uri="{BB962C8B-B14F-4D97-AF65-F5344CB8AC3E}">
        <p14:creationId xmlns:p14="http://schemas.microsoft.com/office/powerpoint/2010/main" val="36994713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4570CFC8-F61F-4AA7-BB04-47D16CE3EE67}"/>
              </a:ext>
            </a:extLst>
          </p:cNvPr>
          <p:cNvSpPr>
            <a:spLocks noGrp="1" noRot="1" noChangeAspect="1" noTextEdit="1"/>
          </p:cNvSpPr>
          <p:nvPr>
            <p:ph type="sldImg"/>
          </p:nvPr>
        </p:nvSpPr>
        <p:spPr bwMode="auto">
          <a:xfrm>
            <a:off x="425450" y="698500"/>
            <a:ext cx="6203950" cy="3490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39939" name="Notes Placeholder 2">
            <a:extLst>
              <a:ext uri="{FF2B5EF4-FFF2-40B4-BE49-F238E27FC236}">
                <a16:creationId xmlns:a16="http://schemas.microsoft.com/office/drawing/2014/main" id="{6C2E5194-95B8-4F75-8D30-0956944B946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Incoming calls go to AA. From there you can hear recording to select sales , support , etc. and using multiple extension ringing (MER) can ring several phones for example 201, 202 and 203. Also can dial specific extension from AA say 203 and using Find Me Follow Me you can be reached on 203, on mobile or at home phone.</a:t>
            </a:r>
          </a:p>
          <a:p>
            <a:r>
              <a:rPr lang="en-US" altLang="en-US"/>
              <a:t>Door opened button is pushed and it rings via MER 201, 202 and 203 whomever answers talks and see (with video phone) person on door and pushes key on phone to open door. After hours can route the door call to home phone or to mobile and if BRIA has video can also see person. Uses the data plan of the mobile.</a:t>
            </a:r>
          </a:p>
          <a:p>
            <a:r>
              <a:rPr lang="en-US" altLang="en-US"/>
              <a:t>Can also play voice mail message on the door opener and allow the user to leave aVM at the door which can be send via EMAIL to recipients.</a:t>
            </a:r>
          </a:p>
          <a:p>
            <a:r>
              <a:rPr lang="en-US" altLang="en-US"/>
              <a:t>From video phone can dial a camera, or dial door opener and also use camera as part of paging group in addition to the phones.</a:t>
            </a:r>
          </a:p>
          <a:p>
            <a:r>
              <a:rPr lang="en-US" altLang="en-US"/>
              <a:t>From mobile you can dial into office and when hear auto attendant you can use Call Relay to place calls to destination numbers using the QX dial plan. Looks like you are in your office.</a:t>
            </a:r>
          </a:p>
        </p:txBody>
      </p:sp>
      <p:sp>
        <p:nvSpPr>
          <p:cNvPr id="39940" name="Slide Number Placeholder 3">
            <a:extLst>
              <a:ext uri="{FF2B5EF4-FFF2-40B4-BE49-F238E27FC236}">
                <a16:creationId xmlns:a16="http://schemas.microsoft.com/office/drawing/2014/main" id="{D7D9FDBF-E1D7-456D-81DF-D46BAD93502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fld id="{BDA408BC-8A24-499E-BD47-285464D048BC}" type="slidenum">
              <a:rPr lang="en-US" altLang="en-US" smtClean="0">
                <a:solidFill>
                  <a:srgbClr val="000000"/>
                </a:solidFill>
                <a:ea typeface="Lucida Sans Unicode" panose="020B0602030504020204" pitchFamily="34" charset="0"/>
              </a:rPr>
              <a:pPr>
                <a:defRPr/>
              </a:pPr>
              <a:t>49</a:t>
            </a:fld>
            <a:endParaRPr lang="en-US" altLang="en-US">
              <a:solidFill>
                <a:srgbClr val="000000"/>
              </a:solidFill>
              <a:ea typeface="Lucida Sans Unicode" panose="020B0602030504020204" pitchFamily="34" charset="0"/>
            </a:endParaRPr>
          </a:p>
        </p:txBody>
      </p:sp>
    </p:spTree>
    <p:extLst>
      <p:ext uri="{BB962C8B-B14F-4D97-AF65-F5344CB8AC3E}">
        <p14:creationId xmlns:p14="http://schemas.microsoft.com/office/powerpoint/2010/main" val="14965034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623821-D007-46ED-B2CC-CE1BE49C0E1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pitchFamily="2" charset="-122"/>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dirty="0">
              <a:ln>
                <a:noFill/>
              </a:ln>
              <a:solidFill>
                <a:prstClr val="black"/>
              </a:solidFill>
              <a:effectLst/>
              <a:uLnTx/>
              <a:uFillTx/>
              <a:latin typeface="等线" panose="02010600030101010101" pitchFamily="2" charset="-122"/>
              <a:ea typeface="等线" panose="02010600030101010101" pitchFamily="2" charset="-122"/>
              <a:cs typeface="+mn-cs"/>
            </a:endParaRPr>
          </a:p>
        </p:txBody>
      </p:sp>
    </p:spTree>
    <p:extLst>
      <p:ext uri="{BB962C8B-B14F-4D97-AF65-F5344CB8AC3E}">
        <p14:creationId xmlns:p14="http://schemas.microsoft.com/office/powerpoint/2010/main" val="2707723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331D3011-4712-4AF6-8064-D3AAA374292A}"/>
              </a:ext>
            </a:extLst>
          </p:cNvPr>
          <p:cNvSpPr>
            <a:spLocks noGrp="1" noRot="1" noChangeAspect="1" noTextEdit="1"/>
          </p:cNvSpPr>
          <p:nvPr>
            <p:ph type="sldImg"/>
          </p:nvPr>
        </p:nvSpPr>
        <p:spPr bwMode="auto">
          <a:xfrm>
            <a:off x="425450" y="698500"/>
            <a:ext cx="6203950" cy="3490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41987" name="Notes Placeholder 2">
            <a:extLst>
              <a:ext uri="{FF2B5EF4-FFF2-40B4-BE49-F238E27FC236}">
                <a16:creationId xmlns:a16="http://schemas.microsoft.com/office/drawing/2014/main" id="{D1C4E99E-A5BC-4608-A914-ACB1F24CAEE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Multilocation benefits from a Unified Dial Plan where all extensions on all location are unified with 3 digit dialing using their internet connection. For example 201 can call 301. Also 201 can call local numbers in Miami and it will only be a local Miami call from the Miami QX50. The same for extension 301 in Miami to call local numbers in Paris. This helps for example support team that needs to talk to customers directly. Similarly incoming calls in Paris from outside can reach extensions in Miami and vice versa. Using video phones and cameras you can also dial cameras locally and remotely. Extension 201 in Paris can dial camera 302 in Miami and talk and see people. All using the video phone.</a:t>
            </a:r>
          </a:p>
          <a:p>
            <a:r>
              <a:rPr lang="en-US" altLang="en-US"/>
              <a:t>Furthermore using FMFM you can also ring mobile devises whan making any of these calls.</a:t>
            </a:r>
          </a:p>
          <a:p>
            <a:endParaRPr lang="en-US" altLang="en-US"/>
          </a:p>
        </p:txBody>
      </p:sp>
      <p:sp>
        <p:nvSpPr>
          <p:cNvPr id="41988" name="Slide Number Placeholder 3">
            <a:extLst>
              <a:ext uri="{FF2B5EF4-FFF2-40B4-BE49-F238E27FC236}">
                <a16:creationId xmlns:a16="http://schemas.microsoft.com/office/drawing/2014/main" id="{F89EE33D-0160-472E-BA5E-FD479B64465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fld id="{CFBB45AE-DCCB-4B36-9DE6-65ED2FB94E16}" type="slidenum">
              <a:rPr lang="en-US" altLang="en-US" smtClean="0">
                <a:solidFill>
                  <a:prstClr val="black"/>
                </a:solidFill>
                <a:ea typeface="Lucida Sans Unicode" panose="020B0602030504020204" pitchFamily="34" charset="0"/>
              </a:rPr>
              <a:pPr>
                <a:defRPr/>
              </a:pPr>
              <a:t>50</a:t>
            </a:fld>
            <a:endParaRPr lang="en-US" altLang="en-US">
              <a:solidFill>
                <a:prstClr val="black"/>
              </a:solidFill>
              <a:ea typeface="Lucida Sans Unicode" panose="020B0602030504020204" pitchFamily="34" charset="0"/>
            </a:endParaRPr>
          </a:p>
        </p:txBody>
      </p:sp>
    </p:spTree>
    <p:extLst>
      <p:ext uri="{BB962C8B-B14F-4D97-AF65-F5344CB8AC3E}">
        <p14:creationId xmlns:p14="http://schemas.microsoft.com/office/powerpoint/2010/main" val="186621229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88D4BAD5-9F46-486B-9E4F-14A91A40DE25}"/>
              </a:ext>
            </a:extLst>
          </p:cNvPr>
          <p:cNvSpPr>
            <a:spLocks noGrp="1" noRot="1" noChangeAspect="1" noTextEdit="1"/>
          </p:cNvSpPr>
          <p:nvPr>
            <p:ph type="sldImg"/>
          </p:nvPr>
        </p:nvSpPr>
        <p:spPr bwMode="auto">
          <a:xfrm>
            <a:off x="425450" y="698500"/>
            <a:ext cx="6203950" cy="3490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45059" name="Notes Placeholder 2">
            <a:extLst>
              <a:ext uri="{FF2B5EF4-FFF2-40B4-BE49-F238E27FC236}">
                <a16:creationId xmlns:a16="http://schemas.microsoft.com/office/drawing/2014/main" id="{A1CE5572-BCDF-4E47-AEB1-1AD69CAB95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5060" name="Slide Number Placeholder 3">
            <a:extLst>
              <a:ext uri="{FF2B5EF4-FFF2-40B4-BE49-F238E27FC236}">
                <a16:creationId xmlns:a16="http://schemas.microsoft.com/office/drawing/2014/main" id="{6B23466E-766F-477F-81F6-5570A8C9DBF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fld id="{0C4C45D3-6817-437F-879C-8FED4EFA3CEC}" type="slidenum">
              <a:rPr lang="en-US" altLang="en-US" smtClean="0">
                <a:solidFill>
                  <a:srgbClr val="000000"/>
                </a:solidFill>
              </a:rPr>
              <a:pPr>
                <a:defRPr/>
              </a:pPr>
              <a:t>51</a:t>
            </a:fld>
            <a:endParaRPr lang="en-US" altLang="en-US">
              <a:solidFill>
                <a:srgbClr val="000000"/>
              </a:solidFill>
            </a:endParaRPr>
          </a:p>
        </p:txBody>
      </p:sp>
    </p:spTree>
    <p:extLst>
      <p:ext uri="{BB962C8B-B14F-4D97-AF65-F5344CB8AC3E}">
        <p14:creationId xmlns:p14="http://schemas.microsoft.com/office/powerpoint/2010/main" val="2281044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42AC7053-3C63-43E1-94D0-CC26545CFC99}"/>
              </a:ext>
            </a:extLst>
          </p:cNvPr>
          <p:cNvSpPr>
            <a:spLocks noGrp="1" noRot="1" noChangeAspect="1" noTextEdit="1"/>
          </p:cNvSpPr>
          <p:nvPr>
            <p:ph type="sldImg"/>
          </p:nvPr>
        </p:nvSpPr>
        <p:spPr bwMode="auto">
          <a:xfrm>
            <a:off x="425450" y="698500"/>
            <a:ext cx="6203950" cy="3490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48131" name="Notes Placeholder 2">
            <a:extLst>
              <a:ext uri="{FF2B5EF4-FFF2-40B4-BE49-F238E27FC236}">
                <a16:creationId xmlns:a16="http://schemas.microsoft.com/office/drawing/2014/main" id="{E185D4BB-DCA7-449C-BE0D-E2C9E24D8DC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Incoming calls go to AA. From there you can hear recording to select sales , support , etc. and using multiple extension ringing (MER) can ring several phones for example 201, 202 and 203. Also can dial specific extension from AA say 203 and using Find Me Follow Me you can be reached on 203, on mobile or at home phone.</a:t>
            </a:r>
          </a:p>
          <a:p>
            <a:r>
              <a:rPr lang="en-US" altLang="en-US"/>
              <a:t>Door opened button is pushed and it rings via MER 201, 202 and 203 whomever answers talks and see (with video phone) person on door and pushes key on phone to open door. After hours can route the door call to home phone or to mobile and if BRIA has video can also see person. Uses the data plan of the mobile.</a:t>
            </a:r>
          </a:p>
          <a:p>
            <a:r>
              <a:rPr lang="en-US" altLang="en-US"/>
              <a:t>Can also play voice mail message on the door opener and allow the user to leave aVM at the door which can be send via EMAIL to recipients.</a:t>
            </a:r>
          </a:p>
          <a:p>
            <a:r>
              <a:rPr lang="en-US" altLang="en-US"/>
              <a:t>From video phone can dial a camera, or dial door opener and also use camera as part of paging group in addition to the phones.</a:t>
            </a:r>
          </a:p>
          <a:p>
            <a:r>
              <a:rPr lang="en-US" altLang="en-US"/>
              <a:t>From mobile you can dial into office and when hear auto attendant you can use Call Relay to place calls to destination numbers using the QX dial plan. Looks like you are in your office.</a:t>
            </a:r>
          </a:p>
        </p:txBody>
      </p:sp>
      <p:sp>
        <p:nvSpPr>
          <p:cNvPr id="48132" name="Slide Number Placeholder 3">
            <a:extLst>
              <a:ext uri="{FF2B5EF4-FFF2-40B4-BE49-F238E27FC236}">
                <a16:creationId xmlns:a16="http://schemas.microsoft.com/office/drawing/2014/main" id="{226DFAC4-728A-4F2E-A636-9366EF385F1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fld id="{BE15D7F5-B753-45D5-AD12-FED8F0B8061E}" type="slidenum">
              <a:rPr lang="en-US" altLang="en-US" smtClean="0">
                <a:solidFill>
                  <a:srgbClr val="000000"/>
                </a:solidFill>
                <a:ea typeface="Lucida Sans Unicode" panose="020B0602030504020204" pitchFamily="34" charset="0"/>
              </a:rPr>
              <a:pPr>
                <a:defRPr/>
              </a:pPr>
              <a:t>52</a:t>
            </a:fld>
            <a:endParaRPr lang="en-US" altLang="en-US">
              <a:solidFill>
                <a:srgbClr val="000000"/>
              </a:solidFill>
              <a:ea typeface="Lucida Sans Unicode" panose="020B0602030504020204" pitchFamily="34" charset="0"/>
            </a:endParaRPr>
          </a:p>
        </p:txBody>
      </p:sp>
    </p:spTree>
    <p:extLst>
      <p:ext uri="{BB962C8B-B14F-4D97-AF65-F5344CB8AC3E}">
        <p14:creationId xmlns:p14="http://schemas.microsoft.com/office/powerpoint/2010/main" val="18103842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FF7EB1C8-D864-4659-8F76-04B75BD14EF5}"/>
              </a:ext>
            </a:extLst>
          </p:cNvPr>
          <p:cNvSpPr>
            <a:spLocks noGrp="1" noRot="1" noChangeAspect="1" noTextEdit="1"/>
          </p:cNvSpPr>
          <p:nvPr>
            <p:ph type="sldImg"/>
          </p:nvPr>
        </p:nvSpPr>
        <p:spPr bwMode="auto">
          <a:xfrm>
            <a:off x="425450" y="698500"/>
            <a:ext cx="6203950" cy="3490913"/>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IN"/>
          </a:p>
        </p:txBody>
      </p:sp>
      <p:sp>
        <p:nvSpPr>
          <p:cNvPr id="51203" name="Notes Placeholder 2">
            <a:extLst>
              <a:ext uri="{FF2B5EF4-FFF2-40B4-BE49-F238E27FC236}">
                <a16:creationId xmlns:a16="http://schemas.microsoft.com/office/drawing/2014/main" id="{A6ACCA22-3A18-4420-A57B-730E312EA13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Incoming calls go to AA. From there you can hear recording to select sales , support , etc. and using multiple extension ringing (MER) can ring several phones for example 201, 202 and 203. Also can dial specific extension from AA say 203 and using Find Me Follow Me you can be reached on 203, on mobile or at home phone.</a:t>
            </a:r>
          </a:p>
          <a:p>
            <a:r>
              <a:rPr lang="en-US" altLang="en-US"/>
              <a:t>Door opened button is pushed and it rings via MER 201, 202 and 203 whomever answers talks and see (with video phone) person on door and pushes key on phone to open door. After hours can route the door call to home phone or to mobile and if BRIA has video can also see person. Uses the data plan of the mobile.</a:t>
            </a:r>
          </a:p>
          <a:p>
            <a:r>
              <a:rPr lang="en-US" altLang="en-US"/>
              <a:t>Can also play voice mail message on the door opener and allow the user to leave aVM at the door which can be send via EMAIL to recipients.</a:t>
            </a:r>
          </a:p>
          <a:p>
            <a:r>
              <a:rPr lang="en-US" altLang="en-US"/>
              <a:t>From video phone can dial a camera, or dial door opener and also use camera as part of paging group in addition to the phones.</a:t>
            </a:r>
          </a:p>
          <a:p>
            <a:r>
              <a:rPr lang="en-US" altLang="en-US"/>
              <a:t>From mobile you can dial into office and when hear auto attendant you can use Call Relay to place calls to destination numbers using the QX dial plan. Looks like you are in your office.</a:t>
            </a:r>
          </a:p>
        </p:txBody>
      </p:sp>
      <p:sp>
        <p:nvSpPr>
          <p:cNvPr id="51204" name="Slide Number Placeholder 3">
            <a:extLst>
              <a:ext uri="{FF2B5EF4-FFF2-40B4-BE49-F238E27FC236}">
                <a16:creationId xmlns:a16="http://schemas.microsoft.com/office/drawing/2014/main" id="{6A33D127-B240-4493-86F3-CE29602D55F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fld id="{046C2BB1-4C36-4389-B2F7-0B6848C206F9}" type="slidenum">
              <a:rPr lang="en-US" altLang="en-US" smtClean="0">
                <a:solidFill>
                  <a:srgbClr val="000000"/>
                </a:solidFill>
                <a:ea typeface="Lucida Sans Unicode" panose="020B0602030504020204" pitchFamily="34" charset="0"/>
              </a:rPr>
              <a:pPr>
                <a:defRPr/>
              </a:pPr>
              <a:t>53</a:t>
            </a:fld>
            <a:endParaRPr lang="en-US" altLang="en-US">
              <a:solidFill>
                <a:srgbClr val="000000"/>
              </a:solidFill>
              <a:ea typeface="Lucida Sans Unicode" panose="020B0602030504020204" pitchFamily="34" charset="0"/>
            </a:endParaRPr>
          </a:p>
        </p:txBody>
      </p:sp>
    </p:spTree>
    <p:extLst>
      <p:ext uri="{BB962C8B-B14F-4D97-AF65-F5344CB8AC3E}">
        <p14:creationId xmlns:p14="http://schemas.microsoft.com/office/powerpoint/2010/main" val="7466139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n-IN"/>
          </a:p>
        </p:txBody>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5"/>
          </p:nvPr>
        </p:nvSpPr>
        <p:spPr/>
        <p:txBody>
          <a:bodyPr/>
          <a:lstStyle/>
          <a:p>
            <a:fld id="{D5042EF7-5B0B-334F-A894-5D2DEE561FA6}" type="slidenum">
              <a:rPr lang="es-ES_tradnl" smtClean="0">
                <a:solidFill>
                  <a:prstClr val="black"/>
                </a:solidFill>
              </a:rPr>
              <a:pPr/>
              <a:t>55</a:t>
            </a:fld>
            <a:endParaRPr lang="es-ES_tradnl">
              <a:solidFill>
                <a:prstClr val="black"/>
              </a:solidFill>
            </a:endParaRPr>
          </a:p>
        </p:txBody>
      </p:sp>
    </p:spTree>
    <p:extLst>
      <p:ext uri="{BB962C8B-B14F-4D97-AF65-F5344CB8AC3E}">
        <p14:creationId xmlns:p14="http://schemas.microsoft.com/office/powerpoint/2010/main" val="30757225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pPr algn="l" rtl="0"/>
            <a:endParaRPr lang="it" b="1" dirty="0">
              <a:solidFill>
                <a:srgbClr val="FF0000"/>
              </a:solidFill>
            </a:endParaRPr>
          </a:p>
        </p:txBody>
      </p:sp>
      <p:sp>
        <p:nvSpPr>
          <p:cNvPr id="4" name="Slide Number Placeholder 3"/>
          <p:cNvSpPr>
            <a:spLocks noGrp="1"/>
          </p:cNvSpPr>
          <p:nvPr>
            <p:ph type="sldNum" idx="10"/>
          </p:nvPr>
        </p:nvSpPr>
        <p:spPr/>
        <p:txBody>
          <a:bodyPr/>
          <a:lstStyle/>
          <a:p>
            <a:pPr algn="r"/>
            <a:fld id="{00000000-1234-1234-1234-123412341234}" type="slidenum">
              <a:rPr sz="1200">
                <a:latin typeface="Calibri"/>
                <a:ea typeface="Calibri"/>
                <a:cs typeface="Calibri"/>
                <a:sym typeface="Calibri"/>
              </a:rPr>
              <a:pPr algn="r"/>
              <a:t>58</a:t>
            </a:fld>
            <a:endParaRPr lang="it" sz="1200">
              <a:latin typeface="Calibri"/>
              <a:ea typeface="Calibri"/>
              <a:cs typeface="Calibri"/>
              <a:sym typeface="Calibri"/>
            </a:endParaRPr>
          </a:p>
        </p:txBody>
      </p:sp>
    </p:spTree>
    <p:extLst>
      <p:ext uri="{BB962C8B-B14F-4D97-AF65-F5344CB8AC3E}">
        <p14:creationId xmlns:p14="http://schemas.microsoft.com/office/powerpoint/2010/main" val="37440974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90396-6A28-6485-5477-501880D64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E957C9-ECE4-77E6-BAF0-DEFFAD644791}"/>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62D1F5C9-CAF0-D331-216C-C99AFEEA43B6}"/>
              </a:ext>
            </a:extLst>
          </p:cNvPr>
          <p:cNvSpPr>
            <a:spLocks noGrp="1"/>
          </p:cNvSpPr>
          <p:nvPr>
            <p:ph type="body" idx="1"/>
          </p:nvPr>
        </p:nvSpPr>
        <p:spPr/>
        <p:txBody>
          <a:bodyPr/>
          <a:lstStyle/>
          <a:p>
            <a:pPr algn="l" rtl="0"/>
            <a:endParaRPr lang="it" b="1" dirty="0">
              <a:solidFill>
                <a:srgbClr val="FF0000"/>
              </a:solidFill>
            </a:endParaRPr>
          </a:p>
        </p:txBody>
      </p:sp>
      <p:sp>
        <p:nvSpPr>
          <p:cNvPr id="4" name="Slide Number Placeholder 3">
            <a:extLst>
              <a:ext uri="{FF2B5EF4-FFF2-40B4-BE49-F238E27FC236}">
                <a16:creationId xmlns:a16="http://schemas.microsoft.com/office/drawing/2014/main" id="{3BEEAD84-C6B3-16A1-21F9-CDB960EB2C43}"/>
              </a:ext>
            </a:extLst>
          </p:cNvPr>
          <p:cNvSpPr>
            <a:spLocks noGrp="1"/>
          </p:cNvSpPr>
          <p:nvPr>
            <p:ph type="sldNum" idx="10"/>
          </p:nvPr>
        </p:nvSpPr>
        <p:spPr/>
        <p:txBody>
          <a:bodyPr/>
          <a:lstStyle/>
          <a:p>
            <a:pPr algn="r"/>
            <a:fld id="{00000000-1234-1234-1234-123412341234}" type="slidenum">
              <a:rPr sz="1200">
                <a:latin typeface="Calibri"/>
                <a:ea typeface="Calibri"/>
                <a:cs typeface="Calibri"/>
                <a:sym typeface="Calibri"/>
              </a:rPr>
              <a:pPr algn="r"/>
              <a:t>59</a:t>
            </a:fld>
            <a:endParaRPr lang="it" sz="1200">
              <a:latin typeface="Calibri"/>
              <a:ea typeface="Calibri"/>
              <a:cs typeface="Calibri"/>
              <a:sym typeface="Calibri"/>
            </a:endParaRPr>
          </a:p>
        </p:txBody>
      </p:sp>
    </p:spTree>
    <p:extLst>
      <p:ext uri="{BB962C8B-B14F-4D97-AF65-F5344CB8AC3E}">
        <p14:creationId xmlns:p14="http://schemas.microsoft.com/office/powerpoint/2010/main" val="12884130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n-IN"/>
          </a:p>
        </p:txBody>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5"/>
          </p:nvPr>
        </p:nvSpPr>
        <p:spPr/>
        <p:txBody>
          <a:bodyPr/>
          <a:lstStyle/>
          <a:p>
            <a:fld id="{D5042EF7-5B0B-334F-A894-5D2DEE561FA6}" type="slidenum">
              <a:rPr lang="es-ES_tradnl" smtClean="0">
                <a:solidFill>
                  <a:prstClr val="black"/>
                </a:solidFill>
              </a:rPr>
              <a:pPr/>
              <a:t>67</a:t>
            </a:fld>
            <a:endParaRPr lang="es-ES_tradnl">
              <a:solidFill>
                <a:prstClr val="black"/>
              </a:solidFill>
            </a:endParaRPr>
          </a:p>
        </p:txBody>
      </p:sp>
    </p:spTree>
    <p:extLst>
      <p:ext uri="{BB962C8B-B14F-4D97-AF65-F5344CB8AC3E}">
        <p14:creationId xmlns:p14="http://schemas.microsoft.com/office/powerpoint/2010/main" val="12660188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n-IN"/>
          </a:p>
        </p:txBody>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5"/>
          </p:nvPr>
        </p:nvSpPr>
        <p:spPr/>
        <p:txBody>
          <a:bodyPr/>
          <a:lstStyle/>
          <a:p>
            <a:fld id="{D5042EF7-5B0B-334F-A894-5D2DEE561FA6}" type="slidenum">
              <a:rPr lang="es-ES_tradnl" smtClean="0">
                <a:solidFill>
                  <a:prstClr val="black"/>
                </a:solidFill>
              </a:rPr>
              <a:pPr/>
              <a:t>68</a:t>
            </a:fld>
            <a:endParaRPr lang="es-ES_tradnl">
              <a:solidFill>
                <a:prstClr val="black"/>
              </a:solidFill>
            </a:endParaRPr>
          </a:p>
        </p:txBody>
      </p:sp>
    </p:spTree>
    <p:extLst>
      <p:ext uri="{BB962C8B-B14F-4D97-AF65-F5344CB8AC3E}">
        <p14:creationId xmlns:p14="http://schemas.microsoft.com/office/powerpoint/2010/main" val="42690312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n-IN"/>
          </a:p>
        </p:txBody>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5"/>
          </p:nvPr>
        </p:nvSpPr>
        <p:spPr/>
        <p:txBody>
          <a:bodyPr/>
          <a:lstStyle/>
          <a:p>
            <a:fld id="{D5042EF7-5B0B-334F-A894-5D2DEE561FA6}" type="slidenum">
              <a:rPr lang="es-ES_tradnl" smtClean="0">
                <a:solidFill>
                  <a:prstClr val="black"/>
                </a:solidFill>
              </a:rPr>
              <a:pPr/>
              <a:t>69</a:t>
            </a:fld>
            <a:endParaRPr lang="es-ES_tradnl">
              <a:solidFill>
                <a:prstClr val="black"/>
              </a:solidFill>
            </a:endParaRPr>
          </a:p>
        </p:txBody>
      </p:sp>
    </p:spTree>
    <p:extLst>
      <p:ext uri="{BB962C8B-B14F-4D97-AF65-F5344CB8AC3E}">
        <p14:creationId xmlns:p14="http://schemas.microsoft.com/office/powerpoint/2010/main" val="7764114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623821-D007-46ED-B2CC-CE1BE49C0E1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pitchFamily="2" charset="-122"/>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dirty="0">
              <a:ln>
                <a:noFill/>
              </a:ln>
              <a:solidFill>
                <a:prstClr val="black"/>
              </a:solidFill>
              <a:effectLst/>
              <a:uLnTx/>
              <a:uFillTx/>
              <a:latin typeface="等线" panose="02010600030101010101" pitchFamily="2" charset="-122"/>
              <a:ea typeface="等线" panose="02010600030101010101" pitchFamily="2" charset="-122"/>
              <a:cs typeface="+mn-cs"/>
            </a:endParaRPr>
          </a:p>
        </p:txBody>
      </p:sp>
    </p:spTree>
    <p:extLst>
      <p:ext uri="{BB962C8B-B14F-4D97-AF65-F5344CB8AC3E}">
        <p14:creationId xmlns:p14="http://schemas.microsoft.com/office/powerpoint/2010/main" val="14616984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D5042EF7-5B0B-334F-A894-5D2DEE561FA6}" type="slidenum">
              <a:rPr lang="es-ES_tradnl" smtClean="0">
                <a:solidFill>
                  <a:prstClr val="black"/>
                </a:solidFill>
              </a:rPr>
              <a:pPr/>
              <a:t>75</a:t>
            </a:fld>
            <a:endParaRPr lang="es-ES_tradnl">
              <a:solidFill>
                <a:prstClr val="black"/>
              </a:solidFill>
            </a:endParaRPr>
          </a:p>
        </p:txBody>
      </p:sp>
    </p:spTree>
    <p:extLst>
      <p:ext uri="{BB962C8B-B14F-4D97-AF65-F5344CB8AC3E}">
        <p14:creationId xmlns:p14="http://schemas.microsoft.com/office/powerpoint/2010/main" val="32417213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n-IN"/>
          </a:p>
        </p:txBody>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5"/>
          </p:nvPr>
        </p:nvSpPr>
        <p:spPr/>
        <p:txBody>
          <a:bodyPr/>
          <a:lstStyle/>
          <a:p>
            <a:fld id="{D5042EF7-5B0B-334F-A894-5D2DEE561FA6}" type="slidenum">
              <a:rPr lang="es-ES_tradnl" smtClean="0">
                <a:solidFill>
                  <a:prstClr val="black"/>
                </a:solidFill>
              </a:rPr>
              <a:pPr/>
              <a:t>76</a:t>
            </a:fld>
            <a:endParaRPr lang="es-ES_tradnl">
              <a:solidFill>
                <a:prstClr val="black"/>
              </a:solidFill>
            </a:endParaRPr>
          </a:p>
        </p:txBody>
      </p:sp>
    </p:spTree>
    <p:extLst>
      <p:ext uri="{BB962C8B-B14F-4D97-AF65-F5344CB8AC3E}">
        <p14:creationId xmlns:p14="http://schemas.microsoft.com/office/powerpoint/2010/main" val="1127415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5445F-0B40-F3D3-7D46-1084E13F287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6EAFBC6-FDC0-6688-5F4E-379A564D0FA3}"/>
              </a:ext>
            </a:extLst>
          </p:cNvPr>
          <p:cNvSpPr>
            <a:spLocks noGrp="1" noRot="1" noChangeAspect="1"/>
          </p:cNvSpPr>
          <p:nvPr>
            <p:ph type="sldImg"/>
          </p:nvPr>
        </p:nvSpPr>
        <p:spPr/>
        <p:txBody>
          <a:bodyPr/>
          <a:lstStyle/>
          <a:p>
            <a:endParaRPr lang="en-IN"/>
          </a:p>
        </p:txBody>
      </p:sp>
      <p:sp>
        <p:nvSpPr>
          <p:cNvPr id="3" name="Marcador de notas 2">
            <a:extLst>
              <a:ext uri="{FF2B5EF4-FFF2-40B4-BE49-F238E27FC236}">
                <a16:creationId xmlns:a16="http://schemas.microsoft.com/office/drawing/2014/main" id="{D167F176-D7D2-653E-FCF6-5270176D2DC4}"/>
              </a:ext>
            </a:extLst>
          </p:cNvPr>
          <p:cNvSpPr>
            <a:spLocks noGrp="1"/>
          </p:cNvSpPr>
          <p:nvPr>
            <p:ph type="body" idx="1"/>
          </p:nvPr>
        </p:nvSpPr>
        <p:spPr/>
        <p:txBody>
          <a:bodyPr/>
          <a:lstStyle/>
          <a:p>
            <a:endParaRPr lang="es-ES_tradnl" dirty="0"/>
          </a:p>
        </p:txBody>
      </p:sp>
      <p:sp>
        <p:nvSpPr>
          <p:cNvPr id="4" name="Marcador de número de diapositiva 3">
            <a:extLst>
              <a:ext uri="{FF2B5EF4-FFF2-40B4-BE49-F238E27FC236}">
                <a16:creationId xmlns:a16="http://schemas.microsoft.com/office/drawing/2014/main" id="{891186E2-B593-1D1D-401F-80F92CC780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042EF7-5B0B-334F-A894-5D2DEE561FA6}" type="slidenum">
              <a:rPr kumimoji="0" lang="es-ES_trad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s-ES_trad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231704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39A6F-7379-0E3F-0832-01EFDAE47C9F}"/>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351B1721-F11E-E3E8-D145-180D6AA848C6}"/>
              </a:ext>
            </a:extLst>
          </p:cNvPr>
          <p:cNvSpPr>
            <a:spLocks noGrp="1" noRot="1" noChangeAspect="1"/>
          </p:cNvSpPr>
          <p:nvPr>
            <p:ph type="sldImg"/>
          </p:nvPr>
        </p:nvSpPr>
        <p:spPr/>
        <p:txBody>
          <a:bodyPr/>
          <a:lstStyle/>
          <a:p>
            <a:endParaRPr lang="en-IN"/>
          </a:p>
        </p:txBody>
      </p:sp>
      <p:sp>
        <p:nvSpPr>
          <p:cNvPr id="3" name="Marcador de notas 2">
            <a:extLst>
              <a:ext uri="{FF2B5EF4-FFF2-40B4-BE49-F238E27FC236}">
                <a16:creationId xmlns:a16="http://schemas.microsoft.com/office/drawing/2014/main" id="{CAAEB2C5-54A6-CE00-18BF-CB8E8BF9A444}"/>
              </a:ext>
            </a:extLst>
          </p:cNvPr>
          <p:cNvSpPr>
            <a:spLocks noGrp="1"/>
          </p:cNvSpPr>
          <p:nvPr>
            <p:ph type="body" idx="1"/>
          </p:nvPr>
        </p:nvSpPr>
        <p:spPr/>
        <p:txBody>
          <a:bodyPr/>
          <a:lstStyle/>
          <a:p>
            <a:endParaRPr lang="es-ES_tradnl" dirty="0"/>
          </a:p>
        </p:txBody>
      </p:sp>
      <p:sp>
        <p:nvSpPr>
          <p:cNvPr id="4" name="Marcador de número de diapositiva 3">
            <a:extLst>
              <a:ext uri="{FF2B5EF4-FFF2-40B4-BE49-F238E27FC236}">
                <a16:creationId xmlns:a16="http://schemas.microsoft.com/office/drawing/2014/main" id="{3D279A86-DA42-9E3B-D321-A55488ABDB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042EF7-5B0B-334F-A894-5D2DEE561FA6}" type="slidenum">
              <a:rPr kumimoji="0" lang="es-ES_trad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s-ES_trad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237077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5D38D-90B7-D92A-43FF-0C1B400EBCA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F868ED1-4CCE-6ACE-7FD4-D1395BA946F9}"/>
              </a:ext>
            </a:extLst>
          </p:cNvPr>
          <p:cNvSpPr>
            <a:spLocks noGrp="1" noRot="1" noChangeAspect="1"/>
          </p:cNvSpPr>
          <p:nvPr>
            <p:ph type="sldImg"/>
          </p:nvPr>
        </p:nvSpPr>
        <p:spPr/>
        <p:txBody>
          <a:bodyPr/>
          <a:lstStyle/>
          <a:p>
            <a:endParaRPr lang="en-IN"/>
          </a:p>
        </p:txBody>
      </p:sp>
      <p:sp>
        <p:nvSpPr>
          <p:cNvPr id="3" name="Marcador de notas 2">
            <a:extLst>
              <a:ext uri="{FF2B5EF4-FFF2-40B4-BE49-F238E27FC236}">
                <a16:creationId xmlns:a16="http://schemas.microsoft.com/office/drawing/2014/main" id="{9F40D0A5-D9EE-C91B-31BC-7D4BBB87B72C}"/>
              </a:ext>
            </a:extLst>
          </p:cNvPr>
          <p:cNvSpPr>
            <a:spLocks noGrp="1"/>
          </p:cNvSpPr>
          <p:nvPr>
            <p:ph type="body" idx="1"/>
          </p:nvPr>
        </p:nvSpPr>
        <p:spPr/>
        <p:txBody>
          <a:bodyPr/>
          <a:lstStyle/>
          <a:p>
            <a:endParaRPr lang="es-ES_tradnl" dirty="0"/>
          </a:p>
        </p:txBody>
      </p:sp>
      <p:sp>
        <p:nvSpPr>
          <p:cNvPr id="4" name="Marcador de número de diapositiva 3">
            <a:extLst>
              <a:ext uri="{FF2B5EF4-FFF2-40B4-BE49-F238E27FC236}">
                <a16:creationId xmlns:a16="http://schemas.microsoft.com/office/drawing/2014/main" id="{08257C7D-F037-8A05-BA8B-D5E3F40DEF7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042EF7-5B0B-334F-A894-5D2DEE561FA6}" type="slidenum">
              <a:rPr kumimoji="0" lang="es-ES_trad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s-ES_trad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397662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E8F20-37D3-4988-56D8-0389BE49AE9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AEEF414-A300-A2C7-DEC2-DA856DD4B8BF}"/>
              </a:ext>
            </a:extLst>
          </p:cNvPr>
          <p:cNvSpPr>
            <a:spLocks noGrp="1" noRot="1" noChangeAspect="1"/>
          </p:cNvSpPr>
          <p:nvPr>
            <p:ph type="sldImg"/>
          </p:nvPr>
        </p:nvSpPr>
        <p:spPr/>
        <p:txBody>
          <a:bodyPr/>
          <a:lstStyle/>
          <a:p>
            <a:endParaRPr lang="en-IN"/>
          </a:p>
        </p:txBody>
      </p:sp>
      <p:sp>
        <p:nvSpPr>
          <p:cNvPr id="3" name="Marcador de notas 2">
            <a:extLst>
              <a:ext uri="{FF2B5EF4-FFF2-40B4-BE49-F238E27FC236}">
                <a16:creationId xmlns:a16="http://schemas.microsoft.com/office/drawing/2014/main" id="{4B12A154-5949-2806-3483-CE51C28F25E2}"/>
              </a:ext>
            </a:extLst>
          </p:cNvPr>
          <p:cNvSpPr>
            <a:spLocks noGrp="1"/>
          </p:cNvSpPr>
          <p:nvPr>
            <p:ph type="body" idx="1"/>
          </p:nvPr>
        </p:nvSpPr>
        <p:spPr/>
        <p:txBody>
          <a:bodyPr/>
          <a:lstStyle/>
          <a:p>
            <a:endParaRPr lang="es-ES_tradnl" dirty="0"/>
          </a:p>
        </p:txBody>
      </p:sp>
      <p:sp>
        <p:nvSpPr>
          <p:cNvPr id="4" name="Marcador de número de diapositiva 3">
            <a:extLst>
              <a:ext uri="{FF2B5EF4-FFF2-40B4-BE49-F238E27FC236}">
                <a16:creationId xmlns:a16="http://schemas.microsoft.com/office/drawing/2014/main" id="{0EC5CF35-EC3A-8EED-4605-E2958C25A04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042EF7-5B0B-334F-A894-5D2DEE561FA6}" type="slidenum">
              <a:rPr kumimoji="0" lang="es-ES_trad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s-ES_trad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67667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txBody>
          <a:bodyPr/>
          <a:lstStyle/>
          <a:p>
            <a:endParaRPr lang="en-IN"/>
          </a:p>
        </p:txBody>
      </p:sp>
      <p:sp>
        <p:nvSpPr>
          <p:cNvPr id="3" name="Marcador de notas 2"/>
          <p:cNvSpPr>
            <a:spLocks noGrp="1"/>
          </p:cNvSpPr>
          <p:nvPr>
            <p:ph type="body" idx="1"/>
          </p:nvPr>
        </p:nvSpPr>
        <p:spPr/>
        <p:txBody>
          <a:bodyPr/>
          <a:lstStyle/>
          <a:p>
            <a:endParaRPr lang="es-ES_tradnl" dirty="0"/>
          </a:p>
        </p:txBody>
      </p:sp>
      <p:sp>
        <p:nvSpPr>
          <p:cNvPr id="4" name="Marcador de número de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042EF7-5B0B-334F-A894-5D2DEE561FA6}" type="slidenum">
              <a:rPr kumimoji="0" lang="es-ES_trad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84</a:t>
            </a:fld>
            <a:endParaRPr kumimoji="0" lang="es-ES_trad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07192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5042EF7-5B0B-334F-A894-5D2DEE561FA6}" type="slidenum">
              <a:rPr lang="es-ES_tradnl" smtClean="0">
                <a:solidFill>
                  <a:prstClr val="black"/>
                </a:solidFill>
              </a:rPr>
              <a:pPr/>
              <a:t>85</a:t>
            </a:fld>
            <a:endParaRPr lang="es-ES_tradnl">
              <a:solidFill>
                <a:prstClr val="black"/>
              </a:solidFill>
            </a:endParaRPr>
          </a:p>
        </p:txBody>
      </p:sp>
    </p:spTree>
    <p:extLst>
      <p:ext uri="{BB962C8B-B14F-4D97-AF65-F5344CB8AC3E}">
        <p14:creationId xmlns:p14="http://schemas.microsoft.com/office/powerpoint/2010/main" val="21962255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s-ES_tradnl" dirty="0"/>
          </a:p>
        </p:txBody>
      </p:sp>
      <p:sp>
        <p:nvSpPr>
          <p:cNvPr id="4" name="Slide Number Placeholder 3"/>
          <p:cNvSpPr>
            <a:spLocks noGrp="1"/>
          </p:cNvSpPr>
          <p:nvPr>
            <p:ph type="sldNum" sz="quarter" idx="5"/>
          </p:nvPr>
        </p:nvSpPr>
        <p:spPr/>
        <p:txBody>
          <a:bodyPr/>
          <a:lstStyle/>
          <a:p>
            <a:fld id="{D5042EF7-5B0B-334F-A894-5D2DEE561FA6}" type="slidenum">
              <a:rPr lang="es-ES_tradnl" smtClean="0">
                <a:solidFill>
                  <a:prstClr val="black"/>
                </a:solidFill>
              </a:rPr>
              <a:pPr/>
              <a:t>86</a:t>
            </a:fld>
            <a:endParaRPr lang="es-ES_tradnl">
              <a:solidFill>
                <a:prstClr val="black"/>
              </a:solidFill>
            </a:endParaRPr>
          </a:p>
        </p:txBody>
      </p:sp>
    </p:spTree>
    <p:extLst>
      <p:ext uri="{BB962C8B-B14F-4D97-AF65-F5344CB8AC3E}">
        <p14:creationId xmlns:p14="http://schemas.microsoft.com/office/powerpoint/2010/main" val="25438456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txBody>
          <a:bodyPr/>
          <a:lstStyle/>
          <a:p>
            <a:endParaRPr lang="en-IN"/>
          </a:p>
        </p:txBody>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657757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623821-D007-46ED-B2CC-CE1BE49C0E1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pitchFamily="2" charset="-122"/>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dirty="0">
              <a:ln>
                <a:noFill/>
              </a:ln>
              <a:solidFill>
                <a:prstClr val="black"/>
              </a:solidFill>
              <a:effectLst/>
              <a:uLnTx/>
              <a:uFillTx/>
              <a:latin typeface="等线" panose="02010600030101010101" pitchFamily="2" charset="-122"/>
              <a:ea typeface="等线" panose="02010600030101010101" pitchFamily="2" charset="-122"/>
              <a:cs typeface="+mn-cs"/>
            </a:endParaRPr>
          </a:p>
        </p:txBody>
      </p:sp>
    </p:spTree>
    <p:extLst>
      <p:ext uri="{BB962C8B-B14F-4D97-AF65-F5344CB8AC3E}">
        <p14:creationId xmlns:p14="http://schemas.microsoft.com/office/powerpoint/2010/main" val="25742637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txBody>
          <a:bodyPr/>
          <a:lstStyle/>
          <a:p>
            <a:endParaRPr lang="en-IN"/>
          </a:p>
        </p:txBody>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27314709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txBody>
          <a:bodyPr/>
          <a:lstStyle/>
          <a:p>
            <a:endParaRPr lang="en-IN"/>
          </a:p>
        </p:txBody>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2953299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txBody>
          <a:bodyPr/>
          <a:lstStyle/>
          <a:p>
            <a:endParaRPr lang="en-IN"/>
          </a:p>
        </p:txBody>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6771774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txBody>
          <a:bodyPr/>
          <a:lstStyle/>
          <a:p>
            <a:endParaRPr lang="en-IN"/>
          </a:p>
        </p:txBody>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15244893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txBody>
          <a:bodyPr/>
          <a:lstStyle/>
          <a:p>
            <a:endParaRPr lang="en-IN"/>
          </a:p>
        </p:txBody>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92434810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txBody>
          <a:bodyPr/>
          <a:lstStyle/>
          <a:p>
            <a:endParaRPr lang="en-IN"/>
          </a:p>
        </p:txBody>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48427815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txBody>
          <a:bodyPr/>
          <a:lstStyle/>
          <a:p>
            <a:endParaRPr lang="en-IN"/>
          </a:p>
        </p:txBody>
      </p:sp>
      <p:sp>
        <p:nvSpPr>
          <p:cNvPr id="3" name="备注占位符 2"/>
          <p:cNvSpPr>
            <a:spLocks noGrp="1"/>
          </p:cNvSpPr>
          <p:nvPr>
            <p:ph type="body" idx="1"/>
          </p:nvPr>
        </p:nvSpPr>
        <p:spPr/>
        <p:txBody>
          <a:bodyPr/>
          <a:lstStyle/>
          <a:p>
            <a:pPr algn="l">
              <a:lnSpc>
                <a:spcPct val="170000"/>
              </a:lnSpc>
            </a:pPr>
            <a:endParaRPr lang="en-US" altLang="zh-CN" dirty="0">
              <a:solidFill>
                <a:srgbClr val="FF0000"/>
              </a:solidFill>
            </a:endParaRPr>
          </a:p>
          <a:p>
            <a:r>
              <a:rPr lang="en-IN" b="1" dirty="0"/>
              <a:t>Secure &amp; Smart Society Entry with </a:t>
            </a:r>
            <a:r>
              <a:rPr lang="en-IN" b="1" dirty="0" err="1"/>
              <a:t>Akuvox</a:t>
            </a:r>
            <a:r>
              <a:rPr lang="en-IN" b="1" dirty="0"/>
              <a:t> – Tier 1 Solution</a:t>
            </a:r>
          </a:p>
          <a:p>
            <a:r>
              <a:rPr lang="en-IN" b="1" dirty="0"/>
              <a:t>Comprehensive Access Control for Gated Communities</a:t>
            </a:r>
          </a:p>
          <a:p>
            <a:r>
              <a:rPr lang="en-IN" dirty="0"/>
              <a:t>✅ </a:t>
            </a:r>
            <a:r>
              <a:rPr lang="en-IN" b="1" dirty="0"/>
              <a:t>Guard Room Communication</a:t>
            </a:r>
            <a:endParaRPr lang="en-IN" dirty="0"/>
          </a:p>
          <a:p>
            <a:r>
              <a:rPr lang="en-IN" dirty="0"/>
              <a:t>Equipped with </a:t>
            </a:r>
            <a:r>
              <a:rPr lang="en-IN" b="1" dirty="0" err="1"/>
              <a:t>Akuvox</a:t>
            </a:r>
            <a:r>
              <a:rPr lang="en-IN" b="1" dirty="0"/>
              <a:t> R49G Guard Phone</a:t>
            </a:r>
            <a:endParaRPr lang="en-IN" dirty="0"/>
          </a:p>
          <a:p>
            <a:r>
              <a:rPr lang="en-IN" dirty="0"/>
              <a:t>Real-time communication and access monitoring</a:t>
            </a:r>
          </a:p>
          <a:p>
            <a:r>
              <a:rPr lang="en-IN" dirty="0"/>
              <a:t>✅ </a:t>
            </a:r>
            <a:r>
              <a:rPr lang="en-IN" b="1" dirty="0"/>
              <a:t>Multi-Layered Access Control</a:t>
            </a:r>
            <a:endParaRPr lang="en-IN" dirty="0"/>
          </a:p>
          <a:p>
            <a:r>
              <a:rPr lang="en-IN" b="1" dirty="0" err="1"/>
              <a:t>Akuvox</a:t>
            </a:r>
            <a:r>
              <a:rPr lang="en-IN" b="1" dirty="0"/>
              <a:t> X912</a:t>
            </a:r>
            <a:r>
              <a:rPr lang="en-IN" dirty="0"/>
              <a:t> and </a:t>
            </a:r>
            <a:r>
              <a:rPr lang="en-IN" b="1" dirty="0"/>
              <a:t>E16C</a:t>
            </a:r>
            <a:r>
              <a:rPr lang="en-IN" dirty="0"/>
              <a:t> for QR Code, Face Recognition &amp; RFID card access</a:t>
            </a:r>
          </a:p>
          <a:p>
            <a:r>
              <a:rPr lang="en-IN" dirty="0"/>
              <a:t>Centralized authentication for residents, staff, and visitors</a:t>
            </a:r>
          </a:p>
          <a:p>
            <a:r>
              <a:rPr lang="en-IN" dirty="0"/>
              <a:t>✅ </a:t>
            </a:r>
            <a:r>
              <a:rPr lang="en-IN" b="1" dirty="0"/>
              <a:t>Vehicle Entry Automation</a:t>
            </a:r>
            <a:endParaRPr lang="en-IN" dirty="0"/>
          </a:p>
          <a:p>
            <a:r>
              <a:rPr lang="en-IN" b="1" dirty="0"/>
              <a:t>LPR Camera</a:t>
            </a:r>
            <a:r>
              <a:rPr lang="en-IN" dirty="0"/>
              <a:t> for number plate recognition</a:t>
            </a:r>
          </a:p>
          <a:p>
            <a:r>
              <a:rPr lang="en-IN" b="1" dirty="0" err="1"/>
              <a:t>Akuvox</a:t>
            </a:r>
            <a:r>
              <a:rPr lang="en-IN" b="1" dirty="0"/>
              <a:t> UHF Tag</a:t>
            </a:r>
            <a:r>
              <a:rPr lang="en-IN" dirty="0"/>
              <a:t> &amp; </a:t>
            </a:r>
            <a:r>
              <a:rPr lang="en-IN" b="1" dirty="0"/>
              <a:t>Card Reader (ACR-CPR12)</a:t>
            </a:r>
            <a:r>
              <a:rPr lang="en-IN" dirty="0"/>
              <a:t> for seamless vehicle detection</a:t>
            </a:r>
          </a:p>
          <a:p>
            <a:r>
              <a:rPr lang="en-IN" dirty="0"/>
              <a:t>Automatic barrier control based on authorized access</a:t>
            </a:r>
          </a:p>
          <a:p>
            <a:r>
              <a:rPr lang="en-IN" dirty="0"/>
              <a:t>✅ </a:t>
            </a:r>
            <a:r>
              <a:rPr lang="en-IN" b="1" dirty="0"/>
              <a:t>Smart, Contactless &amp; Efficient</a:t>
            </a:r>
            <a:endParaRPr lang="en-IN" dirty="0"/>
          </a:p>
          <a:p>
            <a:r>
              <a:rPr lang="en-IN" dirty="0"/>
              <a:t>Faster entry &amp; exit</a:t>
            </a:r>
          </a:p>
          <a:p>
            <a:r>
              <a:rPr lang="en-IN" dirty="0"/>
              <a:t>No manual intervention</a:t>
            </a:r>
          </a:p>
          <a:p>
            <a:r>
              <a:rPr lang="en-IN" dirty="0"/>
              <a:t>24/7 surveillance integration</a:t>
            </a:r>
          </a:p>
          <a:p>
            <a:r>
              <a:rPr lang="en-IN" dirty="0"/>
              <a:t>📍 </a:t>
            </a:r>
            <a:r>
              <a:rPr lang="en-IN" b="1" dirty="0"/>
              <a:t>Ideal for: Gated Communities, Premium Societies, Villas &amp; Smart Townships</a:t>
            </a:r>
            <a:endParaRPr lang="en-IN" dirty="0"/>
          </a:p>
          <a:p>
            <a:pPr algn="l">
              <a:lnSpc>
                <a:spcPct val="170000"/>
              </a:lnSpc>
            </a:pPr>
            <a:endParaRPr lang="en-US" altLang="zh-CN" dirty="0">
              <a:solidFill>
                <a:srgbClr val="FF0000"/>
              </a:solidFill>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solidFill>
                  <a:prstClr val="black"/>
                </a:solidFill>
              </a:rPr>
              <a:pPr/>
              <a:t>97</a:t>
            </a:fld>
            <a:endParaRPr lang="zh-CN" altLang="en-US">
              <a:solidFill>
                <a:prstClr val="black"/>
              </a:solidFill>
            </a:endParaRPr>
          </a:p>
        </p:txBody>
      </p:sp>
    </p:spTree>
    <p:extLst>
      <p:ext uri="{BB962C8B-B14F-4D97-AF65-F5344CB8AC3E}">
        <p14:creationId xmlns:p14="http://schemas.microsoft.com/office/powerpoint/2010/main" val="315204984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txBody>
          <a:bodyPr/>
          <a:lstStyle/>
          <a:p>
            <a:endParaRPr lang="en-IN"/>
          </a:p>
        </p:txBody>
      </p:sp>
      <p:sp>
        <p:nvSpPr>
          <p:cNvPr id="3" name="备注占位符 2"/>
          <p:cNvSpPr>
            <a:spLocks noGrp="1"/>
          </p:cNvSpPr>
          <p:nvPr>
            <p:ph type="body" idx="1"/>
          </p:nvPr>
        </p:nvSpPr>
        <p:spPr/>
        <p:txBody>
          <a:bodyPr/>
          <a:lstStyle/>
          <a:p>
            <a:pPr algn="l">
              <a:lnSpc>
                <a:spcPct val="170000"/>
              </a:lnSpc>
            </a:pPr>
            <a:endParaRPr lang="en-US" altLang="zh-CN" dirty="0">
              <a:solidFill>
                <a:srgbClr val="FF0000"/>
              </a:solidFill>
            </a:endParaRPr>
          </a:p>
          <a:p>
            <a:r>
              <a:rPr lang="en-IN" b="1" dirty="0"/>
              <a:t>Secure &amp; Smart Society Entry with </a:t>
            </a:r>
            <a:r>
              <a:rPr lang="en-IN" b="1" dirty="0" err="1"/>
              <a:t>Akuvox</a:t>
            </a:r>
            <a:r>
              <a:rPr lang="en-IN" b="1" dirty="0"/>
              <a:t> – Tier 1 Solution</a:t>
            </a:r>
          </a:p>
          <a:p>
            <a:r>
              <a:rPr lang="en-IN" b="1" dirty="0"/>
              <a:t>Comprehensive Access Control for Gated Communities</a:t>
            </a:r>
          </a:p>
          <a:p>
            <a:r>
              <a:rPr lang="en-IN" dirty="0"/>
              <a:t>✅ </a:t>
            </a:r>
            <a:r>
              <a:rPr lang="en-IN" b="1" dirty="0"/>
              <a:t>Guard Room Communication</a:t>
            </a:r>
            <a:endParaRPr lang="en-IN" dirty="0"/>
          </a:p>
          <a:p>
            <a:r>
              <a:rPr lang="en-IN" dirty="0"/>
              <a:t>Equipped with </a:t>
            </a:r>
            <a:r>
              <a:rPr lang="en-IN" b="1" dirty="0" err="1"/>
              <a:t>Akuvox</a:t>
            </a:r>
            <a:r>
              <a:rPr lang="en-IN" b="1" dirty="0"/>
              <a:t> R49G Guard Phone</a:t>
            </a:r>
            <a:endParaRPr lang="en-IN" dirty="0"/>
          </a:p>
          <a:p>
            <a:r>
              <a:rPr lang="en-IN" dirty="0"/>
              <a:t>Real-time communication and access monitoring</a:t>
            </a:r>
          </a:p>
          <a:p>
            <a:r>
              <a:rPr lang="en-IN" dirty="0"/>
              <a:t>✅ </a:t>
            </a:r>
            <a:r>
              <a:rPr lang="en-IN" b="1" dirty="0"/>
              <a:t>Multi-Layered Access Control</a:t>
            </a:r>
            <a:endParaRPr lang="en-IN" dirty="0"/>
          </a:p>
          <a:p>
            <a:r>
              <a:rPr lang="en-IN" b="1" dirty="0" err="1"/>
              <a:t>Akuvox</a:t>
            </a:r>
            <a:r>
              <a:rPr lang="en-IN" b="1" dirty="0"/>
              <a:t> X912</a:t>
            </a:r>
            <a:r>
              <a:rPr lang="en-IN" dirty="0"/>
              <a:t> and </a:t>
            </a:r>
            <a:r>
              <a:rPr lang="en-IN" b="1" dirty="0"/>
              <a:t>E16C</a:t>
            </a:r>
            <a:r>
              <a:rPr lang="en-IN" dirty="0"/>
              <a:t> for QR Code, Face Recognition &amp; RFID card access</a:t>
            </a:r>
          </a:p>
          <a:p>
            <a:r>
              <a:rPr lang="en-IN" dirty="0"/>
              <a:t>Centralized authentication for residents, staff, and visitors</a:t>
            </a:r>
          </a:p>
          <a:p>
            <a:r>
              <a:rPr lang="en-IN" dirty="0"/>
              <a:t>✅ </a:t>
            </a:r>
            <a:r>
              <a:rPr lang="en-IN" b="1" dirty="0"/>
              <a:t>Vehicle Entry Automation</a:t>
            </a:r>
            <a:endParaRPr lang="en-IN" dirty="0"/>
          </a:p>
          <a:p>
            <a:r>
              <a:rPr lang="en-IN" b="1" dirty="0"/>
              <a:t>LPR Camera</a:t>
            </a:r>
            <a:r>
              <a:rPr lang="en-IN" dirty="0"/>
              <a:t> for number plate recognition</a:t>
            </a:r>
          </a:p>
          <a:p>
            <a:r>
              <a:rPr lang="en-IN" b="1" dirty="0" err="1"/>
              <a:t>Akuvox</a:t>
            </a:r>
            <a:r>
              <a:rPr lang="en-IN" b="1" dirty="0"/>
              <a:t> UHF Tag</a:t>
            </a:r>
            <a:r>
              <a:rPr lang="en-IN" dirty="0"/>
              <a:t> &amp; </a:t>
            </a:r>
            <a:r>
              <a:rPr lang="en-IN" b="1" dirty="0"/>
              <a:t>Card Reader (ACR-CPR12)</a:t>
            </a:r>
            <a:r>
              <a:rPr lang="en-IN" dirty="0"/>
              <a:t> for seamless vehicle detection</a:t>
            </a:r>
          </a:p>
          <a:p>
            <a:r>
              <a:rPr lang="en-IN" dirty="0"/>
              <a:t>Automatic barrier control based on authorized access</a:t>
            </a:r>
          </a:p>
          <a:p>
            <a:r>
              <a:rPr lang="en-IN" dirty="0"/>
              <a:t>✅ </a:t>
            </a:r>
            <a:r>
              <a:rPr lang="en-IN" b="1" dirty="0"/>
              <a:t>Smart, Contactless &amp; Efficient</a:t>
            </a:r>
            <a:endParaRPr lang="en-IN" dirty="0"/>
          </a:p>
          <a:p>
            <a:r>
              <a:rPr lang="en-IN" dirty="0"/>
              <a:t>Faster entry &amp; exit</a:t>
            </a:r>
          </a:p>
          <a:p>
            <a:r>
              <a:rPr lang="en-IN" dirty="0"/>
              <a:t>No manual intervention</a:t>
            </a:r>
          </a:p>
          <a:p>
            <a:r>
              <a:rPr lang="en-IN" dirty="0"/>
              <a:t>24/7 surveillance integration</a:t>
            </a:r>
          </a:p>
          <a:p>
            <a:r>
              <a:rPr lang="en-IN"/>
              <a:t>📍 </a:t>
            </a:r>
            <a:r>
              <a:rPr lang="en-IN" b="1"/>
              <a:t>Ideal for: Gated Communities, Premium Societies, Villas &amp; Smart Townships</a:t>
            </a:r>
            <a:endParaRPr lang="en-IN"/>
          </a:p>
          <a:p>
            <a:pPr algn="l">
              <a:lnSpc>
                <a:spcPct val="170000"/>
              </a:lnSpc>
            </a:pPr>
            <a:endParaRPr lang="en-US" altLang="zh-CN" dirty="0">
              <a:solidFill>
                <a:srgbClr val="FF0000"/>
              </a:solidFill>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solidFill>
                  <a:prstClr val="black"/>
                </a:solidFill>
              </a:rPr>
              <a:pPr/>
              <a:t>98</a:t>
            </a:fld>
            <a:endParaRPr lang="zh-CN" altLang="en-US">
              <a:solidFill>
                <a:prstClr val="black"/>
              </a:solidFill>
            </a:endParaRPr>
          </a:p>
        </p:txBody>
      </p:sp>
    </p:spTree>
    <p:extLst>
      <p:ext uri="{BB962C8B-B14F-4D97-AF65-F5344CB8AC3E}">
        <p14:creationId xmlns:p14="http://schemas.microsoft.com/office/powerpoint/2010/main" val="169012249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txBody>
          <a:bodyPr/>
          <a:lstStyle/>
          <a:p>
            <a:endParaRPr lang="en-IN"/>
          </a:p>
        </p:txBody>
      </p:sp>
      <p:sp>
        <p:nvSpPr>
          <p:cNvPr id="3" name="备注占位符 2"/>
          <p:cNvSpPr>
            <a:spLocks noGrp="1"/>
          </p:cNvSpPr>
          <p:nvPr>
            <p:ph type="body" idx="1"/>
          </p:nvPr>
        </p:nvSpPr>
        <p:spPr/>
        <p:txBody>
          <a:bodyPr/>
          <a:lstStyle/>
          <a:p>
            <a:pPr algn="l">
              <a:lnSpc>
                <a:spcPct val="170000"/>
              </a:lnSpc>
            </a:pPr>
            <a:endParaRPr lang="en-US" altLang="zh-CN" dirty="0">
              <a:solidFill>
                <a:srgbClr val="FF0000"/>
              </a:solidFill>
            </a:endParaRPr>
          </a:p>
          <a:p>
            <a:r>
              <a:rPr lang="en-IN" b="1" dirty="0"/>
              <a:t>Secure &amp; Smart Society Entry with </a:t>
            </a:r>
            <a:r>
              <a:rPr lang="en-IN" b="1" dirty="0" err="1"/>
              <a:t>Akuvox</a:t>
            </a:r>
            <a:r>
              <a:rPr lang="en-IN" b="1" dirty="0"/>
              <a:t> – Tier 1 Solution</a:t>
            </a:r>
          </a:p>
          <a:p>
            <a:r>
              <a:rPr lang="en-IN" b="1" dirty="0"/>
              <a:t>Comprehensive Access Control for Gated Communities</a:t>
            </a:r>
          </a:p>
          <a:p>
            <a:r>
              <a:rPr lang="en-IN" dirty="0"/>
              <a:t>✅ </a:t>
            </a:r>
            <a:r>
              <a:rPr lang="en-IN" b="1" dirty="0"/>
              <a:t>Guard Room Communication</a:t>
            </a:r>
            <a:endParaRPr lang="en-IN" dirty="0"/>
          </a:p>
          <a:p>
            <a:r>
              <a:rPr lang="en-IN" dirty="0"/>
              <a:t>Equipped with </a:t>
            </a:r>
            <a:r>
              <a:rPr lang="en-IN" b="1" dirty="0" err="1"/>
              <a:t>Akuvox</a:t>
            </a:r>
            <a:r>
              <a:rPr lang="en-IN" b="1" dirty="0"/>
              <a:t> R49G Guard Phone</a:t>
            </a:r>
            <a:endParaRPr lang="en-IN" dirty="0"/>
          </a:p>
          <a:p>
            <a:r>
              <a:rPr lang="en-IN" dirty="0"/>
              <a:t>Real-time communication and access monitoring</a:t>
            </a:r>
          </a:p>
          <a:p>
            <a:r>
              <a:rPr lang="en-IN" dirty="0"/>
              <a:t>✅ </a:t>
            </a:r>
            <a:r>
              <a:rPr lang="en-IN" b="1" dirty="0"/>
              <a:t>Multi-Layered Access Control</a:t>
            </a:r>
            <a:endParaRPr lang="en-IN" dirty="0"/>
          </a:p>
          <a:p>
            <a:r>
              <a:rPr lang="en-IN" b="1" dirty="0" err="1"/>
              <a:t>Akuvox</a:t>
            </a:r>
            <a:r>
              <a:rPr lang="en-IN" b="1" dirty="0"/>
              <a:t> X912</a:t>
            </a:r>
            <a:r>
              <a:rPr lang="en-IN" dirty="0"/>
              <a:t> and </a:t>
            </a:r>
            <a:r>
              <a:rPr lang="en-IN" b="1" dirty="0"/>
              <a:t>E16C</a:t>
            </a:r>
            <a:r>
              <a:rPr lang="en-IN" dirty="0"/>
              <a:t> for QR Code, Face Recognition &amp; RFID card access</a:t>
            </a:r>
          </a:p>
          <a:p>
            <a:r>
              <a:rPr lang="en-IN" dirty="0"/>
              <a:t>Centralized authentication for residents, staff, and visitors</a:t>
            </a:r>
          </a:p>
          <a:p>
            <a:r>
              <a:rPr lang="en-IN" dirty="0"/>
              <a:t>✅ </a:t>
            </a:r>
            <a:r>
              <a:rPr lang="en-IN" b="1" dirty="0"/>
              <a:t>Vehicle Entry Automation</a:t>
            </a:r>
            <a:endParaRPr lang="en-IN" dirty="0"/>
          </a:p>
          <a:p>
            <a:r>
              <a:rPr lang="en-IN" b="1" dirty="0"/>
              <a:t>LPR Camera</a:t>
            </a:r>
            <a:r>
              <a:rPr lang="en-IN" dirty="0"/>
              <a:t> for number plate recognition</a:t>
            </a:r>
          </a:p>
          <a:p>
            <a:r>
              <a:rPr lang="en-IN" b="1" dirty="0" err="1"/>
              <a:t>Akuvox</a:t>
            </a:r>
            <a:r>
              <a:rPr lang="en-IN" b="1" dirty="0"/>
              <a:t> UHF Tag</a:t>
            </a:r>
            <a:r>
              <a:rPr lang="en-IN" dirty="0"/>
              <a:t> &amp; </a:t>
            </a:r>
            <a:r>
              <a:rPr lang="en-IN" b="1" dirty="0"/>
              <a:t>Card Reader (ACR-CPR12)</a:t>
            </a:r>
            <a:r>
              <a:rPr lang="en-IN" dirty="0"/>
              <a:t> for seamless vehicle detection</a:t>
            </a:r>
          </a:p>
          <a:p>
            <a:r>
              <a:rPr lang="en-IN" dirty="0"/>
              <a:t>Automatic barrier control based on authorized access</a:t>
            </a:r>
          </a:p>
          <a:p>
            <a:r>
              <a:rPr lang="en-IN" dirty="0"/>
              <a:t>✅ </a:t>
            </a:r>
            <a:r>
              <a:rPr lang="en-IN" b="1" dirty="0"/>
              <a:t>Smart, Contactless &amp; Efficient</a:t>
            </a:r>
            <a:endParaRPr lang="en-IN" dirty="0"/>
          </a:p>
          <a:p>
            <a:r>
              <a:rPr lang="en-IN" dirty="0"/>
              <a:t>Faster entry &amp; exit</a:t>
            </a:r>
          </a:p>
          <a:p>
            <a:r>
              <a:rPr lang="en-IN" dirty="0"/>
              <a:t>No manual intervention</a:t>
            </a:r>
          </a:p>
          <a:p>
            <a:r>
              <a:rPr lang="en-IN" dirty="0"/>
              <a:t>24/7 surveillance integration</a:t>
            </a:r>
          </a:p>
          <a:p>
            <a:r>
              <a:rPr lang="en-IN"/>
              <a:t>📍 </a:t>
            </a:r>
            <a:r>
              <a:rPr lang="en-IN" b="1"/>
              <a:t>Ideal for: Gated Communities, Premium Societies, Villas &amp; Smart Townships</a:t>
            </a:r>
            <a:endParaRPr lang="en-IN"/>
          </a:p>
          <a:p>
            <a:pPr algn="l">
              <a:lnSpc>
                <a:spcPct val="170000"/>
              </a:lnSpc>
            </a:pPr>
            <a:endParaRPr lang="en-US" altLang="zh-CN" dirty="0">
              <a:solidFill>
                <a:srgbClr val="FF0000"/>
              </a:solidFill>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solidFill>
                  <a:prstClr val="black"/>
                </a:solidFill>
              </a:rPr>
              <a:pPr/>
              <a:t>99</a:t>
            </a:fld>
            <a:endParaRPr lang="zh-CN" altLang="en-US">
              <a:solidFill>
                <a:prstClr val="black"/>
              </a:solidFill>
            </a:endParaRPr>
          </a:p>
        </p:txBody>
      </p:sp>
    </p:spTree>
    <p:extLst>
      <p:ext uri="{BB962C8B-B14F-4D97-AF65-F5344CB8AC3E}">
        <p14:creationId xmlns:p14="http://schemas.microsoft.com/office/powerpoint/2010/main" val="111107511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txBody>
          <a:bodyPr/>
          <a:lstStyle/>
          <a:p>
            <a:endParaRPr lang="en-IN"/>
          </a:p>
        </p:txBody>
      </p:sp>
      <p:sp>
        <p:nvSpPr>
          <p:cNvPr id="3" name="备注占位符 2"/>
          <p:cNvSpPr>
            <a:spLocks noGrp="1"/>
          </p:cNvSpPr>
          <p:nvPr>
            <p:ph type="body" idx="1"/>
          </p:nvPr>
        </p:nvSpPr>
        <p:spPr/>
        <p:txBody>
          <a:bodyPr/>
          <a:lstStyle/>
          <a:p>
            <a:pPr algn="l">
              <a:lnSpc>
                <a:spcPct val="170000"/>
              </a:lnSpc>
            </a:pPr>
            <a:endParaRPr lang="en-US" altLang="zh-CN" dirty="0">
              <a:solidFill>
                <a:srgbClr val="FF0000"/>
              </a:solidFill>
            </a:endParaRPr>
          </a:p>
          <a:p>
            <a:r>
              <a:rPr lang="en-IN" b="1" dirty="0"/>
              <a:t>Secure &amp; Smart Society Entry with </a:t>
            </a:r>
            <a:r>
              <a:rPr lang="en-IN" b="1" dirty="0" err="1"/>
              <a:t>Akuvox</a:t>
            </a:r>
            <a:r>
              <a:rPr lang="en-IN" b="1" dirty="0"/>
              <a:t> – Tier 1 Solution</a:t>
            </a:r>
          </a:p>
          <a:p>
            <a:r>
              <a:rPr lang="en-IN" b="1" dirty="0"/>
              <a:t>Comprehensive Access Control for Gated Communities</a:t>
            </a:r>
          </a:p>
          <a:p>
            <a:r>
              <a:rPr lang="en-IN" dirty="0"/>
              <a:t>✅ </a:t>
            </a:r>
            <a:r>
              <a:rPr lang="en-IN" b="1" dirty="0"/>
              <a:t>Guard Room Communication</a:t>
            </a:r>
            <a:endParaRPr lang="en-IN" dirty="0"/>
          </a:p>
          <a:p>
            <a:r>
              <a:rPr lang="en-IN" dirty="0"/>
              <a:t>Equipped with </a:t>
            </a:r>
            <a:r>
              <a:rPr lang="en-IN" b="1" dirty="0" err="1"/>
              <a:t>Akuvox</a:t>
            </a:r>
            <a:r>
              <a:rPr lang="en-IN" b="1" dirty="0"/>
              <a:t> R49G Guard Phone</a:t>
            </a:r>
            <a:endParaRPr lang="en-IN" dirty="0"/>
          </a:p>
          <a:p>
            <a:r>
              <a:rPr lang="en-IN" dirty="0"/>
              <a:t>Real-time communication and access monitoring</a:t>
            </a:r>
          </a:p>
          <a:p>
            <a:r>
              <a:rPr lang="en-IN" dirty="0"/>
              <a:t>✅ </a:t>
            </a:r>
            <a:r>
              <a:rPr lang="en-IN" b="1" dirty="0"/>
              <a:t>Multi-Layered Access Control</a:t>
            </a:r>
            <a:endParaRPr lang="en-IN" dirty="0"/>
          </a:p>
          <a:p>
            <a:r>
              <a:rPr lang="en-IN" b="1" dirty="0" err="1"/>
              <a:t>Akuvox</a:t>
            </a:r>
            <a:r>
              <a:rPr lang="en-IN" b="1" dirty="0"/>
              <a:t> X912</a:t>
            </a:r>
            <a:r>
              <a:rPr lang="en-IN" dirty="0"/>
              <a:t> and </a:t>
            </a:r>
            <a:r>
              <a:rPr lang="en-IN" b="1" dirty="0"/>
              <a:t>E16C</a:t>
            </a:r>
            <a:r>
              <a:rPr lang="en-IN" dirty="0"/>
              <a:t> for QR Code, Face Recognition &amp; RFID card access</a:t>
            </a:r>
          </a:p>
          <a:p>
            <a:r>
              <a:rPr lang="en-IN" dirty="0"/>
              <a:t>Centralized authentication for residents, staff, and visitors</a:t>
            </a:r>
          </a:p>
          <a:p>
            <a:r>
              <a:rPr lang="en-IN" dirty="0"/>
              <a:t>✅ </a:t>
            </a:r>
            <a:r>
              <a:rPr lang="en-IN" b="1" dirty="0"/>
              <a:t>Vehicle Entry Automation</a:t>
            </a:r>
            <a:endParaRPr lang="en-IN" dirty="0"/>
          </a:p>
          <a:p>
            <a:r>
              <a:rPr lang="en-IN" b="1" dirty="0"/>
              <a:t>LPR Camera</a:t>
            </a:r>
            <a:r>
              <a:rPr lang="en-IN" dirty="0"/>
              <a:t> for number plate recognition</a:t>
            </a:r>
          </a:p>
          <a:p>
            <a:r>
              <a:rPr lang="en-IN" b="1" dirty="0" err="1"/>
              <a:t>Akuvox</a:t>
            </a:r>
            <a:r>
              <a:rPr lang="en-IN" b="1" dirty="0"/>
              <a:t> UHF Tag</a:t>
            </a:r>
            <a:r>
              <a:rPr lang="en-IN" dirty="0"/>
              <a:t> &amp; </a:t>
            </a:r>
            <a:r>
              <a:rPr lang="en-IN" b="1" dirty="0"/>
              <a:t>Card Reader (ACR-CPR12)</a:t>
            </a:r>
            <a:r>
              <a:rPr lang="en-IN" dirty="0"/>
              <a:t> for seamless vehicle detection</a:t>
            </a:r>
          </a:p>
          <a:p>
            <a:r>
              <a:rPr lang="en-IN" dirty="0"/>
              <a:t>Automatic barrier control based on authorized access</a:t>
            </a:r>
          </a:p>
          <a:p>
            <a:r>
              <a:rPr lang="en-IN" dirty="0"/>
              <a:t>✅ </a:t>
            </a:r>
            <a:r>
              <a:rPr lang="en-IN" b="1" dirty="0"/>
              <a:t>Smart, Contactless &amp; Efficient</a:t>
            </a:r>
            <a:endParaRPr lang="en-IN" dirty="0"/>
          </a:p>
          <a:p>
            <a:r>
              <a:rPr lang="en-IN" dirty="0"/>
              <a:t>Faster entry &amp; exit</a:t>
            </a:r>
          </a:p>
          <a:p>
            <a:r>
              <a:rPr lang="en-IN" dirty="0"/>
              <a:t>No manual intervention</a:t>
            </a:r>
          </a:p>
          <a:p>
            <a:r>
              <a:rPr lang="en-IN" dirty="0"/>
              <a:t>24/7 surveillance integration</a:t>
            </a:r>
          </a:p>
          <a:p>
            <a:r>
              <a:rPr lang="en-IN"/>
              <a:t>📍 </a:t>
            </a:r>
            <a:r>
              <a:rPr lang="en-IN" b="1"/>
              <a:t>Ideal for: Gated Communities, Premium Societies, Villas &amp; Smart Townships</a:t>
            </a:r>
            <a:endParaRPr lang="en-IN"/>
          </a:p>
          <a:p>
            <a:pPr algn="l">
              <a:lnSpc>
                <a:spcPct val="170000"/>
              </a:lnSpc>
            </a:pPr>
            <a:endParaRPr lang="en-US" altLang="zh-CN" dirty="0">
              <a:solidFill>
                <a:srgbClr val="FF0000"/>
              </a:solidFill>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solidFill>
                  <a:prstClr val="black"/>
                </a:solidFill>
              </a:rPr>
              <a:pPr/>
              <a:t>100</a:t>
            </a:fld>
            <a:endParaRPr lang="zh-CN" altLang="en-US">
              <a:solidFill>
                <a:prstClr val="black"/>
              </a:solidFill>
            </a:endParaRPr>
          </a:p>
        </p:txBody>
      </p:sp>
    </p:spTree>
    <p:extLst>
      <p:ext uri="{BB962C8B-B14F-4D97-AF65-F5344CB8AC3E}">
        <p14:creationId xmlns:p14="http://schemas.microsoft.com/office/powerpoint/2010/main" val="2316314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623821-D007-46ED-B2CC-CE1BE49C0E1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pitchFamily="2" charset="-122"/>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dirty="0">
              <a:ln>
                <a:noFill/>
              </a:ln>
              <a:solidFill>
                <a:prstClr val="black"/>
              </a:solidFill>
              <a:effectLst/>
              <a:uLnTx/>
              <a:uFillTx/>
              <a:latin typeface="等线" panose="02010600030101010101" pitchFamily="2" charset="-122"/>
              <a:ea typeface="等线" panose="02010600030101010101" pitchFamily="2" charset="-122"/>
              <a:cs typeface="+mn-cs"/>
            </a:endParaRPr>
          </a:p>
        </p:txBody>
      </p:sp>
    </p:spTree>
    <p:extLst>
      <p:ext uri="{BB962C8B-B14F-4D97-AF65-F5344CB8AC3E}">
        <p14:creationId xmlns:p14="http://schemas.microsoft.com/office/powerpoint/2010/main" val="39390901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txBody>
          <a:bodyPr/>
          <a:lstStyle/>
          <a:p>
            <a:endParaRPr lang="en-IN"/>
          </a:p>
        </p:txBody>
      </p:sp>
      <p:sp>
        <p:nvSpPr>
          <p:cNvPr id="3" name="备注占位符 2"/>
          <p:cNvSpPr>
            <a:spLocks noGrp="1"/>
          </p:cNvSpPr>
          <p:nvPr>
            <p:ph type="body" idx="1"/>
          </p:nvPr>
        </p:nvSpPr>
        <p:spPr/>
        <p:txBody>
          <a:bodyPr/>
          <a:lstStyle/>
          <a:p>
            <a:pPr algn="l">
              <a:lnSpc>
                <a:spcPct val="170000"/>
              </a:lnSpc>
            </a:pPr>
            <a:endParaRPr lang="en-US" altLang="zh-CN" dirty="0">
              <a:solidFill>
                <a:srgbClr val="FF0000"/>
              </a:solidFill>
            </a:endParaRPr>
          </a:p>
          <a:p>
            <a:r>
              <a:rPr lang="en-IN" b="1" dirty="0"/>
              <a:t>Secure &amp; Smart Society Entry with </a:t>
            </a:r>
            <a:r>
              <a:rPr lang="en-IN" b="1" dirty="0" err="1"/>
              <a:t>Akuvox</a:t>
            </a:r>
            <a:r>
              <a:rPr lang="en-IN" b="1" dirty="0"/>
              <a:t> – Tier 1 Solution</a:t>
            </a:r>
          </a:p>
          <a:p>
            <a:r>
              <a:rPr lang="en-IN" b="1" dirty="0"/>
              <a:t>Comprehensive Access Control for Gated Communities</a:t>
            </a:r>
          </a:p>
          <a:p>
            <a:r>
              <a:rPr lang="en-IN" dirty="0"/>
              <a:t>✅ </a:t>
            </a:r>
            <a:r>
              <a:rPr lang="en-IN" b="1" dirty="0"/>
              <a:t>Guard Room Communication</a:t>
            </a:r>
            <a:endParaRPr lang="en-IN" dirty="0"/>
          </a:p>
          <a:p>
            <a:r>
              <a:rPr lang="en-IN" dirty="0"/>
              <a:t>Equipped with </a:t>
            </a:r>
            <a:r>
              <a:rPr lang="en-IN" b="1" dirty="0" err="1"/>
              <a:t>Akuvox</a:t>
            </a:r>
            <a:r>
              <a:rPr lang="en-IN" b="1" dirty="0"/>
              <a:t> R49G Guard Phone</a:t>
            </a:r>
            <a:endParaRPr lang="en-IN" dirty="0"/>
          </a:p>
          <a:p>
            <a:r>
              <a:rPr lang="en-IN" dirty="0"/>
              <a:t>Real-time communication and access monitoring</a:t>
            </a:r>
          </a:p>
          <a:p>
            <a:r>
              <a:rPr lang="en-IN" dirty="0"/>
              <a:t>✅ </a:t>
            </a:r>
            <a:r>
              <a:rPr lang="en-IN" b="1" dirty="0"/>
              <a:t>Multi-Layered Access Control</a:t>
            </a:r>
            <a:endParaRPr lang="en-IN" dirty="0"/>
          </a:p>
          <a:p>
            <a:r>
              <a:rPr lang="en-IN" b="1" dirty="0" err="1"/>
              <a:t>Akuvox</a:t>
            </a:r>
            <a:r>
              <a:rPr lang="en-IN" b="1" dirty="0"/>
              <a:t> X912</a:t>
            </a:r>
            <a:r>
              <a:rPr lang="en-IN" dirty="0"/>
              <a:t> and </a:t>
            </a:r>
            <a:r>
              <a:rPr lang="en-IN" b="1" dirty="0"/>
              <a:t>E16C</a:t>
            </a:r>
            <a:r>
              <a:rPr lang="en-IN" dirty="0"/>
              <a:t> for QR Code, Face Recognition &amp; RFID card access</a:t>
            </a:r>
          </a:p>
          <a:p>
            <a:r>
              <a:rPr lang="en-IN" dirty="0"/>
              <a:t>Centralized authentication for residents, staff, and visitors</a:t>
            </a:r>
          </a:p>
          <a:p>
            <a:r>
              <a:rPr lang="en-IN" dirty="0"/>
              <a:t>✅ </a:t>
            </a:r>
            <a:r>
              <a:rPr lang="en-IN" b="1" dirty="0"/>
              <a:t>Vehicle Entry Automation</a:t>
            </a:r>
            <a:endParaRPr lang="en-IN" dirty="0"/>
          </a:p>
          <a:p>
            <a:r>
              <a:rPr lang="en-IN" b="1" dirty="0"/>
              <a:t>LPR Camera</a:t>
            </a:r>
            <a:r>
              <a:rPr lang="en-IN" dirty="0"/>
              <a:t> for number plate recognition</a:t>
            </a:r>
          </a:p>
          <a:p>
            <a:r>
              <a:rPr lang="en-IN" b="1" dirty="0" err="1"/>
              <a:t>Akuvox</a:t>
            </a:r>
            <a:r>
              <a:rPr lang="en-IN" b="1" dirty="0"/>
              <a:t> UHF Tag</a:t>
            </a:r>
            <a:r>
              <a:rPr lang="en-IN" dirty="0"/>
              <a:t> &amp; </a:t>
            </a:r>
            <a:r>
              <a:rPr lang="en-IN" b="1" dirty="0"/>
              <a:t>Card Reader (ACR-CPR12)</a:t>
            </a:r>
            <a:r>
              <a:rPr lang="en-IN" dirty="0"/>
              <a:t> for seamless vehicle detection</a:t>
            </a:r>
          </a:p>
          <a:p>
            <a:r>
              <a:rPr lang="en-IN" dirty="0"/>
              <a:t>Automatic barrier control based on authorized access</a:t>
            </a:r>
          </a:p>
          <a:p>
            <a:r>
              <a:rPr lang="en-IN" dirty="0"/>
              <a:t>✅ </a:t>
            </a:r>
            <a:r>
              <a:rPr lang="en-IN" b="1" dirty="0"/>
              <a:t>Smart, Contactless &amp; Efficient</a:t>
            </a:r>
            <a:endParaRPr lang="en-IN" dirty="0"/>
          </a:p>
          <a:p>
            <a:r>
              <a:rPr lang="en-IN" dirty="0"/>
              <a:t>Faster entry &amp; exit</a:t>
            </a:r>
          </a:p>
          <a:p>
            <a:r>
              <a:rPr lang="en-IN" dirty="0"/>
              <a:t>No manual intervention</a:t>
            </a:r>
          </a:p>
          <a:p>
            <a:r>
              <a:rPr lang="en-IN" dirty="0"/>
              <a:t>24/7 surveillance integration</a:t>
            </a:r>
          </a:p>
          <a:p>
            <a:r>
              <a:rPr lang="en-IN"/>
              <a:t>📍 </a:t>
            </a:r>
            <a:r>
              <a:rPr lang="en-IN" b="1"/>
              <a:t>Ideal for: Gated Communities, Premium Societies, Villas &amp; Smart Townships</a:t>
            </a:r>
            <a:endParaRPr lang="en-IN"/>
          </a:p>
          <a:p>
            <a:pPr algn="l">
              <a:lnSpc>
                <a:spcPct val="170000"/>
              </a:lnSpc>
            </a:pPr>
            <a:endParaRPr lang="en-US" altLang="zh-CN" dirty="0">
              <a:solidFill>
                <a:srgbClr val="FF0000"/>
              </a:solidFill>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solidFill>
                  <a:prstClr val="black"/>
                </a:solidFill>
              </a:rPr>
              <a:pPr/>
              <a:t>101</a:t>
            </a:fld>
            <a:endParaRPr lang="zh-CN" altLang="en-US">
              <a:solidFill>
                <a:prstClr val="black"/>
              </a:solidFill>
            </a:endParaRPr>
          </a:p>
        </p:txBody>
      </p:sp>
    </p:spTree>
    <p:extLst>
      <p:ext uri="{BB962C8B-B14F-4D97-AF65-F5344CB8AC3E}">
        <p14:creationId xmlns:p14="http://schemas.microsoft.com/office/powerpoint/2010/main" val="318312238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txBody>
          <a:bodyPr/>
          <a:lstStyle/>
          <a:p>
            <a:endParaRPr lang="en-IN"/>
          </a:p>
        </p:txBody>
      </p:sp>
      <p:sp>
        <p:nvSpPr>
          <p:cNvPr id="3" name="备注占位符 2"/>
          <p:cNvSpPr>
            <a:spLocks noGrp="1"/>
          </p:cNvSpPr>
          <p:nvPr>
            <p:ph type="body" idx="1"/>
          </p:nvPr>
        </p:nvSpPr>
        <p:spPr/>
        <p:txBody>
          <a:bodyPr/>
          <a:lstStyle/>
          <a:p>
            <a:pPr algn="l">
              <a:lnSpc>
                <a:spcPct val="170000"/>
              </a:lnSpc>
            </a:pPr>
            <a:endParaRPr lang="en-US" altLang="zh-CN" dirty="0">
              <a:solidFill>
                <a:srgbClr val="FF0000"/>
              </a:solidFill>
            </a:endParaRPr>
          </a:p>
          <a:p>
            <a:r>
              <a:rPr lang="en-IN" b="1" dirty="0"/>
              <a:t>Secure &amp; Smart Society Entry with </a:t>
            </a:r>
            <a:r>
              <a:rPr lang="en-IN" b="1" dirty="0" err="1"/>
              <a:t>Akuvox</a:t>
            </a:r>
            <a:r>
              <a:rPr lang="en-IN" b="1" dirty="0"/>
              <a:t> – Tier 1 Solution</a:t>
            </a:r>
          </a:p>
          <a:p>
            <a:r>
              <a:rPr lang="en-IN" b="1" dirty="0"/>
              <a:t>Comprehensive Access Control for Gated Communities</a:t>
            </a:r>
          </a:p>
          <a:p>
            <a:r>
              <a:rPr lang="en-IN" dirty="0"/>
              <a:t>✅ </a:t>
            </a:r>
            <a:r>
              <a:rPr lang="en-IN" b="1" dirty="0"/>
              <a:t>Guard Room Communication</a:t>
            </a:r>
            <a:endParaRPr lang="en-IN" dirty="0"/>
          </a:p>
          <a:p>
            <a:r>
              <a:rPr lang="en-IN" dirty="0"/>
              <a:t>Equipped with </a:t>
            </a:r>
            <a:r>
              <a:rPr lang="en-IN" b="1" dirty="0" err="1"/>
              <a:t>Akuvox</a:t>
            </a:r>
            <a:r>
              <a:rPr lang="en-IN" b="1" dirty="0"/>
              <a:t> R49G Guard Phone</a:t>
            </a:r>
            <a:endParaRPr lang="en-IN" dirty="0"/>
          </a:p>
          <a:p>
            <a:r>
              <a:rPr lang="en-IN" dirty="0"/>
              <a:t>Real-time communication and access monitoring</a:t>
            </a:r>
          </a:p>
          <a:p>
            <a:r>
              <a:rPr lang="en-IN" dirty="0"/>
              <a:t>✅ </a:t>
            </a:r>
            <a:r>
              <a:rPr lang="en-IN" b="1" dirty="0"/>
              <a:t>Multi-Layered Access Control</a:t>
            </a:r>
            <a:endParaRPr lang="en-IN" dirty="0"/>
          </a:p>
          <a:p>
            <a:r>
              <a:rPr lang="en-IN" b="1" dirty="0" err="1"/>
              <a:t>Akuvox</a:t>
            </a:r>
            <a:r>
              <a:rPr lang="en-IN" b="1" dirty="0"/>
              <a:t> X912</a:t>
            </a:r>
            <a:r>
              <a:rPr lang="en-IN" dirty="0"/>
              <a:t> and </a:t>
            </a:r>
            <a:r>
              <a:rPr lang="en-IN" b="1" dirty="0"/>
              <a:t>E16C</a:t>
            </a:r>
            <a:r>
              <a:rPr lang="en-IN" dirty="0"/>
              <a:t> for QR Code, Face Recognition &amp; RFID card access</a:t>
            </a:r>
          </a:p>
          <a:p>
            <a:r>
              <a:rPr lang="en-IN" dirty="0"/>
              <a:t>Centralized authentication for residents, staff, and visitors</a:t>
            </a:r>
          </a:p>
          <a:p>
            <a:r>
              <a:rPr lang="en-IN" dirty="0"/>
              <a:t>✅ </a:t>
            </a:r>
            <a:r>
              <a:rPr lang="en-IN" b="1" dirty="0"/>
              <a:t>Vehicle Entry Automation</a:t>
            </a:r>
            <a:endParaRPr lang="en-IN" dirty="0"/>
          </a:p>
          <a:p>
            <a:r>
              <a:rPr lang="en-IN" b="1" dirty="0"/>
              <a:t>LPR Camera</a:t>
            </a:r>
            <a:r>
              <a:rPr lang="en-IN" dirty="0"/>
              <a:t> for number plate recognition</a:t>
            </a:r>
          </a:p>
          <a:p>
            <a:r>
              <a:rPr lang="en-IN" b="1" dirty="0" err="1"/>
              <a:t>Akuvox</a:t>
            </a:r>
            <a:r>
              <a:rPr lang="en-IN" b="1" dirty="0"/>
              <a:t> UHF Tag</a:t>
            </a:r>
            <a:r>
              <a:rPr lang="en-IN" dirty="0"/>
              <a:t> &amp; </a:t>
            </a:r>
            <a:r>
              <a:rPr lang="en-IN" b="1" dirty="0"/>
              <a:t>Card Reader (ACR-CPR12)</a:t>
            </a:r>
            <a:r>
              <a:rPr lang="en-IN" dirty="0"/>
              <a:t> for seamless vehicle detection</a:t>
            </a:r>
          </a:p>
          <a:p>
            <a:r>
              <a:rPr lang="en-IN" dirty="0"/>
              <a:t>Automatic barrier control based on authorized access</a:t>
            </a:r>
          </a:p>
          <a:p>
            <a:r>
              <a:rPr lang="en-IN" dirty="0"/>
              <a:t>✅ </a:t>
            </a:r>
            <a:r>
              <a:rPr lang="en-IN" b="1" dirty="0"/>
              <a:t>Smart, Contactless &amp; Efficient</a:t>
            </a:r>
            <a:endParaRPr lang="en-IN" dirty="0"/>
          </a:p>
          <a:p>
            <a:r>
              <a:rPr lang="en-IN" dirty="0"/>
              <a:t>Faster entry &amp; exit</a:t>
            </a:r>
          </a:p>
          <a:p>
            <a:r>
              <a:rPr lang="en-IN" dirty="0"/>
              <a:t>No manual intervention</a:t>
            </a:r>
          </a:p>
          <a:p>
            <a:r>
              <a:rPr lang="en-IN" dirty="0"/>
              <a:t>24/7 surveillance integration</a:t>
            </a:r>
          </a:p>
          <a:p>
            <a:r>
              <a:rPr lang="en-IN" dirty="0"/>
              <a:t>📍 </a:t>
            </a:r>
            <a:r>
              <a:rPr lang="en-IN" b="1" dirty="0"/>
              <a:t>Ideal for: Gated Communities, Premium Societies, Villas &amp; Smart Townships</a:t>
            </a:r>
            <a:endParaRPr lang="en-IN" dirty="0"/>
          </a:p>
          <a:p>
            <a:pPr algn="l">
              <a:lnSpc>
                <a:spcPct val="170000"/>
              </a:lnSpc>
            </a:pPr>
            <a:endParaRPr lang="en-US" altLang="zh-CN" dirty="0">
              <a:solidFill>
                <a:srgbClr val="FF0000"/>
              </a:solidFill>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solidFill>
                  <a:prstClr val="black"/>
                </a:solidFill>
              </a:rPr>
              <a:pPr/>
              <a:t>102</a:t>
            </a:fld>
            <a:endParaRPr lang="zh-CN" altLang="en-US">
              <a:solidFill>
                <a:prstClr val="black"/>
              </a:solidFill>
            </a:endParaRPr>
          </a:p>
        </p:txBody>
      </p:sp>
    </p:spTree>
    <p:extLst>
      <p:ext uri="{BB962C8B-B14F-4D97-AF65-F5344CB8AC3E}">
        <p14:creationId xmlns:p14="http://schemas.microsoft.com/office/powerpoint/2010/main" val="296723805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4F89D-DBBE-BBB4-3226-2FEC512312AB}"/>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0CC0DBC-060E-AD74-34D0-418B4E710AB0}"/>
              </a:ext>
            </a:extLst>
          </p:cNvPr>
          <p:cNvSpPr>
            <a:spLocks noGrp="1" noRot="1" noChangeAspect="1"/>
          </p:cNvSpPr>
          <p:nvPr>
            <p:ph type="sldImg"/>
          </p:nvPr>
        </p:nvSpPr>
        <p:spPr>
          <a:xfrm>
            <a:off x="685800" y="1143000"/>
            <a:ext cx="5486400" cy="3086100"/>
          </a:xfrm>
        </p:spPr>
        <p:txBody>
          <a:bodyPr/>
          <a:lstStyle/>
          <a:p>
            <a:endParaRPr lang="en-IN"/>
          </a:p>
        </p:txBody>
      </p:sp>
      <p:sp>
        <p:nvSpPr>
          <p:cNvPr id="3" name="备注占位符 2">
            <a:extLst>
              <a:ext uri="{FF2B5EF4-FFF2-40B4-BE49-F238E27FC236}">
                <a16:creationId xmlns:a16="http://schemas.microsoft.com/office/drawing/2014/main" id="{95E5FA7C-0B8E-ABAD-899B-363838F13AA5}"/>
              </a:ext>
            </a:extLst>
          </p:cNvPr>
          <p:cNvSpPr>
            <a:spLocks noGrp="1"/>
          </p:cNvSpPr>
          <p:nvPr>
            <p:ph type="body" idx="1"/>
          </p:nvPr>
        </p:nvSpPr>
        <p:spPr/>
        <p:txBody>
          <a:bodyPr/>
          <a:lstStyle/>
          <a:p>
            <a:pPr algn="l">
              <a:lnSpc>
                <a:spcPct val="170000"/>
              </a:lnSpc>
            </a:pPr>
            <a:endParaRPr lang="en-US" altLang="zh-CN" dirty="0">
              <a:solidFill>
                <a:srgbClr val="FF0000"/>
              </a:solidFill>
            </a:endParaRPr>
          </a:p>
          <a:p>
            <a:r>
              <a:rPr lang="en-IN" b="1" dirty="0"/>
              <a:t>Secure &amp; Smart Society Entry with </a:t>
            </a:r>
            <a:r>
              <a:rPr lang="en-IN" b="1" dirty="0" err="1"/>
              <a:t>Akuvox</a:t>
            </a:r>
            <a:r>
              <a:rPr lang="en-IN" b="1" dirty="0"/>
              <a:t> – Tier 1 Solution</a:t>
            </a:r>
          </a:p>
          <a:p>
            <a:r>
              <a:rPr lang="en-IN" b="1" dirty="0"/>
              <a:t>Comprehensive Access Control for Gated Communities</a:t>
            </a:r>
          </a:p>
          <a:p>
            <a:r>
              <a:rPr lang="en-IN" dirty="0"/>
              <a:t>✅ </a:t>
            </a:r>
            <a:r>
              <a:rPr lang="en-IN" b="1" dirty="0"/>
              <a:t>Guard Room Communication</a:t>
            </a:r>
            <a:endParaRPr lang="en-IN" dirty="0"/>
          </a:p>
          <a:p>
            <a:r>
              <a:rPr lang="en-IN" dirty="0"/>
              <a:t>Equipped with </a:t>
            </a:r>
            <a:r>
              <a:rPr lang="en-IN" b="1" dirty="0" err="1"/>
              <a:t>Akuvox</a:t>
            </a:r>
            <a:r>
              <a:rPr lang="en-IN" b="1" dirty="0"/>
              <a:t> R49G Guard Phone</a:t>
            </a:r>
            <a:endParaRPr lang="en-IN" dirty="0"/>
          </a:p>
          <a:p>
            <a:r>
              <a:rPr lang="en-IN" dirty="0"/>
              <a:t>Real-time communication and access monitoring</a:t>
            </a:r>
          </a:p>
          <a:p>
            <a:r>
              <a:rPr lang="en-IN" dirty="0"/>
              <a:t>✅ </a:t>
            </a:r>
            <a:r>
              <a:rPr lang="en-IN" b="1" dirty="0"/>
              <a:t>Multi-Layered Access Control</a:t>
            </a:r>
            <a:endParaRPr lang="en-IN" dirty="0"/>
          </a:p>
          <a:p>
            <a:r>
              <a:rPr lang="en-IN" b="1" dirty="0" err="1"/>
              <a:t>Akuvox</a:t>
            </a:r>
            <a:r>
              <a:rPr lang="en-IN" b="1" dirty="0"/>
              <a:t> X912</a:t>
            </a:r>
            <a:r>
              <a:rPr lang="en-IN" dirty="0"/>
              <a:t> and </a:t>
            </a:r>
            <a:r>
              <a:rPr lang="en-IN" b="1" dirty="0"/>
              <a:t>E16C</a:t>
            </a:r>
            <a:r>
              <a:rPr lang="en-IN" dirty="0"/>
              <a:t> for QR Code, Face Recognition &amp; RFID card access</a:t>
            </a:r>
          </a:p>
          <a:p>
            <a:r>
              <a:rPr lang="en-IN" dirty="0"/>
              <a:t>Centralized authentication for residents, staff, and visitors</a:t>
            </a:r>
          </a:p>
          <a:p>
            <a:r>
              <a:rPr lang="en-IN" dirty="0"/>
              <a:t>✅ </a:t>
            </a:r>
            <a:r>
              <a:rPr lang="en-IN" b="1" dirty="0"/>
              <a:t>Vehicle Entry Automation</a:t>
            </a:r>
            <a:endParaRPr lang="en-IN" dirty="0"/>
          </a:p>
          <a:p>
            <a:r>
              <a:rPr lang="en-IN" b="1" dirty="0"/>
              <a:t>LPR Camera</a:t>
            </a:r>
            <a:r>
              <a:rPr lang="en-IN" dirty="0"/>
              <a:t> for number plate recognition</a:t>
            </a:r>
          </a:p>
          <a:p>
            <a:r>
              <a:rPr lang="en-IN" b="1" dirty="0" err="1"/>
              <a:t>Akuvox</a:t>
            </a:r>
            <a:r>
              <a:rPr lang="en-IN" b="1" dirty="0"/>
              <a:t> UHF Tag</a:t>
            </a:r>
            <a:r>
              <a:rPr lang="en-IN" dirty="0"/>
              <a:t> &amp; </a:t>
            </a:r>
            <a:r>
              <a:rPr lang="en-IN" b="1" dirty="0"/>
              <a:t>Card Reader (ACR-CPR12)</a:t>
            </a:r>
            <a:r>
              <a:rPr lang="en-IN" dirty="0"/>
              <a:t> for seamless vehicle detection</a:t>
            </a:r>
          </a:p>
          <a:p>
            <a:r>
              <a:rPr lang="en-IN" dirty="0"/>
              <a:t>Automatic barrier control based on authorized access</a:t>
            </a:r>
          </a:p>
          <a:p>
            <a:r>
              <a:rPr lang="en-IN" dirty="0"/>
              <a:t>✅ </a:t>
            </a:r>
            <a:r>
              <a:rPr lang="en-IN" b="1" dirty="0"/>
              <a:t>Smart, Contactless &amp; Efficient</a:t>
            </a:r>
            <a:endParaRPr lang="en-IN" dirty="0"/>
          </a:p>
          <a:p>
            <a:r>
              <a:rPr lang="en-IN" dirty="0"/>
              <a:t>Faster entry &amp; exit</a:t>
            </a:r>
          </a:p>
          <a:p>
            <a:r>
              <a:rPr lang="en-IN" dirty="0"/>
              <a:t>No manual intervention</a:t>
            </a:r>
          </a:p>
          <a:p>
            <a:r>
              <a:rPr lang="en-IN" dirty="0"/>
              <a:t>24/7 surveillance integration</a:t>
            </a:r>
          </a:p>
          <a:p>
            <a:r>
              <a:rPr lang="en-IN" dirty="0"/>
              <a:t>📍 </a:t>
            </a:r>
            <a:r>
              <a:rPr lang="en-IN" b="1" dirty="0"/>
              <a:t>Ideal for: Gated Communities, Premium Societies, Villas &amp; Smart Townships</a:t>
            </a:r>
            <a:endParaRPr lang="en-IN" dirty="0"/>
          </a:p>
          <a:p>
            <a:pPr algn="l">
              <a:lnSpc>
                <a:spcPct val="170000"/>
              </a:lnSpc>
            </a:pPr>
            <a:endParaRPr lang="en-US" altLang="zh-CN" dirty="0">
              <a:solidFill>
                <a:srgbClr val="FF0000"/>
              </a:solidFill>
            </a:endParaRPr>
          </a:p>
        </p:txBody>
      </p:sp>
      <p:sp>
        <p:nvSpPr>
          <p:cNvPr id="4" name="灯片编号占位符 3">
            <a:extLst>
              <a:ext uri="{FF2B5EF4-FFF2-40B4-BE49-F238E27FC236}">
                <a16:creationId xmlns:a16="http://schemas.microsoft.com/office/drawing/2014/main" id="{C936D1EE-AA98-594D-6DDE-52EBD9B3E463}"/>
              </a:ext>
            </a:extLst>
          </p:cNvPr>
          <p:cNvSpPr>
            <a:spLocks noGrp="1"/>
          </p:cNvSpPr>
          <p:nvPr>
            <p:ph type="sldNum" sz="quarter" idx="5"/>
          </p:nvPr>
        </p:nvSpPr>
        <p:spPr/>
        <p:txBody>
          <a:bodyPr/>
          <a:lstStyle/>
          <a:p>
            <a:fld id="{A6837353-30EB-4A48-80EB-173D804AEFBD}" type="slidenum">
              <a:rPr lang="zh-CN" altLang="en-US" smtClean="0">
                <a:solidFill>
                  <a:prstClr val="black"/>
                </a:solidFill>
              </a:rPr>
              <a:pPr/>
              <a:t>103</a:t>
            </a:fld>
            <a:endParaRPr lang="zh-CN" altLang="en-US">
              <a:solidFill>
                <a:prstClr val="black"/>
              </a:solidFill>
            </a:endParaRPr>
          </a:p>
        </p:txBody>
      </p:sp>
    </p:spTree>
    <p:extLst>
      <p:ext uri="{BB962C8B-B14F-4D97-AF65-F5344CB8AC3E}">
        <p14:creationId xmlns:p14="http://schemas.microsoft.com/office/powerpoint/2010/main" val="35970965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a:p>
        </p:txBody>
      </p:sp>
      <p:sp>
        <p:nvSpPr>
          <p:cNvPr id="554" name="Google Shape;554;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IN"/>
          </a:p>
        </p:txBody>
      </p:sp>
    </p:spTree>
    <p:extLst>
      <p:ext uri="{BB962C8B-B14F-4D97-AF65-F5344CB8AC3E}">
        <p14:creationId xmlns:p14="http://schemas.microsoft.com/office/powerpoint/2010/main" val="280779446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5:notes"/>
          <p:cNvSpPr txBox="1">
            <a:spLocks noGrp="1"/>
          </p:cNvSpPr>
          <p:nvPr>
            <p:ph type="body" idx="1"/>
          </p:nvPr>
        </p:nvSpPr>
        <p:spPr>
          <a:xfrm>
            <a:off x="1219200" y="3257550"/>
            <a:ext cx="97536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6" name="Google Shape;226;p5:notes"/>
          <p:cNvSpPr>
            <a:spLocks noGrp="1" noRot="1" noChangeAspect="1"/>
          </p:cNvSpPr>
          <p:nvPr>
            <p:ph type="sldImg" idx="2"/>
          </p:nvPr>
        </p:nvSpPr>
        <p:spPr>
          <a:xfrm>
            <a:off x="3810000" y="514350"/>
            <a:ext cx="4573588" cy="257175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IN"/>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IN"/>
          </a:p>
        </p:txBody>
      </p:sp>
    </p:spTree>
    <p:extLst>
      <p:ext uri="{BB962C8B-B14F-4D97-AF65-F5344CB8AC3E}">
        <p14:creationId xmlns:p14="http://schemas.microsoft.com/office/powerpoint/2010/main" val="312494546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67478-F44F-C1AB-DF92-729148CB4E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08BAA3-D475-BCDB-6010-DDCBE8A36084}"/>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DCD956E5-2075-B98D-AC70-2AEA19171B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804A25-E3DD-DCFB-8062-37D66CB5E65A}"/>
              </a:ext>
            </a:extLst>
          </p:cNvPr>
          <p:cNvSpPr>
            <a:spLocks noGrp="1"/>
          </p:cNvSpPr>
          <p:nvPr>
            <p:ph type="sldNum" sz="quarter" idx="10"/>
          </p:nvPr>
        </p:nvSpPr>
        <p:spPr/>
        <p:txBody>
          <a:bodyPr/>
          <a:lstStyle/>
          <a:p>
            <a:fld id="{04EBFCF7-DBAE-4171-B664-49A31DA528CA}" type="slidenum">
              <a:rPr lang="en-US" smtClean="0">
                <a:solidFill>
                  <a:prstClr val="black"/>
                </a:solidFill>
              </a:rPr>
              <a:pPr/>
              <a:t>118</a:t>
            </a:fld>
            <a:endParaRPr lang="en-US">
              <a:solidFill>
                <a:prstClr val="black"/>
              </a:solidFill>
            </a:endParaRPr>
          </a:p>
        </p:txBody>
      </p:sp>
    </p:spTree>
    <p:extLst>
      <p:ext uri="{BB962C8B-B14F-4D97-AF65-F5344CB8AC3E}">
        <p14:creationId xmlns:p14="http://schemas.microsoft.com/office/powerpoint/2010/main" val="193553095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51081-330B-FF47-2F1C-9E0E377C01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BD8753-9010-AEB6-C677-AB56DD3BA4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C185BF-0A77-E378-EBAF-ABD8A0C227E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85B448-12A0-E549-B7E8-2572AC2BD33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BFCF7-DBAE-4171-B664-49A31DA528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606171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BFCF7-DBAE-4171-B664-49A31DA528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041110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BFCF7-DBAE-4171-B664-49A31DA528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8765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AB417-2D5F-8BFB-426F-7EB84D9827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501A33-0F29-AED4-8D8B-84A4AE374D77}"/>
              </a:ext>
            </a:extLst>
          </p:cNvPr>
          <p:cNvSpPr>
            <a:spLocks noGrp="1" noRot="1" noChangeAspect="1"/>
          </p:cNvSpPr>
          <p:nvPr>
            <p:ph type="sldImg"/>
          </p:nvPr>
        </p:nvSpPr>
        <p:spPr/>
        <p:txBody>
          <a:bodyPr/>
          <a:lstStyle/>
          <a:p>
            <a:endParaRPr lang="en-IN"/>
          </a:p>
        </p:txBody>
      </p:sp>
      <p:sp>
        <p:nvSpPr>
          <p:cNvPr id="3" name="Notes Placeholder 2">
            <a:extLst>
              <a:ext uri="{FF2B5EF4-FFF2-40B4-BE49-F238E27FC236}">
                <a16:creationId xmlns:a16="http://schemas.microsoft.com/office/drawing/2014/main" id="{F486F900-74F8-4288-9E8A-9130F374EB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81A4AD-6537-4D77-720C-6C245ECC60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623821-D007-46ED-B2CC-CE1BE49C0E1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pitchFamily="2" charset="-122"/>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dirty="0">
              <a:ln>
                <a:noFill/>
              </a:ln>
              <a:solidFill>
                <a:prstClr val="black"/>
              </a:solidFill>
              <a:effectLst/>
              <a:uLnTx/>
              <a:uFillTx/>
              <a:latin typeface="等线" panose="02010600030101010101" pitchFamily="2" charset="-122"/>
              <a:ea typeface="等线" panose="02010600030101010101" pitchFamily="2" charset="-122"/>
              <a:cs typeface="+mn-cs"/>
            </a:endParaRPr>
          </a:p>
        </p:txBody>
      </p:sp>
    </p:spTree>
    <p:extLst>
      <p:ext uri="{BB962C8B-B14F-4D97-AF65-F5344CB8AC3E}">
        <p14:creationId xmlns:p14="http://schemas.microsoft.com/office/powerpoint/2010/main" val="41938037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BFCF7-DBAE-4171-B664-49A31DA528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849466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4EBFCF7-DBAE-4171-B664-49A31DA528C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8613617"/>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EBFCF7-DBAE-4171-B664-49A31DA528CA}" type="slidenum">
              <a:rPr lang="en-US" smtClean="0">
                <a:solidFill>
                  <a:prstClr val="black"/>
                </a:solidFill>
              </a:rPr>
              <a:pPr/>
              <a:t>125</a:t>
            </a:fld>
            <a:endParaRPr lang="en-US">
              <a:solidFill>
                <a:prstClr val="black"/>
              </a:solidFill>
            </a:endParaRPr>
          </a:p>
        </p:txBody>
      </p:sp>
    </p:spTree>
    <p:extLst>
      <p:ext uri="{BB962C8B-B14F-4D97-AF65-F5344CB8AC3E}">
        <p14:creationId xmlns:p14="http://schemas.microsoft.com/office/powerpoint/2010/main" val="334281843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4EBFCF7-DBAE-4171-B664-49A31DA528CA}" type="slidenum">
              <a:rPr lang="en-US" smtClean="0">
                <a:solidFill>
                  <a:prstClr val="black"/>
                </a:solidFill>
              </a:rPr>
              <a:pPr/>
              <a:t>126</a:t>
            </a:fld>
            <a:endParaRPr lang="en-US">
              <a:solidFill>
                <a:prstClr val="black"/>
              </a:solidFill>
            </a:endParaRPr>
          </a:p>
        </p:txBody>
      </p:sp>
    </p:spTree>
    <p:extLst>
      <p:ext uri="{BB962C8B-B14F-4D97-AF65-F5344CB8AC3E}">
        <p14:creationId xmlns:p14="http://schemas.microsoft.com/office/powerpoint/2010/main" val="120111210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5"/>
        <p:cNvGrpSpPr/>
        <p:nvPr/>
      </p:nvGrpSpPr>
      <p:grpSpPr>
        <a:xfrm>
          <a:off x="0" y="0"/>
          <a:ext cx="0" cy="0"/>
          <a:chOff x="0" y="0"/>
          <a:chExt cx="0" cy="0"/>
        </a:xfrm>
      </p:grpSpPr>
      <p:sp>
        <p:nvSpPr>
          <p:cNvPr id="656" name="Google Shape;656;p8:notes"/>
          <p:cNvSpPr>
            <a:spLocks noGrp="1" noRot="1" noChangeAspect="1"/>
          </p:cNvSpPr>
          <p:nvPr>
            <p:ph type="sldImg" idx="2"/>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IN"/>
          </a:p>
        </p:txBody>
      </p:sp>
      <p:sp>
        <p:nvSpPr>
          <p:cNvPr id="657" name="Google Shape;657;p8:notes"/>
          <p:cNvSpPr txBox="1">
            <a:spLocks noGrp="1"/>
          </p:cNvSpPr>
          <p:nvPr>
            <p:ph type="body" idx="1"/>
          </p:nvPr>
        </p:nvSpPr>
        <p:spPr>
          <a:xfrm>
            <a:off x="685800" y="4787126"/>
            <a:ext cx="5486400" cy="391674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8" name="Google Shape;658;p8:notes"/>
          <p:cNvSpPr txBox="1">
            <a:spLocks noGrp="1"/>
          </p:cNvSpPr>
          <p:nvPr>
            <p:ph type="sldNum" idx="12"/>
          </p:nvPr>
        </p:nvSpPr>
        <p:spPr>
          <a:xfrm>
            <a:off x="3884613" y="9448185"/>
            <a:ext cx="2971800" cy="49909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130</a:t>
            </a:fld>
            <a:endParaRPr/>
          </a:p>
        </p:txBody>
      </p:sp>
    </p:spTree>
    <p:extLst>
      <p:ext uri="{BB962C8B-B14F-4D97-AF65-F5344CB8AC3E}">
        <p14:creationId xmlns:p14="http://schemas.microsoft.com/office/powerpoint/2010/main" val="53082823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txBody>
          <a:bodyPr/>
          <a:lstStyle/>
          <a:p>
            <a:endParaRPr lang="en-IN"/>
          </a:p>
        </p:txBody>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80493398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txBody>
          <a:bodyPr/>
          <a:lstStyle/>
          <a:p>
            <a:endParaRPr lang="en-IN"/>
          </a:p>
        </p:txBody>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62255736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txBody>
          <a:bodyPr/>
          <a:lstStyle/>
          <a:p>
            <a:endParaRPr lang="en-IN"/>
          </a:p>
        </p:txBody>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8315885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txBody>
          <a:bodyPr/>
          <a:lstStyle/>
          <a:p>
            <a:endParaRPr lang="en-IN"/>
          </a:p>
        </p:txBody>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31866637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txBody>
          <a:bodyPr/>
          <a:lstStyle/>
          <a:p>
            <a:endParaRPr lang="en-IN"/>
          </a:p>
        </p:txBody>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latin typeface="Calibri"/>
                <a:ea typeface="宋体" panose="02010600030101010101" pitchFamily="2" charset="-122"/>
              </a:rPr>
              <a:pPr/>
              <a:t>141</a:t>
            </a:fld>
            <a:endParaRPr lang="zh-CN" altLang="en-US">
              <a:solidFill>
                <a:prstClr val="black"/>
              </a:solidFill>
              <a:latin typeface="Calibri"/>
              <a:ea typeface="宋体" panose="02010600030101010101" pitchFamily="2" charset="-122"/>
            </a:endParaRPr>
          </a:p>
        </p:txBody>
      </p:sp>
    </p:spTree>
    <p:extLst>
      <p:ext uri="{BB962C8B-B14F-4D97-AF65-F5344CB8AC3E}">
        <p14:creationId xmlns:p14="http://schemas.microsoft.com/office/powerpoint/2010/main" val="13210158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EAAA5CE-3EBF-4F05-8903-1C09445B5FD1}" type="slidenum">
              <a:rPr kumimoji="0" lang="en-US" sz="1200" b="0" i="0" u="none" strike="noStrike" kern="1200" cap="none" spc="0" normalizeH="0" baseline="0" noProof="0" smtClean="0">
                <a:ln>
                  <a:noFill/>
                </a:ln>
                <a:solidFill>
                  <a:prstClr val="black"/>
                </a:solidFill>
                <a:effectLst/>
                <a:uLnTx/>
                <a:uFillTx/>
                <a:latin typeface="Aptos" panose="02110004020202020204"/>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endParaRPr>
          </a:p>
        </p:txBody>
      </p:sp>
    </p:spTree>
    <p:extLst>
      <p:ext uri="{BB962C8B-B14F-4D97-AF65-F5344CB8AC3E}">
        <p14:creationId xmlns:p14="http://schemas.microsoft.com/office/powerpoint/2010/main" val="277436232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txBody>
          <a:bodyPr/>
          <a:lstStyle/>
          <a:p>
            <a:endParaRPr lang="en-IN"/>
          </a:p>
        </p:txBody>
      </p:sp>
      <p:sp>
        <p:nvSpPr>
          <p:cNvPr id="3" name="文本占位符 2"/>
          <p:cNvSpPr>
            <a:spLocks noGrp="1"/>
          </p:cNvSpPr>
          <p:nvPr>
            <p:ph type="body" idx="3"/>
          </p:nvPr>
        </p:nvSpPr>
        <p:spPr/>
        <p:txBody>
          <a:bodyPr/>
          <a:lstStyle/>
          <a:p>
            <a:r>
              <a:rPr lang="zh-CN" altLang="en-US">
                <a:sym typeface="+mn-ea"/>
              </a:rPr>
              <a:t>升级或改造暖通空调系统</a:t>
            </a:r>
            <a:endParaRPr lang="zh-CN" altLang="en-US"/>
          </a:p>
          <a:p>
            <a:r>
              <a:rPr lang="zh-CN" altLang="en-US">
                <a:sym typeface="+mn-ea"/>
              </a:rPr>
              <a:t>升级或改造 HVAC 系统是减少商业建筑能耗和创建节能建筑的主动方法。 暖通空调系统通常占商业地产总能源使用量的很大一部分。</a:t>
            </a:r>
            <a:endParaRPr lang="zh-CN" altLang="en-US"/>
          </a:p>
          <a:p>
            <a:r>
              <a:rPr lang="zh-CN" altLang="en-US">
                <a:sym typeface="+mn-ea"/>
              </a:rPr>
              <a:t>通过使用更节能的组件和技术升级或改造 HVAC 系统，企业可以实现大幅节能并提高整体建筑效率。</a:t>
            </a:r>
            <a:endParaRPr lang="zh-CN" altLang="en-US"/>
          </a:p>
          <a:p>
            <a:endParaRPr lang="zh-CN" altLang="en-US"/>
          </a:p>
          <a:p>
            <a:r>
              <a:rPr lang="zh-CN" altLang="en-US">
                <a:sym typeface="+mn-ea"/>
              </a:rPr>
              <a:t>升级可能包括安装高效加热和冷却装置、实施先进的控制装置和传感器、优化管道系统和通风系统以及集成智能恒温器。 这些改进减少了能源消耗，提高了热舒适度，并更好地控制了能源使用，所有这些都有助于打造更加节能和可持续的商业建筑。</a:t>
            </a:r>
            <a:endParaRPr lang="zh-CN" altLang="en-US"/>
          </a:p>
          <a:p>
            <a:endParaRPr lang="zh-CN" altLang="en-US"/>
          </a:p>
          <a:p>
            <a:r>
              <a:rPr lang="zh-CN" altLang="en-US">
                <a:sym typeface="+mn-ea"/>
              </a:rPr>
              <a:t>根据您的 HVAC 装置的年龄、大小以及维护情况，将决定它是否适合改造或是否需要完全更换。 一个很好的例子是，如果您的设备已有 10 年左右的历史，您可以通过升级来节省 20% 的冷却成本。</a:t>
            </a:r>
            <a:endParaRPr lang="zh-CN" altLang="en-US"/>
          </a:p>
        </p:txBody>
      </p:sp>
    </p:spTree>
    <p:extLst>
      <p:ext uri="{BB962C8B-B14F-4D97-AF65-F5344CB8AC3E}">
        <p14:creationId xmlns:p14="http://schemas.microsoft.com/office/powerpoint/2010/main" val="31520290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txBody>
          <a:bodyPr/>
          <a:lstStyle/>
          <a:p>
            <a:endParaRPr lang="en-IN"/>
          </a:p>
        </p:txBody>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26144425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txBody>
          <a:bodyPr/>
          <a:lstStyle/>
          <a:p>
            <a:endParaRPr lang="en-IN"/>
          </a:p>
        </p:txBody>
      </p:sp>
      <p:sp>
        <p:nvSpPr>
          <p:cNvPr id="3" name="文本占位符 2"/>
          <p:cNvSpPr>
            <a:spLocks noGrp="1"/>
          </p:cNvSpPr>
          <p:nvPr>
            <p:ph type="body" idx="3"/>
          </p:nvPr>
        </p:nvSpPr>
        <p:spPr/>
        <p:txBody>
          <a:bodyPr/>
          <a:lstStyle/>
          <a:p>
            <a:endParaRPr lang="en-US" altLang="zh-CN"/>
          </a:p>
        </p:txBody>
      </p:sp>
    </p:spTree>
    <p:extLst>
      <p:ext uri="{BB962C8B-B14F-4D97-AF65-F5344CB8AC3E}">
        <p14:creationId xmlns:p14="http://schemas.microsoft.com/office/powerpoint/2010/main" val="231082641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txBody>
          <a:bodyPr/>
          <a:lstStyle/>
          <a:p>
            <a:endParaRPr lang="en-IN"/>
          </a:p>
        </p:txBody>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33224844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txBody>
          <a:bodyPr/>
          <a:lstStyle/>
          <a:p>
            <a:endParaRPr lang="en-IN"/>
          </a:p>
        </p:txBody>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22915484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txBody>
          <a:bodyPr/>
          <a:lstStyle/>
          <a:p>
            <a:endParaRPr lang="en-IN"/>
          </a:p>
        </p:txBody>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64010911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txBody>
          <a:bodyPr/>
          <a:lstStyle/>
          <a:p>
            <a:endParaRPr lang="en-IN"/>
          </a:p>
        </p:txBody>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81582312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txBody>
          <a:bodyPr/>
          <a:lstStyle/>
          <a:p>
            <a:endParaRPr lang="en-IN"/>
          </a:p>
        </p:txBody>
      </p:sp>
      <p:sp>
        <p:nvSpPr>
          <p:cNvPr id="3" name="文本占位符 2"/>
          <p:cNvSpPr>
            <a:spLocks noGrp="1"/>
          </p:cNvSpPr>
          <p:nvPr>
            <p:ph type="body" idx="3"/>
          </p:nvPr>
        </p:nvSpPr>
        <p:spPr/>
        <p:txBody>
          <a:bodyPr/>
          <a:lstStyle/>
          <a:p>
            <a:endParaRPr lang="en-US" altLang="zh-CN"/>
          </a:p>
        </p:txBody>
      </p:sp>
    </p:spTree>
    <p:extLst>
      <p:ext uri="{BB962C8B-B14F-4D97-AF65-F5344CB8AC3E}">
        <p14:creationId xmlns:p14="http://schemas.microsoft.com/office/powerpoint/2010/main" val="31985649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txBody>
          <a:bodyPr/>
          <a:lstStyle/>
          <a:p>
            <a:endParaRPr lang="en-IN"/>
          </a:p>
        </p:txBody>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210274039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txBody>
          <a:bodyPr/>
          <a:lstStyle/>
          <a:p>
            <a:endParaRPr lang="en-IN"/>
          </a:p>
        </p:txBody>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127347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623821-D007-46ED-B2CC-CE1BE49C0E1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pitchFamily="2" charset="-122"/>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dirty="0">
              <a:ln>
                <a:noFill/>
              </a:ln>
              <a:solidFill>
                <a:prstClr val="black"/>
              </a:solidFill>
              <a:effectLst/>
              <a:uLnTx/>
              <a:uFillTx/>
              <a:latin typeface="等线" panose="02010600030101010101" pitchFamily="2" charset="-122"/>
              <a:ea typeface="等线" panose="02010600030101010101" pitchFamily="2" charset="-122"/>
              <a:cs typeface="+mn-cs"/>
            </a:endParaRPr>
          </a:p>
        </p:txBody>
      </p:sp>
    </p:spTree>
    <p:extLst>
      <p:ext uri="{BB962C8B-B14F-4D97-AF65-F5344CB8AC3E}">
        <p14:creationId xmlns:p14="http://schemas.microsoft.com/office/powerpoint/2010/main" val="269832750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IN"/>
          </a:p>
        </p:txBody>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6F2E8295-C0EC-4C58-8EAF-12F11D3DD349}" type="slidenum">
              <a:rPr lang="zh-CN" altLang="en-US" smtClean="0">
                <a:solidFill>
                  <a:prstClr val="black"/>
                </a:solidFill>
                <a:latin typeface="Calibri" panose="020F0502020204030204"/>
                <a:ea typeface="宋体" panose="02010600030101010101" pitchFamily="2" charset="-122"/>
              </a:rPr>
              <a:pPr/>
              <a:t>153</a:t>
            </a:fld>
            <a:endParaRPr lang="zh-CN" altLang="en-US" dirty="0">
              <a:solidFill>
                <a:prstClr val="black"/>
              </a:solidFill>
              <a:latin typeface="Calibri" panose="020F0502020204030204"/>
              <a:ea typeface="宋体" panose="02010600030101010101" pitchFamily="2" charset="-122"/>
            </a:endParaRPr>
          </a:p>
        </p:txBody>
      </p:sp>
    </p:spTree>
    <p:extLst>
      <p:ext uri="{BB962C8B-B14F-4D97-AF65-F5344CB8AC3E}">
        <p14:creationId xmlns:p14="http://schemas.microsoft.com/office/powerpoint/2010/main" val="3591800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N"/>
          </a:p>
        </p:txBody>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623821-D007-46ED-B2CC-CE1BE49C0E11}" type="slidenum">
              <a:rPr kumimoji="0" lang="zh-CN" altLang="en-US" sz="1200" b="0" i="0" u="none" strike="noStrike" kern="1200" cap="none" spc="0" normalizeH="0" baseline="0" noProof="0" smtClean="0">
                <a:ln>
                  <a:noFill/>
                </a:ln>
                <a:solidFill>
                  <a:prstClr val="black"/>
                </a:solidFill>
                <a:effectLst/>
                <a:uLnTx/>
                <a:uFillTx/>
                <a:latin typeface="等线" panose="02010600030101010101" pitchFamily="2" charset="-122"/>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zh-CN" altLang="en-US" sz="1200" b="0" i="0" u="none" strike="noStrike" kern="1200" cap="none" spc="0" normalizeH="0" baseline="0" noProof="0" dirty="0">
              <a:ln>
                <a:noFill/>
              </a:ln>
              <a:solidFill>
                <a:prstClr val="black"/>
              </a:solidFill>
              <a:effectLst/>
              <a:uLnTx/>
              <a:uFillTx/>
              <a:latin typeface="等线" panose="02010600030101010101" pitchFamily="2" charset="-122"/>
              <a:ea typeface="等线" panose="02010600030101010101" pitchFamily="2" charset="-122"/>
              <a:cs typeface="+mn-cs"/>
            </a:endParaRPr>
          </a:p>
        </p:txBody>
      </p:sp>
    </p:spTree>
    <p:extLst>
      <p:ext uri="{BB962C8B-B14F-4D97-AF65-F5344CB8AC3E}">
        <p14:creationId xmlns:p14="http://schemas.microsoft.com/office/powerpoint/2010/main" val="116061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 Id="rId5" Type="http://schemas.openxmlformats.org/officeDocument/2006/relationships/image" Target="../media/image4.png"/><Relationship Id="rId4" Type="http://schemas.openxmlformats.org/officeDocument/2006/relationships/image" Target="../media/image1.png"/></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6.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6.png"/></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1.jpeg"/><Relationship Id="rId1" Type="http://schemas.openxmlformats.org/officeDocument/2006/relationships/slideMaster" Target="../slideMasters/slideMaster6.xml"/><Relationship Id="rId4" Type="http://schemas.openxmlformats.org/officeDocument/2006/relationships/image" Target="../media/image19.png"/></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1.jpeg"/><Relationship Id="rId1" Type="http://schemas.openxmlformats.org/officeDocument/2006/relationships/slideMaster" Target="../slideMasters/slideMaster6.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eg"/><Relationship Id="rId1" Type="http://schemas.openxmlformats.org/officeDocument/2006/relationships/slideMaster" Target="../slideMasters/slideMaster6.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3.jpeg"/><Relationship Id="rId1" Type="http://schemas.openxmlformats.org/officeDocument/2006/relationships/slideMaster" Target="../slideMasters/slideMaster6.xml"/><Relationship Id="rId4" Type="http://schemas.openxmlformats.org/officeDocument/2006/relationships/image" Target="../media/image19.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55.tiff"/><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image" Target="../media/image56.emf"/><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image" Target="../media/image56.emf"/><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image" Target="../media/image56.emf"/><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image" Target="../media/image56.emf"/><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image" Target="../media/image56.emf"/><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image" Target="../media/image56.emf"/><Relationship Id="rId1" Type="http://schemas.openxmlformats.org/officeDocument/2006/relationships/slideMaster" Target="../slideMasters/slideMaster8.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image" Target="../media/image56.emf"/><Relationship Id="rId1" Type="http://schemas.openxmlformats.org/officeDocument/2006/relationships/slideMaster" Target="../slideMasters/slideMaster8.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image" Target="../media/image56.emf"/><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image" Target="../media/image56.emf"/><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image" Target="../media/image56.emf"/><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image" Target="../media/image56.emf"/><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image" Target="../media/image56.emf"/><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image" Target="../media/image56.emf"/><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image" Target="../media/image56.emf"/><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image" Target="../media/image56.emf"/><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57.tiff"/><Relationship Id="rId2" Type="http://schemas.openxmlformats.org/officeDocument/2006/relationships/image" Target="../media/image56.emf"/><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58.tiff"/><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Master" Target="../slideMasters/slideMaster8.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Master" Target="../slideMasters/slideMaster13.xml"/><Relationship Id="rId4" Type="http://schemas.openxmlformats.org/officeDocument/2006/relationships/image" Target="../media/image64.png"/></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Master" Target="../slideMasters/slideMaster13.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08.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slideMaster" Target="../slideMasters/slideMaster15.xml"/><Relationship Id="rId5" Type="http://schemas.openxmlformats.org/officeDocument/2006/relationships/tags" Target="../tags/tag11.xml"/><Relationship Id="rId4" Type="http://schemas.openxmlformats.org/officeDocument/2006/relationships/tags" Target="../tags/tag10.xml"/></Relationships>
</file>

<file path=ppt/slideLayouts/_rels/slideLayout209.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slideMaster" Target="../slideMasters/slideMaster15.xml"/><Relationship Id="rId5" Type="http://schemas.openxmlformats.org/officeDocument/2006/relationships/tags" Target="../tags/tag16.xml"/><Relationship Id="rId4" Type="http://schemas.openxmlformats.org/officeDocument/2006/relationships/tags" Target="../tags/tag15.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3" Type="http://schemas.openxmlformats.org/officeDocument/2006/relationships/tags" Target="../tags/tag19.xml"/><Relationship Id="rId2" Type="http://schemas.openxmlformats.org/officeDocument/2006/relationships/tags" Target="../tags/tag18.xml"/><Relationship Id="rId1" Type="http://schemas.openxmlformats.org/officeDocument/2006/relationships/tags" Target="../tags/tag17.xml"/><Relationship Id="rId6" Type="http://schemas.openxmlformats.org/officeDocument/2006/relationships/slideMaster" Target="../slideMasters/slideMaster15.xml"/><Relationship Id="rId5" Type="http://schemas.openxmlformats.org/officeDocument/2006/relationships/tags" Target="../tags/tag21.xml"/><Relationship Id="rId4" Type="http://schemas.openxmlformats.org/officeDocument/2006/relationships/tags" Target="../tags/tag20.xml"/></Relationships>
</file>

<file path=ppt/slideLayouts/_rels/slideLayout211.xml.rels><?xml version="1.0" encoding="UTF-8" standalone="yes"?>
<Relationships xmlns="http://schemas.openxmlformats.org/package/2006/relationships"><Relationship Id="rId3" Type="http://schemas.openxmlformats.org/officeDocument/2006/relationships/tags" Target="../tags/tag24.xml"/><Relationship Id="rId7" Type="http://schemas.openxmlformats.org/officeDocument/2006/relationships/slideMaster" Target="../slideMasters/slideMaster15.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212.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 Id="rId9" Type="http://schemas.openxmlformats.org/officeDocument/2006/relationships/slideMaster" Target="../slideMasters/slideMaster15.xml"/></Relationships>
</file>

<file path=ppt/slideLayouts/_rels/slideLayout213.xml.rels><?xml version="1.0" encoding="UTF-8" standalone="yes"?>
<Relationships xmlns="http://schemas.openxmlformats.org/package/2006/relationships"><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slideMaster" Target="../slideMasters/slideMaster15.xml"/><Relationship Id="rId4" Type="http://schemas.openxmlformats.org/officeDocument/2006/relationships/tags" Target="../tags/tag39.xml"/></Relationships>
</file>

<file path=ppt/slideLayouts/_rels/slideLayout214.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slideMaster" Target="../slideMasters/slideMaster15.xml"/></Relationships>
</file>

<file path=ppt/slideLayouts/_rels/slideLayout215.xml.rels><?xml version="1.0" encoding="UTF-8" standalone="yes"?>
<Relationships xmlns="http://schemas.openxmlformats.org/package/2006/relationships"><Relationship Id="rId3" Type="http://schemas.openxmlformats.org/officeDocument/2006/relationships/tags" Target="../tags/tag45.xml"/><Relationship Id="rId7" Type="http://schemas.openxmlformats.org/officeDocument/2006/relationships/slideMaster" Target="../slideMasters/slideMaster15.xml"/><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s>
</file>

<file path=ppt/slideLayouts/_rels/slideLayout216.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slideMaster" Target="../slideMasters/slideMaster15.xml"/><Relationship Id="rId5" Type="http://schemas.openxmlformats.org/officeDocument/2006/relationships/tags" Target="../tags/tag53.xml"/><Relationship Id="rId4" Type="http://schemas.openxmlformats.org/officeDocument/2006/relationships/tags" Target="../tags/tag52.xml"/></Relationships>
</file>

<file path=ppt/slideLayouts/_rels/slideLayout217.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5" Type="http://schemas.openxmlformats.org/officeDocument/2006/relationships/slideMaster" Target="../slideMasters/slideMaster15.xml"/><Relationship Id="rId4" Type="http://schemas.openxmlformats.org/officeDocument/2006/relationships/tags" Target="../tags/tag57.xml"/></Relationships>
</file>

<file path=ppt/slideLayouts/_rels/slideLayout218.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slideMaster" Target="../slideMasters/slideMaster15.xml"/><Relationship Id="rId5" Type="http://schemas.openxmlformats.org/officeDocument/2006/relationships/tags" Target="../tags/tag62.xml"/><Relationship Id="rId4" Type="http://schemas.openxmlformats.org/officeDocument/2006/relationships/tags" Target="../tags/tag61.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1.jpe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23.xml.rels><?xml version="1.0" encoding="UTF-8" standalone="yes"?>
<Relationships xmlns="http://schemas.openxmlformats.org/package/2006/relationships"><Relationship Id="rId3" Type="http://schemas.openxmlformats.org/officeDocument/2006/relationships/tags" Target="../tags/tag71.xm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slideMaster" Target="../slideMasters/slideMaster16.xml"/><Relationship Id="rId5" Type="http://schemas.openxmlformats.org/officeDocument/2006/relationships/tags" Target="../tags/tag73.xml"/><Relationship Id="rId4" Type="http://schemas.openxmlformats.org/officeDocument/2006/relationships/tags" Target="../tags/tag72.xml"/></Relationships>
</file>

<file path=ppt/slideLayouts/_rels/slideLayout224.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slideMaster" Target="../slideMasters/slideMaster16.xml"/><Relationship Id="rId5" Type="http://schemas.openxmlformats.org/officeDocument/2006/relationships/tags" Target="../tags/tag78.xml"/><Relationship Id="rId4" Type="http://schemas.openxmlformats.org/officeDocument/2006/relationships/tags" Target="../tags/tag77.xml"/></Relationships>
</file>

<file path=ppt/slideLayouts/_rels/slideLayout225.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 Id="rId6" Type="http://schemas.openxmlformats.org/officeDocument/2006/relationships/slideMaster" Target="../slideMasters/slideMaster16.xml"/><Relationship Id="rId5" Type="http://schemas.openxmlformats.org/officeDocument/2006/relationships/tags" Target="../tags/tag83.xml"/><Relationship Id="rId4" Type="http://schemas.openxmlformats.org/officeDocument/2006/relationships/tags" Target="../tags/tag82.xml"/></Relationships>
</file>

<file path=ppt/slideLayouts/_rels/slideLayout226.xml.rels><?xml version="1.0" encoding="UTF-8" standalone="yes"?>
<Relationships xmlns="http://schemas.openxmlformats.org/package/2006/relationships"><Relationship Id="rId3" Type="http://schemas.openxmlformats.org/officeDocument/2006/relationships/tags" Target="../tags/tag86.xml"/><Relationship Id="rId7" Type="http://schemas.openxmlformats.org/officeDocument/2006/relationships/slideMaster" Target="../slideMasters/slideMaster16.xm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tags" Target="../tags/tag89.xml"/><Relationship Id="rId5" Type="http://schemas.openxmlformats.org/officeDocument/2006/relationships/tags" Target="../tags/tag88.xml"/><Relationship Id="rId4" Type="http://schemas.openxmlformats.org/officeDocument/2006/relationships/tags" Target="../tags/tag87.xml"/></Relationships>
</file>

<file path=ppt/slideLayouts/_rels/slideLayout227.xml.rels><?xml version="1.0" encoding="UTF-8" standalone="yes"?>
<Relationships xmlns="http://schemas.openxmlformats.org/package/2006/relationships"><Relationship Id="rId8" Type="http://schemas.openxmlformats.org/officeDocument/2006/relationships/tags" Target="../tags/tag97.xml"/><Relationship Id="rId3" Type="http://schemas.openxmlformats.org/officeDocument/2006/relationships/tags" Target="../tags/tag92.xml"/><Relationship Id="rId7" Type="http://schemas.openxmlformats.org/officeDocument/2006/relationships/tags" Target="../tags/tag96.xm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9" Type="http://schemas.openxmlformats.org/officeDocument/2006/relationships/slideMaster" Target="../slideMasters/slideMaster16.xml"/></Relationships>
</file>

<file path=ppt/slideLayouts/_rels/slideLayout228.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5" Type="http://schemas.openxmlformats.org/officeDocument/2006/relationships/slideMaster" Target="../slideMasters/slideMaster16.xml"/><Relationship Id="rId4" Type="http://schemas.openxmlformats.org/officeDocument/2006/relationships/tags" Target="../tags/tag101.xml"/></Relationships>
</file>

<file path=ppt/slideLayouts/_rels/slideLayout229.xml.rels><?xml version="1.0" encoding="UTF-8" standalone="yes"?>
<Relationships xmlns="http://schemas.openxmlformats.org/package/2006/relationships"><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tags" Target="../tags/tag102.xml"/><Relationship Id="rId4" Type="http://schemas.openxmlformats.org/officeDocument/2006/relationships/slideMaster" Target="../slideMasters/slideMaster16.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1.jpeg"/><Relationship Id="rId1" Type="http://schemas.openxmlformats.org/officeDocument/2006/relationships/slideMaster" Target="../slideMasters/slideMaster2.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230.xml.rels><?xml version="1.0" encoding="UTF-8" standalone="yes"?>
<Relationships xmlns="http://schemas.openxmlformats.org/package/2006/relationships"><Relationship Id="rId3" Type="http://schemas.openxmlformats.org/officeDocument/2006/relationships/tags" Target="../tags/tag107.xml"/><Relationship Id="rId7" Type="http://schemas.openxmlformats.org/officeDocument/2006/relationships/slideMaster" Target="../slideMasters/slideMaster16.xml"/><Relationship Id="rId2" Type="http://schemas.openxmlformats.org/officeDocument/2006/relationships/tags" Target="../tags/tag106.xml"/><Relationship Id="rId1" Type="http://schemas.openxmlformats.org/officeDocument/2006/relationships/tags" Target="../tags/tag105.xml"/><Relationship Id="rId6" Type="http://schemas.openxmlformats.org/officeDocument/2006/relationships/tags" Target="../tags/tag110.xml"/><Relationship Id="rId5" Type="http://schemas.openxmlformats.org/officeDocument/2006/relationships/tags" Target="../tags/tag109.xml"/><Relationship Id="rId4" Type="http://schemas.openxmlformats.org/officeDocument/2006/relationships/tags" Target="../tags/tag108.xml"/></Relationships>
</file>

<file path=ppt/slideLayouts/_rels/slideLayout231.xml.rels><?xml version="1.0" encoding="UTF-8" standalone="yes"?>
<Relationships xmlns="http://schemas.openxmlformats.org/package/2006/relationships"><Relationship Id="rId3" Type="http://schemas.openxmlformats.org/officeDocument/2006/relationships/tags" Target="../tags/tag113.xml"/><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slideMaster" Target="../slideMasters/slideMaster16.xml"/><Relationship Id="rId5" Type="http://schemas.openxmlformats.org/officeDocument/2006/relationships/tags" Target="../tags/tag115.xml"/><Relationship Id="rId4" Type="http://schemas.openxmlformats.org/officeDocument/2006/relationships/tags" Target="../tags/tag114.xml"/></Relationships>
</file>

<file path=ppt/slideLayouts/_rels/slideLayout232.xml.rels><?xml version="1.0" encoding="UTF-8" standalone="yes"?>
<Relationships xmlns="http://schemas.openxmlformats.org/package/2006/relationships"><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tags" Target="../tags/tag116.xml"/><Relationship Id="rId5" Type="http://schemas.openxmlformats.org/officeDocument/2006/relationships/slideMaster" Target="../slideMasters/slideMaster16.xml"/><Relationship Id="rId4" Type="http://schemas.openxmlformats.org/officeDocument/2006/relationships/tags" Target="../tags/tag119.xml"/></Relationships>
</file>

<file path=ppt/slideLayouts/_rels/slideLayout233.xml.rels><?xml version="1.0" encoding="UTF-8" standalone="yes"?>
<Relationships xmlns="http://schemas.openxmlformats.org/package/2006/relationships"><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 Id="rId6" Type="http://schemas.openxmlformats.org/officeDocument/2006/relationships/slideMaster" Target="../slideMasters/slideMaster16.xml"/><Relationship Id="rId5" Type="http://schemas.openxmlformats.org/officeDocument/2006/relationships/tags" Target="../tags/tag124.xml"/><Relationship Id="rId4" Type="http://schemas.openxmlformats.org/officeDocument/2006/relationships/tags" Target="../tags/tag123.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238.xml.rels><?xml version="1.0" encoding="UTF-8" standalone="yes"?>
<Relationships xmlns="http://schemas.openxmlformats.org/package/2006/relationships"><Relationship Id="rId3" Type="http://schemas.openxmlformats.org/officeDocument/2006/relationships/tags" Target="../tags/tag133.xml"/><Relationship Id="rId2" Type="http://schemas.openxmlformats.org/officeDocument/2006/relationships/tags" Target="../tags/tag132.xml"/><Relationship Id="rId1" Type="http://schemas.openxmlformats.org/officeDocument/2006/relationships/tags" Target="../tags/tag131.xml"/><Relationship Id="rId6" Type="http://schemas.openxmlformats.org/officeDocument/2006/relationships/slideMaster" Target="../slideMasters/slideMaster17.xml"/><Relationship Id="rId5" Type="http://schemas.openxmlformats.org/officeDocument/2006/relationships/tags" Target="../tags/tag135.xml"/><Relationship Id="rId4" Type="http://schemas.openxmlformats.org/officeDocument/2006/relationships/tags" Target="../tags/tag134.xml"/></Relationships>
</file>

<file path=ppt/slideLayouts/_rels/slideLayout239.xml.rels><?xml version="1.0" encoding="UTF-8" standalone="yes"?>
<Relationships xmlns="http://schemas.openxmlformats.org/package/2006/relationships"><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tags" Target="../tags/tag136.xml"/><Relationship Id="rId6" Type="http://schemas.openxmlformats.org/officeDocument/2006/relationships/slideMaster" Target="../slideMasters/slideMaster17.xml"/><Relationship Id="rId5" Type="http://schemas.openxmlformats.org/officeDocument/2006/relationships/tags" Target="../tags/tag140.xml"/><Relationship Id="rId4" Type="http://schemas.openxmlformats.org/officeDocument/2006/relationships/tags" Target="../tags/tag139.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eg"/><Relationship Id="rId1" Type="http://schemas.openxmlformats.org/officeDocument/2006/relationships/slideMaster" Target="../slideMasters/slideMaster2.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240.xml.rels><?xml version="1.0" encoding="UTF-8" standalone="yes"?>
<Relationships xmlns="http://schemas.openxmlformats.org/package/2006/relationships"><Relationship Id="rId3" Type="http://schemas.openxmlformats.org/officeDocument/2006/relationships/tags" Target="../tags/tag143.xml"/><Relationship Id="rId2" Type="http://schemas.openxmlformats.org/officeDocument/2006/relationships/tags" Target="../tags/tag142.xml"/><Relationship Id="rId1" Type="http://schemas.openxmlformats.org/officeDocument/2006/relationships/tags" Target="../tags/tag141.xml"/><Relationship Id="rId6" Type="http://schemas.openxmlformats.org/officeDocument/2006/relationships/slideMaster" Target="../slideMasters/slideMaster17.xml"/><Relationship Id="rId5" Type="http://schemas.openxmlformats.org/officeDocument/2006/relationships/tags" Target="../tags/tag145.xml"/><Relationship Id="rId4" Type="http://schemas.openxmlformats.org/officeDocument/2006/relationships/tags" Target="../tags/tag144.xml"/></Relationships>
</file>

<file path=ppt/slideLayouts/_rels/slideLayout241.xml.rels><?xml version="1.0" encoding="UTF-8" standalone="yes"?>
<Relationships xmlns="http://schemas.openxmlformats.org/package/2006/relationships"><Relationship Id="rId3" Type="http://schemas.openxmlformats.org/officeDocument/2006/relationships/tags" Target="../tags/tag148.xml"/><Relationship Id="rId7" Type="http://schemas.openxmlformats.org/officeDocument/2006/relationships/slideMaster" Target="../slideMasters/slideMaster17.xml"/><Relationship Id="rId2" Type="http://schemas.openxmlformats.org/officeDocument/2006/relationships/tags" Target="../tags/tag147.xml"/><Relationship Id="rId1" Type="http://schemas.openxmlformats.org/officeDocument/2006/relationships/tags" Target="../tags/tag146.xml"/><Relationship Id="rId6" Type="http://schemas.openxmlformats.org/officeDocument/2006/relationships/tags" Target="../tags/tag151.xml"/><Relationship Id="rId5" Type="http://schemas.openxmlformats.org/officeDocument/2006/relationships/tags" Target="../tags/tag150.xml"/><Relationship Id="rId4" Type="http://schemas.openxmlformats.org/officeDocument/2006/relationships/tags" Target="../tags/tag149.xml"/></Relationships>
</file>

<file path=ppt/slideLayouts/_rels/slideLayout242.xml.rels><?xml version="1.0" encoding="UTF-8" standalone="yes"?>
<Relationships xmlns="http://schemas.openxmlformats.org/package/2006/relationships"><Relationship Id="rId8" Type="http://schemas.openxmlformats.org/officeDocument/2006/relationships/tags" Target="../tags/tag159.xml"/><Relationship Id="rId3" Type="http://schemas.openxmlformats.org/officeDocument/2006/relationships/tags" Target="../tags/tag154.xml"/><Relationship Id="rId7" Type="http://schemas.openxmlformats.org/officeDocument/2006/relationships/tags" Target="../tags/tag158.xml"/><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tags" Target="../tags/tag157.xml"/><Relationship Id="rId5" Type="http://schemas.openxmlformats.org/officeDocument/2006/relationships/tags" Target="../tags/tag156.xml"/><Relationship Id="rId4" Type="http://schemas.openxmlformats.org/officeDocument/2006/relationships/tags" Target="../tags/tag155.xml"/><Relationship Id="rId9" Type="http://schemas.openxmlformats.org/officeDocument/2006/relationships/slideMaster" Target="../slideMasters/slideMaster17.xml"/></Relationships>
</file>

<file path=ppt/slideLayouts/_rels/slideLayout243.xml.rels><?xml version="1.0" encoding="UTF-8" standalone="yes"?>
<Relationships xmlns="http://schemas.openxmlformats.org/package/2006/relationships"><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tags" Target="../tags/tag160.xml"/><Relationship Id="rId5" Type="http://schemas.openxmlformats.org/officeDocument/2006/relationships/slideMaster" Target="../slideMasters/slideMaster17.xml"/><Relationship Id="rId4" Type="http://schemas.openxmlformats.org/officeDocument/2006/relationships/tags" Target="../tags/tag163.xml"/></Relationships>
</file>

<file path=ppt/slideLayouts/_rels/slideLayout244.xml.rels><?xml version="1.0" encoding="UTF-8" standalone="yes"?>
<Relationships xmlns="http://schemas.openxmlformats.org/package/2006/relationships"><Relationship Id="rId3" Type="http://schemas.openxmlformats.org/officeDocument/2006/relationships/tags" Target="../tags/tag166.xml"/><Relationship Id="rId2" Type="http://schemas.openxmlformats.org/officeDocument/2006/relationships/tags" Target="../tags/tag165.xml"/><Relationship Id="rId1" Type="http://schemas.openxmlformats.org/officeDocument/2006/relationships/tags" Target="../tags/tag164.xml"/><Relationship Id="rId4" Type="http://schemas.openxmlformats.org/officeDocument/2006/relationships/slideMaster" Target="../slideMasters/slideMaster17.xml"/></Relationships>
</file>

<file path=ppt/slideLayouts/_rels/slideLayout245.xml.rels><?xml version="1.0" encoding="UTF-8" standalone="yes"?>
<Relationships xmlns="http://schemas.openxmlformats.org/package/2006/relationships"><Relationship Id="rId3" Type="http://schemas.openxmlformats.org/officeDocument/2006/relationships/tags" Target="../tags/tag169.xml"/><Relationship Id="rId7" Type="http://schemas.openxmlformats.org/officeDocument/2006/relationships/slideMaster" Target="../slideMasters/slideMaster17.xml"/><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tags" Target="../tags/tag172.xml"/><Relationship Id="rId5" Type="http://schemas.openxmlformats.org/officeDocument/2006/relationships/tags" Target="../tags/tag171.xml"/><Relationship Id="rId4" Type="http://schemas.openxmlformats.org/officeDocument/2006/relationships/tags" Target="../tags/tag170.xml"/></Relationships>
</file>

<file path=ppt/slideLayouts/_rels/slideLayout246.xml.rels><?xml version="1.0" encoding="UTF-8" standalone="yes"?>
<Relationships xmlns="http://schemas.openxmlformats.org/package/2006/relationships"><Relationship Id="rId3" Type="http://schemas.openxmlformats.org/officeDocument/2006/relationships/tags" Target="../tags/tag175.xml"/><Relationship Id="rId2" Type="http://schemas.openxmlformats.org/officeDocument/2006/relationships/tags" Target="../tags/tag174.xml"/><Relationship Id="rId1" Type="http://schemas.openxmlformats.org/officeDocument/2006/relationships/tags" Target="../tags/tag173.xml"/><Relationship Id="rId6" Type="http://schemas.openxmlformats.org/officeDocument/2006/relationships/slideMaster" Target="../slideMasters/slideMaster17.xml"/><Relationship Id="rId5" Type="http://schemas.openxmlformats.org/officeDocument/2006/relationships/tags" Target="../tags/tag177.xml"/><Relationship Id="rId4" Type="http://schemas.openxmlformats.org/officeDocument/2006/relationships/tags" Target="../tags/tag176.xml"/></Relationships>
</file>

<file path=ppt/slideLayouts/_rels/slideLayout247.xml.rels><?xml version="1.0" encoding="UTF-8" standalone="yes"?>
<Relationships xmlns="http://schemas.openxmlformats.org/package/2006/relationships"><Relationship Id="rId3" Type="http://schemas.openxmlformats.org/officeDocument/2006/relationships/tags" Target="../tags/tag180.xml"/><Relationship Id="rId2" Type="http://schemas.openxmlformats.org/officeDocument/2006/relationships/tags" Target="../tags/tag179.xml"/><Relationship Id="rId1" Type="http://schemas.openxmlformats.org/officeDocument/2006/relationships/tags" Target="../tags/tag178.xml"/><Relationship Id="rId5" Type="http://schemas.openxmlformats.org/officeDocument/2006/relationships/slideMaster" Target="../slideMasters/slideMaster17.xml"/><Relationship Id="rId4" Type="http://schemas.openxmlformats.org/officeDocument/2006/relationships/tags" Target="../tags/tag181.xml"/></Relationships>
</file>

<file path=ppt/slideLayouts/_rels/slideLayout248.xml.rels><?xml version="1.0" encoding="UTF-8" standalone="yes"?>
<Relationships xmlns="http://schemas.openxmlformats.org/package/2006/relationships"><Relationship Id="rId3" Type="http://schemas.openxmlformats.org/officeDocument/2006/relationships/tags" Target="../tags/tag184.xml"/><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slideMaster" Target="../slideMasters/slideMaster17.xml"/><Relationship Id="rId5" Type="http://schemas.openxmlformats.org/officeDocument/2006/relationships/tags" Target="../tags/tag186.xml"/><Relationship Id="rId4" Type="http://schemas.openxmlformats.org/officeDocument/2006/relationships/tags" Target="../tags/tag185.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3.jpe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1.xml.rels><?xml version="1.0" encoding="UTF-8" standalone="yes"?>
<Relationships xmlns="http://schemas.openxmlformats.org/package/2006/relationships"><Relationship Id="rId3" Type="http://schemas.openxmlformats.org/officeDocument/2006/relationships/tags" Target="../tags/tag189.xml"/><Relationship Id="rId2" Type="http://schemas.openxmlformats.org/officeDocument/2006/relationships/tags" Target="../tags/tag188.xml"/><Relationship Id="rId1" Type="http://schemas.openxmlformats.org/officeDocument/2006/relationships/tags" Target="../tags/tag187.xml"/><Relationship Id="rId4" Type="http://schemas.openxmlformats.org/officeDocument/2006/relationships/slideMaster" Target="../slideMasters/slideMaster17.xml"/></Relationships>
</file>

<file path=ppt/slideLayouts/_rels/slideLayout252.xml.rels><?xml version="1.0" encoding="UTF-8" standalone="yes"?>
<Relationships xmlns="http://schemas.openxmlformats.org/package/2006/relationships"><Relationship Id="rId3" Type="http://schemas.openxmlformats.org/officeDocument/2006/relationships/tags" Target="../tags/tag192.xml"/><Relationship Id="rId2" Type="http://schemas.openxmlformats.org/officeDocument/2006/relationships/tags" Target="../tags/tag191.xml"/><Relationship Id="rId1" Type="http://schemas.openxmlformats.org/officeDocument/2006/relationships/tags" Target="../tags/tag190.xml"/><Relationship Id="rId5" Type="http://schemas.openxmlformats.org/officeDocument/2006/relationships/slideMaster" Target="../slideMasters/slideMaster17.xml"/><Relationship Id="rId4" Type="http://schemas.openxmlformats.org/officeDocument/2006/relationships/tags" Target="../tags/tag19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Master" Target="../slideMasters/slideMaster17.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57.xml.rels><?xml version="1.0" encoding="UTF-8" standalone="yes"?>
<Relationships xmlns="http://schemas.openxmlformats.org/package/2006/relationships"><Relationship Id="rId3" Type="http://schemas.openxmlformats.org/officeDocument/2006/relationships/tags" Target="../tags/tag202.xml"/><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slideMaster" Target="../slideMasters/slideMaster18.xml"/><Relationship Id="rId5" Type="http://schemas.openxmlformats.org/officeDocument/2006/relationships/tags" Target="../tags/tag204.xml"/><Relationship Id="rId4" Type="http://schemas.openxmlformats.org/officeDocument/2006/relationships/tags" Target="../tags/tag203.xml"/></Relationships>
</file>

<file path=ppt/slideLayouts/_rels/slideLayout258.xml.rels><?xml version="1.0" encoding="UTF-8" standalone="yes"?>
<Relationships xmlns="http://schemas.openxmlformats.org/package/2006/relationships"><Relationship Id="rId3" Type="http://schemas.openxmlformats.org/officeDocument/2006/relationships/tags" Target="../tags/tag207.xml"/><Relationship Id="rId2" Type="http://schemas.openxmlformats.org/officeDocument/2006/relationships/tags" Target="../tags/tag206.xml"/><Relationship Id="rId1" Type="http://schemas.openxmlformats.org/officeDocument/2006/relationships/tags" Target="../tags/tag205.xml"/><Relationship Id="rId6" Type="http://schemas.openxmlformats.org/officeDocument/2006/relationships/slideMaster" Target="../slideMasters/slideMaster18.xml"/><Relationship Id="rId5" Type="http://schemas.openxmlformats.org/officeDocument/2006/relationships/tags" Target="../tags/tag209.xml"/><Relationship Id="rId4" Type="http://schemas.openxmlformats.org/officeDocument/2006/relationships/tags" Target="../tags/tag208.xml"/></Relationships>
</file>

<file path=ppt/slideLayouts/_rels/slideLayout259.xml.rels><?xml version="1.0" encoding="UTF-8" standalone="yes"?>
<Relationships xmlns="http://schemas.openxmlformats.org/package/2006/relationships"><Relationship Id="rId3" Type="http://schemas.openxmlformats.org/officeDocument/2006/relationships/tags" Target="../tags/tag212.xml"/><Relationship Id="rId2" Type="http://schemas.openxmlformats.org/officeDocument/2006/relationships/tags" Target="../tags/tag211.xml"/><Relationship Id="rId1" Type="http://schemas.openxmlformats.org/officeDocument/2006/relationships/tags" Target="../tags/tag210.xml"/><Relationship Id="rId6" Type="http://schemas.openxmlformats.org/officeDocument/2006/relationships/slideMaster" Target="../slideMasters/slideMaster18.xml"/><Relationship Id="rId5" Type="http://schemas.openxmlformats.org/officeDocument/2006/relationships/tags" Target="../tags/tag214.xml"/><Relationship Id="rId4" Type="http://schemas.openxmlformats.org/officeDocument/2006/relationships/tags" Target="../tags/tag21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3" Type="http://schemas.openxmlformats.org/officeDocument/2006/relationships/tags" Target="../tags/tag217.xml"/><Relationship Id="rId7" Type="http://schemas.openxmlformats.org/officeDocument/2006/relationships/slideMaster" Target="../slideMasters/slideMaster18.xml"/><Relationship Id="rId2" Type="http://schemas.openxmlformats.org/officeDocument/2006/relationships/tags" Target="../tags/tag216.xml"/><Relationship Id="rId1" Type="http://schemas.openxmlformats.org/officeDocument/2006/relationships/tags" Target="../tags/tag215.xml"/><Relationship Id="rId6" Type="http://schemas.openxmlformats.org/officeDocument/2006/relationships/tags" Target="../tags/tag220.xml"/><Relationship Id="rId5" Type="http://schemas.openxmlformats.org/officeDocument/2006/relationships/tags" Target="../tags/tag219.xml"/><Relationship Id="rId4" Type="http://schemas.openxmlformats.org/officeDocument/2006/relationships/tags" Target="../tags/tag218.xml"/></Relationships>
</file>

<file path=ppt/slideLayouts/_rels/slideLayout261.xml.rels><?xml version="1.0" encoding="UTF-8" standalone="yes"?>
<Relationships xmlns="http://schemas.openxmlformats.org/package/2006/relationships"><Relationship Id="rId8" Type="http://schemas.openxmlformats.org/officeDocument/2006/relationships/tags" Target="../tags/tag228.xml"/><Relationship Id="rId3" Type="http://schemas.openxmlformats.org/officeDocument/2006/relationships/tags" Target="../tags/tag223.xml"/><Relationship Id="rId7" Type="http://schemas.openxmlformats.org/officeDocument/2006/relationships/tags" Target="../tags/tag227.xml"/><Relationship Id="rId2" Type="http://schemas.openxmlformats.org/officeDocument/2006/relationships/tags" Target="../tags/tag222.xml"/><Relationship Id="rId1" Type="http://schemas.openxmlformats.org/officeDocument/2006/relationships/tags" Target="../tags/tag221.xml"/><Relationship Id="rId6" Type="http://schemas.openxmlformats.org/officeDocument/2006/relationships/tags" Target="../tags/tag226.xml"/><Relationship Id="rId5" Type="http://schemas.openxmlformats.org/officeDocument/2006/relationships/tags" Target="../tags/tag225.xml"/><Relationship Id="rId4" Type="http://schemas.openxmlformats.org/officeDocument/2006/relationships/tags" Target="../tags/tag224.xml"/><Relationship Id="rId9" Type="http://schemas.openxmlformats.org/officeDocument/2006/relationships/slideMaster" Target="../slideMasters/slideMaster18.xml"/></Relationships>
</file>

<file path=ppt/slideLayouts/_rels/slideLayout262.xml.rels><?xml version="1.0" encoding="UTF-8" standalone="yes"?>
<Relationships xmlns="http://schemas.openxmlformats.org/package/2006/relationships"><Relationship Id="rId3" Type="http://schemas.openxmlformats.org/officeDocument/2006/relationships/tags" Target="../tags/tag231.xml"/><Relationship Id="rId2" Type="http://schemas.openxmlformats.org/officeDocument/2006/relationships/tags" Target="../tags/tag230.xml"/><Relationship Id="rId1" Type="http://schemas.openxmlformats.org/officeDocument/2006/relationships/tags" Target="../tags/tag229.xml"/><Relationship Id="rId5" Type="http://schemas.openxmlformats.org/officeDocument/2006/relationships/slideMaster" Target="../slideMasters/slideMaster18.xml"/><Relationship Id="rId4" Type="http://schemas.openxmlformats.org/officeDocument/2006/relationships/tags" Target="../tags/tag232.xml"/></Relationships>
</file>

<file path=ppt/slideLayouts/_rels/slideLayout263.xml.rels><?xml version="1.0" encoding="UTF-8" standalone="yes"?>
<Relationships xmlns="http://schemas.openxmlformats.org/package/2006/relationships"><Relationship Id="rId3" Type="http://schemas.openxmlformats.org/officeDocument/2006/relationships/tags" Target="../tags/tag235.xml"/><Relationship Id="rId2" Type="http://schemas.openxmlformats.org/officeDocument/2006/relationships/tags" Target="../tags/tag234.xml"/><Relationship Id="rId1" Type="http://schemas.openxmlformats.org/officeDocument/2006/relationships/tags" Target="../tags/tag233.xml"/><Relationship Id="rId4" Type="http://schemas.openxmlformats.org/officeDocument/2006/relationships/slideMaster" Target="../slideMasters/slideMaster18.xml"/></Relationships>
</file>

<file path=ppt/slideLayouts/_rels/slideLayout264.xml.rels><?xml version="1.0" encoding="UTF-8" standalone="yes"?>
<Relationships xmlns="http://schemas.openxmlformats.org/package/2006/relationships"><Relationship Id="rId3" Type="http://schemas.openxmlformats.org/officeDocument/2006/relationships/tags" Target="../tags/tag238.xml"/><Relationship Id="rId7" Type="http://schemas.openxmlformats.org/officeDocument/2006/relationships/slideMaster" Target="../slideMasters/slideMaster18.xml"/><Relationship Id="rId2" Type="http://schemas.openxmlformats.org/officeDocument/2006/relationships/tags" Target="../tags/tag237.xml"/><Relationship Id="rId1" Type="http://schemas.openxmlformats.org/officeDocument/2006/relationships/tags" Target="../tags/tag236.xml"/><Relationship Id="rId6" Type="http://schemas.openxmlformats.org/officeDocument/2006/relationships/tags" Target="../tags/tag241.xml"/><Relationship Id="rId5" Type="http://schemas.openxmlformats.org/officeDocument/2006/relationships/tags" Target="../tags/tag240.xml"/><Relationship Id="rId4" Type="http://schemas.openxmlformats.org/officeDocument/2006/relationships/tags" Target="../tags/tag239.xml"/></Relationships>
</file>

<file path=ppt/slideLayouts/_rels/slideLayout265.xml.rels><?xml version="1.0" encoding="UTF-8" standalone="yes"?>
<Relationships xmlns="http://schemas.openxmlformats.org/package/2006/relationships"><Relationship Id="rId3" Type="http://schemas.openxmlformats.org/officeDocument/2006/relationships/tags" Target="../tags/tag244.xml"/><Relationship Id="rId2" Type="http://schemas.openxmlformats.org/officeDocument/2006/relationships/tags" Target="../tags/tag243.xml"/><Relationship Id="rId1" Type="http://schemas.openxmlformats.org/officeDocument/2006/relationships/tags" Target="../tags/tag242.xml"/><Relationship Id="rId6" Type="http://schemas.openxmlformats.org/officeDocument/2006/relationships/slideMaster" Target="../slideMasters/slideMaster18.xml"/><Relationship Id="rId5" Type="http://schemas.openxmlformats.org/officeDocument/2006/relationships/tags" Target="../tags/tag246.xml"/><Relationship Id="rId4" Type="http://schemas.openxmlformats.org/officeDocument/2006/relationships/tags" Target="../tags/tag245.xml"/></Relationships>
</file>

<file path=ppt/slideLayouts/_rels/slideLayout266.xml.rels><?xml version="1.0" encoding="UTF-8" standalone="yes"?>
<Relationships xmlns="http://schemas.openxmlformats.org/package/2006/relationships"><Relationship Id="rId3" Type="http://schemas.openxmlformats.org/officeDocument/2006/relationships/tags" Target="../tags/tag249.xml"/><Relationship Id="rId2" Type="http://schemas.openxmlformats.org/officeDocument/2006/relationships/tags" Target="../tags/tag248.xml"/><Relationship Id="rId1" Type="http://schemas.openxmlformats.org/officeDocument/2006/relationships/tags" Target="../tags/tag247.xml"/><Relationship Id="rId5" Type="http://schemas.openxmlformats.org/officeDocument/2006/relationships/slideMaster" Target="../slideMasters/slideMaster18.xml"/><Relationship Id="rId4" Type="http://schemas.openxmlformats.org/officeDocument/2006/relationships/tags" Target="../tags/tag250.xml"/></Relationships>
</file>

<file path=ppt/slideLayouts/_rels/slideLayout267.xml.rels><?xml version="1.0" encoding="UTF-8" standalone="yes"?>
<Relationships xmlns="http://schemas.openxmlformats.org/package/2006/relationships"><Relationship Id="rId3" Type="http://schemas.openxmlformats.org/officeDocument/2006/relationships/tags" Target="../tags/tag253.xml"/><Relationship Id="rId2" Type="http://schemas.openxmlformats.org/officeDocument/2006/relationships/tags" Target="../tags/tag252.xml"/><Relationship Id="rId1" Type="http://schemas.openxmlformats.org/officeDocument/2006/relationships/tags" Target="../tags/tag251.xml"/><Relationship Id="rId6" Type="http://schemas.openxmlformats.org/officeDocument/2006/relationships/slideMaster" Target="../slideMasters/slideMaster18.xml"/><Relationship Id="rId5" Type="http://schemas.openxmlformats.org/officeDocument/2006/relationships/tags" Target="../tags/tag255.xml"/><Relationship Id="rId4" Type="http://schemas.openxmlformats.org/officeDocument/2006/relationships/tags" Target="../tags/tag254.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3" Type="http://schemas.openxmlformats.org/officeDocument/2006/relationships/tags" Target="../tags/tag258.xml"/><Relationship Id="rId2" Type="http://schemas.openxmlformats.org/officeDocument/2006/relationships/tags" Target="../tags/tag257.xml"/><Relationship Id="rId1" Type="http://schemas.openxmlformats.org/officeDocument/2006/relationships/tags" Target="../tags/tag256.xml"/><Relationship Id="rId4" Type="http://schemas.openxmlformats.org/officeDocument/2006/relationships/slideMaster" Target="../slideMasters/slideMaster18.xml"/></Relationships>
</file>

<file path=ppt/slideLayouts/_rels/slideLayout271.xml.rels><?xml version="1.0" encoding="UTF-8" standalone="yes"?>
<Relationships xmlns="http://schemas.openxmlformats.org/package/2006/relationships"><Relationship Id="rId3" Type="http://schemas.openxmlformats.org/officeDocument/2006/relationships/tags" Target="../tags/tag261.xml"/><Relationship Id="rId2" Type="http://schemas.openxmlformats.org/officeDocument/2006/relationships/tags" Target="../tags/tag260.xml"/><Relationship Id="rId1" Type="http://schemas.openxmlformats.org/officeDocument/2006/relationships/tags" Target="../tags/tag259.xml"/><Relationship Id="rId5" Type="http://schemas.openxmlformats.org/officeDocument/2006/relationships/slideMaster" Target="../slideMasters/slideMaster18.xml"/><Relationship Id="rId4" Type="http://schemas.openxmlformats.org/officeDocument/2006/relationships/tags" Target="../tags/tag262.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Master" Target="../slideMasters/slideMaster18.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76.xml.rels><?xml version="1.0" encoding="UTF-8" standalone="yes"?>
<Relationships xmlns="http://schemas.openxmlformats.org/package/2006/relationships"><Relationship Id="rId3" Type="http://schemas.openxmlformats.org/officeDocument/2006/relationships/tags" Target="../tags/tag270.xml"/><Relationship Id="rId2" Type="http://schemas.openxmlformats.org/officeDocument/2006/relationships/tags" Target="../tags/tag269.xml"/><Relationship Id="rId1" Type="http://schemas.openxmlformats.org/officeDocument/2006/relationships/tags" Target="../tags/tag268.xml"/><Relationship Id="rId6" Type="http://schemas.openxmlformats.org/officeDocument/2006/relationships/slideMaster" Target="../slideMasters/slideMaster19.xml"/><Relationship Id="rId5" Type="http://schemas.openxmlformats.org/officeDocument/2006/relationships/tags" Target="../tags/tag272.xml"/><Relationship Id="rId4" Type="http://schemas.openxmlformats.org/officeDocument/2006/relationships/tags" Target="../tags/tag271.xml"/></Relationships>
</file>

<file path=ppt/slideLayouts/_rels/slideLayout277.xml.rels><?xml version="1.0" encoding="UTF-8" standalone="yes"?>
<Relationships xmlns="http://schemas.openxmlformats.org/package/2006/relationships"><Relationship Id="rId3" Type="http://schemas.openxmlformats.org/officeDocument/2006/relationships/tags" Target="../tags/tag275.xml"/><Relationship Id="rId2" Type="http://schemas.openxmlformats.org/officeDocument/2006/relationships/tags" Target="../tags/tag274.xml"/><Relationship Id="rId1" Type="http://schemas.openxmlformats.org/officeDocument/2006/relationships/tags" Target="../tags/tag273.xml"/><Relationship Id="rId6" Type="http://schemas.openxmlformats.org/officeDocument/2006/relationships/slideMaster" Target="../slideMasters/slideMaster19.xml"/><Relationship Id="rId5" Type="http://schemas.openxmlformats.org/officeDocument/2006/relationships/tags" Target="../tags/tag277.xml"/><Relationship Id="rId4" Type="http://schemas.openxmlformats.org/officeDocument/2006/relationships/tags" Target="../tags/tag276.xml"/></Relationships>
</file>

<file path=ppt/slideLayouts/_rels/slideLayout278.xml.rels><?xml version="1.0" encoding="UTF-8" standalone="yes"?>
<Relationships xmlns="http://schemas.openxmlformats.org/package/2006/relationships"><Relationship Id="rId3" Type="http://schemas.openxmlformats.org/officeDocument/2006/relationships/tags" Target="../tags/tag280.xml"/><Relationship Id="rId2" Type="http://schemas.openxmlformats.org/officeDocument/2006/relationships/tags" Target="../tags/tag279.xml"/><Relationship Id="rId1" Type="http://schemas.openxmlformats.org/officeDocument/2006/relationships/tags" Target="../tags/tag278.xml"/><Relationship Id="rId6" Type="http://schemas.openxmlformats.org/officeDocument/2006/relationships/slideMaster" Target="../slideMasters/slideMaster19.xml"/><Relationship Id="rId5" Type="http://schemas.openxmlformats.org/officeDocument/2006/relationships/tags" Target="../tags/tag282.xml"/><Relationship Id="rId4" Type="http://schemas.openxmlformats.org/officeDocument/2006/relationships/tags" Target="../tags/tag281.xml"/></Relationships>
</file>

<file path=ppt/slideLayouts/_rels/slideLayout279.xml.rels><?xml version="1.0" encoding="UTF-8" standalone="yes"?>
<Relationships xmlns="http://schemas.openxmlformats.org/package/2006/relationships"><Relationship Id="rId3" Type="http://schemas.openxmlformats.org/officeDocument/2006/relationships/tags" Target="../tags/tag285.xml"/><Relationship Id="rId7" Type="http://schemas.openxmlformats.org/officeDocument/2006/relationships/slideMaster" Target="../slideMasters/slideMaster19.xml"/><Relationship Id="rId2" Type="http://schemas.openxmlformats.org/officeDocument/2006/relationships/tags" Target="../tags/tag284.xml"/><Relationship Id="rId1" Type="http://schemas.openxmlformats.org/officeDocument/2006/relationships/tags" Target="../tags/tag283.xml"/><Relationship Id="rId6" Type="http://schemas.openxmlformats.org/officeDocument/2006/relationships/tags" Target="../tags/tag288.xml"/><Relationship Id="rId5" Type="http://schemas.openxmlformats.org/officeDocument/2006/relationships/tags" Target="../tags/tag287.xml"/><Relationship Id="rId4" Type="http://schemas.openxmlformats.org/officeDocument/2006/relationships/tags" Target="../tags/tag28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8" Type="http://schemas.openxmlformats.org/officeDocument/2006/relationships/tags" Target="../tags/tag296.xml"/><Relationship Id="rId3" Type="http://schemas.openxmlformats.org/officeDocument/2006/relationships/tags" Target="../tags/tag291.xml"/><Relationship Id="rId7" Type="http://schemas.openxmlformats.org/officeDocument/2006/relationships/tags" Target="../tags/tag295.xml"/><Relationship Id="rId2" Type="http://schemas.openxmlformats.org/officeDocument/2006/relationships/tags" Target="../tags/tag290.xml"/><Relationship Id="rId1" Type="http://schemas.openxmlformats.org/officeDocument/2006/relationships/tags" Target="../tags/tag289.xml"/><Relationship Id="rId6" Type="http://schemas.openxmlformats.org/officeDocument/2006/relationships/tags" Target="../tags/tag294.xml"/><Relationship Id="rId5" Type="http://schemas.openxmlformats.org/officeDocument/2006/relationships/tags" Target="../tags/tag293.xml"/><Relationship Id="rId4" Type="http://schemas.openxmlformats.org/officeDocument/2006/relationships/tags" Target="../tags/tag292.xml"/><Relationship Id="rId9" Type="http://schemas.openxmlformats.org/officeDocument/2006/relationships/slideMaster" Target="../slideMasters/slideMaster19.xml"/></Relationships>
</file>

<file path=ppt/slideLayouts/_rels/slideLayout281.xml.rels><?xml version="1.0" encoding="UTF-8" standalone="yes"?>
<Relationships xmlns="http://schemas.openxmlformats.org/package/2006/relationships"><Relationship Id="rId3" Type="http://schemas.openxmlformats.org/officeDocument/2006/relationships/tags" Target="../tags/tag299.xml"/><Relationship Id="rId2" Type="http://schemas.openxmlformats.org/officeDocument/2006/relationships/tags" Target="../tags/tag298.xml"/><Relationship Id="rId1" Type="http://schemas.openxmlformats.org/officeDocument/2006/relationships/tags" Target="../tags/tag297.xml"/><Relationship Id="rId5" Type="http://schemas.openxmlformats.org/officeDocument/2006/relationships/slideMaster" Target="../slideMasters/slideMaster19.xml"/><Relationship Id="rId4" Type="http://schemas.openxmlformats.org/officeDocument/2006/relationships/tags" Target="../tags/tag300.xml"/></Relationships>
</file>

<file path=ppt/slideLayouts/_rels/slideLayout282.xml.rels><?xml version="1.0" encoding="UTF-8" standalone="yes"?>
<Relationships xmlns="http://schemas.openxmlformats.org/package/2006/relationships"><Relationship Id="rId3" Type="http://schemas.openxmlformats.org/officeDocument/2006/relationships/tags" Target="../tags/tag303.xml"/><Relationship Id="rId2" Type="http://schemas.openxmlformats.org/officeDocument/2006/relationships/tags" Target="../tags/tag302.xml"/><Relationship Id="rId1" Type="http://schemas.openxmlformats.org/officeDocument/2006/relationships/tags" Target="../tags/tag301.xml"/><Relationship Id="rId4" Type="http://schemas.openxmlformats.org/officeDocument/2006/relationships/slideMaster" Target="../slideMasters/slideMaster19.xml"/></Relationships>
</file>

<file path=ppt/slideLayouts/_rels/slideLayout283.xml.rels><?xml version="1.0" encoding="UTF-8" standalone="yes"?>
<Relationships xmlns="http://schemas.openxmlformats.org/package/2006/relationships"><Relationship Id="rId3" Type="http://schemas.openxmlformats.org/officeDocument/2006/relationships/tags" Target="../tags/tag306.xml"/><Relationship Id="rId7" Type="http://schemas.openxmlformats.org/officeDocument/2006/relationships/slideMaster" Target="../slideMasters/slideMaster19.xml"/><Relationship Id="rId2" Type="http://schemas.openxmlformats.org/officeDocument/2006/relationships/tags" Target="../tags/tag305.xml"/><Relationship Id="rId1" Type="http://schemas.openxmlformats.org/officeDocument/2006/relationships/tags" Target="../tags/tag304.xml"/><Relationship Id="rId6" Type="http://schemas.openxmlformats.org/officeDocument/2006/relationships/tags" Target="../tags/tag309.xml"/><Relationship Id="rId5" Type="http://schemas.openxmlformats.org/officeDocument/2006/relationships/tags" Target="../tags/tag308.xml"/><Relationship Id="rId4" Type="http://schemas.openxmlformats.org/officeDocument/2006/relationships/tags" Target="../tags/tag307.xml"/></Relationships>
</file>

<file path=ppt/slideLayouts/_rels/slideLayout284.xml.rels><?xml version="1.0" encoding="UTF-8" standalone="yes"?>
<Relationships xmlns="http://schemas.openxmlformats.org/package/2006/relationships"><Relationship Id="rId3" Type="http://schemas.openxmlformats.org/officeDocument/2006/relationships/tags" Target="../tags/tag312.xml"/><Relationship Id="rId2" Type="http://schemas.openxmlformats.org/officeDocument/2006/relationships/tags" Target="../tags/tag311.xml"/><Relationship Id="rId1" Type="http://schemas.openxmlformats.org/officeDocument/2006/relationships/tags" Target="../tags/tag310.xml"/><Relationship Id="rId6" Type="http://schemas.openxmlformats.org/officeDocument/2006/relationships/slideMaster" Target="../slideMasters/slideMaster19.xml"/><Relationship Id="rId5" Type="http://schemas.openxmlformats.org/officeDocument/2006/relationships/tags" Target="../tags/tag314.xml"/><Relationship Id="rId4" Type="http://schemas.openxmlformats.org/officeDocument/2006/relationships/tags" Target="../tags/tag313.xml"/></Relationships>
</file>

<file path=ppt/slideLayouts/_rels/slideLayout285.xml.rels><?xml version="1.0" encoding="UTF-8" standalone="yes"?>
<Relationships xmlns="http://schemas.openxmlformats.org/package/2006/relationships"><Relationship Id="rId3" Type="http://schemas.openxmlformats.org/officeDocument/2006/relationships/tags" Target="../tags/tag317.xml"/><Relationship Id="rId2" Type="http://schemas.openxmlformats.org/officeDocument/2006/relationships/tags" Target="../tags/tag316.xml"/><Relationship Id="rId1" Type="http://schemas.openxmlformats.org/officeDocument/2006/relationships/tags" Target="../tags/tag315.xml"/><Relationship Id="rId5" Type="http://schemas.openxmlformats.org/officeDocument/2006/relationships/slideMaster" Target="../slideMasters/slideMaster19.xml"/><Relationship Id="rId4" Type="http://schemas.openxmlformats.org/officeDocument/2006/relationships/tags" Target="../tags/tag318.xml"/></Relationships>
</file>

<file path=ppt/slideLayouts/_rels/slideLayout286.xml.rels><?xml version="1.0" encoding="UTF-8" standalone="yes"?>
<Relationships xmlns="http://schemas.openxmlformats.org/package/2006/relationships"><Relationship Id="rId3" Type="http://schemas.openxmlformats.org/officeDocument/2006/relationships/tags" Target="../tags/tag321.xml"/><Relationship Id="rId2" Type="http://schemas.openxmlformats.org/officeDocument/2006/relationships/tags" Target="../tags/tag320.xml"/><Relationship Id="rId1" Type="http://schemas.openxmlformats.org/officeDocument/2006/relationships/tags" Target="../tags/tag319.xml"/><Relationship Id="rId6" Type="http://schemas.openxmlformats.org/officeDocument/2006/relationships/slideMaster" Target="../slideMasters/slideMaster19.xml"/><Relationship Id="rId5" Type="http://schemas.openxmlformats.org/officeDocument/2006/relationships/tags" Target="../tags/tag323.xml"/><Relationship Id="rId4" Type="http://schemas.openxmlformats.org/officeDocument/2006/relationships/tags" Target="../tags/tag322.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89.xml.rels><?xml version="1.0" encoding="UTF-8" standalone="yes"?>
<Relationships xmlns="http://schemas.openxmlformats.org/package/2006/relationships"><Relationship Id="rId3" Type="http://schemas.openxmlformats.org/officeDocument/2006/relationships/tags" Target="../tags/tag326.xml"/><Relationship Id="rId2" Type="http://schemas.openxmlformats.org/officeDocument/2006/relationships/tags" Target="../tags/tag325.xml"/><Relationship Id="rId1" Type="http://schemas.openxmlformats.org/officeDocument/2006/relationships/tags" Target="../tags/tag324.xml"/><Relationship Id="rId4" Type="http://schemas.openxmlformats.org/officeDocument/2006/relationships/slideMaster" Target="../slideMasters/slideMaster19.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3" Type="http://schemas.openxmlformats.org/officeDocument/2006/relationships/tags" Target="../tags/tag329.xml"/><Relationship Id="rId2" Type="http://schemas.openxmlformats.org/officeDocument/2006/relationships/tags" Target="../tags/tag328.xml"/><Relationship Id="rId1" Type="http://schemas.openxmlformats.org/officeDocument/2006/relationships/tags" Target="../tags/tag327.xml"/><Relationship Id="rId5" Type="http://schemas.openxmlformats.org/officeDocument/2006/relationships/slideMaster" Target="../slideMasters/slideMaster19.xml"/><Relationship Id="rId4" Type="http://schemas.openxmlformats.org/officeDocument/2006/relationships/tags" Target="../tags/tag330.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Master" Target="../slideMasters/slideMaster19.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95.xml.rels><?xml version="1.0" encoding="UTF-8" standalone="yes"?>
<Relationships xmlns="http://schemas.openxmlformats.org/package/2006/relationships"><Relationship Id="rId3" Type="http://schemas.openxmlformats.org/officeDocument/2006/relationships/tags" Target="../tags/tag339.xml"/><Relationship Id="rId2" Type="http://schemas.openxmlformats.org/officeDocument/2006/relationships/tags" Target="../tags/tag338.xml"/><Relationship Id="rId1" Type="http://schemas.openxmlformats.org/officeDocument/2006/relationships/tags" Target="../tags/tag337.xml"/><Relationship Id="rId6" Type="http://schemas.openxmlformats.org/officeDocument/2006/relationships/slideMaster" Target="../slideMasters/slideMaster20.xml"/><Relationship Id="rId5" Type="http://schemas.openxmlformats.org/officeDocument/2006/relationships/tags" Target="../tags/tag341.xml"/><Relationship Id="rId4" Type="http://schemas.openxmlformats.org/officeDocument/2006/relationships/tags" Target="../tags/tag340.xml"/></Relationships>
</file>

<file path=ppt/slideLayouts/_rels/slideLayout296.xml.rels><?xml version="1.0" encoding="UTF-8" standalone="yes"?>
<Relationships xmlns="http://schemas.openxmlformats.org/package/2006/relationships"><Relationship Id="rId3" Type="http://schemas.openxmlformats.org/officeDocument/2006/relationships/tags" Target="../tags/tag344.xml"/><Relationship Id="rId2" Type="http://schemas.openxmlformats.org/officeDocument/2006/relationships/tags" Target="../tags/tag343.xml"/><Relationship Id="rId1" Type="http://schemas.openxmlformats.org/officeDocument/2006/relationships/tags" Target="../tags/tag342.xml"/><Relationship Id="rId6" Type="http://schemas.openxmlformats.org/officeDocument/2006/relationships/slideMaster" Target="../slideMasters/slideMaster20.xml"/><Relationship Id="rId5" Type="http://schemas.openxmlformats.org/officeDocument/2006/relationships/tags" Target="../tags/tag346.xml"/><Relationship Id="rId4" Type="http://schemas.openxmlformats.org/officeDocument/2006/relationships/tags" Target="../tags/tag345.xml"/></Relationships>
</file>

<file path=ppt/slideLayouts/_rels/slideLayout297.xml.rels><?xml version="1.0" encoding="UTF-8" standalone="yes"?>
<Relationships xmlns="http://schemas.openxmlformats.org/package/2006/relationships"><Relationship Id="rId3" Type="http://schemas.openxmlformats.org/officeDocument/2006/relationships/tags" Target="../tags/tag349.xml"/><Relationship Id="rId2" Type="http://schemas.openxmlformats.org/officeDocument/2006/relationships/tags" Target="../tags/tag348.xml"/><Relationship Id="rId1" Type="http://schemas.openxmlformats.org/officeDocument/2006/relationships/tags" Target="../tags/tag347.xml"/><Relationship Id="rId6" Type="http://schemas.openxmlformats.org/officeDocument/2006/relationships/slideMaster" Target="../slideMasters/slideMaster20.xml"/><Relationship Id="rId5" Type="http://schemas.openxmlformats.org/officeDocument/2006/relationships/tags" Target="../tags/tag351.xml"/><Relationship Id="rId4" Type="http://schemas.openxmlformats.org/officeDocument/2006/relationships/tags" Target="../tags/tag350.xml"/></Relationships>
</file>

<file path=ppt/slideLayouts/_rels/slideLayout298.xml.rels><?xml version="1.0" encoding="UTF-8" standalone="yes"?>
<Relationships xmlns="http://schemas.openxmlformats.org/package/2006/relationships"><Relationship Id="rId3" Type="http://schemas.openxmlformats.org/officeDocument/2006/relationships/tags" Target="../tags/tag354.xml"/><Relationship Id="rId7" Type="http://schemas.openxmlformats.org/officeDocument/2006/relationships/slideMaster" Target="../slideMasters/slideMaster20.xml"/><Relationship Id="rId2" Type="http://schemas.openxmlformats.org/officeDocument/2006/relationships/tags" Target="../tags/tag353.xml"/><Relationship Id="rId1" Type="http://schemas.openxmlformats.org/officeDocument/2006/relationships/tags" Target="../tags/tag352.xml"/><Relationship Id="rId6" Type="http://schemas.openxmlformats.org/officeDocument/2006/relationships/tags" Target="../tags/tag357.xml"/><Relationship Id="rId5" Type="http://schemas.openxmlformats.org/officeDocument/2006/relationships/tags" Target="../tags/tag356.xml"/><Relationship Id="rId4" Type="http://schemas.openxmlformats.org/officeDocument/2006/relationships/tags" Target="../tags/tag355.xml"/></Relationships>
</file>

<file path=ppt/slideLayouts/_rels/slideLayout299.xml.rels><?xml version="1.0" encoding="UTF-8" standalone="yes"?>
<Relationships xmlns="http://schemas.openxmlformats.org/package/2006/relationships"><Relationship Id="rId8" Type="http://schemas.openxmlformats.org/officeDocument/2006/relationships/tags" Target="../tags/tag365.xml"/><Relationship Id="rId3" Type="http://schemas.openxmlformats.org/officeDocument/2006/relationships/tags" Target="../tags/tag360.xml"/><Relationship Id="rId7" Type="http://schemas.openxmlformats.org/officeDocument/2006/relationships/tags" Target="../tags/tag364.xml"/><Relationship Id="rId2" Type="http://schemas.openxmlformats.org/officeDocument/2006/relationships/tags" Target="../tags/tag359.xml"/><Relationship Id="rId1" Type="http://schemas.openxmlformats.org/officeDocument/2006/relationships/tags" Target="../tags/tag358.xml"/><Relationship Id="rId6" Type="http://schemas.openxmlformats.org/officeDocument/2006/relationships/tags" Target="../tags/tag363.xml"/><Relationship Id="rId5" Type="http://schemas.openxmlformats.org/officeDocument/2006/relationships/tags" Target="../tags/tag362.xml"/><Relationship Id="rId4" Type="http://schemas.openxmlformats.org/officeDocument/2006/relationships/tags" Target="../tags/tag361.xml"/><Relationship Id="rId9" Type="http://schemas.openxmlformats.org/officeDocument/2006/relationships/slideMaster" Target="../slideMasters/slideMaster2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3" Type="http://schemas.openxmlformats.org/officeDocument/2006/relationships/tags" Target="../tags/tag368.xml"/><Relationship Id="rId2" Type="http://schemas.openxmlformats.org/officeDocument/2006/relationships/tags" Target="../tags/tag367.xml"/><Relationship Id="rId1" Type="http://schemas.openxmlformats.org/officeDocument/2006/relationships/tags" Target="../tags/tag366.xml"/><Relationship Id="rId5" Type="http://schemas.openxmlformats.org/officeDocument/2006/relationships/slideMaster" Target="../slideMasters/slideMaster20.xml"/><Relationship Id="rId4" Type="http://schemas.openxmlformats.org/officeDocument/2006/relationships/tags" Target="../tags/tag369.xml"/></Relationships>
</file>

<file path=ppt/slideLayouts/_rels/slideLayout301.xml.rels><?xml version="1.0" encoding="UTF-8" standalone="yes"?>
<Relationships xmlns="http://schemas.openxmlformats.org/package/2006/relationships"><Relationship Id="rId3" Type="http://schemas.openxmlformats.org/officeDocument/2006/relationships/tags" Target="../tags/tag372.xml"/><Relationship Id="rId2" Type="http://schemas.openxmlformats.org/officeDocument/2006/relationships/tags" Target="../tags/tag371.xml"/><Relationship Id="rId1" Type="http://schemas.openxmlformats.org/officeDocument/2006/relationships/tags" Target="../tags/tag370.xml"/><Relationship Id="rId4" Type="http://schemas.openxmlformats.org/officeDocument/2006/relationships/slideMaster" Target="../slideMasters/slideMaster20.xml"/></Relationships>
</file>

<file path=ppt/slideLayouts/_rels/slideLayout302.xml.rels><?xml version="1.0" encoding="UTF-8" standalone="yes"?>
<Relationships xmlns="http://schemas.openxmlformats.org/package/2006/relationships"><Relationship Id="rId3" Type="http://schemas.openxmlformats.org/officeDocument/2006/relationships/tags" Target="../tags/tag375.xml"/><Relationship Id="rId7" Type="http://schemas.openxmlformats.org/officeDocument/2006/relationships/slideMaster" Target="../slideMasters/slideMaster20.xml"/><Relationship Id="rId2" Type="http://schemas.openxmlformats.org/officeDocument/2006/relationships/tags" Target="../tags/tag374.xml"/><Relationship Id="rId1" Type="http://schemas.openxmlformats.org/officeDocument/2006/relationships/tags" Target="../tags/tag373.xml"/><Relationship Id="rId6" Type="http://schemas.openxmlformats.org/officeDocument/2006/relationships/tags" Target="../tags/tag378.xml"/><Relationship Id="rId5" Type="http://schemas.openxmlformats.org/officeDocument/2006/relationships/tags" Target="../tags/tag377.xml"/><Relationship Id="rId4" Type="http://schemas.openxmlformats.org/officeDocument/2006/relationships/tags" Target="../tags/tag376.xml"/></Relationships>
</file>

<file path=ppt/slideLayouts/_rels/slideLayout303.xml.rels><?xml version="1.0" encoding="UTF-8" standalone="yes"?>
<Relationships xmlns="http://schemas.openxmlformats.org/package/2006/relationships"><Relationship Id="rId3" Type="http://schemas.openxmlformats.org/officeDocument/2006/relationships/tags" Target="../tags/tag381.xml"/><Relationship Id="rId2" Type="http://schemas.openxmlformats.org/officeDocument/2006/relationships/tags" Target="../tags/tag380.xml"/><Relationship Id="rId1" Type="http://schemas.openxmlformats.org/officeDocument/2006/relationships/tags" Target="../tags/tag379.xml"/><Relationship Id="rId6" Type="http://schemas.openxmlformats.org/officeDocument/2006/relationships/slideMaster" Target="../slideMasters/slideMaster20.xml"/><Relationship Id="rId5" Type="http://schemas.openxmlformats.org/officeDocument/2006/relationships/tags" Target="../tags/tag383.xml"/><Relationship Id="rId4" Type="http://schemas.openxmlformats.org/officeDocument/2006/relationships/tags" Target="../tags/tag382.xml"/></Relationships>
</file>

<file path=ppt/slideLayouts/_rels/slideLayout304.xml.rels><?xml version="1.0" encoding="UTF-8" standalone="yes"?>
<Relationships xmlns="http://schemas.openxmlformats.org/package/2006/relationships"><Relationship Id="rId3" Type="http://schemas.openxmlformats.org/officeDocument/2006/relationships/tags" Target="../tags/tag386.xml"/><Relationship Id="rId2" Type="http://schemas.openxmlformats.org/officeDocument/2006/relationships/tags" Target="../tags/tag385.xml"/><Relationship Id="rId1" Type="http://schemas.openxmlformats.org/officeDocument/2006/relationships/tags" Target="../tags/tag384.xml"/><Relationship Id="rId5" Type="http://schemas.openxmlformats.org/officeDocument/2006/relationships/slideMaster" Target="../slideMasters/slideMaster20.xml"/><Relationship Id="rId4" Type="http://schemas.openxmlformats.org/officeDocument/2006/relationships/tags" Target="../tags/tag387.xml"/></Relationships>
</file>

<file path=ppt/slideLayouts/_rels/slideLayout305.xml.rels><?xml version="1.0" encoding="UTF-8" standalone="yes"?>
<Relationships xmlns="http://schemas.openxmlformats.org/package/2006/relationships"><Relationship Id="rId3" Type="http://schemas.openxmlformats.org/officeDocument/2006/relationships/tags" Target="../tags/tag390.xml"/><Relationship Id="rId2" Type="http://schemas.openxmlformats.org/officeDocument/2006/relationships/tags" Target="../tags/tag389.xml"/><Relationship Id="rId1" Type="http://schemas.openxmlformats.org/officeDocument/2006/relationships/tags" Target="../tags/tag388.xml"/><Relationship Id="rId6" Type="http://schemas.openxmlformats.org/officeDocument/2006/relationships/slideMaster" Target="../slideMasters/slideMaster20.xml"/><Relationship Id="rId5" Type="http://schemas.openxmlformats.org/officeDocument/2006/relationships/tags" Target="../tags/tag392.xml"/><Relationship Id="rId4" Type="http://schemas.openxmlformats.org/officeDocument/2006/relationships/tags" Target="../tags/tag391.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08.xml.rels><?xml version="1.0" encoding="UTF-8" standalone="yes"?>
<Relationships xmlns="http://schemas.openxmlformats.org/package/2006/relationships"><Relationship Id="rId3" Type="http://schemas.openxmlformats.org/officeDocument/2006/relationships/tags" Target="../tags/tag395.xml"/><Relationship Id="rId2" Type="http://schemas.openxmlformats.org/officeDocument/2006/relationships/tags" Target="../tags/tag394.xml"/><Relationship Id="rId1" Type="http://schemas.openxmlformats.org/officeDocument/2006/relationships/tags" Target="../tags/tag393.xml"/><Relationship Id="rId4" Type="http://schemas.openxmlformats.org/officeDocument/2006/relationships/slideMaster" Target="../slideMasters/slideMaster20.xml"/></Relationships>
</file>

<file path=ppt/slideLayouts/_rels/slideLayout309.xml.rels><?xml version="1.0" encoding="UTF-8" standalone="yes"?>
<Relationships xmlns="http://schemas.openxmlformats.org/package/2006/relationships"><Relationship Id="rId3" Type="http://schemas.openxmlformats.org/officeDocument/2006/relationships/tags" Target="../tags/tag398.xml"/><Relationship Id="rId2" Type="http://schemas.openxmlformats.org/officeDocument/2006/relationships/tags" Target="../tags/tag397.xml"/><Relationship Id="rId1" Type="http://schemas.openxmlformats.org/officeDocument/2006/relationships/tags" Target="../tags/tag396.xml"/><Relationship Id="rId5" Type="http://schemas.openxmlformats.org/officeDocument/2006/relationships/slideMaster" Target="../slideMasters/slideMaster20.xml"/><Relationship Id="rId4" Type="http://schemas.openxmlformats.org/officeDocument/2006/relationships/tags" Target="../tags/tag399.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1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Master" Target="../slideMasters/slideMaster20.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314.xml.rels><?xml version="1.0" encoding="UTF-8" standalone="yes"?>
<Relationships xmlns="http://schemas.openxmlformats.org/package/2006/relationships"><Relationship Id="rId3" Type="http://schemas.openxmlformats.org/officeDocument/2006/relationships/tags" Target="../tags/tag408.xml"/><Relationship Id="rId2" Type="http://schemas.openxmlformats.org/officeDocument/2006/relationships/tags" Target="../tags/tag407.xml"/><Relationship Id="rId1" Type="http://schemas.openxmlformats.org/officeDocument/2006/relationships/tags" Target="../tags/tag406.xml"/><Relationship Id="rId6" Type="http://schemas.openxmlformats.org/officeDocument/2006/relationships/slideMaster" Target="../slideMasters/slideMaster21.xml"/><Relationship Id="rId5" Type="http://schemas.openxmlformats.org/officeDocument/2006/relationships/tags" Target="../tags/tag410.xml"/><Relationship Id="rId4" Type="http://schemas.openxmlformats.org/officeDocument/2006/relationships/tags" Target="../tags/tag409.xml"/></Relationships>
</file>

<file path=ppt/slideLayouts/_rels/slideLayout315.xml.rels><?xml version="1.0" encoding="UTF-8" standalone="yes"?>
<Relationships xmlns="http://schemas.openxmlformats.org/package/2006/relationships"><Relationship Id="rId3" Type="http://schemas.openxmlformats.org/officeDocument/2006/relationships/tags" Target="../tags/tag413.xml"/><Relationship Id="rId2" Type="http://schemas.openxmlformats.org/officeDocument/2006/relationships/tags" Target="../tags/tag412.xml"/><Relationship Id="rId1" Type="http://schemas.openxmlformats.org/officeDocument/2006/relationships/tags" Target="../tags/tag411.xml"/><Relationship Id="rId6" Type="http://schemas.openxmlformats.org/officeDocument/2006/relationships/slideMaster" Target="../slideMasters/slideMaster21.xml"/><Relationship Id="rId5" Type="http://schemas.openxmlformats.org/officeDocument/2006/relationships/tags" Target="../tags/tag415.xml"/><Relationship Id="rId4" Type="http://schemas.openxmlformats.org/officeDocument/2006/relationships/tags" Target="../tags/tag414.xml"/></Relationships>
</file>

<file path=ppt/slideLayouts/_rels/slideLayout316.xml.rels><?xml version="1.0" encoding="UTF-8" standalone="yes"?>
<Relationships xmlns="http://schemas.openxmlformats.org/package/2006/relationships"><Relationship Id="rId3" Type="http://schemas.openxmlformats.org/officeDocument/2006/relationships/tags" Target="../tags/tag418.xml"/><Relationship Id="rId2" Type="http://schemas.openxmlformats.org/officeDocument/2006/relationships/tags" Target="../tags/tag417.xml"/><Relationship Id="rId1" Type="http://schemas.openxmlformats.org/officeDocument/2006/relationships/tags" Target="../tags/tag416.xml"/><Relationship Id="rId6" Type="http://schemas.openxmlformats.org/officeDocument/2006/relationships/slideMaster" Target="../slideMasters/slideMaster21.xml"/><Relationship Id="rId5" Type="http://schemas.openxmlformats.org/officeDocument/2006/relationships/tags" Target="../tags/tag420.xml"/><Relationship Id="rId4" Type="http://schemas.openxmlformats.org/officeDocument/2006/relationships/tags" Target="../tags/tag419.xml"/></Relationships>
</file>

<file path=ppt/slideLayouts/_rels/slideLayout317.xml.rels><?xml version="1.0" encoding="UTF-8" standalone="yes"?>
<Relationships xmlns="http://schemas.openxmlformats.org/package/2006/relationships"><Relationship Id="rId3" Type="http://schemas.openxmlformats.org/officeDocument/2006/relationships/tags" Target="../tags/tag423.xml"/><Relationship Id="rId7" Type="http://schemas.openxmlformats.org/officeDocument/2006/relationships/slideMaster" Target="../slideMasters/slideMaster21.xml"/><Relationship Id="rId2" Type="http://schemas.openxmlformats.org/officeDocument/2006/relationships/tags" Target="../tags/tag422.xml"/><Relationship Id="rId1" Type="http://schemas.openxmlformats.org/officeDocument/2006/relationships/tags" Target="../tags/tag421.xml"/><Relationship Id="rId6" Type="http://schemas.openxmlformats.org/officeDocument/2006/relationships/tags" Target="../tags/tag426.xml"/><Relationship Id="rId5" Type="http://schemas.openxmlformats.org/officeDocument/2006/relationships/tags" Target="../tags/tag425.xml"/><Relationship Id="rId4" Type="http://schemas.openxmlformats.org/officeDocument/2006/relationships/tags" Target="../tags/tag424.xml"/></Relationships>
</file>

<file path=ppt/slideLayouts/_rels/slideLayout318.xml.rels><?xml version="1.0" encoding="UTF-8" standalone="yes"?>
<Relationships xmlns="http://schemas.openxmlformats.org/package/2006/relationships"><Relationship Id="rId8" Type="http://schemas.openxmlformats.org/officeDocument/2006/relationships/tags" Target="../tags/tag434.xml"/><Relationship Id="rId3" Type="http://schemas.openxmlformats.org/officeDocument/2006/relationships/tags" Target="../tags/tag429.xml"/><Relationship Id="rId7" Type="http://schemas.openxmlformats.org/officeDocument/2006/relationships/tags" Target="../tags/tag433.xml"/><Relationship Id="rId2" Type="http://schemas.openxmlformats.org/officeDocument/2006/relationships/tags" Target="../tags/tag428.xml"/><Relationship Id="rId1" Type="http://schemas.openxmlformats.org/officeDocument/2006/relationships/tags" Target="../tags/tag427.xml"/><Relationship Id="rId6" Type="http://schemas.openxmlformats.org/officeDocument/2006/relationships/tags" Target="../tags/tag432.xml"/><Relationship Id="rId5" Type="http://schemas.openxmlformats.org/officeDocument/2006/relationships/tags" Target="../tags/tag431.xml"/><Relationship Id="rId4" Type="http://schemas.openxmlformats.org/officeDocument/2006/relationships/tags" Target="../tags/tag430.xml"/><Relationship Id="rId9" Type="http://schemas.openxmlformats.org/officeDocument/2006/relationships/slideMaster" Target="../slideMasters/slideMaster21.xml"/></Relationships>
</file>

<file path=ppt/slideLayouts/_rels/slideLayout319.xml.rels><?xml version="1.0" encoding="UTF-8" standalone="yes"?>
<Relationships xmlns="http://schemas.openxmlformats.org/package/2006/relationships"><Relationship Id="rId3" Type="http://schemas.openxmlformats.org/officeDocument/2006/relationships/tags" Target="../tags/tag437.xml"/><Relationship Id="rId2" Type="http://schemas.openxmlformats.org/officeDocument/2006/relationships/tags" Target="../tags/tag436.xml"/><Relationship Id="rId1" Type="http://schemas.openxmlformats.org/officeDocument/2006/relationships/tags" Target="../tags/tag435.xml"/><Relationship Id="rId5" Type="http://schemas.openxmlformats.org/officeDocument/2006/relationships/slideMaster" Target="../slideMasters/slideMaster21.xml"/><Relationship Id="rId4" Type="http://schemas.openxmlformats.org/officeDocument/2006/relationships/tags" Target="../tags/tag43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3" Type="http://schemas.openxmlformats.org/officeDocument/2006/relationships/tags" Target="../tags/tag441.xml"/><Relationship Id="rId2" Type="http://schemas.openxmlformats.org/officeDocument/2006/relationships/tags" Target="../tags/tag440.xml"/><Relationship Id="rId1" Type="http://schemas.openxmlformats.org/officeDocument/2006/relationships/tags" Target="../tags/tag439.xml"/><Relationship Id="rId4" Type="http://schemas.openxmlformats.org/officeDocument/2006/relationships/slideMaster" Target="../slideMasters/slideMaster21.xml"/></Relationships>
</file>

<file path=ppt/slideLayouts/_rels/slideLayout321.xml.rels><?xml version="1.0" encoding="UTF-8" standalone="yes"?>
<Relationships xmlns="http://schemas.openxmlformats.org/package/2006/relationships"><Relationship Id="rId3" Type="http://schemas.openxmlformats.org/officeDocument/2006/relationships/tags" Target="../tags/tag444.xml"/><Relationship Id="rId7" Type="http://schemas.openxmlformats.org/officeDocument/2006/relationships/slideMaster" Target="../slideMasters/slideMaster21.xml"/><Relationship Id="rId2" Type="http://schemas.openxmlformats.org/officeDocument/2006/relationships/tags" Target="../tags/tag443.xml"/><Relationship Id="rId1" Type="http://schemas.openxmlformats.org/officeDocument/2006/relationships/tags" Target="../tags/tag442.xml"/><Relationship Id="rId6" Type="http://schemas.openxmlformats.org/officeDocument/2006/relationships/tags" Target="../tags/tag447.xml"/><Relationship Id="rId5" Type="http://schemas.openxmlformats.org/officeDocument/2006/relationships/tags" Target="../tags/tag446.xml"/><Relationship Id="rId4" Type="http://schemas.openxmlformats.org/officeDocument/2006/relationships/tags" Target="../tags/tag445.xml"/></Relationships>
</file>

<file path=ppt/slideLayouts/_rels/slideLayout322.xml.rels><?xml version="1.0" encoding="UTF-8" standalone="yes"?>
<Relationships xmlns="http://schemas.openxmlformats.org/package/2006/relationships"><Relationship Id="rId3" Type="http://schemas.openxmlformats.org/officeDocument/2006/relationships/tags" Target="../tags/tag450.xml"/><Relationship Id="rId2" Type="http://schemas.openxmlformats.org/officeDocument/2006/relationships/tags" Target="../tags/tag449.xml"/><Relationship Id="rId1" Type="http://schemas.openxmlformats.org/officeDocument/2006/relationships/tags" Target="../tags/tag448.xml"/><Relationship Id="rId6" Type="http://schemas.openxmlformats.org/officeDocument/2006/relationships/slideMaster" Target="../slideMasters/slideMaster21.xml"/><Relationship Id="rId5" Type="http://schemas.openxmlformats.org/officeDocument/2006/relationships/tags" Target="../tags/tag452.xml"/><Relationship Id="rId4" Type="http://schemas.openxmlformats.org/officeDocument/2006/relationships/tags" Target="../tags/tag451.xml"/></Relationships>
</file>

<file path=ppt/slideLayouts/_rels/slideLayout323.xml.rels><?xml version="1.0" encoding="UTF-8" standalone="yes"?>
<Relationships xmlns="http://schemas.openxmlformats.org/package/2006/relationships"><Relationship Id="rId3" Type="http://schemas.openxmlformats.org/officeDocument/2006/relationships/tags" Target="../tags/tag455.xml"/><Relationship Id="rId2" Type="http://schemas.openxmlformats.org/officeDocument/2006/relationships/tags" Target="../tags/tag454.xml"/><Relationship Id="rId1" Type="http://schemas.openxmlformats.org/officeDocument/2006/relationships/tags" Target="../tags/tag453.xml"/><Relationship Id="rId5" Type="http://schemas.openxmlformats.org/officeDocument/2006/relationships/slideMaster" Target="../slideMasters/slideMaster21.xml"/><Relationship Id="rId4" Type="http://schemas.openxmlformats.org/officeDocument/2006/relationships/tags" Target="../tags/tag456.xml"/></Relationships>
</file>

<file path=ppt/slideLayouts/_rels/slideLayout324.xml.rels><?xml version="1.0" encoding="UTF-8" standalone="yes"?>
<Relationships xmlns="http://schemas.openxmlformats.org/package/2006/relationships"><Relationship Id="rId3" Type="http://schemas.openxmlformats.org/officeDocument/2006/relationships/tags" Target="../tags/tag459.xml"/><Relationship Id="rId2" Type="http://schemas.openxmlformats.org/officeDocument/2006/relationships/tags" Target="../tags/tag458.xml"/><Relationship Id="rId1" Type="http://schemas.openxmlformats.org/officeDocument/2006/relationships/tags" Target="../tags/tag457.xml"/><Relationship Id="rId6" Type="http://schemas.openxmlformats.org/officeDocument/2006/relationships/slideMaster" Target="../slideMasters/slideMaster21.xml"/><Relationship Id="rId5" Type="http://schemas.openxmlformats.org/officeDocument/2006/relationships/tags" Target="../tags/tag461.xml"/><Relationship Id="rId4" Type="http://schemas.openxmlformats.org/officeDocument/2006/relationships/tags" Target="../tags/tag460.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27.xml.rels><?xml version="1.0" encoding="UTF-8" standalone="yes"?>
<Relationships xmlns="http://schemas.openxmlformats.org/package/2006/relationships"><Relationship Id="rId3" Type="http://schemas.openxmlformats.org/officeDocument/2006/relationships/tags" Target="../tags/tag464.xml"/><Relationship Id="rId2" Type="http://schemas.openxmlformats.org/officeDocument/2006/relationships/tags" Target="../tags/tag463.xml"/><Relationship Id="rId1" Type="http://schemas.openxmlformats.org/officeDocument/2006/relationships/tags" Target="../tags/tag462.xml"/><Relationship Id="rId4" Type="http://schemas.openxmlformats.org/officeDocument/2006/relationships/slideMaster" Target="../slideMasters/slideMaster21.xml"/></Relationships>
</file>

<file path=ppt/slideLayouts/_rels/slideLayout328.xml.rels><?xml version="1.0" encoding="UTF-8" standalone="yes"?>
<Relationships xmlns="http://schemas.openxmlformats.org/package/2006/relationships"><Relationship Id="rId3" Type="http://schemas.openxmlformats.org/officeDocument/2006/relationships/tags" Target="../tags/tag467.xml"/><Relationship Id="rId2" Type="http://schemas.openxmlformats.org/officeDocument/2006/relationships/tags" Target="../tags/tag466.xml"/><Relationship Id="rId1" Type="http://schemas.openxmlformats.org/officeDocument/2006/relationships/tags" Target="../tags/tag465.xml"/><Relationship Id="rId5" Type="http://schemas.openxmlformats.org/officeDocument/2006/relationships/slideMaster" Target="../slideMasters/slideMaster21.xml"/><Relationship Id="rId4" Type="http://schemas.openxmlformats.org/officeDocument/2006/relationships/tags" Target="../tags/tag468.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Master" Target="../slideMasters/slideMaster21.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s://www.yeastar.com/" TargetMode="External"/><Relationship Id="rId1" Type="http://schemas.openxmlformats.org/officeDocument/2006/relationships/slideMaster" Target="../slideMasters/slideMaster3.xml"/><Relationship Id="rId4" Type="http://schemas.openxmlformats.org/officeDocument/2006/relationships/image" Target="../media/image26.png"/></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3.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27.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28.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29.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30.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yeastar.com/" TargetMode="External"/><Relationship Id="rId1" Type="http://schemas.openxmlformats.org/officeDocument/2006/relationships/slideMaster" Target="../slideMasters/slideMaster3.xml"/><Relationship Id="rId4" Type="http://schemas.openxmlformats.org/officeDocument/2006/relationships/image" Target="../media/image26.png"/></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31.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32.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3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2.png"/><Relationship Id="rId1" Type="http://schemas.openxmlformats.org/officeDocument/2006/relationships/slideMaster" Target="../slideMasters/slideMaster4.xml"/></Relationships>
</file>

<file path=ppt/slideLayouts/_rels/slideLayout48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Master" Target="../slideMasters/slideMaster34.xml"/><Relationship Id="rId4" Type="http://schemas.microsoft.com/office/2007/relationships/hdphoto" Target="../media/hdphoto1.wdp"/></Relationships>
</file>

<file path=ppt/slideLayouts/_rels/slideLayout48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Master" Target="../slideMasters/slideMaster34.xml"/></Relationships>
</file>

<file path=ppt/slideLayouts/_rels/slideLayout48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7.png"/><Relationship Id="rId1" Type="http://schemas.openxmlformats.org/officeDocument/2006/relationships/slideMaster" Target="../slideMasters/slideMaster34.xml"/><Relationship Id="rId4" Type="http://schemas.microsoft.com/office/2007/relationships/hdphoto" Target="../media/hdphoto1.wdp"/></Relationships>
</file>

<file path=ppt/slideLayouts/_rels/slideLayout48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8.png"/><Relationship Id="rId1" Type="http://schemas.openxmlformats.org/officeDocument/2006/relationships/slideMaster" Target="../slideMasters/slideMaster34.xml"/></Relationships>
</file>

<file path=ppt/slideLayouts/_rels/slideLayout48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9.png"/><Relationship Id="rId1" Type="http://schemas.openxmlformats.org/officeDocument/2006/relationships/slideMaster" Target="../slideMasters/slideMaster34.xml"/></Relationships>
</file>

<file path=ppt/slideLayouts/_rels/slideLayout48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80.png"/><Relationship Id="rId1" Type="http://schemas.openxmlformats.org/officeDocument/2006/relationships/slideMaster" Target="../slideMasters/slideMaster34.xml"/><Relationship Id="rId4" Type="http://schemas.microsoft.com/office/2007/relationships/hdphoto" Target="../media/hdphoto1.wdp"/></Relationships>
</file>

<file path=ppt/slideLayouts/_rels/slideLayout48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81.png"/><Relationship Id="rId1" Type="http://schemas.openxmlformats.org/officeDocument/2006/relationships/slideMaster" Target="../slideMasters/slideMaster34.xml"/></Relationships>
</file>

<file path=ppt/slideLayouts/_rels/slideLayout48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82.png"/><Relationship Id="rId1" Type="http://schemas.openxmlformats.org/officeDocument/2006/relationships/slideMaster" Target="../slideMasters/slideMaster34.xml"/></Relationships>
</file>

<file path=ppt/slideLayouts/_rels/slideLayout48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48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3.png"/><Relationship Id="rId1" Type="http://schemas.openxmlformats.org/officeDocument/2006/relationships/slideMaster" Target="../slideMasters/slideMaster4.xml"/></Relationships>
</file>

<file path=ppt/slideLayouts/_rels/slideLayout49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491.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73.png"/><Relationship Id="rId1" Type="http://schemas.openxmlformats.org/officeDocument/2006/relationships/slideMaster" Target="../slideMasters/slideMaster34.xml"/><Relationship Id="rId4" Type="http://schemas.microsoft.com/office/2007/relationships/hdphoto" Target="../media/hdphoto2.wdp"/></Relationships>
</file>

<file path=ppt/slideLayouts/_rels/slideLayout49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5.png"/><Relationship Id="rId1" Type="http://schemas.openxmlformats.org/officeDocument/2006/relationships/slideMaster" Target="../slideMasters/slideMaster34.xml"/><Relationship Id="rId4" Type="http://schemas.microsoft.com/office/2007/relationships/hdphoto" Target="../media/hdphoto2.wdp"/></Relationships>
</file>

<file path=ppt/slideLayouts/_rels/slideLayout49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86.png"/><Relationship Id="rId1" Type="http://schemas.openxmlformats.org/officeDocument/2006/relationships/slideMaster" Target="../slideMasters/slideMaster34.xml"/></Relationships>
</file>

<file path=ppt/slideLayouts/_rels/slideLayout49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7.png"/><Relationship Id="rId1" Type="http://schemas.openxmlformats.org/officeDocument/2006/relationships/slideMaster" Target="../slideMasters/slideMaster34.xml"/><Relationship Id="rId4" Type="http://schemas.microsoft.com/office/2007/relationships/hdphoto" Target="../media/hdphoto2.wdp"/></Relationships>
</file>

<file path=ppt/slideLayouts/_rels/slideLayout49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8.png"/><Relationship Id="rId1" Type="http://schemas.openxmlformats.org/officeDocument/2006/relationships/slideMaster" Target="../slideMasters/slideMaster34.xml"/><Relationship Id="rId4" Type="http://schemas.microsoft.com/office/2007/relationships/hdphoto" Target="../media/hdphoto2.wdp"/></Relationships>
</file>

<file path=ppt/slideLayouts/_rels/slideLayout49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8.png"/><Relationship Id="rId1" Type="http://schemas.openxmlformats.org/officeDocument/2006/relationships/slideMaster" Target="../slideMasters/slideMaster34.xml"/><Relationship Id="rId4" Type="http://schemas.microsoft.com/office/2007/relationships/hdphoto" Target="../media/hdphoto2.wdp"/></Relationships>
</file>

<file path=ppt/slideLayouts/_rels/slideLayout49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8.png"/><Relationship Id="rId1" Type="http://schemas.openxmlformats.org/officeDocument/2006/relationships/slideMaster" Target="../slideMasters/slideMaster34.xml"/><Relationship Id="rId4" Type="http://schemas.microsoft.com/office/2007/relationships/hdphoto" Target="../media/hdphoto2.wdp"/></Relationships>
</file>

<file path=ppt/slideLayouts/_rels/slideLayout49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Master" Target="../slideMasters/slideMaster34.xml"/><Relationship Id="rId6" Type="http://schemas.microsoft.com/office/2007/relationships/hdphoto" Target="../media/hdphoto4.wdp"/><Relationship Id="rId5" Type="http://schemas.openxmlformats.org/officeDocument/2006/relationships/image" Target="../media/image84.png"/><Relationship Id="rId4" Type="http://schemas.microsoft.com/office/2007/relationships/hdphoto" Target="../media/hdphoto3.wdp"/></Relationships>
</file>

<file path=ppt/slideLayouts/_rels/slideLayout49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83.png"/><Relationship Id="rId1" Type="http://schemas.openxmlformats.org/officeDocument/2006/relationships/slideMaster" Target="../slideMasters/slideMaster34.xml"/><Relationship Id="rId5" Type="http://schemas.openxmlformats.org/officeDocument/2006/relationships/image" Target="../media/image93.png"/><Relationship Id="rId4" Type="http://schemas.openxmlformats.org/officeDocument/2006/relationships/image" Target="../media/image92.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0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Master" Target="../slideMasters/slideMaster34.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50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0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0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0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0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0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34.xml"/></Relationships>
</file>

<file path=ppt/slideLayouts/_rels/slideLayout50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51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1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1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1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1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1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1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1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4.png"/><Relationship Id="rId1" Type="http://schemas.openxmlformats.org/officeDocument/2006/relationships/slideMaster" Target="../slideMasters/slideMaster34.xml"/></Relationships>
</file>

<file path=ppt/slideLayouts/_rels/slideLayout51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Master" Target="../slideMasters/slideMaster4.xml"/></Relationships>
</file>

<file path=ppt/slideLayouts/_rels/slideLayout52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4.png"/><Relationship Id="rId1" Type="http://schemas.openxmlformats.org/officeDocument/2006/relationships/slideMaster" Target="../slideMasters/slideMaster34.xml"/></Relationships>
</file>

<file path=ppt/slideLayouts/_rels/slideLayout52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2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2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2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2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2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2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2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53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3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3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3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3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3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3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3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38.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3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54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Master" Target="../slideMasters/slideMaster34.xml"/></Relationships>
</file>

<file path=ppt/slideLayouts/_rels/slideLayout54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Master" Target="../slideMasters/slideMaster34.xml"/></Relationships>
</file>

<file path=ppt/slideLayouts/_rels/slideLayout54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Master" Target="../slideMasters/slideMaster34.xml"/><Relationship Id="rId4" Type="http://schemas.microsoft.com/office/2007/relationships/hdphoto" Target="../media/hdphoto5.wdp"/></Relationships>
</file>

<file path=ppt/slideLayouts/_rels/slideLayout543.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9.png"/><Relationship Id="rId7" Type="http://schemas.openxmlformats.org/officeDocument/2006/relationships/image" Target="../media/image101.png"/><Relationship Id="rId2" Type="http://schemas.openxmlformats.org/officeDocument/2006/relationships/image" Target="../media/image98.png"/><Relationship Id="rId1" Type="http://schemas.openxmlformats.org/officeDocument/2006/relationships/slideMaster" Target="../slideMasters/slideMaster34.xml"/><Relationship Id="rId6" Type="http://schemas.openxmlformats.org/officeDocument/2006/relationships/image" Target="../media/image100.png"/><Relationship Id="rId5" Type="http://schemas.microsoft.com/office/2007/relationships/hdphoto" Target="../media/hdphoto5.wdp"/><Relationship Id="rId4" Type="http://schemas.openxmlformats.org/officeDocument/2006/relationships/image" Target="../media/image97.png"/></Relationships>
</file>

<file path=ppt/slideLayouts/_rels/slideLayout544.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103.png"/><Relationship Id="rId1" Type="http://schemas.openxmlformats.org/officeDocument/2006/relationships/slideMaster" Target="../slideMasters/slideMaster34.xml"/><Relationship Id="rId4" Type="http://schemas.microsoft.com/office/2007/relationships/hdphoto" Target="../media/hdphoto5.wdp"/></Relationships>
</file>

<file path=ppt/slideLayouts/_rels/slideLayout54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Master" Target="../slideMasters/slideMaster34.xml"/><Relationship Id="rId5" Type="http://schemas.openxmlformats.org/officeDocument/2006/relationships/image" Target="../media/image106.png"/><Relationship Id="rId4" Type="http://schemas.openxmlformats.org/officeDocument/2006/relationships/image" Target="../media/image95.png"/></Relationships>
</file>

<file path=ppt/slideLayouts/_rels/slideLayout54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107.png"/><Relationship Id="rId1" Type="http://schemas.openxmlformats.org/officeDocument/2006/relationships/slideMaster" Target="../slideMasters/slideMaster34.xml"/><Relationship Id="rId5" Type="http://schemas.openxmlformats.org/officeDocument/2006/relationships/image" Target="../media/image108.png"/><Relationship Id="rId4" Type="http://schemas.microsoft.com/office/2007/relationships/hdphoto" Target="../media/hdphoto5.wdp"/></Relationships>
</file>

<file path=ppt/slideLayouts/_rels/slideLayout547.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109.png"/><Relationship Id="rId1" Type="http://schemas.openxmlformats.org/officeDocument/2006/relationships/slideMaster" Target="../slideMasters/slideMaster34.xml"/><Relationship Id="rId5" Type="http://schemas.openxmlformats.org/officeDocument/2006/relationships/image" Target="../media/image110.png"/><Relationship Id="rId4" Type="http://schemas.microsoft.com/office/2007/relationships/hdphoto" Target="../media/hdphoto5.wdp"/></Relationships>
</file>

<file path=ppt/slideLayouts/_rels/slideLayout54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111.png"/><Relationship Id="rId1" Type="http://schemas.openxmlformats.org/officeDocument/2006/relationships/slideMaster" Target="../slideMasters/slideMaster34.xml"/><Relationship Id="rId4" Type="http://schemas.microsoft.com/office/2007/relationships/hdphoto" Target="../media/hdphoto5.wdp"/></Relationships>
</file>

<file path=ppt/slideLayouts/_rels/slideLayout54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112.png"/><Relationship Id="rId1" Type="http://schemas.openxmlformats.org/officeDocument/2006/relationships/slideMaster" Target="../slideMasters/slideMaster34.xml"/><Relationship Id="rId4" Type="http://schemas.openxmlformats.org/officeDocument/2006/relationships/image" Target="../media/image113.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550.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95.png"/><Relationship Id="rId1" Type="http://schemas.openxmlformats.org/officeDocument/2006/relationships/slideMaster" Target="../slideMasters/slideMaster34.xml"/></Relationships>
</file>

<file path=ppt/slideLayouts/_rels/slideLayout55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Master" Target="../slideMasters/slideMaster34.xml"/><Relationship Id="rId5" Type="http://schemas.microsoft.com/office/2007/relationships/hdphoto" Target="../media/hdphoto4.wdp"/><Relationship Id="rId4" Type="http://schemas.openxmlformats.org/officeDocument/2006/relationships/image" Target="../media/image84.png"/></Relationships>
</file>

<file path=ppt/slideLayouts/_rels/slideLayout55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17.png"/><Relationship Id="rId1" Type="http://schemas.openxmlformats.org/officeDocument/2006/relationships/slideMaster" Target="../slideMasters/slideMaster34.xml"/><Relationship Id="rId4" Type="http://schemas.microsoft.com/office/2007/relationships/hdphoto" Target="../media/hdphoto4.wdp"/></Relationships>
</file>

<file path=ppt/slideLayouts/_rels/slideLayout553.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115.png"/><Relationship Id="rId1" Type="http://schemas.openxmlformats.org/officeDocument/2006/relationships/slideMaster" Target="../slideMasters/slideMaster34.xml"/></Relationships>
</file>

<file path=ppt/slideLayouts/_rels/slideLayout55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18.png"/><Relationship Id="rId1" Type="http://schemas.openxmlformats.org/officeDocument/2006/relationships/slideMaster" Target="../slideMasters/slideMaster34.xml"/><Relationship Id="rId6" Type="http://schemas.openxmlformats.org/officeDocument/2006/relationships/image" Target="../media/image120.svg"/><Relationship Id="rId5" Type="http://schemas.openxmlformats.org/officeDocument/2006/relationships/image" Target="../media/image119.png"/><Relationship Id="rId4" Type="http://schemas.microsoft.com/office/2007/relationships/hdphoto" Target="../media/hdphoto4.wdp"/></Relationships>
</file>

<file path=ppt/slideLayouts/_rels/slideLayout555.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121.png"/><Relationship Id="rId1" Type="http://schemas.openxmlformats.org/officeDocument/2006/relationships/slideMaster" Target="../slideMasters/slideMaster34.xml"/><Relationship Id="rId5" Type="http://schemas.openxmlformats.org/officeDocument/2006/relationships/image" Target="../media/image122.png"/><Relationship Id="rId4" Type="http://schemas.microsoft.com/office/2007/relationships/hdphoto" Target="../media/hdphoto4.wdp"/></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559.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561.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562.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563.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564.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565.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35.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569.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Master" Target="../slideMasters/slideMaster36.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6.png"/><Relationship Id="rId1" Type="http://schemas.openxmlformats.org/officeDocument/2006/relationships/slideMaster" Target="../slideMasters/slideMaster4.xml"/><Relationship Id="rId4" Type="http://schemas.openxmlformats.org/officeDocument/2006/relationships/image" Target="../media/image6.png"/></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573.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574.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576.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578.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9.png"/><Relationship Id="rId1" Type="http://schemas.openxmlformats.org/officeDocument/2006/relationships/slideMaster" Target="../slideMasters/slideMaster4.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36.xml"/></Relationships>
</file>

<file path=ppt/slideLayouts/_rels/slideLayout581.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Master" Target="../slideMasters/slideMaster36.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583.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Master" Target="../slideMasters/slideMaster37.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586.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587.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0.png"/><Relationship Id="rId1" Type="http://schemas.openxmlformats.org/officeDocument/2006/relationships/slideMaster" Target="../slideMasters/slideMaster4.xml"/></Relationships>
</file>

<file path=ppt/slideLayouts/_rels/slideLayout590.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591.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592.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593.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594.xml.rels><?xml version="1.0" encoding="UTF-8" standalone="yes"?>
<Relationships xmlns="http://schemas.openxmlformats.org/package/2006/relationships"><Relationship Id="rId1" Type="http://schemas.openxmlformats.org/officeDocument/2006/relationships/slideMaster" Target="../slideMasters/slideMaster37.xml"/></Relationships>
</file>

<file path=ppt/slideLayouts/_rels/slideLayout595.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Master" Target="../slideMasters/slideMaster37.xml"/></Relationships>
</file>

<file path=ppt/slideLayouts/_rels/slideLayout59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597.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598.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599.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 Id="rId5" Type="http://schemas.openxmlformats.org/officeDocument/2006/relationships/image" Target="../media/image4.png"/><Relationship Id="rId4" Type="http://schemas.openxmlformats.org/officeDocument/2006/relationships/image" Target="../media/image1.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1.png"/><Relationship Id="rId1" Type="http://schemas.openxmlformats.org/officeDocument/2006/relationships/slideMaster" Target="../slideMasters/slideMaster4.xml"/></Relationships>
</file>

<file path=ppt/slideLayouts/_rels/slideLayout600.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601.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602.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38.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2.png"/><Relationship Id="rId1" Type="http://schemas.openxmlformats.org/officeDocument/2006/relationships/slideMaster" Target="../slideMasters/slideMaster4.xml"/></Relationships>
</file>

<file path=ppt/slideLayouts/_rels/slideLayout610.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611.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613.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615.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39.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3.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4.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5.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Master" Target="../slideMasters/slideMaster4.xml"/><Relationship Id="rId5" Type="http://schemas.openxmlformats.org/officeDocument/2006/relationships/image" Target="../media/image48.png"/><Relationship Id="rId4" Type="http://schemas.openxmlformats.org/officeDocument/2006/relationships/image" Target="../media/image6.png"/></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9.jpg"/><Relationship Id="rId1" Type="http://schemas.openxmlformats.org/officeDocument/2006/relationships/slideMaster" Target="../slideMasters/slideMaster4.xml"/><Relationship Id="rId5" Type="http://schemas.openxmlformats.org/officeDocument/2006/relationships/image" Target="../media/image47.png"/><Relationship Id="rId4" Type="http://schemas.openxmlformats.org/officeDocument/2006/relationships/image" Target="../media/image48.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0.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1.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2.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6.pn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3.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1.jpeg"/><Relationship Id="rId1" Type="http://schemas.openxmlformats.org/officeDocument/2006/relationships/slideMaster" Target="../slideMasters/slideMaster4.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4.xml"/><Relationship Id="rId4" Type="http://schemas.openxmlformats.org/officeDocument/2006/relationships/image" Target="../media/image31.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 Id="rId5" Type="http://schemas.openxmlformats.org/officeDocument/2006/relationships/image" Target="../media/image4.png"/><Relationship Id="rId4" Type="http://schemas.openxmlformats.org/officeDocument/2006/relationships/image" Target="../media/image1.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5.xml"/><Relationship Id="rId6" Type="http://schemas.openxmlformats.org/officeDocument/2006/relationships/image" Target="../media/image4.png"/><Relationship Id="rId5" Type="http://schemas.openxmlformats.org/officeDocument/2006/relationships/image" Target="../media/image1.pn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1.jpeg"/><Relationship Id="rId1" Type="http://schemas.openxmlformats.org/officeDocument/2006/relationships/slideMaster" Target="../slideMasters/slideMaster5.xml"/><Relationship Id="rId4" Type="http://schemas.openxmlformats.org/officeDocument/2006/relationships/image" Target="../media/image19.png"/></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1.jpeg"/><Relationship Id="rId1" Type="http://schemas.openxmlformats.org/officeDocument/2006/relationships/slideMaster" Target="../slideMasters/slideMaster5.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eg"/><Relationship Id="rId1" Type="http://schemas.openxmlformats.org/officeDocument/2006/relationships/slideMaster" Target="../slideMasters/slideMaster5.xml"/><Relationship Id="rId5" Type="http://schemas.openxmlformats.org/officeDocument/2006/relationships/image" Target="../media/image19.png"/><Relationship Id="rId4" Type="http://schemas.openxmlformats.org/officeDocument/2006/relationships/image" Target="../media/image18.png"/></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3.jpeg"/><Relationship Id="rId1" Type="http://schemas.openxmlformats.org/officeDocument/2006/relationships/slideMaster" Target="../slideMasters/slideMaster5.xml"/><Relationship Id="rId4" Type="http://schemas.openxmlformats.org/officeDocument/2006/relationships/image" Target="../media/image19.png"/></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76450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el-03_wave_08" preserve="1">
  <p:cSld name="Titel-03_wave_08">
    <p:spTree>
      <p:nvGrpSpPr>
        <p:cNvPr id="1" name="Shape 127"/>
        <p:cNvGrpSpPr/>
        <p:nvPr/>
      </p:nvGrpSpPr>
      <p:grpSpPr>
        <a:xfrm>
          <a:off x="0" y="0"/>
          <a:ext cx="0" cy="0"/>
          <a:chOff x="0" y="0"/>
          <a:chExt cx="0" cy="0"/>
        </a:xfrm>
      </p:grpSpPr>
      <p:pic>
        <p:nvPicPr>
          <p:cNvPr id="128" name="Google Shape;128;p23"/>
          <p:cNvPicPr preferRelativeResize="0"/>
          <p:nvPr/>
        </p:nvPicPr>
        <p:blipFill rotWithShape="1">
          <a:blip r:embed="rId2">
            <a:alphaModFix/>
          </a:blip>
          <a:srcRect/>
          <a:stretch/>
        </p:blipFill>
        <p:spPr>
          <a:xfrm>
            <a:off x="0" y="3429000"/>
            <a:ext cx="12191998" cy="3485169"/>
          </a:xfrm>
          <a:prstGeom prst="rect">
            <a:avLst/>
          </a:prstGeom>
          <a:noFill/>
          <a:ln>
            <a:noFill/>
          </a:ln>
        </p:spPr>
      </p:pic>
      <p:pic>
        <p:nvPicPr>
          <p:cNvPr id="129" name="Google Shape;129;p23"/>
          <p:cNvPicPr preferRelativeResize="0"/>
          <p:nvPr/>
        </p:nvPicPr>
        <p:blipFill rotWithShape="1">
          <a:blip r:embed="rId3">
            <a:alphaModFix/>
          </a:blip>
          <a:srcRect/>
          <a:stretch/>
        </p:blipFill>
        <p:spPr>
          <a:xfrm>
            <a:off x="8659089" y="4303493"/>
            <a:ext cx="3090001" cy="752933"/>
          </a:xfrm>
          <a:prstGeom prst="rect">
            <a:avLst/>
          </a:prstGeom>
          <a:noFill/>
          <a:ln>
            <a:noFill/>
          </a:ln>
        </p:spPr>
      </p:pic>
      <p:sp>
        <p:nvSpPr>
          <p:cNvPr id="130" name="Google Shape;130;p23"/>
          <p:cNvSpPr txBox="1">
            <a:spLocks noGrp="1"/>
          </p:cNvSpPr>
          <p:nvPr>
            <p:ph type="ctrTitle"/>
          </p:nvPr>
        </p:nvSpPr>
        <p:spPr>
          <a:xfrm>
            <a:off x="1524000" y="795103"/>
            <a:ext cx="9144000" cy="13803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rgbClr val="1A6E99"/>
              </a:buClr>
              <a:buSzPts val="6000"/>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31" name="Google Shape;131;p23"/>
          <p:cNvSpPr txBox="1">
            <a:spLocks noGrp="1"/>
          </p:cNvSpPr>
          <p:nvPr>
            <p:ph type="subTitle" idx="1"/>
          </p:nvPr>
        </p:nvSpPr>
        <p:spPr>
          <a:xfrm>
            <a:off x="1515103" y="2175308"/>
            <a:ext cx="91440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dk1"/>
              </a:buClr>
              <a:buSzPts val="1800"/>
              <a:buNone/>
              <a:defRPr sz="2400" b="1" cap="none">
                <a:solidFill>
                  <a:schemeClr val="accent3"/>
                </a:solidFill>
              </a:defRPr>
            </a:lvl1pPr>
            <a:lvl2pPr lvl="1" algn="ctr" rtl="0">
              <a:lnSpc>
                <a:spcPct val="125000"/>
              </a:lnSpc>
              <a:spcBef>
                <a:spcPts val="500"/>
              </a:spcBef>
              <a:spcAft>
                <a:spcPts val="0"/>
              </a:spcAft>
              <a:buClr>
                <a:schemeClr val="dk1"/>
              </a:buClr>
              <a:buSzPts val="1500"/>
              <a:buNone/>
              <a:defRPr sz="2000"/>
            </a:lvl2pPr>
            <a:lvl3pPr lvl="2" algn="ctr" rtl="0">
              <a:lnSpc>
                <a:spcPct val="125000"/>
              </a:lnSpc>
              <a:spcBef>
                <a:spcPts val="500"/>
              </a:spcBef>
              <a:spcAft>
                <a:spcPts val="0"/>
              </a:spcAft>
              <a:buClr>
                <a:schemeClr val="dk1"/>
              </a:buClr>
              <a:buSzPts val="1350"/>
              <a:buNone/>
              <a:defRPr sz="1800"/>
            </a:lvl3pPr>
            <a:lvl4pPr lvl="3" algn="ctr" rtl="0">
              <a:lnSpc>
                <a:spcPct val="125000"/>
              </a:lnSpc>
              <a:spcBef>
                <a:spcPts val="500"/>
              </a:spcBef>
              <a:spcAft>
                <a:spcPts val="0"/>
              </a:spcAft>
              <a:buClr>
                <a:schemeClr val="dk1"/>
              </a:buClr>
              <a:buSzPts val="1200"/>
              <a:buNone/>
              <a:defRPr sz="1600"/>
            </a:lvl4pPr>
            <a:lvl5pPr lvl="4" algn="ctr" rtl="0">
              <a:lnSpc>
                <a:spcPct val="125000"/>
              </a:lnSpc>
              <a:spcBef>
                <a:spcPts val="500"/>
              </a:spcBef>
              <a:spcAft>
                <a:spcPts val="0"/>
              </a:spcAft>
              <a:buClr>
                <a:schemeClr val="dk1"/>
              </a:buClr>
              <a:buSzPts val="12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2163954181"/>
      </p:ext>
    </p:extLst>
  </p:cSld>
  <p:clrMapOvr>
    <a:masterClrMapping/>
  </p:clrMapOvr>
  <p:extLst>
    <p:ext uri="{DCECCB84-F9BA-43D5-87BE-67443E8EF086}">
      <p15:sldGuideLst xmlns:p15="http://schemas.microsoft.com/office/powerpoint/2012/main">
        <p15:guide id="1" pos="740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extpage_wave-ur_04" preserve="1">
  <p:cSld name="1_Textpage_wave-ur_04">
    <p:spTree>
      <p:nvGrpSpPr>
        <p:cNvPr id="1" name="Shape 164"/>
        <p:cNvGrpSpPr/>
        <p:nvPr/>
      </p:nvGrpSpPr>
      <p:grpSpPr>
        <a:xfrm>
          <a:off x="0" y="0"/>
          <a:ext cx="0" cy="0"/>
          <a:chOff x="0" y="0"/>
          <a:chExt cx="0" cy="0"/>
        </a:xfrm>
      </p:grpSpPr>
      <p:pic>
        <p:nvPicPr>
          <p:cNvPr id="165" name="Google Shape;165;p28"/>
          <p:cNvPicPr preferRelativeResize="0"/>
          <p:nvPr/>
        </p:nvPicPr>
        <p:blipFill>
          <a:blip r:embed="rId2">
            <a:alphaModFix amt="5000"/>
          </a:blip>
          <a:stretch>
            <a:fillRect/>
          </a:stretch>
        </p:blipFill>
        <p:spPr>
          <a:xfrm rot="10800000">
            <a:off x="0" y="1781770"/>
            <a:ext cx="12192000" cy="3065859"/>
          </a:xfrm>
          <a:prstGeom prst="rect">
            <a:avLst/>
          </a:prstGeom>
          <a:noFill/>
          <a:ln>
            <a:noFill/>
          </a:ln>
        </p:spPr>
      </p:pic>
      <p:pic>
        <p:nvPicPr>
          <p:cNvPr id="166" name="Google Shape;166;p28"/>
          <p:cNvPicPr preferRelativeResize="0"/>
          <p:nvPr/>
        </p:nvPicPr>
        <p:blipFill>
          <a:blip r:embed="rId3">
            <a:alphaModFix/>
          </a:blip>
          <a:stretch>
            <a:fillRect/>
          </a:stretch>
        </p:blipFill>
        <p:spPr>
          <a:xfrm>
            <a:off x="7835275" y="0"/>
            <a:ext cx="4356725" cy="1198099"/>
          </a:xfrm>
          <a:prstGeom prst="rect">
            <a:avLst/>
          </a:prstGeom>
          <a:noFill/>
          <a:ln>
            <a:noFill/>
          </a:ln>
        </p:spPr>
      </p:pic>
      <p:sp>
        <p:nvSpPr>
          <p:cNvPr id="168" name="Google Shape;168;p28"/>
          <p:cNvSpPr txBox="1">
            <a:spLocks noGrp="1"/>
          </p:cNvSpPr>
          <p:nvPr>
            <p:ph type="title"/>
          </p:nvPr>
        </p:nvSpPr>
        <p:spPr>
          <a:xfrm>
            <a:off x="442923" y="495650"/>
            <a:ext cx="74655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71" name="Google Shape;171;p28"/>
          <p:cNvSpPr txBox="1">
            <a:spLocks noGrp="1"/>
          </p:cNvSpPr>
          <p:nvPr>
            <p:ph type="body" idx="1"/>
          </p:nvPr>
        </p:nvSpPr>
        <p:spPr>
          <a:xfrm>
            <a:off x="451800" y="1628775"/>
            <a:ext cx="11297400" cy="4680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grpSp>
        <p:nvGrpSpPr>
          <p:cNvPr id="10" name="Group 9"/>
          <p:cNvGrpSpPr/>
          <p:nvPr userDrawn="1"/>
        </p:nvGrpSpPr>
        <p:grpSpPr>
          <a:xfrm>
            <a:off x="0" y="5956065"/>
            <a:ext cx="12192000" cy="901933"/>
            <a:chOff x="0" y="4467050"/>
            <a:chExt cx="9144000" cy="676450"/>
          </a:xfrm>
        </p:grpSpPr>
        <p:sp>
          <p:nvSpPr>
            <p:cNvPr id="11" name="Rectangle 10">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buFont typeface="Arial"/>
                <a:buNone/>
              </a:pPr>
              <a:endParaRPr lang="en-US" sz="2400" kern="0">
                <a:solidFill>
                  <a:prstClr val="white"/>
                </a:solidFill>
                <a:sym typeface="Arial"/>
              </a:endParaRPr>
            </a:p>
          </p:txBody>
        </p:sp>
        <p:grpSp>
          <p:nvGrpSpPr>
            <p:cNvPr id="12" name="Group 11"/>
            <p:cNvGrpSpPr/>
            <p:nvPr userDrawn="1"/>
          </p:nvGrpSpPr>
          <p:grpSpPr>
            <a:xfrm>
              <a:off x="114300" y="4487369"/>
              <a:ext cx="8910322" cy="599050"/>
              <a:chOff x="114300" y="4487369"/>
              <a:chExt cx="8910322" cy="599050"/>
            </a:xfrm>
          </p:grpSpPr>
          <p:sp>
            <p:nvSpPr>
              <p:cNvPr id="13" name="TextBox 12">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buClr>
                    <a:srgbClr val="000000"/>
                  </a:buClr>
                  <a:buFont typeface="Arial"/>
                  <a:buNone/>
                  <a:defRPr/>
                </a:pPr>
                <a:r>
                  <a:rPr lang="en-US" sz="1400" b="1"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Cohesive Technologies Pvt. Ltd</a:t>
                </a:r>
              </a:p>
            </p:txBody>
          </p:sp>
          <p:sp>
            <p:nvSpPr>
              <p:cNvPr id="14" name="TextBox 13">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buClr>
                    <a:srgbClr val="000000"/>
                  </a:buClr>
                  <a:buFont typeface="Arial"/>
                  <a:buNone/>
                  <a:defRPr/>
                </a:pPr>
                <a:r>
                  <a:rPr lang="en-US" sz="1400" b="1"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Corporate Office: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CS-4, 5 &amp; 6, 4</a:t>
                </a:r>
                <a:r>
                  <a:rPr lang="en-US" sz="1400" kern="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th</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Floor, Ansal Plaza, Sector 3, </a:t>
                </a:r>
                <a:r>
                  <a:rPr lang="en-US" sz="1400" kern="0" dirty="0" err="1">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Vaishali</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Ghaziabad (U.P) - 201010</a:t>
                </a:r>
              </a:p>
            </p:txBody>
          </p:sp>
          <p:sp>
            <p:nvSpPr>
              <p:cNvPr id="15" name="TextBox 14">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buClr>
                    <a:srgbClr val="000000"/>
                  </a:buClr>
                  <a:buFont typeface="Arial"/>
                  <a:buNone/>
                  <a:defRPr/>
                </a:pPr>
                <a:r>
                  <a:rPr lang="en-US" sz="1400"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Email: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info@cohesiveglobal.com   </a:t>
                </a:r>
                <a:r>
                  <a:rPr lang="en-US" sz="1400"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Web: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www.cohesiveglobal.com  </a:t>
                </a:r>
              </a:p>
            </p:txBody>
          </p:sp>
          <p:pic>
            <p:nvPicPr>
              <p:cNvPr id="16" name="Picture 15">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17" name="Google Shape;169;p28"/>
          <p:cNvPicPr preferRelativeResize="0"/>
          <p:nvPr userDrawn="1"/>
        </p:nvPicPr>
        <p:blipFill rotWithShape="1">
          <a:blip r:embed="rId5">
            <a:alphaModFix/>
          </a:blip>
          <a:srcRect/>
          <a:stretch/>
        </p:blipFill>
        <p:spPr>
          <a:xfrm>
            <a:off x="10566216" y="638433"/>
            <a:ext cx="1174178" cy="285591"/>
          </a:xfrm>
          <a:prstGeom prst="rect">
            <a:avLst/>
          </a:prstGeom>
          <a:noFill/>
          <a:ln>
            <a:noFill/>
          </a:ln>
        </p:spPr>
      </p:pic>
    </p:spTree>
    <p:extLst>
      <p:ext uri="{BB962C8B-B14F-4D97-AF65-F5344CB8AC3E}">
        <p14:creationId xmlns:p14="http://schemas.microsoft.com/office/powerpoint/2010/main" val="2004663216"/>
      </p:ext>
    </p:extLst>
  </p:cSld>
  <p:clrMapOvr>
    <a:masterClrMapping/>
  </p:clrMapOvr>
  <p:extLst>
    <p:ext uri="{DCECCB84-F9BA-43D5-87BE-67443E8EF086}">
      <p15:sldGuideLst xmlns:p15="http://schemas.microsoft.com/office/powerpoint/2012/main">
        <p15:guide id="1" pos="279">
          <p15:clr>
            <a:srgbClr val="FBAE40"/>
          </p15:clr>
        </p15:guide>
        <p15:guide id="2" pos="7401">
          <p15:clr>
            <a:srgbClr val="FBAE40"/>
          </p15:clr>
        </p15:guide>
        <p15:guide id="3" orient="horz" pos="3974">
          <p15:clr>
            <a:srgbClr val="FBAE40"/>
          </p15:clr>
        </p15:guide>
        <p15:guide id="4" orient="horz" pos="1026">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matchingName="Textpage_wave-br_02" preserve="1">
  <p:cSld name="Textpage_wave-br_02">
    <p:spTree>
      <p:nvGrpSpPr>
        <p:cNvPr id="1" name="Shape 182"/>
        <p:cNvGrpSpPr/>
        <p:nvPr/>
      </p:nvGrpSpPr>
      <p:grpSpPr>
        <a:xfrm>
          <a:off x="0" y="0"/>
          <a:ext cx="0" cy="0"/>
          <a:chOff x="0" y="0"/>
          <a:chExt cx="0" cy="0"/>
        </a:xfrm>
      </p:grpSpPr>
      <p:cxnSp>
        <p:nvCxnSpPr>
          <p:cNvPr id="183" name="Google Shape;183;p30"/>
          <p:cNvCxnSpPr/>
          <p:nvPr/>
        </p:nvCxnSpPr>
        <p:spPr>
          <a:xfrm>
            <a:off x="451693" y="6440667"/>
            <a:ext cx="8130300" cy="0"/>
          </a:xfrm>
          <a:prstGeom prst="straightConnector1">
            <a:avLst/>
          </a:prstGeom>
          <a:noFill/>
          <a:ln w="9525" cap="rnd" cmpd="sng">
            <a:solidFill>
              <a:srgbClr val="31B7BC"/>
            </a:solidFill>
            <a:prstDash val="solid"/>
            <a:miter lim="800000"/>
            <a:headEnd type="none" w="sm" len="sm"/>
            <a:tailEnd type="none" w="sm" len="sm"/>
          </a:ln>
        </p:spPr>
      </p:cxnSp>
      <p:pic>
        <p:nvPicPr>
          <p:cNvPr id="184" name="Google Shape;184;p30"/>
          <p:cNvPicPr preferRelativeResize="0"/>
          <p:nvPr/>
        </p:nvPicPr>
        <p:blipFill>
          <a:blip r:embed="rId2">
            <a:alphaModFix/>
          </a:blip>
          <a:stretch>
            <a:fillRect/>
          </a:stretch>
        </p:blipFill>
        <p:spPr>
          <a:xfrm>
            <a:off x="7835275" y="5659899"/>
            <a:ext cx="4356725" cy="1198101"/>
          </a:xfrm>
          <a:prstGeom prst="rect">
            <a:avLst/>
          </a:prstGeom>
          <a:noFill/>
          <a:ln>
            <a:noFill/>
          </a:ln>
        </p:spPr>
      </p:pic>
      <p:pic>
        <p:nvPicPr>
          <p:cNvPr id="185" name="Google Shape;185;p30"/>
          <p:cNvPicPr preferRelativeResize="0"/>
          <p:nvPr/>
        </p:nvPicPr>
        <p:blipFill>
          <a:blip r:embed="rId3">
            <a:alphaModFix amt="6000"/>
          </a:blip>
          <a:stretch>
            <a:fillRect/>
          </a:stretch>
        </p:blipFill>
        <p:spPr>
          <a:xfrm>
            <a:off x="0" y="1781770"/>
            <a:ext cx="12192000" cy="3065859"/>
          </a:xfrm>
          <a:prstGeom prst="rect">
            <a:avLst/>
          </a:prstGeom>
          <a:noFill/>
          <a:ln>
            <a:noFill/>
          </a:ln>
        </p:spPr>
      </p:pic>
      <p:sp>
        <p:nvSpPr>
          <p:cNvPr id="186" name="Google Shape;186;p30"/>
          <p:cNvSpPr txBox="1">
            <a:spLocks noGrp="1"/>
          </p:cNvSpPr>
          <p:nvPr>
            <p:ph type="title"/>
          </p:nvPr>
        </p:nvSpPr>
        <p:spPr>
          <a:xfrm>
            <a:off x="442925" y="495650"/>
            <a:ext cx="112974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2600"/>
              <a:buNone/>
              <a:defRPr/>
            </a:lvl2pPr>
            <a:lvl3pPr lvl="2" algn="l" rtl="0">
              <a:lnSpc>
                <a:spcPct val="100000"/>
              </a:lnSpc>
              <a:spcBef>
                <a:spcPts val="0"/>
              </a:spcBef>
              <a:spcAft>
                <a:spcPts val="0"/>
              </a:spcAft>
              <a:buSzPts val="2600"/>
              <a:buNone/>
              <a:defRPr/>
            </a:lvl3pPr>
            <a:lvl4pPr lvl="3" algn="l" rtl="0">
              <a:lnSpc>
                <a:spcPct val="100000"/>
              </a:lnSpc>
              <a:spcBef>
                <a:spcPts val="0"/>
              </a:spcBef>
              <a:spcAft>
                <a:spcPts val="0"/>
              </a:spcAft>
              <a:buSzPts val="2600"/>
              <a:buNone/>
              <a:defRPr/>
            </a:lvl4pPr>
            <a:lvl5pPr lvl="4" algn="l" rtl="0">
              <a:lnSpc>
                <a:spcPct val="100000"/>
              </a:lnSpc>
              <a:spcBef>
                <a:spcPts val="0"/>
              </a:spcBef>
              <a:spcAft>
                <a:spcPts val="0"/>
              </a:spcAft>
              <a:buSzPts val="2600"/>
              <a:buNone/>
              <a:defRPr/>
            </a:lvl5pPr>
            <a:lvl6pPr lvl="5" algn="l" rtl="0">
              <a:lnSpc>
                <a:spcPct val="100000"/>
              </a:lnSpc>
              <a:spcBef>
                <a:spcPts val="0"/>
              </a:spcBef>
              <a:spcAft>
                <a:spcPts val="0"/>
              </a:spcAft>
              <a:buSzPts val="2600"/>
              <a:buNone/>
              <a:defRPr/>
            </a:lvl6pPr>
            <a:lvl7pPr lvl="6" algn="l" rtl="0">
              <a:lnSpc>
                <a:spcPct val="100000"/>
              </a:lnSpc>
              <a:spcBef>
                <a:spcPts val="0"/>
              </a:spcBef>
              <a:spcAft>
                <a:spcPts val="0"/>
              </a:spcAft>
              <a:buSzPts val="2600"/>
              <a:buNone/>
              <a:defRPr/>
            </a:lvl7pPr>
            <a:lvl8pPr lvl="7" algn="l" rtl="0">
              <a:lnSpc>
                <a:spcPct val="100000"/>
              </a:lnSpc>
              <a:spcBef>
                <a:spcPts val="0"/>
              </a:spcBef>
              <a:spcAft>
                <a:spcPts val="0"/>
              </a:spcAft>
              <a:buSzPts val="2600"/>
              <a:buNone/>
              <a:defRPr/>
            </a:lvl8pPr>
            <a:lvl9pPr lvl="8" algn="l" rtl="0">
              <a:lnSpc>
                <a:spcPct val="100000"/>
              </a:lnSpc>
              <a:spcBef>
                <a:spcPts val="0"/>
              </a:spcBef>
              <a:spcAft>
                <a:spcPts val="0"/>
              </a:spcAft>
              <a:buSzPts val="2600"/>
              <a:buNone/>
              <a:defRPr/>
            </a:lvl9pPr>
          </a:lstStyle>
          <a:p>
            <a:endParaRPr/>
          </a:p>
        </p:txBody>
      </p:sp>
      <p:pic>
        <p:nvPicPr>
          <p:cNvPr id="187" name="Google Shape;187;p30"/>
          <p:cNvPicPr preferRelativeResize="0"/>
          <p:nvPr/>
        </p:nvPicPr>
        <p:blipFill rotWithShape="1">
          <a:blip r:embed="rId4">
            <a:alphaModFix/>
          </a:blip>
          <a:srcRect/>
          <a:stretch/>
        </p:blipFill>
        <p:spPr>
          <a:xfrm>
            <a:off x="11048413" y="6556554"/>
            <a:ext cx="698766" cy="170266"/>
          </a:xfrm>
          <a:prstGeom prst="rect">
            <a:avLst/>
          </a:prstGeom>
          <a:noFill/>
          <a:ln>
            <a:noFill/>
          </a:ln>
        </p:spPr>
      </p:pic>
      <p:sp>
        <p:nvSpPr>
          <p:cNvPr id="188" name="Google Shape;188;p30"/>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31B7BC"/>
                </a:solidFill>
                <a:latin typeface="Calibri"/>
                <a:ea typeface="Calibri"/>
                <a:cs typeface="Calibri"/>
                <a:sym typeface="Calibri"/>
              </a:rPr>
              <a:pPr>
                <a:buClr>
                  <a:srgbClr val="000000"/>
                </a:buClr>
                <a:buSzPts val="1200"/>
                <a:buFont typeface="Arial"/>
                <a:buNone/>
              </a:pPr>
              <a:t>‹#›</a:t>
            </a:fld>
            <a:endParaRPr sz="1400" b="1" kern="0">
              <a:solidFill>
                <a:srgbClr val="31B7BC"/>
              </a:solidFill>
              <a:latin typeface="Calibri"/>
              <a:ea typeface="Calibri"/>
              <a:cs typeface="Calibri"/>
              <a:sym typeface="Calibri"/>
            </a:endParaRPr>
          </a:p>
        </p:txBody>
      </p:sp>
      <p:sp>
        <p:nvSpPr>
          <p:cNvPr id="189" name="Google Shape;189;p30"/>
          <p:cNvSpPr txBox="1">
            <a:spLocks noGrp="1"/>
          </p:cNvSpPr>
          <p:nvPr>
            <p:ph type="body" idx="1"/>
          </p:nvPr>
        </p:nvSpPr>
        <p:spPr>
          <a:xfrm>
            <a:off x="451800" y="1628775"/>
            <a:ext cx="11297400" cy="4572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sp>
        <p:nvSpPr>
          <p:cNvPr id="190" name="Google Shape;190;p30"/>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1A6E99"/>
                </a:solidFill>
                <a:latin typeface="Calibri"/>
                <a:ea typeface="Calibri"/>
                <a:cs typeface="Calibri"/>
                <a:sym typeface="Calibri"/>
              </a:rPr>
              <a:t>Connecting your business</a:t>
            </a:r>
            <a:endParaRPr sz="1400" kern="0">
              <a:solidFill>
                <a:srgbClr val="1A6E99"/>
              </a:solidFill>
              <a:latin typeface="Calibri"/>
              <a:ea typeface="Calibri"/>
              <a:cs typeface="Calibri"/>
              <a:sym typeface="Calibri"/>
            </a:endParaRPr>
          </a:p>
        </p:txBody>
      </p:sp>
      <p:grpSp>
        <p:nvGrpSpPr>
          <p:cNvPr id="10" name="Group 9"/>
          <p:cNvGrpSpPr/>
          <p:nvPr userDrawn="1"/>
        </p:nvGrpSpPr>
        <p:grpSpPr>
          <a:xfrm>
            <a:off x="0" y="5956065"/>
            <a:ext cx="12192000" cy="901933"/>
            <a:chOff x="0" y="4467050"/>
            <a:chExt cx="9144000" cy="676450"/>
          </a:xfrm>
        </p:grpSpPr>
        <p:sp>
          <p:nvSpPr>
            <p:cNvPr id="11" name="Rectangle 10">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buFont typeface="Arial"/>
                <a:buNone/>
              </a:pPr>
              <a:endParaRPr lang="en-US" sz="2400" kern="0">
                <a:solidFill>
                  <a:prstClr val="white"/>
                </a:solidFill>
                <a:sym typeface="Arial"/>
              </a:endParaRPr>
            </a:p>
          </p:txBody>
        </p:sp>
        <p:grpSp>
          <p:nvGrpSpPr>
            <p:cNvPr id="12" name="Group 11"/>
            <p:cNvGrpSpPr/>
            <p:nvPr userDrawn="1"/>
          </p:nvGrpSpPr>
          <p:grpSpPr>
            <a:xfrm>
              <a:off x="114300" y="4487369"/>
              <a:ext cx="8910322" cy="599050"/>
              <a:chOff x="114300" y="4487369"/>
              <a:chExt cx="8910322" cy="599050"/>
            </a:xfrm>
          </p:grpSpPr>
          <p:sp>
            <p:nvSpPr>
              <p:cNvPr id="13" name="TextBox 12">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buClr>
                    <a:srgbClr val="000000"/>
                  </a:buClr>
                  <a:buFont typeface="Arial"/>
                  <a:buNone/>
                  <a:defRPr/>
                </a:pPr>
                <a:r>
                  <a:rPr lang="en-US" sz="1400" b="1"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Cohesive Technologies Pvt. Ltd</a:t>
                </a:r>
              </a:p>
            </p:txBody>
          </p:sp>
          <p:sp>
            <p:nvSpPr>
              <p:cNvPr id="14" name="TextBox 13">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buClr>
                    <a:srgbClr val="000000"/>
                  </a:buClr>
                  <a:buFont typeface="Arial"/>
                  <a:buNone/>
                  <a:defRPr/>
                </a:pPr>
                <a:r>
                  <a:rPr lang="en-US" sz="1400" b="1"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Corporate Office: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CS-4, 5 &amp; 6, 4</a:t>
                </a:r>
                <a:r>
                  <a:rPr lang="en-US" sz="1400" kern="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th</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Floor, Ansal Plaza, Sector 3, </a:t>
                </a:r>
                <a:r>
                  <a:rPr lang="en-US" sz="1400" kern="0" dirty="0" err="1">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Vaishali</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Ghaziabad (U.P) - 201010</a:t>
                </a:r>
              </a:p>
            </p:txBody>
          </p:sp>
          <p:sp>
            <p:nvSpPr>
              <p:cNvPr id="15" name="TextBox 14">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buClr>
                    <a:srgbClr val="000000"/>
                  </a:buClr>
                  <a:buFont typeface="Arial"/>
                  <a:buNone/>
                  <a:defRPr/>
                </a:pPr>
                <a:r>
                  <a:rPr lang="en-US" sz="1400"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Email: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info@cohesiveglobal.com   </a:t>
                </a:r>
                <a:r>
                  <a:rPr lang="en-US" sz="1400"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Web: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www.cohesiveglobal.com  </a:t>
                </a:r>
              </a:p>
            </p:txBody>
          </p:sp>
          <p:pic>
            <p:nvPicPr>
              <p:cNvPr id="16" name="Picture 15">
                <a:extLst>
                  <a:ext uri="{FF2B5EF4-FFF2-40B4-BE49-F238E27FC236}">
                    <a16:creationId xmlns:a16="http://schemas.microsoft.com/office/drawing/2014/main" id="{CC6F26D6-4233-4EB5-A663-E0382D50DF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17" name="Google Shape;169;p28"/>
          <p:cNvPicPr preferRelativeResize="0"/>
          <p:nvPr userDrawn="1"/>
        </p:nvPicPr>
        <p:blipFill rotWithShape="1">
          <a:blip r:embed="rId6">
            <a:alphaModFix/>
          </a:blip>
          <a:srcRect/>
          <a:stretch/>
        </p:blipFill>
        <p:spPr>
          <a:xfrm>
            <a:off x="10566216" y="638433"/>
            <a:ext cx="1174178" cy="285591"/>
          </a:xfrm>
          <a:prstGeom prst="rect">
            <a:avLst/>
          </a:prstGeom>
          <a:noFill/>
          <a:ln>
            <a:noFill/>
          </a:ln>
        </p:spPr>
      </p:pic>
    </p:spTree>
    <p:extLst>
      <p:ext uri="{BB962C8B-B14F-4D97-AF65-F5344CB8AC3E}">
        <p14:creationId xmlns:p14="http://schemas.microsoft.com/office/powerpoint/2010/main" val="3399008618"/>
      </p:ext>
    </p:extLst>
  </p:cSld>
  <p:clrMapOvr>
    <a:masterClrMapping/>
  </p:clrMapOvr>
  <p:extLst>
    <p:ext uri="{DCECCB84-F9BA-43D5-87BE-67443E8EF086}">
      <p15:sldGuideLst xmlns:p15="http://schemas.microsoft.com/office/powerpoint/2012/main">
        <p15:guide id="1" pos="284">
          <p15:clr>
            <a:srgbClr val="FA7B17"/>
          </p15:clr>
        </p15:guide>
        <p15:guide id="2" orient="horz" pos="1026">
          <p15:clr>
            <a:srgbClr val="FA7B17"/>
          </p15:clr>
        </p15:guide>
        <p15:guide id="3" pos="7401">
          <p15:clr>
            <a:srgbClr val="FA7B17"/>
          </p15:clr>
        </p15:guide>
        <p15:guide id="4" orient="horz" pos="3906">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Contentpage_Design_01_02" preserve="1">
  <p:cSld name="Contentpage_Design_01_02">
    <p:spTree>
      <p:nvGrpSpPr>
        <p:cNvPr id="1" name="Shape 441"/>
        <p:cNvGrpSpPr/>
        <p:nvPr/>
      </p:nvGrpSpPr>
      <p:grpSpPr>
        <a:xfrm>
          <a:off x="0" y="0"/>
          <a:ext cx="0" cy="0"/>
          <a:chOff x="0" y="0"/>
          <a:chExt cx="0" cy="0"/>
        </a:xfrm>
      </p:grpSpPr>
      <p:pic>
        <p:nvPicPr>
          <p:cNvPr id="442" name="Google Shape;442;p55" descr="Ein Bild, das Text enthält.&#10;&#10;Automatisch generierte Beschreibung"/>
          <p:cNvPicPr preferRelativeResize="0"/>
          <p:nvPr/>
        </p:nvPicPr>
        <p:blipFill rotWithShape="1">
          <a:blip r:embed="rId2">
            <a:alphaModFix/>
          </a:blip>
          <a:srcRect/>
          <a:stretch/>
        </p:blipFill>
        <p:spPr>
          <a:xfrm>
            <a:off x="5712321" y="-8291"/>
            <a:ext cx="6479680" cy="1781912"/>
          </a:xfrm>
          <a:prstGeom prst="rect">
            <a:avLst/>
          </a:prstGeom>
          <a:noFill/>
          <a:ln>
            <a:noFill/>
          </a:ln>
        </p:spPr>
      </p:pic>
      <p:pic>
        <p:nvPicPr>
          <p:cNvPr id="443" name="Google Shape;443;p55"/>
          <p:cNvPicPr preferRelativeResize="0"/>
          <p:nvPr/>
        </p:nvPicPr>
        <p:blipFill rotWithShape="1">
          <a:blip r:embed="rId3">
            <a:alphaModFix/>
          </a:blip>
          <a:srcRect/>
          <a:stretch/>
        </p:blipFill>
        <p:spPr>
          <a:xfrm>
            <a:off x="0" y="1179678"/>
            <a:ext cx="8856920" cy="5690847"/>
          </a:xfrm>
          <a:prstGeom prst="rect">
            <a:avLst/>
          </a:prstGeom>
          <a:noFill/>
          <a:ln>
            <a:noFill/>
          </a:ln>
        </p:spPr>
      </p:pic>
      <p:cxnSp>
        <p:nvCxnSpPr>
          <p:cNvPr id="444" name="Google Shape;444;p55"/>
          <p:cNvCxnSpPr/>
          <p:nvPr/>
        </p:nvCxnSpPr>
        <p:spPr>
          <a:xfrm>
            <a:off x="451693" y="6440667"/>
            <a:ext cx="2178600" cy="0"/>
          </a:xfrm>
          <a:prstGeom prst="straightConnector1">
            <a:avLst/>
          </a:prstGeom>
          <a:noFill/>
          <a:ln w="9525" cap="rnd" cmpd="sng">
            <a:solidFill>
              <a:srgbClr val="31B7BC"/>
            </a:solidFill>
            <a:prstDash val="solid"/>
            <a:miter lim="800000"/>
            <a:headEnd type="none" w="sm" len="sm"/>
            <a:tailEnd type="none" w="sm" len="sm"/>
          </a:ln>
        </p:spPr>
      </p:cxnSp>
      <p:pic>
        <p:nvPicPr>
          <p:cNvPr id="445" name="Google Shape;445;p55"/>
          <p:cNvPicPr preferRelativeResize="0"/>
          <p:nvPr/>
        </p:nvPicPr>
        <p:blipFill rotWithShape="1">
          <a:blip r:embed="rId4">
            <a:alphaModFix/>
          </a:blip>
          <a:srcRect/>
          <a:stretch/>
        </p:blipFill>
        <p:spPr>
          <a:xfrm>
            <a:off x="11050822" y="6551209"/>
            <a:ext cx="700031" cy="170266"/>
          </a:xfrm>
          <a:prstGeom prst="rect">
            <a:avLst/>
          </a:prstGeom>
          <a:noFill/>
          <a:ln>
            <a:noFill/>
          </a:ln>
        </p:spPr>
      </p:pic>
      <p:sp>
        <p:nvSpPr>
          <p:cNvPr id="446" name="Google Shape;446;p55"/>
          <p:cNvSpPr txBox="1">
            <a:spLocks noGrp="1"/>
          </p:cNvSpPr>
          <p:nvPr>
            <p:ph type="title"/>
          </p:nvPr>
        </p:nvSpPr>
        <p:spPr>
          <a:xfrm>
            <a:off x="442925" y="495650"/>
            <a:ext cx="67350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47" name="Google Shape;447;p55"/>
          <p:cNvSpPr txBox="1">
            <a:spLocks noGrp="1"/>
          </p:cNvSpPr>
          <p:nvPr>
            <p:ph type="body" idx="1"/>
          </p:nvPr>
        </p:nvSpPr>
        <p:spPr>
          <a:xfrm>
            <a:off x="6570000" y="1628775"/>
            <a:ext cx="5170500" cy="36234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cxnSp>
        <p:nvCxnSpPr>
          <p:cNvPr id="448" name="Google Shape;448;p55"/>
          <p:cNvCxnSpPr/>
          <p:nvPr/>
        </p:nvCxnSpPr>
        <p:spPr>
          <a:xfrm>
            <a:off x="8538550" y="6441475"/>
            <a:ext cx="3214500" cy="0"/>
          </a:xfrm>
          <a:prstGeom prst="straightConnector1">
            <a:avLst/>
          </a:prstGeom>
          <a:noFill/>
          <a:ln w="9525" cap="rnd" cmpd="sng">
            <a:solidFill>
              <a:srgbClr val="31B7BC"/>
            </a:solidFill>
            <a:prstDash val="solid"/>
            <a:miter lim="800000"/>
            <a:headEnd type="none" w="sm" len="sm"/>
            <a:tailEnd type="none" w="sm" len="sm"/>
          </a:ln>
        </p:spPr>
      </p:cxnSp>
      <p:sp>
        <p:nvSpPr>
          <p:cNvPr id="449" name="Google Shape;449;p55"/>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31B7BC"/>
                </a:solidFill>
                <a:latin typeface="Calibri"/>
                <a:ea typeface="Calibri"/>
                <a:cs typeface="Calibri"/>
                <a:sym typeface="Calibri"/>
              </a:rPr>
              <a:pPr>
                <a:buClr>
                  <a:srgbClr val="000000"/>
                </a:buClr>
                <a:buSzPts val="1200"/>
                <a:buFont typeface="Arial"/>
                <a:buNone/>
              </a:pPr>
              <a:t>‹#›</a:t>
            </a:fld>
            <a:endParaRPr sz="1400" b="1" kern="0">
              <a:solidFill>
                <a:srgbClr val="31B7BC"/>
              </a:solidFill>
              <a:latin typeface="Calibri"/>
              <a:ea typeface="Calibri"/>
              <a:cs typeface="Calibri"/>
              <a:sym typeface="Calibri"/>
            </a:endParaRPr>
          </a:p>
        </p:txBody>
      </p:sp>
      <p:sp>
        <p:nvSpPr>
          <p:cNvPr id="450" name="Google Shape;450;p55"/>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1A6E99"/>
                </a:solidFill>
                <a:latin typeface="Calibri"/>
                <a:ea typeface="Calibri"/>
                <a:cs typeface="Calibri"/>
                <a:sym typeface="Calibri"/>
              </a:rPr>
              <a:t>Connecting your business</a:t>
            </a:r>
            <a:endParaRPr sz="1400" kern="0">
              <a:solidFill>
                <a:srgbClr val="1A6E99"/>
              </a:solidFill>
              <a:latin typeface="Calibri"/>
              <a:ea typeface="Calibri"/>
              <a:cs typeface="Calibri"/>
              <a:sym typeface="Calibri"/>
            </a:endParaRPr>
          </a:p>
        </p:txBody>
      </p:sp>
    </p:spTree>
    <p:extLst>
      <p:ext uri="{BB962C8B-B14F-4D97-AF65-F5344CB8AC3E}">
        <p14:creationId xmlns:p14="http://schemas.microsoft.com/office/powerpoint/2010/main" val="4195137713"/>
      </p:ext>
    </p:extLst>
  </p:cSld>
  <p:clrMapOvr>
    <a:masterClrMapping/>
  </p:clrMapOvr>
  <p:extLst>
    <p:ext uri="{DCECCB84-F9BA-43D5-87BE-67443E8EF086}">
      <p15:sldGuideLst xmlns:p15="http://schemas.microsoft.com/office/powerpoint/2012/main">
        <p15:guide id="1" pos="7401">
          <p15:clr>
            <a:srgbClr val="FBAE40"/>
          </p15:clr>
        </p15:guide>
        <p15:guide id="2" pos="4139">
          <p15:clr>
            <a:srgbClr val="FBAE40"/>
          </p15:clr>
        </p15:guide>
        <p15:guide id="3" orient="horz" pos="1026">
          <p15:clr>
            <a:srgbClr val="FBAE40"/>
          </p15:clr>
        </p15:guide>
        <p15:guide id="4" orient="horz" pos="3308">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Titel-03_wave_07 1" preserve="1">
  <p:cSld name="Titel-03_wave_07 1">
    <p:spTree>
      <p:nvGrpSpPr>
        <p:cNvPr id="1" name="Shape 123"/>
        <p:cNvGrpSpPr/>
        <p:nvPr/>
      </p:nvGrpSpPr>
      <p:grpSpPr>
        <a:xfrm>
          <a:off x="0" y="0"/>
          <a:ext cx="0" cy="0"/>
          <a:chOff x="0" y="0"/>
          <a:chExt cx="0" cy="0"/>
        </a:xfrm>
      </p:grpSpPr>
      <p:pic>
        <p:nvPicPr>
          <p:cNvPr id="124" name="Google Shape;124;p22" descr="Ein Bild, das Fisch, Rochen enthält.&#10;&#10;Automatisch generierte Beschreibung"/>
          <p:cNvPicPr preferRelativeResize="0"/>
          <p:nvPr/>
        </p:nvPicPr>
        <p:blipFill rotWithShape="1">
          <a:blip r:embed="rId2">
            <a:alphaModFix/>
          </a:blip>
          <a:srcRect/>
          <a:stretch/>
        </p:blipFill>
        <p:spPr>
          <a:xfrm>
            <a:off x="0" y="3349752"/>
            <a:ext cx="12192000" cy="3584448"/>
          </a:xfrm>
          <a:prstGeom prst="rect">
            <a:avLst/>
          </a:prstGeom>
          <a:noFill/>
          <a:ln>
            <a:noFill/>
          </a:ln>
        </p:spPr>
      </p:pic>
      <p:sp>
        <p:nvSpPr>
          <p:cNvPr id="125" name="Google Shape;125;p22"/>
          <p:cNvSpPr txBox="1">
            <a:spLocks noGrp="1"/>
          </p:cNvSpPr>
          <p:nvPr>
            <p:ph type="ctrTitle"/>
          </p:nvPr>
        </p:nvSpPr>
        <p:spPr>
          <a:xfrm>
            <a:off x="1524000" y="795103"/>
            <a:ext cx="9144000" cy="13803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rgbClr val="1A6E99"/>
              </a:buClr>
              <a:buSzPts val="6000"/>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26" name="Google Shape;126;p22"/>
          <p:cNvSpPr txBox="1">
            <a:spLocks noGrp="1"/>
          </p:cNvSpPr>
          <p:nvPr>
            <p:ph type="subTitle" idx="1"/>
          </p:nvPr>
        </p:nvSpPr>
        <p:spPr>
          <a:xfrm>
            <a:off x="1515103" y="2175308"/>
            <a:ext cx="91440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dk1"/>
              </a:buClr>
              <a:buSzPts val="1800"/>
              <a:buNone/>
              <a:defRPr sz="2400" b="1" cap="none">
                <a:solidFill>
                  <a:schemeClr val="accent1"/>
                </a:solidFill>
              </a:defRPr>
            </a:lvl1pPr>
            <a:lvl2pPr lvl="1" algn="ctr" rtl="0">
              <a:lnSpc>
                <a:spcPct val="125000"/>
              </a:lnSpc>
              <a:spcBef>
                <a:spcPts val="500"/>
              </a:spcBef>
              <a:spcAft>
                <a:spcPts val="0"/>
              </a:spcAft>
              <a:buClr>
                <a:schemeClr val="dk1"/>
              </a:buClr>
              <a:buSzPts val="1500"/>
              <a:buNone/>
              <a:defRPr sz="2000"/>
            </a:lvl2pPr>
            <a:lvl3pPr lvl="2" algn="ctr" rtl="0">
              <a:lnSpc>
                <a:spcPct val="125000"/>
              </a:lnSpc>
              <a:spcBef>
                <a:spcPts val="500"/>
              </a:spcBef>
              <a:spcAft>
                <a:spcPts val="0"/>
              </a:spcAft>
              <a:buClr>
                <a:schemeClr val="dk1"/>
              </a:buClr>
              <a:buSzPts val="1350"/>
              <a:buNone/>
              <a:defRPr sz="1800"/>
            </a:lvl3pPr>
            <a:lvl4pPr lvl="3" algn="ctr" rtl="0">
              <a:lnSpc>
                <a:spcPct val="125000"/>
              </a:lnSpc>
              <a:spcBef>
                <a:spcPts val="500"/>
              </a:spcBef>
              <a:spcAft>
                <a:spcPts val="0"/>
              </a:spcAft>
              <a:buClr>
                <a:schemeClr val="dk1"/>
              </a:buClr>
              <a:buSzPts val="1200"/>
              <a:buNone/>
              <a:defRPr sz="1600"/>
            </a:lvl4pPr>
            <a:lvl5pPr lvl="4" algn="ctr" rtl="0">
              <a:lnSpc>
                <a:spcPct val="125000"/>
              </a:lnSpc>
              <a:spcBef>
                <a:spcPts val="500"/>
              </a:spcBef>
              <a:spcAft>
                <a:spcPts val="0"/>
              </a:spcAft>
              <a:buClr>
                <a:schemeClr val="dk1"/>
              </a:buClr>
              <a:buSzPts val="12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4175072832"/>
      </p:ext>
    </p:extLst>
  </p:cSld>
  <p:clrMapOvr>
    <a:masterClrMapping/>
  </p:clrMapOvr>
  <p:extLst>
    <p:ext uri="{DCECCB84-F9BA-43D5-87BE-67443E8EF086}">
      <p15:sldGuideLst xmlns:p15="http://schemas.microsoft.com/office/powerpoint/2012/main">
        <p15:guide id="1" pos="7401">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el-03_wave_08" preserve="1">
  <p:cSld name="Titel-03_wave_08">
    <p:spTree>
      <p:nvGrpSpPr>
        <p:cNvPr id="1" name="Shape 127"/>
        <p:cNvGrpSpPr/>
        <p:nvPr/>
      </p:nvGrpSpPr>
      <p:grpSpPr>
        <a:xfrm>
          <a:off x="0" y="0"/>
          <a:ext cx="0" cy="0"/>
          <a:chOff x="0" y="0"/>
          <a:chExt cx="0" cy="0"/>
        </a:xfrm>
      </p:grpSpPr>
      <p:pic>
        <p:nvPicPr>
          <p:cNvPr id="128" name="Google Shape;128;p23"/>
          <p:cNvPicPr preferRelativeResize="0"/>
          <p:nvPr/>
        </p:nvPicPr>
        <p:blipFill rotWithShape="1">
          <a:blip r:embed="rId2">
            <a:alphaModFix/>
          </a:blip>
          <a:srcRect/>
          <a:stretch/>
        </p:blipFill>
        <p:spPr>
          <a:xfrm>
            <a:off x="0" y="3429000"/>
            <a:ext cx="12191998" cy="3485169"/>
          </a:xfrm>
          <a:prstGeom prst="rect">
            <a:avLst/>
          </a:prstGeom>
          <a:noFill/>
          <a:ln>
            <a:noFill/>
          </a:ln>
        </p:spPr>
      </p:pic>
      <p:pic>
        <p:nvPicPr>
          <p:cNvPr id="129" name="Google Shape;129;p23"/>
          <p:cNvPicPr preferRelativeResize="0"/>
          <p:nvPr/>
        </p:nvPicPr>
        <p:blipFill rotWithShape="1">
          <a:blip r:embed="rId3">
            <a:alphaModFix/>
          </a:blip>
          <a:srcRect/>
          <a:stretch/>
        </p:blipFill>
        <p:spPr>
          <a:xfrm>
            <a:off x="8659089" y="4303493"/>
            <a:ext cx="3090001" cy="752933"/>
          </a:xfrm>
          <a:prstGeom prst="rect">
            <a:avLst/>
          </a:prstGeom>
          <a:noFill/>
          <a:ln>
            <a:noFill/>
          </a:ln>
        </p:spPr>
      </p:pic>
      <p:sp>
        <p:nvSpPr>
          <p:cNvPr id="130" name="Google Shape;130;p23"/>
          <p:cNvSpPr txBox="1">
            <a:spLocks noGrp="1"/>
          </p:cNvSpPr>
          <p:nvPr>
            <p:ph type="ctrTitle"/>
          </p:nvPr>
        </p:nvSpPr>
        <p:spPr>
          <a:xfrm>
            <a:off x="1524000" y="795103"/>
            <a:ext cx="9144000" cy="13803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rgbClr val="1A6E99"/>
              </a:buClr>
              <a:buSzPts val="6000"/>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31" name="Google Shape;131;p23"/>
          <p:cNvSpPr txBox="1">
            <a:spLocks noGrp="1"/>
          </p:cNvSpPr>
          <p:nvPr>
            <p:ph type="subTitle" idx="1"/>
          </p:nvPr>
        </p:nvSpPr>
        <p:spPr>
          <a:xfrm>
            <a:off x="1515103" y="2175308"/>
            <a:ext cx="91440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dk1"/>
              </a:buClr>
              <a:buSzPts val="1800"/>
              <a:buNone/>
              <a:defRPr sz="2400" b="1" cap="none">
                <a:solidFill>
                  <a:schemeClr val="accent3"/>
                </a:solidFill>
              </a:defRPr>
            </a:lvl1pPr>
            <a:lvl2pPr lvl="1" algn="ctr" rtl="0">
              <a:lnSpc>
                <a:spcPct val="125000"/>
              </a:lnSpc>
              <a:spcBef>
                <a:spcPts val="500"/>
              </a:spcBef>
              <a:spcAft>
                <a:spcPts val="0"/>
              </a:spcAft>
              <a:buClr>
                <a:schemeClr val="dk1"/>
              </a:buClr>
              <a:buSzPts val="1500"/>
              <a:buNone/>
              <a:defRPr sz="2000"/>
            </a:lvl2pPr>
            <a:lvl3pPr lvl="2" algn="ctr" rtl="0">
              <a:lnSpc>
                <a:spcPct val="125000"/>
              </a:lnSpc>
              <a:spcBef>
                <a:spcPts val="500"/>
              </a:spcBef>
              <a:spcAft>
                <a:spcPts val="0"/>
              </a:spcAft>
              <a:buClr>
                <a:schemeClr val="dk1"/>
              </a:buClr>
              <a:buSzPts val="1350"/>
              <a:buNone/>
              <a:defRPr sz="1800"/>
            </a:lvl3pPr>
            <a:lvl4pPr lvl="3" algn="ctr" rtl="0">
              <a:lnSpc>
                <a:spcPct val="125000"/>
              </a:lnSpc>
              <a:spcBef>
                <a:spcPts val="500"/>
              </a:spcBef>
              <a:spcAft>
                <a:spcPts val="0"/>
              </a:spcAft>
              <a:buClr>
                <a:schemeClr val="dk1"/>
              </a:buClr>
              <a:buSzPts val="1200"/>
              <a:buNone/>
              <a:defRPr sz="1600"/>
            </a:lvl4pPr>
            <a:lvl5pPr lvl="4" algn="ctr" rtl="0">
              <a:lnSpc>
                <a:spcPct val="125000"/>
              </a:lnSpc>
              <a:spcBef>
                <a:spcPts val="500"/>
              </a:spcBef>
              <a:spcAft>
                <a:spcPts val="0"/>
              </a:spcAft>
              <a:buClr>
                <a:schemeClr val="dk1"/>
              </a:buClr>
              <a:buSzPts val="12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508464081"/>
      </p:ext>
    </p:extLst>
  </p:cSld>
  <p:clrMapOvr>
    <a:masterClrMapping/>
  </p:clrMapOvr>
  <p:extLst>
    <p:ext uri="{DCECCB84-F9BA-43D5-87BE-67443E8EF086}">
      <p15:sldGuideLst xmlns:p15="http://schemas.microsoft.com/office/powerpoint/2012/main">
        <p15:guide id="1" pos="7401">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itel-03_wave_09" preserve="1">
  <p:cSld name="Titel-03_wave_09">
    <p:spTree>
      <p:nvGrpSpPr>
        <p:cNvPr id="1" name="Shape 132"/>
        <p:cNvGrpSpPr/>
        <p:nvPr/>
      </p:nvGrpSpPr>
      <p:grpSpPr>
        <a:xfrm>
          <a:off x="0" y="0"/>
          <a:ext cx="0" cy="0"/>
          <a:chOff x="0" y="0"/>
          <a:chExt cx="0" cy="0"/>
        </a:xfrm>
      </p:grpSpPr>
      <p:pic>
        <p:nvPicPr>
          <p:cNvPr id="133" name="Google Shape;133;p24" descr="Ein Bild, das Düne enthält.&#10;&#10;Automatisch generierte Beschreibung"/>
          <p:cNvPicPr preferRelativeResize="0"/>
          <p:nvPr/>
        </p:nvPicPr>
        <p:blipFill rotWithShape="1">
          <a:blip r:embed="rId2">
            <a:alphaModFix/>
          </a:blip>
          <a:srcRect/>
          <a:stretch/>
        </p:blipFill>
        <p:spPr>
          <a:xfrm>
            <a:off x="0" y="3273552"/>
            <a:ext cx="12192000" cy="3584448"/>
          </a:xfrm>
          <a:prstGeom prst="rect">
            <a:avLst/>
          </a:prstGeom>
          <a:noFill/>
          <a:ln>
            <a:noFill/>
          </a:ln>
        </p:spPr>
      </p:pic>
      <p:pic>
        <p:nvPicPr>
          <p:cNvPr id="134" name="Google Shape;134;p24"/>
          <p:cNvPicPr preferRelativeResize="0"/>
          <p:nvPr/>
        </p:nvPicPr>
        <p:blipFill rotWithShape="1">
          <a:blip r:embed="rId3">
            <a:alphaModFix/>
          </a:blip>
          <a:srcRect/>
          <a:stretch/>
        </p:blipFill>
        <p:spPr>
          <a:xfrm>
            <a:off x="8659089" y="4303493"/>
            <a:ext cx="3090001" cy="752933"/>
          </a:xfrm>
          <a:prstGeom prst="rect">
            <a:avLst/>
          </a:prstGeom>
          <a:noFill/>
          <a:ln>
            <a:noFill/>
          </a:ln>
        </p:spPr>
      </p:pic>
      <p:sp>
        <p:nvSpPr>
          <p:cNvPr id="135" name="Google Shape;135;p24"/>
          <p:cNvSpPr txBox="1">
            <a:spLocks noGrp="1"/>
          </p:cNvSpPr>
          <p:nvPr>
            <p:ph type="ctrTitle"/>
          </p:nvPr>
        </p:nvSpPr>
        <p:spPr>
          <a:xfrm>
            <a:off x="1524000" y="795103"/>
            <a:ext cx="9144000" cy="13803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rgbClr val="1A6E99"/>
              </a:buClr>
              <a:buSzPts val="6000"/>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36" name="Google Shape;136;p24"/>
          <p:cNvSpPr txBox="1">
            <a:spLocks noGrp="1"/>
          </p:cNvSpPr>
          <p:nvPr>
            <p:ph type="subTitle" idx="1"/>
          </p:nvPr>
        </p:nvSpPr>
        <p:spPr>
          <a:xfrm>
            <a:off x="1515103" y="2175308"/>
            <a:ext cx="91440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dk1"/>
              </a:buClr>
              <a:buSzPts val="1800"/>
              <a:buNone/>
              <a:defRPr sz="2400" b="1" cap="none">
                <a:solidFill>
                  <a:schemeClr val="accent2"/>
                </a:solidFill>
              </a:defRPr>
            </a:lvl1pPr>
            <a:lvl2pPr lvl="1" algn="ctr" rtl="0">
              <a:lnSpc>
                <a:spcPct val="125000"/>
              </a:lnSpc>
              <a:spcBef>
                <a:spcPts val="500"/>
              </a:spcBef>
              <a:spcAft>
                <a:spcPts val="0"/>
              </a:spcAft>
              <a:buClr>
                <a:schemeClr val="dk1"/>
              </a:buClr>
              <a:buSzPts val="1500"/>
              <a:buNone/>
              <a:defRPr sz="2000"/>
            </a:lvl2pPr>
            <a:lvl3pPr lvl="2" algn="ctr" rtl="0">
              <a:lnSpc>
                <a:spcPct val="125000"/>
              </a:lnSpc>
              <a:spcBef>
                <a:spcPts val="500"/>
              </a:spcBef>
              <a:spcAft>
                <a:spcPts val="0"/>
              </a:spcAft>
              <a:buClr>
                <a:schemeClr val="dk1"/>
              </a:buClr>
              <a:buSzPts val="1350"/>
              <a:buNone/>
              <a:defRPr sz="1800"/>
            </a:lvl3pPr>
            <a:lvl4pPr lvl="3" algn="ctr" rtl="0">
              <a:lnSpc>
                <a:spcPct val="125000"/>
              </a:lnSpc>
              <a:spcBef>
                <a:spcPts val="500"/>
              </a:spcBef>
              <a:spcAft>
                <a:spcPts val="0"/>
              </a:spcAft>
              <a:buClr>
                <a:schemeClr val="dk1"/>
              </a:buClr>
              <a:buSzPts val="1200"/>
              <a:buNone/>
              <a:defRPr sz="1600"/>
            </a:lvl4pPr>
            <a:lvl5pPr lvl="4" algn="ctr" rtl="0">
              <a:lnSpc>
                <a:spcPct val="125000"/>
              </a:lnSpc>
              <a:spcBef>
                <a:spcPts val="500"/>
              </a:spcBef>
              <a:spcAft>
                <a:spcPts val="0"/>
              </a:spcAft>
              <a:buClr>
                <a:schemeClr val="dk1"/>
              </a:buClr>
              <a:buSzPts val="12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3888260179"/>
      </p:ext>
    </p:extLst>
  </p:cSld>
  <p:clrMapOvr>
    <a:masterClrMapping/>
  </p:clrMapOvr>
  <p:extLst>
    <p:ext uri="{DCECCB84-F9BA-43D5-87BE-67443E8EF086}">
      <p15:sldGuideLst xmlns:p15="http://schemas.microsoft.com/office/powerpoint/2012/main">
        <p15:guide id="1" pos="7401">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Spacer_bg_wave-Turkis" preserve="1">
  <p:cSld name="Spacer_bg_wave-Turkis">
    <p:spTree>
      <p:nvGrpSpPr>
        <p:cNvPr id="1" name="Shape 524"/>
        <p:cNvGrpSpPr/>
        <p:nvPr/>
      </p:nvGrpSpPr>
      <p:grpSpPr>
        <a:xfrm>
          <a:off x="0" y="0"/>
          <a:ext cx="0" cy="0"/>
          <a:chOff x="0" y="0"/>
          <a:chExt cx="0" cy="0"/>
        </a:xfrm>
      </p:grpSpPr>
      <p:sp>
        <p:nvSpPr>
          <p:cNvPr id="525" name="Google Shape;525;p65"/>
          <p:cNvSpPr/>
          <p:nvPr/>
        </p:nvSpPr>
        <p:spPr>
          <a:xfrm>
            <a:off x="0" y="12700"/>
            <a:ext cx="12196200" cy="6858000"/>
          </a:xfrm>
          <a:prstGeom prst="rect">
            <a:avLst/>
          </a:prstGeom>
          <a:solidFill>
            <a:schemeClr val="accent1"/>
          </a:solidFill>
          <a:ln>
            <a:noFill/>
          </a:ln>
        </p:spPr>
        <p:txBody>
          <a:bodyPr spcFirstLastPara="1" wrap="square" lIns="91425" tIns="91425" rIns="91425" bIns="91425" anchor="ctr" anchorCtr="0">
            <a:noAutofit/>
          </a:bodyPr>
          <a:lstStyle/>
          <a:p>
            <a:pPr>
              <a:buClr>
                <a:srgbClr val="000000"/>
              </a:buClr>
              <a:buSzPts val="1400"/>
              <a:buFont typeface="Arial"/>
              <a:buNone/>
            </a:pPr>
            <a:endParaRPr sz="1400" kern="0">
              <a:solidFill>
                <a:srgbClr val="000000"/>
              </a:solidFill>
              <a:cs typeface="Arial"/>
              <a:sym typeface="Arial"/>
            </a:endParaRPr>
          </a:p>
        </p:txBody>
      </p:sp>
      <p:pic>
        <p:nvPicPr>
          <p:cNvPr id="526" name="Google Shape;526;p65"/>
          <p:cNvPicPr preferRelativeResize="0"/>
          <p:nvPr/>
        </p:nvPicPr>
        <p:blipFill rotWithShape="1">
          <a:blip r:embed="rId2">
            <a:alphaModFix/>
          </a:blip>
          <a:srcRect/>
          <a:stretch/>
        </p:blipFill>
        <p:spPr>
          <a:xfrm>
            <a:off x="-196625" y="1417400"/>
            <a:ext cx="12585252" cy="4234000"/>
          </a:xfrm>
          <a:prstGeom prst="rect">
            <a:avLst/>
          </a:prstGeom>
          <a:noFill/>
          <a:ln>
            <a:noFill/>
          </a:ln>
        </p:spPr>
      </p:pic>
      <p:sp>
        <p:nvSpPr>
          <p:cNvPr id="527" name="Google Shape;527;p65"/>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28" name="Google Shape;528;p65"/>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1933519952"/>
      </p:ext>
    </p:extLst>
  </p:cSld>
  <p:clrMapOvr>
    <a:masterClrMapping/>
  </p:clrMapOvr>
  <p:extLst>
    <p:ext uri="{DCECCB84-F9BA-43D5-87BE-67443E8EF086}">
      <p15:sldGuideLst xmlns:p15="http://schemas.microsoft.com/office/powerpoint/2012/main">
        <p15:guide id="1" orient="horz" pos="1014">
          <p15:clr>
            <a:srgbClr val="FA7B17"/>
          </p15:clr>
        </p15:guide>
        <p15:guide id="2" orient="horz" pos="3107">
          <p15:clr>
            <a:srgbClr val="FA7B17"/>
          </p15:clr>
        </p15:guide>
        <p15:guide id="3" pos="960">
          <p15:clr>
            <a:srgbClr val="FA7B17"/>
          </p15:clr>
        </p15:guide>
        <p15:guide id="4" pos="6699">
          <p15:clr>
            <a:srgbClr val="FA7B17"/>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Spacer_bg_wave-Blue-Turkis" preserve="1">
  <p:cSld name="Spacer_bg_wave-Blue-Turkis">
    <p:spTree>
      <p:nvGrpSpPr>
        <p:cNvPr id="1" name="Shape 529"/>
        <p:cNvGrpSpPr/>
        <p:nvPr/>
      </p:nvGrpSpPr>
      <p:grpSpPr>
        <a:xfrm>
          <a:off x="0" y="0"/>
          <a:ext cx="0" cy="0"/>
          <a:chOff x="0" y="0"/>
          <a:chExt cx="0" cy="0"/>
        </a:xfrm>
      </p:grpSpPr>
      <p:pic>
        <p:nvPicPr>
          <p:cNvPr id="530" name="Google Shape;530;p66"/>
          <p:cNvPicPr preferRelativeResize="0"/>
          <p:nvPr/>
        </p:nvPicPr>
        <p:blipFill rotWithShape="1">
          <a:blip r:embed="rId2">
            <a:alphaModFix/>
          </a:blip>
          <a:srcRect/>
          <a:stretch/>
        </p:blipFill>
        <p:spPr>
          <a:xfrm>
            <a:off x="-196625" y="1417400"/>
            <a:ext cx="12585252" cy="4234000"/>
          </a:xfrm>
          <a:prstGeom prst="rect">
            <a:avLst/>
          </a:prstGeom>
          <a:noFill/>
          <a:ln>
            <a:noFill/>
          </a:ln>
        </p:spPr>
      </p:pic>
      <p:pic>
        <p:nvPicPr>
          <p:cNvPr id="531" name="Google Shape;531;p66"/>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32" name="Google Shape;532;p66"/>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33" name="Google Shape;533;p66"/>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3319001097"/>
      </p:ext>
    </p:extLst>
  </p:cSld>
  <p:clrMapOvr>
    <a:masterClrMapping/>
  </p:clrMapOvr>
  <p:extLst>
    <p:ext uri="{DCECCB84-F9BA-43D5-87BE-67443E8EF086}">
      <p15:sldGuideLst xmlns:p15="http://schemas.microsoft.com/office/powerpoint/2012/main">
        <p15:guide id="1" pos="960">
          <p15:clr>
            <a:srgbClr val="FA7B17"/>
          </p15:clr>
        </p15:guide>
        <p15:guide id="2" pos="21906">
          <p15:clr>
            <a:srgbClr val="FA7B17"/>
          </p15:clr>
        </p15:guide>
        <p15:guide id="3" orient="horz" pos="3107">
          <p15:clr>
            <a:srgbClr val="FA7B17"/>
          </p15:clr>
        </p15:guide>
        <p15:guide id="4" orient="horz" pos="11341">
          <p15:clr>
            <a:srgbClr val="FA7B17"/>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Spacer_bg_wave-Orange-Yellow" preserve="1">
  <p:cSld name="Spacer_bg_wave-Orange-Yellow">
    <p:spTree>
      <p:nvGrpSpPr>
        <p:cNvPr id="1" name="Shape 534"/>
        <p:cNvGrpSpPr/>
        <p:nvPr/>
      </p:nvGrpSpPr>
      <p:grpSpPr>
        <a:xfrm>
          <a:off x="0" y="0"/>
          <a:ext cx="0" cy="0"/>
          <a:chOff x="0" y="0"/>
          <a:chExt cx="0" cy="0"/>
        </a:xfrm>
      </p:grpSpPr>
      <p:pic>
        <p:nvPicPr>
          <p:cNvPr id="535" name="Google Shape;535;p67"/>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36" name="Google Shape;536;p67"/>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37" name="Google Shape;537;p67"/>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3363264558"/>
      </p:ext>
    </p:extLst>
  </p:cSld>
  <p:clrMapOvr>
    <a:masterClrMapping/>
  </p:clrMapOvr>
  <p:extLst>
    <p:ext uri="{DCECCB84-F9BA-43D5-87BE-67443E8EF086}">
      <p15:sldGuideLst xmlns:p15="http://schemas.microsoft.com/office/powerpoint/2012/main">
        <p15:guide id="1" pos="960">
          <p15:clr>
            <a:srgbClr val="FA7B17"/>
          </p15:clr>
        </p15:guide>
        <p15:guide id="2" pos="21906">
          <p15:clr>
            <a:srgbClr val="FA7B17"/>
          </p15:clr>
        </p15:guide>
        <p15:guide id="3" orient="horz" pos="3107">
          <p15:clr>
            <a:srgbClr val="FA7B17"/>
          </p15:clr>
        </p15:guide>
        <p15:guide id="4" orient="horz" pos="11341">
          <p15:clr>
            <a:srgbClr val="FA7B17"/>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Spacer_bg_wave-Blue" preserve="1">
  <p:cSld name="Spacer_bg_wave-Blue">
    <p:spTree>
      <p:nvGrpSpPr>
        <p:cNvPr id="1" name="Shape 538"/>
        <p:cNvGrpSpPr/>
        <p:nvPr/>
      </p:nvGrpSpPr>
      <p:grpSpPr>
        <a:xfrm>
          <a:off x="0" y="0"/>
          <a:ext cx="0" cy="0"/>
          <a:chOff x="0" y="0"/>
          <a:chExt cx="0" cy="0"/>
        </a:xfrm>
      </p:grpSpPr>
      <p:sp>
        <p:nvSpPr>
          <p:cNvPr id="539" name="Google Shape;539;p68"/>
          <p:cNvSpPr/>
          <p:nvPr/>
        </p:nvSpPr>
        <p:spPr>
          <a:xfrm>
            <a:off x="0" y="0"/>
            <a:ext cx="12192000" cy="6858000"/>
          </a:xfrm>
          <a:prstGeom prst="rect">
            <a:avLst/>
          </a:prstGeom>
          <a:solidFill>
            <a:schemeClr val="dk1"/>
          </a:solidFill>
          <a:ln>
            <a:noFill/>
          </a:ln>
        </p:spPr>
        <p:txBody>
          <a:bodyPr spcFirstLastPara="1" wrap="square" lIns="91425" tIns="91425" rIns="91425" bIns="91425" anchor="ctr" anchorCtr="0">
            <a:noAutofit/>
          </a:bodyPr>
          <a:lstStyle/>
          <a:p>
            <a:pPr>
              <a:buClr>
                <a:srgbClr val="000000"/>
              </a:buClr>
              <a:buSzPts val="1400"/>
              <a:buFont typeface="Arial"/>
              <a:buNone/>
            </a:pPr>
            <a:endParaRPr sz="1400" kern="0">
              <a:solidFill>
                <a:srgbClr val="000000"/>
              </a:solidFill>
              <a:cs typeface="Arial"/>
              <a:sym typeface="Arial"/>
            </a:endParaRPr>
          </a:p>
        </p:txBody>
      </p:sp>
      <p:pic>
        <p:nvPicPr>
          <p:cNvPr id="540" name="Google Shape;540;p68"/>
          <p:cNvPicPr preferRelativeResize="0"/>
          <p:nvPr/>
        </p:nvPicPr>
        <p:blipFill rotWithShape="1">
          <a:blip r:embed="rId2">
            <a:alphaModFix/>
          </a:blip>
          <a:srcRect/>
          <a:stretch/>
        </p:blipFill>
        <p:spPr>
          <a:xfrm>
            <a:off x="-196625" y="1417400"/>
            <a:ext cx="12585252" cy="4234000"/>
          </a:xfrm>
          <a:prstGeom prst="rect">
            <a:avLst/>
          </a:prstGeom>
          <a:noFill/>
          <a:ln>
            <a:noFill/>
          </a:ln>
        </p:spPr>
      </p:pic>
      <p:sp>
        <p:nvSpPr>
          <p:cNvPr id="541" name="Google Shape;541;p68"/>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42" name="Google Shape;542;p68"/>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1884649040"/>
      </p:ext>
    </p:extLst>
  </p:cSld>
  <p:clrMapOvr>
    <a:masterClrMapping/>
  </p:clrMapOvr>
  <p:extLst>
    <p:ext uri="{DCECCB84-F9BA-43D5-87BE-67443E8EF086}">
      <p15:sldGuideLst xmlns:p15="http://schemas.microsoft.com/office/powerpoint/2012/main">
        <p15:guide id="1" pos="960">
          <p15:clr>
            <a:srgbClr val="FA7B17"/>
          </p15:clr>
        </p15:guide>
        <p15:guide id="2" pos="6699">
          <p15:clr>
            <a:srgbClr val="FA7B17"/>
          </p15:clr>
        </p15:guide>
        <p15:guide id="3" orient="horz" pos="1213">
          <p15:clr>
            <a:srgbClr val="FA7B17"/>
          </p15:clr>
        </p15:guide>
        <p15:guide id="4" orient="horz" pos="3107">
          <p15:clr>
            <a:srgbClr val="FA7B17"/>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el-03_wave_09" preserve="1">
  <p:cSld name="Titel-03_wave_09">
    <p:spTree>
      <p:nvGrpSpPr>
        <p:cNvPr id="1" name="Shape 132"/>
        <p:cNvGrpSpPr/>
        <p:nvPr/>
      </p:nvGrpSpPr>
      <p:grpSpPr>
        <a:xfrm>
          <a:off x="0" y="0"/>
          <a:ext cx="0" cy="0"/>
          <a:chOff x="0" y="0"/>
          <a:chExt cx="0" cy="0"/>
        </a:xfrm>
      </p:grpSpPr>
      <p:pic>
        <p:nvPicPr>
          <p:cNvPr id="133" name="Google Shape;133;p24" descr="Ein Bild, das Düne enthält.&#10;&#10;Automatisch generierte Beschreibung"/>
          <p:cNvPicPr preferRelativeResize="0"/>
          <p:nvPr/>
        </p:nvPicPr>
        <p:blipFill rotWithShape="1">
          <a:blip r:embed="rId2">
            <a:alphaModFix/>
          </a:blip>
          <a:srcRect/>
          <a:stretch/>
        </p:blipFill>
        <p:spPr>
          <a:xfrm>
            <a:off x="0" y="3273552"/>
            <a:ext cx="12192000" cy="3584448"/>
          </a:xfrm>
          <a:prstGeom prst="rect">
            <a:avLst/>
          </a:prstGeom>
          <a:noFill/>
          <a:ln>
            <a:noFill/>
          </a:ln>
        </p:spPr>
      </p:pic>
      <p:pic>
        <p:nvPicPr>
          <p:cNvPr id="134" name="Google Shape;134;p24"/>
          <p:cNvPicPr preferRelativeResize="0"/>
          <p:nvPr/>
        </p:nvPicPr>
        <p:blipFill rotWithShape="1">
          <a:blip r:embed="rId3">
            <a:alphaModFix/>
          </a:blip>
          <a:srcRect/>
          <a:stretch/>
        </p:blipFill>
        <p:spPr>
          <a:xfrm>
            <a:off x="8659089" y="4303493"/>
            <a:ext cx="3090001" cy="752933"/>
          </a:xfrm>
          <a:prstGeom prst="rect">
            <a:avLst/>
          </a:prstGeom>
          <a:noFill/>
          <a:ln>
            <a:noFill/>
          </a:ln>
        </p:spPr>
      </p:pic>
      <p:sp>
        <p:nvSpPr>
          <p:cNvPr id="135" name="Google Shape;135;p24"/>
          <p:cNvSpPr txBox="1">
            <a:spLocks noGrp="1"/>
          </p:cNvSpPr>
          <p:nvPr>
            <p:ph type="ctrTitle"/>
          </p:nvPr>
        </p:nvSpPr>
        <p:spPr>
          <a:xfrm>
            <a:off x="1524000" y="795103"/>
            <a:ext cx="9144000" cy="13803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rgbClr val="1A6E99"/>
              </a:buClr>
              <a:buSzPts val="6000"/>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36" name="Google Shape;136;p24"/>
          <p:cNvSpPr txBox="1">
            <a:spLocks noGrp="1"/>
          </p:cNvSpPr>
          <p:nvPr>
            <p:ph type="subTitle" idx="1"/>
          </p:nvPr>
        </p:nvSpPr>
        <p:spPr>
          <a:xfrm>
            <a:off x="1515103" y="2175308"/>
            <a:ext cx="91440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dk1"/>
              </a:buClr>
              <a:buSzPts val="1800"/>
              <a:buNone/>
              <a:defRPr sz="2400" b="1" cap="none">
                <a:solidFill>
                  <a:schemeClr val="accent2"/>
                </a:solidFill>
              </a:defRPr>
            </a:lvl1pPr>
            <a:lvl2pPr lvl="1" algn="ctr" rtl="0">
              <a:lnSpc>
                <a:spcPct val="125000"/>
              </a:lnSpc>
              <a:spcBef>
                <a:spcPts val="500"/>
              </a:spcBef>
              <a:spcAft>
                <a:spcPts val="0"/>
              </a:spcAft>
              <a:buClr>
                <a:schemeClr val="dk1"/>
              </a:buClr>
              <a:buSzPts val="1500"/>
              <a:buNone/>
              <a:defRPr sz="2000"/>
            </a:lvl2pPr>
            <a:lvl3pPr lvl="2" algn="ctr" rtl="0">
              <a:lnSpc>
                <a:spcPct val="125000"/>
              </a:lnSpc>
              <a:spcBef>
                <a:spcPts val="500"/>
              </a:spcBef>
              <a:spcAft>
                <a:spcPts val="0"/>
              </a:spcAft>
              <a:buClr>
                <a:schemeClr val="dk1"/>
              </a:buClr>
              <a:buSzPts val="1350"/>
              <a:buNone/>
              <a:defRPr sz="1800"/>
            </a:lvl3pPr>
            <a:lvl4pPr lvl="3" algn="ctr" rtl="0">
              <a:lnSpc>
                <a:spcPct val="125000"/>
              </a:lnSpc>
              <a:spcBef>
                <a:spcPts val="500"/>
              </a:spcBef>
              <a:spcAft>
                <a:spcPts val="0"/>
              </a:spcAft>
              <a:buClr>
                <a:schemeClr val="dk1"/>
              </a:buClr>
              <a:buSzPts val="1200"/>
              <a:buNone/>
              <a:defRPr sz="1600"/>
            </a:lvl4pPr>
            <a:lvl5pPr lvl="4" algn="ctr" rtl="0">
              <a:lnSpc>
                <a:spcPct val="125000"/>
              </a:lnSpc>
              <a:spcBef>
                <a:spcPts val="500"/>
              </a:spcBef>
              <a:spcAft>
                <a:spcPts val="0"/>
              </a:spcAft>
              <a:buClr>
                <a:schemeClr val="dk1"/>
              </a:buClr>
              <a:buSzPts val="12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1153146060"/>
      </p:ext>
    </p:extLst>
  </p:cSld>
  <p:clrMapOvr>
    <a:masterClrMapping/>
  </p:clrMapOvr>
  <p:extLst>
    <p:ext uri="{DCECCB84-F9BA-43D5-87BE-67443E8EF086}">
      <p15:sldGuideLst xmlns:p15="http://schemas.microsoft.com/office/powerpoint/2012/main">
        <p15:guide id="1" pos="740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Spacer_bg_wave-Green" preserve="1">
  <p:cSld name="Spacer_bg_wave-Green">
    <p:spTree>
      <p:nvGrpSpPr>
        <p:cNvPr id="1" name="Shape 543"/>
        <p:cNvGrpSpPr/>
        <p:nvPr/>
      </p:nvGrpSpPr>
      <p:grpSpPr>
        <a:xfrm>
          <a:off x="0" y="0"/>
          <a:ext cx="0" cy="0"/>
          <a:chOff x="0" y="0"/>
          <a:chExt cx="0" cy="0"/>
        </a:xfrm>
      </p:grpSpPr>
      <p:sp>
        <p:nvSpPr>
          <p:cNvPr id="544" name="Google Shape;544;p69"/>
          <p:cNvSpPr/>
          <p:nvPr/>
        </p:nvSpPr>
        <p:spPr>
          <a:xfrm>
            <a:off x="4225" y="0"/>
            <a:ext cx="12192000" cy="6870700"/>
          </a:xfrm>
          <a:prstGeom prst="rect">
            <a:avLst/>
          </a:prstGeom>
          <a:solidFill>
            <a:schemeClr val="accent3"/>
          </a:solidFill>
          <a:ln>
            <a:noFill/>
          </a:ln>
        </p:spPr>
        <p:txBody>
          <a:bodyPr spcFirstLastPara="1" wrap="square" lIns="91425" tIns="91425" rIns="91425" bIns="91425" anchor="ctr" anchorCtr="0">
            <a:noAutofit/>
          </a:bodyPr>
          <a:lstStyle/>
          <a:p>
            <a:pPr>
              <a:buClr>
                <a:srgbClr val="000000"/>
              </a:buClr>
              <a:buSzPts val="1400"/>
              <a:buFont typeface="Arial"/>
              <a:buNone/>
            </a:pPr>
            <a:endParaRPr sz="1400" kern="0">
              <a:solidFill>
                <a:srgbClr val="000000"/>
              </a:solidFill>
              <a:cs typeface="Arial"/>
              <a:sym typeface="Arial"/>
            </a:endParaRPr>
          </a:p>
        </p:txBody>
      </p:sp>
      <p:pic>
        <p:nvPicPr>
          <p:cNvPr id="545" name="Google Shape;545;p69"/>
          <p:cNvPicPr preferRelativeResize="0"/>
          <p:nvPr/>
        </p:nvPicPr>
        <p:blipFill rotWithShape="1">
          <a:blip r:embed="rId2">
            <a:alphaModFix/>
          </a:blip>
          <a:srcRect/>
          <a:stretch/>
        </p:blipFill>
        <p:spPr>
          <a:xfrm>
            <a:off x="0" y="1417400"/>
            <a:ext cx="12192000" cy="4234000"/>
          </a:xfrm>
          <a:prstGeom prst="rect">
            <a:avLst/>
          </a:prstGeom>
          <a:noFill/>
          <a:ln>
            <a:noFill/>
          </a:ln>
        </p:spPr>
      </p:pic>
      <p:sp>
        <p:nvSpPr>
          <p:cNvPr id="546" name="Google Shape;546;p69"/>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47" name="Google Shape;547;p69"/>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54524903"/>
      </p:ext>
    </p:extLst>
  </p:cSld>
  <p:clrMapOvr>
    <a:masterClrMapping/>
  </p:clrMapOvr>
  <p:extLst>
    <p:ext uri="{DCECCB84-F9BA-43D5-87BE-67443E8EF086}">
      <p15:sldGuideLst xmlns:p15="http://schemas.microsoft.com/office/powerpoint/2012/main">
        <p15:guide id="1" pos="960">
          <p15:clr>
            <a:srgbClr val="FA7B17"/>
          </p15:clr>
        </p15:guide>
        <p15:guide id="2" pos="6699">
          <p15:clr>
            <a:srgbClr val="FA7B17"/>
          </p15:clr>
        </p15:guide>
        <p15:guide id="3" orient="horz" pos="3107">
          <p15:clr>
            <a:srgbClr val="FA7B17"/>
          </p15:clr>
        </p15:guide>
      </p15:sldGuideLst>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Spacer_bg_wave-Green-Turkis" preserve="1">
  <p:cSld name="Spacer_bg_wave-Green-Turkis">
    <p:spTree>
      <p:nvGrpSpPr>
        <p:cNvPr id="1" name="Shape 548"/>
        <p:cNvGrpSpPr/>
        <p:nvPr/>
      </p:nvGrpSpPr>
      <p:grpSpPr>
        <a:xfrm>
          <a:off x="0" y="0"/>
          <a:ext cx="0" cy="0"/>
          <a:chOff x="0" y="0"/>
          <a:chExt cx="0" cy="0"/>
        </a:xfrm>
      </p:grpSpPr>
      <p:pic>
        <p:nvPicPr>
          <p:cNvPr id="549" name="Google Shape;549;p7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50" name="Google Shape;550;p70"/>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51" name="Google Shape;551;p70"/>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1474429909"/>
      </p:ext>
    </p:extLst>
  </p:cSld>
  <p:clrMapOvr>
    <a:masterClrMapping/>
  </p:clrMapOvr>
  <p:extLst>
    <p:ext uri="{DCECCB84-F9BA-43D5-87BE-67443E8EF086}">
      <p15:sldGuideLst xmlns:p15="http://schemas.microsoft.com/office/powerpoint/2012/main">
        <p15:guide id="1" pos="960">
          <p15:clr>
            <a:srgbClr val="FA7B17"/>
          </p15:clr>
        </p15:guide>
        <p15:guide id="2" pos="21906">
          <p15:clr>
            <a:srgbClr val="FA7B17"/>
          </p15:clr>
        </p15:guide>
        <p15:guide id="3" orient="horz" pos="3107">
          <p15:clr>
            <a:srgbClr val="FA7B17"/>
          </p15:clr>
        </p15:guide>
        <p15:guide id="4" orient="horz" pos="11341">
          <p15:clr>
            <a:srgbClr val="FA7B17"/>
          </p15:clr>
        </p15:guide>
      </p15:sldGuideLst>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Spacer_bg_wave-Yellow" preserve="1">
  <p:cSld name="Spacer_bg_wave-Yellow">
    <p:spTree>
      <p:nvGrpSpPr>
        <p:cNvPr id="1" name="Shape 552"/>
        <p:cNvGrpSpPr/>
        <p:nvPr/>
      </p:nvGrpSpPr>
      <p:grpSpPr>
        <a:xfrm>
          <a:off x="0" y="0"/>
          <a:ext cx="0" cy="0"/>
          <a:chOff x="0" y="0"/>
          <a:chExt cx="0" cy="0"/>
        </a:xfrm>
      </p:grpSpPr>
      <p:pic>
        <p:nvPicPr>
          <p:cNvPr id="553" name="Google Shape;553;p71"/>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54" name="Google Shape;554;p71"/>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dk1"/>
              </a:buClr>
              <a:buSzPts val="12000"/>
              <a:buNone/>
              <a:defRPr sz="12000">
                <a:solidFill>
                  <a:schemeClr val="dk1"/>
                </a:solidFill>
              </a:defRPr>
            </a:lvl1pPr>
            <a:lvl2pPr lvl="1" algn="l" rtl="0">
              <a:lnSpc>
                <a:spcPct val="100000"/>
              </a:lnSpc>
              <a:spcBef>
                <a:spcPts val="0"/>
              </a:spcBef>
              <a:spcAft>
                <a:spcPts val="0"/>
              </a:spcAft>
              <a:buClr>
                <a:schemeClr val="dk1"/>
              </a:buClr>
              <a:buSzPts val="12000"/>
              <a:buNone/>
              <a:defRPr sz="12000">
                <a:solidFill>
                  <a:schemeClr val="dk1"/>
                </a:solidFill>
              </a:defRPr>
            </a:lvl2pPr>
            <a:lvl3pPr lvl="2" algn="l" rtl="0">
              <a:lnSpc>
                <a:spcPct val="100000"/>
              </a:lnSpc>
              <a:spcBef>
                <a:spcPts val="0"/>
              </a:spcBef>
              <a:spcAft>
                <a:spcPts val="0"/>
              </a:spcAft>
              <a:buClr>
                <a:schemeClr val="dk1"/>
              </a:buClr>
              <a:buSzPts val="12000"/>
              <a:buNone/>
              <a:defRPr sz="12000">
                <a:solidFill>
                  <a:schemeClr val="dk1"/>
                </a:solidFill>
              </a:defRPr>
            </a:lvl3pPr>
            <a:lvl4pPr lvl="3" algn="l" rtl="0">
              <a:lnSpc>
                <a:spcPct val="100000"/>
              </a:lnSpc>
              <a:spcBef>
                <a:spcPts val="0"/>
              </a:spcBef>
              <a:spcAft>
                <a:spcPts val="0"/>
              </a:spcAft>
              <a:buClr>
                <a:schemeClr val="dk1"/>
              </a:buClr>
              <a:buSzPts val="12000"/>
              <a:buNone/>
              <a:defRPr sz="12000">
                <a:solidFill>
                  <a:schemeClr val="dk1"/>
                </a:solidFill>
              </a:defRPr>
            </a:lvl4pPr>
            <a:lvl5pPr lvl="4" algn="l" rtl="0">
              <a:lnSpc>
                <a:spcPct val="100000"/>
              </a:lnSpc>
              <a:spcBef>
                <a:spcPts val="0"/>
              </a:spcBef>
              <a:spcAft>
                <a:spcPts val="0"/>
              </a:spcAft>
              <a:buClr>
                <a:schemeClr val="dk1"/>
              </a:buClr>
              <a:buSzPts val="12000"/>
              <a:buNone/>
              <a:defRPr sz="12000">
                <a:solidFill>
                  <a:schemeClr val="dk1"/>
                </a:solidFill>
              </a:defRPr>
            </a:lvl5pPr>
            <a:lvl6pPr lvl="5" algn="l" rtl="0">
              <a:lnSpc>
                <a:spcPct val="100000"/>
              </a:lnSpc>
              <a:spcBef>
                <a:spcPts val="0"/>
              </a:spcBef>
              <a:spcAft>
                <a:spcPts val="0"/>
              </a:spcAft>
              <a:buClr>
                <a:schemeClr val="dk1"/>
              </a:buClr>
              <a:buSzPts val="12000"/>
              <a:buNone/>
              <a:defRPr sz="12000">
                <a:solidFill>
                  <a:schemeClr val="dk1"/>
                </a:solidFill>
              </a:defRPr>
            </a:lvl6pPr>
            <a:lvl7pPr lvl="6" algn="l" rtl="0">
              <a:lnSpc>
                <a:spcPct val="100000"/>
              </a:lnSpc>
              <a:spcBef>
                <a:spcPts val="0"/>
              </a:spcBef>
              <a:spcAft>
                <a:spcPts val="0"/>
              </a:spcAft>
              <a:buClr>
                <a:schemeClr val="dk1"/>
              </a:buClr>
              <a:buSzPts val="12000"/>
              <a:buNone/>
              <a:defRPr sz="12000">
                <a:solidFill>
                  <a:schemeClr val="dk1"/>
                </a:solidFill>
              </a:defRPr>
            </a:lvl7pPr>
            <a:lvl8pPr lvl="7" algn="l" rtl="0">
              <a:lnSpc>
                <a:spcPct val="100000"/>
              </a:lnSpc>
              <a:spcBef>
                <a:spcPts val="0"/>
              </a:spcBef>
              <a:spcAft>
                <a:spcPts val="0"/>
              </a:spcAft>
              <a:buClr>
                <a:schemeClr val="dk1"/>
              </a:buClr>
              <a:buSzPts val="12000"/>
              <a:buNone/>
              <a:defRPr sz="12000">
                <a:solidFill>
                  <a:schemeClr val="dk1"/>
                </a:solidFill>
              </a:defRPr>
            </a:lvl8pPr>
            <a:lvl9pPr lvl="8" algn="l" rtl="0">
              <a:lnSpc>
                <a:spcPct val="100000"/>
              </a:lnSpc>
              <a:spcBef>
                <a:spcPts val="0"/>
              </a:spcBef>
              <a:spcAft>
                <a:spcPts val="0"/>
              </a:spcAft>
              <a:buClr>
                <a:schemeClr val="dk1"/>
              </a:buClr>
              <a:buSzPts val="12000"/>
              <a:buNone/>
              <a:defRPr sz="12000">
                <a:solidFill>
                  <a:schemeClr val="dk1"/>
                </a:solidFill>
              </a:defRPr>
            </a:lvl9pPr>
          </a:lstStyle>
          <a:p>
            <a:endParaRPr/>
          </a:p>
        </p:txBody>
      </p:sp>
      <p:sp>
        <p:nvSpPr>
          <p:cNvPr id="555" name="Google Shape;555;p71"/>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SzPts val="3000"/>
              <a:buNone/>
              <a:defRPr sz="3000" cap="none"/>
            </a:lvl1pPr>
            <a:lvl2pPr lvl="1" algn="ctr" rtl="0">
              <a:lnSpc>
                <a:spcPct val="125000"/>
              </a:lnSpc>
              <a:spcBef>
                <a:spcPts val="500"/>
              </a:spcBef>
              <a:spcAft>
                <a:spcPts val="0"/>
              </a:spcAft>
              <a:buSzPts val="1500"/>
              <a:buNone/>
              <a:defRPr sz="2000"/>
            </a:lvl2pPr>
            <a:lvl3pPr lvl="2" algn="ctr" rtl="0">
              <a:lnSpc>
                <a:spcPct val="125000"/>
              </a:lnSpc>
              <a:spcBef>
                <a:spcPts val="500"/>
              </a:spcBef>
              <a:spcAft>
                <a:spcPts val="0"/>
              </a:spcAft>
              <a:buSzPts val="1350"/>
              <a:buNone/>
              <a:defRPr sz="1800"/>
            </a:lvl3pPr>
            <a:lvl4pPr lvl="3" algn="ctr" rtl="0">
              <a:lnSpc>
                <a:spcPct val="125000"/>
              </a:lnSpc>
              <a:spcBef>
                <a:spcPts val="500"/>
              </a:spcBef>
              <a:spcAft>
                <a:spcPts val="0"/>
              </a:spcAft>
              <a:buSzPts val="1200"/>
              <a:buNone/>
              <a:defRPr sz="1600"/>
            </a:lvl4pPr>
            <a:lvl5pPr lvl="4" algn="ctr" rtl="0">
              <a:lnSpc>
                <a:spcPct val="125000"/>
              </a:lnSpc>
              <a:spcBef>
                <a:spcPts val="500"/>
              </a:spcBef>
              <a:spcAft>
                <a:spcPts val="0"/>
              </a:spcAft>
              <a:buSzPts val="1200"/>
              <a:buNone/>
              <a:defRPr sz="1600"/>
            </a:lvl5pPr>
            <a:lvl6pPr lvl="5" algn="ctr" rtl="0">
              <a:lnSpc>
                <a:spcPct val="90000"/>
              </a:lnSpc>
              <a:spcBef>
                <a:spcPts val="500"/>
              </a:spcBef>
              <a:spcAft>
                <a:spcPts val="0"/>
              </a:spcAft>
              <a:buSzPts val="1600"/>
              <a:buNone/>
              <a:defRPr sz="1600"/>
            </a:lvl6pPr>
            <a:lvl7pPr lvl="6" algn="ctr" rtl="0">
              <a:lnSpc>
                <a:spcPct val="90000"/>
              </a:lnSpc>
              <a:spcBef>
                <a:spcPts val="500"/>
              </a:spcBef>
              <a:spcAft>
                <a:spcPts val="0"/>
              </a:spcAft>
              <a:buSzPts val="1600"/>
              <a:buNone/>
              <a:defRPr sz="1600"/>
            </a:lvl7pPr>
            <a:lvl8pPr lvl="7" algn="ctr" rtl="0">
              <a:lnSpc>
                <a:spcPct val="90000"/>
              </a:lnSpc>
              <a:spcBef>
                <a:spcPts val="500"/>
              </a:spcBef>
              <a:spcAft>
                <a:spcPts val="0"/>
              </a:spcAft>
              <a:buSzPts val="1600"/>
              <a:buNone/>
              <a:defRPr sz="1600"/>
            </a:lvl8pPr>
            <a:lvl9pPr lvl="8" algn="ctr" rtl="0">
              <a:lnSpc>
                <a:spcPct val="90000"/>
              </a:lnSpc>
              <a:spcBef>
                <a:spcPts val="500"/>
              </a:spcBef>
              <a:spcAft>
                <a:spcPts val="0"/>
              </a:spcAft>
              <a:buSzPts val="1600"/>
              <a:buNone/>
              <a:defRPr sz="1600"/>
            </a:lvl9pPr>
          </a:lstStyle>
          <a:p>
            <a:endParaRPr/>
          </a:p>
        </p:txBody>
      </p:sp>
    </p:spTree>
    <p:extLst>
      <p:ext uri="{BB962C8B-B14F-4D97-AF65-F5344CB8AC3E}">
        <p14:creationId xmlns:p14="http://schemas.microsoft.com/office/powerpoint/2010/main" val="1527915931"/>
      </p:ext>
    </p:extLst>
  </p:cSld>
  <p:clrMapOvr>
    <a:masterClrMapping/>
  </p:clrMapOvr>
  <p:extLst>
    <p:ext uri="{DCECCB84-F9BA-43D5-87BE-67443E8EF086}">
      <p15:sldGuideLst xmlns:p15="http://schemas.microsoft.com/office/powerpoint/2012/main">
        <p15:guide id="1" pos="960">
          <p15:clr>
            <a:srgbClr val="FA7B17"/>
          </p15:clr>
        </p15:guide>
        <p15:guide id="2" pos="21906">
          <p15:clr>
            <a:srgbClr val="FA7B17"/>
          </p15:clr>
        </p15:guide>
        <p15:guide id="3" orient="horz" pos="3107">
          <p15:clr>
            <a:srgbClr val="FA7B17"/>
          </p15:clr>
        </p15:guide>
        <p15:guide id="4" orient="horz" pos="11341">
          <p15:clr>
            <a:srgbClr val="FA7B17"/>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Spacer_bg_wave-Green-Yellow" preserve="1">
  <p:cSld name="Spacer_bg_wave-Green-Yellow">
    <p:spTree>
      <p:nvGrpSpPr>
        <p:cNvPr id="1" name="Shape 556"/>
        <p:cNvGrpSpPr/>
        <p:nvPr/>
      </p:nvGrpSpPr>
      <p:grpSpPr>
        <a:xfrm>
          <a:off x="0" y="0"/>
          <a:ext cx="0" cy="0"/>
          <a:chOff x="0" y="0"/>
          <a:chExt cx="0" cy="0"/>
        </a:xfrm>
      </p:grpSpPr>
      <p:pic>
        <p:nvPicPr>
          <p:cNvPr id="557" name="Google Shape;557;p7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58" name="Google Shape;558;p72"/>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59" name="Google Shape;559;p72"/>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3012604493"/>
      </p:ext>
    </p:extLst>
  </p:cSld>
  <p:clrMapOvr>
    <a:masterClrMapping/>
  </p:clrMapOvr>
  <p:extLst>
    <p:ext uri="{DCECCB84-F9BA-43D5-87BE-67443E8EF086}">
      <p15:sldGuideLst xmlns:p15="http://schemas.microsoft.com/office/powerpoint/2012/main">
        <p15:guide id="1" pos="960">
          <p15:clr>
            <a:srgbClr val="FA7B17"/>
          </p15:clr>
        </p15:guide>
        <p15:guide id="2" pos="21906">
          <p15:clr>
            <a:srgbClr val="FA7B17"/>
          </p15:clr>
        </p15:guide>
        <p15:guide id="3" orient="horz" pos="3107">
          <p15:clr>
            <a:srgbClr val="FA7B17"/>
          </p15:clr>
        </p15:guide>
        <p15:guide id="4" orient="horz" pos="11341">
          <p15:clr>
            <a:srgbClr val="FA7B17"/>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Titel und Inhalt" preserve="1" userDrawn="1">
  <p:cSld name="Titel und Inhalt">
    <p:spTree>
      <p:nvGrpSpPr>
        <p:cNvPr id="1" name="Shape 23"/>
        <p:cNvGrpSpPr/>
        <p:nvPr/>
      </p:nvGrpSpPr>
      <p:grpSpPr>
        <a:xfrm>
          <a:off x="0" y="0"/>
          <a:ext cx="0" cy="0"/>
          <a:chOff x="0" y="0"/>
          <a:chExt cx="0" cy="0"/>
        </a:xfrm>
      </p:grpSpPr>
      <p:sp>
        <p:nvSpPr>
          <p:cNvPr id="24" name="Google Shape;24;p24"/>
          <p:cNvSpPr txBox="1">
            <a:spLocks noGrp="1"/>
          </p:cNvSpPr>
          <p:nvPr>
            <p:ph type="title"/>
          </p:nvPr>
        </p:nvSpPr>
        <p:spPr>
          <a:xfrm>
            <a:off x="451693" y="449205"/>
            <a:ext cx="11288614" cy="75666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1A6E99"/>
              </a:buClr>
              <a:buSzPts val="1800"/>
              <a:buNone/>
              <a:defRPr sz="2500" b="1">
                <a:solidFill>
                  <a:srgbClr val="31B7BC"/>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5" name="Google Shape;25;p24"/>
          <p:cNvSpPr txBox="1">
            <a:spLocks noGrp="1"/>
          </p:cNvSpPr>
          <p:nvPr>
            <p:ph type="body" idx="1"/>
          </p:nvPr>
        </p:nvSpPr>
        <p:spPr>
          <a:xfrm>
            <a:off x="451693" y="1965434"/>
            <a:ext cx="7759350" cy="3974188"/>
          </a:xfrm>
          <a:prstGeom prst="rect">
            <a:avLst/>
          </a:prstGeom>
          <a:noFill/>
          <a:ln>
            <a:noFill/>
          </a:ln>
        </p:spPr>
        <p:txBody>
          <a:bodyPr spcFirstLastPara="1" wrap="square" lIns="0" tIns="0" rIns="0" bIns="0" anchor="t" anchorCtr="0">
            <a:noAutofit/>
          </a:bodyPr>
          <a:lstStyle>
            <a:lvl1pPr marL="100425" lvl="0" indent="-352425" algn="l">
              <a:lnSpc>
                <a:spcPct val="100000"/>
              </a:lnSpc>
              <a:spcBef>
                <a:spcPts val="1000"/>
              </a:spcBef>
              <a:spcAft>
                <a:spcPts val="0"/>
              </a:spcAft>
              <a:buClr>
                <a:srgbClr val="515151"/>
              </a:buClr>
              <a:buSzPts val="1800"/>
              <a:buChar char="•"/>
              <a:tabLst/>
              <a:defRPr sz="1800">
                <a:solidFill>
                  <a:srgbClr val="515151"/>
                </a:solidFill>
              </a:defRPr>
            </a:lvl1pPr>
            <a:lvl2pPr marL="914400" lvl="1" indent="-323850" algn="l">
              <a:lnSpc>
                <a:spcPct val="125000"/>
              </a:lnSpc>
              <a:spcBef>
                <a:spcPts val="500"/>
              </a:spcBef>
              <a:spcAft>
                <a:spcPts val="0"/>
              </a:spcAft>
              <a:buClr>
                <a:schemeClr val="dk1"/>
              </a:buClr>
              <a:buSzPts val="1500"/>
              <a:buChar char="•"/>
              <a:defRPr>
                <a:solidFill>
                  <a:schemeClr val="dk1"/>
                </a:solidFill>
              </a:defRPr>
            </a:lvl2pPr>
            <a:lvl3pPr marL="1371600" lvl="2" indent="-314325" algn="l">
              <a:lnSpc>
                <a:spcPct val="125000"/>
              </a:lnSpc>
              <a:spcBef>
                <a:spcPts val="500"/>
              </a:spcBef>
              <a:spcAft>
                <a:spcPts val="0"/>
              </a:spcAft>
              <a:buClr>
                <a:schemeClr val="dk1"/>
              </a:buClr>
              <a:buSzPts val="1350"/>
              <a:buChar char="•"/>
              <a:defRPr>
                <a:solidFill>
                  <a:schemeClr val="dk1"/>
                </a:solidFill>
              </a:defRPr>
            </a:lvl3pPr>
            <a:lvl4pPr marL="1828800" lvl="3" indent="-314325" algn="l">
              <a:lnSpc>
                <a:spcPct val="125000"/>
              </a:lnSpc>
              <a:spcBef>
                <a:spcPts val="500"/>
              </a:spcBef>
              <a:spcAft>
                <a:spcPts val="0"/>
              </a:spcAft>
              <a:buClr>
                <a:schemeClr val="dk1"/>
              </a:buClr>
              <a:buSzPts val="1350"/>
              <a:buChar char="•"/>
              <a:defRPr>
                <a:solidFill>
                  <a:schemeClr val="dk1"/>
                </a:solidFill>
              </a:defRPr>
            </a:lvl4pPr>
            <a:lvl5pPr marL="2286000" lvl="4" indent="-314325" algn="l">
              <a:lnSpc>
                <a:spcPct val="125000"/>
              </a:lnSpc>
              <a:spcBef>
                <a:spcPts val="500"/>
              </a:spcBef>
              <a:spcAft>
                <a:spcPts val="0"/>
              </a:spcAft>
              <a:buClr>
                <a:schemeClr val="dk1"/>
              </a:buClr>
              <a:buSzPts val="135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12" name="Grafik 11">
            <a:extLst>
              <a:ext uri="{FF2B5EF4-FFF2-40B4-BE49-F238E27FC236}">
                <a16:creationId xmlns:a16="http://schemas.microsoft.com/office/drawing/2014/main" id="{E3C9AB38-1A31-A746-89C5-947E7ABB7DD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1694" y="6551210"/>
            <a:ext cx="582711" cy="141730"/>
          </a:xfrm>
          <a:prstGeom prst="rect">
            <a:avLst/>
          </a:prstGeom>
        </p:spPr>
      </p:pic>
      <p:cxnSp>
        <p:nvCxnSpPr>
          <p:cNvPr id="13" name="Google Shape;31;p24">
            <a:extLst>
              <a:ext uri="{FF2B5EF4-FFF2-40B4-BE49-F238E27FC236}">
                <a16:creationId xmlns:a16="http://schemas.microsoft.com/office/drawing/2014/main" id="{4B520001-114C-DF42-8CC5-C159B30D5D28}"/>
              </a:ext>
            </a:extLst>
          </p:cNvPr>
          <p:cNvCxnSpPr>
            <a:cxnSpLocks/>
          </p:cNvCxnSpPr>
          <p:nvPr userDrawn="1"/>
        </p:nvCxnSpPr>
        <p:spPr>
          <a:xfrm>
            <a:off x="451693" y="6440667"/>
            <a:ext cx="11288614" cy="0"/>
          </a:xfrm>
          <a:prstGeom prst="straightConnector1">
            <a:avLst/>
          </a:prstGeom>
          <a:noFill/>
          <a:ln w="22225" cap="rnd" cmpd="sng">
            <a:gradFill flip="none" rotWithShape="1">
              <a:gsLst>
                <a:gs pos="0">
                  <a:srgbClr val="31B7BC"/>
                </a:gs>
                <a:gs pos="50000">
                  <a:srgbClr val="00709D"/>
                </a:gs>
                <a:gs pos="100000">
                  <a:srgbClr val="F08046"/>
                </a:gs>
              </a:gsLst>
              <a:lin ang="0" scaled="1"/>
              <a:tileRect/>
            </a:gradFill>
            <a:prstDash val="solid"/>
            <a:miter lim="800000"/>
            <a:headEnd type="none" w="sm" len="sm"/>
            <a:tailEnd type="none" w="sm" len="sm"/>
          </a:ln>
        </p:spPr>
      </p:cxnSp>
      <p:sp>
        <p:nvSpPr>
          <p:cNvPr id="17" name="Google Shape;21;p22"/>
          <p:cNvSpPr txBox="1">
            <a:spLocks noGrp="1"/>
          </p:cNvSpPr>
          <p:nvPr>
            <p:ph type="sldNum" idx="12"/>
          </p:nvPr>
        </p:nvSpPr>
        <p:spPr>
          <a:xfrm>
            <a:off x="8845617" y="6431506"/>
            <a:ext cx="2894690" cy="365125"/>
          </a:xfrm>
          <a:prstGeom prst="rect">
            <a:avLst/>
          </a:prstGeom>
          <a:noFill/>
          <a:ln>
            <a:noFill/>
          </a:ln>
        </p:spPr>
        <p:txBody>
          <a:bodyPr spcFirstLastPara="1" wrap="square" lIns="91425" tIns="45700" rIns="0" bIns="45700" anchor="ctr" anchorCtr="0">
            <a:noAutofit/>
          </a:bodyPr>
          <a:lstStyle>
            <a:lvl1pPr marL="0" lvl="0" indent="0" algn="r">
              <a:spcBef>
                <a:spcPts val="0"/>
              </a:spcBef>
              <a:buNone/>
              <a:defRPr>
                <a:solidFill>
                  <a:srgbClr val="F08046"/>
                </a:solidFill>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de-DE" smtClean="0"/>
              <a:pPr/>
              <a:t>‹#›</a:t>
            </a:fld>
            <a:endParaRPr lang="de-DE" dirty="0"/>
          </a:p>
        </p:txBody>
      </p:sp>
      <p:pic>
        <p:nvPicPr>
          <p:cNvPr id="8" name="Grafik 7">
            <a:extLst>
              <a:ext uri="{FF2B5EF4-FFF2-40B4-BE49-F238E27FC236}">
                <a16:creationId xmlns:a16="http://schemas.microsoft.com/office/drawing/2014/main" id="{E081A2C4-6ED4-634C-A069-CD06E6F9D0A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27288" y="6571023"/>
            <a:ext cx="1697331" cy="160953"/>
          </a:xfrm>
          <a:prstGeom prst="rect">
            <a:avLst/>
          </a:prstGeom>
        </p:spPr>
      </p:pic>
    </p:spTree>
    <p:extLst>
      <p:ext uri="{BB962C8B-B14F-4D97-AF65-F5344CB8AC3E}">
        <p14:creationId xmlns:p14="http://schemas.microsoft.com/office/powerpoint/2010/main" val="317360741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Titelfolie" type="title">
  <p:cSld name="Titelfolie">
    <p:spTree>
      <p:nvGrpSpPr>
        <p:cNvPr id="1" name="Shape 15"/>
        <p:cNvGrpSpPr/>
        <p:nvPr/>
      </p:nvGrpSpPr>
      <p:grpSpPr>
        <a:xfrm>
          <a:off x="0" y="0"/>
          <a:ext cx="0" cy="0"/>
          <a:chOff x="0" y="0"/>
          <a:chExt cx="0" cy="0"/>
        </a:xfrm>
      </p:grpSpPr>
      <p:pic>
        <p:nvPicPr>
          <p:cNvPr id="7" name="Grafik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12526"/>
            <a:ext cx="12191998" cy="6857999"/>
          </a:xfrm>
          <a:prstGeom prst="rect">
            <a:avLst/>
          </a:prstGeom>
        </p:spPr>
      </p:pic>
      <p:sp>
        <p:nvSpPr>
          <p:cNvPr id="17" name="Google Shape;17;p22"/>
          <p:cNvSpPr txBox="1">
            <a:spLocks noGrp="1"/>
          </p:cNvSpPr>
          <p:nvPr>
            <p:ph type="ctrTitle"/>
          </p:nvPr>
        </p:nvSpPr>
        <p:spPr>
          <a:xfrm>
            <a:off x="1524000" y="1122363"/>
            <a:ext cx="9144000" cy="2387600"/>
          </a:xfrm>
          <a:prstGeom prst="rect">
            <a:avLst/>
          </a:prstGeom>
          <a:noFill/>
          <a:ln>
            <a:noFill/>
          </a:ln>
        </p:spPr>
        <p:txBody>
          <a:bodyPr spcFirstLastPara="1" wrap="square" lIns="0" tIns="0" rIns="0" bIns="0" anchor="b" anchorCtr="0">
            <a:noAutofit/>
          </a:bodyPr>
          <a:lstStyle>
            <a:lvl1pPr lvl="0" algn="ctr">
              <a:lnSpc>
                <a:spcPct val="90000"/>
              </a:lnSpc>
              <a:spcBef>
                <a:spcPts val="0"/>
              </a:spcBef>
              <a:spcAft>
                <a:spcPts val="0"/>
              </a:spcAft>
              <a:buClr>
                <a:srgbClr val="1A6E99"/>
              </a:buClr>
              <a:buSzPts val="6000"/>
              <a:buFont typeface="Arial"/>
              <a:buNone/>
              <a:defRPr sz="6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8" name="Google Shape;18;p22"/>
          <p:cNvSpPr txBox="1">
            <a:spLocks noGrp="1"/>
          </p:cNvSpPr>
          <p:nvPr>
            <p:ph type="subTitle" idx="1"/>
          </p:nvPr>
        </p:nvSpPr>
        <p:spPr>
          <a:xfrm>
            <a:off x="1524000" y="3612995"/>
            <a:ext cx="9144000" cy="951571"/>
          </a:xfrm>
          <a:prstGeom prst="rect">
            <a:avLst/>
          </a:prstGeom>
          <a:noFill/>
          <a:ln>
            <a:noFill/>
          </a:ln>
        </p:spPr>
        <p:txBody>
          <a:bodyPr spcFirstLastPara="1" wrap="square" lIns="0" tIns="0" rIns="0" bIns="0" anchor="t" anchorCtr="0">
            <a:noAutofit/>
          </a:bodyPr>
          <a:lstStyle>
            <a:lvl1pPr lvl="0" algn="ctr">
              <a:lnSpc>
                <a:spcPct val="125000"/>
              </a:lnSpc>
              <a:spcBef>
                <a:spcPts val="1000"/>
              </a:spcBef>
              <a:spcAft>
                <a:spcPts val="0"/>
              </a:spcAft>
              <a:buClr>
                <a:schemeClr val="dk1"/>
              </a:buClr>
              <a:buSzPts val="1800"/>
              <a:buNone/>
              <a:defRPr sz="2400" cap="none">
                <a:solidFill>
                  <a:schemeClr val="dk1"/>
                </a:solidFill>
              </a:defRPr>
            </a:lvl1pPr>
            <a:lvl2pPr lvl="1" algn="ctr">
              <a:lnSpc>
                <a:spcPct val="125000"/>
              </a:lnSpc>
              <a:spcBef>
                <a:spcPts val="500"/>
              </a:spcBef>
              <a:spcAft>
                <a:spcPts val="0"/>
              </a:spcAft>
              <a:buClr>
                <a:schemeClr val="dk1"/>
              </a:buClr>
              <a:buSzPts val="1500"/>
              <a:buNone/>
              <a:defRPr sz="2000"/>
            </a:lvl2pPr>
            <a:lvl3pPr lvl="2" algn="ctr">
              <a:lnSpc>
                <a:spcPct val="125000"/>
              </a:lnSpc>
              <a:spcBef>
                <a:spcPts val="500"/>
              </a:spcBef>
              <a:spcAft>
                <a:spcPts val="0"/>
              </a:spcAft>
              <a:buClr>
                <a:schemeClr val="dk1"/>
              </a:buClr>
              <a:buSzPts val="1350"/>
              <a:buNone/>
              <a:defRPr sz="1800"/>
            </a:lvl3pPr>
            <a:lvl4pPr lvl="3" algn="ctr">
              <a:lnSpc>
                <a:spcPct val="125000"/>
              </a:lnSpc>
              <a:spcBef>
                <a:spcPts val="500"/>
              </a:spcBef>
              <a:spcAft>
                <a:spcPts val="0"/>
              </a:spcAft>
              <a:buClr>
                <a:schemeClr val="dk1"/>
              </a:buClr>
              <a:buSzPts val="1200"/>
              <a:buNone/>
              <a:defRPr sz="1600"/>
            </a:lvl4pPr>
            <a:lvl5pPr lvl="4" algn="ctr">
              <a:lnSpc>
                <a:spcPct val="125000"/>
              </a:lnSpc>
              <a:spcBef>
                <a:spcPts val="500"/>
              </a:spcBef>
              <a:spcAft>
                <a:spcPts val="0"/>
              </a:spcAft>
              <a:buClr>
                <a:schemeClr val="dk1"/>
              </a:buClr>
              <a:buSzPts val="12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 name="Google Shape;21;p22"/>
          <p:cNvSpPr txBox="1">
            <a:spLocks noGrp="1"/>
          </p:cNvSpPr>
          <p:nvPr>
            <p:ph type="sldNum" idx="12"/>
          </p:nvPr>
        </p:nvSpPr>
        <p:spPr>
          <a:xfrm>
            <a:off x="8845617" y="6431506"/>
            <a:ext cx="2894690" cy="365125"/>
          </a:xfrm>
          <a:prstGeom prst="rect">
            <a:avLst/>
          </a:prstGeom>
          <a:noFill/>
          <a:ln>
            <a:noFill/>
          </a:ln>
        </p:spPr>
        <p:txBody>
          <a:bodyPr spcFirstLastPara="1" wrap="square" lIns="91425" tIns="45700" rIns="0" bIns="45700" anchor="ctr" anchorCtr="0">
            <a:noAutofit/>
          </a:bodyPr>
          <a:lstStyle>
            <a:lvl1pPr marL="0" lvl="0" indent="0" algn="r">
              <a:spcBef>
                <a:spcPts val="0"/>
              </a:spcBef>
              <a:buNone/>
              <a:defRPr>
                <a:solidFill>
                  <a:schemeClr val="tx2"/>
                </a:solidFill>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de-DE" smtClean="0">
                <a:solidFill>
                  <a:srgbClr val="FFFFFF"/>
                </a:solidFill>
              </a:rPr>
              <a:pPr/>
              <a:t>‹#›</a:t>
            </a:fld>
            <a:endParaRPr lang="de-DE" dirty="0">
              <a:solidFill>
                <a:srgbClr val="FFFFFF"/>
              </a:solidFill>
            </a:endParaRPr>
          </a:p>
        </p:txBody>
      </p:sp>
    </p:spTree>
    <p:extLst>
      <p:ext uri="{BB962C8B-B14F-4D97-AF65-F5344CB8AC3E}">
        <p14:creationId xmlns:p14="http://schemas.microsoft.com/office/powerpoint/2010/main" val="307744950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Titel und Inhalt" preserve="1" userDrawn="1">
  <p:cSld name="1_Titel und Inhalt">
    <p:spTree>
      <p:nvGrpSpPr>
        <p:cNvPr id="1" name="Shape 23"/>
        <p:cNvGrpSpPr/>
        <p:nvPr/>
      </p:nvGrpSpPr>
      <p:grpSpPr>
        <a:xfrm>
          <a:off x="0" y="0"/>
          <a:ext cx="0" cy="0"/>
          <a:chOff x="0" y="0"/>
          <a:chExt cx="0" cy="0"/>
        </a:xfrm>
      </p:grpSpPr>
      <p:pic>
        <p:nvPicPr>
          <p:cNvPr id="17" name="Grafik 16">
            <a:extLst>
              <a:ext uri="{FF2B5EF4-FFF2-40B4-BE49-F238E27FC236}">
                <a16:creationId xmlns:a16="http://schemas.microsoft.com/office/drawing/2014/main" id="{2FE9C6F4-D30E-A241-9282-D1B2851BC2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87366" y="0"/>
            <a:ext cx="10804634" cy="6077607"/>
          </a:xfrm>
          <a:prstGeom prst="rect">
            <a:avLst/>
          </a:prstGeom>
        </p:spPr>
      </p:pic>
      <p:sp>
        <p:nvSpPr>
          <p:cNvPr id="15" name="Google Shape;25;p24">
            <a:extLst>
              <a:ext uri="{FF2B5EF4-FFF2-40B4-BE49-F238E27FC236}">
                <a16:creationId xmlns:a16="http://schemas.microsoft.com/office/drawing/2014/main" id="{1198E0D0-A00E-C948-88D4-3CA83B616F0C}"/>
              </a:ext>
            </a:extLst>
          </p:cNvPr>
          <p:cNvSpPr txBox="1">
            <a:spLocks noGrp="1"/>
          </p:cNvSpPr>
          <p:nvPr>
            <p:ph type="body" idx="1"/>
          </p:nvPr>
        </p:nvSpPr>
        <p:spPr>
          <a:xfrm>
            <a:off x="451693" y="1965434"/>
            <a:ext cx="7759350" cy="3974188"/>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000"/>
              </a:spcBef>
              <a:spcAft>
                <a:spcPts val="0"/>
              </a:spcAft>
              <a:buClr>
                <a:schemeClr val="dk1"/>
              </a:buClr>
              <a:buSzPts val="1800"/>
              <a:buChar char="•"/>
              <a:defRPr sz="1800">
                <a:solidFill>
                  <a:srgbClr val="00709D"/>
                </a:solidFill>
              </a:defRPr>
            </a:lvl1pPr>
            <a:lvl2pPr marL="914400" lvl="1" indent="-323850" algn="l">
              <a:lnSpc>
                <a:spcPct val="125000"/>
              </a:lnSpc>
              <a:spcBef>
                <a:spcPts val="500"/>
              </a:spcBef>
              <a:spcAft>
                <a:spcPts val="0"/>
              </a:spcAft>
              <a:buClr>
                <a:schemeClr val="dk1"/>
              </a:buClr>
              <a:buSzPts val="1500"/>
              <a:buChar char="•"/>
              <a:defRPr>
                <a:solidFill>
                  <a:schemeClr val="dk1"/>
                </a:solidFill>
              </a:defRPr>
            </a:lvl2pPr>
            <a:lvl3pPr marL="1371600" lvl="2" indent="-314325" algn="l">
              <a:lnSpc>
                <a:spcPct val="125000"/>
              </a:lnSpc>
              <a:spcBef>
                <a:spcPts val="500"/>
              </a:spcBef>
              <a:spcAft>
                <a:spcPts val="0"/>
              </a:spcAft>
              <a:buClr>
                <a:schemeClr val="dk1"/>
              </a:buClr>
              <a:buSzPts val="1350"/>
              <a:buChar char="•"/>
              <a:defRPr>
                <a:solidFill>
                  <a:schemeClr val="dk1"/>
                </a:solidFill>
              </a:defRPr>
            </a:lvl3pPr>
            <a:lvl4pPr marL="1828800" lvl="3" indent="-314325" algn="l">
              <a:lnSpc>
                <a:spcPct val="125000"/>
              </a:lnSpc>
              <a:spcBef>
                <a:spcPts val="500"/>
              </a:spcBef>
              <a:spcAft>
                <a:spcPts val="0"/>
              </a:spcAft>
              <a:buClr>
                <a:schemeClr val="dk1"/>
              </a:buClr>
              <a:buSzPts val="1350"/>
              <a:buChar char="•"/>
              <a:defRPr>
                <a:solidFill>
                  <a:schemeClr val="dk1"/>
                </a:solidFill>
              </a:defRPr>
            </a:lvl4pPr>
            <a:lvl5pPr marL="2286000" lvl="4" indent="-314325" algn="l">
              <a:lnSpc>
                <a:spcPct val="125000"/>
              </a:lnSpc>
              <a:spcBef>
                <a:spcPts val="500"/>
              </a:spcBef>
              <a:spcAft>
                <a:spcPts val="0"/>
              </a:spcAft>
              <a:buClr>
                <a:schemeClr val="dk1"/>
              </a:buClr>
              <a:buSzPts val="135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 name="Google Shape;24;p24">
            <a:extLst>
              <a:ext uri="{FF2B5EF4-FFF2-40B4-BE49-F238E27FC236}">
                <a16:creationId xmlns:a16="http://schemas.microsoft.com/office/drawing/2014/main" id="{8DD8EABD-DBF7-9D43-B0D0-31021EBFDE64}"/>
              </a:ext>
            </a:extLst>
          </p:cNvPr>
          <p:cNvSpPr txBox="1">
            <a:spLocks noGrp="1"/>
          </p:cNvSpPr>
          <p:nvPr>
            <p:ph type="title"/>
          </p:nvPr>
        </p:nvSpPr>
        <p:spPr>
          <a:xfrm>
            <a:off x="451693" y="449205"/>
            <a:ext cx="11288614" cy="75666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1A6E99"/>
              </a:buClr>
              <a:buSzPts val="1800"/>
              <a:buNone/>
              <a:defRPr sz="2500" b="1">
                <a:solidFill>
                  <a:srgbClr val="31B7BC"/>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pic>
        <p:nvPicPr>
          <p:cNvPr id="12" name="Grafik 11">
            <a:extLst>
              <a:ext uri="{FF2B5EF4-FFF2-40B4-BE49-F238E27FC236}">
                <a16:creationId xmlns:a16="http://schemas.microsoft.com/office/drawing/2014/main" id="{E3C9AB38-1A31-A746-89C5-947E7ABB7DD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1694" y="6551210"/>
            <a:ext cx="582711" cy="141730"/>
          </a:xfrm>
          <a:prstGeom prst="rect">
            <a:avLst/>
          </a:prstGeom>
        </p:spPr>
      </p:pic>
      <p:cxnSp>
        <p:nvCxnSpPr>
          <p:cNvPr id="13" name="Google Shape;31;p24">
            <a:extLst>
              <a:ext uri="{FF2B5EF4-FFF2-40B4-BE49-F238E27FC236}">
                <a16:creationId xmlns:a16="http://schemas.microsoft.com/office/drawing/2014/main" id="{4B520001-114C-DF42-8CC5-C159B30D5D28}"/>
              </a:ext>
            </a:extLst>
          </p:cNvPr>
          <p:cNvCxnSpPr>
            <a:cxnSpLocks/>
          </p:cNvCxnSpPr>
          <p:nvPr userDrawn="1"/>
        </p:nvCxnSpPr>
        <p:spPr>
          <a:xfrm>
            <a:off x="451693" y="6440667"/>
            <a:ext cx="11288614" cy="0"/>
          </a:xfrm>
          <a:prstGeom prst="straightConnector1">
            <a:avLst/>
          </a:prstGeom>
          <a:noFill/>
          <a:ln w="22225" cap="rnd" cmpd="sng">
            <a:gradFill flip="none" rotWithShape="1">
              <a:gsLst>
                <a:gs pos="0">
                  <a:srgbClr val="31B7BC"/>
                </a:gs>
                <a:gs pos="50000">
                  <a:srgbClr val="00709D"/>
                </a:gs>
                <a:gs pos="100000">
                  <a:srgbClr val="F08046"/>
                </a:gs>
              </a:gsLst>
              <a:lin ang="0" scaled="1"/>
              <a:tileRect/>
            </a:gradFill>
            <a:prstDash val="solid"/>
            <a:miter lim="800000"/>
            <a:headEnd type="none" w="sm" len="sm"/>
            <a:tailEnd type="none" w="sm" len="sm"/>
          </a:ln>
        </p:spPr>
      </p:cxnSp>
      <p:sp>
        <p:nvSpPr>
          <p:cNvPr id="18" name="Google Shape;21;p22"/>
          <p:cNvSpPr txBox="1">
            <a:spLocks noGrp="1"/>
          </p:cNvSpPr>
          <p:nvPr>
            <p:ph type="sldNum" idx="12"/>
          </p:nvPr>
        </p:nvSpPr>
        <p:spPr>
          <a:xfrm>
            <a:off x="8845617" y="6431506"/>
            <a:ext cx="2894690" cy="365125"/>
          </a:xfrm>
          <a:prstGeom prst="rect">
            <a:avLst/>
          </a:prstGeom>
          <a:noFill/>
          <a:ln>
            <a:noFill/>
          </a:ln>
        </p:spPr>
        <p:txBody>
          <a:bodyPr spcFirstLastPara="1" wrap="square" lIns="91425" tIns="45700" rIns="0" bIns="45700" anchor="ctr" anchorCtr="0">
            <a:noAutofit/>
          </a:bodyPr>
          <a:lstStyle>
            <a:lvl1pPr marL="0" lvl="0" indent="0" algn="r">
              <a:spcBef>
                <a:spcPts val="0"/>
              </a:spcBef>
              <a:buNone/>
              <a:defRPr>
                <a:solidFill>
                  <a:srgbClr val="515151"/>
                </a:solidFill>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de-DE" smtClean="0"/>
              <a:pPr/>
              <a:t>‹#›</a:t>
            </a:fld>
            <a:endParaRPr lang="de-DE" dirty="0"/>
          </a:p>
        </p:txBody>
      </p:sp>
      <p:pic>
        <p:nvPicPr>
          <p:cNvPr id="9" name="Grafik 8">
            <a:extLst>
              <a:ext uri="{FF2B5EF4-FFF2-40B4-BE49-F238E27FC236}">
                <a16:creationId xmlns:a16="http://schemas.microsoft.com/office/drawing/2014/main" id="{E081A2C4-6ED4-634C-A069-CD06E6F9D0A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27288" y="6571023"/>
            <a:ext cx="1697331" cy="160953"/>
          </a:xfrm>
          <a:prstGeom prst="rect">
            <a:avLst/>
          </a:prstGeom>
        </p:spPr>
      </p:pic>
    </p:spTree>
    <p:extLst>
      <p:ext uri="{BB962C8B-B14F-4D97-AF65-F5344CB8AC3E}">
        <p14:creationId xmlns:p14="http://schemas.microsoft.com/office/powerpoint/2010/main" val="94460852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Titel und Inhalt" preserve="1" userDrawn="1">
  <p:cSld name="1_Titel und Inhalt">
    <p:spTree>
      <p:nvGrpSpPr>
        <p:cNvPr id="1" name="Shape 23"/>
        <p:cNvGrpSpPr/>
        <p:nvPr/>
      </p:nvGrpSpPr>
      <p:grpSpPr>
        <a:xfrm>
          <a:off x="0" y="0"/>
          <a:ext cx="0" cy="0"/>
          <a:chOff x="0" y="0"/>
          <a:chExt cx="0" cy="0"/>
        </a:xfrm>
      </p:grpSpPr>
      <p:pic>
        <p:nvPicPr>
          <p:cNvPr id="10" name="Grafik 9">
            <a:extLst>
              <a:ext uri="{FF2B5EF4-FFF2-40B4-BE49-F238E27FC236}">
                <a16:creationId xmlns:a16="http://schemas.microsoft.com/office/drawing/2014/main" id="{2FE9C6F4-D30E-A241-9282-D1B2851BC2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87366" y="0"/>
            <a:ext cx="10804634" cy="6077607"/>
          </a:xfrm>
          <a:prstGeom prst="rect">
            <a:avLst/>
          </a:prstGeom>
        </p:spPr>
      </p:pic>
      <p:pic>
        <p:nvPicPr>
          <p:cNvPr id="12" name="Grafik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179678"/>
            <a:ext cx="8856921" cy="5690847"/>
          </a:xfrm>
          <a:prstGeom prst="rect">
            <a:avLst/>
          </a:prstGeom>
        </p:spPr>
      </p:pic>
      <p:sp>
        <p:nvSpPr>
          <p:cNvPr id="16" name="Google Shape;24;p24">
            <a:extLst>
              <a:ext uri="{FF2B5EF4-FFF2-40B4-BE49-F238E27FC236}">
                <a16:creationId xmlns:a16="http://schemas.microsoft.com/office/drawing/2014/main" id="{8DD8EABD-DBF7-9D43-B0D0-31021EBFDE64}"/>
              </a:ext>
            </a:extLst>
          </p:cNvPr>
          <p:cNvSpPr txBox="1">
            <a:spLocks noGrp="1"/>
          </p:cNvSpPr>
          <p:nvPr>
            <p:ph type="title"/>
          </p:nvPr>
        </p:nvSpPr>
        <p:spPr>
          <a:xfrm>
            <a:off x="451693" y="449205"/>
            <a:ext cx="11288614" cy="75666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1A6E99"/>
              </a:buClr>
              <a:buSzPts val="1800"/>
              <a:buNone/>
              <a:defRPr sz="2500" b="1">
                <a:solidFill>
                  <a:srgbClr val="31B7BC"/>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pic>
        <p:nvPicPr>
          <p:cNvPr id="17" name="Grafik 16">
            <a:extLst>
              <a:ext uri="{FF2B5EF4-FFF2-40B4-BE49-F238E27FC236}">
                <a16:creationId xmlns:a16="http://schemas.microsoft.com/office/drawing/2014/main" id="{E3C9AB38-1A31-A746-89C5-947E7ABB7DD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1694" y="6551210"/>
            <a:ext cx="582711" cy="141730"/>
          </a:xfrm>
          <a:prstGeom prst="rect">
            <a:avLst/>
          </a:prstGeom>
        </p:spPr>
      </p:pic>
      <p:cxnSp>
        <p:nvCxnSpPr>
          <p:cNvPr id="18" name="Google Shape;31;p24">
            <a:extLst>
              <a:ext uri="{FF2B5EF4-FFF2-40B4-BE49-F238E27FC236}">
                <a16:creationId xmlns:a16="http://schemas.microsoft.com/office/drawing/2014/main" id="{4B520001-114C-DF42-8CC5-C159B30D5D28}"/>
              </a:ext>
            </a:extLst>
          </p:cNvPr>
          <p:cNvCxnSpPr>
            <a:cxnSpLocks/>
          </p:cNvCxnSpPr>
          <p:nvPr userDrawn="1"/>
        </p:nvCxnSpPr>
        <p:spPr>
          <a:xfrm>
            <a:off x="451693" y="6440667"/>
            <a:ext cx="11288614" cy="0"/>
          </a:xfrm>
          <a:prstGeom prst="straightConnector1">
            <a:avLst/>
          </a:prstGeom>
          <a:noFill/>
          <a:ln w="22225" cap="rnd" cmpd="sng">
            <a:gradFill flip="none" rotWithShape="1">
              <a:gsLst>
                <a:gs pos="0">
                  <a:srgbClr val="31B7BC"/>
                </a:gs>
                <a:gs pos="50000">
                  <a:srgbClr val="00709D"/>
                </a:gs>
                <a:gs pos="100000">
                  <a:srgbClr val="F08046"/>
                </a:gs>
              </a:gsLst>
              <a:lin ang="0" scaled="1"/>
              <a:tileRect/>
            </a:gradFill>
            <a:prstDash val="solid"/>
            <a:miter lim="800000"/>
            <a:headEnd type="none" w="sm" len="sm"/>
            <a:tailEnd type="none" w="sm" len="sm"/>
          </a:ln>
        </p:spPr>
      </p:cxnSp>
      <p:sp>
        <p:nvSpPr>
          <p:cNvPr id="20" name="Google Shape;21;p22"/>
          <p:cNvSpPr txBox="1">
            <a:spLocks noGrp="1"/>
          </p:cNvSpPr>
          <p:nvPr>
            <p:ph type="sldNum" idx="12"/>
          </p:nvPr>
        </p:nvSpPr>
        <p:spPr>
          <a:xfrm>
            <a:off x="8845617" y="6431506"/>
            <a:ext cx="2894690" cy="365125"/>
          </a:xfrm>
          <a:prstGeom prst="rect">
            <a:avLst/>
          </a:prstGeom>
          <a:noFill/>
          <a:ln>
            <a:noFill/>
          </a:ln>
        </p:spPr>
        <p:txBody>
          <a:bodyPr spcFirstLastPara="1" wrap="square" lIns="91425" tIns="45700" rIns="0" bIns="45700" anchor="ctr" anchorCtr="0">
            <a:noAutofit/>
          </a:bodyPr>
          <a:lstStyle>
            <a:lvl1pPr marL="0" lvl="0" indent="0" algn="r">
              <a:spcBef>
                <a:spcPts val="0"/>
              </a:spcBef>
              <a:buNone/>
              <a:defRPr>
                <a:solidFill>
                  <a:srgbClr val="515151"/>
                </a:solidFill>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de-DE" smtClean="0"/>
              <a:pPr/>
              <a:t>‹#›</a:t>
            </a:fld>
            <a:endParaRPr lang="de-DE" dirty="0"/>
          </a:p>
        </p:txBody>
      </p:sp>
      <p:pic>
        <p:nvPicPr>
          <p:cNvPr id="9" name="Grafik 8">
            <a:extLst>
              <a:ext uri="{FF2B5EF4-FFF2-40B4-BE49-F238E27FC236}">
                <a16:creationId xmlns:a16="http://schemas.microsoft.com/office/drawing/2014/main" id="{E081A2C4-6ED4-634C-A069-CD06E6F9D0A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27288" y="6571023"/>
            <a:ext cx="1697331" cy="160953"/>
          </a:xfrm>
          <a:prstGeom prst="rect">
            <a:avLst/>
          </a:prstGeom>
        </p:spPr>
      </p:pic>
    </p:spTree>
    <p:extLst>
      <p:ext uri="{BB962C8B-B14F-4D97-AF65-F5344CB8AC3E}">
        <p14:creationId xmlns:p14="http://schemas.microsoft.com/office/powerpoint/2010/main" val="1111830081"/>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itel und Inhalt" preserve="1" userDrawn="1">
  <p:cSld name="1_Titel und Inhalt">
    <p:spTree>
      <p:nvGrpSpPr>
        <p:cNvPr id="1" name="Shape 23"/>
        <p:cNvGrpSpPr/>
        <p:nvPr/>
      </p:nvGrpSpPr>
      <p:grpSpPr>
        <a:xfrm>
          <a:off x="0" y="0"/>
          <a:ext cx="0" cy="0"/>
          <a:chOff x="0" y="0"/>
          <a:chExt cx="0" cy="0"/>
        </a:xfrm>
      </p:grpSpPr>
      <p:pic>
        <p:nvPicPr>
          <p:cNvPr id="10" name="Grafik 9">
            <a:extLst>
              <a:ext uri="{FF2B5EF4-FFF2-40B4-BE49-F238E27FC236}">
                <a16:creationId xmlns:a16="http://schemas.microsoft.com/office/drawing/2014/main" id="{2FE9C6F4-D30E-A241-9282-D1B2851BC2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87366" y="0"/>
            <a:ext cx="10804634" cy="6077607"/>
          </a:xfrm>
          <a:prstGeom prst="rect">
            <a:avLst/>
          </a:prstGeom>
        </p:spPr>
      </p:pic>
      <p:pic>
        <p:nvPicPr>
          <p:cNvPr id="12" name="Grafik 11"/>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6" name="Google Shape;24;p24">
            <a:extLst>
              <a:ext uri="{FF2B5EF4-FFF2-40B4-BE49-F238E27FC236}">
                <a16:creationId xmlns:a16="http://schemas.microsoft.com/office/drawing/2014/main" id="{8DD8EABD-DBF7-9D43-B0D0-31021EBFDE64}"/>
              </a:ext>
            </a:extLst>
          </p:cNvPr>
          <p:cNvSpPr txBox="1">
            <a:spLocks noGrp="1"/>
          </p:cNvSpPr>
          <p:nvPr>
            <p:ph type="title"/>
          </p:nvPr>
        </p:nvSpPr>
        <p:spPr>
          <a:xfrm>
            <a:off x="451693" y="449205"/>
            <a:ext cx="11288614" cy="75666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1A6E99"/>
              </a:buClr>
              <a:buSzPts val="1800"/>
              <a:buNone/>
              <a:defRPr sz="2500" b="1">
                <a:solidFill>
                  <a:srgbClr val="31B7BC"/>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pic>
        <p:nvPicPr>
          <p:cNvPr id="17" name="Grafik 16">
            <a:extLst>
              <a:ext uri="{FF2B5EF4-FFF2-40B4-BE49-F238E27FC236}">
                <a16:creationId xmlns:a16="http://schemas.microsoft.com/office/drawing/2014/main" id="{E3C9AB38-1A31-A746-89C5-947E7ABB7DD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1694" y="6551210"/>
            <a:ext cx="582711" cy="141730"/>
          </a:xfrm>
          <a:prstGeom prst="rect">
            <a:avLst/>
          </a:prstGeom>
        </p:spPr>
      </p:pic>
      <p:cxnSp>
        <p:nvCxnSpPr>
          <p:cNvPr id="18" name="Google Shape;31;p24">
            <a:extLst>
              <a:ext uri="{FF2B5EF4-FFF2-40B4-BE49-F238E27FC236}">
                <a16:creationId xmlns:a16="http://schemas.microsoft.com/office/drawing/2014/main" id="{4B520001-114C-DF42-8CC5-C159B30D5D28}"/>
              </a:ext>
            </a:extLst>
          </p:cNvPr>
          <p:cNvCxnSpPr>
            <a:cxnSpLocks/>
          </p:cNvCxnSpPr>
          <p:nvPr userDrawn="1"/>
        </p:nvCxnSpPr>
        <p:spPr>
          <a:xfrm>
            <a:off x="451693" y="6440667"/>
            <a:ext cx="11288614" cy="0"/>
          </a:xfrm>
          <a:prstGeom prst="straightConnector1">
            <a:avLst/>
          </a:prstGeom>
          <a:noFill/>
          <a:ln w="22225" cap="rnd" cmpd="sng">
            <a:gradFill flip="none" rotWithShape="1">
              <a:gsLst>
                <a:gs pos="0">
                  <a:srgbClr val="31B7BC"/>
                </a:gs>
                <a:gs pos="50000">
                  <a:srgbClr val="00709D"/>
                </a:gs>
                <a:gs pos="100000">
                  <a:srgbClr val="F08046"/>
                </a:gs>
              </a:gsLst>
              <a:lin ang="0" scaled="1"/>
              <a:tileRect/>
            </a:gradFill>
            <a:prstDash val="solid"/>
            <a:miter lim="800000"/>
            <a:headEnd type="none" w="sm" len="sm"/>
            <a:tailEnd type="none" w="sm" len="sm"/>
          </a:ln>
        </p:spPr>
      </p:cxnSp>
      <p:sp>
        <p:nvSpPr>
          <p:cNvPr id="20" name="Google Shape;21;p22"/>
          <p:cNvSpPr txBox="1">
            <a:spLocks noGrp="1"/>
          </p:cNvSpPr>
          <p:nvPr>
            <p:ph type="sldNum" idx="12"/>
          </p:nvPr>
        </p:nvSpPr>
        <p:spPr>
          <a:xfrm>
            <a:off x="8845617" y="6431506"/>
            <a:ext cx="2894690" cy="365125"/>
          </a:xfrm>
          <a:prstGeom prst="rect">
            <a:avLst/>
          </a:prstGeom>
          <a:noFill/>
          <a:ln>
            <a:noFill/>
          </a:ln>
        </p:spPr>
        <p:txBody>
          <a:bodyPr spcFirstLastPara="1" wrap="square" lIns="91425" tIns="45700" rIns="0" bIns="45700" anchor="ctr" anchorCtr="0">
            <a:noAutofit/>
          </a:bodyPr>
          <a:lstStyle>
            <a:lvl1pPr marL="0" lvl="0" indent="0" algn="r">
              <a:spcBef>
                <a:spcPts val="0"/>
              </a:spcBef>
              <a:buNone/>
              <a:defRPr>
                <a:solidFill>
                  <a:srgbClr val="515151"/>
                </a:solidFill>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de-DE" smtClean="0"/>
              <a:pPr/>
              <a:t>‹#›</a:t>
            </a:fld>
            <a:endParaRPr lang="de-DE" dirty="0"/>
          </a:p>
        </p:txBody>
      </p:sp>
      <p:pic>
        <p:nvPicPr>
          <p:cNvPr id="9" name="Grafik 8">
            <a:extLst>
              <a:ext uri="{FF2B5EF4-FFF2-40B4-BE49-F238E27FC236}">
                <a16:creationId xmlns:a16="http://schemas.microsoft.com/office/drawing/2014/main" id="{E081A2C4-6ED4-634C-A069-CD06E6F9D0A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27288" y="6571023"/>
            <a:ext cx="1697331" cy="160953"/>
          </a:xfrm>
          <a:prstGeom prst="rect">
            <a:avLst/>
          </a:prstGeom>
        </p:spPr>
      </p:pic>
    </p:spTree>
    <p:extLst>
      <p:ext uri="{BB962C8B-B14F-4D97-AF65-F5344CB8AC3E}">
        <p14:creationId xmlns:p14="http://schemas.microsoft.com/office/powerpoint/2010/main" val="420130917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itel und Inhalt" preserve="1" userDrawn="1">
  <p:cSld name="1_Titel und Inhalt">
    <p:spTree>
      <p:nvGrpSpPr>
        <p:cNvPr id="1" name="Shape 23"/>
        <p:cNvGrpSpPr/>
        <p:nvPr/>
      </p:nvGrpSpPr>
      <p:grpSpPr>
        <a:xfrm>
          <a:off x="0" y="0"/>
          <a:ext cx="0" cy="0"/>
          <a:chOff x="0" y="0"/>
          <a:chExt cx="0" cy="0"/>
        </a:xfrm>
      </p:grpSpPr>
      <p:pic>
        <p:nvPicPr>
          <p:cNvPr id="3" name="Grafik 2">
            <a:extLst>
              <a:ext uri="{FF2B5EF4-FFF2-40B4-BE49-F238E27FC236}">
                <a16:creationId xmlns:a16="http://schemas.microsoft.com/office/drawing/2014/main" id="{C76D8ED8-0B22-7C42-8B96-CF5CBF6A0FE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Google Shape;24;p24">
            <a:extLst>
              <a:ext uri="{FF2B5EF4-FFF2-40B4-BE49-F238E27FC236}">
                <a16:creationId xmlns:a16="http://schemas.microsoft.com/office/drawing/2014/main" id="{8DD8EABD-DBF7-9D43-B0D0-31021EBFDE64}"/>
              </a:ext>
            </a:extLst>
          </p:cNvPr>
          <p:cNvSpPr txBox="1">
            <a:spLocks noGrp="1"/>
          </p:cNvSpPr>
          <p:nvPr>
            <p:ph type="title"/>
          </p:nvPr>
        </p:nvSpPr>
        <p:spPr>
          <a:xfrm>
            <a:off x="451693" y="449205"/>
            <a:ext cx="11288614" cy="75666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1A6E99"/>
              </a:buClr>
              <a:buSzPts val="1800"/>
              <a:buNone/>
              <a:defRPr sz="2500" b="1">
                <a:solidFill>
                  <a:srgbClr val="31B7BC"/>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pic>
        <p:nvPicPr>
          <p:cNvPr id="13" name="Grafik 12">
            <a:extLst>
              <a:ext uri="{FF2B5EF4-FFF2-40B4-BE49-F238E27FC236}">
                <a16:creationId xmlns:a16="http://schemas.microsoft.com/office/drawing/2014/main" id="{E3C9AB38-1A31-A746-89C5-947E7ABB7DD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1694" y="6551210"/>
            <a:ext cx="582711" cy="141730"/>
          </a:xfrm>
          <a:prstGeom prst="rect">
            <a:avLst/>
          </a:prstGeom>
        </p:spPr>
      </p:pic>
      <p:cxnSp>
        <p:nvCxnSpPr>
          <p:cNvPr id="14" name="Google Shape;31;p24">
            <a:extLst>
              <a:ext uri="{FF2B5EF4-FFF2-40B4-BE49-F238E27FC236}">
                <a16:creationId xmlns:a16="http://schemas.microsoft.com/office/drawing/2014/main" id="{4B520001-114C-DF42-8CC5-C159B30D5D28}"/>
              </a:ext>
            </a:extLst>
          </p:cNvPr>
          <p:cNvCxnSpPr>
            <a:cxnSpLocks/>
          </p:cNvCxnSpPr>
          <p:nvPr userDrawn="1"/>
        </p:nvCxnSpPr>
        <p:spPr>
          <a:xfrm>
            <a:off x="451693" y="6440667"/>
            <a:ext cx="11288614" cy="0"/>
          </a:xfrm>
          <a:prstGeom prst="straightConnector1">
            <a:avLst/>
          </a:prstGeom>
          <a:noFill/>
          <a:ln w="22225" cap="rnd" cmpd="sng">
            <a:gradFill flip="none" rotWithShape="1">
              <a:gsLst>
                <a:gs pos="0">
                  <a:srgbClr val="31B7BC"/>
                </a:gs>
                <a:gs pos="50000">
                  <a:srgbClr val="00709D"/>
                </a:gs>
                <a:gs pos="100000">
                  <a:srgbClr val="F08046"/>
                </a:gs>
              </a:gsLst>
              <a:lin ang="0" scaled="1"/>
              <a:tileRect/>
            </a:gradFill>
            <a:prstDash val="solid"/>
            <a:miter lim="800000"/>
            <a:headEnd type="none" w="sm" len="sm"/>
            <a:tailEnd type="none" w="sm" len="sm"/>
          </a:ln>
        </p:spPr>
      </p:cxnSp>
      <p:sp>
        <p:nvSpPr>
          <p:cNvPr id="17" name="Google Shape;21;p22"/>
          <p:cNvSpPr txBox="1">
            <a:spLocks noGrp="1"/>
          </p:cNvSpPr>
          <p:nvPr>
            <p:ph type="sldNum" idx="12"/>
          </p:nvPr>
        </p:nvSpPr>
        <p:spPr>
          <a:xfrm>
            <a:off x="8845617" y="6431506"/>
            <a:ext cx="2894690" cy="365125"/>
          </a:xfrm>
          <a:prstGeom prst="rect">
            <a:avLst/>
          </a:prstGeom>
          <a:noFill/>
          <a:ln>
            <a:noFill/>
          </a:ln>
        </p:spPr>
        <p:txBody>
          <a:bodyPr spcFirstLastPara="1" wrap="square" lIns="91425" tIns="45700" rIns="0" bIns="45700" anchor="ctr" anchorCtr="0">
            <a:noAutofit/>
          </a:bodyPr>
          <a:lstStyle>
            <a:lvl1pPr marL="0" lvl="0" indent="0" algn="r">
              <a:spcBef>
                <a:spcPts val="0"/>
              </a:spcBef>
              <a:buNone/>
              <a:defRPr>
                <a:solidFill>
                  <a:srgbClr val="515151"/>
                </a:solidFill>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de-DE" smtClean="0"/>
              <a:pPr/>
              <a:t>‹#›</a:t>
            </a:fld>
            <a:endParaRPr lang="de-DE" dirty="0"/>
          </a:p>
        </p:txBody>
      </p:sp>
      <p:pic>
        <p:nvPicPr>
          <p:cNvPr id="8" name="Grafik 7">
            <a:extLst>
              <a:ext uri="{FF2B5EF4-FFF2-40B4-BE49-F238E27FC236}">
                <a16:creationId xmlns:a16="http://schemas.microsoft.com/office/drawing/2014/main" id="{E081A2C4-6ED4-634C-A069-CD06E6F9D0A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27288" y="6571023"/>
            <a:ext cx="1697331" cy="160953"/>
          </a:xfrm>
          <a:prstGeom prst="rect">
            <a:avLst/>
          </a:prstGeom>
        </p:spPr>
      </p:pic>
    </p:spTree>
    <p:extLst>
      <p:ext uri="{BB962C8B-B14F-4D97-AF65-F5344CB8AC3E}">
        <p14:creationId xmlns:p14="http://schemas.microsoft.com/office/powerpoint/2010/main" val="30848827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pacer_bg_wave-Turkis" preserve="1">
  <p:cSld name="Spacer_bg_wave-Turkis">
    <p:spTree>
      <p:nvGrpSpPr>
        <p:cNvPr id="1" name="Shape 524"/>
        <p:cNvGrpSpPr/>
        <p:nvPr/>
      </p:nvGrpSpPr>
      <p:grpSpPr>
        <a:xfrm>
          <a:off x="0" y="0"/>
          <a:ext cx="0" cy="0"/>
          <a:chOff x="0" y="0"/>
          <a:chExt cx="0" cy="0"/>
        </a:xfrm>
      </p:grpSpPr>
      <p:sp>
        <p:nvSpPr>
          <p:cNvPr id="525" name="Google Shape;525;p65"/>
          <p:cNvSpPr/>
          <p:nvPr/>
        </p:nvSpPr>
        <p:spPr>
          <a:xfrm>
            <a:off x="0" y="12700"/>
            <a:ext cx="12196200" cy="6858000"/>
          </a:xfrm>
          <a:prstGeom prst="rect">
            <a:avLst/>
          </a:prstGeom>
          <a:solidFill>
            <a:schemeClr val="accent1"/>
          </a:solidFill>
          <a:ln>
            <a:noFill/>
          </a:ln>
        </p:spPr>
        <p:txBody>
          <a:bodyPr spcFirstLastPara="1" wrap="square" lIns="91425" tIns="91425" rIns="91425" bIns="91425" anchor="ctr" anchorCtr="0">
            <a:noAutofit/>
          </a:bodyPr>
          <a:lstStyle/>
          <a:p>
            <a:pPr>
              <a:buClr>
                <a:srgbClr val="000000"/>
              </a:buClr>
              <a:buSzPts val="1400"/>
              <a:buFont typeface="Arial"/>
              <a:buNone/>
            </a:pPr>
            <a:endParaRPr sz="1400" kern="0">
              <a:solidFill>
                <a:srgbClr val="000000"/>
              </a:solidFill>
              <a:ea typeface="Arial"/>
              <a:cs typeface="Arial"/>
              <a:sym typeface="Arial"/>
            </a:endParaRPr>
          </a:p>
        </p:txBody>
      </p:sp>
      <p:pic>
        <p:nvPicPr>
          <p:cNvPr id="526" name="Google Shape;526;p65"/>
          <p:cNvPicPr preferRelativeResize="0"/>
          <p:nvPr/>
        </p:nvPicPr>
        <p:blipFill rotWithShape="1">
          <a:blip r:embed="rId2">
            <a:alphaModFix/>
          </a:blip>
          <a:srcRect/>
          <a:stretch/>
        </p:blipFill>
        <p:spPr>
          <a:xfrm>
            <a:off x="-196625" y="1417400"/>
            <a:ext cx="12585252" cy="4234000"/>
          </a:xfrm>
          <a:prstGeom prst="rect">
            <a:avLst/>
          </a:prstGeom>
          <a:noFill/>
          <a:ln>
            <a:noFill/>
          </a:ln>
        </p:spPr>
      </p:pic>
      <p:sp>
        <p:nvSpPr>
          <p:cNvPr id="527" name="Google Shape;527;p65"/>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28" name="Google Shape;528;p65"/>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770513023"/>
      </p:ext>
    </p:extLst>
  </p:cSld>
  <p:clrMapOvr>
    <a:masterClrMapping/>
  </p:clrMapOvr>
  <p:extLst>
    <p:ext uri="{DCECCB84-F9BA-43D5-87BE-67443E8EF086}">
      <p15:sldGuideLst xmlns:p15="http://schemas.microsoft.com/office/powerpoint/2012/main">
        <p15:guide id="1" orient="horz" pos="1014">
          <p15:clr>
            <a:srgbClr val="FA7B17"/>
          </p15:clr>
        </p15:guide>
        <p15:guide id="2" orient="horz" pos="3107">
          <p15:clr>
            <a:srgbClr val="FA7B17"/>
          </p15:clr>
        </p15:guide>
        <p15:guide id="3" pos="960">
          <p15:clr>
            <a:srgbClr val="FA7B17"/>
          </p15:clr>
        </p15:guide>
        <p15:guide id="4" pos="6699">
          <p15:clr>
            <a:srgbClr val="FA7B17"/>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Titel und Inhalt" preserve="1" userDrawn="1">
  <p:cSld name="1_Titel und Inhalt">
    <p:spTree>
      <p:nvGrpSpPr>
        <p:cNvPr id="1" name="Shape 23"/>
        <p:cNvGrpSpPr/>
        <p:nvPr/>
      </p:nvGrpSpPr>
      <p:grpSpPr>
        <a:xfrm>
          <a:off x="0" y="0"/>
          <a:ext cx="0" cy="0"/>
          <a:chOff x="0" y="0"/>
          <a:chExt cx="0" cy="0"/>
        </a:xfrm>
      </p:grpSpPr>
      <p:pic>
        <p:nvPicPr>
          <p:cNvPr id="3" name="Grafik 2">
            <a:extLst>
              <a:ext uri="{FF2B5EF4-FFF2-40B4-BE49-F238E27FC236}">
                <a16:creationId xmlns:a16="http://schemas.microsoft.com/office/drawing/2014/main" id="{F8C22FD3-35C3-CB4E-AB07-B47A5CB3CC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0"/>
            <a:ext cx="12192002" cy="6858000"/>
          </a:xfrm>
          <a:prstGeom prst="rect">
            <a:avLst/>
          </a:prstGeom>
        </p:spPr>
      </p:pic>
      <p:sp>
        <p:nvSpPr>
          <p:cNvPr id="11" name="Google Shape;24;p24">
            <a:extLst>
              <a:ext uri="{FF2B5EF4-FFF2-40B4-BE49-F238E27FC236}">
                <a16:creationId xmlns:a16="http://schemas.microsoft.com/office/drawing/2014/main" id="{D83FE85A-20C1-E745-83FF-E7159F64AD62}"/>
              </a:ext>
            </a:extLst>
          </p:cNvPr>
          <p:cNvSpPr txBox="1">
            <a:spLocks noGrp="1"/>
          </p:cNvSpPr>
          <p:nvPr>
            <p:ph type="title"/>
          </p:nvPr>
        </p:nvSpPr>
        <p:spPr>
          <a:xfrm>
            <a:off x="451693" y="449205"/>
            <a:ext cx="11288614" cy="75666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1A6E99"/>
              </a:buClr>
              <a:buSzPts val="1800"/>
              <a:buNone/>
              <a:defRPr sz="2500" b="1">
                <a:solidFill>
                  <a:srgbClr val="31B7BC"/>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Tree>
    <p:extLst>
      <p:ext uri="{BB962C8B-B14F-4D97-AF65-F5344CB8AC3E}">
        <p14:creationId xmlns:p14="http://schemas.microsoft.com/office/powerpoint/2010/main" val="346901343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D0EE23-777E-374A-AAA0-DFE7E87B3771}"/>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ES_tradnl"/>
          </a:p>
        </p:txBody>
      </p:sp>
      <p:sp>
        <p:nvSpPr>
          <p:cNvPr id="3" name="Subtítulo 2">
            <a:extLst>
              <a:ext uri="{FF2B5EF4-FFF2-40B4-BE49-F238E27FC236}">
                <a16:creationId xmlns:a16="http://schemas.microsoft.com/office/drawing/2014/main" id="{BF3CDF85-9108-DC40-A944-26E766EE5D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ES_tradnl"/>
          </a:p>
        </p:txBody>
      </p:sp>
      <p:sp>
        <p:nvSpPr>
          <p:cNvPr id="4" name="Marcador de fecha 3">
            <a:extLst>
              <a:ext uri="{FF2B5EF4-FFF2-40B4-BE49-F238E27FC236}">
                <a16:creationId xmlns:a16="http://schemas.microsoft.com/office/drawing/2014/main" id="{5F78D2D8-0F47-434E-BEBD-6222A26B2EA4}"/>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C3383E9B-E2A2-D041-9D9B-CC750722CF99}"/>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0EB03664-2193-BE41-867A-7066493CEFB5}"/>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208088900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073C45-43C7-CA4C-A420-D3CB05B99B52}"/>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contenido 2">
            <a:extLst>
              <a:ext uri="{FF2B5EF4-FFF2-40B4-BE49-F238E27FC236}">
                <a16:creationId xmlns:a16="http://schemas.microsoft.com/office/drawing/2014/main" id="{1971E84A-70E4-5E44-9F34-11AC6356A7F5}"/>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EED1A01A-FBF1-E243-9A2D-801725C2DD1A}"/>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54D0A7E7-9A9A-3C4D-B1E7-E9845F6CC2CB}"/>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798880F1-D763-8F4B-A9BD-C1A885A69BED}"/>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356233940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B19950-F992-2947-A008-956C8FB8D914}"/>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ES_tradnl"/>
          </a:p>
        </p:txBody>
      </p:sp>
      <p:sp>
        <p:nvSpPr>
          <p:cNvPr id="3" name="Marcador de texto 2">
            <a:extLst>
              <a:ext uri="{FF2B5EF4-FFF2-40B4-BE49-F238E27FC236}">
                <a16:creationId xmlns:a16="http://schemas.microsoft.com/office/drawing/2014/main" id="{BB0C60C2-3E17-384E-AEF0-C1D29C555C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80EC10B0-80A5-884A-8303-A9627187668A}"/>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101580A8-1A22-8245-9E92-67A4AB64A10D}"/>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3A565F33-1BC0-9E4F-801B-196B67488AB6}"/>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156322688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DEE75A-9E4E-EF40-A326-B192F84E7781}"/>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contenido 2">
            <a:extLst>
              <a:ext uri="{FF2B5EF4-FFF2-40B4-BE49-F238E27FC236}">
                <a16:creationId xmlns:a16="http://schemas.microsoft.com/office/drawing/2014/main" id="{00ACF98D-73C1-7F4A-AE3A-7F7D29123B86}"/>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contenido 3">
            <a:extLst>
              <a:ext uri="{FF2B5EF4-FFF2-40B4-BE49-F238E27FC236}">
                <a16:creationId xmlns:a16="http://schemas.microsoft.com/office/drawing/2014/main" id="{02F5D953-FCFA-9B4B-A415-AD677C653D91}"/>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5" name="Marcador de fecha 4">
            <a:extLst>
              <a:ext uri="{FF2B5EF4-FFF2-40B4-BE49-F238E27FC236}">
                <a16:creationId xmlns:a16="http://schemas.microsoft.com/office/drawing/2014/main" id="{55759904-CA0D-BF41-BEA7-ECC47F45ECC6}"/>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6" name="Marcador de pie de página 5">
            <a:extLst>
              <a:ext uri="{FF2B5EF4-FFF2-40B4-BE49-F238E27FC236}">
                <a16:creationId xmlns:a16="http://schemas.microsoft.com/office/drawing/2014/main" id="{4074A04F-B830-4447-8B6C-F5277AC2B96E}"/>
              </a:ext>
            </a:extLst>
          </p:cNvPr>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a:extLst>
              <a:ext uri="{FF2B5EF4-FFF2-40B4-BE49-F238E27FC236}">
                <a16:creationId xmlns:a16="http://schemas.microsoft.com/office/drawing/2014/main" id="{604529FB-3A61-734B-B292-895745B7F00C}"/>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62683739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E1616F-7781-3940-95D5-8E497C201025}"/>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ES_tradnl"/>
          </a:p>
        </p:txBody>
      </p:sp>
      <p:sp>
        <p:nvSpPr>
          <p:cNvPr id="3" name="Marcador de texto 2">
            <a:extLst>
              <a:ext uri="{FF2B5EF4-FFF2-40B4-BE49-F238E27FC236}">
                <a16:creationId xmlns:a16="http://schemas.microsoft.com/office/drawing/2014/main" id="{693963E9-9F39-8E46-A591-150DF44724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08CA5872-F158-BC41-9560-E9732FEA9FE5}"/>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5" name="Marcador de texto 4">
            <a:extLst>
              <a:ext uri="{FF2B5EF4-FFF2-40B4-BE49-F238E27FC236}">
                <a16:creationId xmlns:a16="http://schemas.microsoft.com/office/drawing/2014/main" id="{B57C2841-7E4A-C542-825D-71E24362BA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E57A197B-5A64-7A40-AE8E-5BC38166D2DC}"/>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7" name="Marcador de fecha 6">
            <a:extLst>
              <a:ext uri="{FF2B5EF4-FFF2-40B4-BE49-F238E27FC236}">
                <a16:creationId xmlns:a16="http://schemas.microsoft.com/office/drawing/2014/main" id="{BB04AE5E-8BDA-8C4A-AD7C-82199FF7198B}"/>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8" name="Marcador de pie de página 7">
            <a:extLst>
              <a:ext uri="{FF2B5EF4-FFF2-40B4-BE49-F238E27FC236}">
                <a16:creationId xmlns:a16="http://schemas.microsoft.com/office/drawing/2014/main" id="{E4C97413-E4B9-F740-BBAD-66E90C1F3F12}"/>
              </a:ext>
            </a:extLst>
          </p:cNvPr>
          <p:cNvSpPr>
            <a:spLocks noGrp="1"/>
          </p:cNvSpPr>
          <p:nvPr>
            <p:ph type="ftr" sz="quarter" idx="11"/>
          </p:nvPr>
        </p:nvSpPr>
        <p:spPr/>
        <p:txBody>
          <a:bodyPr/>
          <a:lstStyle/>
          <a:p>
            <a:endParaRPr lang="es-ES_tradnl">
              <a:solidFill>
                <a:prstClr val="black">
                  <a:tint val="75000"/>
                </a:prstClr>
              </a:solidFill>
            </a:endParaRPr>
          </a:p>
        </p:txBody>
      </p:sp>
      <p:sp>
        <p:nvSpPr>
          <p:cNvPr id="9" name="Marcador de número de diapositiva 8">
            <a:extLst>
              <a:ext uri="{FF2B5EF4-FFF2-40B4-BE49-F238E27FC236}">
                <a16:creationId xmlns:a16="http://schemas.microsoft.com/office/drawing/2014/main" id="{E41BED57-0644-3942-81A2-A9C2920A8851}"/>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1547822011"/>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13DEFB-E487-8E41-A8C1-DCCF7D0AA16D}"/>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fecha 2">
            <a:extLst>
              <a:ext uri="{FF2B5EF4-FFF2-40B4-BE49-F238E27FC236}">
                <a16:creationId xmlns:a16="http://schemas.microsoft.com/office/drawing/2014/main" id="{8C1B2C5B-2030-AA47-8296-C090E4308DE1}"/>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4" name="Marcador de pie de página 3">
            <a:extLst>
              <a:ext uri="{FF2B5EF4-FFF2-40B4-BE49-F238E27FC236}">
                <a16:creationId xmlns:a16="http://schemas.microsoft.com/office/drawing/2014/main" id="{1DAA72AC-60EE-8F4C-8169-5989E1167B9B}"/>
              </a:ext>
            </a:extLst>
          </p:cNvPr>
          <p:cNvSpPr>
            <a:spLocks noGrp="1"/>
          </p:cNvSpPr>
          <p:nvPr>
            <p:ph type="ftr" sz="quarter" idx="11"/>
          </p:nvPr>
        </p:nvSpPr>
        <p:spPr/>
        <p:txBody>
          <a:bodyPr/>
          <a:lstStyle/>
          <a:p>
            <a:endParaRPr lang="es-ES_tradnl">
              <a:solidFill>
                <a:prstClr val="black">
                  <a:tint val="75000"/>
                </a:prstClr>
              </a:solidFill>
            </a:endParaRPr>
          </a:p>
        </p:txBody>
      </p:sp>
      <p:sp>
        <p:nvSpPr>
          <p:cNvPr id="5" name="Marcador de número de diapositiva 4">
            <a:extLst>
              <a:ext uri="{FF2B5EF4-FFF2-40B4-BE49-F238E27FC236}">
                <a16:creationId xmlns:a16="http://schemas.microsoft.com/office/drawing/2014/main" id="{E1E57C5B-DC14-E348-B06A-62387F2B7EC4}"/>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238557463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A4F0F79-1311-4643-97FB-BD6262D3495C}"/>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3" name="Marcador de pie de página 2">
            <a:extLst>
              <a:ext uri="{FF2B5EF4-FFF2-40B4-BE49-F238E27FC236}">
                <a16:creationId xmlns:a16="http://schemas.microsoft.com/office/drawing/2014/main" id="{1D6D1F78-1F12-524F-A379-EA828EC6F842}"/>
              </a:ext>
            </a:extLst>
          </p:cNvPr>
          <p:cNvSpPr>
            <a:spLocks noGrp="1"/>
          </p:cNvSpPr>
          <p:nvPr>
            <p:ph type="ftr" sz="quarter" idx="11"/>
          </p:nvPr>
        </p:nvSpPr>
        <p:spPr/>
        <p:txBody>
          <a:bodyPr/>
          <a:lstStyle/>
          <a:p>
            <a:endParaRPr lang="es-ES_tradnl">
              <a:solidFill>
                <a:prstClr val="black">
                  <a:tint val="75000"/>
                </a:prstClr>
              </a:solidFill>
            </a:endParaRPr>
          </a:p>
        </p:txBody>
      </p:sp>
      <p:sp>
        <p:nvSpPr>
          <p:cNvPr id="4" name="Marcador de número de diapositiva 3">
            <a:extLst>
              <a:ext uri="{FF2B5EF4-FFF2-40B4-BE49-F238E27FC236}">
                <a16:creationId xmlns:a16="http://schemas.microsoft.com/office/drawing/2014/main" id="{13F5889A-0411-B744-9045-20EA5A98C7B6}"/>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50483082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6F5947-5E5B-4F43-83F8-6562A598FEF5}"/>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ES_tradnl"/>
          </a:p>
        </p:txBody>
      </p:sp>
      <p:sp>
        <p:nvSpPr>
          <p:cNvPr id="3" name="Marcador de contenido 2">
            <a:extLst>
              <a:ext uri="{FF2B5EF4-FFF2-40B4-BE49-F238E27FC236}">
                <a16:creationId xmlns:a16="http://schemas.microsoft.com/office/drawing/2014/main" id="{F4E3945F-9DCD-D84B-A541-30F108E254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texto 3">
            <a:extLst>
              <a:ext uri="{FF2B5EF4-FFF2-40B4-BE49-F238E27FC236}">
                <a16:creationId xmlns:a16="http://schemas.microsoft.com/office/drawing/2014/main" id="{6031D45E-0CAD-A94E-ABFD-1158275B5C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B0A23D59-6ADC-6A40-8748-57D267335C31}"/>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6" name="Marcador de pie de página 5">
            <a:extLst>
              <a:ext uri="{FF2B5EF4-FFF2-40B4-BE49-F238E27FC236}">
                <a16:creationId xmlns:a16="http://schemas.microsoft.com/office/drawing/2014/main" id="{A53C0302-4956-2B47-BFFD-165861BFEBBF}"/>
              </a:ext>
            </a:extLst>
          </p:cNvPr>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a:extLst>
              <a:ext uri="{FF2B5EF4-FFF2-40B4-BE49-F238E27FC236}">
                <a16:creationId xmlns:a16="http://schemas.microsoft.com/office/drawing/2014/main" id="{CBB65C09-4C8A-5440-B7B9-BA05464FC3DC}"/>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242552127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34E543-EB3F-5544-8A6C-B95FBDB93037}"/>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ES_tradnl"/>
          </a:p>
        </p:txBody>
      </p:sp>
      <p:sp>
        <p:nvSpPr>
          <p:cNvPr id="3" name="Marcador de posición de imagen 2">
            <a:extLst>
              <a:ext uri="{FF2B5EF4-FFF2-40B4-BE49-F238E27FC236}">
                <a16:creationId xmlns:a16="http://schemas.microsoft.com/office/drawing/2014/main" id="{3AF72527-0F4F-AA43-88A9-BCBC88EA16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a:extLst>
              <a:ext uri="{FF2B5EF4-FFF2-40B4-BE49-F238E27FC236}">
                <a16:creationId xmlns:a16="http://schemas.microsoft.com/office/drawing/2014/main" id="{A3A7FCE1-2557-9E4C-8C07-2E7CC5803A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7CCE5EFE-648C-3A40-BF7F-03A6C9A50E08}"/>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6" name="Marcador de pie de página 5">
            <a:extLst>
              <a:ext uri="{FF2B5EF4-FFF2-40B4-BE49-F238E27FC236}">
                <a16:creationId xmlns:a16="http://schemas.microsoft.com/office/drawing/2014/main" id="{09D8875A-E206-B746-B653-23D09944354B}"/>
              </a:ext>
            </a:extLst>
          </p:cNvPr>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a:extLst>
              <a:ext uri="{FF2B5EF4-FFF2-40B4-BE49-F238E27FC236}">
                <a16:creationId xmlns:a16="http://schemas.microsoft.com/office/drawing/2014/main" id="{B9902AAC-653A-0548-BBA5-40A18E87CA67}"/>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10583819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pacer_bg_wave-Blue-Turkis" preserve="1">
  <p:cSld name="Spacer_bg_wave-Blue-Turkis">
    <p:spTree>
      <p:nvGrpSpPr>
        <p:cNvPr id="1" name="Shape 529"/>
        <p:cNvGrpSpPr/>
        <p:nvPr/>
      </p:nvGrpSpPr>
      <p:grpSpPr>
        <a:xfrm>
          <a:off x="0" y="0"/>
          <a:ext cx="0" cy="0"/>
          <a:chOff x="0" y="0"/>
          <a:chExt cx="0" cy="0"/>
        </a:xfrm>
      </p:grpSpPr>
      <p:pic>
        <p:nvPicPr>
          <p:cNvPr id="530" name="Google Shape;530;p66"/>
          <p:cNvPicPr preferRelativeResize="0"/>
          <p:nvPr/>
        </p:nvPicPr>
        <p:blipFill rotWithShape="1">
          <a:blip r:embed="rId2">
            <a:alphaModFix/>
          </a:blip>
          <a:srcRect/>
          <a:stretch/>
        </p:blipFill>
        <p:spPr>
          <a:xfrm>
            <a:off x="-196625" y="1417400"/>
            <a:ext cx="12585252" cy="4234000"/>
          </a:xfrm>
          <a:prstGeom prst="rect">
            <a:avLst/>
          </a:prstGeom>
          <a:noFill/>
          <a:ln>
            <a:noFill/>
          </a:ln>
        </p:spPr>
      </p:pic>
      <p:pic>
        <p:nvPicPr>
          <p:cNvPr id="531" name="Google Shape;531;p66"/>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32" name="Google Shape;532;p66"/>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33" name="Google Shape;533;p66"/>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955191585"/>
      </p:ext>
    </p:extLst>
  </p:cSld>
  <p:clrMapOvr>
    <a:masterClrMapping/>
  </p:clrMapOvr>
  <p:extLst>
    <p:ext uri="{DCECCB84-F9BA-43D5-87BE-67443E8EF086}">
      <p15:sldGuideLst xmlns:p15="http://schemas.microsoft.com/office/powerpoint/2012/main">
        <p15:guide id="1" pos="960">
          <p15:clr>
            <a:srgbClr val="FA7B17"/>
          </p15:clr>
        </p15:guide>
        <p15:guide id="2" pos="21906">
          <p15:clr>
            <a:srgbClr val="FA7B17"/>
          </p15:clr>
        </p15:guide>
        <p15:guide id="3" orient="horz" pos="3107">
          <p15:clr>
            <a:srgbClr val="FA7B17"/>
          </p15:clr>
        </p15:guide>
        <p15:guide id="4" orient="horz" pos="11341">
          <p15:clr>
            <a:srgbClr val="FA7B17"/>
          </p15:clr>
        </p15:guide>
      </p15:sldGuideLst>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063686-7403-B743-B0B0-FAE7AEECA3D3}"/>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texto vertical 2">
            <a:extLst>
              <a:ext uri="{FF2B5EF4-FFF2-40B4-BE49-F238E27FC236}">
                <a16:creationId xmlns:a16="http://schemas.microsoft.com/office/drawing/2014/main" id="{C74B11BC-A3EB-2D45-AA0F-F4D1098DDE11}"/>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90030CA3-FF6A-8145-A191-FDBA848E61AB}"/>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C54DDA95-885C-A24A-9279-8775C435522F}"/>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51DA4109-6B61-5246-BD60-D68CD1A20226}"/>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104353037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FEC0E0E-E051-BF4E-BE52-EF53F70B6CB5}"/>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ES_tradnl"/>
          </a:p>
        </p:txBody>
      </p:sp>
      <p:sp>
        <p:nvSpPr>
          <p:cNvPr id="3" name="Marcador de texto vertical 2">
            <a:extLst>
              <a:ext uri="{FF2B5EF4-FFF2-40B4-BE49-F238E27FC236}">
                <a16:creationId xmlns:a16="http://schemas.microsoft.com/office/drawing/2014/main" id="{36A5AD57-5943-DE4B-8C4F-B359D80D5FEF}"/>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243288BA-301D-6540-9BAB-468FAE41F156}"/>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49E26692-9C3C-B742-8DBE-64CF18D82208}"/>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40677DB8-F4E5-6141-99B0-6B4D40311EFC}"/>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256591522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Diagonal Stripe 14"/>
          <p:cNvSpPr/>
          <p:nvPr userDrawn="1"/>
        </p:nvSpPr>
        <p:spPr>
          <a:xfrm>
            <a:off x="0" y="0"/>
            <a:ext cx="12192001" cy="6858000"/>
          </a:xfrm>
          <a:prstGeom prst="diagStripe">
            <a:avLst>
              <a:gd name="adj" fmla="val 24653"/>
            </a:avLst>
          </a:prstGeom>
          <a:solidFill>
            <a:srgbClr val="2A5389"/>
          </a:solidFill>
          <a:ln>
            <a:solidFill>
              <a:srgbClr val="2A5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solidFill>
            </a:endParaRPr>
          </a:p>
        </p:txBody>
      </p:sp>
      <p:sp>
        <p:nvSpPr>
          <p:cNvPr id="16" name="Diagonal Stripe 15"/>
          <p:cNvSpPr/>
          <p:nvPr userDrawn="1"/>
        </p:nvSpPr>
        <p:spPr>
          <a:xfrm rot="10800000">
            <a:off x="0" y="-5028"/>
            <a:ext cx="12182475" cy="6853501"/>
          </a:xfrm>
          <a:prstGeom prst="diagStripe">
            <a:avLst>
              <a:gd name="adj" fmla="val 25924"/>
            </a:avLst>
          </a:prstGeom>
          <a:solidFill>
            <a:srgbClr val="2A5389"/>
          </a:solidFill>
          <a:ln>
            <a:solidFill>
              <a:srgbClr val="2A5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grpSp>
        <p:nvGrpSpPr>
          <p:cNvPr id="34" name="Group 33"/>
          <p:cNvGrpSpPr/>
          <p:nvPr userDrawn="1"/>
        </p:nvGrpSpPr>
        <p:grpSpPr>
          <a:xfrm rot="10800000">
            <a:off x="8015415" y="4328338"/>
            <a:ext cx="4167059" cy="2529661"/>
            <a:chOff x="9292884" y="5191478"/>
            <a:chExt cx="3127717" cy="1783998"/>
          </a:xfrm>
        </p:grpSpPr>
        <p:sp>
          <p:nvSpPr>
            <p:cNvPr id="31" name="Diagonal Stripe 30"/>
            <p:cNvSpPr/>
            <p:nvPr userDrawn="1"/>
          </p:nvSpPr>
          <p:spPr>
            <a:xfrm>
              <a:off x="9292884" y="5196504"/>
              <a:ext cx="3127717" cy="1778972"/>
            </a:xfrm>
            <a:prstGeom prst="diagStripe">
              <a:avLst>
                <a:gd name="adj" fmla="val 65613"/>
              </a:avLst>
            </a:prstGeom>
            <a:solidFill>
              <a:srgbClr val="46A8CA"/>
            </a:solidFill>
            <a:ln>
              <a:solidFill>
                <a:srgbClr val="46A8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32" name="Diagonal Stripe 31"/>
            <p:cNvSpPr/>
            <p:nvPr userDrawn="1"/>
          </p:nvSpPr>
          <p:spPr>
            <a:xfrm>
              <a:off x="10678771" y="5191478"/>
              <a:ext cx="1092994" cy="619689"/>
            </a:xfrm>
            <a:prstGeom prst="diagStripe">
              <a:avLst>
                <a:gd name="adj" fmla="val 60751"/>
              </a:avLst>
            </a:prstGeom>
            <a:solidFill>
              <a:srgbClr val="2E7A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6A8CA"/>
                </a:solidFill>
              </a:endParaRPr>
            </a:p>
          </p:txBody>
        </p:sp>
        <p:sp>
          <p:nvSpPr>
            <p:cNvPr id="33" name="Diagonal Stripe 32"/>
            <p:cNvSpPr/>
            <p:nvPr userDrawn="1"/>
          </p:nvSpPr>
          <p:spPr>
            <a:xfrm rot="10800000">
              <a:off x="9595533" y="5567204"/>
              <a:ext cx="1083237" cy="619689"/>
            </a:xfrm>
            <a:prstGeom prst="diagStripe">
              <a:avLst>
                <a:gd name="adj" fmla="val 60751"/>
              </a:avLst>
            </a:prstGeom>
            <a:solidFill>
              <a:srgbClr val="2E7A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6A8CA"/>
                </a:solidFill>
              </a:endParaRPr>
            </a:p>
          </p:txBody>
        </p:sp>
      </p:grpSp>
      <p:sp>
        <p:nvSpPr>
          <p:cNvPr id="38" name="Title 37"/>
          <p:cNvSpPr>
            <a:spLocks noGrp="1"/>
          </p:cNvSpPr>
          <p:nvPr>
            <p:ph type="title"/>
          </p:nvPr>
        </p:nvSpPr>
        <p:spPr>
          <a:xfrm>
            <a:off x="2397211" y="1168914"/>
            <a:ext cx="9492140" cy="1325563"/>
          </a:xfrm>
        </p:spPr>
        <p:txBody>
          <a:bodyPr>
            <a:normAutofit/>
          </a:bodyPr>
          <a:lstStyle>
            <a:lvl1pPr algn="r">
              <a:defRPr sz="6000">
                <a:solidFill>
                  <a:schemeClr val="bg1"/>
                </a:solidFill>
              </a:defRPr>
            </a:lvl1pPr>
          </a:lstStyle>
          <a:p>
            <a:r>
              <a:rPr lang="en-US" dirty="0"/>
              <a:t>Click to edit</a:t>
            </a:r>
          </a:p>
        </p:txBody>
      </p:sp>
      <p:pic>
        <p:nvPicPr>
          <p:cNvPr id="40" name="Imagen 5">
            <a:extLst>
              <a:ext uri="{FF2B5EF4-FFF2-40B4-BE49-F238E27FC236}">
                <a16:creationId xmlns:a16="http://schemas.microsoft.com/office/drawing/2014/main" id="{57CA943D-4268-4B49-9EB8-57B7CB2993C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3541" y="6054768"/>
            <a:ext cx="4500179" cy="654380"/>
          </a:xfrm>
          <a:prstGeom prst="rect">
            <a:avLst/>
          </a:prstGeom>
        </p:spPr>
      </p:pic>
      <p:sp>
        <p:nvSpPr>
          <p:cNvPr id="42" name="Text Placeholder 41"/>
          <p:cNvSpPr>
            <a:spLocks noGrp="1"/>
          </p:cNvSpPr>
          <p:nvPr>
            <p:ph type="body" sz="quarter" idx="13"/>
          </p:nvPr>
        </p:nvSpPr>
        <p:spPr>
          <a:xfrm>
            <a:off x="2396648" y="2562225"/>
            <a:ext cx="9492140" cy="1085850"/>
          </a:xfrm>
        </p:spPr>
        <p:txBody>
          <a:bodyPr>
            <a:normAutofit/>
          </a:bodyPr>
          <a:lstStyle>
            <a:lvl1pPr marL="0" indent="0" algn="r">
              <a:buNone/>
              <a:defRPr sz="3600" i="0" baseline="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defRPr>
            </a:lvl1pPr>
          </a:lstStyle>
          <a:p>
            <a:pPr lvl="0"/>
            <a:r>
              <a:rPr lang="en-US" dirty="0"/>
              <a:t>Click to edit</a:t>
            </a:r>
          </a:p>
        </p:txBody>
      </p:sp>
      <p:grpSp>
        <p:nvGrpSpPr>
          <p:cNvPr id="18" name="Group 17"/>
          <p:cNvGrpSpPr/>
          <p:nvPr userDrawn="1"/>
        </p:nvGrpSpPr>
        <p:grpSpPr>
          <a:xfrm>
            <a:off x="0" y="-14555"/>
            <a:ext cx="4167059" cy="2529661"/>
            <a:chOff x="9292884" y="5191478"/>
            <a:chExt cx="3127717" cy="1783998"/>
          </a:xfrm>
        </p:grpSpPr>
        <p:sp>
          <p:nvSpPr>
            <p:cNvPr id="19" name="Diagonal Stripe 18"/>
            <p:cNvSpPr/>
            <p:nvPr userDrawn="1"/>
          </p:nvSpPr>
          <p:spPr>
            <a:xfrm>
              <a:off x="9292884" y="5196504"/>
              <a:ext cx="3127717" cy="1778972"/>
            </a:xfrm>
            <a:prstGeom prst="diagStripe">
              <a:avLst>
                <a:gd name="adj" fmla="val 65613"/>
              </a:avLst>
            </a:prstGeom>
            <a:solidFill>
              <a:srgbClr val="46A8CA"/>
            </a:solidFill>
            <a:ln>
              <a:solidFill>
                <a:srgbClr val="46A8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20" name="Diagonal Stripe 19"/>
            <p:cNvSpPr/>
            <p:nvPr userDrawn="1"/>
          </p:nvSpPr>
          <p:spPr>
            <a:xfrm>
              <a:off x="10678771" y="5191478"/>
              <a:ext cx="1092994" cy="619689"/>
            </a:xfrm>
            <a:prstGeom prst="diagStripe">
              <a:avLst>
                <a:gd name="adj" fmla="val 60751"/>
              </a:avLst>
            </a:prstGeom>
            <a:solidFill>
              <a:srgbClr val="2E7A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6A8CA"/>
                </a:solidFill>
              </a:endParaRPr>
            </a:p>
          </p:txBody>
        </p:sp>
        <p:sp>
          <p:nvSpPr>
            <p:cNvPr id="21" name="Diagonal Stripe 20"/>
            <p:cNvSpPr/>
            <p:nvPr userDrawn="1"/>
          </p:nvSpPr>
          <p:spPr>
            <a:xfrm rot="10800000">
              <a:off x="9595533" y="5567204"/>
              <a:ext cx="1083237" cy="619689"/>
            </a:xfrm>
            <a:prstGeom prst="diagStripe">
              <a:avLst>
                <a:gd name="adj" fmla="val 60751"/>
              </a:avLst>
            </a:prstGeom>
            <a:solidFill>
              <a:srgbClr val="2E7A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6A8CA"/>
                </a:solidFill>
              </a:endParaRPr>
            </a:p>
          </p:txBody>
        </p:sp>
      </p:grpSp>
    </p:spTree>
    <p:extLst>
      <p:ext uri="{BB962C8B-B14F-4D97-AF65-F5344CB8AC3E}">
        <p14:creationId xmlns:p14="http://schemas.microsoft.com/office/powerpoint/2010/main" val="103386938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pic>
        <p:nvPicPr>
          <p:cNvPr id="7"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a:off x="8818536" y="5020159"/>
            <a:ext cx="3373464" cy="1837841"/>
          </a:xfrm>
          <a:prstGeom prst="rect">
            <a:avLst/>
          </a:prstGeom>
        </p:spPr>
      </p:pic>
      <p:sp>
        <p:nvSpPr>
          <p:cNvPr id="2" name="Title 1"/>
          <p:cNvSpPr>
            <a:spLocks noGrp="1"/>
          </p:cNvSpPr>
          <p:nvPr>
            <p:ph type="title" hasCustomPrompt="1"/>
          </p:nvPr>
        </p:nvSpPr>
        <p:spPr>
          <a:xfrm>
            <a:off x="838200" y="365126"/>
            <a:ext cx="10515600" cy="577850"/>
          </a:xfrm>
        </p:spPr>
        <p:txBody>
          <a:bodyPr anchor="ctr"/>
          <a:lstStyle>
            <a:lvl1pPr algn="l">
              <a:defRPr sz="3600" b="1">
                <a:solidFill>
                  <a:srgbClr val="2A5389"/>
                </a:solidFill>
              </a:defRPr>
            </a:lvl1pPr>
          </a:lstStyle>
          <a:p>
            <a:r>
              <a:rPr lang="en-US" dirty="0"/>
              <a:t>Click to edit title</a:t>
            </a:r>
          </a:p>
        </p:txBody>
      </p:sp>
      <p:sp>
        <p:nvSpPr>
          <p:cNvPr id="3" name="Content Placeholder 2"/>
          <p:cNvSpPr>
            <a:spLocks noGrp="1"/>
          </p:cNvSpPr>
          <p:nvPr>
            <p:ph idx="1"/>
          </p:nvPr>
        </p:nvSpPr>
        <p:spPr>
          <a:xfrm>
            <a:off x="838200" y="1587741"/>
            <a:ext cx="10515600" cy="4632084"/>
          </a:xfrm>
        </p:spPr>
        <p:txBody>
          <a:bodyPr/>
          <a:lstStyle>
            <a:lvl1pPr>
              <a:defRPr>
                <a:solidFill>
                  <a:srgbClr val="0D0D0D"/>
                </a:solidFill>
              </a:defRPr>
            </a:lvl1pPr>
            <a:lvl2pPr>
              <a:defRPr>
                <a:solidFill>
                  <a:srgbClr val="0D0D0D"/>
                </a:solidFill>
              </a:defRPr>
            </a:lvl2pPr>
            <a:lvl3pPr>
              <a:defRPr>
                <a:solidFill>
                  <a:srgbClr val="0D0D0D"/>
                </a:solidFill>
              </a:defRPr>
            </a:lvl3pPr>
            <a:lvl4pPr>
              <a:defRPr>
                <a:solidFill>
                  <a:srgbClr val="0D0D0D"/>
                </a:solidFill>
              </a:defRPr>
            </a:lvl4pPr>
            <a:lvl5pPr>
              <a:defRPr>
                <a:solidFill>
                  <a:srgbClr val="0D0D0D"/>
                </a:solidFill>
              </a:defRPr>
            </a:lvl5pPr>
          </a:lstStyle>
          <a:p>
            <a:pPr lvl="0"/>
            <a:r>
              <a:rPr lang="en-US" dirty="0"/>
              <a:t>Click to edit </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Commercial In Confidence - Internal Use Only</a:t>
            </a:r>
          </a:p>
        </p:txBody>
      </p:sp>
      <p:sp>
        <p:nvSpPr>
          <p:cNvPr id="6" name="Slide Number Placeholder 5"/>
          <p:cNvSpPr>
            <a:spLocks noGrp="1"/>
          </p:cNvSpPr>
          <p:nvPr>
            <p:ph type="sldNum" sz="quarter" idx="12"/>
          </p:nvPr>
        </p:nvSpPr>
        <p:spPr>
          <a:xfrm>
            <a:off x="9563100" y="6356350"/>
            <a:ext cx="1358002" cy="365125"/>
          </a:xfrm>
        </p:spPr>
        <p:txBody>
          <a:bodyPr/>
          <a:lstStyle>
            <a:lvl1pPr>
              <a:defRPr>
                <a:solidFill>
                  <a:schemeClr val="bg1"/>
                </a:solidFill>
              </a:defRPr>
            </a:lvl1pPr>
          </a:lstStyle>
          <a:p>
            <a:fld id="{7BF2C682-0FCD-4910-929B-18186D11998A}" type="slidenum">
              <a:rPr lang="en-US" smtClean="0">
                <a:solidFill>
                  <a:prstClr val="white"/>
                </a:solidFill>
              </a:rPr>
              <a:pPr/>
              <a:t>‹#›</a:t>
            </a:fld>
            <a:endParaRPr lang="en-US" dirty="0">
              <a:solidFill>
                <a:prstClr val="white"/>
              </a:solidFill>
            </a:endParaRPr>
          </a:p>
        </p:txBody>
      </p:sp>
      <p:pic>
        <p:nvPicPr>
          <p:cNvPr id="8" name="Imagen 11">
            <a:extLst>
              <a:ext uri="{FF2B5EF4-FFF2-40B4-BE49-F238E27FC236}">
                <a16:creationId xmlns:a16="http://schemas.microsoft.com/office/drawing/2014/main" id="{0ED20C85-4EC4-7E46-A307-B07511F3BB0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69292" y="5982346"/>
            <a:ext cx="774518" cy="664380"/>
          </a:xfrm>
          <a:prstGeom prst="rect">
            <a:avLst/>
          </a:prstGeom>
        </p:spPr>
      </p:pic>
      <p:sp>
        <p:nvSpPr>
          <p:cNvPr id="10" name="Text Placeholder 9"/>
          <p:cNvSpPr>
            <a:spLocks noGrp="1"/>
          </p:cNvSpPr>
          <p:nvPr>
            <p:ph type="body" sz="quarter" idx="13" hasCustomPrompt="1"/>
          </p:nvPr>
        </p:nvSpPr>
        <p:spPr>
          <a:xfrm>
            <a:off x="838200" y="942975"/>
            <a:ext cx="10515600" cy="514350"/>
          </a:xfrm>
        </p:spPr>
        <p:txBody>
          <a:bodyPr anchor="ctr">
            <a:normAutofit/>
          </a:bodyPr>
          <a:lstStyle>
            <a:lvl1pPr marL="0" indent="0">
              <a:buNone/>
              <a:defRPr sz="2400" b="0" i="0" baseline="0">
                <a:solidFill>
                  <a:srgbClr val="46A8CA"/>
                </a:solidFill>
                <a:latin typeface="+mn-lt"/>
              </a:defRPr>
            </a:lvl1pPr>
          </a:lstStyle>
          <a:p>
            <a:pPr lvl="0"/>
            <a:r>
              <a:rPr lang="en-US" dirty="0"/>
              <a:t>Click to edit subtitle</a:t>
            </a:r>
          </a:p>
        </p:txBody>
      </p:sp>
    </p:spTree>
    <p:extLst>
      <p:ext uri="{BB962C8B-B14F-4D97-AF65-F5344CB8AC3E}">
        <p14:creationId xmlns:p14="http://schemas.microsoft.com/office/powerpoint/2010/main" val="409764410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itle, Text, and Left Image">
    <p:spTree>
      <p:nvGrpSpPr>
        <p:cNvPr id="1" name=""/>
        <p:cNvGrpSpPr/>
        <p:nvPr/>
      </p:nvGrpSpPr>
      <p:grpSpPr>
        <a:xfrm>
          <a:off x="0" y="0"/>
          <a:ext cx="0" cy="0"/>
          <a:chOff x="0" y="0"/>
          <a:chExt cx="0" cy="0"/>
        </a:xfrm>
      </p:grpSpPr>
      <p:pic>
        <p:nvPicPr>
          <p:cNvPr id="7"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a:off x="8818536" y="5020159"/>
            <a:ext cx="3373464" cy="1837841"/>
          </a:xfrm>
          <a:prstGeom prst="rect">
            <a:avLst/>
          </a:prstGeom>
        </p:spPr>
      </p:pic>
      <p:sp>
        <p:nvSpPr>
          <p:cNvPr id="2" name="Title 1"/>
          <p:cNvSpPr>
            <a:spLocks noGrp="1"/>
          </p:cNvSpPr>
          <p:nvPr>
            <p:ph type="title" hasCustomPrompt="1"/>
          </p:nvPr>
        </p:nvSpPr>
        <p:spPr>
          <a:xfrm>
            <a:off x="838200" y="365126"/>
            <a:ext cx="10515600" cy="577850"/>
          </a:xfrm>
        </p:spPr>
        <p:txBody>
          <a:bodyPr anchor="ctr"/>
          <a:lstStyle>
            <a:lvl1pPr algn="l">
              <a:defRPr sz="3600" b="1">
                <a:solidFill>
                  <a:srgbClr val="2A5389"/>
                </a:solidFill>
              </a:defRPr>
            </a:lvl1pPr>
          </a:lstStyle>
          <a:p>
            <a:r>
              <a:rPr lang="en-US" dirty="0"/>
              <a:t>Click to edit title</a:t>
            </a:r>
          </a:p>
        </p:txBody>
      </p:sp>
      <p:sp>
        <p:nvSpPr>
          <p:cNvPr id="3" name="Content Placeholder 2"/>
          <p:cNvSpPr>
            <a:spLocks noGrp="1"/>
          </p:cNvSpPr>
          <p:nvPr>
            <p:ph idx="1"/>
          </p:nvPr>
        </p:nvSpPr>
        <p:spPr>
          <a:xfrm>
            <a:off x="4703804" y="1587741"/>
            <a:ext cx="6649995" cy="4632084"/>
          </a:xfrm>
        </p:spPr>
        <p:txBody>
          <a:bodyPr/>
          <a:lstStyle>
            <a:lvl1pPr>
              <a:defRPr>
                <a:solidFill>
                  <a:srgbClr val="0D0D0D"/>
                </a:solidFill>
              </a:defRPr>
            </a:lvl1pPr>
            <a:lvl2pPr>
              <a:defRPr>
                <a:solidFill>
                  <a:srgbClr val="0D0D0D"/>
                </a:solidFill>
              </a:defRPr>
            </a:lvl2pPr>
            <a:lvl3pPr>
              <a:defRPr>
                <a:solidFill>
                  <a:srgbClr val="0D0D0D"/>
                </a:solidFill>
              </a:defRPr>
            </a:lvl3pPr>
            <a:lvl4pPr>
              <a:defRPr>
                <a:solidFill>
                  <a:srgbClr val="0D0D0D"/>
                </a:solidFill>
              </a:defRPr>
            </a:lvl4pPr>
            <a:lvl5pPr>
              <a:defRPr>
                <a:solidFill>
                  <a:srgbClr val="0D0D0D"/>
                </a:solidFill>
              </a:defRPr>
            </a:lvl5pPr>
          </a:lstStyle>
          <a:p>
            <a:pPr lvl="0"/>
            <a:r>
              <a:rPr lang="en-US" dirty="0"/>
              <a:t>Click to edit </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Commercial In Confidence - Internal Use Only</a:t>
            </a:r>
          </a:p>
        </p:txBody>
      </p:sp>
      <p:sp>
        <p:nvSpPr>
          <p:cNvPr id="6" name="Slide Number Placeholder 5"/>
          <p:cNvSpPr>
            <a:spLocks noGrp="1"/>
          </p:cNvSpPr>
          <p:nvPr>
            <p:ph type="sldNum" sz="quarter" idx="12"/>
          </p:nvPr>
        </p:nvSpPr>
        <p:spPr>
          <a:xfrm>
            <a:off x="9563100" y="6356350"/>
            <a:ext cx="1358002" cy="365125"/>
          </a:xfrm>
        </p:spPr>
        <p:txBody>
          <a:bodyPr/>
          <a:lstStyle>
            <a:lvl1pPr>
              <a:defRPr>
                <a:solidFill>
                  <a:schemeClr val="bg1"/>
                </a:solidFill>
              </a:defRPr>
            </a:lvl1pPr>
          </a:lstStyle>
          <a:p>
            <a:fld id="{7BF2C682-0FCD-4910-929B-18186D11998A}" type="slidenum">
              <a:rPr lang="en-US" smtClean="0">
                <a:solidFill>
                  <a:prstClr val="white"/>
                </a:solidFill>
              </a:rPr>
              <a:pPr/>
              <a:t>‹#›</a:t>
            </a:fld>
            <a:endParaRPr lang="en-US" dirty="0">
              <a:solidFill>
                <a:prstClr val="white"/>
              </a:solidFill>
            </a:endParaRPr>
          </a:p>
        </p:txBody>
      </p:sp>
      <p:pic>
        <p:nvPicPr>
          <p:cNvPr id="8" name="Imagen 11">
            <a:extLst>
              <a:ext uri="{FF2B5EF4-FFF2-40B4-BE49-F238E27FC236}">
                <a16:creationId xmlns:a16="http://schemas.microsoft.com/office/drawing/2014/main" id="{0ED20C85-4EC4-7E46-A307-B07511F3BB0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69292" y="5982346"/>
            <a:ext cx="774518" cy="664380"/>
          </a:xfrm>
          <a:prstGeom prst="rect">
            <a:avLst/>
          </a:prstGeom>
        </p:spPr>
      </p:pic>
      <p:sp>
        <p:nvSpPr>
          <p:cNvPr id="10" name="Text Placeholder 9"/>
          <p:cNvSpPr>
            <a:spLocks noGrp="1"/>
          </p:cNvSpPr>
          <p:nvPr>
            <p:ph type="body" sz="quarter" idx="13" hasCustomPrompt="1"/>
          </p:nvPr>
        </p:nvSpPr>
        <p:spPr>
          <a:xfrm>
            <a:off x="838200" y="942975"/>
            <a:ext cx="10515600" cy="514350"/>
          </a:xfrm>
        </p:spPr>
        <p:txBody>
          <a:bodyPr anchor="ctr">
            <a:normAutofit/>
          </a:bodyPr>
          <a:lstStyle>
            <a:lvl1pPr marL="0" indent="0">
              <a:buNone/>
              <a:defRPr sz="2400" b="0" i="0" baseline="0">
                <a:solidFill>
                  <a:srgbClr val="46A8CA"/>
                </a:solidFill>
                <a:latin typeface="+mn-lt"/>
              </a:defRPr>
            </a:lvl1pPr>
          </a:lstStyle>
          <a:p>
            <a:pPr lvl="0"/>
            <a:r>
              <a:rPr lang="en-US" dirty="0"/>
              <a:t>Click to edit subtitle</a:t>
            </a:r>
          </a:p>
        </p:txBody>
      </p:sp>
      <p:sp>
        <p:nvSpPr>
          <p:cNvPr id="11" name="Picture Placeholder 10"/>
          <p:cNvSpPr>
            <a:spLocks noGrp="1"/>
          </p:cNvSpPr>
          <p:nvPr>
            <p:ph type="pic" sz="quarter" idx="14"/>
          </p:nvPr>
        </p:nvSpPr>
        <p:spPr>
          <a:xfrm>
            <a:off x="838200" y="1587500"/>
            <a:ext cx="3617414" cy="4632325"/>
          </a:xfrm>
        </p:spPr>
        <p:txBody>
          <a:bodyPr/>
          <a:lstStyle/>
          <a:p>
            <a:endParaRPr lang="en-US" dirty="0"/>
          </a:p>
        </p:txBody>
      </p:sp>
    </p:spTree>
    <p:extLst>
      <p:ext uri="{BB962C8B-B14F-4D97-AF65-F5344CB8AC3E}">
        <p14:creationId xmlns:p14="http://schemas.microsoft.com/office/powerpoint/2010/main" val="310810090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Title, Text, and Right Image">
    <p:spTree>
      <p:nvGrpSpPr>
        <p:cNvPr id="1" name=""/>
        <p:cNvGrpSpPr/>
        <p:nvPr/>
      </p:nvGrpSpPr>
      <p:grpSpPr>
        <a:xfrm>
          <a:off x="0" y="0"/>
          <a:ext cx="0" cy="0"/>
          <a:chOff x="0" y="0"/>
          <a:chExt cx="0" cy="0"/>
        </a:xfrm>
      </p:grpSpPr>
      <p:pic>
        <p:nvPicPr>
          <p:cNvPr id="7"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a:off x="8818536" y="5020159"/>
            <a:ext cx="3373464" cy="1837841"/>
          </a:xfrm>
          <a:prstGeom prst="rect">
            <a:avLst/>
          </a:prstGeom>
        </p:spPr>
      </p:pic>
      <p:sp>
        <p:nvSpPr>
          <p:cNvPr id="2" name="Title 1"/>
          <p:cNvSpPr>
            <a:spLocks noGrp="1"/>
          </p:cNvSpPr>
          <p:nvPr>
            <p:ph type="title" hasCustomPrompt="1"/>
          </p:nvPr>
        </p:nvSpPr>
        <p:spPr>
          <a:xfrm>
            <a:off x="838200" y="365126"/>
            <a:ext cx="10515600" cy="577850"/>
          </a:xfrm>
        </p:spPr>
        <p:txBody>
          <a:bodyPr anchor="ctr"/>
          <a:lstStyle>
            <a:lvl1pPr algn="l">
              <a:defRPr sz="3600" b="1">
                <a:solidFill>
                  <a:srgbClr val="2A5389"/>
                </a:solidFill>
              </a:defRPr>
            </a:lvl1pPr>
          </a:lstStyle>
          <a:p>
            <a:r>
              <a:rPr lang="en-US" dirty="0"/>
              <a:t>Click to edit title</a:t>
            </a:r>
          </a:p>
        </p:txBody>
      </p:sp>
      <p:sp>
        <p:nvSpPr>
          <p:cNvPr id="3" name="Content Placeholder 2"/>
          <p:cNvSpPr>
            <a:spLocks noGrp="1"/>
          </p:cNvSpPr>
          <p:nvPr>
            <p:ph idx="1"/>
          </p:nvPr>
        </p:nvSpPr>
        <p:spPr>
          <a:xfrm>
            <a:off x="838200" y="1587500"/>
            <a:ext cx="6649995" cy="4632084"/>
          </a:xfrm>
        </p:spPr>
        <p:txBody>
          <a:bodyPr/>
          <a:lstStyle>
            <a:lvl1pPr>
              <a:defRPr>
                <a:solidFill>
                  <a:srgbClr val="0D0D0D"/>
                </a:solidFill>
              </a:defRPr>
            </a:lvl1pPr>
            <a:lvl2pPr>
              <a:defRPr>
                <a:solidFill>
                  <a:srgbClr val="0D0D0D"/>
                </a:solidFill>
              </a:defRPr>
            </a:lvl2pPr>
            <a:lvl3pPr>
              <a:defRPr>
                <a:solidFill>
                  <a:srgbClr val="0D0D0D"/>
                </a:solidFill>
              </a:defRPr>
            </a:lvl3pPr>
            <a:lvl4pPr>
              <a:defRPr>
                <a:solidFill>
                  <a:srgbClr val="0D0D0D"/>
                </a:solidFill>
              </a:defRPr>
            </a:lvl4pPr>
            <a:lvl5pPr>
              <a:defRPr>
                <a:solidFill>
                  <a:srgbClr val="0D0D0D"/>
                </a:solidFill>
              </a:defRPr>
            </a:lvl5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Commercial In Confidence - Internal Use Only</a:t>
            </a:r>
          </a:p>
        </p:txBody>
      </p:sp>
      <p:sp>
        <p:nvSpPr>
          <p:cNvPr id="6" name="Slide Number Placeholder 5"/>
          <p:cNvSpPr>
            <a:spLocks noGrp="1"/>
          </p:cNvSpPr>
          <p:nvPr>
            <p:ph type="sldNum" sz="quarter" idx="12"/>
          </p:nvPr>
        </p:nvSpPr>
        <p:spPr>
          <a:xfrm>
            <a:off x="9563100" y="6356350"/>
            <a:ext cx="1358002" cy="365125"/>
          </a:xfrm>
        </p:spPr>
        <p:txBody>
          <a:bodyPr/>
          <a:lstStyle>
            <a:lvl1pPr>
              <a:defRPr>
                <a:solidFill>
                  <a:schemeClr val="bg1"/>
                </a:solidFill>
              </a:defRPr>
            </a:lvl1pPr>
          </a:lstStyle>
          <a:p>
            <a:fld id="{7BF2C682-0FCD-4910-929B-18186D11998A}" type="slidenum">
              <a:rPr lang="en-US" smtClean="0">
                <a:solidFill>
                  <a:prstClr val="white"/>
                </a:solidFill>
              </a:rPr>
              <a:pPr/>
              <a:t>‹#›</a:t>
            </a:fld>
            <a:endParaRPr lang="en-US" dirty="0">
              <a:solidFill>
                <a:prstClr val="white"/>
              </a:solidFill>
            </a:endParaRPr>
          </a:p>
        </p:txBody>
      </p:sp>
      <p:pic>
        <p:nvPicPr>
          <p:cNvPr id="8" name="Imagen 11">
            <a:extLst>
              <a:ext uri="{FF2B5EF4-FFF2-40B4-BE49-F238E27FC236}">
                <a16:creationId xmlns:a16="http://schemas.microsoft.com/office/drawing/2014/main" id="{0ED20C85-4EC4-7E46-A307-B07511F3BB0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69292" y="5982346"/>
            <a:ext cx="774518" cy="664380"/>
          </a:xfrm>
          <a:prstGeom prst="rect">
            <a:avLst/>
          </a:prstGeom>
        </p:spPr>
      </p:pic>
      <p:sp>
        <p:nvSpPr>
          <p:cNvPr id="10" name="Text Placeholder 9"/>
          <p:cNvSpPr>
            <a:spLocks noGrp="1"/>
          </p:cNvSpPr>
          <p:nvPr>
            <p:ph type="body" sz="quarter" idx="13" hasCustomPrompt="1"/>
          </p:nvPr>
        </p:nvSpPr>
        <p:spPr>
          <a:xfrm>
            <a:off x="838200" y="942975"/>
            <a:ext cx="10515600" cy="514350"/>
          </a:xfrm>
        </p:spPr>
        <p:txBody>
          <a:bodyPr anchor="ctr">
            <a:normAutofit/>
          </a:bodyPr>
          <a:lstStyle>
            <a:lvl1pPr marL="0" indent="0">
              <a:buNone/>
              <a:defRPr sz="2400" b="0" i="0" baseline="0">
                <a:solidFill>
                  <a:srgbClr val="46A8CA"/>
                </a:solidFill>
                <a:latin typeface="+mn-lt"/>
              </a:defRPr>
            </a:lvl1pPr>
          </a:lstStyle>
          <a:p>
            <a:pPr lvl="0"/>
            <a:r>
              <a:rPr lang="en-US" dirty="0"/>
              <a:t>Click to edit subtitle</a:t>
            </a:r>
          </a:p>
        </p:txBody>
      </p:sp>
      <p:sp>
        <p:nvSpPr>
          <p:cNvPr id="11" name="Picture Placeholder 10"/>
          <p:cNvSpPr>
            <a:spLocks noGrp="1"/>
          </p:cNvSpPr>
          <p:nvPr>
            <p:ph type="pic" sz="quarter" idx="14"/>
          </p:nvPr>
        </p:nvSpPr>
        <p:spPr>
          <a:xfrm>
            <a:off x="7736385" y="1587259"/>
            <a:ext cx="3617414" cy="4632325"/>
          </a:xfrm>
        </p:spPr>
        <p:txBody>
          <a:bodyPr/>
          <a:lstStyle/>
          <a:p>
            <a:endParaRPr lang="en-US"/>
          </a:p>
        </p:txBody>
      </p:sp>
    </p:spTree>
    <p:extLst>
      <p:ext uri="{BB962C8B-B14F-4D97-AF65-F5344CB8AC3E}">
        <p14:creationId xmlns:p14="http://schemas.microsoft.com/office/powerpoint/2010/main" val="2145765301"/>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Title and Text Alternative">
    <p:spTree>
      <p:nvGrpSpPr>
        <p:cNvPr id="1" name=""/>
        <p:cNvGrpSpPr/>
        <p:nvPr/>
      </p:nvGrpSpPr>
      <p:grpSpPr>
        <a:xfrm>
          <a:off x="0" y="0"/>
          <a:ext cx="0" cy="0"/>
          <a:chOff x="0" y="0"/>
          <a:chExt cx="0" cy="0"/>
        </a:xfrm>
      </p:grpSpPr>
      <p:pic>
        <p:nvPicPr>
          <p:cNvPr id="7"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a:off x="8818536" y="5020159"/>
            <a:ext cx="3373464" cy="1837841"/>
          </a:xfrm>
          <a:prstGeom prst="rect">
            <a:avLst/>
          </a:prstGeom>
        </p:spPr>
      </p:pic>
      <p:sp>
        <p:nvSpPr>
          <p:cNvPr id="2" name="Title 1"/>
          <p:cNvSpPr>
            <a:spLocks noGrp="1"/>
          </p:cNvSpPr>
          <p:nvPr>
            <p:ph type="title" hasCustomPrompt="1"/>
          </p:nvPr>
        </p:nvSpPr>
        <p:spPr>
          <a:xfrm>
            <a:off x="838200" y="896433"/>
            <a:ext cx="10515600" cy="577850"/>
          </a:xfrm>
        </p:spPr>
        <p:txBody>
          <a:bodyPr anchor="ctr"/>
          <a:lstStyle>
            <a:lvl1pPr algn="l">
              <a:defRPr sz="3600" b="1">
                <a:solidFill>
                  <a:srgbClr val="2A5389"/>
                </a:solidFill>
              </a:defRPr>
            </a:lvl1pPr>
          </a:lstStyle>
          <a:p>
            <a:r>
              <a:rPr lang="en-US" dirty="0"/>
              <a:t>Click to edit title</a:t>
            </a:r>
          </a:p>
        </p:txBody>
      </p:sp>
      <p:sp>
        <p:nvSpPr>
          <p:cNvPr id="3" name="Content Placeholder 2"/>
          <p:cNvSpPr>
            <a:spLocks noGrp="1"/>
          </p:cNvSpPr>
          <p:nvPr>
            <p:ph idx="1"/>
          </p:nvPr>
        </p:nvSpPr>
        <p:spPr>
          <a:xfrm>
            <a:off x="838200" y="2119048"/>
            <a:ext cx="10515600" cy="4237302"/>
          </a:xfrm>
        </p:spPr>
        <p:txBody>
          <a:bodyPr/>
          <a:lstStyle>
            <a:lvl1pPr>
              <a:defRPr>
                <a:solidFill>
                  <a:srgbClr val="0D0D0D"/>
                </a:solidFill>
              </a:defRPr>
            </a:lvl1pPr>
            <a:lvl2pPr>
              <a:defRPr>
                <a:solidFill>
                  <a:srgbClr val="0D0D0D"/>
                </a:solidFill>
              </a:defRPr>
            </a:lvl2pPr>
            <a:lvl3pPr>
              <a:defRPr>
                <a:solidFill>
                  <a:srgbClr val="0D0D0D"/>
                </a:solidFill>
              </a:defRPr>
            </a:lvl3pPr>
            <a:lvl4pPr>
              <a:defRPr>
                <a:solidFill>
                  <a:srgbClr val="0D0D0D"/>
                </a:solidFill>
              </a:defRPr>
            </a:lvl4pPr>
            <a:lvl5pPr>
              <a:defRPr>
                <a:solidFill>
                  <a:srgbClr val="0D0D0D"/>
                </a:solidFill>
              </a:defRPr>
            </a:lvl5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Commercial In Confidence - Internal Use Only</a:t>
            </a:r>
          </a:p>
        </p:txBody>
      </p:sp>
      <p:sp>
        <p:nvSpPr>
          <p:cNvPr id="6" name="Slide Number Placeholder 5"/>
          <p:cNvSpPr>
            <a:spLocks noGrp="1"/>
          </p:cNvSpPr>
          <p:nvPr>
            <p:ph type="sldNum" sz="quarter" idx="12"/>
          </p:nvPr>
        </p:nvSpPr>
        <p:spPr>
          <a:xfrm>
            <a:off x="9563100" y="6356350"/>
            <a:ext cx="1358002" cy="365125"/>
          </a:xfrm>
        </p:spPr>
        <p:txBody>
          <a:bodyPr/>
          <a:lstStyle>
            <a:lvl1pPr>
              <a:defRPr>
                <a:solidFill>
                  <a:schemeClr val="bg1"/>
                </a:solidFill>
              </a:defRPr>
            </a:lvl1pPr>
          </a:lstStyle>
          <a:p>
            <a:fld id="{7BF2C682-0FCD-4910-929B-18186D11998A}" type="slidenum">
              <a:rPr lang="en-US" smtClean="0">
                <a:solidFill>
                  <a:prstClr val="white"/>
                </a:solidFill>
              </a:rPr>
              <a:pPr/>
              <a:t>‹#›</a:t>
            </a:fld>
            <a:endParaRPr lang="en-US" dirty="0">
              <a:solidFill>
                <a:prstClr val="white"/>
              </a:solidFill>
            </a:endParaRPr>
          </a:p>
        </p:txBody>
      </p:sp>
      <p:pic>
        <p:nvPicPr>
          <p:cNvPr id="8" name="Imagen 11">
            <a:extLst>
              <a:ext uri="{FF2B5EF4-FFF2-40B4-BE49-F238E27FC236}">
                <a16:creationId xmlns:a16="http://schemas.microsoft.com/office/drawing/2014/main" id="{0ED20C85-4EC4-7E46-A307-B07511F3BB0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69292" y="5982346"/>
            <a:ext cx="774518" cy="664380"/>
          </a:xfrm>
          <a:prstGeom prst="rect">
            <a:avLst/>
          </a:prstGeom>
        </p:spPr>
      </p:pic>
      <p:sp>
        <p:nvSpPr>
          <p:cNvPr id="10" name="Text Placeholder 9"/>
          <p:cNvSpPr>
            <a:spLocks noGrp="1"/>
          </p:cNvSpPr>
          <p:nvPr>
            <p:ph type="body" sz="quarter" idx="13" hasCustomPrompt="1"/>
          </p:nvPr>
        </p:nvSpPr>
        <p:spPr>
          <a:xfrm>
            <a:off x="838200" y="1474282"/>
            <a:ext cx="10515600" cy="514350"/>
          </a:xfrm>
        </p:spPr>
        <p:txBody>
          <a:bodyPr anchor="ctr">
            <a:normAutofit/>
          </a:bodyPr>
          <a:lstStyle>
            <a:lvl1pPr marL="0" indent="0">
              <a:buNone/>
              <a:defRPr sz="2400" b="0" i="0" baseline="0">
                <a:solidFill>
                  <a:srgbClr val="46A8CA"/>
                </a:solidFill>
                <a:latin typeface="+mn-lt"/>
              </a:defRPr>
            </a:lvl1pPr>
          </a:lstStyle>
          <a:p>
            <a:pPr lvl="0"/>
            <a:r>
              <a:rPr lang="en-US" dirty="0"/>
              <a:t>Click to edit subtitle</a:t>
            </a:r>
          </a:p>
        </p:txBody>
      </p:sp>
      <p:pic>
        <p:nvPicPr>
          <p:cNvPr id="11"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rot="10800000">
            <a:off x="0" y="0"/>
            <a:ext cx="2370097" cy="1291213"/>
          </a:xfrm>
          <a:prstGeom prst="rect">
            <a:avLst/>
          </a:prstGeom>
        </p:spPr>
      </p:pic>
    </p:spTree>
    <p:extLst>
      <p:ext uri="{BB962C8B-B14F-4D97-AF65-F5344CB8AC3E}">
        <p14:creationId xmlns:p14="http://schemas.microsoft.com/office/powerpoint/2010/main" val="21344713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Title, Text, and Left Image Alternative">
    <p:spTree>
      <p:nvGrpSpPr>
        <p:cNvPr id="1" name=""/>
        <p:cNvGrpSpPr/>
        <p:nvPr/>
      </p:nvGrpSpPr>
      <p:grpSpPr>
        <a:xfrm>
          <a:off x="0" y="0"/>
          <a:ext cx="0" cy="0"/>
          <a:chOff x="0" y="0"/>
          <a:chExt cx="0" cy="0"/>
        </a:xfrm>
      </p:grpSpPr>
      <p:pic>
        <p:nvPicPr>
          <p:cNvPr id="7"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a:off x="8818536" y="5020159"/>
            <a:ext cx="3373464" cy="1837841"/>
          </a:xfrm>
          <a:prstGeom prst="rect">
            <a:avLst/>
          </a:prstGeom>
        </p:spPr>
      </p:pic>
      <p:sp>
        <p:nvSpPr>
          <p:cNvPr id="2" name="Title 1"/>
          <p:cNvSpPr>
            <a:spLocks noGrp="1"/>
          </p:cNvSpPr>
          <p:nvPr>
            <p:ph type="title" hasCustomPrompt="1"/>
          </p:nvPr>
        </p:nvSpPr>
        <p:spPr>
          <a:xfrm>
            <a:off x="838200" y="896433"/>
            <a:ext cx="10515600" cy="577850"/>
          </a:xfrm>
        </p:spPr>
        <p:txBody>
          <a:bodyPr anchor="ctr"/>
          <a:lstStyle>
            <a:lvl1pPr algn="l">
              <a:defRPr sz="3600" b="1">
                <a:solidFill>
                  <a:srgbClr val="2A5389"/>
                </a:solidFill>
              </a:defRPr>
            </a:lvl1pPr>
          </a:lstStyle>
          <a:p>
            <a:r>
              <a:rPr lang="en-US" dirty="0"/>
              <a:t>Click to edit title</a:t>
            </a:r>
          </a:p>
        </p:txBody>
      </p:sp>
      <p:sp>
        <p:nvSpPr>
          <p:cNvPr id="3" name="Content Placeholder 2"/>
          <p:cNvSpPr>
            <a:spLocks noGrp="1"/>
          </p:cNvSpPr>
          <p:nvPr>
            <p:ph idx="1"/>
          </p:nvPr>
        </p:nvSpPr>
        <p:spPr>
          <a:xfrm>
            <a:off x="4703804" y="2119048"/>
            <a:ext cx="6649995" cy="4100777"/>
          </a:xfrm>
        </p:spPr>
        <p:txBody>
          <a:bodyPr/>
          <a:lstStyle>
            <a:lvl1pPr>
              <a:defRPr>
                <a:solidFill>
                  <a:srgbClr val="0D0D0D"/>
                </a:solidFill>
              </a:defRPr>
            </a:lvl1pPr>
            <a:lvl2pPr>
              <a:defRPr>
                <a:solidFill>
                  <a:srgbClr val="0D0D0D"/>
                </a:solidFill>
              </a:defRPr>
            </a:lvl2pPr>
            <a:lvl3pPr>
              <a:defRPr>
                <a:solidFill>
                  <a:srgbClr val="0D0D0D"/>
                </a:solidFill>
              </a:defRPr>
            </a:lvl3pPr>
            <a:lvl4pPr>
              <a:defRPr>
                <a:solidFill>
                  <a:srgbClr val="0D0D0D"/>
                </a:solidFill>
              </a:defRPr>
            </a:lvl4pPr>
            <a:lvl5pPr>
              <a:defRPr>
                <a:solidFill>
                  <a:srgbClr val="0D0D0D"/>
                </a:solidFill>
              </a:defRPr>
            </a:lvl5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Commercial In Confidence - Internal Use Only</a:t>
            </a:r>
          </a:p>
        </p:txBody>
      </p:sp>
      <p:sp>
        <p:nvSpPr>
          <p:cNvPr id="6" name="Slide Number Placeholder 5"/>
          <p:cNvSpPr>
            <a:spLocks noGrp="1"/>
          </p:cNvSpPr>
          <p:nvPr>
            <p:ph type="sldNum" sz="quarter" idx="12"/>
          </p:nvPr>
        </p:nvSpPr>
        <p:spPr>
          <a:xfrm>
            <a:off x="9563100" y="6356350"/>
            <a:ext cx="1358002" cy="365125"/>
          </a:xfrm>
        </p:spPr>
        <p:txBody>
          <a:bodyPr/>
          <a:lstStyle>
            <a:lvl1pPr>
              <a:defRPr>
                <a:solidFill>
                  <a:schemeClr val="bg1"/>
                </a:solidFill>
              </a:defRPr>
            </a:lvl1pPr>
          </a:lstStyle>
          <a:p>
            <a:fld id="{7BF2C682-0FCD-4910-929B-18186D11998A}" type="slidenum">
              <a:rPr lang="en-US" smtClean="0">
                <a:solidFill>
                  <a:prstClr val="white"/>
                </a:solidFill>
              </a:rPr>
              <a:pPr/>
              <a:t>‹#›</a:t>
            </a:fld>
            <a:endParaRPr lang="en-US" dirty="0">
              <a:solidFill>
                <a:prstClr val="white"/>
              </a:solidFill>
            </a:endParaRPr>
          </a:p>
        </p:txBody>
      </p:sp>
      <p:pic>
        <p:nvPicPr>
          <p:cNvPr id="8" name="Imagen 11">
            <a:extLst>
              <a:ext uri="{FF2B5EF4-FFF2-40B4-BE49-F238E27FC236}">
                <a16:creationId xmlns:a16="http://schemas.microsoft.com/office/drawing/2014/main" id="{0ED20C85-4EC4-7E46-A307-B07511F3BB0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69292" y="5982346"/>
            <a:ext cx="774518" cy="664380"/>
          </a:xfrm>
          <a:prstGeom prst="rect">
            <a:avLst/>
          </a:prstGeom>
        </p:spPr>
      </p:pic>
      <p:sp>
        <p:nvSpPr>
          <p:cNvPr id="10" name="Text Placeholder 9"/>
          <p:cNvSpPr>
            <a:spLocks noGrp="1"/>
          </p:cNvSpPr>
          <p:nvPr>
            <p:ph type="body" sz="quarter" idx="13" hasCustomPrompt="1"/>
          </p:nvPr>
        </p:nvSpPr>
        <p:spPr>
          <a:xfrm>
            <a:off x="838200" y="1474282"/>
            <a:ext cx="10515600" cy="514350"/>
          </a:xfrm>
        </p:spPr>
        <p:txBody>
          <a:bodyPr anchor="ctr">
            <a:normAutofit/>
          </a:bodyPr>
          <a:lstStyle>
            <a:lvl1pPr marL="0" indent="0">
              <a:buNone/>
              <a:defRPr sz="2400" b="0" i="0" baseline="0">
                <a:solidFill>
                  <a:srgbClr val="46A8CA"/>
                </a:solidFill>
                <a:latin typeface="+mn-lt"/>
              </a:defRPr>
            </a:lvl1pPr>
          </a:lstStyle>
          <a:p>
            <a:pPr lvl="0"/>
            <a:r>
              <a:rPr lang="en-US" dirty="0"/>
              <a:t>Click to edit subtitle</a:t>
            </a:r>
          </a:p>
        </p:txBody>
      </p:sp>
      <p:sp>
        <p:nvSpPr>
          <p:cNvPr id="11" name="Picture Placeholder 10"/>
          <p:cNvSpPr>
            <a:spLocks noGrp="1"/>
          </p:cNvSpPr>
          <p:nvPr>
            <p:ph type="pic" sz="quarter" idx="14"/>
          </p:nvPr>
        </p:nvSpPr>
        <p:spPr>
          <a:xfrm>
            <a:off x="838200" y="2118808"/>
            <a:ext cx="3617414" cy="4100990"/>
          </a:xfrm>
        </p:spPr>
        <p:txBody>
          <a:bodyPr/>
          <a:lstStyle/>
          <a:p>
            <a:endParaRPr lang="en-US"/>
          </a:p>
        </p:txBody>
      </p:sp>
      <p:pic>
        <p:nvPicPr>
          <p:cNvPr id="12"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rot="10800000">
            <a:off x="0" y="0"/>
            <a:ext cx="2370097" cy="1291213"/>
          </a:xfrm>
          <a:prstGeom prst="rect">
            <a:avLst/>
          </a:prstGeom>
        </p:spPr>
      </p:pic>
    </p:spTree>
    <p:extLst>
      <p:ext uri="{BB962C8B-B14F-4D97-AF65-F5344CB8AC3E}">
        <p14:creationId xmlns:p14="http://schemas.microsoft.com/office/powerpoint/2010/main" val="204138312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itle, Text, and Right Image Alternative">
    <p:spTree>
      <p:nvGrpSpPr>
        <p:cNvPr id="1" name=""/>
        <p:cNvGrpSpPr/>
        <p:nvPr/>
      </p:nvGrpSpPr>
      <p:grpSpPr>
        <a:xfrm>
          <a:off x="0" y="0"/>
          <a:ext cx="0" cy="0"/>
          <a:chOff x="0" y="0"/>
          <a:chExt cx="0" cy="0"/>
        </a:xfrm>
      </p:grpSpPr>
      <p:pic>
        <p:nvPicPr>
          <p:cNvPr id="7"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a:off x="8818536" y="5020159"/>
            <a:ext cx="3373464" cy="1837841"/>
          </a:xfrm>
          <a:prstGeom prst="rect">
            <a:avLst/>
          </a:prstGeom>
        </p:spPr>
      </p:pic>
      <p:sp>
        <p:nvSpPr>
          <p:cNvPr id="2" name="Title 1"/>
          <p:cNvSpPr>
            <a:spLocks noGrp="1"/>
          </p:cNvSpPr>
          <p:nvPr>
            <p:ph type="title" hasCustomPrompt="1"/>
          </p:nvPr>
        </p:nvSpPr>
        <p:spPr>
          <a:xfrm>
            <a:off x="838200" y="792268"/>
            <a:ext cx="10515600" cy="577850"/>
          </a:xfrm>
        </p:spPr>
        <p:txBody>
          <a:bodyPr anchor="ctr"/>
          <a:lstStyle>
            <a:lvl1pPr algn="l">
              <a:defRPr sz="3600" b="1">
                <a:solidFill>
                  <a:srgbClr val="2A5389"/>
                </a:solidFill>
              </a:defRPr>
            </a:lvl1pPr>
          </a:lstStyle>
          <a:p>
            <a:r>
              <a:rPr lang="en-US" dirty="0"/>
              <a:t>Click to edit title</a:t>
            </a:r>
          </a:p>
        </p:txBody>
      </p:sp>
      <p:sp>
        <p:nvSpPr>
          <p:cNvPr id="3" name="Content Placeholder 2"/>
          <p:cNvSpPr>
            <a:spLocks noGrp="1"/>
          </p:cNvSpPr>
          <p:nvPr>
            <p:ph idx="1"/>
          </p:nvPr>
        </p:nvSpPr>
        <p:spPr>
          <a:xfrm>
            <a:off x="838200" y="2014642"/>
            <a:ext cx="6649995" cy="4205205"/>
          </a:xfrm>
        </p:spPr>
        <p:txBody>
          <a:bodyPr/>
          <a:lstStyle>
            <a:lvl1pPr>
              <a:defRPr>
                <a:solidFill>
                  <a:srgbClr val="0D0D0D"/>
                </a:solidFill>
              </a:defRPr>
            </a:lvl1pPr>
            <a:lvl2pPr>
              <a:defRPr>
                <a:solidFill>
                  <a:srgbClr val="0D0D0D"/>
                </a:solidFill>
              </a:defRPr>
            </a:lvl2pPr>
            <a:lvl3pPr>
              <a:defRPr>
                <a:solidFill>
                  <a:srgbClr val="0D0D0D"/>
                </a:solidFill>
              </a:defRPr>
            </a:lvl3pPr>
            <a:lvl4pPr>
              <a:defRPr>
                <a:solidFill>
                  <a:srgbClr val="0D0D0D"/>
                </a:solidFill>
              </a:defRPr>
            </a:lvl4pPr>
            <a:lvl5pPr>
              <a:defRPr>
                <a:solidFill>
                  <a:srgbClr val="0D0D0D"/>
                </a:solidFill>
              </a:defRPr>
            </a:lvl5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Commercial In Confidence - Internal Use Only</a:t>
            </a:r>
          </a:p>
        </p:txBody>
      </p:sp>
      <p:sp>
        <p:nvSpPr>
          <p:cNvPr id="6" name="Slide Number Placeholder 5"/>
          <p:cNvSpPr>
            <a:spLocks noGrp="1"/>
          </p:cNvSpPr>
          <p:nvPr>
            <p:ph type="sldNum" sz="quarter" idx="12"/>
          </p:nvPr>
        </p:nvSpPr>
        <p:spPr>
          <a:xfrm>
            <a:off x="9563100" y="6356350"/>
            <a:ext cx="1358002" cy="365125"/>
          </a:xfrm>
        </p:spPr>
        <p:txBody>
          <a:bodyPr/>
          <a:lstStyle>
            <a:lvl1pPr>
              <a:defRPr>
                <a:solidFill>
                  <a:schemeClr val="bg1"/>
                </a:solidFill>
              </a:defRPr>
            </a:lvl1pPr>
          </a:lstStyle>
          <a:p>
            <a:fld id="{7BF2C682-0FCD-4910-929B-18186D11998A}" type="slidenum">
              <a:rPr lang="en-US" smtClean="0">
                <a:solidFill>
                  <a:prstClr val="white"/>
                </a:solidFill>
              </a:rPr>
              <a:pPr/>
              <a:t>‹#›</a:t>
            </a:fld>
            <a:endParaRPr lang="en-US" dirty="0">
              <a:solidFill>
                <a:prstClr val="white"/>
              </a:solidFill>
            </a:endParaRPr>
          </a:p>
        </p:txBody>
      </p:sp>
      <p:pic>
        <p:nvPicPr>
          <p:cNvPr id="8" name="Imagen 11">
            <a:extLst>
              <a:ext uri="{FF2B5EF4-FFF2-40B4-BE49-F238E27FC236}">
                <a16:creationId xmlns:a16="http://schemas.microsoft.com/office/drawing/2014/main" id="{0ED20C85-4EC4-7E46-A307-B07511F3BB0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69292" y="5982346"/>
            <a:ext cx="774518" cy="664380"/>
          </a:xfrm>
          <a:prstGeom prst="rect">
            <a:avLst/>
          </a:prstGeom>
        </p:spPr>
      </p:pic>
      <p:sp>
        <p:nvSpPr>
          <p:cNvPr id="10" name="Text Placeholder 9"/>
          <p:cNvSpPr>
            <a:spLocks noGrp="1"/>
          </p:cNvSpPr>
          <p:nvPr>
            <p:ph type="body" sz="quarter" idx="13" hasCustomPrompt="1"/>
          </p:nvPr>
        </p:nvSpPr>
        <p:spPr>
          <a:xfrm>
            <a:off x="838200" y="1370117"/>
            <a:ext cx="10515600" cy="514350"/>
          </a:xfrm>
        </p:spPr>
        <p:txBody>
          <a:bodyPr anchor="ctr">
            <a:normAutofit/>
          </a:bodyPr>
          <a:lstStyle>
            <a:lvl1pPr marL="0" indent="0">
              <a:buNone/>
              <a:defRPr sz="2400" b="0" i="0" baseline="0">
                <a:solidFill>
                  <a:srgbClr val="46A8CA"/>
                </a:solidFill>
                <a:latin typeface="+mn-lt"/>
              </a:defRPr>
            </a:lvl1pPr>
          </a:lstStyle>
          <a:p>
            <a:pPr lvl="0"/>
            <a:r>
              <a:rPr lang="en-US" dirty="0"/>
              <a:t>Click to edit subtitle</a:t>
            </a:r>
          </a:p>
        </p:txBody>
      </p:sp>
      <p:sp>
        <p:nvSpPr>
          <p:cNvPr id="11" name="Picture Placeholder 10"/>
          <p:cNvSpPr>
            <a:spLocks noGrp="1"/>
          </p:cNvSpPr>
          <p:nvPr>
            <p:ph type="pic" sz="quarter" idx="14"/>
          </p:nvPr>
        </p:nvSpPr>
        <p:spPr>
          <a:xfrm>
            <a:off x="7736385" y="2014402"/>
            <a:ext cx="3617414" cy="4205424"/>
          </a:xfrm>
        </p:spPr>
        <p:txBody>
          <a:bodyPr/>
          <a:lstStyle/>
          <a:p>
            <a:endParaRPr lang="en-US"/>
          </a:p>
        </p:txBody>
      </p:sp>
      <p:pic>
        <p:nvPicPr>
          <p:cNvPr id="12"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rot="10800000">
            <a:off x="0" y="0"/>
            <a:ext cx="2370097" cy="1291213"/>
          </a:xfrm>
          <a:prstGeom prst="rect">
            <a:avLst/>
          </a:prstGeom>
        </p:spPr>
      </p:pic>
    </p:spTree>
    <p:extLst>
      <p:ext uri="{BB962C8B-B14F-4D97-AF65-F5344CB8AC3E}">
        <p14:creationId xmlns:p14="http://schemas.microsoft.com/office/powerpoint/2010/main" val="320539052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1" name="Diagonal Stripe 10"/>
          <p:cNvSpPr/>
          <p:nvPr userDrawn="1"/>
        </p:nvSpPr>
        <p:spPr>
          <a:xfrm rot="10800000">
            <a:off x="9525" y="-335"/>
            <a:ext cx="12182475" cy="6863501"/>
          </a:xfrm>
          <a:prstGeom prst="diagStripe">
            <a:avLst>
              <a:gd name="adj" fmla="val 28329"/>
            </a:avLst>
          </a:prstGeom>
          <a:solidFill>
            <a:srgbClr val="2A5389"/>
          </a:solidFill>
          <a:ln>
            <a:solidFill>
              <a:srgbClr val="2A5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16" name="Diagonal Stripe 15"/>
          <p:cNvSpPr/>
          <p:nvPr userDrawn="1"/>
        </p:nvSpPr>
        <p:spPr>
          <a:xfrm rot="10800000">
            <a:off x="8142491" y="4609262"/>
            <a:ext cx="4049507" cy="2248738"/>
          </a:xfrm>
          <a:prstGeom prst="diagStripe">
            <a:avLst>
              <a:gd name="adj" fmla="val 67169"/>
            </a:avLst>
          </a:prstGeom>
          <a:solidFill>
            <a:srgbClr val="46A8CA"/>
          </a:solidFill>
          <a:ln>
            <a:solidFill>
              <a:srgbClr val="46A8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18" name="Diagonal Stripe 17"/>
          <p:cNvSpPr/>
          <p:nvPr userDrawn="1"/>
        </p:nvSpPr>
        <p:spPr>
          <a:xfrm rot="10800000">
            <a:off x="7685291" y="5614426"/>
            <a:ext cx="2207555" cy="1258232"/>
          </a:xfrm>
          <a:prstGeom prst="diagStripe">
            <a:avLst>
              <a:gd name="adj" fmla="val 60751"/>
            </a:avLst>
          </a:prstGeom>
          <a:solidFill>
            <a:srgbClr val="2E7A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6A8CA"/>
              </a:solidFill>
            </a:endParaRPr>
          </a:p>
        </p:txBody>
      </p:sp>
      <p:sp>
        <p:nvSpPr>
          <p:cNvPr id="7" name="Diagonal Stripe 6"/>
          <p:cNvSpPr/>
          <p:nvPr userDrawn="1"/>
        </p:nvSpPr>
        <p:spPr>
          <a:xfrm>
            <a:off x="9526" y="0"/>
            <a:ext cx="12182475" cy="6858000"/>
          </a:xfrm>
          <a:prstGeom prst="diagStripe">
            <a:avLst>
              <a:gd name="adj" fmla="val 30299"/>
            </a:avLst>
          </a:prstGeom>
          <a:solidFill>
            <a:srgbClr val="2A5389"/>
          </a:solidFill>
          <a:ln>
            <a:solidFill>
              <a:srgbClr val="2A5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solidFill>
            </a:endParaRPr>
          </a:p>
        </p:txBody>
      </p:sp>
      <p:sp>
        <p:nvSpPr>
          <p:cNvPr id="2" name="Title 1"/>
          <p:cNvSpPr>
            <a:spLocks noGrp="1"/>
          </p:cNvSpPr>
          <p:nvPr userDrawn="1">
            <p:ph type="title"/>
          </p:nvPr>
        </p:nvSpPr>
        <p:spPr>
          <a:xfrm>
            <a:off x="838201" y="2810499"/>
            <a:ext cx="5066441" cy="661323"/>
          </a:xfrm>
        </p:spPr>
        <p:txBody>
          <a:bodyPr anchor="ctr">
            <a:noAutofit/>
          </a:bodyPr>
          <a:lstStyle>
            <a:lvl1pPr>
              <a:defRPr sz="4000">
                <a:solidFill>
                  <a:schemeClr val="bg1"/>
                </a:solidFill>
              </a:defRPr>
            </a:lvl1pPr>
          </a:lstStyle>
          <a:p>
            <a:r>
              <a:rPr lang="en-US" dirty="0"/>
              <a:t>Click to edit</a:t>
            </a:r>
          </a:p>
        </p:txBody>
      </p:sp>
      <p:sp>
        <p:nvSpPr>
          <p:cNvPr id="4" name="Date Placeholder 3"/>
          <p:cNvSpPr>
            <a:spLocks noGrp="1"/>
          </p:cNvSpPr>
          <p:nvPr userDrawn="1">
            <p:ph type="dt" sz="half" idx="10"/>
          </p:nvPr>
        </p:nvSpPr>
        <p:spPr/>
        <p:txBody>
          <a:bodyPr/>
          <a:lstStyle/>
          <a:p>
            <a:endParaRPr lang="en-US">
              <a:solidFill>
                <a:prstClr val="black">
                  <a:tint val="75000"/>
                </a:prstClr>
              </a:solidFill>
            </a:endParaRPr>
          </a:p>
        </p:txBody>
      </p:sp>
      <p:sp>
        <p:nvSpPr>
          <p:cNvPr id="5" name="Footer Placeholder 4"/>
          <p:cNvSpPr>
            <a:spLocks noGrp="1"/>
          </p:cNvSpPr>
          <p:nvPr userDrawn="1">
            <p:ph type="ftr" sz="quarter" idx="11"/>
          </p:nvPr>
        </p:nvSpPr>
        <p:spPr/>
        <p:txBody>
          <a:bodyPr/>
          <a:lstStyle/>
          <a:p>
            <a:r>
              <a:rPr lang="en-US">
                <a:solidFill>
                  <a:prstClr val="black">
                    <a:tint val="75000"/>
                  </a:prstClr>
                </a:solidFill>
              </a:rPr>
              <a:t>Commercial In Confidence - Internal Use Only</a:t>
            </a:r>
          </a:p>
        </p:txBody>
      </p:sp>
      <p:sp>
        <p:nvSpPr>
          <p:cNvPr id="6" name="Slide Number Placeholder 5"/>
          <p:cNvSpPr>
            <a:spLocks noGrp="1"/>
          </p:cNvSpPr>
          <p:nvPr userDrawn="1">
            <p:ph type="sldNum" sz="quarter" idx="12"/>
          </p:nvPr>
        </p:nvSpPr>
        <p:spPr/>
        <p:txBody>
          <a:bodyPr/>
          <a:lstStyle>
            <a:lvl1pPr>
              <a:defRPr>
                <a:solidFill>
                  <a:srgbClr val="46A8CA"/>
                </a:solidFill>
              </a:defRPr>
            </a:lvl1pPr>
          </a:lstStyle>
          <a:p>
            <a:fld id="{7BF2C682-0FCD-4910-929B-18186D11998A}" type="slidenum">
              <a:rPr lang="en-US" smtClean="0"/>
              <a:pPr/>
              <a:t>‹#›</a:t>
            </a:fld>
            <a:endParaRPr lang="en-US" dirty="0"/>
          </a:p>
        </p:txBody>
      </p:sp>
      <p:sp>
        <p:nvSpPr>
          <p:cNvPr id="17" name="Text Placeholder 16"/>
          <p:cNvSpPr>
            <a:spLocks noGrp="1"/>
          </p:cNvSpPr>
          <p:nvPr userDrawn="1">
            <p:ph type="body" sz="quarter" idx="13"/>
          </p:nvPr>
        </p:nvSpPr>
        <p:spPr>
          <a:xfrm>
            <a:off x="838200" y="3633613"/>
            <a:ext cx="5066442" cy="185424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Picture Placeholder 18"/>
          <p:cNvSpPr>
            <a:spLocks noGrp="1"/>
          </p:cNvSpPr>
          <p:nvPr userDrawn="1">
            <p:ph type="pic" sz="quarter" idx="14"/>
          </p:nvPr>
        </p:nvSpPr>
        <p:spPr>
          <a:xfrm>
            <a:off x="6884774" y="904646"/>
            <a:ext cx="4469027" cy="4683291"/>
          </a:xfrm>
        </p:spPr>
        <p:txBody>
          <a:bodyPr/>
          <a:lstStyle>
            <a:lvl1pPr marL="0" indent="0">
              <a:buNone/>
              <a:defRPr/>
            </a:lvl1pPr>
          </a:lstStyle>
          <a:p>
            <a:endParaRPr lang="en-US" dirty="0"/>
          </a:p>
        </p:txBody>
      </p:sp>
      <p:grpSp>
        <p:nvGrpSpPr>
          <p:cNvPr id="23" name="Group 22"/>
          <p:cNvGrpSpPr/>
          <p:nvPr userDrawn="1"/>
        </p:nvGrpSpPr>
        <p:grpSpPr>
          <a:xfrm rot="10800000">
            <a:off x="9526" y="-5167"/>
            <a:ext cx="4489623" cy="2248738"/>
            <a:chOff x="8221360" y="4874003"/>
            <a:chExt cx="3970638" cy="1988792"/>
          </a:xfrm>
        </p:grpSpPr>
        <p:sp>
          <p:nvSpPr>
            <p:cNvPr id="24" name="Diagonal Stripe 23"/>
            <p:cNvSpPr/>
            <p:nvPr userDrawn="1"/>
          </p:nvSpPr>
          <p:spPr>
            <a:xfrm rot="10800000">
              <a:off x="8610600" y="4874003"/>
              <a:ext cx="3581398" cy="1979164"/>
            </a:xfrm>
            <a:prstGeom prst="diagStripe">
              <a:avLst>
                <a:gd name="adj" fmla="val 67169"/>
              </a:avLst>
            </a:prstGeom>
            <a:solidFill>
              <a:srgbClr val="46A8CA"/>
            </a:solidFill>
            <a:ln>
              <a:solidFill>
                <a:srgbClr val="46A8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25" name="Diagonal Stripe 24"/>
            <p:cNvSpPr/>
            <p:nvPr userDrawn="1"/>
          </p:nvSpPr>
          <p:spPr>
            <a:xfrm rot="10800000">
              <a:off x="8221360" y="5750010"/>
              <a:ext cx="1952369" cy="1112785"/>
            </a:xfrm>
            <a:prstGeom prst="diagStripe">
              <a:avLst>
                <a:gd name="adj" fmla="val 60751"/>
              </a:avLst>
            </a:prstGeom>
            <a:solidFill>
              <a:srgbClr val="2E7A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6A8CA"/>
                </a:solidFill>
              </a:endParaRPr>
            </a:p>
          </p:txBody>
        </p:sp>
      </p:grpSp>
      <p:cxnSp>
        <p:nvCxnSpPr>
          <p:cNvPr id="26" name="Straight Connector 25"/>
          <p:cNvCxnSpPr/>
          <p:nvPr userDrawn="1"/>
        </p:nvCxnSpPr>
        <p:spPr>
          <a:xfrm>
            <a:off x="838200" y="3542270"/>
            <a:ext cx="5066442"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00316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pacer_bg_wave-Orange-Yellow" preserve="1">
  <p:cSld name="Spacer_bg_wave-Orange-Yellow">
    <p:spTree>
      <p:nvGrpSpPr>
        <p:cNvPr id="1" name="Shape 534"/>
        <p:cNvGrpSpPr/>
        <p:nvPr/>
      </p:nvGrpSpPr>
      <p:grpSpPr>
        <a:xfrm>
          <a:off x="0" y="0"/>
          <a:ext cx="0" cy="0"/>
          <a:chOff x="0" y="0"/>
          <a:chExt cx="0" cy="0"/>
        </a:xfrm>
      </p:grpSpPr>
      <p:pic>
        <p:nvPicPr>
          <p:cNvPr id="535" name="Google Shape;535;p67"/>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36" name="Google Shape;536;p67"/>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37" name="Google Shape;537;p67"/>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851228394"/>
      </p:ext>
    </p:extLst>
  </p:cSld>
  <p:clrMapOvr>
    <a:masterClrMapping/>
  </p:clrMapOvr>
  <p:extLst>
    <p:ext uri="{DCECCB84-F9BA-43D5-87BE-67443E8EF086}">
      <p15:sldGuideLst xmlns:p15="http://schemas.microsoft.com/office/powerpoint/2012/main">
        <p15:guide id="1" pos="960">
          <p15:clr>
            <a:srgbClr val="FA7B17"/>
          </p15:clr>
        </p15:guide>
        <p15:guide id="2" pos="21906">
          <p15:clr>
            <a:srgbClr val="FA7B17"/>
          </p15:clr>
        </p15:guide>
        <p15:guide id="3" orient="horz" pos="3107">
          <p15:clr>
            <a:srgbClr val="FA7B17"/>
          </p15:clr>
        </p15:guide>
        <p15:guide id="4" orient="horz" pos="11341">
          <p15:clr>
            <a:srgbClr val="FA7B17"/>
          </p15:clr>
        </p15:guide>
      </p15:sldGuideLst>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Section Header with Text Details">
    <p:spTree>
      <p:nvGrpSpPr>
        <p:cNvPr id="1" name=""/>
        <p:cNvGrpSpPr/>
        <p:nvPr/>
      </p:nvGrpSpPr>
      <p:grpSpPr>
        <a:xfrm>
          <a:off x="0" y="0"/>
          <a:ext cx="0" cy="0"/>
          <a:chOff x="0" y="0"/>
          <a:chExt cx="0" cy="0"/>
        </a:xfrm>
      </p:grpSpPr>
      <p:sp>
        <p:nvSpPr>
          <p:cNvPr id="11" name="Diagonal Stripe 10"/>
          <p:cNvSpPr/>
          <p:nvPr userDrawn="1"/>
        </p:nvSpPr>
        <p:spPr>
          <a:xfrm rot="10800000">
            <a:off x="9526" y="-334"/>
            <a:ext cx="12182475" cy="6853501"/>
          </a:xfrm>
          <a:prstGeom prst="diagStripe">
            <a:avLst>
              <a:gd name="adj" fmla="val 21477"/>
            </a:avLst>
          </a:prstGeom>
          <a:solidFill>
            <a:srgbClr val="2A5389"/>
          </a:solidFill>
          <a:ln>
            <a:solidFill>
              <a:srgbClr val="2A5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10" name="Diagonal Stripe 9"/>
          <p:cNvSpPr/>
          <p:nvPr userDrawn="1"/>
        </p:nvSpPr>
        <p:spPr>
          <a:xfrm rot="10800000">
            <a:off x="8274048" y="4610099"/>
            <a:ext cx="3917429" cy="2243067"/>
          </a:xfrm>
          <a:prstGeom prst="diagStripe">
            <a:avLst>
              <a:gd name="adj" fmla="val 0"/>
            </a:avLst>
          </a:prstGeom>
          <a:solidFill>
            <a:srgbClr val="2E7AA3"/>
          </a:solidFill>
          <a:ln>
            <a:solidFill>
              <a:srgbClr val="2E7A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6A8CA"/>
              </a:solidFill>
            </a:endParaRPr>
          </a:p>
        </p:txBody>
      </p:sp>
      <p:pic>
        <p:nvPicPr>
          <p:cNvPr id="14"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a:off x="7814530" y="5020493"/>
            <a:ext cx="4378006" cy="1837841"/>
          </a:xfrm>
          <a:prstGeom prst="rect">
            <a:avLst/>
          </a:prstGeom>
        </p:spPr>
      </p:pic>
      <p:sp>
        <p:nvSpPr>
          <p:cNvPr id="7" name="Diagonal Stripe 6"/>
          <p:cNvSpPr/>
          <p:nvPr userDrawn="1"/>
        </p:nvSpPr>
        <p:spPr>
          <a:xfrm>
            <a:off x="0" y="0"/>
            <a:ext cx="12192001" cy="6858000"/>
          </a:xfrm>
          <a:prstGeom prst="diagStripe">
            <a:avLst>
              <a:gd name="adj" fmla="val 17206"/>
            </a:avLst>
          </a:prstGeom>
          <a:solidFill>
            <a:srgbClr val="2A5389"/>
          </a:solidFill>
          <a:ln>
            <a:solidFill>
              <a:srgbClr val="2A5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solidFill>
            </a:endParaRPr>
          </a:p>
        </p:txBody>
      </p:sp>
      <p:sp>
        <p:nvSpPr>
          <p:cNvPr id="8" name="Diagonal Stripe 7"/>
          <p:cNvSpPr/>
          <p:nvPr userDrawn="1"/>
        </p:nvSpPr>
        <p:spPr>
          <a:xfrm>
            <a:off x="1" y="0"/>
            <a:ext cx="2152650" cy="1224377"/>
          </a:xfrm>
          <a:prstGeom prst="diagStripe">
            <a:avLst>
              <a:gd name="adj" fmla="val 67169"/>
            </a:avLst>
          </a:prstGeom>
          <a:solidFill>
            <a:srgbClr val="46A8CA"/>
          </a:solidFill>
          <a:ln>
            <a:solidFill>
              <a:srgbClr val="46A8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2" name="Title 1"/>
          <p:cNvSpPr>
            <a:spLocks noGrp="1"/>
          </p:cNvSpPr>
          <p:nvPr>
            <p:ph type="title"/>
          </p:nvPr>
        </p:nvSpPr>
        <p:spPr>
          <a:xfrm>
            <a:off x="831851" y="911738"/>
            <a:ext cx="5593664" cy="661323"/>
          </a:xfrm>
        </p:spPr>
        <p:txBody>
          <a:bodyPr anchor="ctr">
            <a:noAutofit/>
          </a:bodyPr>
          <a:lstStyle>
            <a:lvl1pPr>
              <a:defRPr sz="4000">
                <a:solidFill>
                  <a:schemeClr val="bg1"/>
                </a:solidFill>
              </a:defRPr>
            </a:lvl1pPr>
          </a:lstStyle>
          <a:p>
            <a:r>
              <a:rPr lang="en-US" dirty="0"/>
              <a:t>Click to edit</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Commercial In Confidence - Internal Use Only</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7BF2C682-0FCD-4910-929B-18186D11998A}" type="slidenum">
              <a:rPr lang="en-US" smtClean="0">
                <a:solidFill>
                  <a:prstClr val="white"/>
                </a:solidFill>
              </a:rPr>
              <a:pPr/>
              <a:t>‹#›</a:t>
            </a:fld>
            <a:endParaRPr lang="en-US">
              <a:solidFill>
                <a:prstClr val="white"/>
              </a:solidFill>
            </a:endParaRPr>
          </a:p>
        </p:txBody>
      </p:sp>
      <p:sp>
        <p:nvSpPr>
          <p:cNvPr id="9" name="Diagonal Stripe 8"/>
          <p:cNvSpPr/>
          <p:nvPr userDrawn="1"/>
        </p:nvSpPr>
        <p:spPr>
          <a:xfrm>
            <a:off x="1116806" y="-7501"/>
            <a:ext cx="1092994" cy="619689"/>
          </a:xfrm>
          <a:prstGeom prst="diagStripe">
            <a:avLst>
              <a:gd name="adj" fmla="val 60751"/>
            </a:avLst>
          </a:prstGeom>
          <a:solidFill>
            <a:srgbClr val="2E7A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6A8CA"/>
              </a:solidFill>
            </a:endParaRPr>
          </a:p>
        </p:txBody>
      </p:sp>
      <p:pic>
        <p:nvPicPr>
          <p:cNvPr id="15" name="Imagen 11">
            <a:extLst>
              <a:ext uri="{FF2B5EF4-FFF2-40B4-BE49-F238E27FC236}">
                <a16:creationId xmlns:a16="http://schemas.microsoft.com/office/drawing/2014/main" id="{0ED20C85-4EC4-7E46-A307-B07511F3BB0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347450" y="5982449"/>
            <a:ext cx="774518" cy="664380"/>
          </a:xfrm>
          <a:prstGeom prst="rect">
            <a:avLst/>
          </a:prstGeom>
        </p:spPr>
      </p:pic>
      <p:sp>
        <p:nvSpPr>
          <p:cNvPr id="17" name="Text Placeholder 16"/>
          <p:cNvSpPr>
            <a:spLocks noGrp="1"/>
          </p:cNvSpPr>
          <p:nvPr>
            <p:ph type="body" sz="quarter" idx="13"/>
          </p:nvPr>
        </p:nvSpPr>
        <p:spPr>
          <a:xfrm>
            <a:off x="831850" y="2268031"/>
            <a:ext cx="5593665" cy="319365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Picture Placeholder 18"/>
          <p:cNvSpPr>
            <a:spLocks noGrp="1"/>
          </p:cNvSpPr>
          <p:nvPr>
            <p:ph type="pic" sz="quarter" idx="14"/>
          </p:nvPr>
        </p:nvSpPr>
        <p:spPr>
          <a:xfrm>
            <a:off x="6763266" y="911738"/>
            <a:ext cx="5012810" cy="4549948"/>
          </a:xfrm>
        </p:spPr>
        <p:txBody>
          <a:bodyPr/>
          <a:lstStyle/>
          <a:p>
            <a:endParaRPr lang="en-US" dirty="0"/>
          </a:p>
        </p:txBody>
      </p:sp>
      <p:cxnSp>
        <p:nvCxnSpPr>
          <p:cNvPr id="12" name="Straight Connector 11"/>
          <p:cNvCxnSpPr/>
          <p:nvPr userDrawn="1"/>
        </p:nvCxnSpPr>
        <p:spPr>
          <a:xfrm>
            <a:off x="831850" y="1573061"/>
            <a:ext cx="559366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 Placeholder 19"/>
          <p:cNvSpPr>
            <a:spLocks noGrp="1"/>
          </p:cNvSpPr>
          <p:nvPr>
            <p:ph type="body" sz="quarter" idx="15"/>
          </p:nvPr>
        </p:nvSpPr>
        <p:spPr>
          <a:xfrm>
            <a:off x="831850" y="1704976"/>
            <a:ext cx="5594350" cy="431140"/>
          </a:xfrm>
        </p:spPr>
        <p:txBody>
          <a:bodyPr/>
          <a:lstStyle>
            <a:lvl1pPr marL="0" indent="0">
              <a:buNone/>
              <a:defRPr b="1">
                <a:solidFill>
                  <a:schemeClr val="bg1"/>
                </a:solidFill>
                <a:latin typeface="+mj-lt"/>
              </a:defRPr>
            </a:lvl1pPr>
          </a:lstStyle>
          <a:p>
            <a:pPr lvl="0"/>
            <a:r>
              <a:rPr lang="en-US" dirty="0"/>
              <a:t>Click to edit</a:t>
            </a:r>
          </a:p>
        </p:txBody>
      </p:sp>
    </p:spTree>
    <p:extLst>
      <p:ext uri="{BB962C8B-B14F-4D97-AF65-F5344CB8AC3E}">
        <p14:creationId xmlns:p14="http://schemas.microsoft.com/office/powerpoint/2010/main" val="131009101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Product Highlight">
    <p:spTree>
      <p:nvGrpSpPr>
        <p:cNvPr id="1" name=""/>
        <p:cNvGrpSpPr/>
        <p:nvPr/>
      </p:nvGrpSpPr>
      <p:grpSpPr>
        <a:xfrm>
          <a:off x="0" y="0"/>
          <a:ext cx="0" cy="0"/>
          <a:chOff x="0" y="0"/>
          <a:chExt cx="0" cy="0"/>
        </a:xfrm>
      </p:grpSpPr>
      <p:pic>
        <p:nvPicPr>
          <p:cNvPr id="7"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a:off x="8818536" y="5020159"/>
            <a:ext cx="3373464" cy="1837841"/>
          </a:xfrm>
          <a:prstGeom prst="rect">
            <a:avLst/>
          </a:prstGeom>
        </p:spPr>
      </p:pic>
      <p:sp>
        <p:nvSpPr>
          <p:cNvPr id="2" name="Title 1"/>
          <p:cNvSpPr>
            <a:spLocks noGrp="1"/>
          </p:cNvSpPr>
          <p:nvPr>
            <p:ph type="title" hasCustomPrompt="1"/>
          </p:nvPr>
        </p:nvSpPr>
        <p:spPr>
          <a:xfrm>
            <a:off x="838200" y="365126"/>
            <a:ext cx="10515600" cy="577850"/>
          </a:xfrm>
        </p:spPr>
        <p:txBody>
          <a:bodyPr anchor="ctr"/>
          <a:lstStyle>
            <a:lvl1pPr algn="l">
              <a:defRPr sz="3600" b="1">
                <a:solidFill>
                  <a:srgbClr val="2A5389"/>
                </a:solidFill>
              </a:defRPr>
            </a:lvl1pPr>
          </a:lstStyle>
          <a:p>
            <a:r>
              <a:rPr lang="en-US" dirty="0"/>
              <a:t>Click to edit title</a:t>
            </a:r>
          </a:p>
        </p:txBody>
      </p:sp>
      <p:sp>
        <p:nvSpPr>
          <p:cNvPr id="3" name="Content Placeholder 2"/>
          <p:cNvSpPr>
            <a:spLocks noGrp="1"/>
          </p:cNvSpPr>
          <p:nvPr>
            <p:ph idx="1"/>
          </p:nvPr>
        </p:nvSpPr>
        <p:spPr>
          <a:xfrm>
            <a:off x="838200" y="1572788"/>
            <a:ext cx="10515600" cy="2307234"/>
          </a:xfrm>
        </p:spPr>
        <p:txBody>
          <a:bodyPr/>
          <a:lstStyle>
            <a:lvl1pPr>
              <a:defRPr>
                <a:solidFill>
                  <a:srgbClr val="0D0D0D"/>
                </a:solidFill>
              </a:defRPr>
            </a:lvl1pPr>
            <a:lvl2pPr>
              <a:defRPr>
                <a:solidFill>
                  <a:srgbClr val="0D0D0D"/>
                </a:solidFill>
              </a:defRPr>
            </a:lvl2pPr>
            <a:lvl3pPr>
              <a:defRPr>
                <a:solidFill>
                  <a:srgbClr val="0D0D0D"/>
                </a:solidFill>
              </a:defRPr>
            </a:lvl3pPr>
            <a:lvl4pPr>
              <a:defRPr>
                <a:solidFill>
                  <a:srgbClr val="0D0D0D"/>
                </a:solidFill>
              </a:defRPr>
            </a:lvl4pPr>
            <a:lvl5pPr>
              <a:defRPr>
                <a:solidFill>
                  <a:srgbClr val="0D0D0D"/>
                </a:solidFill>
              </a:defRPr>
            </a:lvl5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848496" y="6356350"/>
            <a:ext cx="2732903" cy="365125"/>
          </a:xfrm>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Commercial In Confidence - Internal Use Only</a:t>
            </a:r>
          </a:p>
        </p:txBody>
      </p:sp>
      <p:sp>
        <p:nvSpPr>
          <p:cNvPr id="6" name="Slide Number Placeholder 5"/>
          <p:cNvSpPr>
            <a:spLocks noGrp="1"/>
          </p:cNvSpPr>
          <p:nvPr>
            <p:ph type="sldNum" sz="quarter" idx="12"/>
          </p:nvPr>
        </p:nvSpPr>
        <p:spPr>
          <a:xfrm>
            <a:off x="9563100" y="6356350"/>
            <a:ext cx="1358002" cy="365125"/>
          </a:xfrm>
        </p:spPr>
        <p:txBody>
          <a:bodyPr/>
          <a:lstStyle>
            <a:lvl1pPr>
              <a:defRPr>
                <a:solidFill>
                  <a:schemeClr val="bg1"/>
                </a:solidFill>
              </a:defRPr>
            </a:lvl1pPr>
          </a:lstStyle>
          <a:p>
            <a:fld id="{7BF2C682-0FCD-4910-929B-18186D11998A}" type="slidenum">
              <a:rPr lang="en-US" smtClean="0">
                <a:solidFill>
                  <a:prstClr val="white"/>
                </a:solidFill>
              </a:rPr>
              <a:pPr/>
              <a:t>‹#›</a:t>
            </a:fld>
            <a:endParaRPr lang="en-US" dirty="0">
              <a:solidFill>
                <a:prstClr val="white"/>
              </a:solidFill>
            </a:endParaRPr>
          </a:p>
        </p:txBody>
      </p:sp>
      <p:pic>
        <p:nvPicPr>
          <p:cNvPr id="8" name="Imagen 11">
            <a:extLst>
              <a:ext uri="{FF2B5EF4-FFF2-40B4-BE49-F238E27FC236}">
                <a16:creationId xmlns:a16="http://schemas.microsoft.com/office/drawing/2014/main" id="{0ED20C85-4EC4-7E46-A307-B07511F3BB0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69292" y="5982346"/>
            <a:ext cx="774518" cy="664380"/>
          </a:xfrm>
          <a:prstGeom prst="rect">
            <a:avLst/>
          </a:prstGeom>
        </p:spPr>
      </p:pic>
      <p:sp>
        <p:nvSpPr>
          <p:cNvPr id="10" name="Text Placeholder 9"/>
          <p:cNvSpPr>
            <a:spLocks noGrp="1"/>
          </p:cNvSpPr>
          <p:nvPr>
            <p:ph type="body" sz="quarter" idx="13" hasCustomPrompt="1"/>
          </p:nvPr>
        </p:nvSpPr>
        <p:spPr>
          <a:xfrm>
            <a:off x="838200" y="942975"/>
            <a:ext cx="10515600" cy="514350"/>
          </a:xfrm>
        </p:spPr>
        <p:txBody>
          <a:bodyPr anchor="ctr">
            <a:normAutofit/>
          </a:bodyPr>
          <a:lstStyle>
            <a:lvl1pPr marL="0" indent="0">
              <a:buNone/>
              <a:defRPr sz="2400" b="0" i="0" baseline="0">
                <a:solidFill>
                  <a:srgbClr val="46A8CA"/>
                </a:solidFill>
                <a:latin typeface="+mn-lt"/>
              </a:defRPr>
            </a:lvl1pPr>
          </a:lstStyle>
          <a:p>
            <a:pPr lvl="0"/>
            <a:r>
              <a:rPr lang="en-US" dirty="0"/>
              <a:t>Click to edit subtitle</a:t>
            </a:r>
          </a:p>
        </p:txBody>
      </p:sp>
      <p:sp>
        <p:nvSpPr>
          <p:cNvPr id="11" name="Picture Placeholder 10"/>
          <p:cNvSpPr>
            <a:spLocks noGrp="1"/>
          </p:cNvSpPr>
          <p:nvPr>
            <p:ph type="pic" sz="quarter" idx="14"/>
          </p:nvPr>
        </p:nvSpPr>
        <p:spPr>
          <a:xfrm>
            <a:off x="4038600" y="3970338"/>
            <a:ext cx="4114800" cy="2265705"/>
          </a:xfrm>
        </p:spPr>
        <p:txBody>
          <a:bodyPr/>
          <a:lstStyle>
            <a:lvl1pPr marL="0" indent="0">
              <a:buNone/>
              <a:defRPr baseline="0"/>
            </a:lvl1pPr>
          </a:lstStyle>
          <a:p>
            <a:endParaRPr lang="en-US" dirty="0"/>
          </a:p>
        </p:txBody>
      </p:sp>
      <p:sp>
        <p:nvSpPr>
          <p:cNvPr id="12" name="Content Placeholder 2"/>
          <p:cNvSpPr>
            <a:spLocks noGrp="1"/>
          </p:cNvSpPr>
          <p:nvPr>
            <p:ph idx="15"/>
          </p:nvPr>
        </p:nvSpPr>
        <p:spPr>
          <a:xfrm>
            <a:off x="848496" y="3970338"/>
            <a:ext cx="2732904" cy="2265705"/>
          </a:xfrm>
        </p:spPr>
        <p:txBody>
          <a:bodyPr anchor="ctr"/>
          <a:lstStyle>
            <a:lvl1pPr marL="0" indent="0" algn="ctr">
              <a:buNone/>
              <a:defRPr b="1" i="1" baseline="0">
                <a:solidFill>
                  <a:srgbClr val="46A8CA"/>
                </a:solidFill>
                <a:latin typeface="+mj-lt"/>
              </a:defRPr>
            </a:lvl1pPr>
            <a:lvl2pPr>
              <a:defRPr>
                <a:solidFill>
                  <a:srgbClr val="0D0D0D"/>
                </a:solidFill>
              </a:defRPr>
            </a:lvl2pPr>
            <a:lvl3pPr>
              <a:defRPr>
                <a:solidFill>
                  <a:srgbClr val="0D0D0D"/>
                </a:solidFill>
              </a:defRPr>
            </a:lvl3pPr>
            <a:lvl4pPr>
              <a:defRPr>
                <a:solidFill>
                  <a:srgbClr val="0D0D0D"/>
                </a:solidFill>
              </a:defRPr>
            </a:lvl4pPr>
            <a:lvl5pPr>
              <a:defRPr>
                <a:solidFill>
                  <a:srgbClr val="0D0D0D"/>
                </a:solidFill>
              </a:defRPr>
            </a:lvl5pPr>
          </a:lstStyle>
          <a:p>
            <a:pPr lvl="0"/>
            <a:r>
              <a:rPr lang="en-US" dirty="0"/>
              <a:t>Click to edit</a:t>
            </a:r>
          </a:p>
        </p:txBody>
      </p:sp>
      <p:sp>
        <p:nvSpPr>
          <p:cNvPr id="13" name="Content Placeholder 2"/>
          <p:cNvSpPr>
            <a:spLocks noGrp="1"/>
          </p:cNvSpPr>
          <p:nvPr>
            <p:ph idx="16"/>
          </p:nvPr>
        </p:nvSpPr>
        <p:spPr>
          <a:xfrm>
            <a:off x="8620896" y="3970337"/>
            <a:ext cx="2732904" cy="2265705"/>
          </a:xfrm>
        </p:spPr>
        <p:txBody>
          <a:bodyPr anchor="ctr"/>
          <a:lstStyle>
            <a:lvl1pPr marL="0" indent="0" algn="ctr">
              <a:buNone/>
              <a:defRPr b="1" i="1" baseline="0">
                <a:solidFill>
                  <a:srgbClr val="46A8CA"/>
                </a:solidFill>
                <a:latin typeface="+mj-lt"/>
              </a:defRPr>
            </a:lvl1pPr>
            <a:lvl2pPr>
              <a:defRPr>
                <a:solidFill>
                  <a:srgbClr val="0D0D0D"/>
                </a:solidFill>
              </a:defRPr>
            </a:lvl2pPr>
            <a:lvl3pPr>
              <a:defRPr>
                <a:solidFill>
                  <a:srgbClr val="0D0D0D"/>
                </a:solidFill>
              </a:defRPr>
            </a:lvl3pPr>
            <a:lvl4pPr>
              <a:defRPr>
                <a:solidFill>
                  <a:srgbClr val="0D0D0D"/>
                </a:solidFill>
              </a:defRPr>
            </a:lvl4pPr>
            <a:lvl5pPr>
              <a:defRPr>
                <a:solidFill>
                  <a:srgbClr val="0D0D0D"/>
                </a:solidFill>
              </a:defRPr>
            </a:lvl5pPr>
          </a:lstStyle>
          <a:p>
            <a:pPr lvl="0"/>
            <a:r>
              <a:rPr lang="en-US" dirty="0"/>
              <a:t>Click to edit</a:t>
            </a:r>
          </a:p>
        </p:txBody>
      </p:sp>
    </p:spTree>
    <p:extLst>
      <p:ext uri="{BB962C8B-B14F-4D97-AF65-F5344CB8AC3E}">
        <p14:creationId xmlns:p14="http://schemas.microsoft.com/office/powerpoint/2010/main" val="357645097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2_Title, Text, and Right Image">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6203092" y="1587259"/>
            <a:ext cx="5150707" cy="4632325"/>
          </a:xfrm>
        </p:spPr>
        <p:txBody>
          <a:bodyPr/>
          <a:lstStyle>
            <a:lvl1pPr marL="0" indent="0">
              <a:buNone/>
              <a:defRPr/>
            </a:lvl1pPr>
          </a:lstStyle>
          <a:p>
            <a:endParaRPr lang="en-US" dirty="0"/>
          </a:p>
        </p:txBody>
      </p:sp>
      <p:pic>
        <p:nvPicPr>
          <p:cNvPr id="7"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a:off x="8818536" y="5020159"/>
            <a:ext cx="3373464" cy="1837841"/>
          </a:xfrm>
          <a:prstGeom prst="rect">
            <a:avLst/>
          </a:prstGeom>
        </p:spPr>
      </p:pic>
      <p:sp>
        <p:nvSpPr>
          <p:cNvPr id="2" name="Title 1"/>
          <p:cNvSpPr>
            <a:spLocks noGrp="1"/>
          </p:cNvSpPr>
          <p:nvPr>
            <p:ph type="title" hasCustomPrompt="1"/>
          </p:nvPr>
        </p:nvSpPr>
        <p:spPr>
          <a:xfrm>
            <a:off x="838200" y="365126"/>
            <a:ext cx="10515600" cy="577850"/>
          </a:xfrm>
        </p:spPr>
        <p:txBody>
          <a:bodyPr anchor="ctr"/>
          <a:lstStyle>
            <a:lvl1pPr algn="l">
              <a:defRPr sz="3600" b="1">
                <a:solidFill>
                  <a:srgbClr val="2A5389"/>
                </a:solidFill>
              </a:defRPr>
            </a:lvl1pPr>
          </a:lstStyle>
          <a:p>
            <a:r>
              <a:rPr lang="en-US" dirty="0"/>
              <a:t>Click to edit title</a:t>
            </a:r>
          </a:p>
        </p:txBody>
      </p:sp>
      <p:sp>
        <p:nvSpPr>
          <p:cNvPr id="3" name="Content Placeholder 2"/>
          <p:cNvSpPr>
            <a:spLocks noGrp="1"/>
          </p:cNvSpPr>
          <p:nvPr>
            <p:ph idx="1" hasCustomPrompt="1"/>
          </p:nvPr>
        </p:nvSpPr>
        <p:spPr>
          <a:xfrm>
            <a:off x="838200" y="4662616"/>
            <a:ext cx="5200135" cy="1556968"/>
          </a:xfrm>
        </p:spPr>
        <p:txBody>
          <a:bodyPr/>
          <a:lstStyle>
            <a:lvl1pPr marL="0" indent="0">
              <a:buNone/>
              <a:defRPr>
                <a:solidFill>
                  <a:srgbClr val="0D0D0D"/>
                </a:solidFill>
              </a:defRPr>
            </a:lvl1pPr>
            <a:lvl2pPr>
              <a:defRPr>
                <a:solidFill>
                  <a:srgbClr val="0D0D0D"/>
                </a:solidFill>
              </a:defRPr>
            </a:lvl2pPr>
            <a:lvl3pPr>
              <a:defRPr>
                <a:solidFill>
                  <a:srgbClr val="0D0D0D"/>
                </a:solidFill>
              </a:defRPr>
            </a:lvl3pPr>
            <a:lvl4pPr>
              <a:defRPr>
                <a:solidFill>
                  <a:srgbClr val="0D0D0D"/>
                </a:solidFill>
              </a:defRPr>
            </a:lvl4pPr>
            <a:lvl5pPr>
              <a:defRPr>
                <a:solidFill>
                  <a:srgbClr val="0D0D0D"/>
                </a:solidFill>
              </a:defRPr>
            </a:lvl5pPr>
          </a:lstStyle>
          <a:p>
            <a:pPr lvl="0"/>
            <a:r>
              <a:rPr lang="en-US" dirty="0"/>
              <a:t>Click to edit feature details</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Commercial In Confidence - Internal Use Only</a:t>
            </a:r>
          </a:p>
        </p:txBody>
      </p:sp>
      <p:sp>
        <p:nvSpPr>
          <p:cNvPr id="6" name="Slide Number Placeholder 5"/>
          <p:cNvSpPr>
            <a:spLocks noGrp="1"/>
          </p:cNvSpPr>
          <p:nvPr>
            <p:ph type="sldNum" sz="quarter" idx="12"/>
          </p:nvPr>
        </p:nvSpPr>
        <p:spPr>
          <a:xfrm>
            <a:off x="9563100" y="6356350"/>
            <a:ext cx="1358002" cy="365125"/>
          </a:xfrm>
        </p:spPr>
        <p:txBody>
          <a:bodyPr/>
          <a:lstStyle>
            <a:lvl1pPr>
              <a:defRPr>
                <a:solidFill>
                  <a:schemeClr val="bg1"/>
                </a:solidFill>
              </a:defRPr>
            </a:lvl1pPr>
          </a:lstStyle>
          <a:p>
            <a:fld id="{7BF2C682-0FCD-4910-929B-18186D11998A}" type="slidenum">
              <a:rPr lang="en-US" smtClean="0">
                <a:solidFill>
                  <a:prstClr val="white"/>
                </a:solidFill>
              </a:rPr>
              <a:pPr/>
              <a:t>‹#›</a:t>
            </a:fld>
            <a:endParaRPr lang="en-US" dirty="0">
              <a:solidFill>
                <a:prstClr val="white"/>
              </a:solidFill>
            </a:endParaRPr>
          </a:p>
        </p:txBody>
      </p:sp>
      <p:pic>
        <p:nvPicPr>
          <p:cNvPr id="8" name="Imagen 11">
            <a:extLst>
              <a:ext uri="{FF2B5EF4-FFF2-40B4-BE49-F238E27FC236}">
                <a16:creationId xmlns:a16="http://schemas.microsoft.com/office/drawing/2014/main" id="{0ED20C85-4EC4-7E46-A307-B07511F3BB0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69292" y="5982346"/>
            <a:ext cx="774518" cy="664380"/>
          </a:xfrm>
          <a:prstGeom prst="rect">
            <a:avLst/>
          </a:prstGeom>
        </p:spPr>
      </p:pic>
      <p:sp>
        <p:nvSpPr>
          <p:cNvPr id="10" name="Text Placeholder 9"/>
          <p:cNvSpPr>
            <a:spLocks noGrp="1"/>
          </p:cNvSpPr>
          <p:nvPr>
            <p:ph type="body" sz="quarter" idx="13" hasCustomPrompt="1"/>
          </p:nvPr>
        </p:nvSpPr>
        <p:spPr>
          <a:xfrm>
            <a:off x="838200" y="942975"/>
            <a:ext cx="10515600" cy="514350"/>
          </a:xfrm>
        </p:spPr>
        <p:txBody>
          <a:bodyPr anchor="ctr">
            <a:normAutofit/>
          </a:bodyPr>
          <a:lstStyle>
            <a:lvl1pPr marL="0" indent="0">
              <a:buNone/>
              <a:defRPr sz="2400" b="0" i="0" baseline="0">
                <a:solidFill>
                  <a:srgbClr val="46A8CA"/>
                </a:solidFill>
                <a:latin typeface="+mn-lt"/>
              </a:defRPr>
            </a:lvl1pPr>
          </a:lstStyle>
          <a:p>
            <a:pPr lvl="0"/>
            <a:r>
              <a:rPr lang="en-US" dirty="0"/>
              <a:t>Click to edit subtitle</a:t>
            </a:r>
          </a:p>
        </p:txBody>
      </p:sp>
      <p:sp>
        <p:nvSpPr>
          <p:cNvPr id="12" name="Picture Placeholder 11"/>
          <p:cNvSpPr>
            <a:spLocks noGrp="1"/>
          </p:cNvSpPr>
          <p:nvPr>
            <p:ph type="pic" sz="quarter" idx="15" hasCustomPrompt="1"/>
          </p:nvPr>
        </p:nvSpPr>
        <p:spPr>
          <a:xfrm>
            <a:off x="2374642" y="1759596"/>
            <a:ext cx="2127250" cy="1740827"/>
          </a:xfrm>
        </p:spPr>
        <p:txBody>
          <a:bodyPr/>
          <a:lstStyle>
            <a:lvl1pPr marL="0" indent="0">
              <a:buNone/>
              <a:defRPr baseline="0"/>
            </a:lvl1pPr>
          </a:lstStyle>
          <a:p>
            <a:r>
              <a:rPr lang="en-US" dirty="0"/>
              <a:t>Feature Picture</a:t>
            </a:r>
          </a:p>
        </p:txBody>
      </p:sp>
      <p:sp>
        <p:nvSpPr>
          <p:cNvPr id="14" name="Text Placeholder 13"/>
          <p:cNvSpPr>
            <a:spLocks noGrp="1"/>
          </p:cNvSpPr>
          <p:nvPr>
            <p:ph type="body" sz="quarter" idx="16" hasCustomPrompt="1"/>
          </p:nvPr>
        </p:nvSpPr>
        <p:spPr>
          <a:xfrm>
            <a:off x="1778858" y="3577747"/>
            <a:ext cx="3146425" cy="378942"/>
          </a:xfrm>
        </p:spPr>
        <p:txBody>
          <a:bodyPr anchor="ctr"/>
          <a:lstStyle>
            <a:lvl1pPr marL="0" indent="0" algn="ctr">
              <a:buNone/>
              <a:defRPr b="1" baseline="0">
                <a:solidFill>
                  <a:srgbClr val="46A8CA"/>
                </a:solidFill>
                <a:latin typeface="+mj-lt"/>
              </a:defRPr>
            </a:lvl1pPr>
          </a:lstStyle>
          <a:p>
            <a:pPr lvl="0"/>
            <a:r>
              <a:rPr lang="en-US" dirty="0"/>
              <a:t>Feature Text 1</a:t>
            </a:r>
          </a:p>
        </p:txBody>
      </p:sp>
      <p:sp>
        <p:nvSpPr>
          <p:cNvPr id="16" name="Text Placeholder 13"/>
          <p:cNvSpPr>
            <a:spLocks noGrp="1"/>
          </p:cNvSpPr>
          <p:nvPr>
            <p:ph type="body" sz="quarter" idx="17" hasCustomPrompt="1"/>
          </p:nvPr>
        </p:nvSpPr>
        <p:spPr>
          <a:xfrm>
            <a:off x="1778857" y="3981403"/>
            <a:ext cx="3146425" cy="378942"/>
          </a:xfrm>
        </p:spPr>
        <p:txBody>
          <a:bodyPr anchor="ctr">
            <a:noAutofit/>
          </a:bodyPr>
          <a:lstStyle>
            <a:lvl1pPr marL="0" indent="0" algn="ctr">
              <a:buNone/>
              <a:defRPr sz="2000" b="1" baseline="0">
                <a:solidFill>
                  <a:srgbClr val="2A5389"/>
                </a:solidFill>
                <a:latin typeface="+mj-lt"/>
              </a:defRPr>
            </a:lvl1pPr>
          </a:lstStyle>
          <a:p>
            <a:pPr lvl="0"/>
            <a:r>
              <a:rPr lang="en-US" dirty="0"/>
              <a:t>Feature Text 2</a:t>
            </a:r>
          </a:p>
        </p:txBody>
      </p:sp>
    </p:spTree>
    <p:extLst>
      <p:ext uri="{BB962C8B-B14F-4D97-AF65-F5344CB8AC3E}">
        <p14:creationId xmlns:p14="http://schemas.microsoft.com/office/powerpoint/2010/main" val="250158214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Product Highlight Alternative">
    <p:spTree>
      <p:nvGrpSpPr>
        <p:cNvPr id="1" name=""/>
        <p:cNvGrpSpPr/>
        <p:nvPr/>
      </p:nvGrpSpPr>
      <p:grpSpPr>
        <a:xfrm>
          <a:off x="0" y="0"/>
          <a:ext cx="0" cy="0"/>
          <a:chOff x="0" y="0"/>
          <a:chExt cx="0" cy="0"/>
        </a:xfrm>
      </p:grpSpPr>
      <p:pic>
        <p:nvPicPr>
          <p:cNvPr id="7"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a:off x="8818536" y="5020159"/>
            <a:ext cx="3373464" cy="1837841"/>
          </a:xfrm>
          <a:prstGeom prst="rect">
            <a:avLst/>
          </a:prstGeom>
        </p:spPr>
      </p:pic>
      <p:sp>
        <p:nvSpPr>
          <p:cNvPr id="2" name="Title 1"/>
          <p:cNvSpPr>
            <a:spLocks noGrp="1"/>
          </p:cNvSpPr>
          <p:nvPr>
            <p:ph type="title" hasCustomPrompt="1"/>
          </p:nvPr>
        </p:nvSpPr>
        <p:spPr>
          <a:xfrm>
            <a:off x="838200" y="676680"/>
            <a:ext cx="10515600" cy="577850"/>
          </a:xfrm>
        </p:spPr>
        <p:txBody>
          <a:bodyPr anchor="ctr"/>
          <a:lstStyle>
            <a:lvl1pPr algn="l">
              <a:defRPr sz="3600" b="1">
                <a:solidFill>
                  <a:srgbClr val="2A5389"/>
                </a:solidFill>
              </a:defRPr>
            </a:lvl1pPr>
          </a:lstStyle>
          <a:p>
            <a:r>
              <a:rPr lang="en-US" dirty="0"/>
              <a:t>Click to edit title</a:t>
            </a:r>
          </a:p>
        </p:txBody>
      </p:sp>
      <p:sp>
        <p:nvSpPr>
          <p:cNvPr id="3" name="Content Placeholder 2"/>
          <p:cNvSpPr>
            <a:spLocks noGrp="1"/>
          </p:cNvSpPr>
          <p:nvPr>
            <p:ph idx="1"/>
          </p:nvPr>
        </p:nvSpPr>
        <p:spPr>
          <a:xfrm>
            <a:off x="838200" y="1828800"/>
            <a:ext cx="10515600" cy="2051222"/>
          </a:xfrm>
        </p:spPr>
        <p:txBody>
          <a:bodyPr/>
          <a:lstStyle>
            <a:lvl1pPr>
              <a:defRPr>
                <a:solidFill>
                  <a:srgbClr val="0D0D0D"/>
                </a:solidFill>
              </a:defRPr>
            </a:lvl1pPr>
            <a:lvl2pPr>
              <a:defRPr>
                <a:solidFill>
                  <a:srgbClr val="0D0D0D"/>
                </a:solidFill>
              </a:defRPr>
            </a:lvl2pPr>
            <a:lvl3pPr>
              <a:defRPr>
                <a:solidFill>
                  <a:srgbClr val="0D0D0D"/>
                </a:solidFill>
              </a:defRPr>
            </a:lvl3pPr>
            <a:lvl4pPr>
              <a:defRPr>
                <a:solidFill>
                  <a:srgbClr val="0D0D0D"/>
                </a:solidFill>
              </a:defRPr>
            </a:lvl4pPr>
            <a:lvl5pPr>
              <a:defRPr>
                <a:solidFill>
                  <a:srgbClr val="0D0D0D"/>
                </a:solidFill>
              </a:defRPr>
            </a:lvl5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848496" y="6356350"/>
            <a:ext cx="2732903" cy="365125"/>
          </a:xfrm>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Commercial In Confidence - Internal Use Only</a:t>
            </a:r>
          </a:p>
        </p:txBody>
      </p:sp>
      <p:sp>
        <p:nvSpPr>
          <p:cNvPr id="6" name="Slide Number Placeholder 5"/>
          <p:cNvSpPr>
            <a:spLocks noGrp="1"/>
          </p:cNvSpPr>
          <p:nvPr>
            <p:ph type="sldNum" sz="quarter" idx="12"/>
          </p:nvPr>
        </p:nvSpPr>
        <p:spPr>
          <a:xfrm>
            <a:off x="9563100" y="6356350"/>
            <a:ext cx="1358002" cy="365125"/>
          </a:xfrm>
        </p:spPr>
        <p:txBody>
          <a:bodyPr/>
          <a:lstStyle>
            <a:lvl1pPr>
              <a:defRPr>
                <a:solidFill>
                  <a:schemeClr val="bg1"/>
                </a:solidFill>
              </a:defRPr>
            </a:lvl1pPr>
          </a:lstStyle>
          <a:p>
            <a:fld id="{7BF2C682-0FCD-4910-929B-18186D11998A}" type="slidenum">
              <a:rPr lang="en-US" smtClean="0">
                <a:solidFill>
                  <a:prstClr val="white"/>
                </a:solidFill>
              </a:rPr>
              <a:pPr/>
              <a:t>‹#›</a:t>
            </a:fld>
            <a:endParaRPr lang="en-US" dirty="0">
              <a:solidFill>
                <a:prstClr val="white"/>
              </a:solidFill>
            </a:endParaRPr>
          </a:p>
        </p:txBody>
      </p:sp>
      <p:pic>
        <p:nvPicPr>
          <p:cNvPr id="8" name="Imagen 11">
            <a:extLst>
              <a:ext uri="{FF2B5EF4-FFF2-40B4-BE49-F238E27FC236}">
                <a16:creationId xmlns:a16="http://schemas.microsoft.com/office/drawing/2014/main" id="{0ED20C85-4EC4-7E46-A307-B07511F3BB0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69292" y="5982346"/>
            <a:ext cx="774518" cy="664380"/>
          </a:xfrm>
          <a:prstGeom prst="rect">
            <a:avLst/>
          </a:prstGeom>
        </p:spPr>
      </p:pic>
      <p:sp>
        <p:nvSpPr>
          <p:cNvPr id="10" name="Text Placeholder 9"/>
          <p:cNvSpPr>
            <a:spLocks noGrp="1"/>
          </p:cNvSpPr>
          <p:nvPr>
            <p:ph type="body" sz="quarter" idx="13" hasCustomPrompt="1"/>
          </p:nvPr>
        </p:nvSpPr>
        <p:spPr>
          <a:xfrm>
            <a:off x="838200" y="1254529"/>
            <a:ext cx="10515600" cy="514350"/>
          </a:xfrm>
        </p:spPr>
        <p:txBody>
          <a:bodyPr anchor="ctr">
            <a:normAutofit/>
          </a:bodyPr>
          <a:lstStyle>
            <a:lvl1pPr marL="0" indent="0">
              <a:buNone/>
              <a:defRPr sz="2400" b="0" i="0" baseline="0">
                <a:solidFill>
                  <a:srgbClr val="46A8CA"/>
                </a:solidFill>
                <a:latin typeface="+mn-lt"/>
              </a:defRPr>
            </a:lvl1pPr>
          </a:lstStyle>
          <a:p>
            <a:pPr lvl="0"/>
            <a:r>
              <a:rPr lang="en-US" dirty="0"/>
              <a:t>Click to edit subtitle</a:t>
            </a:r>
          </a:p>
        </p:txBody>
      </p:sp>
      <p:sp>
        <p:nvSpPr>
          <p:cNvPr id="11" name="Picture Placeholder 10"/>
          <p:cNvSpPr>
            <a:spLocks noGrp="1"/>
          </p:cNvSpPr>
          <p:nvPr>
            <p:ph type="pic" sz="quarter" idx="14"/>
          </p:nvPr>
        </p:nvSpPr>
        <p:spPr>
          <a:xfrm>
            <a:off x="4038600" y="3970338"/>
            <a:ext cx="4114800" cy="2265705"/>
          </a:xfrm>
        </p:spPr>
        <p:txBody>
          <a:bodyPr/>
          <a:lstStyle>
            <a:lvl1pPr marL="0" indent="0">
              <a:buNone/>
              <a:defRPr baseline="0"/>
            </a:lvl1pPr>
          </a:lstStyle>
          <a:p>
            <a:endParaRPr lang="en-US" dirty="0"/>
          </a:p>
        </p:txBody>
      </p:sp>
      <p:sp>
        <p:nvSpPr>
          <p:cNvPr id="12" name="Content Placeholder 2"/>
          <p:cNvSpPr>
            <a:spLocks noGrp="1"/>
          </p:cNvSpPr>
          <p:nvPr>
            <p:ph idx="15"/>
          </p:nvPr>
        </p:nvSpPr>
        <p:spPr>
          <a:xfrm>
            <a:off x="848496" y="3970338"/>
            <a:ext cx="2732904" cy="2265705"/>
          </a:xfrm>
        </p:spPr>
        <p:txBody>
          <a:bodyPr anchor="ctr"/>
          <a:lstStyle>
            <a:lvl1pPr marL="0" indent="0" algn="ctr">
              <a:buNone/>
              <a:defRPr b="1" i="1" baseline="0">
                <a:solidFill>
                  <a:srgbClr val="46A8CA"/>
                </a:solidFill>
                <a:latin typeface="+mj-lt"/>
              </a:defRPr>
            </a:lvl1pPr>
            <a:lvl2pPr>
              <a:defRPr>
                <a:solidFill>
                  <a:srgbClr val="0D0D0D"/>
                </a:solidFill>
              </a:defRPr>
            </a:lvl2pPr>
            <a:lvl3pPr>
              <a:defRPr>
                <a:solidFill>
                  <a:srgbClr val="0D0D0D"/>
                </a:solidFill>
              </a:defRPr>
            </a:lvl3pPr>
            <a:lvl4pPr>
              <a:defRPr>
                <a:solidFill>
                  <a:srgbClr val="0D0D0D"/>
                </a:solidFill>
              </a:defRPr>
            </a:lvl4pPr>
            <a:lvl5pPr>
              <a:defRPr>
                <a:solidFill>
                  <a:srgbClr val="0D0D0D"/>
                </a:solidFill>
              </a:defRPr>
            </a:lvl5pPr>
          </a:lstStyle>
          <a:p>
            <a:pPr lvl="0"/>
            <a:r>
              <a:rPr lang="en-US" dirty="0"/>
              <a:t>Click to edit</a:t>
            </a:r>
          </a:p>
        </p:txBody>
      </p:sp>
      <p:sp>
        <p:nvSpPr>
          <p:cNvPr id="13" name="Content Placeholder 2"/>
          <p:cNvSpPr>
            <a:spLocks noGrp="1"/>
          </p:cNvSpPr>
          <p:nvPr>
            <p:ph idx="16"/>
          </p:nvPr>
        </p:nvSpPr>
        <p:spPr>
          <a:xfrm>
            <a:off x="8620896" y="3970337"/>
            <a:ext cx="2732904" cy="2265705"/>
          </a:xfrm>
        </p:spPr>
        <p:txBody>
          <a:bodyPr anchor="ctr"/>
          <a:lstStyle>
            <a:lvl1pPr marL="0" indent="0" algn="ctr">
              <a:buNone/>
              <a:defRPr b="1" i="1" baseline="0">
                <a:solidFill>
                  <a:srgbClr val="46A8CA"/>
                </a:solidFill>
                <a:latin typeface="+mj-lt"/>
              </a:defRPr>
            </a:lvl1pPr>
            <a:lvl2pPr>
              <a:defRPr>
                <a:solidFill>
                  <a:srgbClr val="0D0D0D"/>
                </a:solidFill>
              </a:defRPr>
            </a:lvl2pPr>
            <a:lvl3pPr>
              <a:defRPr>
                <a:solidFill>
                  <a:srgbClr val="0D0D0D"/>
                </a:solidFill>
              </a:defRPr>
            </a:lvl3pPr>
            <a:lvl4pPr>
              <a:defRPr>
                <a:solidFill>
                  <a:srgbClr val="0D0D0D"/>
                </a:solidFill>
              </a:defRPr>
            </a:lvl4pPr>
            <a:lvl5pPr>
              <a:defRPr>
                <a:solidFill>
                  <a:srgbClr val="0D0D0D"/>
                </a:solidFill>
              </a:defRPr>
            </a:lvl5pPr>
          </a:lstStyle>
          <a:p>
            <a:pPr lvl="0"/>
            <a:r>
              <a:rPr lang="en-US" dirty="0"/>
              <a:t>Click to edit</a:t>
            </a:r>
          </a:p>
        </p:txBody>
      </p:sp>
      <p:pic>
        <p:nvPicPr>
          <p:cNvPr id="14"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rot="10800000">
            <a:off x="0" y="0"/>
            <a:ext cx="2370097" cy="1291213"/>
          </a:xfrm>
          <a:prstGeom prst="rect">
            <a:avLst/>
          </a:prstGeom>
        </p:spPr>
      </p:pic>
    </p:spTree>
    <p:extLst>
      <p:ext uri="{BB962C8B-B14F-4D97-AF65-F5344CB8AC3E}">
        <p14:creationId xmlns:p14="http://schemas.microsoft.com/office/powerpoint/2010/main" val="2030725356"/>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Feature Highlight Alternative">
    <p:spTree>
      <p:nvGrpSpPr>
        <p:cNvPr id="1" name=""/>
        <p:cNvGrpSpPr/>
        <p:nvPr/>
      </p:nvGrpSpPr>
      <p:grpSpPr>
        <a:xfrm>
          <a:off x="0" y="0"/>
          <a:ext cx="0" cy="0"/>
          <a:chOff x="0" y="0"/>
          <a:chExt cx="0" cy="0"/>
        </a:xfrm>
      </p:grpSpPr>
      <p:pic>
        <p:nvPicPr>
          <p:cNvPr id="7"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a:off x="8818536" y="5020159"/>
            <a:ext cx="3373464" cy="1837841"/>
          </a:xfrm>
          <a:prstGeom prst="rect">
            <a:avLst/>
          </a:prstGeom>
        </p:spPr>
      </p:pic>
      <p:sp>
        <p:nvSpPr>
          <p:cNvPr id="2" name="Title 1"/>
          <p:cNvSpPr>
            <a:spLocks noGrp="1"/>
          </p:cNvSpPr>
          <p:nvPr>
            <p:ph type="title" hasCustomPrompt="1"/>
          </p:nvPr>
        </p:nvSpPr>
        <p:spPr>
          <a:xfrm>
            <a:off x="838199" y="703424"/>
            <a:ext cx="10515600" cy="577850"/>
          </a:xfrm>
        </p:spPr>
        <p:txBody>
          <a:bodyPr anchor="ctr"/>
          <a:lstStyle>
            <a:lvl1pPr algn="l">
              <a:defRPr sz="3600" b="1">
                <a:solidFill>
                  <a:srgbClr val="2A5389"/>
                </a:solidFill>
              </a:defRPr>
            </a:lvl1pPr>
          </a:lstStyle>
          <a:p>
            <a:r>
              <a:rPr lang="en-US" dirty="0"/>
              <a:t>Click to edit title</a:t>
            </a:r>
          </a:p>
        </p:txBody>
      </p:sp>
      <p:sp>
        <p:nvSpPr>
          <p:cNvPr id="3" name="Content Placeholder 2"/>
          <p:cNvSpPr>
            <a:spLocks noGrp="1"/>
          </p:cNvSpPr>
          <p:nvPr>
            <p:ph idx="1" hasCustomPrompt="1"/>
          </p:nvPr>
        </p:nvSpPr>
        <p:spPr>
          <a:xfrm>
            <a:off x="838200" y="4662616"/>
            <a:ext cx="5200135" cy="1556968"/>
          </a:xfrm>
        </p:spPr>
        <p:txBody>
          <a:bodyPr/>
          <a:lstStyle>
            <a:lvl1pPr marL="0" indent="0">
              <a:buNone/>
              <a:defRPr>
                <a:solidFill>
                  <a:srgbClr val="0D0D0D"/>
                </a:solidFill>
              </a:defRPr>
            </a:lvl1pPr>
            <a:lvl2pPr>
              <a:defRPr>
                <a:solidFill>
                  <a:srgbClr val="0D0D0D"/>
                </a:solidFill>
              </a:defRPr>
            </a:lvl2pPr>
            <a:lvl3pPr>
              <a:defRPr>
                <a:solidFill>
                  <a:srgbClr val="0D0D0D"/>
                </a:solidFill>
              </a:defRPr>
            </a:lvl3pPr>
            <a:lvl4pPr>
              <a:defRPr>
                <a:solidFill>
                  <a:srgbClr val="0D0D0D"/>
                </a:solidFill>
              </a:defRPr>
            </a:lvl4pPr>
            <a:lvl5pPr>
              <a:defRPr>
                <a:solidFill>
                  <a:srgbClr val="0D0D0D"/>
                </a:solidFill>
              </a:defRPr>
            </a:lvl5pPr>
          </a:lstStyle>
          <a:p>
            <a:pPr lvl="0"/>
            <a:r>
              <a:rPr lang="en-US" dirty="0"/>
              <a:t>Click to edit feature details</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Commercial In Confidence - Internal Use Only</a:t>
            </a:r>
          </a:p>
        </p:txBody>
      </p:sp>
      <p:sp>
        <p:nvSpPr>
          <p:cNvPr id="6" name="Slide Number Placeholder 5"/>
          <p:cNvSpPr>
            <a:spLocks noGrp="1"/>
          </p:cNvSpPr>
          <p:nvPr>
            <p:ph type="sldNum" sz="quarter" idx="12"/>
          </p:nvPr>
        </p:nvSpPr>
        <p:spPr>
          <a:xfrm>
            <a:off x="9563100" y="6356350"/>
            <a:ext cx="1358002" cy="365125"/>
          </a:xfrm>
        </p:spPr>
        <p:txBody>
          <a:bodyPr/>
          <a:lstStyle>
            <a:lvl1pPr>
              <a:defRPr>
                <a:solidFill>
                  <a:schemeClr val="bg1"/>
                </a:solidFill>
              </a:defRPr>
            </a:lvl1pPr>
          </a:lstStyle>
          <a:p>
            <a:fld id="{7BF2C682-0FCD-4910-929B-18186D11998A}" type="slidenum">
              <a:rPr lang="en-US" smtClean="0">
                <a:solidFill>
                  <a:prstClr val="white"/>
                </a:solidFill>
              </a:rPr>
              <a:pPr/>
              <a:t>‹#›</a:t>
            </a:fld>
            <a:endParaRPr lang="en-US" dirty="0">
              <a:solidFill>
                <a:prstClr val="white"/>
              </a:solidFill>
            </a:endParaRPr>
          </a:p>
        </p:txBody>
      </p:sp>
      <p:pic>
        <p:nvPicPr>
          <p:cNvPr id="8" name="Imagen 11">
            <a:extLst>
              <a:ext uri="{FF2B5EF4-FFF2-40B4-BE49-F238E27FC236}">
                <a16:creationId xmlns:a16="http://schemas.microsoft.com/office/drawing/2014/main" id="{0ED20C85-4EC4-7E46-A307-B07511F3BB0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69292" y="5982346"/>
            <a:ext cx="774518" cy="664380"/>
          </a:xfrm>
          <a:prstGeom prst="rect">
            <a:avLst/>
          </a:prstGeom>
        </p:spPr>
      </p:pic>
      <p:sp>
        <p:nvSpPr>
          <p:cNvPr id="10" name="Text Placeholder 9"/>
          <p:cNvSpPr>
            <a:spLocks noGrp="1"/>
          </p:cNvSpPr>
          <p:nvPr>
            <p:ph type="body" sz="quarter" idx="13" hasCustomPrompt="1"/>
          </p:nvPr>
        </p:nvSpPr>
        <p:spPr>
          <a:xfrm>
            <a:off x="838199" y="1281273"/>
            <a:ext cx="10515600" cy="514350"/>
          </a:xfrm>
        </p:spPr>
        <p:txBody>
          <a:bodyPr anchor="ctr">
            <a:normAutofit/>
          </a:bodyPr>
          <a:lstStyle>
            <a:lvl1pPr marL="0" indent="0">
              <a:buNone/>
              <a:defRPr sz="2400" b="0" i="0" baseline="0">
                <a:solidFill>
                  <a:srgbClr val="46A8CA"/>
                </a:solidFill>
                <a:latin typeface="+mn-lt"/>
              </a:defRPr>
            </a:lvl1pPr>
          </a:lstStyle>
          <a:p>
            <a:pPr lvl="0"/>
            <a:r>
              <a:rPr lang="en-US" dirty="0"/>
              <a:t>Click to edit subtitle</a:t>
            </a:r>
          </a:p>
        </p:txBody>
      </p:sp>
      <p:sp>
        <p:nvSpPr>
          <p:cNvPr id="11" name="Picture Placeholder 10"/>
          <p:cNvSpPr>
            <a:spLocks noGrp="1"/>
          </p:cNvSpPr>
          <p:nvPr>
            <p:ph type="pic" sz="quarter" idx="14"/>
          </p:nvPr>
        </p:nvSpPr>
        <p:spPr>
          <a:xfrm>
            <a:off x="6203092" y="1895756"/>
            <a:ext cx="5150707" cy="4323828"/>
          </a:xfrm>
        </p:spPr>
        <p:txBody>
          <a:bodyPr/>
          <a:lstStyle>
            <a:lvl1pPr marL="0" indent="0">
              <a:buNone/>
              <a:defRPr/>
            </a:lvl1pPr>
          </a:lstStyle>
          <a:p>
            <a:endParaRPr lang="en-US" dirty="0"/>
          </a:p>
        </p:txBody>
      </p:sp>
      <p:sp>
        <p:nvSpPr>
          <p:cNvPr id="12" name="Picture Placeholder 11"/>
          <p:cNvSpPr>
            <a:spLocks noGrp="1"/>
          </p:cNvSpPr>
          <p:nvPr>
            <p:ph type="pic" sz="quarter" idx="15"/>
          </p:nvPr>
        </p:nvSpPr>
        <p:spPr>
          <a:xfrm>
            <a:off x="2374642" y="1895756"/>
            <a:ext cx="2127250" cy="1740827"/>
          </a:xfrm>
        </p:spPr>
        <p:txBody>
          <a:bodyPr/>
          <a:lstStyle>
            <a:lvl1pPr marL="0" indent="0">
              <a:buNone/>
              <a:defRPr baseline="0"/>
            </a:lvl1pPr>
          </a:lstStyle>
          <a:p>
            <a:endParaRPr lang="en-US" dirty="0"/>
          </a:p>
        </p:txBody>
      </p:sp>
      <p:sp>
        <p:nvSpPr>
          <p:cNvPr id="14" name="Text Placeholder 13"/>
          <p:cNvSpPr>
            <a:spLocks noGrp="1"/>
          </p:cNvSpPr>
          <p:nvPr>
            <p:ph type="body" sz="quarter" idx="16" hasCustomPrompt="1"/>
          </p:nvPr>
        </p:nvSpPr>
        <p:spPr>
          <a:xfrm>
            <a:off x="1778858" y="3713907"/>
            <a:ext cx="3146425" cy="378942"/>
          </a:xfrm>
        </p:spPr>
        <p:txBody>
          <a:bodyPr anchor="ctr"/>
          <a:lstStyle>
            <a:lvl1pPr marL="0" indent="0" algn="ctr">
              <a:buNone/>
              <a:defRPr b="1" baseline="0">
                <a:solidFill>
                  <a:srgbClr val="46A8CA"/>
                </a:solidFill>
                <a:latin typeface="+mj-lt"/>
              </a:defRPr>
            </a:lvl1pPr>
          </a:lstStyle>
          <a:p>
            <a:pPr lvl="0"/>
            <a:r>
              <a:rPr lang="en-US" dirty="0"/>
              <a:t>Feature Text 1</a:t>
            </a:r>
          </a:p>
        </p:txBody>
      </p:sp>
      <p:sp>
        <p:nvSpPr>
          <p:cNvPr id="16" name="Text Placeholder 13"/>
          <p:cNvSpPr>
            <a:spLocks noGrp="1"/>
          </p:cNvSpPr>
          <p:nvPr>
            <p:ph type="body" sz="quarter" idx="17" hasCustomPrompt="1"/>
          </p:nvPr>
        </p:nvSpPr>
        <p:spPr>
          <a:xfrm>
            <a:off x="1778857" y="4117563"/>
            <a:ext cx="3146425" cy="378942"/>
          </a:xfrm>
        </p:spPr>
        <p:txBody>
          <a:bodyPr anchor="ctr">
            <a:noAutofit/>
          </a:bodyPr>
          <a:lstStyle>
            <a:lvl1pPr marL="0" indent="0" algn="ctr">
              <a:buNone/>
              <a:defRPr sz="2000" b="1" baseline="0">
                <a:solidFill>
                  <a:srgbClr val="2A5389"/>
                </a:solidFill>
                <a:latin typeface="+mj-lt"/>
              </a:defRPr>
            </a:lvl1pPr>
          </a:lstStyle>
          <a:p>
            <a:pPr lvl="0"/>
            <a:r>
              <a:rPr lang="en-US" dirty="0"/>
              <a:t>Feature Text 2</a:t>
            </a:r>
          </a:p>
        </p:txBody>
      </p:sp>
      <p:pic>
        <p:nvPicPr>
          <p:cNvPr id="15"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rot="10800000">
            <a:off x="0" y="0"/>
            <a:ext cx="2370097" cy="1291213"/>
          </a:xfrm>
          <a:prstGeom prst="rect">
            <a:avLst/>
          </a:prstGeom>
        </p:spPr>
      </p:pic>
    </p:spTree>
    <p:extLst>
      <p:ext uri="{BB962C8B-B14F-4D97-AF65-F5344CB8AC3E}">
        <p14:creationId xmlns:p14="http://schemas.microsoft.com/office/powerpoint/2010/main" val="399184025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0"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rot="10800000">
            <a:off x="0" y="0"/>
            <a:ext cx="2370097" cy="1291213"/>
          </a:xfrm>
          <a:prstGeom prst="rect">
            <a:avLst/>
          </a:prstGeom>
        </p:spPr>
      </p:pic>
      <p:pic>
        <p:nvPicPr>
          <p:cNvPr id="8"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a:off x="9821902" y="5566787"/>
            <a:ext cx="2370097" cy="1291213"/>
          </a:xfrm>
          <a:prstGeom prst="rect">
            <a:avLst/>
          </a:prstGeom>
        </p:spPr>
      </p:pic>
      <p:sp>
        <p:nvSpPr>
          <p:cNvPr id="3" name="Content Placeholder 2"/>
          <p:cNvSpPr>
            <a:spLocks noGrp="1"/>
          </p:cNvSpPr>
          <p:nvPr>
            <p:ph sz="half" idx="1"/>
          </p:nvPr>
        </p:nvSpPr>
        <p:spPr>
          <a:xfrm>
            <a:off x="838200" y="1915319"/>
            <a:ext cx="5181600" cy="4351338"/>
          </a:xfrm>
        </p:spPr>
        <p:txBody>
          <a:bodyPr/>
          <a:lstStyle>
            <a:lvl1pPr>
              <a:defRPr>
                <a:solidFill>
                  <a:srgbClr val="0D0D0D"/>
                </a:solidFill>
              </a:defRPr>
            </a:lvl1pPr>
            <a:lvl2pPr>
              <a:defRPr>
                <a:solidFill>
                  <a:srgbClr val="0D0D0D"/>
                </a:solidFill>
              </a:defRPr>
            </a:lvl2pPr>
            <a:lvl3pPr>
              <a:defRPr>
                <a:solidFill>
                  <a:srgbClr val="0D0D0D"/>
                </a:solidFill>
              </a:defRPr>
            </a:lvl3pPr>
            <a:lvl4pPr>
              <a:defRPr>
                <a:solidFill>
                  <a:srgbClr val="0D0D0D"/>
                </a:solidFill>
              </a:defRPr>
            </a:lvl4pPr>
            <a:lvl5pPr>
              <a:defRPr>
                <a:solidFill>
                  <a:srgbClr val="0D0D0D"/>
                </a:solidFill>
              </a:defRPr>
            </a:lvl5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915319"/>
            <a:ext cx="5181600" cy="4351338"/>
          </a:xfrm>
        </p:spPr>
        <p:txBody>
          <a:bodyPr/>
          <a:lstStyle>
            <a:lvl1pPr>
              <a:defRPr>
                <a:solidFill>
                  <a:srgbClr val="0D0D0D"/>
                </a:solidFill>
              </a:defRPr>
            </a:lvl1pPr>
            <a:lvl2pPr>
              <a:defRPr>
                <a:solidFill>
                  <a:srgbClr val="0D0D0D"/>
                </a:solidFill>
              </a:defRPr>
            </a:lvl2pPr>
            <a:lvl3pPr>
              <a:defRPr>
                <a:solidFill>
                  <a:srgbClr val="0D0D0D"/>
                </a:solidFill>
              </a:defRPr>
            </a:lvl3pPr>
            <a:lvl4pPr>
              <a:defRPr>
                <a:solidFill>
                  <a:srgbClr val="0D0D0D"/>
                </a:solidFill>
              </a:defRPr>
            </a:lvl4pPr>
            <a:lvl5pPr>
              <a:defRPr>
                <a:solidFill>
                  <a:srgbClr val="0D0D0D"/>
                </a:solidFill>
              </a:defRPr>
            </a:lvl5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endParaRPr lang="en-US">
              <a:solidFill>
                <a:prstClr val="black">
                  <a:tint val="75000"/>
                </a:prstClr>
              </a:solidFill>
            </a:endParaRPr>
          </a:p>
        </p:txBody>
      </p:sp>
      <p:sp>
        <p:nvSpPr>
          <p:cNvPr id="6" name="Footer Placeholder 5"/>
          <p:cNvSpPr>
            <a:spLocks noGrp="1"/>
          </p:cNvSpPr>
          <p:nvPr>
            <p:ph type="ftr" sz="quarter" idx="11"/>
          </p:nvPr>
        </p:nvSpPr>
        <p:spPr/>
        <p:txBody>
          <a:bodyPr/>
          <a:lstStyle/>
          <a:p>
            <a:r>
              <a:rPr lang="en-US">
                <a:solidFill>
                  <a:prstClr val="black">
                    <a:tint val="75000"/>
                  </a:prstClr>
                </a:solidFill>
              </a:rPr>
              <a:t>Commercial In Confidence - Internal Use Only</a:t>
            </a:r>
          </a:p>
        </p:txBody>
      </p:sp>
      <p:sp>
        <p:nvSpPr>
          <p:cNvPr id="7" name="Slide Number Placeholder 6"/>
          <p:cNvSpPr>
            <a:spLocks noGrp="1"/>
          </p:cNvSpPr>
          <p:nvPr>
            <p:ph type="sldNum" sz="quarter" idx="12"/>
          </p:nvPr>
        </p:nvSpPr>
        <p:spPr>
          <a:xfrm>
            <a:off x="8610600" y="6356350"/>
            <a:ext cx="2743200" cy="365125"/>
          </a:xfrm>
        </p:spPr>
        <p:txBody>
          <a:bodyPr/>
          <a:lstStyle>
            <a:lvl1pPr>
              <a:defRPr>
                <a:solidFill>
                  <a:schemeClr val="bg1"/>
                </a:solidFill>
              </a:defRPr>
            </a:lvl1pPr>
          </a:lstStyle>
          <a:p>
            <a:fld id="{7BF2C682-0FCD-4910-929B-18186D11998A}" type="slidenum">
              <a:rPr lang="en-US" smtClean="0">
                <a:solidFill>
                  <a:prstClr val="white"/>
                </a:solidFill>
              </a:rPr>
              <a:pPr/>
              <a:t>‹#›</a:t>
            </a:fld>
            <a:endParaRPr lang="en-US" dirty="0">
              <a:solidFill>
                <a:prstClr val="white"/>
              </a:solidFill>
            </a:endParaRPr>
          </a:p>
        </p:txBody>
      </p:sp>
      <p:pic>
        <p:nvPicPr>
          <p:cNvPr id="9" name="Imagen 11">
            <a:extLst>
              <a:ext uri="{FF2B5EF4-FFF2-40B4-BE49-F238E27FC236}">
                <a16:creationId xmlns:a16="http://schemas.microsoft.com/office/drawing/2014/main" id="{0ED20C85-4EC4-7E46-A307-B07511F3BB0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538923" y="6254701"/>
            <a:ext cx="544154" cy="466774"/>
          </a:xfrm>
          <a:prstGeom prst="rect">
            <a:avLst/>
          </a:prstGeom>
        </p:spPr>
      </p:pic>
      <p:sp>
        <p:nvSpPr>
          <p:cNvPr id="11" name="Title 1"/>
          <p:cNvSpPr>
            <a:spLocks noGrp="1"/>
          </p:cNvSpPr>
          <p:nvPr>
            <p:ph type="title" hasCustomPrompt="1"/>
          </p:nvPr>
        </p:nvSpPr>
        <p:spPr>
          <a:xfrm>
            <a:off x="838200" y="803058"/>
            <a:ext cx="10515600" cy="577850"/>
          </a:xfrm>
        </p:spPr>
        <p:txBody>
          <a:bodyPr anchor="ctr"/>
          <a:lstStyle>
            <a:lvl1pPr algn="l">
              <a:defRPr sz="3600" b="1">
                <a:solidFill>
                  <a:srgbClr val="2A5389"/>
                </a:solidFill>
              </a:defRPr>
            </a:lvl1pPr>
          </a:lstStyle>
          <a:p>
            <a:r>
              <a:rPr lang="en-US" dirty="0"/>
              <a:t>Click to edit title</a:t>
            </a:r>
          </a:p>
        </p:txBody>
      </p:sp>
      <p:sp>
        <p:nvSpPr>
          <p:cNvPr id="12" name="Text Placeholder 9"/>
          <p:cNvSpPr>
            <a:spLocks noGrp="1"/>
          </p:cNvSpPr>
          <p:nvPr>
            <p:ph type="body" sz="quarter" idx="13" hasCustomPrompt="1"/>
          </p:nvPr>
        </p:nvSpPr>
        <p:spPr>
          <a:xfrm>
            <a:off x="838200" y="1380907"/>
            <a:ext cx="10515600" cy="514350"/>
          </a:xfrm>
        </p:spPr>
        <p:txBody>
          <a:bodyPr anchor="ctr">
            <a:normAutofit/>
          </a:bodyPr>
          <a:lstStyle>
            <a:lvl1pPr marL="0" indent="0">
              <a:buNone/>
              <a:defRPr sz="2400" i="1" baseline="0">
                <a:solidFill>
                  <a:srgbClr val="46A8CA"/>
                </a:solidFill>
              </a:defRPr>
            </a:lvl1pPr>
          </a:lstStyle>
          <a:p>
            <a:pPr lvl="0"/>
            <a:r>
              <a:rPr lang="en-US" dirty="0"/>
              <a:t>Click to edit subtitle</a:t>
            </a:r>
          </a:p>
        </p:txBody>
      </p:sp>
    </p:spTree>
    <p:extLst>
      <p:ext uri="{BB962C8B-B14F-4D97-AF65-F5344CB8AC3E}">
        <p14:creationId xmlns:p14="http://schemas.microsoft.com/office/powerpoint/2010/main" val="180602087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2"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a:off x="9821902" y="5566787"/>
            <a:ext cx="2370097" cy="1291213"/>
          </a:xfrm>
          <a:prstGeom prst="rect">
            <a:avLst/>
          </a:prstGeom>
        </p:spPr>
      </p:pic>
      <p:sp>
        <p:nvSpPr>
          <p:cNvPr id="3" name="Text Placeholder 2"/>
          <p:cNvSpPr>
            <a:spLocks noGrp="1"/>
          </p:cNvSpPr>
          <p:nvPr>
            <p:ph type="body" idx="1"/>
          </p:nvPr>
        </p:nvSpPr>
        <p:spPr>
          <a:xfrm>
            <a:off x="839788" y="2004577"/>
            <a:ext cx="5157787" cy="500497"/>
          </a:xfrm>
          <a:solidFill>
            <a:srgbClr val="2A5389"/>
          </a:solidFill>
        </p:spPr>
        <p:txBody>
          <a:bodyPr anchor="ctr"/>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a:t>
            </a:r>
          </a:p>
        </p:txBody>
      </p:sp>
      <p:sp>
        <p:nvSpPr>
          <p:cNvPr id="4" name="Content Placeholder 3"/>
          <p:cNvSpPr>
            <a:spLocks noGrp="1"/>
          </p:cNvSpPr>
          <p:nvPr>
            <p:ph sz="half" idx="2"/>
          </p:nvPr>
        </p:nvSpPr>
        <p:spPr>
          <a:xfrm>
            <a:off x="839788" y="2505075"/>
            <a:ext cx="5157787" cy="3684588"/>
          </a:xfrm>
        </p:spPr>
        <p:txBody>
          <a:bodyPr/>
          <a:lstStyle>
            <a:lvl1pPr>
              <a:defRPr>
                <a:solidFill>
                  <a:srgbClr val="0D0D0D"/>
                </a:solidFill>
              </a:defRPr>
            </a:lvl1pPr>
            <a:lvl2pPr>
              <a:defRPr>
                <a:solidFill>
                  <a:srgbClr val="0D0D0D"/>
                </a:solidFill>
              </a:defRPr>
            </a:lvl2pPr>
            <a:lvl3pPr>
              <a:defRPr>
                <a:solidFill>
                  <a:srgbClr val="0D0D0D"/>
                </a:solidFill>
              </a:defRPr>
            </a:lvl3pPr>
            <a:lvl4pPr>
              <a:defRPr>
                <a:solidFill>
                  <a:srgbClr val="0D0D0D"/>
                </a:solidFill>
              </a:defRPr>
            </a:lvl4pPr>
            <a:lvl5pPr>
              <a:defRPr>
                <a:solidFill>
                  <a:srgbClr val="0D0D0D"/>
                </a:solidFill>
              </a:defRPr>
            </a:lvl5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2004577"/>
            <a:ext cx="5183188" cy="500498"/>
          </a:xfrm>
          <a:solidFill>
            <a:srgbClr val="2A5389"/>
          </a:solidFill>
        </p:spPr>
        <p:txBody>
          <a:bodyPr anchor="ctr"/>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a:t>
            </a:r>
          </a:p>
        </p:txBody>
      </p:sp>
      <p:sp>
        <p:nvSpPr>
          <p:cNvPr id="6" name="Content Placeholder 5"/>
          <p:cNvSpPr>
            <a:spLocks noGrp="1"/>
          </p:cNvSpPr>
          <p:nvPr>
            <p:ph sz="quarter" idx="4"/>
          </p:nvPr>
        </p:nvSpPr>
        <p:spPr>
          <a:xfrm>
            <a:off x="6172200" y="2505075"/>
            <a:ext cx="5183188" cy="3684588"/>
          </a:xfrm>
        </p:spPr>
        <p:txBody>
          <a:bodyPr/>
          <a:lstStyle>
            <a:lvl1pPr>
              <a:defRPr>
                <a:solidFill>
                  <a:srgbClr val="0D0D0D"/>
                </a:solidFill>
              </a:defRPr>
            </a:lvl1pPr>
            <a:lvl2pPr>
              <a:defRPr>
                <a:solidFill>
                  <a:srgbClr val="0D0D0D"/>
                </a:solidFill>
              </a:defRPr>
            </a:lvl2pPr>
            <a:lvl3pPr>
              <a:defRPr>
                <a:solidFill>
                  <a:srgbClr val="0D0D0D"/>
                </a:solidFill>
              </a:defRPr>
            </a:lvl3pPr>
            <a:lvl4pPr>
              <a:defRPr>
                <a:solidFill>
                  <a:srgbClr val="0D0D0D"/>
                </a:solidFill>
              </a:defRPr>
            </a:lvl4pPr>
            <a:lvl5pPr>
              <a:defRPr>
                <a:solidFill>
                  <a:srgbClr val="0D0D0D"/>
                </a:solidFill>
              </a:defRPr>
            </a:lvl5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a:solidFill>
                  <a:prstClr val="black">
                    <a:tint val="75000"/>
                  </a:prstClr>
                </a:solidFill>
              </a:rPr>
              <a:t>Commercial In Confidence - Internal Use Only</a:t>
            </a:r>
          </a:p>
        </p:txBody>
      </p:sp>
      <p:sp>
        <p:nvSpPr>
          <p:cNvPr id="9" name="Slide Number Placeholder 8"/>
          <p:cNvSpPr>
            <a:spLocks noGrp="1"/>
          </p:cNvSpPr>
          <p:nvPr>
            <p:ph type="sldNum" sz="quarter" idx="12"/>
          </p:nvPr>
        </p:nvSpPr>
        <p:spPr>
          <a:xfrm>
            <a:off x="8686801" y="6356350"/>
            <a:ext cx="2743200" cy="365125"/>
          </a:xfrm>
        </p:spPr>
        <p:txBody>
          <a:bodyPr/>
          <a:lstStyle>
            <a:lvl1pPr>
              <a:defRPr>
                <a:solidFill>
                  <a:schemeClr val="bg1"/>
                </a:solidFill>
              </a:defRPr>
            </a:lvl1pPr>
          </a:lstStyle>
          <a:p>
            <a:fld id="{7BF2C682-0FCD-4910-929B-18186D11998A}" type="slidenum">
              <a:rPr lang="en-US" smtClean="0">
                <a:solidFill>
                  <a:prstClr val="white"/>
                </a:solidFill>
              </a:rPr>
              <a:pPr/>
              <a:t>‹#›</a:t>
            </a:fld>
            <a:endParaRPr lang="en-US" dirty="0">
              <a:solidFill>
                <a:prstClr val="white"/>
              </a:solidFill>
            </a:endParaRPr>
          </a:p>
        </p:txBody>
      </p:sp>
      <p:sp>
        <p:nvSpPr>
          <p:cNvPr id="10" name="Title 1"/>
          <p:cNvSpPr>
            <a:spLocks noGrp="1"/>
          </p:cNvSpPr>
          <p:nvPr>
            <p:ph type="title" hasCustomPrompt="1"/>
          </p:nvPr>
        </p:nvSpPr>
        <p:spPr>
          <a:xfrm>
            <a:off x="838200" y="828458"/>
            <a:ext cx="10515600" cy="577850"/>
          </a:xfrm>
        </p:spPr>
        <p:txBody>
          <a:bodyPr anchor="ctr"/>
          <a:lstStyle>
            <a:lvl1pPr algn="l">
              <a:defRPr sz="3600" b="1">
                <a:solidFill>
                  <a:srgbClr val="2A5389"/>
                </a:solidFill>
              </a:defRPr>
            </a:lvl1pPr>
          </a:lstStyle>
          <a:p>
            <a:r>
              <a:rPr lang="en-US" dirty="0"/>
              <a:t>Click to edit title</a:t>
            </a:r>
          </a:p>
        </p:txBody>
      </p:sp>
      <p:sp>
        <p:nvSpPr>
          <p:cNvPr id="11" name="Text Placeholder 9"/>
          <p:cNvSpPr>
            <a:spLocks noGrp="1"/>
          </p:cNvSpPr>
          <p:nvPr>
            <p:ph type="body" sz="quarter" idx="13" hasCustomPrompt="1"/>
          </p:nvPr>
        </p:nvSpPr>
        <p:spPr>
          <a:xfrm>
            <a:off x="838200" y="1406307"/>
            <a:ext cx="10515600" cy="514350"/>
          </a:xfrm>
        </p:spPr>
        <p:txBody>
          <a:bodyPr anchor="ctr">
            <a:normAutofit/>
          </a:bodyPr>
          <a:lstStyle>
            <a:lvl1pPr marL="0" indent="0">
              <a:buNone/>
              <a:defRPr sz="2400" i="1" baseline="0">
                <a:solidFill>
                  <a:srgbClr val="46A8CA"/>
                </a:solidFill>
              </a:defRPr>
            </a:lvl1pPr>
          </a:lstStyle>
          <a:p>
            <a:pPr lvl="0"/>
            <a:r>
              <a:rPr lang="en-US" dirty="0"/>
              <a:t>Click to edit subtitle</a:t>
            </a:r>
          </a:p>
        </p:txBody>
      </p:sp>
      <p:pic>
        <p:nvPicPr>
          <p:cNvPr id="14" name="Imagen 11">
            <a:extLst>
              <a:ext uri="{FF2B5EF4-FFF2-40B4-BE49-F238E27FC236}">
                <a16:creationId xmlns:a16="http://schemas.microsoft.com/office/drawing/2014/main" id="{0ED20C85-4EC4-7E46-A307-B07511F3BB0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538923" y="6254701"/>
            <a:ext cx="544154" cy="466774"/>
          </a:xfrm>
          <a:prstGeom prst="rect">
            <a:avLst/>
          </a:prstGeom>
        </p:spPr>
      </p:pic>
      <p:pic>
        <p:nvPicPr>
          <p:cNvPr id="15"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rot="10800000">
            <a:off x="0" y="0"/>
            <a:ext cx="2370097" cy="1291213"/>
          </a:xfrm>
          <a:prstGeom prst="rect">
            <a:avLst/>
          </a:prstGeom>
        </p:spPr>
      </p:pic>
    </p:spTree>
    <p:extLst>
      <p:ext uri="{BB962C8B-B14F-4D97-AF65-F5344CB8AC3E}">
        <p14:creationId xmlns:p14="http://schemas.microsoft.com/office/powerpoint/2010/main" val="2169881542"/>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Simple Product or Feature Highlight">
    <p:spTree>
      <p:nvGrpSpPr>
        <p:cNvPr id="1" name=""/>
        <p:cNvGrpSpPr/>
        <p:nvPr/>
      </p:nvGrpSpPr>
      <p:grpSpPr>
        <a:xfrm>
          <a:off x="0" y="0"/>
          <a:ext cx="0" cy="0"/>
          <a:chOff x="0" y="0"/>
          <a:chExt cx="0" cy="0"/>
        </a:xfrm>
      </p:grpSpPr>
      <p:pic>
        <p:nvPicPr>
          <p:cNvPr id="7"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a:off x="8818536" y="5020159"/>
            <a:ext cx="3373464" cy="1837841"/>
          </a:xfrm>
          <a:prstGeom prst="rect">
            <a:avLst/>
          </a:prstGeom>
        </p:spPr>
      </p:pic>
      <p:sp>
        <p:nvSpPr>
          <p:cNvPr id="2" name="Title 1"/>
          <p:cNvSpPr>
            <a:spLocks noGrp="1"/>
          </p:cNvSpPr>
          <p:nvPr>
            <p:ph type="title" hasCustomPrompt="1"/>
          </p:nvPr>
        </p:nvSpPr>
        <p:spPr>
          <a:xfrm>
            <a:off x="838199" y="287031"/>
            <a:ext cx="10515600" cy="577850"/>
          </a:xfrm>
        </p:spPr>
        <p:txBody>
          <a:bodyPr anchor="ctr"/>
          <a:lstStyle>
            <a:lvl1pPr algn="l">
              <a:defRPr sz="3600" b="1">
                <a:solidFill>
                  <a:srgbClr val="2A5389"/>
                </a:solidFill>
              </a:defRPr>
            </a:lvl1pPr>
          </a:lstStyle>
          <a:p>
            <a:r>
              <a:rPr lang="en-US" dirty="0"/>
              <a:t>Click to edit title</a:t>
            </a:r>
          </a:p>
        </p:txBody>
      </p:sp>
      <p:sp>
        <p:nvSpPr>
          <p:cNvPr id="3" name="Content Placeholder 2"/>
          <p:cNvSpPr>
            <a:spLocks noGrp="1"/>
          </p:cNvSpPr>
          <p:nvPr>
            <p:ph idx="1"/>
          </p:nvPr>
        </p:nvSpPr>
        <p:spPr>
          <a:xfrm>
            <a:off x="3494306" y="5462000"/>
            <a:ext cx="5200135" cy="1076912"/>
          </a:xfrm>
        </p:spPr>
        <p:txBody>
          <a:bodyPr/>
          <a:lstStyle>
            <a:lvl1pPr marL="0" indent="0">
              <a:buNone/>
              <a:defRPr baseline="0">
                <a:solidFill>
                  <a:srgbClr val="0D0D0D"/>
                </a:solidFill>
              </a:defRPr>
            </a:lvl1pPr>
            <a:lvl2pPr>
              <a:defRPr>
                <a:solidFill>
                  <a:srgbClr val="0D0D0D"/>
                </a:solidFill>
              </a:defRPr>
            </a:lvl2pPr>
            <a:lvl3pPr>
              <a:defRPr>
                <a:solidFill>
                  <a:srgbClr val="0D0D0D"/>
                </a:solidFill>
              </a:defRPr>
            </a:lvl3pPr>
            <a:lvl4pPr>
              <a:defRPr>
                <a:solidFill>
                  <a:srgbClr val="0D0D0D"/>
                </a:solidFill>
              </a:defRPr>
            </a:lvl4pPr>
            <a:lvl5pPr>
              <a:defRPr>
                <a:solidFill>
                  <a:srgbClr val="0D0D0D"/>
                </a:solidFill>
              </a:defRPr>
            </a:lvl5pPr>
          </a:lstStyle>
          <a:p>
            <a:pPr lvl="0"/>
            <a:r>
              <a:rPr lang="en-US" dirty="0"/>
              <a:t>Click to edit</a:t>
            </a:r>
          </a:p>
        </p:txBody>
      </p:sp>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Commercial In Confidence - Internal Use Only</a:t>
            </a:r>
          </a:p>
        </p:txBody>
      </p:sp>
      <p:sp>
        <p:nvSpPr>
          <p:cNvPr id="6" name="Slide Number Placeholder 5"/>
          <p:cNvSpPr>
            <a:spLocks noGrp="1"/>
          </p:cNvSpPr>
          <p:nvPr>
            <p:ph type="sldNum" sz="quarter" idx="12"/>
          </p:nvPr>
        </p:nvSpPr>
        <p:spPr>
          <a:xfrm>
            <a:off x="9563100" y="6356350"/>
            <a:ext cx="1358002" cy="365125"/>
          </a:xfrm>
        </p:spPr>
        <p:txBody>
          <a:bodyPr/>
          <a:lstStyle>
            <a:lvl1pPr>
              <a:defRPr>
                <a:solidFill>
                  <a:schemeClr val="bg1"/>
                </a:solidFill>
              </a:defRPr>
            </a:lvl1pPr>
          </a:lstStyle>
          <a:p>
            <a:fld id="{7BF2C682-0FCD-4910-929B-18186D11998A}" type="slidenum">
              <a:rPr lang="en-US" smtClean="0">
                <a:solidFill>
                  <a:prstClr val="white"/>
                </a:solidFill>
              </a:rPr>
              <a:pPr/>
              <a:t>‹#›</a:t>
            </a:fld>
            <a:endParaRPr lang="en-US" dirty="0">
              <a:solidFill>
                <a:prstClr val="white"/>
              </a:solidFill>
            </a:endParaRPr>
          </a:p>
        </p:txBody>
      </p:sp>
      <p:pic>
        <p:nvPicPr>
          <p:cNvPr id="8" name="Imagen 11">
            <a:extLst>
              <a:ext uri="{FF2B5EF4-FFF2-40B4-BE49-F238E27FC236}">
                <a16:creationId xmlns:a16="http://schemas.microsoft.com/office/drawing/2014/main" id="{0ED20C85-4EC4-7E46-A307-B07511F3BB0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69292" y="5982346"/>
            <a:ext cx="774518" cy="664380"/>
          </a:xfrm>
          <a:prstGeom prst="rect">
            <a:avLst/>
          </a:prstGeom>
        </p:spPr>
      </p:pic>
      <p:sp>
        <p:nvSpPr>
          <p:cNvPr id="10" name="Text Placeholder 9"/>
          <p:cNvSpPr>
            <a:spLocks noGrp="1"/>
          </p:cNvSpPr>
          <p:nvPr>
            <p:ph type="body" sz="quarter" idx="13" hasCustomPrompt="1"/>
          </p:nvPr>
        </p:nvSpPr>
        <p:spPr>
          <a:xfrm>
            <a:off x="838199" y="864880"/>
            <a:ext cx="10515600" cy="514350"/>
          </a:xfrm>
        </p:spPr>
        <p:txBody>
          <a:bodyPr anchor="ctr">
            <a:normAutofit/>
          </a:bodyPr>
          <a:lstStyle>
            <a:lvl1pPr marL="0" indent="0">
              <a:buNone/>
              <a:defRPr sz="2400" b="0" i="0" baseline="0">
                <a:solidFill>
                  <a:srgbClr val="46A8CA"/>
                </a:solidFill>
                <a:latin typeface="+mn-lt"/>
              </a:defRPr>
            </a:lvl1pPr>
          </a:lstStyle>
          <a:p>
            <a:pPr lvl="0"/>
            <a:r>
              <a:rPr lang="en-US" dirty="0"/>
              <a:t>Click to edit subtitle</a:t>
            </a:r>
          </a:p>
        </p:txBody>
      </p:sp>
      <p:sp>
        <p:nvSpPr>
          <p:cNvPr id="12" name="Picture Placeholder 11"/>
          <p:cNvSpPr>
            <a:spLocks noGrp="1"/>
          </p:cNvSpPr>
          <p:nvPr>
            <p:ph type="pic" sz="quarter" idx="15"/>
          </p:nvPr>
        </p:nvSpPr>
        <p:spPr>
          <a:xfrm>
            <a:off x="2374642" y="1507524"/>
            <a:ext cx="7188458" cy="3817951"/>
          </a:xfrm>
        </p:spPr>
        <p:txBody>
          <a:bodyPr/>
          <a:lstStyle>
            <a:lvl1pPr marL="0" indent="0">
              <a:buNone/>
              <a:defRPr baseline="0"/>
            </a:lvl1pPr>
          </a:lstStyle>
          <a:p>
            <a:endParaRPr lang="en-US" dirty="0"/>
          </a:p>
        </p:txBody>
      </p:sp>
    </p:spTree>
    <p:extLst>
      <p:ext uri="{BB962C8B-B14F-4D97-AF65-F5344CB8AC3E}">
        <p14:creationId xmlns:p14="http://schemas.microsoft.com/office/powerpoint/2010/main" val="78757693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7"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a:off x="8818536" y="5020159"/>
            <a:ext cx="3373464" cy="1837841"/>
          </a:xfrm>
          <a:prstGeom prst="rect">
            <a:avLst/>
          </a:prstGeom>
        </p:spPr>
      </p:pic>
      <p:sp>
        <p:nvSpPr>
          <p:cNvPr id="4" name="Date Placeholder 3"/>
          <p:cNvSpPr>
            <a:spLocks noGrp="1"/>
          </p:cNvSpPr>
          <p:nvPr>
            <p:ph type="dt" sz="half" idx="10"/>
          </p:nvPr>
        </p:nvSpPr>
        <p:spPr/>
        <p:txBody>
          <a:bodyPr/>
          <a:lstStyle/>
          <a:p>
            <a:endParaRPr lang="en-US">
              <a:solidFill>
                <a:prstClr val="black">
                  <a:tint val="75000"/>
                </a:prstClr>
              </a:solidFill>
            </a:endParaRPr>
          </a:p>
        </p:txBody>
      </p:sp>
      <p:sp>
        <p:nvSpPr>
          <p:cNvPr id="5" name="Footer Placeholder 4"/>
          <p:cNvSpPr>
            <a:spLocks noGrp="1"/>
          </p:cNvSpPr>
          <p:nvPr>
            <p:ph type="ftr" sz="quarter" idx="11"/>
          </p:nvPr>
        </p:nvSpPr>
        <p:spPr/>
        <p:txBody>
          <a:bodyPr/>
          <a:lstStyle/>
          <a:p>
            <a:r>
              <a:rPr lang="en-US">
                <a:solidFill>
                  <a:prstClr val="black">
                    <a:tint val="75000"/>
                  </a:prstClr>
                </a:solidFill>
              </a:rPr>
              <a:t>Commercial In Confidence - Internal Use Only</a:t>
            </a:r>
          </a:p>
        </p:txBody>
      </p:sp>
      <p:sp>
        <p:nvSpPr>
          <p:cNvPr id="6" name="Slide Number Placeholder 5"/>
          <p:cNvSpPr>
            <a:spLocks noGrp="1"/>
          </p:cNvSpPr>
          <p:nvPr>
            <p:ph type="sldNum" sz="quarter" idx="12"/>
          </p:nvPr>
        </p:nvSpPr>
        <p:spPr>
          <a:xfrm>
            <a:off x="9563100" y="6356350"/>
            <a:ext cx="1358002" cy="365125"/>
          </a:xfrm>
        </p:spPr>
        <p:txBody>
          <a:bodyPr/>
          <a:lstStyle>
            <a:lvl1pPr>
              <a:defRPr>
                <a:solidFill>
                  <a:schemeClr val="bg1"/>
                </a:solidFill>
              </a:defRPr>
            </a:lvl1pPr>
          </a:lstStyle>
          <a:p>
            <a:fld id="{7BF2C682-0FCD-4910-929B-18186D11998A}" type="slidenum">
              <a:rPr lang="en-US" smtClean="0">
                <a:solidFill>
                  <a:prstClr val="white"/>
                </a:solidFill>
              </a:rPr>
              <a:pPr/>
              <a:t>‹#›</a:t>
            </a:fld>
            <a:endParaRPr lang="en-US" dirty="0">
              <a:solidFill>
                <a:prstClr val="white"/>
              </a:solidFill>
            </a:endParaRPr>
          </a:p>
        </p:txBody>
      </p:sp>
      <p:pic>
        <p:nvPicPr>
          <p:cNvPr id="8" name="Imagen 11">
            <a:extLst>
              <a:ext uri="{FF2B5EF4-FFF2-40B4-BE49-F238E27FC236}">
                <a16:creationId xmlns:a16="http://schemas.microsoft.com/office/drawing/2014/main" id="{0ED20C85-4EC4-7E46-A307-B07511F3BB0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169292" y="5982346"/>
            <a:ext cx="774518" cy="664380"/>
          </a:xfrm>
          <a:prstGeom prst="rect">
            <a:avLst/>
          </a:prstGeom>
        </p:spPr>
      </p:pic>
    </p:spTree>
    <p:extLst>
      <p:ext uri="{BB962C8B-B14F-4D97-AF65-F5344CB8AC3E}">
        <p14:creationId xmlns:p14="http://schemas.microsoft.com/office/powerpoint/2010/main" val="1720366831"/>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Blank Framed">
    <p:spTree>
      <p:nvGrpSpPr>
        <p:cNvPr id="1" name=""/>
        <p:cNvGrpSpPr/>
        <p:nvPr/>
      </p:nvGrpSpPr>
      <p:grpSpPr>
        <a:xfrm>
          <a:off x="0" y="0"/>
          <a:ext cx="0" cy="0"/>
          <a:chOff x="0" y="0"/>
          <a:chExt cx="0" cy="0"/>
        </a:xfrm>
      </p:grpSpPr>
      <p:pic>
        <p:nvPicPr>
          <p:cNvPr id="12"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a:off x="9821902" y="5566787"/>
            <a:ext cx="2370097" cy="1291213"/>
          </a:xfrm>
          <a:prstGeom prst="rect">
            <a:avLst/>
          </a:prstGeom>
        </p:spPr>
      </p:pic>
      <p:sp>
        <p:nvSpPr>
          <p:cNvPr id="7" name="Date Placeholder 6"/>
          <p:cNvSpPr>
            <a:spLocks noGrp="1"/>
          </p:cNvSpPr>
          <p:nvPr>
            <p:ph type="dt" sz="half" idx="10"/>
          </p:nvPr>
        </p:nvSpPr>
        <p:spPr/>
        <p:txBody>
          <a:bodyPr/>
          <a:lstStyle/>
          <a:p>
            <a:endParaRPr lang="en-US">
              <a:solidFill>
                <a:prstClr val="black">
                  <a:tint val="75000"/>
                </a:prstClr>
              </a:solidFill>
            </a:endParaRPr>
          </a:p>
        </p:txBody>
      </p:sp>
      <p:sp>
        <p:nvSpPr>
          <p:cNvPr id="8" name="Footer Placeholder 7"/>
          <p:cNvSpPr>
            <a:spLocks noGrp="1"/>
          </p:cNvSpPr>
          <p:nvPr>
            <p:ph type="ftr" sz="quarter" idx="11"/>
          </p:nvPr>
        </p:nvSpPr>
        <p:spPr/>
        <p:txBody>
          <a:bodyPr/>
          <a:lstStyle/>
          <a:p>
            <a:r>
              <a:rPr lang="en-US">
                <a:solidFill>
                  <a:prstClr val="black">
                    <a:tint val="75000"/>
                  </a:prstClr>
                </a:solidFill>
              </a:rPr>
              <a:t>Commercial In Confidence - Internal Use Only</a:t>
            </a:r>
          </a:p>
        </p:txBody>
      </p:sp>
      <p:sp>
        <p:nvSpPr>
          <p:cNvPr id="9" name="Slide Number Placeholder 8"/>
          <p:cNvSpPr>
            <a:spLocks noGrp="1"/>
          </p:cNvSpPr>
          <p:nvPr>
            <p:ph type="sldNum" sz="quarter" idx="12"/>
          </p:nvPr>
        </p:nvSpPr>
        <p:spPr>
          <a:xfrm>
            <a:off x="8686801" y="6356350"/>
            <a:ext cx="2743200" cy="365125"/>
          </a:xfrm>
        </p:spPr>
        <p:txBody>
          <a:bodyPr/>
          <a:lstStyle>
            <a:lvl1pPr>
              <a:defRPr>
                <a:solidFill>
                  <a:schemeClr val="bg1"/>
                </a:solidFill>
              </a:defRPr>
            </a:lvl1pPr>
          </a:lstStyle>
          <a:p>
            <a:fld id="{7BF2C682-0FCD-4910-929B-18186D11998A}" type="slidenum">
              <a:rPr lang="en-US" smtClean="0">
                <a:solidFill>
                  <a:prstClr val="white"/>
                </a:solidFill>
              </a:rPr>
              <a:pPr/>
              <a:t>‹#›</a:t>
            </a:fld>
            <a:endParaRPr lang="en-US" dirty="0">
              <a:solidFill>
                <a:prstClr val="white"/>
              </a:solidFill>
            </a:endParaRPr>
          </a:p>
        </p:txBody>
      </p:sp>
      <p:pic>
        <p:nvPicPr>
          <p:cNvPr id="14" name="Imagen 11">
            <a:extLst>
              <a:ext uri="{FF2B5EF4-FFF2-40B4-BE49-F238E27FC236}">
                <a16:creationId xmlns:a16="http://schemas.microsoft.com/office/drawing/2014/main" id="{0ED20C85-4EC4-7E46-A307-B07511F3BB0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538923" y="6254701"/>
            <a:ext cx="544154" cy="466774"/>
          </a:xfrm>
          <a:prstGeom prst="rect">
            <a:avLst/>
          </a:prstGeom>
        </p:spPr>
      </p:pic>
      <p:pic>
        <p:nvPicPr>
          <p:cNvPr id="15" name="Imagen 10">
            <a:extLst>
              <a:ext uri="{FF2B5EF4-FFF2-40B4-BE49-F238E27FC236}">
                <a16:creationId xmlns:a16="http://schemas.microsoft.com/office/drawing/2014/main" id="{7E123E94-A07D-0749-9F3A-098A3D9CAA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19932"/>
          <a:stretch/>
        </p:blipFill>
        <p:spPr>
          <a:xfrm rot="10800000">
            <a:off x="0" y="0"/>
            <a:ext cx="2370097" cy="1291213"/>
          </a:xfrm>
          <a:prstGeom prst="rect">
            <a:avLst/>
          </a:prstGeom>
        </p:spPr>
      </p:pic>
    </p:spTree>
    <p:extLst>
      <p:ext uri="{BB962C8B-B14F-4D97-AF65-F5344CB8AC3E}">
        <p14:creationId xmlns:p14="http://schemas.microsoft.com/office/powerpoint/2010/main" val="4638556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pacer_bg_wave-Blue" preserve="1">
  <p:cSld name="Spacer_bg_wave-Blue">
    <p:spTree>
      <p:nvGrpSpPr>
        <p:cNvPr id="1" name="Shape 538"/>
        <p:cNvGrpSpPr/>
        <p:nvPr/>
      </p:nvGrpSpPr>
      <p:grpSpPr>
        <a:xfrm>
          <a:off x="0" y="0"/>
          <a:ext cx="0" cy="0"/>
          <a:chOff x="0" y="0"/>
          <a:chExt cx="0" cy="0"/>
        </a:xfrm>
      </p:grpSpPr>
      <p:sp>
        <p:nvSpPr>
          <p:cNvPr id="539" name="Google Shape;539;p68"/>
          <p:cNvSpPr/>
          <p:nvPr/>
        </p:nvSpPr>
        <p:spPr>
          <a:xfrm>
            <a:off x="0" y="0"/>
            <a:ext cx="12192000" cy="6858000"/>
          </a:xfrm>
          <a:prstGeom prst="rect">
            <a:avLst/>
          </a:prstGeom>
          <a:solidFill>
            <a:schemeClr val="dk1"/>
          </a:solidFill>
          <a:ln>
            <a:noFill/>
          </a:ln>
        </p:spPr>
        <p:txBody>
          <a:bodyPr spcFirstLastPara="1" wrap="square" lIns="91425" tIns="91425" rIns="91425" bIns="91425" anchor="ctr" anchorCtr="0">
            <a:noAutofit/>
          </a:bodyPr>
          <a:lstStyle/>
          <a:p>
            <a:pPr>
              <a:buClr>
                <a:srgbClr val="000000"/>
              </a:buClr>
              <a:buSzPts val="1400"/>
              <a:buFont typeface="Arial"/>
              <a:buNone/>
            </a:pPr>
            <a:endParaRPr sz="1400" kern="0">
              <a:solidFill>
                <a:srgbClr val="000000"/>
              </a:solidFill>
              <a:ea typeface="Arial"/>
              <a:cs typeface="Arial"/>
              <a:sym typeface="Arial"/>
            </a:endParaRPr>
          </a:p>
        </p:txBody>
      </p:sp>
      <p:pic>
        <p:nvPicPr>
          <p:cNvPr id="540" name="Google Shape;540;p68"/>
          <p:cNvPicPr preferRelativeResize="0"/>
          <p:nvPr/>
        </p:nvPicPr>
        <p:blipFill rotWithShape="1">
          <a:blip r:embed="rId2">
            <a:alphaModFix/>
          </a:blip>
          <a:srcRect/>
          <a:stretch/>
        </p:blipFill>
        <p:spPr>
          <a:xfrm>
            <a:off x="-196625" y="1417400"/>
            <a:ext cx="12585252" cy="4234000"/>
          </a:xfrm>
          <a:prstGeom prst="rect">
            <a:avLst/>
          </a:prstGeom>
          <a:noFill/>
          <a:ln>
            <a:noFill/>
          </a:ln>
        </p:spPr>
      </p:pic>
      <p:sp>
        <p:nvSpPr>
          <p:cNvPr id="541" name="Google Shape;541;p68"/>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42" name="Google Shape;542;p68"/>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3801965308"/>
      </p:ext>
    </p:extLst>
  </p:cSld>
  <p:clrMapOvr>
    <a:masterClrMapping/>
  </p:clrMapOvr>
  <p:extLst>
    <p:ext uri="{DCECCB84-F9BA-43D5-87BE-67443E8EF086}">
      <p15:sldGuideLst xmlns:p15="http://schemas.microsoft.com/office/powerpoint/2012/main">
        <p15:guide id="1" pos="960">
          <p15:clr>
            <a:srgbClr val="FA7B17"/>
          </p15:clr>
        </p15:guide>
        <p15:guide id="2" pos="6699">
          <p15:clr>
            <a:srgbClr val="FA7B17"/>
          </p15:clr>
        </p15:guide>
        <p15:guide id="3" orient="horz" pos="1213">
          <p15:clr>
            <a:srgbClr val="FA7B17"/>
          </p15:clr>
        </p15:guide>
        <p15:guide id="4" orient="horz" pos="3107">
          <p15:clr>
            <a:srgbClr val="FA7B17"/>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Diagonal Stripe 6"/>
          <p:cNvSpPr/>
          <p:nvPr userDrawn="1"/>
        </p:nvSpPr>
        <p:spPr>
          <a:xfrm>
            <a:off x="-9282" y="0"/>
            <a:ext cx="12201282" cy="6858000"/>
          </a:xfrm>
          <a:prstGeom prst="diagStripe">
            <a:avLst>
              <a:gd name="adj" fmla="val 30979"/>
            </a:avLst>
          </a:prstGeom>
          <a:solidFill>
            <a:srgbClr val="2A5389"/>
          </a:solidFill>
          <a:ln>
            <a:solidFill>
              <a:srgbClr val="2A5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solidFill>
            </a:endParaRPr>
          </a:p>
        </p:txBody>
      </p:sp>
      <p:sp>
        <p:nvSpPr>
          <p:cNvPr id="6" name="Diagonal Stripe 5"/>
          <p:cNvSpPr/>
          <p:nvPr userDrawn="1"/>
        </p:nvSpPr>
        <p:spPr>
          <a:xfrm rot="10800000">
            <a:off x="-18809" y="-1"/>
            <a:ext cx="12210807" cy="6853500"/>
          </a:xfrm>
          <a:prstGeom prst="diagStripe">
            <a:avLst>
              <a:gd name="adj" fmla="val 0"/>
            </a:avLst>
          </a:prstGeom>
          <a:solidFill>
            <a:srgbClr val="2A5389"/>
          </a:solidFill>
          <a:ln>
            <a:solidFill>
              <a:srgbClr val="2A5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3" name="Date Placeholder 2"/>
          <p:cNvSpPr>
            <a:spLocks noGrp="1"/>
          </p:cNvSpPr>
          <p:nvPr>
            <p:ph type="dt" sz="half" idx="10"/>
          </p:nvPr>
        </p:nvSpPr>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r>
              <a:rPr lang="en-US">
                <a:solidFill>
                  <a:prstClr val="black">
                    <a:tint val="75000"/>
                  </a:prstClr>
                </a:solidFill>
              </a:rPr>
              <a:t>Commercial In Confidence - Internal Use Only</a:t>
            </a:r>
          </a:p>
        </p:txBody>
      </p:sp>
      <p:sp>
        <p:nvSpPr>
          <p:cNvPr id="5" name="Slide Number Placeholder 4"/>
          <p:cNvSpPr>
            <a:spLocks noGrp="1"/>
          </p:cNvSpPr>
          <p:nvPr>
            <p:ph type="sldNum" sz="quarter" idx="12"/>
          </p:nvPr>
        </p:nvSpPr>
        <p:spPr/>
        <p:txBody>
          <a:bodyPr/>
          <a:lstStyle/>
          <a:p>
            <a:fld id="{7BF2C682-0FCD-4910-929B-18186D11998A}" type="slidenum">
              <a:rPr lang="en-US" smtClean="0">
                <a:solidFill>
                  <a:prstClr val="black">
                    <a:tint val="75000"/>
                  </a:prstClr>
                </a:solidFill>
              </a:rPr>
              <a:pPr/>
              <a:t>‹#›</a:t>
            </a:fld>
            <a:endParaRPr lang="en-US">
              <a:solidFill>
                <a:prstClr val="black">
                  <a:tint val="75000"/>
                </a:prstClr>
              </a:solidFill>
            </a:endParaRPr>
          </a:p>
        </p:txBody>
      </p:sp>
      <p:sp>
        <p:nvSpPr>
          <p:cNvPr id="8" name="Title 1"/>
          <p:cNvSpPr>
            <a:spLocks noGrp="1"/>
          </p:cNvSpPr>
          <p:nvPr>
            <p:ph type="title" hasCustomPrompt="1"/>
          </p:nvPr>
        </p:nvSpPr>
        <p:spPr>
          <a:xfrm>
            <a:off x="3162300" y="828458"/>
            <a:ext cx="8191500" cy="577850"/>
          </a:xfrm>
        </p:spPr>
        <p:txBody>
          <a:bodyPr anchor="ctr">
            <a:noAutofit/>
          </a:bodyPr>
          <a:lstStyle>
            <a:lvl1pPr algn="r">
              <a:defRPr sz="4400" b="1">
                <a:solidFill>
                  <a:schemeClr val="bg1"/>
                </a:solidFill>
              </a:defRPr>
            </a:lvl1pPr>
          </a:lstStyle>
          <a:p>
            <a:r>
              <a:rPr lang="en-US" dirty="0"/>
              <a:t>Click to edit title</a:t>
            </a:r>
          </a:p>
        </p:txBody>
      </p:sp>
      <p:sp>
        <p:nvSpPr>
          <p:cNvPr id="9" name="Text Placeholder 9"/>
          <p:cNvSpPr>
            <a:spLocks noGrp="1"/>
          </p:cNvSpPr>
          <p:nvPr>
            <p:ph type="body" sz="quarter" idx="13" hasCustomPrompt="1"/>
          </p:nvPr>
        </p:nvSpPr>
        <p:spPr>
          <a:xfrm>
            <a:off x="3162300" y="1406307"/>
            <a:ext cx="8191500" cy="514350"/>
          </a:xfrm>
        </p:spPr>
        <p:txBody>
          <a:bodyPr anchor="ctr">
            <a:noAutofit/>
          </a:bodyPr>
          <a:lstStyle>
            <a:lvl1pPr marL="0" indent="0" algn="r">
              <a:buNone/>
              <a:defRPr sz="3200" i="1" baseline="0">
                <a:solidFill>
                  <a:schemeClr val="bg1"/>
                </a:solidFill>
              </a:defRPr>
            </a:lvl1pPr>
          </a:lstStyle>
          <a:p>
            <a:pPr lvl="0"/>
            <a:r>
              <a:rPr lang="en-US" dirty="0"/>
              <a:t>Click to edit subtitle</a:t>
            </a:r>
          </a:p>
        </p:txBody>
      </p:sp>
      <p:sp>
        <p:nvSpPr>
          <p:cNvPr id="11" name="Diagonal Stripe 10"/>
          <p:cNvSpPr/>
          <p:nvPr userDrawn="1"/>
        </p:nvSpPr>
        <p:spPr>
          <a:xfrm>
            <a:off x="-18811" y="6384"/>
            <a:ext cx="4049507" cy="2237852"/>
          </a:xfrm>
          <a:prstGeom prst="diagStripe">
            <a:avLst>
              <a:gd name="adj" fmla="val 67169"/>
            </a:avLst>
          </a:prstGeom>
          <a:solidFill>
            <a:srgbClr val="46A8CA"/>
          </a:solidFill>
          <a:ln>
            <a:solidFill>
              <a:srgbClr val="46A8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13" name="Diagonal Stripe 12"/>
          <p:cNvSpPr/>
          <p:nvPr userDrawn="1"/>
        </p:nvSpPr>
        <p:spPr>
          <a:xfrm>
            <a:off x="2263257" y="-4502"/>
            <a:ext cx="2207555" cy="1258232"/>
          </a:xfrm>
          <a:prstGeom prst="diagStripe">
            <a:avLst>
              <a:gd name="adj" fmla="val 60751"/>
            </a:avLst>
          </a:prstGeom>
          <a:solidFill>
            <a:srgbClr val="2E7A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6A8CA"/>
              </a:solidFill>
            </a:endParaRPr>
          </a:p>
        </p:txBody>
      </p:sp>
    </p:spTree>
    <p:extLst>
      <p:ext uri="{BB962C8B-B14F-4D97-AF65-F5344CB8AC3E}">
        <p14:creationId xmlns:p14="http://schemas.microsoft.com/office/powerpoint/2010/main" val="91809102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blank" preserve="1">
  <p:cSld name="Blank Blue">
    <p:spTree>
      <p:nvGrpSpPr>
        <p:cNvPr id="1" name=""/>
        <p:cNvGrpSpPr/>
        <p:nvPr/>
      </p:nvGrpSpPr>
      <p:grpSpPr>
        <a:xfrm>
          <a:off x="0" y="0"/>
          <a:ext cx="0" cy="0"/>
          <a:chOff x="0" y="0"/>
          <a:chExt cx="0" cy="0"/>
        </a:xfrm>
      </p:grpSpPr>
      <p:sp>
        <p:nvSpPr>
          <p:cNvPr id="6" name="Rectangle 5"/>
          <p:cNvSpPr/>
          <p:nvPr userDrawn="1"/>
        </p:nvSpPr>
        <p:spPr>
          <a:xfrm>
            <a:off x="-9281" y="-3"/>
            <a:ext cx="12201281" cy="6858003"/>
          </a:xfrm>
          <a:prstGeom prst="rect">
            <a:avLst/>
          </a:prstGeom>
          <a:solidFill>
            <a:srgbClr val="2A5389"/>
          </a:solidFill>
          <a:ln>
            <a:solidFill>
              <a:srgbClr val="2A5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Date Placeholder 1"/>
          <p:cNvSpPr>
            <a:spLocks noGrp="1"/>
          </p:cNvSpPr>
          <p:nvPr>
            <p:ph type="dt" sz="half" idx="10"/>
          </p:nvPr>
        </p:nvSpPr>
        <p:spPr/>
        <p:txBody>
          <a:bodyPr/>
          <a:lstStyle/>
          <a:p>
            <a:endParaRPr lang="en-US">
              <a:solidFill>
                <a:prstClr val="black">
                  <a:tint val="75000"/>
                </a:prstClr>
              </a:solidFill>
            </a:endParaRPr>
          </a:p>
        </p:txBody>
      </p:sp>
      <p:sp>
        <p:nvSpPr>
          <p:cNvPr id="3" name="Footer Placeholder 2"/>
          <p:cNvSpPr>
            <a:spLocks noGrp="1"/>
          </p:cNvSpPr>
          <p:nvPr>
            <p:ph type="ftr" sz="quarter" idx="11"/>
          </p:nvPr>
        </p:nvSpPr>
        <p:spPr/>
        <p:txBody>
          <a:bodyPr/>
          <a:lstStyle/>
          <a:p>
            <a:r>
              <a:rPr lang="en-US">
                <a:solidFill>
                  <a:prstClr val="black">
                    <a:tint val="75000"/>
                  </a:prstClr>
                </a:solidFill>
              </a:rPr>
              <a:t>Commercial In Confidence - Internal Use Only</a:t>
            </a:r>
          </a:p>
        </p:txBody>
      </p:sp>
      <p:sp>
        <p:nvSpPr>
          <p:cNvPr id="4" name="Slide Number Placeholder 3"/>
          <p:cNvSpPr>
            <a:spLocks noGrp="1"/>
          </p:cNvSpPr>
          <p:nvPr>
            <p:ph type="sldNum" sz="quarter" idx="12"/>
          </p:nvPr>
        </p:nvSpPr>
        <p:spPr/>
        <p:txBody>
          <a:bodyPr/>
          <a:lstStyle/>
          <a:p>
            <a:fld id="{7BF2C682-0FCD-4910-929B-18186D11998A}" type="slidenum">
              <a:rPr lang="en-US" smtClean="0">
                <a:solidFill>
                  <a:prstClr val="black">
                    <a:tint val="75000"/>
                  </a:prstClr>
                </a:solidFill>
              </a:rPr>
              <a:pPr/>
              <a:t>‹#›</a:t>
            </a:fld>
            <a:endParaRPr lang="en-US">
              <a:solidFill>
                <a:prstClr val="black">
                  <a:tint val="75000"/>
                </a:prstClr>
              </a:solidFill>
            </a:endParaRPr>
          </a:p>
        </p:txBody>
      </p:sp>
      <p:sp>
        <p:nvSpPr>
          <p:cNvPr id="13" name="Right Triangle 12"/>
          <p:cNvSpPr/>
          <p:nvPr userDrawn="1"/>
        </p:nvSpPr>
        <p:spPr>
          <a:xfrm rot="5400000">
            <a:off x="272537" y="-281820"/>
            <a:ext cx="1588772" cy="2152407"/>
          </a:xfrm>
          <a:prstGeom prst="rtTriangle">
            <a:avLst/>
          </a:prstGeom>
          <a:solidFill>
            <a:srgbClr val="2E7AA3"/>
          </a:solidFill>
          <a:ln>
            <a:solidFill>
              <a:srgbClr val="2E7A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7" name="Diagonal Stripe 16"/>
          <p:cNvSpPr/>
          <p:nvPr userDrawn="1"/>
        </p:nvSpPr>
        <p:spPr>
          <a:xfrm>
            <a:off x="1609725" y="0"/>
            <a:ext cx="877024" cy="644268"/>
          </a:xfrm>
          <a:prstGeom prst="diagStripe">
            <a:avLst>
              <a:gd name="adj" fmla="val 60751"/>
            </a:avLst>
          </a:prstGeom>
          <a:solidFill>
            <a:srgbClr val="2E7AA3"/>
          </a:solidFill>
          <a:ln>
            <a:solidFill>
              <a:srgbClr val="2E7A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6A8CA"/>
              </a:solidFill>
            </a:endParaRPr>
          </a:p>
        </p:txBody>
      </p:sp>
      <p:sp>
        <p:nvSpPr>
          <p:cNvPr id="18" name="Diagonal Stripe 17"/>
          <p:cNvSpPr/>
          <p:nvPr userDrawn="1"/>
        </p:nvSpPr>
        <p:spPr>
          <a:xfrm rot="10800000">
            <a:off x="720793" y="400053"/>
            <a:ext cx="877024" cy="644268"/>
          </a:xfrm>
          <a:prstGeom prst="diagStripe">
            <a:avLst>
              <a:gd name="adj" fmla="val 60750"/>
            </a:avLst>
          </a:prstGeom>
          <a:solidFill>
            <a:srgbClr val="2E7AA3"/>
          </a:solidFill>
          <a:ln>
            <a:solidFill>
              <a:srgbClr val="2E7A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6A8CA"/>
              </a:solidFill>
            </a:endParaRPr>
          </a:p>
        </p:txBody>
      </p:sp>
      <p:pic>
        <p:nvPicPr>
          <p:cNvPr id="19" name="Imagen 11">
            <a:extLst>
              <a:ext uri="{FF2B5EF4-FFF2-40B4-BE49-F238E27FC236}">
                <a16:creationId xmlns:a16="http://schemas.microsoft.com/office/drawing/2014/main" id="{28963CAF-2E29-A844-BC53-88E378DF60E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3682" y="146052"/>
            <a:ext cx="774518" cy="664380"/>
          </a:xfrm>
          <a:prstGeom prst="rect">
            <a:avLst/>
          </a:prstGeom>
        </p:spPr>
      </p:pic>
    </p:spTree>
    <p:extLst>
      <p:ext uri="{BB962C8B-B14F-4D97-AF65-F5344CB8AC3E}">
        <p14:creationId xmlns:p14="http://schemas.microsoft.com/office/powerpoint/2010/main" val="396169776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4EA81-806D-41CC-923C-C5D8C881E67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742C651-10F5-4B91-8D7C-1449D12AC4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D69F6A-B1CD-45BB-8BC8-B944A667F98C}"/>
              </a:ext>
            </a:extLst>
          </p:cNvPr>
          <p:cNvSpPr>
            <a:spLocks noGrp="1"/>
          </p:cNvSpPr>
          <p:nvPr>
            <p:ph type="dt" sz="half" idx="10"/>
          </p:nvPr>
        </p:nvSpPr>
        <p:spPr/>
        <p:txBody>
          <a:bodyPr/>
          <a:lstStyle/>
          <a:p>
            <a:endParaRPr lang="en-US">
              <a:solidFill>
                <a:prstClr val="black">
                  <a:tint val="75000"/>
                </a:prstClr>
              </a:solidFill>
            </a:endParaRPr>
          </a:p>
        </p:txBody>
      </p:sp>
      <p:sp>
        <p:nvSpPr>
          <p:cNvPr id="5" name="Footer Placeholder 4">
            <a:extLst>
              <a:ext uri="{FF2B5EF4-FFF2-40B4-BE49-F238E27FC236}">
                <a16:creationId xmlns:a16="http://schemas.microsoft.com/office/drawing/2014/main" id="{7B2C7E3F-B05F-41C1-9C16-042F9859D14F}"/>
              </a:ext>
            </a:extLst>
          </p:cNvPr>
          <p:cNvSpPr>
            <a:spLocks noGrp="1"/>
          </p:cNvSpPr>
          <p:nvPr>
            <p:ph type="ftr" sz="quarter" idx="11"/>
          </p:nvPr>
        </p:nvSpPr>
        <p:spPr/>
        <p:txBody>
          <a:bodyPr/>
          <a:lstStyle/>
          <a:p>
            <a:r>
              <a:rPr lang="en-US">
                <a:solidFill>
                  <a:prstClr val="black">
                    <a:tint val="75000"/>
                  </a:prstClr>
                </a:solidFill>
              </a:rPr>
              <a:t>Commercial In Confidence - Internal Use Only</a:t>
            </a:r>
          </a:p>
        </p:txBody>
      </p:sp>
      <p:sp>
        <p:nvSpPr>
          <p:cNvPr id="6" name="Slide Number Placeholder 5">
            <a:extLst>
              <a:ext uri="{FF2B5EF4-FFF2-40B4-BE49-F238E27FC236}">
                <a16:creationId xmlns:a16="http://schemas.microsoft.com/office/drawing/2014/main" id="{F0B95E7A-81E1-4A0C-AA3E-97700EA64D09}"/>
              </a:ext>
            </a:extLst>
          </p:cNvPr>
          <p:cNvSpPr>
            <a:spLocks noGrp="1"/>
          </p:cNvSpPr>
          <p:nvPr>
            <p:ph type="sldNum" sz="quarter" idx="12"/>
          </p:nvPr>
        </p:nvSpPr>
        <p:spPr/>
        <p:txBody>
          <a:bodyPr/>
          <a:lstStyle/>
          <a:p>
            <a:fld id="{C05F4B41-5CFC-4215-87D0-1C6641711D4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4505020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2" name="Rectangle 1"/>
          <p:cNvSpPr/>
          <p:nvPr userDrawn="1"/>
        </p:nvSpPr>
        <p:spPr>
          <a:xfrm>
            <a:off x="414528" y="865632"/>
            <a:ext cx="1060704" cy="41452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dirty="0">
              <a:solidFill>
                <a:prstClr val="white"/>
              </a:solidFill>
            </a:endParaRPr>
          </a:p>
        </p:txBody>
      </p:sp>
    </p:spTree>
    <p:extLst>
      <p:ext uri="{BB962C8B-B14F-4D97-AF65-F5344CB8AC3E}">
        <p14:creationId xmlns:p14="http://schemas.microsoft.com/office/powerpoint/2010/main" val="200286409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标题幻灯片">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609600" indent="0" algn="ctr">
              <a:buNone/>
              <a:defRPr/>
            </a:lvl2pPr>
            <a:lvl3pPr marL="1219200" indent="0" algn="ctr">
              <a:buNone/>
              <a:defRPr/>
            </a:lvl3pPr>
            <a:lvl4pPr marL="1828800" indent="0" algn="ctr">
              <a:buNone/>
              <a:defRPr/>
            </a:lvl4pPr>
            <a:lvl5pPr marL="2438400" indent="0" algn="ctr">
              <a:buNone/>
              <a:defRPr/>
            </a:lvl5pPr>
            <a:lvl6pPr marL="3048000" indent="0" algn="ctr">
              <a:buNone/>
              <a:defRPr/>
            </a:lvl6pPr>
            <a:lvl7pPr marL="3657600" indent="0" algn="ctr">
              <a:buNone/>
              <a:defRPr/>
            </a:lvl7pPr>
            <a:lvl8pPr marL="4267200" indent="0" algn="ctr">
              <a:buNone/>
              <a:defRPr/>
            </a:lvl8pPr>
            <a:lvl9pPr marL="4876800" indent="0" algn="ctr">
              <a:buNone/>
              <a:defRPr/>
            </a:lvl9pPr>
          </a:lstStyle>
          <a:p>
            <a:r>
              <a:rPr lang="zh-CN" altLang="en-US"/>
              <a:t>单击此处编辑母版副标题样式</a:t>
            </a:r>
          </a:p>
        </p:txBody>
      </p:sp>
      <p:sp>
        <p:nvSpPr>
          <p:cNvPr id="4" name="标题 3"/>
          <p:cNvSpPr>
            <a:spLocks noGrp="1"/>
          </p:cNvSpPr>
          <p:nvPr>
            <p:ph type="title"/>
          </p:nvPr>
        </p:nvSpPr>
        <p:spPr/>
        <p:txBody>
          <a:bodyPr/>
          <a:lstStyle/>
          <a:p>
            <a:r>
              <a:rPr lang="zh-CN" altLang="en-US"/>
              <a:t>单击此处编辑母版标题样式</a:t>
            </a:r>
          </a:p>
        </p:txBody>
      </p:sp>
    </p:spTree>
    <p:extLst>
      <p:ext uri="{BB962C8B-B14F-4D97-AF65-F5344CB8AC3E}">
        <p14:creationId xmlns:p14="http://schemas.microsoft.com/office/powerpoint/2010/main" val="112533766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D0EE23-777E-374A-AAA0-DFE7E87B3771}"/>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ES_tradnl"/>
          </a:p>
        </p:txBody>
      </p:sp>
      <p:sp>
        <p:nvSpPr>
          <p:cNvPr id="3" name="Subtítulo 2">
            <a:extLst>
              <a:ext uri="{FF2B5EF4-FFF2-40B4-BE49-F238E27FC236}">
                <a16:creationId xmlns:a16="http://schemas.microsoft.com/office/drawing/2014/main" id="{BF3CDF85-9108-DC40-A944-26E766EE5D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ES_tradnl"/>
          </a:p>
        </p:txBody>
      </p:sp>
      <p:sp>
        <p:nvSpPr>
          <p:cNvPr id="4" name="Marcador de fecha 3">
            <a:extLst>
              <a:ext uri="{FF2B5EF4-FFF2-40B4-BE49-F238E27FC236}">
                <a16:creationId xmlns:a16="http://schemas.microsoft.com/office/drawing/2014/main" id="{5F78D2D8-0F47-434E-BEBD-6222A26B2EA4}"/>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C3383E9B-E2A2-D041-9D9B-CC750722CF99}"/>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0EB03664-2193-BE41-867A-7066493CEFB5}"/>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373560820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073C45-43C7-CA4C-A420-D3CB05B99B52}"/>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contenido 2">
            <a:extLst>
              <a:ext uri="{FF2B5EF4-FFF2-40B4-BE49-F238E27FC236}">
                <a16:creationId xmlns:a16="http://schemas.microsoft.com/office/drawing/2014/main" id="{1971E84A-70E4-5E44-9F34-11AC6356A7F5}"/>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EED1A01A-FBF1-E243-9A2D-801725C2DD1A}"/>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54D0A7E7-9A9A-3C4D-B1E7-E9845F6CC2CB}"/>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798880F1-D763-8F4B-A9BD-C1A885A69BED}"/>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2204716423"/>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B19950-F992-2947-A008-956C8FB8D914}"/>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ES_tradnl"/>
          </a:p>
        </p:txBody>
      </p:sp>
      <p:sp>
        <p:nvSpPr>
          <p:cNvPr id="3" name="Marcador de texto 2">
            <a:extLst>
              <a:ext uri="{FF2B5EF4-FFF2-40B4-BE49-F238E27FC236}">
                <a16:creationId xmlns:a16="http://schemas.microsoft.com/office/drawing/2014/main" id="{BB0C60C2-3E17-384E-AEF0-C1D29C555C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80EC10B0-80A5-884A-8303-A9627187668A}"/>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101580A8-1A22-8245-9E92-67A4AB64A10D}"/>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3A565F33-1BC0-9E4F-801B-196B67488AB6}"/>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348681534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DEE75A-9E4E-EF40-A326-B192F84E7781}"/>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contenido 2">
            <a:extLst>
              <a:ext uri="{FF2B5EF4-FFF2-40B4-BE49-F238E27FC236}">
                <a16:creationId xmlns:a16="http://schemas.microsoft.com/office/drawing/2014/main" id="{00ACF98D-73C1-7F4A-AE3A-7F7D29123B86}"/>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contenido 3">
            <a:extLst>
              <a:ext uri="{FF2B5EF4-FFF2-40B4-BE49-F238E27FC236}">
                <a16:creationId xmlns:a16="http://schemas.microsoft.com/office/drawing/2014/main" id="{02F5D953-FCFA-9B4B-A415-AD677C653D91}"/>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5" name="Marcador de fecha 4">
            <a:extLst>
              <a:ext uri="{FF2B5EF4-FFF2-40B4-BE49-F238E27FC236}">
                <a16:creationId xmlns:a16="http://schemas.microsoft.com/office/drawing/2014/main" id="{55759904-CA0D-BF41-BEA7-ECC47F45ECC6}"/>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6" name="Marcador de pie de página 5">
            <a:extLst>
              <a:ext uri="{FF2B5EF4-FFF2-40B4-BE49-F238E27FC236}">
                <a16:creationId xmlns:a16="http://schemas.microsoft.com/office/drawing/2014/main" id="{4074A04F-B830-4447-8B6C-F5277AC2B96E}"/>
              </a:ext>
            </a:extLst>
          </p:cNvPr>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a:extLst>
              <a:ext uri="{FF2B5EF4-FFF2-40B4-BE49-F238E27FC236}">
                <a16:creationId xmlns:a16="http://schemas.microsoft.com/office/drawing/2014/main" id="{604529FB-3A61-734B-B292-895745B7F00C}"/>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3373040288"/>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E1616F-7781-3940-95D5-8E497C201025}"/>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ES_tradnl"/>
          </a:p>
        </p:txBody>
      </p:sp>
      <p:sp>
        <p:nvSpPr>
          <p:cNvPr id="3" name="Marcador de texto 2">
            <a:extLst>
              <a:ext uri="{FF2B5EF4-FFF2-40B4-BE49-F238E27FC236}">
                <a16:creationId xmlns:a16="http://schemas.microsoft.com/office/drawing/2014/main" id="{693963E9-9F39-8E46-A591-150DF44724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08CA5872-F158-BC41-9560-E9732FEA9FE5}"/>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5" name="Marcador de texto 4">
            <a:extLst>
              <a:ext uri="{FF2B5EF4-FFF2-40B4-BE49-F238E27FC236}">
                <a16:creationId xmlns:a16="http://schemas.microsoft.com/office/drawing/2014/main" id="{B57C2841-7E4A-C542-825D-71E24362BA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E57A197B-5A64-7A40-AE8E-5BC38166D2DC}"/>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7" name="Marcador de fecha 6">
            <a:extLst>
              <a:ext uri="{FF2B5EF4-FFF2-40B4-BE49-F238E27FC236}">
                <a16:creationId xmlns:a16="http://schemas.microsoft.com/office/drawing/2014/main" id="{BB04AE5E-8BDA-8C4A-AD7C-82199FF7198B}"/>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8" name="Marcador de pie de página 7">
            <a:extLst>
              <a:ext uri="{FF2B5EF4-FFF2-40B4-BE49-F238E27FC236}">
                <a16:creationId xmlns:a16="http://schemas.microsoft.com/office/drawing/2014/main" id="{E4C97413-E4B9-F740-BBAD-66E90C1F3F12}"/>
              </a:ext>
            </a:extLst>
          </p:cNvPr>
          <p:cNvSpPr>
            <a:spLocks noGrp="1"/>
          </p:cNvSpPr>
          <p:nvPr>
            <p:ph type="ftr" sz="quarter" idx="11"/>
          </p:nvPr>
        </p:nvSpPr>
        <p:spPr/>
        <p:txBody>
          <a:bodyPr/>
          <a:lstStyle/>
          <a:p>
            <a:endParaRPr lang="es-ES_tradnl">
              <a:solidFill>
                <a:prstClr val="black">
                  <a:tint val="75000"/>
                </a:prstClr>
              </a:solidFill>
            </a:endParaRPr>
          </a:p>
        </p:txBody>
      </p:sp>
      <p:sp>
        <p:nvSpPr>
          <p:cNvPr id="9" name="Marcador de número de diapositiva 8">
            <a:extLst>
              <a:ext uri="{FF2B5EF4-FFF2-40B4-BE49-F238E27FC236}">
                <a16:creationId xmlns:a16="http://schemas.microsoft.com/office/drawing/2014/main" id="{E41BED57-0644-3942-81A2-A9C2920A8851}"/>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35458195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pacer_bg_wave-Green" preserve="1">
  <p:cSld name="Spacer_bg_wave-Green">
    <p:spTree>
      <p:nvGrpSpPr>
        <p:cNvPr id="1" name="Shape 543"/>
        <p:cNvGrpSpPr/>
        <p:nvPr/>
      </p:nvGrpSpPr>
      <p:grpSpPr>
        <a:xfrm>
          <a:off x="0" y="0"/>
          <a:ext cx="0" cy="0"/>
          <a:chOff x="0" y="0"/>
          <a:chExt cx="0" cy="0"/>
        </a:xfrm>
      </p:grpSpPr>
      <p:sp>
        <p:nvSpPr>
          <p:cNvPr id="544" name="Google Shape;544;p69"/>
          <p:cNvSpPr/>
          <p:nvPr/>
        </p:nvSpPr>
        <p:spPr>
          <a:xfrm>
            <a:off x="4225" y="0"/>
            <a:ext cx="12192000" cy="6870700"/>
          </a:xfrm>
          <a:prstGeom prst="rect">
            <a:avLst/>
          </a:prstGeom>
          <a:solidFill>
            <a:schemeClr val="accent3"/>
          </a:solidFill>
          <a:ln>
            <a:noFill/>
          </a:ln>
        </p:spPr>
        <p:txBody>
          <a:bodyPr spcFirstLastPara="1" wrap="square" lIns="91425" tIns="91425" rIns="91425" bIns="91425" anchor="ctr" anchorCtr="0">
            <a:noAutofit/>
          </a:bodyPr>
          <a:lstStyle/>
          <a:p>
            <a:pPr>
              <a:buClr>
                <a:srgbClr val="000000"/>
              </a:buClr>
              <a:buSzPts val="1400"/>
              <a:buFont typeface="Arial"/>
              <a:buNone/>
            </a:pPr>
            <a:endParaRPr sz="1400" kern="0">
              <a:solidFill>
                <a:srgbClr val="000000"/>
              </a:solidFill>
              <a:ea typeface="Arial"/>
              <a:cs typeface="Arial"/>
              <a:sym typeface="Arial"/>
            </a:endParaRPr>
          </a:p>
        </p:txBody>
      </p:sp>
      <p:pic>
        <p:nvPicPr>
          <p:cNvPr id="545" name="Google Shape;545;p69"/>
          <p:cNvPicPr preferRelativeResize="0"/>
          <p:nvPr/>
        </p:nvPicPr>
        <p:blipFill rotWithShape="1">
          <a:blip r:embed="rId2">
            <a:alphaModFix/>
          </a:blip>
          <a:srcRect/>
          <a:stretch/>
        </p:blipFill>
        <p:spPr>
          <a:xfrm>
            <a:off x="0" y="1417400"/>
            <a:ext cx="12192000" cy="4234000"/>
          </a:xfrm>
          <a:prstGeom prst="rect">
            <a:avLst/>
          </a:prstGeom>
          <a:noFill/>
          <a:ln>
            <a:noFill/>
          </a:ln>
        </p:spPr>
      </p:pic>
      <p:sp>
        <p:nvSpPr>
          <p:cNvPr id="546" name="Google Shape;546;p69"/>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47" name="Google Shape;547;p69"/>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1279540658"/>
      </p:ext>
    </p:extLst>
  </p:cSld>
  <p:clrMapOvr>
    <a:masterClrMapping/>
  </p:clrMapOvr>
  <p:extLst>
    <p:ext uri="{DCECCB84-F9BA-43D5-87BE-67443E8EF086}">
      <p15:sldGuideLst xmlns:p15="http://schemas.microsoft.com/office/powerpoint/2012/main">
        <p15:guide id="1" pos="960">
          <p15:clr>
            <a:srgbClr val="FA7B17"/>
          </p15:clr>
        </p15:guide>
        <p15:guide id="2" pos="6699">
          <p15:clr>
            <a:srgbClr val="FA7B17"/>
          </p15:clr>
        </p15:guide>
        <p15:guide id="3" orient="horz" pos="3107">
          <p15:clr>
            <a:srgbClr val="FA7B17"/>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13DEFB-E487-8E41-A8C1-DCCF7D0AA16D}"/>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fecha 2">
            <a:extLst>
              <a:ext uri="{FF2B5EF4-FFF2-40B4-BE49-F238E27FC236}">
                <a16:creationId xmlns:a16="http://schemas.microsoft.com/office/drawing/2014/main" id="{8C1B2C5B-2030-AA47-8296-C090E4308DE1}"/>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4" name="Marcador de pie de página 3">
            <a:extLst>
              <a:ext uri="{FF2B5EF4-FFF2-40B4-BE49-F238E27FC236}">
                <a16:creationId xmlns:a16="http://schemas.microsoft.com/office/drawing/2014/main" id="{1DAA72AC-60EE-8F4C-8169-5989E1167B9B}"/>
              </a:ext>
            </a:extLst>
          </p:cNvPr>
          <p:cNvSpPr>
            <a:spLocks noGrp="1"/>
          </p:cNvSpPr>
          <p:nvPr>
            <p:ph type="ftr" sz="quarter" idx="11"/>
          </p:nvPr>
        </p:nvSpPr>
        <p:spPr/>
        <p:txBody>
          <a:bodyPr/>
          <a:lstStyle/>
          <a:p>
            <a:endParaRPr lang="es-ES_tradnl">
              <a:solidFill>
                <a:prstClr val="black">
                  <a:tint val="75000"/>
                </a:prstClr>
              </a:solidFill>
            </a:endParaRPr>
          </a:p>
        </p:txBody>
      </p:sp>
      <p:sp>
        <p:nvSpPr>
          <p:cNvPr id="5" name="Marcador de número de diapositiva 4">
            <a:extLst>
              <a:ext uri="{FF2B5EF4-FFF2-40B4-BE49-F238E27FC236}">
                <a16:creationId xmlns:a16="http://schemas.microsoft.com/office/drawing/2014/main" id="{E1E57C5B-DC14-E348-B06A-62387F2B7EC4}"/>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194898342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A4F0F79-1311-4643-97FB-BD6262D3495C}"/>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3" name="Marcador de pie de página 2">
            <a:extLst>
              <a:ext uri="{FF2B5EF4-FFF2-40B4-BE49-F238E27FC236}">
                <a16:creationId xmlns:a16="http://schemas.microsoft.com/office/drawing/2014/main" id="{1D6D1F78-1F12-524F-A379-EA828EC6F842}"/>
              </a:ext>
            </a:extLst>
          </p:cNvPr>
          <p:cNvSpPr>
            <a:spLocks noGrp="1"/>
          </p:cNvSpPr>
          <p:nvPr>
            <p:ph type="ftr" sz="quarter" idx="11"/>
          </p:nvPr>
        </p:nvSpPr>
        <p:spPr/>
        <p:txBody>
          <a:bodyPr/>
          <a:lstStyle/>
          <a:p>
            <a:endParaRPr lang="es-ES_tradnl">
              <a:solidFill>
                <a:prstClr val="black">
                  <a:tint val="75000"/>
                </a:prstClr>
              </a:solidFill>
            </a:endParaRPr>
          </a:p>
        </p:txBody>
      </p:sp>
      <p:sp>
        <p:nvSpPr>
          <p:cNvPr id="4" name="Marcador de número de diapositiva 3">
            <a:extLst>
              <a:ext uri="{FF2B5EF4-FFF2-40B4-BE49-F238E27FC236}">
                <a16:creationId xmlns:a16="http://schemas.microsoft.com/office/drawing/2014/main" id="{13F5889A-0411-B744-9045-20EA5A98C7B6}"/>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321839025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6F5947-5E5B-4F43-83F8-6562A598FEF5}"/>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ES_tradnl"/>
          </a:p>
        </p:txBody>
      </p:sp>
      <p:sp>
        <p:nvSpPr>
          <p:cNvPr id="3" name="Marcador de contenido 2">
            <a:extLst>
              <a:ext uri="{FF2B5EF4-FFF2-40B4-BE49-F238E27FC236}">
                <a16:creationId xmlns:a16="http://schemas.microsoft.com/office/drawing/2014/main" id="{F4E3945F-9DCD-D84B-A541-30F108E254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texto 3">
            <a:extLst>
              <a:ext uri="{FF2B5EF4-FFF2-40B4-BE49-F238E27FC236}">
                <a16:creationId xmlns:a16="http://schemas.microsoft.com/office/drawing/2014/main" id="{6031D45E-0CAD-A94E-ABFD-1158275B5C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B0A23D59-6ADC-6A40-8748-57D267335C31}"/>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6" name="Marcador de pie de página 5">
            <a:extLst>
              <a:ext uri="{FF2B5EF4-FFF2-40B4-BE49-F238E27FC236}">
                <a16:creationId xmlns:a16="http://schemas.microsoft.com/office/drawing/2014/main" id="{A53C0302-4956-2B47-BFFD-165861BFEBBF}"/>
              </a:ext>
            </a:extLst>
          </p:cNvPr>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a:extLst>
              <a:ext uri="{FF2B5EF4-FFF2-40B4-BE49-F238E27FC236}">
                <a16:creationId xmlns:a16="http://schemas.microsoft.com/office/drawing/2014/main" id="{CBB65C09-4C8A-5440-B7B9-BA05464FC3DC}"/>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227860672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34E543-EB3F-5544-8A6C-B95FBDB93037}"/>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ES_tradnl"/>
          </a:p>
        </p:txBody>
      </p:sp>
      <p:sp>
        <p:nvSpPr>
          <p:cNvPr id="3" name="Marcador de posición de imagen 2">
            <a:extLst>
              <a:ext uri="{FF2B5EF4-FFF2-40B4-BE49-F238E27FC236}">
                <a16:creationId xmlns:a16="http://schemas.microsoft.com/office/drawing/2014/main" id="{3AF72527-0F4F-AA43-88A9-BCBC88EA16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a:extLst>
              <a:ext uri="{FF2B5EF4-FFF2-40B4-BE49-F238E27FC236}">
                <a16:creationId xmlns:a16="http://schemas.microsoft.com/office/drawing/2014/main" id="{A3A7FCE1-2557-9E4C-8C07-2E7CC5803A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7CCE5EFE-648C-3A40-BF7F-03A6C9A50E08}"/>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6" name="Marcador de pie de página 5">
            <a:extLst>
              <a:ext uri="{FF2B5EF4-FFF2-40B4-BE49-F238E27FC236}">
                <a16:creationId xmlns:a16="http://schemas.microsoft.com/office/drawing/2014/main" id="{09D8875A-E206-B746-B653-23D09944354B}"/>
              </a:ext>
            </a:extLst>
          </p:cNvPr>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a:extLst>
              <a:ext uri="{FF2B5EF4-FFF2-40B4-BE49-F238E27FC236}">
                <a16:creationId xmlns:a16="http://schemas.microsoft.com/office/drawing/2014/main" id="{B9902AAC-653A-0548-BBA5-40A18E87CA67}"/>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2411384963"/>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063686-7403-B743-B0B0-FAE7AEECA3D3}"/>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texto vertical 2">
            <a:extLst>
              <a:ext uri="{FF2B5EF4-FFF2-40B4-BE49-F238E27FC236}">
                <a16:creationId xmlns:a16="http://schemas.microsoft.com/office/drawing/2014/main" id="{C74B11BC-A3EB-2D45-AA0F-F4D1098DDE11}"/>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90030CA3-FF6A-8145-A191-FDBA848E61AB}"/>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C54DDA95-885C-A24A-9279-8775C435522F}"/>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51DA4109-6B61-5246-BD60-D68CD1A20226}"/>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54663778"/>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FEC0E0E-E051-BF4E-BE52-EF53F70B6CB5}"/>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ES_tradnl"/>
          </a:p>
        </p:txBody>
      </p:sp>
      <p:sp>
        <p:nvSpPr>
          <p:cNvPr id="3" name="Marcador de texto vertical 2">
            <a:extLst>
              <a:ext uri="{FF2B5EF4-FFF2-40B4-BE49-F238E27FC236}">
                <a16:creationId xmlns:a16="http://schemas.microsoft.com/office/drawing/2014/main" id="{36A5AD57-5943-DE4B-8C4F-B359D80D5FEF}"/>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243288BA-301D-6540-9BAB-468FAE41F156}"/>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49E26692-9C3C-B742-8DBE-64CF18D82208}"/>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40677DB8-F4E5-6141-99B0-6B4D40311EFC}"/>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2105426009"/>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2" name="Rectangle 1"/>
          <p:cNvSpPr/>
          <p:nvPr userDrawn="1"/>
        </p:nvSpPr>
        <p:spPr>
          <a:xfrm>
            <a:off x="414528" y="865632"/>
            <a:ext cx="1060704" cy="41452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dirty="0">
              <a:solidFill>
                <a:prstClr val="white"/>
              </a:solidFill>
            </a:endParaRPr>
          </a:p>
        </p:txBody>
      </p:sp>
    </p:spTree>
    <p:extLst>
      <p:ext uri="{BB962C8B-B14F-4D97-AF65-F5344CB8AC3E}">
        <p14:creationId xmlns:p14="http://schemas.microsoft.com/office/powerpoint/2010/main" val="267670478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0773220"/>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49448568"/>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504389350"/>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pacer_bg_wave-Green-Turkis" preserve="1">
  <p:cSld name="Spacer_bg_wave-Green-Turkis">
    <p:spTree>
      <p:nvGrpSpPr>
        <p:cNvPr id="1" name="Shape 548"/>
        <p:cNvGrpSpPr/>
        <p:nvPr/>
      </p:nvGrpSpPr>
      <p:grpSpPr>
        <a:xfrm>
          <a:off x="0" y="0"/>
          <a:ext cx="0" cy="0"/>
          <a:chOff x="0" y="0"/>
          <a:chExt cx="0" cy="0"/>
        </a:xfrm>
      </p:grpSpPr>
      <p:pic>
        <p:nvPicPr>
          <p:cNvPr id="549" name="Google Shape;549;p7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50" name="Google Shape;550;p70"/>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51" name="Google Shape;551;p70"/>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167594560"/>
      </p:ext>
    </p:extLst>
  </p:cSld>
  <p:clrMapOvr>
    <a:masterClrMapping/>
  </p:clrMapOvr>
  <p:extLst>
    <p:ext uri="{DCECCB84-F9BA-43D5-87BE-67443E8EF086}">
      <p15:sldGuideLst xmlns:p15="http://schemas.microsoft.com/office/powerpoint/2012/main">
        <p15:guide id="1" pos="960">
          <p15:clr>
            <a:srgbClr val="FA7B17"/>
          </p15:clr>
        </p15:guide>
        <p15:guide id="2" pos="21906">
          <p15:clr>
            <a:srgbClr val="FA7B17"/>
          </p15:clr>
        </p15:guide>
        <p15:guide id="3" orient="horz" pos="3107">
          <p15:clr>
            <a:srgbClr val="FA7B17"/>
          </p15:clr>
        </p15:guide>
        <p15:guide id="4" orient="horz" pos="11341">
          <p15:clr>
            <a:srgbClr val="FA7B17"/>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D0EE23-777E-374A-AAA0-DFE7E87B3771}"/>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ES_tradnl"/>
          </a:p>
        </p:txBody>
      </p:sp>
      <p:sp>
        <p:nvSpPr>
          <p:cNvPr id="3" name="Subtítulo 2">
            <a:extLst>
              <a:ext uri="{FF2B5EF4-FFF2-40B4-BE49-F238E27FC236}">
                <a16:creationId xmlns:a16="http://schemas.microsoft.com/office/drawing/2014/main" id="{BF3CDF85-9108-DC40-A944-26E766EE5D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ES_tradnl"/>
          </a:p>
        </p:txBody>
      </p:sp>
      <p:sp>
        <p:nvSpPr>
          <p:cNvPr id="4" name="Marcador de fecha 3">
            <a:extLst>
              <a:ext uri="{FF2B5EF4-FFF2-40B4-BE49-F238E27FC236}">
                <a16:creationId xmlns:a16="http://schemas.microsoft.com/office/drawing/2014/main" id="{5F78D2D8-0F47-434E-BEBD-6222A26B2EA4}"/>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C3383E9B-E2A2-D041-9D9B-CC750722CF99}"/>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0EB03664-2193-BE41-867A-7066493CEFB5}"/>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1207606386"/>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073C45-43C7-CA4C-A420-D3CB05B99B52}"/>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contenido 2">
            <a:extLst>
              <a:ext uri="{FF2B5EF4-FFF2-40B4-BE49-F238E27FC236}">
                <a16:creationId xmlns:a16="http://schemas.microsoft.com/office/drawing/2014/main" id="{1971E84A-70E4-5E44-9F34-11AC6356A7F5}"/>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EED1A01A-FBF1-E243-9A2D-801725C2DD1A}"/>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54D0A7E7-9A9A-3C4D-B1E7-E9845F6CC2CB}"/>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798880F1-D763-8F4B-A9BD-C1A885A69BED}"/>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1640362500"/>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B19950-F992-2947-A008-956C8FB8D914}"/>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ES_tradnl"/>
          </a:p>
        </p:txBody>
      </p:sp>
      <p:sp>
        <p:nvSpPr>
          <p:cNvPr id="3" name="Marcador de texto 2">
            <a:extLst>
              <a:ext uri="{FF2B5EF4-FFF2-40B4-BE49-F238E27FC236}">
                <a16:creationId xmlns:a16="http://schemas.microsoft.com/office/drawing/2014/main" id="{BB0C60C2-3E17-384E-AEF0-C1D29C555C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80EC10B0-80A5-884A-8303-A9627187668A}"/>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101580A8-1A22-8245-9E92-67A4AB64A10D}"/>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3A565F33-1BC0-9E4F-801B-196B67488AB6}"/>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267015524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DEE75A-9E4E-EF40-A326-B192F84E7781}"/>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contenido 2">
            <a:extLst>
              <a:ext uri="{FF2B5EF4-FFF2-40B4-BE49-F238E27FC236}">
                <a16:creationId xmlns:a16="http://schemas.microsoft.com/office/drawing/2014/main" id="{00ACF98D-73C1-7F4A-AE3A-7F7D29123B86}"/>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contenido 3">
            <a:extLst>
              <a:ext uri="{FF2B5EF4-FFF2-40B4-BE49-F238E27FC236}">
                <a16:creationId xmlns:a16="http://schemas.microsoft.com/office/drawing/2014/main" id="{02F5D953-FCFA-9B4B-A415-AD677C653D91}"/>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5" name="Marcador de fecha 4">
            <a:extLst>
              <a:ext uri="{FF2B5EF4-FFF2-40B4-BE49-F238E27FC236}">
                <a16:creationId xmlns:a16="http://schemas.microsoft.com/office/drawing/2014/main" id="{55759904-CA0D-BF41-BEA7-ECC47F45ECC6}"/>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6" name="Marcador de pie de página 5">
            <a:extLst>
              <a:ext uri="{FF2B5EF4-FFF2-40B4-BE49-F238E27FC236}">
                <a16:creationId xmlns:a16="http://schemas.microsoft.com/office/drawing/2014/main" id="{4074A04F-B830-4447-8B6C-F5277AC2B96E}"/>
              </a:ext>
            </a:extLst>
          </p:cNvPr>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a:extLst>
              <a:ext uri="{FF2B5EF4-FFF2-40B4-BE49-F238E27FC236}">
                <a16:creationId xmlns:a16="http://schemas.microsoft.com/office/drawing/2014/main" id="{604529FB-3A61-734B-B292-895745B7F00C}"/>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285066551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E1616F-7781-3940-95D5-8E497C201025}"/>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ES_tradnl"/>
          </a:p>
        </p:txBody>
      </p:sp>
      <p:sp>
        <p:nvSpPr>
          <p:cNvPr id="3" name="Marcador de texto 2">
            <a:extLst>
              <a:ext uri="{FF2B5EF4-FFF2-40B4-BE49-F238E27FC236}">
                <a16:creationId xmlns:a16="http://schemas.microsoft.com/office/drawing/2014/main" id="{693963E9-9F39-8E46-A591-150DF44724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08CA5872-F158-BC41-9560-E9732FEA9FE5}"/>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5" name="Marcador de texto 4">
            <a:extLst>
              <a:ext uri="{FF2B5EF4-FFF2-40B4-BE49-F238E27FC236}">
                <a16:creationId xmlns:a16="http://schemas.microsoft.com/office/drawing/2014/main" id="{B57C2841-7E4A-C542-825D-71E24362BA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E57A197B-5A64-7A40-AE8E-5BC38166D2DC}"/>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7" name="Marcador de fecha 6">
            <a:extLst>
              <a:ext uri="{FF2B5EF4-FFF2-40B4-BE49-F238E27FC236}">
                <a16:creationId xmlns:a16="http://schemas.microsoft.com/office/drawing/2014/main" id="{BB04AE5E-8BDA-8C4A-AD7C-82199FF7198B}"/>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8" name="Marcador de pie de página 7">
            <a:extLst>
              <a:ext uri="{FF2B5EF4-FFF2-40B4-BE49-F238E27FC236}">
                <a16:creationId xmlns:a16="http://schemas.microsoft.com/office/drawing/2014/main" id="{E4C97413-E4B9-F740-BBAD-66E90C1F3F12}"/>
              </a:ext>
            </a:extLst>
          </p:cNvPr>
          <p:cNvSpPr>
            <a:spLocks noGrp="1"/>
          </p:cNvSpPr>
          <p:nvPr>
            <p:ph type="ftr" sz="quarter" idx="11"/>
          </p:nvPr>
        </p:nvSpPr>
        <p:spPr/>
        <p:txBody>
          <a:bodyPr/>
          <a:lstStyle/>
          <a:p>
            <a:endParaRPr lang="es-ES_tradnl">
              <a:solidFill>
                <a:prstClr val="black">
                  <a:tint val="75000"/>
                </a:prstClr>
              </a:solidFill>
            </a:endParaRPr>
          </a:p>
        </p:txBody>
      </p:sp>
      <p:sp>
        <p:nvSpPr>
          <p:cNvPr id="9" name="Marcador de número de diapositiva 8">
            <a:extLst>
              <a:ext uri="{FF2B5EF4-FFF2-40B4-BE49-F238E27FC236}">
                <a16:creationId xmlns:a16="http://schemas.microsoft.com/office/drawing/2014/main" id="{E41BED57-0644-3942-81A2-A9C2920A8851}"/>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403539407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13DEFB-E487-8E41-A8C1-DCCF7D0AA16D}"/>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fecha 2">
            <a:extLst>
              <a:ext uri="{FF2B5EF4-FFF2-40B4-BE49-F238E27FC236}">
                <a16:creationId xmlns:a16="http://schemas.microsoft.com/office/drawing/2014/main" id="{8C1B2C5B-2030-AA47-8296-C090E4308DE1}"/>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4" name="Marcador de pie de página 3">
            <a:extLst>
              <a:ext uri="{FF2B5EF4-FFF2-40B4-BE49-F238E27FC236}">
                <a16:creationId xmlns:a16="http://schemas.microsoft.com/office/drawing/2014/main" id="{1DAA72AC-60EE-8F4C-8169-5989E1167B9B}"/>
              </a:ext>
            </a:extLst>
          </p:cNvPr>
          <p:cNvSpPr>
            <a:spLocks noGrp="1"/>
          </p:cNvSpPr>
          <p:nvPr>
            <p:ph type="ftr" sz="quarter" idx="11"/>
          </p:nvPr>
        </p:nvSpPr>
        <p:spPr/>
        <p:txBody>
          <a:bodyPr/>
          <a:lstStyle/>
          <a:p>
            <a:endParaRPr lang="es-ES_tradnl">
              <a:solidFill>
                <a:prstClr val="black">
                  <a:tint val="75000"/>
                </a:prstClr>
              </a:solidFill>
            </a:endParaRPr>
          </a:p>
        </p:txBody>
      </p:sp>
      <p:sp>
        <p:nvSpPr>
          <p:cNvPr id="5" name="Marcador de número de diapositiva 4">
            <a:extLst>
              <a:ext uri="{FF2B5EF4-FFF2-40B4-BE49-F238E27FC236}">
                <a16:creationId xmlns:a16="http://schemas.microsoft.com/office/drawing/2014/main" id="{E1E57C5B-DC14-E348-B06A-62387F2B7EC4}"/>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4210746300"/>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A4F0F79-1311-4643-97FB-BD6262D3495C}"/>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3" name="Marcador de pie de página 2">
            <a:extLst>
              <a:ext uri="{FF2B5EF4-FFF2-40B4-BE49-F238E27FC236}">
                <a16:creationId xmlns:a16="http://schemas.microsoft.com/office/drawing/2014/main" id="{1D6D1F78-1F12-524F-A379-EA828EC6F842}"/>
              </a:ext>
            </a:extLst>
          </p:cNvPr>
          <p:cNvSpPr>
            <a:spLocks noGrp="1"/>
          </p:cNvSpPr>
          <p:nvPr>
            <p:ph type="ftr" sz="quarter" idx="11"/>
          </p:nvPr>
        </p:nvSpPr>
        <p:spPr/>
        <p:txBody>
          <a:bodyPr/>
          <a:lstStyle/>
          <a:p>
            <a:endParaRPr lang="es-ES_tradnl">
              <a:solidFill>
                <a:prstClr val="black">
                  <a:tint val="75000"/>
                </a:prstClr>
              </a:solidFill>
            </a:endParaRPr>
          </a:p>
        </p:txBody>
      </p:sp>
      <p:sp>
        <p:nvSpPr>
          <p:cNvPr id="4" name="Marcador de número de diapositiva 3">
            <a:extLst>
              <a:ext uri="{FF2B5EF4-FFF2-40B4-BE49-F238E27FC236}">
                <a16:creationId xmlns:a16="http://schemas.microsoft.com/office/drawing/2014/main" id="{13F5889A-0411-B744-9045-20EA5A98C7B6}"/>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1268987078"/>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6F5947-5E5B-4F43-83F8-6562A598FEF5}"/>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ES_tradnl"/>
          </a:p>
        </p:txBody>
      </p:sp>
      <p:sp>
        <p:nvSpPr>
          <p:cNvPr id="3" name="Marcador de contenido 2">
            <a:extLst>
              <a:ext uri="{FF2B5EF4-FFF2-40B4-BE49-F238E27FC236}">
                <a16:creationId xmlns:a16="http://schemas.microsoft.com/office/drawing/2014/main" id="{F4E3945F-9DCD-D84B-A541-30F108E254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texto 3">
            <a:extLst>
              <a:ext uri="{FF2B5EF4-FFF2-40B4-BE49-F238E27FC236}">
                <a16:creationId xmlns:a16="http://schemas.microsoft.com/office/drawing/2014/main" id="{6031D45E-0CAD-A94E-ABFD-1158275B5C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B0A23D59-6ADC-6A40-8748-57D267335C31}"/>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6" name="Marcador de pie de página 5">
            <a:extLst>
              <a:ext uri="{FF2B5EF4-FFF2-40B4-BE49-F238E27FC236}">
                <a16:creationId xmlns:a16="http://schemas.microsoft.com/office/drawing/2014/main" id="{A53C0302-4956-2B47-BFFD-165861BFEBBF}"/>
              </a:ext>
            </a:extLst>
          </p:cNvPr>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a:extLst>
              <a:ext uri="{FF2B5EF4-FFF2-40B4-BE49-F238E27FC236}">
                <a16:creationId xmlns:a16="http://schemas.microsoft.com/office/drawing/2014/main" id="{CBB65C09-4C8A-5440-B7B9-BA05464FC3DC}"/>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412673345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34E543-EB3F-5544-8A6C-B95FBDB93037}"/>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ES_tradnl"/>
          </a:p>
        </p:txBody>
      </p:sp>
      <p:sp>
        <p:nvSpPr>
          <p:cNvPr id="3" name="Marcador de posición de imagen 2">
            <a:extLst>
              <a:ext uri="{FF2B5EF4-FFF2-40B4-BE49-F238E27FC236}">
                <a16:creationId xmlns:a16="http://schemas.microsoft.com/office/drawing/2014/main" id="{3AF72527-0F4F-AA43-88A9-BCBC88EA16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a:extLst>
              <a:ext uri="{FF2B5EF4-FFF2-40B4-BE49-F238E27FC236}">
                <a16:creationId xmlns:a16="http://schemas.microsoft.com/office/drawing/2014/main" id="{A3A7FCE1-2557-9E4C-8C07-2E7CC5803A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7CCE5EFE-648C-3A40-BF7F-03A6C9A50E08}"/>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6" name="Marcador de pie de página 5">
            <a:extLst>
              <a:ext uri="{FF2B5EF4-FFF2-40B4-BE49-F238E27FC236}">
                <a16:creationId xmlns:a16="http://schemas.microsoft.com/office/drawing/2014/main" id="{09D8875A-E206-B746-B653-23D09944354B}"/>
              </a:ext>
            </a:extLst>
          </p:cNvPr>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a:extLst>
              <a:ext uri="{FF2B5EF4-FFF2-40B4-BE49-F238E27FC236}">
                <a16:creationId xmlns:a16="http://schemas.microsoft.com/office/drawing/2014/main" id="{B9902AAC-653A-0548-BBA5-40A18E87CA67}"/>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413447071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063686-7403-B743-B0B0-FAE7AEECA3D3}"/>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texto vertical 2">
            <a:extLst>
              <a:ext uri="{FF2B5EF4-FFF2-40B4-BE49-F238E27FC236}">
                <a16:creationId xmlns:a16="http://schemas.microsoft.com/office/drawing/2014/main" id="{C74B11BC-A3EB-2D45-AA0F-F4D1098DDE11}"/>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90030CA3-FF6A-8145-A191-FDBA848E61AB}"/>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C54DDA95-885C-A24A-9279-8775C435522F}"/>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51DA4109-6B61-5246-BD60-D68CD1A20226}"/>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23743821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pacer_bg_wave-Yellow" preserve="1">
  <p:cSld name="Spacer_bg_wave-Yellow">
    <p:spTree>
      <p:nvGrpSpPr>
        <p:cNvPr id="1" name="Shape 552"/>
        <p:cNvGrpSpPr/>
        <p:nvPr/>
      </p:nvGrpSpPr>
      <p:grpSpPr>
        <a:xfrm>
          <a:off x="0" y="0"/>
          <a:ext cx="0" cy="0"/>
          <a:chOff x="0" y="0"/>
          <a:chExt cx="0" cy="0"/>
        </a:xfrm>
      </p:grpSpPr>
      <p:pic>
        <p:nvPicPr>
          <p:cNvPr id="553" name="Google Shape;553;p71"/>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54" name="Google Shape;554;p71"/>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dk1"/>
              </a:buClr>
              <a:buSzPts val="12000"/>
              <a:buNone/>
              <a:defRPr sz="12000">
                <a:solidFill>
                  <a:schemeClr val="dk1"/>
                </a:solidFill>
              </a:defRPr>
            </a:lvl1pPr>
            <a:lvl2pPr lvl="1" algn="l" rtl="0">
              <a:lnSpc>
                <a:spcPct val="100000"/>
              </a:lnSpc>
              <a:spcBef>
                <a:spcPts val="0"/>
              </a:spcBef>
              <a:spcAft>
                <a:spcPts val="0"/>
              </a:spcAft>
              <a:buClr>
                <a:schemeClr val="dk1"/>
              </a:buClr>
              <a:buSzPts val="12000"/>
              <a:buNone/>
              <a:defRPr sz="12000">
                <a:solidFill>
                  <a:schemeClr val="dk1"/>
                </a:solidFill>
              </a:defRPr>
            </a:lvl2pPr>
            <a:lvl3pPr lvl="2" algn="l" rtl="0">
              <a:lnSpc>
                <a:spcPct val="100000"/>
              </a:lnSpc>
              <a:spcBef>
                <a:spcPts val="0"/>
              </a:spcBef>
              <a:spcAft>
                <a:spcPts val="0"/>
              </a:spcAft>
              <a:buClr>
                <a:schemeClr val="dk1"/>
              </a:buClr>
              <a:buSzPts val="12000"/>
              <a:buNone/>
              <a:defRPr sz="12000">
                <a:solidFill>
                  <a:schemeClr val="dk1"/>
                </a:solidFill>
              </a:defRPr>
            </a:lvl3pPr>
            <a:lvl4pPr lvl="3" algn="l" rtl="0">
              <a:lnSpc>
                <a:spcPct val="100000"/>
              </a:lnSpc>
              <a:spcBef>
                <a:spcPts val="0"/>
              </a:spcBef>
              <a:spcAft>
                <a:spcPts val="0"/>
              </a:spcAft>
              <a:buClr>
                <a:schemeClr val="dk1"/>
              </a:buClr>
              <a:buSzPts val="12000"/>
              <a:buNone/>
              <a:defRPr sz="12000">
                <a:solidFill>
                  <a:schemeClr val="dk1"/>
                </a:solidFill>
              </a:defRPr>
            </a:lvl4pPr>
            <a:lvl5pPr lvl="4" algn="l" rtl="0">
              <a:lnSpc>
                <a:spcPct val="100000"/>
              </a:lnSpc>
              <a:spcBef>
                <a:spcPts val="0"/>
              </a:spcBef>
              <a:spcAft>
                <a:spcPts val="0"/>
              </a:spcAft>
              <a:buClr>
                <a:schemeClr val="dk1"/>
              </a:buClr>
              <a:buSzPts val="12000"/>
              <a:buNone/>
              <a:defRPr sz="12000">
                <a:solidFill>
                  <a:schemeClr val="dk1"/>
                </a:solidFill>
              </a:defRPr>
            </a:lvl5pPr>
            <a:lvl6pPr lvl="5" algn="l" rtl="0">
              <a:lnSpc>
                <a:spcPct val="100000"/>
              </a:lnSpc>
              <a:spcBef>
                <a:spcPts val="0"/>
              </a:spcBef>
              <a:spcAft>
                <a:spcPts val="0"/>
              </a:spcAft>
              <a:buClr>
                <a:schemeClr val="dk1"/>
              </a:buClr>
              <a:buSzPts val="12000"/>
              <a:buNone/>
              <a:defRPr sz="12000">
                <a:solidFill>
                  <a:schemeClr val="dk1"/>
                </a:solidFill>
              </a:defRPr>
            </a:lvl6pPr>
            <a:lvl7pPr lvl="6" algn="l" rtl="0">
              <a:lnSpc>
                <a:spcPct val="100000"/>
              </a:lnSpc>
              <a:spcBef>
                <a:spcPts val="0"/>
              </a:spcBef>
              <a:spcAft>
                <a:spcPts val="0"/>
              </a:spcAft>
              <a:buClr>
                <a:schemeClr val="dk1"/>
              </a:buClr>
              <a:buSzPts val="12000"/>
              <a:buNone/>
              <a:defRPr sz="12000">
                <a:solidFill>
                  <a:schemeClr val="dk1"/>
                </a:solidFill>
              </a:defRPr>
            </a:lvl7pPr>
            <a:lvl8pPr lvl="7" algn="l" rtl="0">
              <a:lnSpc>
                <a:spcPct val="100000"/>
              </a:lnSpc>
              <a:spcBef>
                <a:spcPts val="0"/>
              </a:spcBef>
              <a:spcAft>
                <a:spcPts val="0"/>
              </a:spcAft>
              <a:buClr>
                <a:schemeClr val="dk1"/>
              </a:buClr>
              <a:buSzPts val="12000"/>
              <a:buNone/>
              <a:defRPr sz="12000">
                <a:solidFill>
                  <a:schemeClr val="dk1"/>
                </a:solidFill>
              </a:defRPr>
            </a:lvl8pPr>
            <a:lvl9pPr lvl="8" algn="l" rtl="0">
              <a:lnSpc>
                <a:spcPct val="100000"/>
              </a:lnSpc>
              <a:spcBef>
                <a:spcPts val="0"/>
              </a:spcBef>
              <a:spcAft>
                <a:spcPts val="0"/>
              </a:spcAft>
              <a:buClr>
                <a:schemeClr val="dk1"/>
              </a:buClr>
              <a:buSzPts val="12000"/>
              <a:buNone/>
              <a:defRPr sz="12000">
                <a:solidFill>
                  <a:schemeClr val="dk1"/>
                </a:solidFill>
              </a:defRPr>
            </a:lvl9pPr>
          </a:lstStyle>
          <a:p>
            <a:endParaRPr/>
          </a:p>
        </p:txBody>
      </p:sp>
      <p:sp>
        <p:nvSpPr>
          <p:cNvPr id="555" name="Google Shape;555;p71"/>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SzPts val="3000"/>
              <a:buNone/>
              <a:defRPr sz="3000" cap="none"/>
            </a:lvl1pPr>
            <a:lvl2pPr lvl="1" algn="ctr" rtl="0">
              <a:lnSpc>
                <a:spcPct val="125000"/>
              </a:lnSpc>
              <a:spcBef>
                <a:spcPts val="500"/>
              </a:spcBef>
              <a:spcAft>
                <a:spcPts val="0"/>
              </a:spcAft>
              <a:buSzPts val="1500"/>
              <a:buNone/>
              <a:defRPr sz="2000"/>
            </a:lvl2pPr>
            <a:lvl3pPr lvl="2" algn="ctr" rtl="0">
              <a:lnSpc>
                <a:spcPct val="125000"/>
              </a:lnSpc>
              <a:spcBef>
                <a:spcPts val="500"/>
              </a:spcBef>
              <a:spcAft>
                <a:spcPts val="0"/>
              </a:spcAft>
              <a:buSzPts val="1350"/>
              <a:buNone/>
              <a:defRPr sz="1800"/>
            </a:lvl3pPr>
            <a:lvl4pPr lvl="3" algn="ctr" rtl="0">
              <a:lnSpc>
                <a:spcPct val="125000"/>
              </a:lnSpc>
              <a:spcBef>
                <a:spcPts val="500"/>
              </a:spcBef>
              <a:spcAft>
                <a:spcPts val="0"/>
              </a:spcAft>
              <a:buSzPts val="1200"/>
              <a:buNone/>
              <a:defRPr sz="1600"/>
            </a:lvl4pPr>
            <a:lvl5pPr lvl="4" algn="ctr" rtl="0">
              <a:lnSpc>
                <a:spcPct val="125000"/>
              </a:lnSpc>
              <a:spcBef>
                <a:spcPts val="500"/>
              </a:spcBef>
              <a:spcAft>
                <a:spcPts val="0"/>
              </a:spcAft>
              <a:buSzPts val="1200"/>
              <a:buNone/>
              <a:defRPr sz="1600"/>
            </a:lvl5pPr>
            <a:lvl6pPr lvl="5" algn="ctr" rtl="0">
              <a:lnSpc>
                <a:spcPct val="90000"/>
              </a:lnSpc>
              <a:spcBef>
                <a:spcPts val="500"/>
              </a:spcBef>
              <a:spcAft>
                <a:spcPts val="0"/>
              </a:spcAft>
              <a:buSzPts val="1600"/>
              <a:buNone/>
              <a:defRPr sz="1600"/>
            </a:lvl6pPr>
            <a:lvl7pPr lvl="6" algn="ctr" rtl="0">
              <a:lnSpc>
                <a:spcPct val="90000"/>
              </a:lnSpc>
              <a:spcBef>
                <a:spcPts val="500"/>
              </a:spcBef>
              <a:spcAft>
                <a:spcPts val="0"/>
              </a:spcAft>
              <a:buSzPts val="1600"/>
              <a:buNone/>
              <a:defRPr sz="1600"/>
            </a:lvl7pPr>
            <a:lvl8pPr lvl="7" algn="ctr" rtl="0">
              <a:lnSpc>
                <a:spcPct val="90000"/>
              </a:lnSpc>
              <a:spcBef>
                <a:spcPts val="500"/>
              </a:spcBef>
              <a:spcAft>
                <a:spcPts val="0"/>
              </a:spcAft>
              <a:buSzPts val="1600"/>
              <a:buNone/>
              <a:defRPr sz="1600"/>
            </a:lvl8pPr>
            <a:lvl9pPr lvl="8" algn="ctr" rtl="0">
              <a:lnSpc>
                <a:spcPct val="90000"/>
              </a:lnSpc>
              <a:spcBef>
                <a:spcPts val="500"/>
              </a:spcBef>
              <a:spcAft>
                <a:spcPts val="0"/>
              </a:spcAft>
              <a:buSzPts val="1600"/>
              <a:buNone/>
              <a:defRPr sz="1600"/>
            </a:lvl9pPr>
          </a:lstStyle>
          <a:p>
            <a:endParaRPr/>
          </a:p>
        </p:txBody>
      </p:sp>
    </p:spTree>
    <p:extLst>
      <p:ext uri="{BB962C8B-B14F-4D97-AF65-F5344CB8AC3E}">
        <p14:creationId xmlns:p14="http://schemas.microsoft.com/office/powerpoint/2010/main" val="1046916976"/>
      </p:ext>
    </p:extLst>
  </p:cSld>
  <p:clrMapOvr>
    <a:masterClrMapping/>
  </p:clrMapOvr>
  <p:extLst>
    <p:ext uri="{DCECCB84-F9BA-43D5-87BE-67443E8EF086}">
      <p15:sldGuideLst xmlns:p15="http://schemas.microsoft.com/office/powerpoint/2012/main">
        <p15:guide id="1" pos="960">
          <p15:clr>
            <a:srgbClr val="FA7B17"/>
          </p15:clr>
        </p15:guide>
        <p15:guide id="2" pos="21906">
          <p15:clr>
            <a:srgbClr val="FA7B17"/>
          </p15:clr>
        </p15:guide>
        <p15:guide id="3" orient="horz" pos="3107">
          <p15:clr>
            <a:srgbClr val="FA7B17"/>
          </p15:clr>
        </p15:guide>
        <p15:guide id="4" orient="horz" pos="11341">
          <p15:clr>
            <a:srgbClr val="FA7B17"/>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FEC0E0E-E051-BF4E-BE52-EF53F70B6CB5}"/>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ES_tradnl"/>
          </a:p>
        </p:txBody>
      </p:sp>
      <p:sp>
        <p:nvSpPr>
          <p:cNvPr id="3" name="Marcador de texto vertical 2">
            <a:extLst>
              <a:ext uri="{FF2B5EF4-FFF2-40B4-BE49-F238E27FC236}">
                <a16:creationId xmlns:a16="http://schemas.microsoft.com/office/drawing/2014/main" id="{36A5AD57-5943-DE4B-8C4F-B359D80D5FEF}"/>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243288BA-301D-6540-9BAB-468FAE41F156}"/>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49E26692-9C3C-B742-8DBE-64CF18D82208}"/>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40677DB8-F4E5-6141-99B0-6B4D40311EFC}"/>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3971749443"/>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150" y="1122560"/>
            <a:ext cx="9144900" cy="2388017"/>
          </a:xfrm>
        </p:spPr>
        <p:txBody>
          <a:bodyPr anchor="b"/>
          <a:lstStyle>
            <a:lvl1pPr algn="ctr">
              <a:defRPr sz="4500"/>
            </a:lvl1pPr>
          </a:lstStyle>
          <a:p>
            <a:pPr fontAlgn="base"/>
            <a:r>
              <a:rPr lang="zh-CN" altLang="en-US" sz="3375" strike="noStrike" noProof="1"/>
              <a:t>单击此处编辑母版标题样式</a:t>
            </a:r>
            <a:endParaRPr lang="zh-CN" altLang="en-US" strike="noStrike" noProof="1"/>
          </a:p>
        </p:txBody>
      </p:sp>
      <p:sp>
        <p:nvSpPr>
          <p:cNvPr id="3" name="副标题 2"/>
          <p:cNvSpPr>
            <a:spLocks noGrp="1"/>
          </p:cNvSpPr>
          <p:nvPr>
            <p:ph type="subTitle" idx="1"/>
          </p:nvPr>
        </p:nvSpPr>
        <p:spPr>
          <a:xfrm>
            <a:off x="1524150" y="3602668"/>
            <a:ext cx="9144900" cy="1656052"/>
          </a:xfrm>
        </p:spPr>
        <p:txBody>
          <a:bodyPr/>
          <a:lstStyle>
            <a:lvl1pPr marL="0" indent="0" algn="ctr">
              <a:buNone/>
              <a:defRPr sz="1800"/>
            </a:lvl1pPr>
            <a:lvl2pPr marL="342900" indent="0" algn="ctr">
              <a:buNone/>
              <a:defRPr sz="1500"/>
            </a:lvl2pPr>
            <a:lvl3pPr marL="685800" indent="0" algn="ctr">
              <a:buNone/>
              <a:defRPr sz="1355"/>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835" indent="0" algn="ctr">
              <a:buNone/>
              <a:defRPr sz="1200"/>
            </a:lvl9pPr>
          </a:lstStyle>
          <a:p>
            <a:pPr fontAlgn="base"/>
            <a:r>
              <a:rPr lang="zh-CN" altLang="en-US" sz="135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5" name="页脚占位符 4"/>
          <p:cNvSpPr>
            <a:spLocks noGrp="1"/>
          </p:cNvSpPr>
          <p:nvPr>
            <p:ph type="ftr" sz="quarter" idx="11"/>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6" name="灯片编号占位符 5"/>
          <p:cNvSpPr>
            <a:spLocks noGrp="1"/>
          </p:cNvSpPr>
          <p:nvPr>
            <p:ph type="sldNum" sz="quarter" idx="12"/>
          </p:nvPr>
        </p:nvSpPr>
        <p:spPr/>
        <p:txBody>
          <a:bodyPr/>
          <a:lstStyle/>
          <a:p>
            <a:fld id="{9A0DB2DC-4C9A-4742-B13C-FB6460FD3503}" type="slidenum">
              <a:rPr lang="zh-CN" altLang="en-US" sz="1050" noProof="1">
                <a:solidFill>
                  <a:srgbClr val="000000"/>
                </a:solidFill>
                <a:latin typeface="微软雅黑" panose="020B0503020204020204" charset="-122"/>
                <a:ea typeface="微软雅黑" panose="020B0503020204020204" charset="-122"/>
                <a:cs typeface="微软雅黑" panose="020B0503020204020204" charset="-122"/>
              </a:rPr>
              <a:pPr/>
              <a:t>‹#›</a:t>
            </a:fld>
            <a:endParaRPr lang="zh-CN" altLang="en-US" noProof="1">
              <a:solidFill>
                <a:srgbClr val="000000"/>
              </a:solidFill>
              <a:latin typeface="微软雅黑" panose="020B0503020204020204" charset="-122"/>
            </a:endParaRPr>
          </a:p>
        </p:txBody>
      </p:sp>
    </p:spTree>
    <p:extLst>
      <p:ext uri="{BB962C8B-B14F-4D97-AF65-F5344CB8AC3E}">
        <p14:creationId xmlns:p14="http://schemas.microsoft.com/office/powerpoint/2010/main" val="863015630"/>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5" name="页脚占位符 4"/>
          <p:cNvSpPr>
            <a:spLocks noGrp="1"/>
          </p:cNvSpPr>
          <p:nvPr>
            <p:ph type="ftr" sz="quarter" idx="11"/>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6" name="灯片编号占位符 5"/>
          <p:cNvSpPr>
            <a:spLocks noGrp="1"/>
          </p:cNvSpPr>
          <p:nvPr>
            <p:ph type="sldNum" sz="quarter" idx="12"/>
          </p:nvPr>
        </p:nvSpPr>
        <p:spPr/>
        <p:txBody>
          <a:bodyPr/>
          <a:lstStyle/>
          <a:p>
            <a:fld id="{9A0DB2DC-4C9A-4742-B13C-FB6460FD3503}" type="slidenum">
              <a:rPr lang="zh-CN" altLang="en-US" sz="1050" noProof="1">
                <a:solidFill>
                  <a:srgbClr val="000000"/>
                </a:solidFill>
                <a:latin typeface="微软雅黑" panose="020B0503020204020204" charset="-122"/>
                <a:ea typeface="微软雅黑" panose="020B0503020204020204" charset="-122"/>
                <a:cs typeface="微软雅黑" panose="020B0503020204020204" charset="-122"/>
              </a:rPr>
              <a:pPr/>
              <a:t>‹#›</a:t>
            </a:fld>
            <a:endParaRPr lang="zh-CN" altLang="en-US" noProof="1">
              <a:solidFill>
                <a:srgbClr val="000000"/>
              </a:solidFill>
              <a:latin typeface="微软雅黑" panose="020B0503020204020204" charset="-122"/>
            </a:endParaRPr>
          </a:p>
        </p:txBody>
      </p:sp>
    </p:spTree>
    <p:extLst>
      <p:ext uri="{BB962C8B-B14F-4D97-AF65-F5344CB8AC3E}">
        <p14:creationId xmlns:p14="http://schemas.microsoft.com/office/powerpoint/2010/main" val="1345727085"/>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933" y="1710037"/>
            <a:ext cx="10516635" cy="2853236"/>
          </a:xfrm>
        </p:spPr>
        <p:txBody>
          <a:bodyPr anchor="b"/>
          <a:lstStyle>
            <a:lvl1pPr>
              <a:defRPr sz="4500"/>
            </a:lvl1pPr>
          </a:lstStyle>
          <a:p>
            <a:pPr fontAlgn="base"/>
            <a:r>
              <a:rPr lang="zh-CN" altLang="en-US" sz="3375" strike="noStrike" noProof="1"/>
              <a:t>单击此处编辑母版标题样式</a:t>
            </a:r>
            <a:endParaRPr lang="zh-CN" altLang="en-US" strike="noStrike" noProof="1"/>
          </a:p>
        </p:txBody>
      </p:sp>
      <p:sp>
        <p:nvSpPr>
          <p:cNvPr id="3" name="文本占位符 2"/>
          <p:cNvSpPr>
            <a:spLocks noGrp="1"/>
          </p:cNvSpPr>
          <p:nvPr>
            <p:ph type="body" idx="1"/>
          </p:nvPr>
        </p:nvSpPr>
        <p:spPr>
          <a:xfrm>
            <a:off x="831933" y="4590265"/>
            <a:ext cx="10516635" cy="1500449"/>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5">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835" indent="0">
              <a:buNone/>
              <a:defRPr sz="1200">
                <a:solidFill>
                  <a:schemeClr val="tx1">
                    <a:tint val="75000"/>
                  </a:schemeClr>
                </a:solidFill>
              </a:defRPr>
            </a:lvl9pPr>
          </a:lstStyle>
          <a:p>
            <a:pPr lvl="0" fontAlgn="base"/>
            <a:r>
              <a:rPr lang="zh-CN" altLang="en-US" sz="135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5" name="页脚占位符 4"/>
          <p:cNvSpPr>
            <a:spLocks noGrp="1"/>
          </p:cNvSpPr>
          <p:nvPr>
            <p:ph type="ftr" sz="quarter" idx="11"/>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6" name="灯片编号占位符 5"/>
          <p:cNvSpPr>
            <a:spLocks noGrp="1"/>
          </p:cNvSpPr>
          <p:nvPr>
            <p:ph type="sldNum" sz="quarter" idx="12"/>
          </p:nvPr>
        </p:nvSpPr>
        <p:spPr/>
        <p:txBody>
          <a:bodyPr/>
          <a:lstStyle/>
          <a:p>
            <a:fld id="{9A0DB2DC-4C9A-4742-B13C-FB6460FD3503}" type="slidenum">
              <a:rPr lang="zh-CN" altLang="en-US" sz="1050" noProof="1">
                <a:solidFill>
                  <a:srgbClr val="000000"/>
                </a:solidFill>
                <a:latin typeface="微软雅黑" panose="020B0503020204020204" charset="-122"/>
                <a:ea typeface="微软雅黑" panose="020B0503020204020204" charset="-122"/>
                <a:cs typeface="微软雅黑" panose="020B0503020204020204" charset="-122"/>
              </a:rPr>
              <a:pPr/>
              <a:t>‹#›</a:t>
            </a:fld>
            <a:endParaRPr lang="zh-CN" altLang="en-US" noProof="1">
              <a:solidFill>
                <a:srgbClr val="000000"/>
              </a:solidFill>
              <a:latin typeface="微软雅黑" panose="020B0503020204020204" charset="-122"/>
            </a:endParaRPr>
          </a:p>
        </p:txBody>
      </p:sp>
    </p:spTree>
    <p:extLst>
      <p:ext uri="{BB962C8B-B14F-4D97-AF65-F5344CB8AC3E}">
        <p14:creationId xmlns:p14="http://schemas.microsoft.com/office/powerpoint/2010/main" val="1590274045"/>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内容占位符 2"/>
          <p:cNvSpPr>
            <a:spLocks noGrp="1"/>
          </p:cNvSpPr>
          <p:nvPr>
            <p:ph sz="half" idx="1"/>
          </p:nvPr>
        </p:nvSpPr>
        <p:spPr>
          <a:xfrm>
            <a:off x="609660" y="1600480"/>
            <a:ext cx="5377201" cy="4526755"/>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内容占位符 3"/>
          <p:cNvSpPr>
            <a:spLocks noGrp="1"/>
          </p:cNvSpPr>
          <p:nvPr>
            <p:ph sz="half" idx="2"/>
          </p:nvPr>
        </p:nvSpPr>
        <p:spPr>
          <a:xfrm>
            <a:off x="6206339" y="1600480"/>
            <a:ext cx="5377201" cy="4526755"/>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日期占位符 4"/>
          <p:cNvSpPr>
            <a:spLocks noGrp="1"/>
          </p:cNvSpPr>
          <p:nvPr>
            <p:ph type="dt" sz="half" idx="10"/>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6" name="页脚占位符 5"/>
          <p:cNvSpPr>
            <a:spLocks noGrp="1"/>
          </p:cNvSpPr>
          <p:nvPr>
            <p:ph type="ftr" sz="quarter" idx="11"/>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7" name="灯片编号占位符 6"/>
          <p:cNvSpPr>
            <a:spLocks noGrp="1"/>
          </p:cNvSpPr>
          <p:nvPr>
            <p:ph type="sldNum" sz="quarter" idx="12"/>
          </p:nvPr>
        </p:nvSpPr>
        <p:spPr/>
        <p:txBody>
          <a:bodyPr/>
          <a:lstStyle/>
          <a:p>
            <a:fld id="{9A0DB2DC-4C9A-4742-B13C-FB6460FD3503}" type="slidenum">
              <a:rPr lang="zh-CN" altLang="en-US" sz="1050" noProof="1">
                <a:solidFill>
                  <a:srgbClr val="000000"/>
                </a:solidFill>
                <a:latin typeface="微软雅黑" panose="020B0503020204020204" charset="-122"/>
                <a:ea typeface="微软雅黑" panose="020B0503020204020204" charset="-122"/>
                <a:cs typeface="微软雅黑" panose="020B0503020204020204" charset="-122"/>
              </a:rPr>
              <a:pPr/>
              <a:t>‹#›</a:t>
            </a:fld>
            <a:endParaRPr lang="zh-CN" altLang="en-US" noProof="1">
              <a:solidFill>
                <a:srgbClr val="000000"/>
              </a:solidFill>
              <a:latin typeface="微软雅黑" panose="020B0503020204020204" charset="-122"/>
            </a:endParaRPr>
          </a:p>
        </p:txBody>
      </p:sp>
    </p:spTree>
    <p:extLst>
      <p:ext uri="{BB962C8B-B14F-4D97-AF65-F5344CB8AC3E}">
        <p14:creationId xmlns:p14="http://schemas.microsoft.com/office/powerpoint/2010/main" val="68148245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871" y="365189"/>
            <a:ext cx="10516635" cy="1325795"/>
          </a:xfrm>
        </p:spPr>
        <p:txBody>
          <a:bodyPr/>
          <a:lstStyle/>
          <a:p>
            <a:pPr fontAlgn="base"/>
            <a:r>
              <a:rPr lang="zh-CN" altLang="en-US" strike="noStrike" noProof="1"/>
              <a:t>单击此处编辑母版标题样式</a:t>
            </a:r>
          </a:p>
        </p:txBody>
      </p:sp>
      <p:sp>
        <p:nvSpPr>
          <p:cNvPr id="3" name="文本占位符 2"/>
          <p:cNvSpPr>
            <a:spLocks noGrp="1"/>
          </p:cNvSpPr>
          <p:nvPr>
            <p:ph type="body" idx="1"/>
          </p:nvPr>
        </p:nvSpPr>
        <p:spPr>
          <a:xfrm>
            <a:off x="1186892" y="1778749"/>
            <a:ext cx="4874055" cy="824056"/>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5"/>
            </a:lvl4pPr>
            <a:lvl5pPr marL="1371600" indent="0">
              <a:buNone/>
              <a:defRPr sz="1355"/>
            </a:lvl5pPr>
            <a:lvl6pPr marL="1714500" indent="0">
              <a:buNone/>
              <a:defRPr sz="1355"/>
            </a:lvl6pPr>
            <a:lvl7pPr marL="2057400" indent="0">
              <a:buNone/>
              <a:defRPr sz="1355"/>
            </a:lvl7pPr>
            <a:lvl8pPr marL="2400300" indent="0">
              <a:buNone/>
              <a:defRPr sz="1355"/>
            </a:lvl8pPr>
            <a:lvl9pPr marL="2743835" indent="0">
              <a:buNone/>
              <a:defRPr sz="1355"/>
            </a:lvl9pPr>
          </a:lstStyle>
          <a:p>
            <a:pPr lvl="0" fontAlgn="base"/>
            <a:r>
              <a:rPr lang="zh-CN" altLang="en-US" sz="1575" strike="noStrike" noProof="1"/>
              <a:t>单击此处编辑母版文本样式</a:t>
            </a:r>
            <a:endParaRPr lang="zh-CN" altLang="en-US" strike="noStrike" noProof="1"/>
          </a:p>
        </p:txBody>
      </p:sp>
      <p:sp>
        <p:nvSpPr>
          <p:cNvPr id="4" name="内容占位符 3"/>
          <p:cNvSpPr>
            <a:spLocks noGrp="1"/>
          </p:cNvSpPr>
          <p:nvPr>
            <p:ph sz="half" idx="2"/>
          </p:nvPr>
        </p:nvSpPr>
        <p:spPr>
          <a:xfrm>
            <a:off x="1186892" y="2665845"/>
            <a:ext cx="4874055" cy="3524900"/>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文本占位符 4"/>
          <p:cNvSpPr>
            <a:spLocks noGrp="1"/>
          </p:cNvSpPr>
          <p:nvPr>
            <p:ph type="body" sz="quarter" idx="3"/>
          </p:nvPr>
        </p:nvSpPr>
        <p:spPr>
          <a:xfrm>
            <a:off x="6257555" y="1778749"/>
            <a:ext cx="4898058" cy="824056"/>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5"/>
            </a:lvl4pPr>
            <a:lvl5pPr marL="1371600" indent="0">
              <a:buNone/>
              <a:defRPr sz="1355"/>
            </a:lvl5pPr>
            <a:lvl6pPr marL="1714500" indent="0">
              <a:buNone/>
              <a:defRPr sz="1355"/>
            </a:lvl6pPr>
            <a:lvl7pPr marL="2057400" indent="0">
              <a:buNone/>
              <a:defRPr sz="1355"/>
            </a:lvl7pPr>
            <a:lvl8pPr marL="2400300" indent="0">
              <a:buNone/>
              <a:defRPr sz="1355"/>
            </a:lvl8pPr>
            <a:lvl9pPr marL="2743835" indent="0">
              <a:buNone/>
              <a:defRPr sz="1355"/>
            </a:lvl9pPr>
          </a:lstStyle>
          <a:p>
            <a:pPr lvl="0" fontAlgn="base"/>
            <a:r>
              <a:rPr lang="zh-CN" altLang="en-US" sz="1575" strike="noStrike" noProof="1"/>
              <a:t>单击此处编辑母版文本样式</a:t>
            </a:r>
            <a:endParaRPr lang="zh-CN" altLang="en-US" strike="noStrike" noProof="1"/>
          </a:p>
        </p:txBody>
      </p:sp>
      <p:sp>
        <p:nvSpPr>
          <p:cNvPr id="6" name="内容占位符 5"/>
          <p:cNvSpPr>
            <a:spLocks noGrp="1"/>
          </p:cNvSpPr>
          <p:nvPr>
            <p:ph sz="quarter" idx="4"/>
          </p:nvPr>
        </p:nvSpPr>
        <p:spPr>
          <a:xfrm>
            <a:off x="6257555" y="2665845"/>
            <a:ext cx="4898058" cy="3524900"/>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7" name="日期占位符 6"/>
          <p:cNvSpPr>
            <a:spLocks noGrp="1"/>
          </p:cNvSpPr>
          <p:nvPr>
            <p:ph type="dt" sz="half" idx="10"/>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8" name="页脚占位符 7"/>
          <p:cNvSpPr>
            <a:spLocks noGrp="1"/>
          </p:cNvSpPr>
          <p:nvPr>
            <p:ph type="ftr" sz="quarter" idx="11"/>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9" name="灯片编号占位符 8"/>
          <p:cNvSpPr>
            <a:spLocks noGrp="1"/>
          </p:cNvSpPr>
          <p:nvPr>
            <p:ph type="sldNum" sz="quarter" idx="12"/>
          </p:nvPr>
        </p:nvSpPr>
        <p:spPr/>
        <p:txBody>
          <a:bodyPr/>
          <a:lstStyle/>
          <a:p>
            <a:fld id="{9A0DB2DC-4C9A-4742-B13C-FB6460FD3503}" type="slidenum">
              <a:rPr lang="zh-CN" altLang="en-US" sz="1050" noProof="1">
                <a:solidFill>
                  <a:srgbClr val="000000"/>
                </a:solidFill>
                <a:latin typeface="微软雅黑" panose="020B0503020204020204" charset="-122"/>
                <a:ea typeface="微软雅黑" panose="020B0503020204020204" charset="-122"/>
                <a:cs typeface="微软雅黑" panose="020B0503020204020204" charset="-122"/>
              </a:rPr>
              <a:pPr/>
              <a:t>‹#›</a:t>
            </a:fld>
            <a:endParaRPr lang="zh-CN" altLang="en-US" noProof="1">
              <a:solidFill>
                <a:srgbClr val="000000"/>
              </a:solidFill>
              <a:latin typeface="微软雅黑" panose="020B0503020204020204" charset="-122"/>
            </a:endParaRPr>
          </a:p>
        </p:txBody>
      </p:sp>
    </p:spTree>
    <p:extLst>
      <p:ext uri="{BB962C8B-B14F-4D97-AF65-F5344CB8AC3E}">
        <p14:creationId xmlns:p14="http://schemas.microsoft.com/office/powerpoint/2010/main" val="1415035587"/>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日期占位符 2"/>
          <p:cNvSpPr>
            <a:spLocks noGrp="1"/>
          </p:cNvSpPr>
          <p:nvPr>
            <p:ph type="dt" sz="half" idx="10"/>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4" name="页脚占位符 3"/>
          <p:cNvSpPr>
            <a:spLocks noGrp="1"/>
          </p:cNvSpPr>
          <p:nvPr>
            <p:ph type="ftr" sz="quarter" idx="11"/>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5" name="灯片编号占位符 4"/>
          <p:cNvSpPr>
            <a:spLocks noGrp="1"/>
          </p:cNvSpPr>
          <p:nvPr>
            <p:ph type="sldNum" sz="quarter" idx="12"/>
          </p:nvPr>
        </p:nvSpPr>
        <p:spPr/>
        <p:txBody>
          <a:bodyPr/>
          <a:lstStyle/>
          <a:p>
            <a:fld id="{9A0DB2DC-4C9A-4742-B13C-FB6460FD3503}" type="slidenum">
              <a:rPr lang="zh-CN" altLang="en-US" sz="1050" noProof="1">
                <a:solidFill>
                  <a:srgbClr val="000000"/>
                </a:solidFill>
                <a:latin typeface="微软雅黑" panose="020B0503020204020204" charset="-122"/>
                <a:ea typeface="微软雅黑" panose="020B0503020204020204" charset="-122"/>
                <a:cs typeface="微软雅黑" panose="020B0503020204020204" charset="-122"/>
              </a:rPr>
              <a:pPr/>
              <a:t>‹#›</a:t>
            </a:fld>
            <a:endParaRPr lang="zh-CN" altLang="en-US" noProof="1">
              <a:solidFill>
                <a:srgbClr val="000000"/>
              </a:solidFill>
              <a:latin typeface="微软雅黑" panose="020B0503020204020204" charset="-122"/>
            </a:endParaRPr>
          </a:p>
        </p:txBody>
      </p:sp>
    </p:spTree>
    <p:extLst>
      <p:ext uri="{BB962C8B-B14F-4D97-AF65-F5344CB8AC3E}">
        <p14:creationId xmlns:p14="http://schemas.microsoft.com/office/powerpoint/2010/main" val="149915601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3" name="页脚占位符 2"/>
          <p:cNvSpPr>
            <a:spLocks noGrp="1"/>
          </p:cNvSpPr>
          <p:nvPr>
            <p:ph type="ftr" sz="quarter" idx="11"/>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4" name="灯片编号占位符 3"/>
          <p:cNvSpPr>
            <a:spLocks noGrp="1"/>
          </p:cNvSpPr>
          <p:nvPr>
            <p:ph type="sldNum" sz="quarter" idx="12"/>
          </p:nvPr>
        </p:nvSpPr>
        <p:spPr/>
        <p:txBody>
          <a:bodyPr/>
          <a:lstStyle/>
          <a:p>
            <a:fld id="{9A0DB2DC-4C9A-4742-B13C-FB6460FD3503}" type="slidenum">
              <a:rPr lang="zh-CN" altLang="en-US" sz="1050" noProof="1">
                <a:solidFill>
                  <a:srgbClr val="000000"/>
                </a:solidFill>
                <a:latin typeface="微软雅黑" panose="020B0503020204020204" charset="-122"/>
                <a:ea typeface="微软雅黑" panose="020B0503020204020204" charset="-122"/>
                <a:cs typeface="微软雅黑" panose="020B0503020204020204" charset="-122"/>
              </a:rPr>
              <a:pPr/>
              <a:t>‹#›</a:t>
            </a:fld>
            <a:endParaRPr lang="zh-CN" altLang="en-US" noProof="1">
              <a:solidFill>
                <a:srgbClr val="000000"/>
              </a:solidFill>
              <a:latin typeface="微软雅黑" panose="020B0503020204020204" charset="-122"/>
            </a:endParaRPr>
          </a:p>
        </p:txBody>
      </p:sp>
    </p:spTree>
    <p:extLst>
      <p:ext uri="{BB962C8B-B14F-4D97-AF65-F5344CB8AC3E}">
        <p14:creationId xmlns:p14="http://schemas.microsoft.com/office/powerpoint/2010/main" val="1826747887"/>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871" y="457280"/>
            <a:ext cx="3932625" cy="1600480"/>
          </a:xfrm>
        </p:spPr>
        <p:txBody>
          <a:bodyPr anchor="b"/>
          <a:lstStyle>
            <a:lvl1pPr>
              <a:defRPr sz="2400"/>
            </a:lvl1pPr>
          </a:lstStyle>
          <a:p>
            <a:pPr fontAlgn="base"/>
            <a:r>
              <a:rPr lang="zh-CN" altLang="en-US" strike="noStrike" noProof="1"/>
              <a:t>单击此处编辑母版标题样式</a:t>
            </a:r>
          </a:p>
        </p:txBody>
      </p:sp>
      <p:sp>
        <p:nvSpPr>
          <p:cNvPr id="3" name="内容占位符 2"/>
          <p:cNvSpPr>
            <a:spLocks noGrp="1"/>
          </p:cNvSpPr>
          <p:nvPr>
            <p:ph idx="1"/>
          </p:nvPr>
        </p:nvSpPr>
        <p:spPr>
          <a:xfrm>
            <a:off x="5183698" y="987597"/>
            <a:ext cx="6172808" cy="487447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a:t>单击此处编辑母版文本样式</a:t>
            </a:r>
          </a:p>
          <a:p>
            <a:pPr lvl="1" fontAlgn="base"/>
            <a:r>
              <a:rPr lang="zh-CN" altLang="en-US" sz="1575" strike="noStrike" noProof="1"/>
              <a:t>第二级</a:t>
            </a:r>
            <a:endParaRPr lang="zh-CN" altLang="en-US" strike="noStrike" noProof="1"/>
          </a:p>
          <a:p>
            <a:pPr lvl="2" fontAlgn="base"/>
            <a:r>
              <a:rPr lang="zh-CN" altLang="en-US" sz="1350" strike="noStrike" noProof="1"/>
              <a:t>第三级</a:t>
            </a:r>
            <a:endParaRPr lang="zh-CN" altLang="en-US" strike="noStrike" noProof="1"/>
          </a:p>
          <a:p>
            <a:pPr lvl="3" fontAlgn="base"/>
            <a:r>
              <a:rPr lang="zh-CN" altLang="en-US" sz="1125" strike="noStrike" noProof="1"/>
              <a:t>第四级</a:t>
            </a:r>
            <a:endParaRPr lang="zh-CN" altLang="en-US" strike="noStrike" noProof="1"/>
          </a:p>
          <a:p>
            <a:pPr lvl="4" fontAlgn="base"/>
            <a:r>
              <a:rPr lang="zh-CN" altLang="en-US" sz="1125" strike="noStrike" noProof="1"/>
              <a:t>第五级</a:t>
            </a:r>
            <a:endParaRPr lang="zh-CN" altLang="en-US" strike="noStrike" noProof="1"/>
          </a:p>
        </p:txBody>
      </p:sp>
      <p:sp>
        <p:nvSpPr>
          <p:cNvPr id="4" name="文本占位符 3"/>
          <p:cNvSpPr>
            <a:spLocks noGrp="1"/>
          </p:cNvSpPr>
          <p:nvPr>
            <p:ph type="body" sz="half" idx="2"/>
          </p:nvPr>
        </p:nvSpPr>
        <p:spPr>
          <a:xfrm>
            <a:off x="839871" y="2057760"/>
            <a:ext cx="3932625" cy="3812255"/>
          </a:xfrm>
        </p:spPr>
        <p:txBody>
          <a:bodyPr/>
          <a:lstStyle>
            <a:lvl1pPr marL="0" indent="0">
              <a:buNone/>
              <a:defRPr sz="1200"/>
            </a:lvl1pPr>
            <a:lvl2pPr marL="342900" indent="0">
              <a:buNone/>
              <a:defRPr sz="1055"/>
            </a:lvl2pPr>
            <a:lvl3pPr marL="685800" indent="0">
              <a:buNone/>
              <a:defRPr sz="900"/>
            </a:lvl3pPr>
            <a:lvl4pPr marL="1028700" indent="0">
              <a:buNone/>
              <a:defRPr sz="755"/>
            </a:lvl4pPr>
            <a:lvl5pPr marL="1371600" indent="0">
              <a:buNone/>
              <a:defRPr sz="755"/>
            </a:lvl5pPr>
            <a:lvl6pPr marL="1714500" indent="0">
              <a:buNone/>
              <a:defRPr sz="755"/>
            </a:lvl6pPr>
            <a:lvl7pPr marL="2057400" indent="0">
              <a:buNone/>
              <a:defRPr sz="755"/>
            </a:lvl7pPr>
            <a:lvl8pPr marL="2400300" indent="0">
              <a:buNone/>
              <a:defRPr sz="755"/>
            </a:lvl8pPr>
            <a:lvl9pPr marL="2743835" indent="0">
              <a:buNone/>
              <a:defRPr sz="755"/>
            </a:lvl9pPr>
          </a:lstStyle>
          <a:p>
            <a:pPr lvl="0" fontAlgn="base"/>
            <a:r>
              <a:rPr lang="zh-CN" altLang="en-US" strike="noStrike" noProof="1"/>
              <a:t>单击此处编辑母版文本样式</a:t>
            </a:r>
          </a:p>
        </p:txBody>
      </p:sp>
      <p:sp>
        <p:nvSpPr>
          <p:cNvPr id="5" name="日期占位符 4"/>
          <p:cNvSpPr>
            <a:spLocks noGrp="1"/>
          </p:cNvSpPr>
          <p:nvPr>
            <p:ph type="dt" sz="half" idx="10"/>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6" name="页脚占位符 5"/>
          <p:cNvSpPr>
            <a:spLocks noGrp="1"/>
          </p:cNvSpPr>
          <p:nvPr>
            <p:ph type="ftr" sz="quarter" idx="11"/>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7" name="灯片编号占位符 6"/>
          <p:cNvSpPr>
            <a:spLocks noGrp="1"/>
          </p:cNvSpPr>
          <p:nvPr>
            <p:ph type="sldNum" sz="quarter" idx="12"/>
          </p:nvPr>
        </p:nvSpPr>
        <p:spPr/>
        <p:txBody>
          <a:bodyPr/>
          <a:lstStyle/>
          <a:p>
            <a:fld id="{9A0DB2DC-4C9A-4742-B13C-FB6460FD3503}" type="slidenum">
              <a:rPr lang="zh-CN" altLang="en-US" sz="1050" noProof="1">
                <a:solidFill>
                  <a:srgbClr val="000000"/>
                </a:solidFill>
                <a:latin typeface="微软雅黑" panose="020B0503020204020204" charset="-122"/>
                <a:ea typeface="微软雅黑" panose="020B0503020204020204" charset="-122"/>
                <a:cs typeface="微软雅黑" panose="020B0503020204020204" charset="-122"/>
              </a:rPr>
              <a:pPr/>
              <a:t>‹#›</a:t>
            </a:fld>
            <a:endParaRPr lang="zh-CN" altLang="en-US" noProof="1">
              <a:solidFill>
                <a:srgbClr val="000000"/>
              </a:solidFill>
              <a:latin typeface="微软雅黑" panose="020B0503020204020204" charset="-122"/>
            </a:endParaRPr>
          </a:p>
        </p:txBody>
      </p:sp>
    </p:spTree>
    <p:extLst>
      <p:ext uri="{BB962C8B-B14F-4D97-AF65-F5344CB8AC3E}">
        <p14:creationId xmlns:p14="http://schemas.microsoft.com/office/powerpoint/2010/main" val="1006715070"/>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871" y="457280"/>
            <a:ext cx="4165759" cy="1600480"/>
          </a:xfrm>
        </p:spPr>
        <p:txBody>
          <a:bodyPr anchor="b"/>
          <a:lstStyle>
            <a:lvl1pPr>
              <a:defRPr sz="2400"/>
            </a:lvl1pPr>
          </a:lstStyle>
          <a:p>
            <a:pPr fontAlgn="base"/>
            <a:r>
              <a:rPr lang="zh-CN" altLang="en-US" strike="noStrike" noProof="1"/>
              <a:t>单击此处编辑母版标题样式</a:t>
            </a:r>
          </a:p>
        </p:txBody>
      </p:sp>
      <p:sp>
        <p:nvSpPr>
          <p:cNvPr id="3" name="图片占位符 2"/>
          <p:cNvSpPr>
            <a:spLocks noGrp="1"/>
          </p:cNvSpPr>
          <p:nvPr>
            <p:ph type="pic" idx="1"/>
          </p:nvPr>
        </p:nvSpPr>
        <p:spPr>
          <a:xfrm>
            <a:off x="5183698" y="457281"/>
            <a:ext cx="6172808" cy="5404796"/>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835"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839871" y="2057760"/>
            <a:ext cx="4165759" cy="3812255"/>
          </a:xfrm>
        </p:spPr>
        <p:txBody>
          <a:bodyPr/>
          <a:lstStyle>
            <a:lvl1pPr marL="0" indent="0">
              <a:buNone/>
              <a:defRPr sz="1500"/>
            </a:lvl1pPr>
            <a:lvl2pPr marL="342900" indent="0">
              <a:buNone/>
              <a:defRPr sz="1355"/>
            </a:lvl2pPr>
            <a:lvl3pPr marL="685800" indent="0">
              <a:buNone/>
              <a:defRPr sz="1200"/>
            </a:lvl3pPr>
            <a:lvl4pPr marL="1028700" indent="0">
              <a:buNone/>
              <a:defRPr sz="1055"/>
            </a:lvl4pPr>
            <a:lvl5pPr marL="1371600" indent="0">
              <a:buNone/>
              <a:defRPr sz="1055"/>
            </a:lvl5pPr>
            <a:lvl6pPr marL="1714500" indent="0">
              <a:buNone/>
              <a:defRPr sz="1055"/>
            </a:lvl6pPr>
            <a:lvl7pPr marL="2057400" indent="0">
              <a:buNone/>
              <a:defRPr sz="1055"/>
            </a:lvl7pPr>
            <a:lvl8pPr marL="2400300" indent="0">
              <a:buNone/>
              <a:defRPr sz="1055"/>
            </a:lvl8pPr>
            <a:lvl9pPr marL="2743835" indent="0">
              <a:buNone/>
              <a:defRPr sz="1055"/>
            </a:lvl9pPr>
          </a:lstStyle>
          <a:p>
            <a:pPr lvl="0" fontAlgn="base"/>
            <a:r>
              <a:rPr lang="zh-CN" altLang="en-US" sz="112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6" name="页脚占位符 5"/>
          <p:cNvSpPr>
            <a:spLocks noGrp="1"/>
          </p:cNvSpPr>
          <p:nvPr>
            <p:ph type="ftr" sz="quarter" idx="11"/>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7" name="灯片编号占位符 6"/>
          <p:cNvSpPr>
            <a:spLocks noGrp="1"/>
          </p:cNvSpPr>
          <p:nvPr>
            <p:ph type="sldNum" sz="quarter" idx="12"/>
          </p:nvPr>
        </p:nvSpPr>
        <p:spPr/>
        <p:txBody>
          <a:bodyPr/>
          <a:lstStyle/>
          <a:p>
            <a:fld id="{9A0DB2DC-4C9A-4742-B13C-FB6460FD3503}" type="slidenum">
              <a:rPr lang="zh-CN" altLang="en-US" sz="1050" noProof="1">
                <a:solidFill>
                  <a:srgbClr val="000000"/>
                </a:solidFill>
                <a:latin typeface="微软雅黑" panose="020B0503020204020204" charset="-122"/>
                <a:ea typeface="微软雅黑" panose="020B0503020204020204" charset="-122"/>
                <a:cs typeface="微软雅黑" panose="020B0503020204020204" charset="-122"/>
              </a:rPr>
              <a:pPr/>
              <a:t>‹#›</a:t>
            </a:fld>
            <a:endParaRPr lang="zh-CN" altLang="en-US" noProof="1">
              <a:solidFill>
                <a:srgbClr val="000000"/>
              </a:solidFill>
              <a:latin typeface="微软雅黑" panose="020B0503020204020204" charset="-122"/>
            </a:endParaRPr>
          </a:p>
        </p:txBody>
      </p:sp>
    </p:spTree>
    <p:extLst>
      <p:ext uri="{BB962C8B-B14F-4D97-AF65-F5344CB8AC3E}">
        <p14:creationId xmlns:p14="http://schemas.microsoft.com/office/powerpoint/2010/main" val="381709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pacer_bg_wave-Green-Yellow" preserve="1">
  <p:cSld name="Spacer_bg_wave-Green-Yellow">
    <p:spTree>
      <p:nvGrpSpPr>
        <p:cNvPr id="1" name="Shape 556"/>
        <p:cNvGrpSpPr/>
        <p:nvPr/>
      </p:nvGrpSpPr>
      <p:grpSpPr>
        <a:xfrm>
          <a:off x="0" y="0"/>
          <a:ext cx="0" cy="0"/>
          <a:chOff x="0" y="0"/>
          <a:chExt cx="0" cy="0"/>
        </a:xfrm>
      </p:grpSpPr>
      <p:pic>
        <p:nvPicPr>
          <p:cNvPr id="557" name="Google Shape;557;p7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58" name="Google Shape;558;p72"/>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59" name="Google Shape;559;p72"/>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235285403"/>
      </p:ext>
    </p:extLst>
  </p:cSld>
  <p:clrMapOvr>
    <a:masterClrMapping/>
  </p:clrMapOvr>
  <p:extLst>
    <p:ext uri="{DCECCB84-F9BA-43D5-87BE-67443E8EF086}">
      <p15:sldGuideLst xmlns:p15="http://schemas.microsoft.com/office/powerpoint/2012/main">
        <p15:guide id="1" pos="960">
          <p15:clr>
            <a:srgbClr val="FA7B17"/>
          </p15:clr>
        </p15:guide>
        <p15:guide id="2" pos="21906">
          <p15:clr>
            <a:srgbClr val="FA7B17"/>
          </p15:clr>
        </p15:guide>
        <p15:guide id="3" orient="horz" pos="3107">
          <p15:clr>
            <a:srgbClr val="FA7B17"/>
          </p15:clr>
        </p15:guide>
        <p15:guide id="4" orient="horz" pos="11341">
          <p15:clr>
            <a:srgbClr val="FA7B17"/>
          </p15:clr>
        </p15:guide>
      </p15:sldGuideLst>
    </p:ext>
  </p:extLst>
</p:sldLayout>
</file>

<file path=ppt/slideLayouts/slideLayout19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5" name="页脚占位符 4"/>
          <p:cNvSpPr>
            <a:spLocks noGrp="1"/>
          </p:cNvSpPr>
          <p:nvPr>
            <p:ph type="ftr" sz="quarter" idx="11"/>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6" name="灯片编号占位符 5"/>
          <p:cNvSpPr>
            <a:spLocks noGrp="1"/>
          </p:cNvSpPr>
          <p:nvPr>
            <p:ph type="sldNum" sz="quarter" idx="12"/>
          </p:nvPr>
        </p:nvSpPr>
        <p:spPr/>
        <p:txBody>
          <a:bodyPr/>
          <a:lstStyle/>
          <a:p>
            <a:fld id="{9A0DB2DC-4C9A-4742-B13C-FB6460FD3503}" type="slidenum">
              <a:rPr lang="zh-CN" altLang="en-US" sz="1050" noProof="1">
                <a:solidFill>
                  <a:srgbClr val="000000"/>
                </a:solidFill>
                <a:latin typeface="微软雅黑" panose="020B0503020204020204" charset="-122"/>
                <a:ea typeface="微软雅黑" panose="020B0503020204020204" charset="-122"/>
                <a:cs typeface="微软雅黑" panose="020B0503020204020204" charset="-122"/>
              </a:rPr>
              <a:pPr/>
              <a:t>‹#›</a:t>
            </a:fld>
            <a:endParaRPr lang="zh-CN" altLang="en-US" noProof="1">
              <a:solidFill>
                <a:srgbClr val="000000"/>
              </a:solidFill>
              <a:latin typeface="微软雅黑" panose="020B0503020204020204" charset="-122"/>
            </a:endParaRPr>
          </a:p>
        </p:txBody>
      </p:sp>
    </p:spTree>
    <p:extLst>
      <p:ext uri="{BB962C8B-B14F-4D97-AF65-F5344CB8AC3E}">
        <p14:creationId xmlns:p14="http://schemas.microsoft.com/office/powerpoint/2010/main" val="2085979574"/>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40070" y="274687"/>
            <a:ext cx="2743470" cy="5852548"/>
          </a:xfrm>
        </p:spPr>
        <p:txBody>
          <a:bodyPr vert="eaVert"/>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a:xfrm>
            <a:off x="609660" y="274687"/>
            <a:ext cx="8071368" cy="5852548"/>
          </a:xfrm>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5" name="页脚占位符 4"/>
          <p:cNvSpPr>
            <a:spLocks noGrp="1"/>
          </p:cNvSpPr>
          <p:nvPr>
            <p:ph type="ftr" sz="quarter" idx="11"/>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6" name="灯片编号占位符 5"/>
          <p:cNvSpPr>
            <a:spLocks noGrp="1"/>
          </p:cNvSpPr>
          <p:nvPr>
            <p:ph type="sldNum" sz="quarter" idx="12"/>
          </p:nvPr>
        </p:nvSpPr>
        <p:spPr/>
        <p:txBody>
          <a:bodyPr/>
          <a:lstStyle/>
          <a:p>
            <a:fld id="{9A0DB2DC-4C9A-4742-B13C-FB6460FD3503}" type="slidenum">
              <a:rPr lang="zh-CN" altLang="en-US" sz="1050" noProof="1">
                <a:solidFill>
                  <a:srgbClr val="000000"/>
                </a:solidFill>
                <a:latin typeface="微软雅黑" panose="020B0503020204020204" charset="-122"/>
                <a:ea typeface="微软雅黑" panose="020B0503020204020204" charset="-122"/>
                <a:cs typeface="微软雅黑" panose="020B0503020204020204" charset="-122"/>
              </a:rPr>
              <a:pPr/>
              <a:t>‹#›</a:t>
            </a:fld>
            <a:endParaRPr lang="zh-CN" altLang="en-US" noProof="1">
              <a:solidFill>
                <a:srgbClr val="000000"/>
              </a:solidFill>
              <a:latin typeface="微软雅黑" panose="020B0503020204020204" charset="-122"/>
            </a:endParaRPr>
          </a:p>
        </p:txBody>
      </p:sp>
    </p:spTree>
    <p:extLst>
      <p:ext uri="{BB962C8B-B14F-4D97-AF65-F5344CB8AC3E}">
        <p14:creationId xmlns:p14="http://schemas.microsoft.com/office/powerpoint/2010/main" val="188341243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7562088" y="0"/>
            <a:ext cx="4626863" cy="6857999"/>
          </a:xfrm>
          <a:prstGeom prst="rect">
            <a:avLst/>
          </a:prstGeom>
        </p:spPr>
      </p:pic>
      <p:pic>
        <p:nvPicPr>
          <p:cNvPr id="17" name="bg object 17"/>
          <p:cNvPicPr/>
          <p:nvPr/>
        </p:nvPicPr>
        <p:blipFill>
          <a:blip r:embed="rId3" cstate="print"/>
          <a:stretch>
            <a:fillRect/>
          </a:stretch>
        </p:blipFill>
        <p:spPr>
          <a:xfrm>
            <a:off x="7818120" y="2517647"/>
            <a:ext cx="4370832" cy="4340352"/>
          </a:xfrm>
          <a:prstGeom prst="rect">
            <a:avLst/>
          </a:prstGeom>
        </p:spPr>
      </p:pic>
      <p:pic>
        <p:nvPicPr>
          <p:cNvPr id="18" name="bg object 18"/>
          <p:cNvPicPr/>
          <p:nvPr/>
        </p:nvPicPr>
        <p:blipFill>
          <a:blip r:embed="rId4" cstate="print"/>
          <a:stretch>
            <a:fillRect/>
          </a:stretch>
        </p:blipFill>
        <p:spPr>
          <a:xfrm>
            <a:off x="9326880" y="4114800"/>
            <a:ext cx="2862072" cy="2743200"/>
          </a:xfrm>
          <a:prstGeom prst="rect">
            <a:avLst/>
          </a:prstGeom>
        </p:spPr>
      </p:pic>
      <p:sp>
        <p:nvSpPr>
          <p:cNvPr id="2" name="Holder 2"/>
          <p:cNvSpPr>
            <a:spLocks noGrp="1"/>
          </p:cNvSpPr>
          <p:nvPr>
            <p:ph type="ctrTitle"/>
          </p:nvPr>
        </p:nvSpPr>
        <p:spPr>
          <a:xfrm>
            <a:off x="935355" y="2453132"/>
            <a:ext cx="10321289" cy="1418589"/>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pPr fontAlgn="base">
              <a:spcBef>
                <a:spcPct val="0"/>
              </a:spcBef>
              <a:spcAft>
                <a:spcPct val="0"/>
              </a:spcAft>
            </a:pPr>
            <a:endParaRPr>
              <a:solidFill>
                <a:prstClr val="black">
                  <a:tint val="75000"/>
                </a:prstClr>
              </a:solidFill>
              <a:latin typeface="Arial" panose="020B0604020202020204" pitchFamily="34" charset="0"/>
              <a:ea typeface="宋体" panose="02010600030101010101" pitchFamily="2" charset="-122"/>
            </a:endParaRPr>
          </a:p>
        </p:txBody>
      </p:sp>
      <p:sp>
        <p:nvSpPr>
          <p:cNvPr id="5" name="Holder 5"/>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pPr fontAlgn="base">
              <a:spcBef>
                <a:spcPct val="0"/>
              </a:spcBef>
              <a:spcAft>
                <a:spcPct val="0"/>
              </a:spcAft>
            </a:pPr>
            <a:fld id="{1D8BD707-D9CF-40AE-B4C6-C98DA3205C09}" type="datetimeFigureOut">
              <a:rPr lang="en-US">
                <a:solidFill>
                  <a:prstClr val="black">
                    <a:tint val="75000"/>
                  </a:prstClr>
                </a:solidFill>
                <a:latin typeface="Arial" panose="020B0604020202020204" pitchFamily="34" charset="0"/>
                <a:ea typeface="宋体" panose="02010600030101010101" pitchFamily="2" charset="-122"/>
              </a:rPr>
              <a:pPr fontAlgn="base">
                <a:spcBef>
                  <a:spcPct val="0"/>
                </a:spcBef>
                <a:spcAft>
                  <a:spcPct val="0"/>
                </a:spcAft>
              </a:pPr>
              <a:t>1/20/2026</a:t>
            </a:fld>
            <a:endParaRPr lang="en-US">
              <a:solidFill>
                <a:prstClr val="black">
                  <a:tint val="75000"/>
                </a:prstClr>
              </a:solidFill>
              <a:latin typeface="Arial" panose="020B0604020202020204" pitchFamily="34" charset="0"/>
              <a:ea typeface="宋体" panose="02010600030101010101" pitchFamily="2" charset="-122"/>
            </a:endParaRPr>
          </a:p>
        </p:txBody>
      </p:sp>
      <p:sp>
        <p:nvSpPr>
          <p:cNvPr id="6" name="Holder 6"/>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pPr fontAlgn="base">
              <a:spcBef>
                <a:spcPct val="0"/>
              </a:spcBef>
              <a:spcAft>
                <a:spcPct val="0"/>
              </a:spcAft>
            </a:pPr>
            <a:fld id="{B6F15528-21DE-4FAA-801E-634DDDAF4B2B}" type="slidenum">
              <a:rPr>
                <a:solidFill>
                  <a:prstClr val="black">
                    <a:tint val="75000"/>
                  </a:prstClr>
                </a:solidFill>
                <a:latin typeface="Arial" panose="020B0604020202020204" pitchFamily="34" charset="0"/>
                <a:ea typeface="宋体" panose="02010600030101010101" pitchFamily="2" charset="-122"/>
              </a:rPr>
              <a:pPr fontAlgn="base">
                <a:spcBef>
                  <a:spcPct val="0"/>
                </a:spcBef>
                <a:spcAft>
                  <a:spcPct val="0"/>
                </a:spcAft>
              </a:pPr>
              <a:t>‹#›</a:t>
            </a:fld>
            <a:endParaRPr>
              <a:solidFill>
                <a:prstClr val="black">
                  <a:tint val="75000"/>
                </a:prstClr>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3529182764"/>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203864"/>
                </a:solidFill>
                <a:latin typeface="Tahoma"/>
                <a:cs typeface="Tahoma"/>
              </a:defRPr>
            </a:lvl1pPr>
          </a:lstStyle>
          <a:p>
            <a:endParaRPr/>
          </a:p>
        </p:txBody>
      </p:sp>
      <p:sp>
        <p:nvSpPr>
          <p:cNvPr id="3" name="Holder 3"/>
          <p:cNvSpPr>
            <a:spLocks noGrp="1"/>
          </p:cNvSpPr>
          <p:nvPr>
            <p:ph type="body" idx="1"/>
          </p:nvPr>
        </p:nvSpPr>
        <p:spPr/>
        <p:txBody>
          <a:bodyPr lIns="0" tIns="0" rIns="0" bIns="0"/>
          <a:lstStyle>
            <a:lvl1pPr>
              <a:defRPr sz="7200" b="0" i="0">
                <a:solidFill>
                  <a:schemeClr val="bg1"/>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pPr fontAlgn="base">
              <a:spcBef>
                <a:spcPct val="0"/>
              </a:spcBef>
              <a:spcAft>
                <a:spcPct val="0"/>
              </a:spcAft>
            </a:pPr>
            <a:endParaRPr>
              <a:solidFill>
                <a:prstClr val="black">
                  <a:tint val="75000"/>
                </a:prstClr>
              </a:solidFill>
              <a:latin typeface="Arial" panose="020B0604020202020204" pitchFamily="34" charset="0"/>
              <a:ea typeface="宋体" panose="02010600030101010101" pitchFamily="2" charset="-122"/>
            </a:endParaRPr>
          </a:p>
        </p:txBody>
      </p:sp>
      <p:sp>
        <p:nvSpPr>
          <p:cNvPr id="5" name="Holder 5"/>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pPr fontAlgn="base">
              <a:spcBef>
                <a:spcPct val="0"/>
              </a:spcBef>
              <a:spcAft>
                <a:spcPct val="0"/>
              </a:spcAft>
            </a:pPr>
            <a:fld id="{1D8BD707-D9CF-40AE-B4C6-C98DA3205C09}" type="datetimeFigureOut">
              <a:rPr lang="en-US">
                <a:solidFill>
                  <a:prstClr val="black">
                    <a:tint val="75000"/>
                  </a:prstClr>
                </a:solidFill>
                <a:latin typeface="Arial" panose="020B0604020202020204" pitchFamily="34" charset="0"/>
                <a:ea typeface="宋体" panose="02010600030101010101" pitchFamily="2" charset="-122"/>
              </a:rPr>
              <a:pPr fontAlgn="base">
                <a:spcBef>
                  <a:spcPct val="0"/>
                </a:spcBef>
                <a:spcAft>
                  <a:spcPct val="0"/>
                </a:spcAft>
              </a:pPr>
              <a:t>1/20/2026</a:t>
            </a:fld>
            <a:endParaRPr lang="en-US">
              <a:solidFill>
                <a:prstClr val="black">
                  <a:tint val="75000"/>
                </a:prstClr>
              </a:solidFill>
              <a:latin typeface="Arial" panose="020B0604020202020204" pitchFamily="34" charset="0"/>
              <a:ea typeface="宋体" panose="02010600030101010101" pitchFamily="2" charset="-122"/>
            </a:endParaRPr>
          </a:p>
        </p:txBody>
      </p:sp>
      <p:sp>
        <p:nvSpPr>
          <p:cNvPr id="6" name="Holder 6"/>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pPr fontAlgn="base">
              <a:spcBef>
                <a:spcPct val="0"/>
              </a:spcBef>
              <a:spcAft>
                <a:spcPct val="0"/>
              </a:spcAft>
            </a:pPr>
            <a:fld id="{B6F15528-21DE-4FAA-801E-634DDDAF4B2B}" type="slidenum">
              <a:rPr>
                <a:solidFill>
                  <a:prstClr val="black">
                    <a:tint val="75000"/>
                  </a:prstClr>
                </a:solidFill>
                <a:latin typeface="Arial" panose="020B0604020202020204" pitchFamily="34" charset="0"/>
                <a:ea typeface="宋体" panose="02010600030101010101" pitchFamily="2" charset="-122"/>
              </a:rPr>
              <a:pPr fontAlgn="base">
                <a:spcBef>
                  <a:spcPct val="0"/>
                </a:spcBef>
                <a:spcAft>
                  <a:spcPct val="0"/>
                </a:spcAft>
              </a:pPr>
              <a:t>‹#›</a:t>
            </a:fld>
            <a:endParaRPr>
              <a:solidFill>
                <a:prstClr val="black">
                  <a:tint val="75000"/>
                </a:prstClr>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1509565259"/>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rgbClr val="203864"/>
                </a:solidFill>
                <a:latin typeface="Tahoma"/>
                <a:cs typeface="Tahom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pPr fontAlgn="base">
              <a:spcBef>
                <a:spcPct val="0"/>
              </a:spcBef>
              <a:spcAft>
                <a:spcPct val="0"/>
              </a:spcAft>
            </a:pPr>
            <a:endParaRPr>
              <a:solidFill>
                <a:prstClr val="black">
                  <a:tint val="75000"/>
                </a:prstClr>
              </a:solidFill>
              <a:latin typeface="Arial" panose="020B0604020202020204" pitchFamily="34" charset="0"/>
              <a:ea typeface="宋体" panose="02010600030101010101" pitchFamily="2" charset="-122"/>
            </a:endParaRPr>
          </a:p>
        </p:txBody>
      </p:sp>
      <p:sp>
        <p:nvSpPr>
          <p:cNvPr id="6" name="Holder 6"/>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pPr fontAlgn="base">
              <a:spcBef>
                <a:spcPct val="0"/>
              </a:spcBef>
              <a:spcAft>
                <a:spcPct val="0"/>
              </a:spcAft>
            </a:pPr>
            <a:fld id="{1D8BD707-D9CF-40AE-B4C6-C98DA3205C09}" type="datetimeFigureOut">
              <a:rPr lang="en-US">
                <a:solidFill>
                  <a:prstClr val="black">
                    <a:tint val="75000"/>
                  </a:prstClr>
                </a:solidFill>
                <a:latin typeface="Arial" panose="020B0604020202020204" pitchFamily="34" charset="0"/>
                <a:ea typeface="宋体" panose="02010600030101010101" pitchFamily="2" charset="-122"/>
              </a:rPr>
              <a:pPr fontAlgn="base">
                <a:spcBef>
                  <a:spcPct val="0"/>
                </a:spcBef>
                <a:spcAft>
                  <a:spcPct val="0"/>
                </a:spcAft>
              </a:pPr>
              <a:t>1/20/2026</a:t>
            </a:fld>
            <a:endParaRPr lang="en-US">
              <a:solidFill>
                <a:prstClr val="black">
                  <a:tint val="75000"/>
                </a:prstClr>
              </a:solidFill>
              <a:latin typeface="Arial" panose="020B0604020202020204" pitchFamily="34" charset="0"/>
              <a:ea typeface="宋体" panose="02010600030101010101" pitchFamily="2" charset="-122"/>
            </a:endParaRPr>
          </a:p>
        </p:txBody>
      </p:sp>
      <p:sp>
        <p:nvSpPr>
          <p:cNvPr id="7" name="Holder 7"/>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pPr fontAlgn="base">
              <a:spcBef>
                <a:spcPct val="0"/>
              </a:spcBef>
              <a:spcAft>
                <a:spcPct val="0"/>
              </a:spcAft>
            </a:pPr>
            <a:fld id="{B6F15528-21DE-4FAA-801E-634DDDAF4B2B}" type="slidenum">
              <a:rPr>
                <a:solidFill>
                  <a:prstClr val="black">
                    <a:tint val="75000"/>
                  </a:prstClr>
                </a:solidFill>
                <a:latin typeface="Arial" panose="020B0604020202020204" pitchFamily="34" charset="0"/>
                <a:ea typeface="宋体" panose="02010600030101010101" pitchFamily="2" charset="-122"/>
              </a:rPr>
              <a:pPr fontAlgn="base">
                <a:spcBef>
                  <a:spcPct val="0"/>
                </a:spcBef>
                <a:spcAft>
                  <a:spcPct val="0"/>
                </a:spcAft>
              </a:pPr>
              <a:t>‹#›</a:t>
            </a:fld>
            <a:endParaRPr>
              <a:solidFill>
                <a:prstClr val="black">
                  <a:tint val="75000"/>
                </a:prstClr>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879215731"/>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238403" y="225286"/>
            <a:ext cx="11715750" cy="6407785"/>
          </a:xfrm>
          <a:custGeom>
            <a:avLst/>
            <a:gdLst/>
            <a:ahLst/>
            <a:cxnLst/>
            <a:rect l="l" t="t" r="r" b="b"/>
            <a:pathLst>
              <a:path w="11715750" h="6407784">
                <a:moveTo>
                  <a:pt x="0" y="0"/>
                </a:moveTo>
                <a:lnTo>
                  <a:pt x="11715196" y="0"/>
                </a:lnTo>
                <a:lnTo>
                  <a:pt x="11715196" y="6407428"/>
                </a:lnTo>
                <a:lnTo>
                  <a:pt x="0" y="6407428"/>
                </a:lnTo>
                <a:lnTo>
                  <a:pt x="0" y="0"/>
                </a:lnTo>
                <a:close/>
              </a:path>
            </a:pathLst>
          </a:custGeom>
          <a:ln w="12700">
            <a:solidFill>
              <a:srgbClr val="D0CECE"/>
            </a:solidFill>
          </a:ln>
        </p:spPr>
        <p:txBody>
          <a:bodyPr wrap="square" lIns="0" tIns="0" rIns="0" bIns="0" rtlCol="0"/>
          <a:lstStyle/>
          <a:p>
            <a:endParaRPr>
              <a:solidFill>
                <a:prstClr val="black"/>
              </a:solidFill>
              <a:ea typeface="宋体" panose="02010600030101010101" pitchFamily="2" charset="-122"/>
            </a:endParaRPr>
          </a:p>
        </p:txBody>
      </p:sp>
      <p:pic>
        <p:nvPicPr>
          <p:cNvPr id="17" name="bg object 17"/>
          <p:cNvPicPr/>
          <p:nvPr/>
        </p:nvPicPr>
        <p:blipFill>
          <a:blip r:embed="rId2" cstate="print"/>
          <a:stretch>
            <a:fillRect/>
          </a:stretch>
        </p:blipFill>
        <p:spPr>
          <a:xfrm>
            <a:off x="237705" y="227169"/>
            <a:ext cx="11731843" cy="6096628"/>
          </a:xfrm>
          <a:prstGeom prst="rect">
            <a:avLst/>
          </a:prstGeom>
        </p:spPr>
      </p:pic>
      <p:sp>
        <p:nvSpPr>
          <p:cNvPr id="18" name="bg object 18"/>
          <p:cNvSpPr/>
          <p:nvPr/>
        </p:nvSpPr>
        <p:spPr>
          <a:xfrm>
            <a:off x="887722" y="329624"/>
            <a:ext cx="10417175" cy="5842635"/>
          </a:xfrm>
          <a:custGeom>
            <a:avLst/>
            <a:gdLst/>
            <a:ahLst/>
            <a:cxnLst/>
            <a:rect l="l" t="t" r="r" b="b"/>
            <a:pathLst>
              <a:path w="10417175" h="5842635">
                <a:moveTo>
                  <a:pt x="10416554" y="0"/>
                </a:moveTo>
                <a:lnTo>
                  <a:pt x="0" y="0"/>
                </a:lnTo>
                <a:lnTo>
                  <a:pt x="0" y="5842575"/>
                </a:lnTo>
                <a:lnTo>
                  <a:pt x="10416554" y="5842575"/>
                </a:lnTo>
                <a:lnTo>
                  <a:pt x="10416554" y="0"/>
                </a:lnTo>
                <a:close/>
              </a:path>
            </a:pathLst>
          </a:custGeom>
          <a:solidFill>
            <a:srgbClr val="FFFFFF"/>
          </a:solidFill>
        </p:spPr>
        <p:txBody>
          <a:bodyPr wrap="square" lIns="0" tIns="0" rIns="0" bIns="0" rtlCol="0"/>
          <a:lstStyle/>
          <a:p>
            <a:endParaRPr>
              <a:solidFill>
                <a:prstClr val="black"/>
              </a:solidFill>
              <a:ea typeface="宋体" panose="02010600030101010101" pitchFamily="2" charset="-122"/>
            </a:endParaRPr>
          </a:p>
        </p:txBody>
      </p:sp>
      <p:sp>
        <p:nvSpPr>
          <p:cNvPr id="2" name="Holder 2"/>
          <p:cNvSpPr>
            <a:spLocks noGrp="1"/>
          </p:cNvSpPr>
          <p:nvPr>
            <p:ph type="title"/>
          </p:nvPr>
        </p:nvSpPr>
        <p:spPr/>
        <p:txBody>
          <a:bodyPr lIns="0" tIns="0" rIns="0" bIns="0"/>
          <a:lstStyle>
            <a:lvl1pPr>
              <a:defRPr sz="3200" b="1" i="0">
                <a:solidFill>
                  <a:srgbClr val="203864"/>
                </a:solidFill>
                <a:latin typeface="Tahoma"/>
                <a:cs typeface="Tahoma"/>
              </a:defRPr>
            </a:lvl1pPr>
          </a:lstStyle>
          <a:p>
            <a:endParaRPr/>
          </a:p>
        </p:txBody>
      </p:sp>
      <p:sp>
        <p:nvSpPr>
          <p:cNvPr id="3" name="Holder 3"/>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pPr fontAlgn="base">
              <a:spcBef>
                <a:spcPct val="0"/>
              </a:spcBef>
              <a:spcAft>
                <a:spcPct val="0"/>
              </a:spcAft>
            </a:pPr>
            <a:endParaRPr>
              <a:solidFill>
                <a:prstClr val="black">
                  <a:tint val="75000"/>
                </a:prstClr>
              </a:solidFill>
              <a:latin typeface="Arial" panose="020B0604020202020204" pitchFamily="34" charset="0"/>
              <a:ea typeface="宋体" panose="02010600030101010101" pitchFamily="2" charset="-122"/>
            </a:endParaRPr>
          </a:p>
        </p:txBody>
      </p:sp>
      <p:sp>
        <p:nvSpPr>
          <p:cNvPr id="4" name="Holder 4"/>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pPr fontAlgn="base">
              <a:spcBef>
                <a:spcPct val="0"/>
              </a:spcBef>
              <a:spcAft>
                <a:spcPct val="0"/>
              </a:spcAft>
            </a:pPr>
            <a:fld id="{1D8BD707-D9CF-40AE-B4C6-C98DA3205C09}" type="datetimeFigureOut">
              <a:rPr lang="en-US">
                <a:solidFill>
                  <a:prstClr val="black">
                    <a:tint val="75000"/>
                  </a:prstClr>
                </a:solidFill>
                <a:latin typeface="Arial" panose="020B0604020202020204" pitchFamily="34" charset="0"/>
                <a:ea typeface="宋体" panose="02010600030101010101" pitchFamily="2" charset="-122"/>
              </a:rPr>
              <a:pPr fontAlgn="base">
                <a:spcBef>
                  <a:spcPct val="0"/>
                </a:spcBef>
                <a:spcAft>
                  <a:spcPct val="0"/>
                </a:spcAft>
              </a:pPr>
              <a:t>1/20/2026</a:t>
            </a:fld>
            <a:endParaRPr lang="en-US">
              <a:solidFill>
                <a:prstClr val="black">
                  <a:tint val="75000"/>
                </a:prstClr>
              </a:solidFill>
              <a:latin typeface="Arial" panose="020B0604020202020204" pitchFamily="34" charset="0"/>
              <a:ea typeface="宋体" panose="02010600030101010101" pitchFamily="2" charset="-122"/>
            </a:endParaRPr>
          </a:p>
        </p:txBody>
      </p:sp>
      <p:sp>
        <p:nvSpPr>
          <p:cNvPr id="5" name="Holder 5"/>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pPr fontAlgn="base">
              <a:spcBef>
                <a:spcPct val="0"/>
              </a:spcBef>
              <a:spcAft>
                <a:spcPct val="0"/>
              </a:spcAft>
            </a:pPr>
            <a:fld id="{B6F15528-21DE-4FAA-801E-634DDDAF4B2B}" type="slidenum">
              <a:rPr>
                <a:solidFill>
                  <a:prstClr val="black">
                    <a:tint val="75000"/>
                  </a:prstClr>
                </a:solidFill>
                <a:latin typeface="Arial" panose="020B0604020202020204" pitchFamily="34" charset="0"/>
                <a:ea typeface="宋体" panose="02010600030101010101" pitchFamily="2" charset="-122"/>
              </a:rPr>
              <a:pPr fontAlgn="base">
                <a:spcBef>
                  <a:spcPct val="0"/>
                </a:spcBef>
                <a:spcAft>
                  <a:spcPct val="0"/>
                </a:spcAft>
              </a:pPr>
              <a:t>‹#›</a:t>
            </a:fld>
            <a:endParaRPr>
              <a:solidFill>
                <a:prstClr val="black">
                  <a:tint val="75000"/>
                </a:prstClr>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3302497519"/>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pPr fontAlgn="base">
              <a:spcBef>
                <a:spcPct val="0"/>
              </a:spcBef>
              <a:spcAft>
                <a:spcPct val="0"/>
              </a:spcAft>
            </a:pPr>
            <a:endParaRPr>
              <a:solidFill>
                <a:prstClr val="black">
                  <a:tint val="75000"/>
                </a:prstClr>
              </a:solidFill>
              <a:latin typeface="Arial" panose="020B0604020202020204" pitchFamily="34" charset="0"/>
              <a:ea typeface="宋体" panose="02010600030101010101" pitchFamily="2" charset="-122"/>
            </a:endParaRPr>
          </a:p>
        </p:txBody>
      </p:sp>
      <p:sp>
        <p:nvSpPr>
          <p:cNvPr id="3" name="Holder 3"/>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pPr fontAlgn="base">
              <a:spcBef>
                <a:spcPct val="0"/>
              </a:spcBef>
              <a:spcAft>
                <a:spcPct val="0"/>
              </a:spcAft>
            </a:pPr>
            <a:fld id="{1D8BD707-D9CF-40AE-B4C6-C98DA3205C09}" type="datetimeFigureOut">
              <a:rPr lang="en-US">
                <a:solidFill>
                  <a:prstClr val="black">
                    <a:tint val="75000"/>
                  </a:prstClr>
                </a:solidFill>
                <a:latin typeface="Arial" panose="020B0604020202020204" pitchFamily="34" charset="0"/>
                <a:ea typeface="宋体" panose="02010600030101010101" pitchFamily="2" charset="-122"/>
              </a:rPr>
              <a:pPr fontAlgn="base">
                <a:spcBef>
                  <a:spcPct val="0"/>
                </a:spcBef>
                <a:spcAft>
                  <a:spcPct val="0"/>
                </a:spcAft>
              </a:pPr>
              <a:t>1/20/2026</a:t>
            </a:fld>
            <a:endParaRPr lang="en-US">
              <a:solidFill>
                <a:prstClr val="black">
                  <a:tint val="75000"/>
                </a:prstClr>
              </a:solidFill>
              <a:latin typeface="Arial" panose="020B0604020202020204" pitchFamily="34" charset="0"/>
              <a:ea typeface="宋体" panose="02010600030101010101" pitchFamily="2" charset="-122"/>
            </a:endParaRPr>
          </a:p>
        </p:txBody>
      </p:sp>
      <p:sp>
        <p:nvSpPr>
          <p:cNvPr id="4" name="Holder 4"/>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pPr fontAlgn="base">
              <a:spcBef>
                <a:spcPct val="0"/>
              </a:spcBef>
              <a:spcAft>
                <a:spcPct val="0"/>
              </a:spcAft>
            </a:pPr>
            <a:fld id="{B6F15528-21DE-4FAA-801E-634DDDAF4B2B}" type="slidenum">
              <a:rPr>
                <a:solidFill>
                  <a:prstClr val="black">
                    <a:tint val="75000"/>
                  </a:prstClr>
                </a:solidFill>
                <a:latin typeface="Arial" panose="020B0604020202020204" pitchFamily="34" charset="0"/>
                <a:ea typeface="宋体" panose="02010600030101010101" pitchFamily="2" charset="-122"/>
              </a:rPr>
              <a:pPr fontAlgn="base">
                <a:spcBef>
                  <a:spcPct val="0"/>
                </a:spcBef>
                <a:spcAft>
                  <a:spcPct val="0"/>
                </a:spcAft>
              </a:pPr>
              <a:t>‹#›</a:t>
            </a:fld>
            <a:endParaRPr>
              <a:solidFill>
                <a:prstClr val="black">
                  <a:tint val="75000"/>
                </a:prstClr>
              </a:solidFill>
              <a:latin typeface="Arial" panose="020B0604020202020204" pitchFamily="34" charset="0"/>
              <a:ea typeface="宋体" panose="02010600030101010101" pitchFamily="2" charset="-122"/>
            </a:endParaRPr>
          </a:p>
        </p:txBody>
      </p:sp>
    </p:spTree>
    <p:extLst>
      <p:ext uri="{BB962C8B-B14F-4D97-AF65-F5344CB8AC3E}">
        <p14:creationId xmlns:p14="http://schemas.microsoft.com/office/powerpoint/2010/main" val="1790250554"/>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150" y="1122560"/>
            <a:ext cx="9144900" cy="2388017"/>
          </a:xfrm>
        </p:spPr>
        <p:txBody>
          <a:bodyPr anchor="b"/>
          <a:lstStyle>
            <a:lvl1pPr algn="ctr">
              <a:defRPr sz="4500"/>
            </a:lvl1pPr>
          </a:lstStyle>
          <a:p>
            <a:pPr fontAlgn="base"/>
            <a:r>
              <a:rPr lang="zh-CN" altLang="en-US" sz="3375" strike="noStrike" noProof="1"/>
              <a:t>单击此处编辑母版标题样式</a:t>
            </a:r>
            <a:endParaRPr lang="zh-CN" altLang="en-US" strike="noStrike" noProof="1"/>
          </a:p>
        </p:txBody>
      </p:sp>
      <p:sp>
        <p:nvSpPr>
          <p:cNvPr id="3" name="副标题 2"/>
          <p:cNvSpPr>
            <a:spLocks noGrp="1"/>
          </p:cNvSpPr>
          <p:nvPr>
            <p:ph type="subTitle" idx="1"/>
          </p:nvPr>
        </p:nvSpPr>
        <p:spPr>
          <a:xfrm>
            <a:off x="1524150" y="3602668"/>
            <a:ext cx="9144900" cy="1656052"/>
          </a:xfrm>
        </p:spPr>
        <p:txBody>
          <a:bodyPr/>
          <a:lstStyle>
            <a:lvl1pPr marL="0" indent="0" algn="ctr">
              <a:buNone/>
              <a:defRPr sz="1800"/>
            </a:lvl1pPr>
            <a:lvl2pPr marL="342900" indent="0" algn="ctr">
              <a:buNone/>
              <a:defRPr sz="1500"/>
            </a:lvl2pPr>
            <a:lvl3pPr marL="685800" indent="0" algn="ctr">
              <a:buNone/>
              <a:defRPr sz="1355"/>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835" indent="0" algn="ctr">
              <a:buNone/>
              <a:defRPr sz="1200"/>
            </a:lvl9pPr>
          </a:lstStyle>
          <a:p>
            <a:pPr fontAlgn="base"/>
            <a:r>
              <a:rPr lang="zh-CN" altLang="en-US" sz="135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5" name="页脚占位符 4"/>
          <p:cNvSpPr>
            <a:spLocks noGrp="1"/>
          </p:cNvSpPr>
          <p:nvPr>
            <p:ph type="ftr" sz="quarter" idx="11"/>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6" name="灯片编号占位符 5"/>
          <p:cNvSpPr>
            <a:spLocks noGrp="1"/>
          </p:cNvSpPr>
          <p:nvPr>
            <p:ph type="sldNum" sz="quarter" idx="12"/>
          </p:nvPr>
        </p:nvSpPr>
        <p:spPr/>
        <p:txBody>
          <a:bodyPr/>
          <a:lstStyle/>
          <a:p>
            <a:fld id="{9A0DB2DC-4C9A-4742-B13C-FB6460FD3503}" type="slidenum">
              <a:rPr lang="zh-CN" altLang="en-US" sz="1050" noProof="1">
                <a:solidFill>
                  <a:srgbClr val="000000"/>
                </a:solidFill>
                <a:latin typeface="微软雅黑" panose="020B0503020204020204" charset="-122"/>
                <a:ea typeface="微软雅黑" panose="020B0503020204020204" charset="-122"/>
                <a:cs typeface="微软雅黑" panose="020B0503020204020204" charset="-122"/>
              </a:rPr>
              <a:pPr/>
              <a:t>‹#›</a:t>
            </a:fld>
            <a:endParaRPr lang="zh-CN" altLang="en-US" noProof="1">
              <a:solidFill>
                <a:srgbClr val="000000"/>
              </a:solidFill>
              <a:latin typeface="微软雅黑" panose="020B0503020204020204" charset="-122"/>
            </a:endParaRPr>
          </a:p>
        </p:txBody>
      </p:sp>
    </p:spTree>
    <p:extLst>
      <p:ext uri="{BB962C8B-B14F-4D97-AF65-F5344CB8AC3E}">
        <p14:creationId xmlns:p14="http://schemas.microsoft.com/office/powerpoint/2010/main" val="1212690584"/>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5" name="页脚占位符 4"/>
          <p:cNvSpPr>
            <a:spLocks noGrp="1"/>
          </p:cNvSpPr>
          <p:nvPr>
            <p:ph type="ftr" sz="quarter" idx="11"/>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6" name="灯片编号占位符 5"/>
          <p:cNvSpPr>
            <a:spLocks noGrp="1"/>
          </p:cNvSpPr>
          <p:nvPr>
            <p:ph type="sldNum" sz="quarter" idx="12"/>
          </p:nvPr>
        </p:nvSpPr>
        <p:spPr/>
        <p:txBody>
          <a:bodyPr/>
          <a:lstStyle/>
          <a:p>
            <a:fld id="{9A0DB2DC-4C9A-4742-B13C-FB6460FD3503}" type="slidenum">
              <a:rPr lang="zh-CN" altLang="en-US" sz="1050" noProof="1">
                <a:solidFill>
                  <a:srgbClr val="000000"/>
                </a:solidFill>
                <a:latin typeface="微软雅黑" panose="020B0503020204020204" charset="-122"/>
                <a:ea typeface="微软雅黑" panose="020B0503020204020204" charset="-122"/>
                <a:cs typeface="微软雅黑" panose="020B0503020204020204" charset="-122"/>
              </a:rPr>
              <a:pPr/>
              <a:t>‹#›</a:t>
            </a:fld>
            <a:endParaRPr lang="zh-CN" altLang="en-US" noProof="1">
              <a:solidFill>
                <a:srgbClr val="000000"/>
              </a:solidFill>
              <a:latin typeface="微软雅黑" panose="020B0503020204020204" charset="-122"/>
            </a:endParaRPr>
          </a:p>
        </p:txBody>
      </p:sp>
    </p:spTree>
    <p:extLst>
      <p:ext uri="{BB962C8B-B14F-4D97-AF65-F5344CB8AC3E}">
        <p14:creationId xmlns:p14="http://schemas.microsoft.com/office/powerpoint/2010/main" val="1231581333"/>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933" y="1710037"/>
            <a:ext cx="10516635" cy="2853236"/>
          </a:xfrm>
        </p:spPr>
        <p:txBody>
          <a:bodyPr anchor="b"/>
          <a:lstStyle>
            <a:lvl1pPr>
              <a:defRPr sz="4500"/>
            </a:lvl1pPr>
          </a:lstStyle>
          <a:p>
            <a:pPr fontAlgn="base"/>
            <a:r>
              <a:rPr lang="zh-CN" altLang="en-US" sz="3375" strike="noStrike" noProof="1"/>
              <a:t>单击此处编辑母版标题样式</a:t>
            </a:r>
            <a:endParaRPr lang="zh-CN" altLang="en-US" strike="noStrike" noProof="1"/>
          </a:p>
        </p:txBody>
      </p:sp>
      <p:sp>
        <p:nvSpPr>
          <p:cNvPr id="3" name="文本占位符 2"/>
          <p:cNvSpPr>
            <a:spLocks noGrp="1"/>
          </p:cNvSpPr>
          <p:nvPr>
            <p:ph type="body" idx="1"/>
          </p:nvPr>
        </p:nvSpPr>
        <p:spPr>
          <a:xfrm>
            <a:off x="831933" y="4590265"/>
            <a:ext cx="10516635" cy="1500449"/>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5">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835" indent="0">
              <a:buNone/>
              <a:defRPr sz="1200">
                <a:solidFill>
                  <a:schemeClr val="tx1">
                    <a:tint val="75000"/>
                  </a:schemeClr>
                </a:solidFill>
              </a:defRPr>
            </a:lvl9pPr>
          </a:lstStyle>
          <a:p>
            <a:pPr lvl="0" fontAlgn="base"/>
            <a:r>
              <a:rPr lang="zh-CN" altLang="en-US" sz="135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5" name="页脚占位符 4"/>
          <p:cNvSpPr>
            <a:spLocks noGrp="1"/>
          </p:cNvSpPr>
          <p:nvPr>
            <p:ph type="ftr" sz="quarter" idx="11"/>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6" name="灯片编号占位符 5"/>
          <p:cNvSpPr>
            <a:spLocks noGrp="1"/>
          </p:cNvSpPr>
          <p:nvPr>
            <p:ph type="sldNum" sz="quarter" idx="12"/>
          </p:nvPr>
        </p:nvSpPr>
        <p:spPr/>
        <p:txBody>
          <a:bodyPr/>
          <a:lstStyle/>
          <a:p>
            <a:fld id="{9A0DB2DC-4C9A-4742-B13C-FB6460FD3503}" type="slidenum">
              <a:rPr lang="zh-CN" altLang="en-US" sz="1050" noProof="1">
                <a:solidFill>
                  <a:srgbClr val="000000"/>
                </a:solidFill>
                <a:latin typeface="微软雅黑" panose="020B0503020204020204" charset="-122"/>
                <a:ea typeface="微软雅黑" panose="020B0503020204020204" charset="-122"/>
                <a:cs typeface="微软雅黑" panose="020B0503020204020204" charset="-122"/>
              </a:rPr>
              <a:pPr/>
              <a:t>‹#›</a:t>
            </a:fld>
            <a:endParaRPr lang="zh-CN" altLang="en-US" noProof="1">
              <a:solidFill>
                <a:srgbClr val="000000"/>
              </a:solidFill>
              <a:latin typeface="微软雅黑" panose="020B0503020204020204" charset="-122"/>
            </a:endParaRPr>
          </a:p>
        </p:txBody>
      </p:sp>
    </p:spTree>
    <p:extLst>
      <p:ext uri="{BB962C8B-B14F-4D97-AF65-F5344CB8AC3E}">
        <p14:creationId xmlns:p14="http://schemas.microsoft.com/office/powerpoint/2010/main" val="13511987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939381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el und Inhalt" preserve="1" userDrawn="1">
  <p:cSld name="Titel und Inhalt">
    <p:spTree>
      <p:nvGrpSpPr>
        <p:cNvPr id="1" name="Shape 23"/>
        <p:cNvGrpSpPr/>
        <p:nvPr/>
      </p:nvGrpSpPr>
      <p:grpSpPr>
        <a:xfrm>
          <a:off x="0" y="0"/>
          <a:ext cx="0" cy="0"/>
          <a:chOff x="0" y="0"/>
          <a:chExt cx="0" cy="0"/>
        </a:xfrm>
      </p:grpSpPr>
      <p:sp>
        <p:nvSpPr>
          <p:cNvPr id="24" name="Google Shape;24;p24"/>
          <p:cNvSpPr txBox="1">
            <a:spLocks noGrp="1"/>
          </p:cNvSpPr>
          <p:nvPr>
            <p:ph type="title"/>
          </p:nvPr>
        </p:nvSpPr>
        <p:spPr>
          <a:xfrm>
            <a:off x="451693" y="449205"/>
            <a:ext cx="11288614" cy="75666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1A6E99"/>
              </a:buClr>
              <a:buSzPts val="1800"/>
              <a:buNone/>
              <a:defRPr sz="2500" b="1">
                <a:solidFill>
                  <a:srgbClr val="31B7BC"/>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5" name="Google Shape;25;p24"/>
          <p:cNvSpPr txBox="1">
            <a:spLocks noGrp="1"/>
          </p:cNvSpPr>
          <p:nvPr>
            <p:ph type="body" idx="1"/>
          </p:nvPr>
        </p:nvSpPr>
        <p:spPr>
          <a:xfrm>
            <a:off x="451693" y="1965434"/>
            <a:ext cx="7759350" cy="3974188"/>
          </a:xfrm>
          <a:prstGeom prst="rect">
            <a:avLst/>
          </a:prstGeom>
          <a:noFill/>
          <a:ln>
            <a:noFill/>
          </a:ln>
        </p:spPr>
        <p:txBody>
          <a:bodyPr spcFirstLastPara="1" wrap="square" lIns="0" tIns="0" rIns="0" bIns="0" anchor="t" anchorCtr="0">
            <a:noAutofit/>
          </a:bodyPr>
          <a:lstStyle>
            <a:lvl1pPr marL="100425" lvl="0" indent="-352425" algn="l">
              <a:lnSpc>
                <a:spcPct val="100000"/>
              </a:lnSpc>
              <a:spcBef>
                <a:spcPts val="1000"/>
              </a:spcBef>
              <a:spcAft>
                <a:spcPts val="0"/>
              </a:spcAft>
              <a:buClr>
                <a:srgbClr val="515151"/>
              </a:buClr>
              <a:buSzPts val="1800"/>
              <a:buChar char="•"/>
              <a:tabLst/>
              <a:defRPr sz="1800">
                <a:solidFill>
                  <a:srgbClr val="515151"/>
                </a:solidFill>
              </a:defRPr>
            </a:lvl1pPr>
            <a:lvl2pPr marL="914400" lvl="1" indent="-323850" algn="l">
              <a:lnSpc>
                <a:spcPct val="125000"/>
              </a:lnSpc>
              <a:spcBef>
                <a:spcPts val="500"/>
              </a:spcBef>
              <a:spcAft>
                <a:spcPts val="0"/>
              </a:spcAft>
              <a:buClr>
                <a:schemeClr val="dk1"/>
              </a:buClr>
              <a:buSzPts val="1500"/>
              <a:buChar char="•"/>
              <a:defRPr>
                <a:solidFill>
                  <a:schemeClr val="dk1"/>
                </a:solidFill>
              </a:defRPr>
            </a:lvl2pPr>
            <a:lvl3pPr marL="1371600" lvl="2" indent="-314325" algn="l">
              <a:lnSpc>
                <a:spcPct val="125000"/>
              </a:lnSpc>
              <a:spcBef>
                <a:spcPts val="500"/>
              </a:spcBef>
              <a:spcAft>
                <a:spcPts val="0"/>
              </a:spcAft>
              <a:buClr>
                <a:schemeClr val="dk1"/>
              </a:buClr>
              <a:buSzPts val="1350"/>
              <a:buChar char="•"/>
              <a:defRPr>
                <a:solidFill>
                  <a:schemeClr val="dk1"/>
                </a:solidFill>
              </a:defRPr>
            </a:lvl3pPr>
            <a:lvl4pPr marL="1828800" lvl="3" indent="-314325" algn="l">
              <a:lnSpc>
                <a:spcPct val="125000"/>
              </a:lnSpc>
              <a:spcBef>
                <a:spcPts val="500"/>
              </a:spcBef>
              <a:spcAft>
                <a:spcPts val="0"/>
              </a:spcAft>
              <a:buClr>
                <a:schemeClr val="dk1"/>
              </a:buClr>
              <a:buSzPts val="1350"/>
              <a:buChar char="•"/>
              <a:defRPr>
                <a:solidFill>
                  <a:schemeClr val="dk1"/>
                </a:solidFill>
              </a:defRPr>
            </a:lvl4pPr>
            <a:lvl5pPr marL="2286000" lvl="4" indent="-314325" algn="l">
              <a:lnSpc>
                <a:spcPct val="125000"/>
              </a:lnSpc>
              <a:spcBef>
                <a:spcPts val="500"/>
              </a:spcBef>
              <a:spcAft>
                <a:spcPts val="0"/>
              </a:spcAft>
              <a:buClr>
                <a:schemeClr val="dk1"/>
              </a:buClr>
              <a:buSzPts val="135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12" name="Grafik 11">
            <a:extLst>
              <a:ext uri="{FF2B5EF4-FFF2-40B4-BE49-F238E27FC236}">
                <a16:creationId xmlns:a16="http://schemas.microsoft.com/office/drawing/2014/main" id="{E3C9AB38-1A31-A746-89C5-947E7ABB7DD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1694" y="6551210"/>
            <a:ext cx="582711" cy="141730"/>
          </a:xfrm>
          <a:prstGeom prst="rect">
            <a:avLst/>
          </a:prstGeom>
        </p:spPr>
      </p:pic>
      <p:cxnSp>
        <p:nvCxnSpPr>
          <p:cNvPr id="13" name="Google Shape;31;p24">
            <a:extLst>
              <a:ext uri="{FF2B5EF4-FFF2-40B4-BE49-F238E27FC236}">
                <a16:creationId xmlns:a16="http://schemas.microsoft.com/office/drawing/2014/main" id="{4B520001-114C-DF42-8CC5-C159B30D5D28}"/>
              </a:ext>
            </a:extLst>
          </p:cNvPr>
          <p:cNvCxnSpPr>
            <a:cxnSpLocks/>
          </p:cNvCxnSpPr>
          <p:nvPr userDrawn="1"/>
        </p:nvCxnSpPr>
        <p:spPr>
          <a:xfrm>
            <a:off x="451693" y="6440667"/>
            <a:ext cx="11288614" cy="0"/>
          </a:xfrm>
          <a:prstGeom prst="straightConnector1">
            <a:avLst/>
          </a:prstGeom>
          <a:noFill/>
          <a:ln w="22225" cap="rnd" cmpd="sng">
            <a:gradFill flip="none" rotWithShape="1">
              <a:gsLst>
                <a:gs pos="0">
                  <a:srgbClr val="31B7BC"/>
                </a:gs>
                <a:gs pos="50000">
                  <a:srgbClr val="00709D"/>
                </a:gs>
                <a:gs pos="100000">
                  <a:srgbClr val="F08046"/>
                </a:gs>
              </a:gsLst>
              <a:lin ang="0" scaled="1"/>
              <a:tileRect/>
            </a:gradFill>
            <a:prstDash val="solid"/>
            <a:miter lim="800000"/>
            <a:headEnd type="none" w="sm" len="sm"/>
            <a:tailEnd type="none" w="sm" len="sm"/>
          </a:ln>
        </p:spPr>
      </p:cxnSp>
      <p:sp>
        <p:nvSpPr>
          <p:cNvPr id="17" name="Google Shape;21;p22"/>
          <p:cNvSpPr txBox="1">
            <a:spLocks noGrp="1"/>
          </p:cNvSpPr>
          <p:nvPr>
            <p:ph type="sldNum" idx="12"/>
          </p:nvPr>
        </p:nvSpPr>
        <p:spPr>
          <a:xfrm>
            <a:off x="8845617" y="6431506"/>
            <a:ext cx="2894690" cy="365125"/>
          </a:xfrm>
          <a:prstGeom prst="rect">
            <a:avLst/>
          </a:prstGeom>
          <a:noFill/>
          <a:ln>
            <a:noFill/>
          </a:ln>
        </p:spPr>
        <p:txBody>
          <a:bodyPr spcFirstLastPara="1" wrap="square" lIns="91425" tIns="45700" rIns="0" bIns="45700" anchor="ctr" anchorCtr="0">
            <a:noAutofit/>
          </a:bodyPr>
          <a:lstStyle>
            <a:lvl1pPr marL="0" lvl="0" indent="0" algn="r">
              <a:spcBef>
                <a:spcPts val="0"/>
              </a:spcBef>
              <a:buNone/>
              <a:defRPr>
                <a:solidFill>
                  <a:srgbClr val="F08046"/>
                </a:solidFill>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de-DE" smtClean="0"/>
              <a:pPr/>
              <a:t>‹#›</a:t>
            </a:fld>
            <a:endParaRPr lang="de-DE" dirty="0"/>
          </a:p>
        </p:txBody>
      </p:sp>
      <p:pic>
        <p:nvPicPr>
          <p:cNvPr id="8" name="Grafik 7">
            <a:extLst>
              <a:ext uri="{FF2B5EF4-FFF2-40B4-BE49-F238E27FC236}">
                <a16:creationId xmlns:a16="http://schemas.microsoft.com/office/drawing/2014/main" id="{E081A2C4-6ED4-634C-A069-CD06E6F9D0A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27288" y="6571023"/>
            <a:ext cx="1697331" cy="160953"/>
          </a:xfrm>
          <a:prstGeom prst="rect">
            <a:avLst/>
          </a:prstGeom>
        </p:spPr>
      </p:pic>
    </p:spTree>
    <p:extLst>
      <p:ext uri="{BB962C8B-B14F-4D97-AF65-F5344CB8AC3E}">
        <p14:creationId xmlns:p14="http://schemas.microsoft.com/office/powerpoint/2010/main" val="419575085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内容占位符 2"/>
          <p:cNvSpPr>
            <a:spLocks noGrp="1"/>
          </p:cNvSpPr>
          <p:nvPr>
            <p:ph sz="half" idx="1"/>
          </p:nvPr>
        </p:nvSpPr>
        <p:spPr>
          <a:xfrm>
            <a:off x="609660" y="1600480"/>
            <a:ext cx="5377201" cy="4526755"/>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内容占位符 3"/>
          <p:cNvSpPr>
            <a:spLocks noGrp="1"/>
          </p:cNvSpPr>
          <p:nvPr>
            <p:ph sz="half" idx="2"/>
          </p:nvPr>
        </p:nvSpPr>
        <p:spPr>
          <a:xfrm>
            <a:off x="6206339" y="1600480"/>
            <a:ext cx="5377201" cy="4526755"/>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日期占位符 4"/>
          <p:cNvSpPr>
            <a:spLocks noGrp="1"/>
          </p:cNvSpPr>
          <p:nvPr>
            <p:ph type="dt" sz="half" idx="10"/>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6" name="页脚占位符 5"/>
          <p:cNvSpPr>
            <a:spLocks noGrp="1"/>
          </p:cNvSpPr>
          <p:nvPr>
            <p:ph type="ftr" sz="quarter" idx="11"/>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7" name="灯片编号占位符 6"/>
          <p:cNvSpPr>
            <a:spLocks noGrp="1"/>
          </p:cNvSpPr>
          <p:nvPr>
            <p:ph type="sldNum" sz="quarter" idx="12"/>
          </p:nvPr>
        </p:nvSpPr>
        <p:spPr/>
        <p:txBody>
          <a:bodyPr/>
          <a:lstStyle/>
          <a:p>
            <a:fld id="{9A0DB2DC-4C9A-4742-B13C-FB6460FD3503}" type="slidenum">
              <a:rPr lang="zh-CN" altLang="en-US" sz="1050" noProof="1">
                <a:solidFill>
                  <a:srgbClr val="000000"/>
                </a:solidFill>
                <a:latin typeface="微软雅黑" panose="020B0503020204020204" charset="-122"/>
                <a:ea typeface="微软雅黑" panose="020B0503020204020204" charset="-122"/>
                <a:cs typeface="微软雅黑" panose="020B0503020204020204" charset="-122"/>
              </a:rPr>
              <a:pPr/>
              <a:t>‹#›</a:t>
            </a:fld>
            <a:endParaRPr lang="zh-CN" altLang="en-US" noProof="1">
              <a:solidFill>
                <a:srgbClr val="000000"/>
              </a:solidFill>
              <a:latin typeface="微软雅黑" panose="020B0503020204020204" charset="-122"/>
            </a:endParaRPr>
          </a:p>
        </p:txBody>
      </p:sp>
    </p:spTree>
    <p:extLst>
      <p:ext uri="{BB962C8B-B14F-4D97-AF65-F5344CB8AC3E}">
        <p14:creationId xmlns:p14="http://schemas.microsoft.com/office/powerpoint/2010/main" val="2328759403"/>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871" y="365189"/>
            <a:ext cx="10516635" cy="1325795"/>
          </a:xfrm>
        </p:spPr>
        <p:txBody>
          <a:bodyPr/>
          <a:lstStyle/>
          <a:p>
            <a:pPr fontAlgn="base"/>
            <a:r>
              <a:rPr lang="zh-CN" altLang="en-US" strike="noStrike" noProof="1"/>
              <a:t>单击此处编辑母版标题样式</a:t>
            </a:r>
          </a:p>
        </p:txBody>
      </p:sp>
      <p:sp>
        <p:nvSpPr>
          <p:cNvPr id="3" name="文本占位符 2"/>
          <p:cNvSpPr>
            <a:spLocks noGrp="1"/>
          </p:cNvSpPr>
          <p:nvPr>
            <p:ph type="body" idx="1"/>
          </p:nvPr>
        </p:nvSpPr>
        <p:spPr>
          <a:xfrm>
            <a:off x="1186892" y="1778749"/>
            <a:ext cx="4874055" cy="824056"/>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5"/>
            </a:lvl4pPr>
            <a:lvl5pPr marL="1371600" indent="0">
              <a:buNone/>
              <a:defRPr sz="1355"/>
            </a:lvl5pPr>
            <a:lvl6pPr marL="1714500" indent="0">
              <a:buNone/>
              <a:defRPr sz="1355"/>
            </a:lvl6pPr>
            <a:lvl7pPr marL="2057400" indent="0">
              <a:buNone/>
              <a:defRPr sz="1355"/>
            </a:lvl7pPr>
            <a:lvl8pPr marL="2400300" indent="0">
              <a:buNone/>
              <a:defRPr sz="1355"/>
            </a:lvl8pPr>
            <a:lvl9pPr marL="2743835" indent="0">
              <a:buNone/>
              <a:defRPr sz="1355"/>
            </a:lvl9pPr>
          </a:lstStyle>
          <a:p>
            <a:pPr lvl="0" fontAlgn="base"/>
            <a:r>
              <a:rPr lang="zh-CN" altLang="en-US" sz="1575" strike="noStrike" noProof="1"/>
              <a:t>单击此处编辑母版文本样式</a:t>
            </a:r>
            <a:endParaRPr lang="zh-CN" altLang="en-US" strike="noStrike" noProof="1"/>
          </a:p>
        </p:txBody>
      </p:sp>
      <p:sp>
        <p:nvSpPr>
          <p:cNvPr id="4" name="内容占位符 3"/>
          <p:cNvSpPr>
            <a:spLocks noGrp="1"/>
          </p:cNvSpPr>
          <p:nvPr>
            <p:ph sz="half" idx="2"/>
          </p:nvPr>
        </p:nvSpPr>
        <p:spPr>
          <a:xfrm>
            <a:off x="1186892" y="2665845"/>
            <a:ext cx="4874055" cy="3524900"/>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文本占位符 4"/>
          <p:cNvSpPr>
            <a:spLocks noGrp="1"/>
          </p:cNvSpPr>
          <p:nvPr>
            <p:ph type="body" sz="quarter" idx="3"/>
          </p:nvPr>
        </p:nvSpPr>
        <p:spPr>
          <a:xfrm>
            <a:off x="6257555" y="1778749"/>
            <a:ext cx="4898058" cy="824056"/>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5"/>
            </a:lvl4pPr>
            <a:lvl5pPr marL="1371600" indent="0">
              <a:buNone/>
              <a:defRPr sz="1355"/>
            </a:lvl5pPr>
            <a:lvl6pPr marL="1714500" indent="0">
              <a:buNone/>
              <a:defRPr sz="1355"/>
            </a:lvl6pPr>
            <a:lvl7pPr marL="2057400" indent="0">
              <a:buNone/>
              <a:defRPr sz="1355"/>
            </a:lvl7pPr>
            <a:lvl8pPr marL="2400300" indent="0">
              <a:buNone/>
              <a:defRPr sz="1355"/>
            </a:lvl8pPr>
            <a:lvl9pPr marL="2743835" indent="0">
              <a:buNone/>
              <a:defRPr sz="1355"/>
            </a:lvl9pPr>
          </a:lstStyle>
          <a:p>
            <a:pPr lvl="0" fontAlgn="base"/>
            <a:r>
              <a:rPr lang="zh-CN" altLang="en-US" sz="1575" strike="noStrike" noProof="1"/>
              <a:t>单击此处编辑母版文本样式</a:t>
            </a:r>
            <a:endParaRPr lang="zh-CN" altLang="en-US" strike="noStrike" noProof="1"/>
          </a:p>
        </p:txBody>
      </p:sp>
      <p:sp>
        <p:nvSpPr>
          <p:cNvPr id="6" name="内容占位符 5"/>
          <p:cNvSpPr>
            <a:spLocks noGrp="1"/>
          </p:cNvSpPr>
          <p:nvPr>
            <p:ph sz="quarter" idx="4"/>
          </p:nvPr>
        </p:nvSpPr>
        <p:spPr>
          <a:xfrm>
            <a:off x="6257555" y="2665845"/>
            <a:ext cx="4898058" cy="3524900"/>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7" name="日期占位符 6"/>
          <p:cNvSpPr>
            <a:spLocks noGrp="1"/>
          </p:cNvSpPr>
          <p:nvPr>
            <p:ph type="dt" sz="half" idx="10"/>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8" name="页脚占位符 7"/>
          <p:cNvSpPr>
            <a:spLocks noGrp="1"/>
          </p:cNvSpPr>
          <p:nvPr>
            <p:ph type="ftr" sz="quarter" idx="11"/>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9" name="灯片编号占位符 8"/>
          <p:cNvSpPr>
            <a:spLocks noGrp="1"/>
          </p:cNvSpPr>
          <p:nvPr>
            <p:ph type="sldNum" sz="quarter" idx="12"/>
          </p:nvPr>
        </p:nvSpPr>
        <p:spPr/>
        <p:txBody>
          <a:bodyPr/>
          <a:lstStyle/>
          <a:p>
            <a:fld id="{9A0DB2DC-4C9A-4742-B13C-FB6460FD3503}" type="slidenum">
              <a:rPr lang="zh-CN" altLang="en-US" sz="1050" noProof="1">
                <a:solidFill>
                  <a:srgbClr val="000000"/>
                </a:solidFill>
                <a:latin typeface="微软雅黑" panose="020B0503020204020204" charset="-122"/>
                <a:ea typeface="微软雅黑" panose="020B0503020204020204" charset="-122"/>
                <a:cs typeface="微软雅黑" panose="020B0503020204020204" charset="-122"/>
              </a:rPr>
              <a:pPr/>
              <a:t>‹#›</a:t>
            </a:fld>
            <a:endParaRPr lang="zh-CN" altLang="en-US" noProof="1">
              <a:solidFill>
                <a:srgbClr val="000000"/>
              </a:solidFill>
              <a:latin typeface="微软雅黑" panose="020B0503020204020204" charset="-122"/>
            </a:endParaRPr>
          </a:p>
        </p:txBody>
      </p:sp>
    </p:spTree>
    <p:extLst>
      <p:ext uri="{BB962C8B-B14F-4D97-AF65-F5344CB8AC3E}">
        <p14:creationId xmlns:p14="http://schemas.microsoft.com/office/powerpoint/2010/main" val="3677861826"/>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日期占位符 2"/>
          <p:cNvSpPr>
            <a:spLocks noGrp="1"/>
          </p:cNvSpPr>
          <p:nvPr>
            <p:ph type="dt" sz="half" idx="10"/>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4" name="页脚占位符 3"/>
          <p:cNvSpPr>
            <a:spLocks noGrp="1"/>
          </p:cNvSpPr>
          <p:nvPr>
            <p:ph type="ftr" sz="quarter" idx="11"/>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5" name="灯片编号占位符 4"/>
          <p:cNvSpPr>
            <a:spLocks noGrp="1"/>
          </p:cNvSpPr>
          <p:nvPr>
            <p:ph type="sldNum" sz="quarter" idx="12"/>
          </p:nvPr>
        </p:nvSpPr>
        <p:spPr/>
        <p:txBody>
          <a:bodyPr/>
          <a:lstStyle/>
          <a:p>
            <a:fld id="{9A0DB2DC-4C9A-4742-B13C-FB6460FD3503}" type="slidenum">
              <a:rPr lang="zh-CN" altLang="en-US" sz="1050" noProof="1">
                <a:solidFill>
                  <a:srgbClr val="000000"/>
                </a:solidFill>
                <a:latin typeface="微软雅黑" panose="020B0503020204020204" charset="-122"/>
                <a:ea typeface="微软雅黑" panose="020B0503020204020204" charset="-122"/>
                <a:cs typeface="微软雅黑" panose="020B0503020204020204" charset="-122"/>
              </a:rPr>
              <a:pPr/>
              <a:t>‹#›</a:t>
            </a:fld>
            <a:endParaRPr lang="zh-CN" altLang="en-US" noProof="1">
              <a:solidFill>
                <a:srgbClr val="000000"/>
              </a:solidFill>
              <a:latin typeface="微软雅黑" panose="020B0503020204020204" charset="-122"/>
            </a:endParaRPr>
          </a:p>
        </p:txBody>
      </p:sp>
    </p:spTree>
    <p:extLst>
      <p:ext uri="{BB962C8B-B14F-4D97-AF65-F5344CB8AC3E}">
        <p14:creationId xmlns:p14="http://schemas.microsoft.com/office/powerpoint/2010/main" val="4194974021"/>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3" name="页脚占位符 2"/>
          <p:cNvSpPr>
            <a:spLocks noGrp="1"/>
          </p:cNvSpPr>
          <p:nvPr>
            <p:ph type="ftr" sz="quarter" idx="11"/>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4" name="灯片编号占位符 3"/>
          <p:cNvSpPr>
            <a:spLocks noGrp="1"/>
          </p:cNvSpPr>
          <p:nvPr>
            <p:ph type="sldNum" sz="quarter" idx="12"/>
          </p:nvPr>
        </p:nvSpPr>
        <p:spPr/>
        <p:txBody>
          <a:bodyPr/>
          <a:lstStyle/>
          <a:p>
            <a:fld id="{9A0DB2DC-4C9A-4742-B13C-FB6460FD3503}" type="slidenum">
              <a:rPr lang="zh-CN" altLang="en-US" sz="1050" noProof="1">
                <a:solidFill>
                  <a:srgbClr val="000000"/>
                </a:solidFill>
                <a:latin typeface="微软雅黑" panose="020B0503020204020204" charset="-122"/>
                <a:ea typeface="微软雅黑" panose="020B0503020204020204" charset="-122"/>
                <a:cs typeface="微软雅黑" panose="020B0503020204020204" charset="-122"/>
              </a:rPr>
              <a:pPr/>
              <a:t>‹#›</a:t>
            </a:fld>
            <a:endParaRPr lang="zh-CN" altLang="en-US" noProof="1">
              <a:solidFill>
                <a:srgbClr val="000000"/>
              </a:solidFill>
              <a:latin typeface="微软雅黑" panose="020B0503020204020204" charset="-122"/>
            </a:endParaRPr>
          </a:p>
        </p:txBody>
      </p:sp>
    </p:spTree>
    <p:extLst>
      <p:ext uri="{BB962C8B-B14F-4D97-AF65-F5344CB8AC3E}">
        <p14:creationId xmlns:p14="http://schemas.microsoft.com/office/powerpoint/2010/main" val="425962782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871" y="457280"/>
            <a:ext cx="3932625" cy="1600480"/>
          </a:xfrm>
        </p:spPr>
        <p:txBody>
          <a:bodyPr anchor="b"/>
          <a:lstStyle>
            <a:lvl1pPr>
              <a:defRPr sz="2400"/>
            </a:lvl1pPr>
          </a:lstStyle>
          <a:p>
            <a:pPr fontAlgn="base"/>
            <a:r>
              <a:rPr lang="zh-CN" altLang="en-US" strike="noStrike" noProof="1"/>
              <a:t>单击此处编辑母版标题样式</a:t>
            </a:r>
          </a:p>
        </p:txBody>
      </p:sp>
      <p:sp>
        <p:nvSpPr>
          <p:cNvPr id="3" name="内容占位符 2"/>
          <p:cNvSpPr>
            <a:spLocks noGrp="1"/>
          </p:cNvSpPr>
          <p:nvPr>
            <p:ph idx="1"/>
          </p:nvPr>
        </p:nvSpPr>
        <p:spPr>
          <a:xfrm>
            <a:off x="5183698" y="987597"/>
            <a:ext cx="6172808" cy="487447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a:t>单击此处编辑母版文本样式</a:t>
            </a:r>
          </a:p>
          <a:p>
            <a:pPr lvl="1" fontAlgn="base"/>
            <a:r>
              <a:rPr lang="zh-CN" altLang="en-US" sz="1575" strike="noStrike" noProof="1"/>
              <a:t>第二级</a:t>
            </a:r>
            <a:endParaRPr lang="zh-CN" altLang="en-US" strike="noStrike" noProof="1"/>
          </a:p>
          <a:p>
            <a:pPr lvl="2" fontAlgn="base"/>
            <a:r>
              <a:rPr lang="zh-CN" altLang="en-US" sz="1350" strike="noStrike" noProof="1"/>
              <a:t>第三级</a:t>
            </a:r>
            <a:endParaRPr lang="zh-CN" altLang="en-US" strike="noStrike" noProof="1"/>
          </a:p>
          <a:p>
            <a:pPr lvl="3" fontAlgn="base"/>
            <a:r>
              <a:rPr lang="zh-CN" altLang="en-US" sz="1125" strike="noStrike" noProof="1"/>
              <a:t>第四级</a:t>
            </a:r>
            <a:endParaRPr lang="zh-CN" altLang="en-US" strike="noStrike" noProof="1"/>
          </a:p>
          <a:p>
            <a:pPr lvl="4" fontAlgn="base"/>
            <a:r>
              <a:rPr lang="zh-CN" altLang="en-US" sz="1125" strike="noStrike" noProof="1"/>
              <a:t>第五级</a:t>
            </a:r>
            <a:endParaRPr lang="zh-CN" altLang="en-US" strike="noStrike" noProof="1"/>
          </a:p>
        </p:txBody>
      </p:sp>
      <p:sp>
        <p:nvSpPr>
          <p:cNvPr id="4" name="文本占位符 3"/>
          <p:cNvSpPr>
            <a:spLocks noGrp="1"/>
          </p:cNvSpPr>
          <p:nvPr>
            <p:ph type="body" sz="half" idx="2"/>
          </p:nvPr>
        </p:nvSpPr>
        <p:spPr>
          <a:xfrm>
            <a:off x="839871" y="2057760"/>
            <a:ext cx="3932625" cy="3812255"/>
          </a:xfrm>
        </p:spPr>
        <p:txBody>
          <a:bodyPr/>
          <a:lstStyle>
            <a:lvl1pPr marL="0" indent="0">
              <a:buNone/>
              <a:defRPr sz="1200"/>
            </a:lvl1pPr>
            <a:lvl2pPr marL="342900" indent="0">
              <a:buNone/>
              <a:defRPr sz="1055"/>
            </a:lvl2pPr>
            <a:lvl3pPr marL="685800" indent="0">
              <a:buNone/>
              <a:defRPr sz="900"/>
            </a:lvl3pPr>
            <a:lvl4pPr marL="1028700" indent="0">
              <a:buNone/>
              <a:defRPr sz="755"/>
            </a:lvl4pPr>
            <a:lvl5pPr marL="1371600" indent="0">
              <a:buNone/>
              <a:defRPr sz="755"/>
            </a:lvl5pPr>
            <a:lvl6pPr marL="1714500" indent="0">
              <a:buNone/>
              <a:defRPr sz="755"/>
            </a:lvl6pPr>
            <a:lvl7pPr marL="2057400" indent="0">
              <a:buNone/>
              <a:defRPr sz="755"/>
            </a:lvl7pPr>
            <a:lvl8pPr marL="2400300" indent="0">
              <a:buNone/>
              <a:defRPr sz="755"/>
            </a:lvl8pPr>
            <a:lvl9pPr marL="2743835" indent="0">
              <a:buNone/>
              <a:defRPr sz="755"/>
            </a:lvl9pPr>
          </a:lstStyle>
          <a:p>
            <a:pPr lvl="0" fontAlgn="base"/>
            <a:r>
              <a:rPr lang="zh-CN" altLang="en-US" strike="noStrike" noProof="1"/>
              <a:t>单击此处编辑母版文本样式</a:t>
            </a:r>
          </a:p>
        </p:txBody>
      </p:sp>
      <p:sp>
        <p:nvSpPr>
          <p:cNvPr id="5" name="日期占位符 4"/>
          <p:cNvSpPr>
            <a:spLocks noGrp="1"/>
          </p:cNvSpPr>
          <p:nvPr>
            <p:ph type="dt" sz="half" idx="10"/>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6" name="页脚占位符 5"/>
          <p:cNvSpPr>
            <a:spLocks noGrp="1"/>
          </p:cNvSpPr>
          <p:nvPr>
            <p:ph type="ftr" sz="quarter" idx="11"/>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7" name="灯片编号占位符 6"/>
          <p:cNvSpPr>
            <a:spLocks noGrp="1"/>
          </p:cNvSpPr>
          <p:nvPr>
            <p:ph type="sldNum" sz="quarter" idx="12"/>
          </p:nvPr>
        </p:nvSpPr>
        <p:spPr/>
        <p:txBody>
          <a:bodyPr/>
          <a:lstStyle/>
          <a:p>
            <a:fld id="{9A0DB2DC-4C9A-4742-B13C-FB6460FD3503}" type="slidenum">
              <a:rPr lang="zh-CN" altLang="en-US" sz="1050" noProof="1">
                <a:solidFill>
                  <a:srgbClr val="000000"/>
                </a:solidFill>
                <a:latin typeface="微软雅黑" panose="020B0503020204020204" charset="-122"/>
                <a:ea typeface="微软雅黑" panose="020B0503020204020204" charset="-122"/>
                <a:cs typeface="微软雅黑" panose="020B0503020204020204" charset="-122"/>
              </a:rPr>
              <a:pPr/>
              <a:t>‹#›</a:t>
            </a:fld>
            <a:endParaRPr lang="zh-CN" altLang="en-US" noProof="1">
              <a:solidFill>
                <a:srgbClr val="000000"/>
              </a:solidFill>
              <a:latin typeface="微软雅黑" panose="020B0503020204020204" charset="-122"/>
            </a:endParaRPr>
          </a:p>
        </p:txBody>
      </p:sp>
    </p:spTree>
    <p:extLst>
      <p:ext uri="{BB962C8B-B14F-4D97-AF65-F5344CB8AC3E}">
        <p14:creationId xmlns:p14="http://schemas.microsoft.com/office/powerpoint/2010/main" val="3250755021"/>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871" y="457280"/>
            <a:ext cx="4165759" cy="1600480"/>
          </a:xfrm>
        </p:spPr>
        <p:txBody>
          <a:bodyPr anchor="b"/>
          <a:lstStyle>
            <a:lvl1pPr>
              <a:defRPr sz="2400"/>
            </a:lvl1pPr>
          </a:lstStyle>
          <a:p>
            <a:pPr fontAlgn="base"/>
            <a:r>
              <a:rPr lang="zh-CN" altLang="en-US" strike="noStrike" noProof="1"/>
              <a:t>单击此处编辑母版标题样式</a:t>
            </a:r>
          </a:p>
        </p:txBody>
      </p:sp>
      <p:sp>
        <p:nvSpPr>
          <p:cNvPr id="3" name="图片占位符 2"/>
          <p:cNvSpPr>
            <a:spLocks noGrp="1"/>
          </p:cNvSpPr>
          <p:nvPr>
            <p:ph type="pic" idx="1"/>
          </p:nvPr>
        </p:nvSpPr>
        <p:spPr>
          <a:xfrm>
            <a:off x="5183698" y="457281"/>
            <a:ext cx="6172808" cy="5404796"/>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835"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839871" y="2057760"/>
            <a:ext cx="4165759" cy="3812255"/>
          </a:xfrm>
        </p:spPr>
        <p:txBody>
          <a:bodyPr/>
          <a:lstStyle>
            <a:lvl1pPr marL="0" indent="0">
              <a:buNone/>
              <a:defRPr sz="1500"/>
            </a:lvl1pPr>
            <a:lvl2pPr marL="342900" indent="0">
              <a:buNone/>
              <a:defRPr sz="1355"/>
            </a:lvl2pPr>
            <a:lvl3pPr marL="685800" indent="0">
              <a:buNone/>
              <a:defRPr sz="1200"/>
            </a:lvl3pPr>
            <a:lvl4pPr marL="1028700" indent="0">
              <a:buNone/>
              <a:defRPr sz="1055"/>
            </a:lvl4pPr>
            <a:lvl5pPr marL="1371600" indent="0">
              <a:buNone/>
              <a:defRPr sz="1055"/>
            </a:lvl5pPr>
            <a:lvl6pPr marL="1714500" indent="0">
              <a:buNone/>
              <a:defRPr sz="1055"/>
            </a:lvl6pPr>
            <a:lvl7pPr marL="2057400" indent="0">
              <a:buNone/>
              <a:defRPr sz="1055"/>
            </a:lvl7pPr>
            <a:lvl8pPr marL="2400300" indent="0">
              <a:buNone/>
              <a:defRPr sz="1055"/>
            </a:lvl8pPr>
            <a:lvl9pPr marL="2743835" indent="0">
              <a:buNone/>
              <a:defRPr sz="1055"/>
            </a:lvl9pPr>
          </a:lstStyle>
          <a:p>
            <a:pPr lvl="0" fontAlgn="base"/>
            <a:r>
              <a:rPr lang="zh-CN" altLang="en-US" sz="112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6" name="页脚占位符 5"/>
          <p:cNvSpPr>
            <a:spLocks noGrp="1"/>
          </p:cNvSpPr>
          <p:nvPr>
            <p:ph type="ftr" sz="quarter" idx="11"/>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7" name="灯片编号占位符 6"/>
          <p:cNvSpPr>
            <a:spLocks noGrp="1"/>
          </p:cNvSpPr>
          <p:nvPr>
            <p:ph type="sldNum" sz="quarter" idx="12"/>
          </p:nvPr>
        </p:nvSpPr>
        <p:spPr/>
        <p:txBody>
          <a:bodyPr/>
          <a:lstStyle/>
          <a:p>
            <a:fld id="{9A0DB2DC-4C9A-4742-B13C-FB6460FD3503}" type="slidenum">
              <a:rPr lang="zh-CN" altLang="en-US" sz="1050" noProof="1">
                <a:solidFill>
                  <a:srgbClr val="000000"/>
                </a:solidFill>
                <a:latin typeface="微软雅黑" panose="020B0503020204020204" charset="-122"/>
                <a:ea typeface="微软雅黑" panose="020B0503020204020204" charset="-122"/>
                <a:cs typeface="微软雅黑" panose="020B0503020204020204" charset="-122"/>
              </a:rPr>
              <a:pPr/>
              <a:t>‹#›</a:t>
            </a:fld>
            <a:endParaRPr lang="zh-CN" altLang="en-US" noProof="1">
              <a:solidFill>
                <a:srgbClr val="000000"/>
              </a:solidFill>
              <a:latin typeface="微软雅黑" panose="020B0503020204020204" charset="-122"/>
            </a:endParaRPr>
          </a:p>
        </p:txBody>
      </p:sp>
    </p:spTree>
    <p:extLst>
      <p:ext uri="{BB962C8B-B14F-4D97-AF65-F5344CB8AC3E}">
        <p14:creationId xmlns:p14="http://schemas.microsoft.com/office/powerpoint/2010/main" val="4106323621"/>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5" name="页脚占位符 4"/>
          <p:cNvSpPr>
            <a:spLocks noGrp="1"/>
          </p:cNvSpPr>
          <p:nvPr>
            <p:ph type="ftr" sz="quarter" idx="11"/>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6" name="灯片编号占位符 5"/>
          <p:cNvSpPr>
            <a:spLocks noGrp="1"/>
          </p:cNvSpPr>
          <p:nvPr>
            <p:ph type="sldNum" sz="quarter" idx="12"/>
          </p:nvPr>
        </p:nvSpPr>
        <p:spPr/>
        <p:txBody>
          <a:bodyPr/>
          <a:lstStyle/>
          <a:p>
            <a:fld id="{9A0DB2DC-4C9A-4742-B13C-FB6460FD3503}" type="slidenum">
              <a:rPr lang="zh-CN" altLang="en-US" sz="1050" noProof="1">
                <a:solidFill>
                  <a:srgbClr val="000000"/>
                </a:solidFill>
                <a:latin typeface="微软雅黑" panose="020B0503020204020204" charset="-122"/>
                <a:ea typeface="微软雅黑" panose="020B0503020204020204" charset="-122"/>
                <a:cs typeface="微软雅黑" panose="020B0503020204020204" charset="-122"/>
              </a:rPr>
              <a:pPr/>
              <a:t>‹#›</a:t>
            </a:fld>
            <a:endParaRPr lang="zh-CN" altLang="en-US" noProof="1">
              <a:solidFill>
                <a:srgbClr val="000000"/>
              </a:solidFill>
              <a:latin typeface="微软雅黑" panose="020B0503020204020204" charset="-122"/>
            </a:endParaRPr>
          </a:p>
        </p:txBody>
      </p:sp>
    </p:spTree>
    <p:extLst>
      <p:ext uri="{BB962C8B-B14F-4D97-AF65-F5344CB8AC3E}">
        <p14:creationId xmlns:p14="http://schemas.microsoft.com/office/powerpoint/2010/main" val="332733411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40070" y="274687"/>
            <a:ext cx="2743470" cy="5852548"/>
          </a:xfrm>
        </p:spPr>
        <p:txBody>
          <a:bodyPr vert="eaVert"/>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a:xfrm>
            <a:off x="609660" y="274687"/>
            <a:ext cx="8071368" cy="5852548"/>
          </a:xfrm>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5" name="页脚占位符 4"/>
          <p:cNvSpPr>
            <a:spLocks noGrp="1"/>
          </p:cNvSpPr>
          <p:nvPr>
            <p:ph type="ftr" sz="quarter" idx="11"/>
          </p:nvPr>
        </p:nvSpPr>
        <p:spPr/>
        <p:txBody>
          <a:bodyPr/>
          <a:lstStyle>
            <a:lvl1pPr>
              <a:defRPr>
                <a:latin typeface="微软雅黑" panose="020B0503020204020204" charset="-122"/>
              </a:defRPr>
            </a:lvl1pPr>
          </a:lstStyle>
          <a:p>
            <a:endParaRPr lang="zh-CN" altLang="en-US" noProof="1">
              <a:solidFill>
                <a:srgbClr val="000000"/>
              </a:solidFill>
            </a:endParaRPr>
          </a:p>
        </p:txBody>
      </p:sp>
      <p:sp>
        <p:nvSpPr>
          <p:cNvPr id="6" name="灯片编号占位符 5"/>
          <p:cNvSpPr>
            <a:spLocks noGrp="1"/>
          </p:cNvSpPr>
          <p:nvPr>
            <p:ph type="sldNum" sz="quarter" idx="12"/>
          </p:nvPr>
        </p:nvSpPr>
        <p:spPr/>
        <p:txBody>
          <a:bodyPr/>
          <a:lstStyle/>
          <a:p>
            <a:fld id="{9A0DB2DC-4C9A-4742-B13C-FB6460FD3503}" type="slidenum">
              <a:rPr lang="zh-CN" altLang="en-US" sz="1050" noProof="1">
                <a:solidFill>
                  <a:srgbClr val="000000"/>
                </a:solidFill>
                <a:latin typeface="微软雅黑" panose="020B0503020204020204" charset="-122"/>
                <a:ea typeface="微软雅黑" panose="020B0503020204020204" charset="-122"/>
                <a:cs typeface="微软雅黑" panose="020B0503020204020204" charset="-122"/>
              </a:rPr>
              <a:pPr/>
              <a:t>‹#›</a:t>
            </a:fld>
            <a:endParaRPr lang="zh-CN" altLang="en-US" noProof="1">
              <a:solidFill>
                <a:srgbClr val="000000"/>
              </a:solidFill>
              <a:latin typeface="微软雅黑" panose="020B0503020204020204" charset="-122"/>
            </a:endParaRPr>
          </a:p>
        </p:txBody>
      </p:sp>
    </p:spTree>
    <p:extLst>
      <p:ext uri="{BB962C8B-B14F-4D97-AF65-F5344CB8AC3E}">
        <p14:creationId xmlns:p14="http://schemas.microsoft.com/office/powerpoint/2010/main" val="3435720592"/>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17" name="页脚占位符 16"/>
          <p:cNvSpPr>
            <a:spLocks noGrp="1"/>
          </p:cNvSpPr>
          <p:nvPr>
            <p:ph type="ftr" sz="quarter" idx="11"/>
            <p:custDataLst>
              <p:tags r:id="rId4"/>
            </p:custDataLst>
          </p:nvPr>
        </p:nvSpPr>
        <p:spPr/>
        <p:txBody>
          <a:bodyPr/>
          <a:lstStyle/>
          <a:p>
            <a:endParaRPr lang="zh-CN" altLang="en-US" dirty="0">
              <a:solidFill>
                <a:prstClr val="black">
                  <a:tint val="75000"/>
                </a:prstClr>
              </a:solidFill>
            </a:endParaRPr>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4092826385"/>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custDataLst>
              <p:tags r:id="rId4"/>
            </p:custDataLst>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846567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elfolie" type="title">
  <p:cSld name="Titelfolie">
    <p:spTree>
      <p:nvGrpSpPr>
        <p:cNvPr id="1" name="Shape 15"/>
        <p:cNvGrpSpPr/>
        <p:nvPr/>
      </p:nvGrpSpPr>
      <p:grpSpPr>
        <a:xfrm>
          <a:off x="0" y="0"/>
          <a:ext cx="0" cy="0"/>
          <a:chOff x="0" y="0"/>
          <a:chExt cx="0" cy="0"/>
        </a:xfrm>
      </p:grpSpPr>
      <p:pic>
        <p:nvPicPr>
          <p:cNvPr id="7" name="Grafik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12526"/>
            <a:ext cx="12191998" cy="6857999"/>
          </a:xfrm>
          <a:prstGeom prst="rect">
            <a:avLst/>
          </a:prstGeom>
        </p:spPr>
      </p:pic>
      <p:sp>
        <p:nvSpPr>
          <p:cNvPr id="17" name="Google Shape;17;p22"/>
          <p:cNvSpPr txBox="1">
            <a:spLocks noGrp="1"/>
          </p:cNvSpPr>
          <p:nvPr>
            <p:ph type="ctrTitle"/>
          </p:nvPr>
        </p:nvSpPr>
        <p:spPr>
          <a:xfrm>
            <a:off x="1524000" y="1122363"/>
            <a:ext cx="9144000" cy="2387600"/>
          </a:xfrm>
          <a:prstGeom prst="rect">
            <a:avLst/>
          </a:prstGeom>
          <a:noFill/>
          <a:ln>
            <a:noFill/>
          </a:ln>
        </p:spPr>
        <p:txBody>
          <a:bodyPr spcFirstLastPara="1" wrap="square" lIns="0" tIns="0" rIns="0" bIns="0" anchor="b" anchorCtr="0">
            <a:noAutofit/>
          </a:bodyPr>
          <a:lstStyle>
            <a:lvl1pPr lvl="0" algn="ctr">
              <a:lnSpc>
                <a:spcPct val="90000"/>
              </a:lnSpc>
              <a:spcBef>
                <a:spcPts val="0"/>
              </a:spcBef>
              <a:spcAft>
                <a:spcPts val="0"/>
              </a:spcAft>
              <a:buClr>
                <a:srgbClr val="1A6E99"/>
              </a:buClr>
              <a:buSzPts val="6000"/>
              <a:buFont typeface="Arial"/>
              <a:buNone/>
              <a:defRPr sz="6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8" name="Google Shape;18;p22"/>
          <p:cNvSpPr txBox="1">
            <a:spLocks noGrp="1"/>
          </p:cNvSpPr>
          <p:nvPr>
            <p:ph type="subTitle" idx="1"/>
          </p:nvPr>
        </p:nvSpPr>
        <p:spPr>
          <a:xfrm>
            <a:off x="1524000" y="3612995"/>
            <a:ext cx="9144000" cy="951571"/>
          </a:xfrm>
          <a:prstGeom prst="rect">
            <a:avLst/>
          </a:prstGeom>
          <a:noFill/>
          <a:ln>
            <a:noFill/>
          </a:ln>
        </p:spPr>
        <p:txBody>
          <a:bodyPr spcFirstLastPara="1" wrap="square" lIns="0" tIns="0" rIns="0" bIns="0" anchor="t" anchorCtr="0">
            <a:noAutofit/>
          </a:bodyPr>
          <a:lstStyle>
            <a:lvl1pPr lvl="0" algn="ctr">
              <a:lnSpc>
                <a:spcPct val="125000"/>
              </a:lnSpc>
              <a:spcBef>
                <a:spcPts val="1000"/>
              </a:spcBef>
              <a:spcAft>
                <a:spcPts val="0"/>
              </a:spcAft>
              <a:buClr>
                <a:schemeClr val="dk1"/>
              </a:buClr>
              <a:buSzPts val="1800"/>
              <a:buNone/>
              <a:defRPr sz="2400" cap="none">
                <a:solidFill>
                  <a:schemeClr val="dk1"/>
                </a:solidFill>
              </a:defRPr>
            </a:lvl1pPr>
            <a:lvl2pPr lvl="1" algn="ctr">
              <a:lnSpc>
                <a:spcPct val="125000"/>
              </a:lnSpc>
              <a:spcBef>
                <a:spcPts val="500"/>
              </a:spcBef>
              <a:spcAft>
                <a:spcPts val="0"/>
              </a:spcAft>
              <a:buClr>
                <a:schemeClr val="dk1"/>
              </a:buClr>
              <a:buSzPts val="1500"/>
              <a:buNone/>
              <a:defRPr sz="2000"/>
            </a:lvl2pPr>
            <a:lvl3pPr lvl="2" algn="ctr">
              <a:lnSpc>
                <a:spcPct val="125000"/>
              </a:lnSpc>
              <a:spcBef>
                <a:spcPts val="500"/>
              </a:spcBef>
              <a:spcAft>
                <a:spcPts val="0"/>
              </a:spcAft>
              <a:buClr>
                <a:schemeClr val="dk1"/>
              </a:buClr>
              <a:buSzPts val="1350"/>
              <a:buNone/>
              <a:defRPr sz="1800"/>
            </a:lvl3pPr>
            <a:lvl4pPr lvl="3" algn="ctr">
              <a:lnSpc>
                <a:spcPct val="125000"/>
              </a:lnSpc>
              <a:spcBef>
                <a:spcPts val="500"/>
              </a:spcBef>
              <a:spcAft>
                <a:spcPts val="0"/>
              </a:spcAft>
              <a:buClr>
                <a:schemeClr val="dk1"/>
              </a:buClr>
              <a:buSzPts val="1200"/>
              <a:buNone/>
              <a:defRPr sz="1600"/>
            </a:lvl4pPr>
            <a:lvl5pPr lvl="4" algn="ctr">
              <a:lnSpc>
                <a:spcPct val="125000"/>
              </a:lnSpc>
              <a:spcBef>
                <a:spcPts val="500"/>
              </a:spcBef>
              <a:spcAft>
                <a:spcPts val="0"/>
              </a:spcAft>
              <a:buClr>
                <a:schemeClr val="dk1"/>
              </a:buClr>
              <a:buSzPts val="12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 name="Google Shape;21;p22"/>
          <p:cNvSpPr txBox="1">
            <a:spLocks noGrp="1"/>
          </p:cNvSpPr>
          <p:nvPr>
            <p:ph type="sldNum" idx="12"/>
          </p:nvPr>
        </p:nvSpPr>
        <p:spPr>
          <a:xfrm>
            <a:off x="8845617" y="6431506"/>
            <a:ext cx="2894690" cy="365125"/>
          </a:xfrm>
          <a:prstGeom prst="rect">
            <a:avLst/>
          </a:prstGeom>
          <a:noFill/>
          <a:ln>
            <a:noFill/>
          </a:ln>
        </p:spPr>
        <p:txBody>
          <a:bodyPr spcFirstLastPara="1" wrap="square" lIns="91425" tIns="45700" rIns="0" bIns="45700" anchor="ctr" anchorCtr="0">
            <a:noAutofit/>
          </a:bodyPr>
          <a:lstStyle>
            <a:lvl1pPr marL="0" lvl="0" indent="0" algn="r">
              <a:spcBef>
                <a:spcPts val="0"/>
              </a:spcBef>
              <a:buNone/>
              <a:defRPr>
                <a:solidFill>
                  <a:schemeClr val="tx2"/>
                </a:solidFill>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de-DE" smtClean="0">
                <a:solidFill>
                  <a:srgbClr val="FFFFFF"/>
                </a:solidFill>
              </a:rPr>
              <a:pPr/>
              <a:t>‹#›</a:t>
            </a:fld>
            <a:endParaRPr lang="de-DE" dirty="0">
              <a:solidFill>
                <a:srgbClr val="FFFFFF"/>
              </a:solidFill>
            </a:endParaRPr>
          </a:p>
        </p:txBody>
      </p:sp>
    </p:spTree>
    <p:extLst>
      <p:ext uri="{BB962C8B-B14F-4D97-AF65-F5344CB8AC3E}">
        <p14:creationId xmlns:p14="http://schemas.microsoft.com/office/powerpoint/2010/main" val="3198109130"/>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custDataLst>
              <p:tags r:id="rId4"/>
            </p:custDataLst>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69768702"/>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6" name="页脚占位符 5"/>
          <p:cNvSpPr>
            <a:spLocks noGrp="1"/>
          </p:cNvSpPr>
          <p:nvPr>
            <p:ph type="ftr" sz="quarter" idx="11"/>
            <p:custDataLst>
              <p:tags r:id="rId5"/>
            </p:custDataLst>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97275117"/>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8" name="页脚占位符 7"/>
          <p:cNvSpPr>
            <a:spLocks noGrp="1"/>
          </p:cNvSpPr>
          <p:nvPr>
            <p:ph type="ftr" sz="quarter" idx="11"/>
            <p:custDataLst>
              <p:tags r:id="rId7"/>
            </p:custDataLst>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88767953"/>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3"/>
            </p:custDataLst>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727688066"/>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3" name="页脚占位符 2"/>
          <p:cNvSpPr>
            <a:spLocks noGrp="1"/>
          </p:cNvSpPr>
          <p:nvPr>
            <p:ph type="ftr" sz="quarter" idx="11"/>
            <p:custDataLst>
              <p:tags r:id="rId2"/>
            </p:custDataLst>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21308785"/>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solidFill>
                  <a:prstClr val="black">
                    <a:tint val="75000"/>
                  </a:prstClr>
                </a:solidFill>
              </a:rPr>
              <a:pPr/>
              <a:t>2026/1/20</a:t>
            </a:fld>
            <a:endParaRPr lang="zh-CN" altLang="en-US" dirty="0">
              <a:solidFill>
                <a:prstClr val="black">
                  <a:tint val="75000"/>
                </a:prstClr>
              </a:solidFill>
            </a:endParaRPr>
          </a:p>
        </p:txBody>
      </p:sp>
      <p:sp>
        <p:nvSpPr>
          <p:cNvPr id="6" name="页脚占位符 5"/>
          <p:cNvSpPr>
            <a:spLocks noGrp="1"/>
          </p:cNvSpPr>
          <p:nvPr>
            <p:ph type="ftr" sz="quarter" idx="11"/>
            <p:custDataLst>
              <p:tags r:id="rId4"/>
            </p:custDataLst>
          </p:nvPr>
        </p:nvSpPr>
        <p:spPr/>
        <p:txBody>
          <a:bodyPr/>
          <a:lstStyle/>
          <a:p>
            <a:endParaRPr lang="zh-CN" altLang="en-US" dirty="0">
              <a:solidFill>
                <a:prstClr val="black">
                  <a:tint val="75000"/>
                </a:prstClr>
              </a:solidFill>
            </a:endParaRPr>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solidFill>
                  <a:prstClr val="black">
                    <a:tint val="75000"/>
                  </a:prstClr>
                </a:solidFill>
              </a:rPr>
              <a:pPr/>
              <a:t>‹#›</a:t>
            </a:fld>
            <a:endParaRPr lang="zh-CN" altLang="en-US">
              <a:solidFill>
                <a:prstClr val="black">
                  <a:tint val="75000"/>
                </a:prstClr>
              </a:solidFill>
            </a:endParaRPr>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2889607032"/>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custDataLst>
              <p:tags r:id="rId4"/>
            </p:custDataLst>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20383684"/>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2"/>
            </p:custDataLst>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3117011760"/>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2"/>
            </p:custDataLst>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519489070"/>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13325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el und Inhalt" preserve="1" userDrawn="1">
  <p:cSld name="1_Titel und Inhalt">
    <p:spTree>
      <p:nvGrpSpPr>
        <p:cNvPr id="1" name="Shape 23"/>
        <p:cNvGrpSpPr/>
        <p:nvPr/>
      </p:nvGrpSpPr>
      <p:grpSpPr>
        <a:xfrm>
          <a:off x="0" y="0"/>
          <a:ext cx="0" cy="0"/>
          <a:chOff x="0" y="0"/>
          <a:chExt cx="0" cy="0"/>
        </a:xfrm>
      </p:grpSpPr>
      <p:pic>
        <p:nvPicPr>
          <p:cNvPr id="17" name="Grafik 16">
            <a:extLst>
              <a:ext uri="{FF2B5EF4-FFF2-40B4-BE49-F238E27FC236}">
                <a16:creationId xmlns:a16="http://schemas.microsoft.com/office/drawing/2014/main" id="{2FE9C6F4-D30E-A241-9282-D1B2851BC2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87366" y="0"/>
            <a:ext cx="10804634" cy="6077607"/>
          </a:xfrm>
          <a:prstGeom prst="rect">
            <a:avLst/>
          </a:prstGeom>
        </p:spPr>
      </p:pic>
      <p:sp>
        <p:nvSpPr>
          <p:cNvPr id="15" name="Google Shape;25;p24">
            <a:extLst>
              <a:ext uri="{FF2B5EF4-FFF2-40B4-BE49-F238E27FC236}">
                <a16:creationId xmlns:a16="http://schemas.microsoft.com/office/drawing/2014/main" id="{1198E0D0-A00E-C948-88D4-3CA83B616F0C}"/>
              </a:ext>
            </a:extLst>
          </p:cNvPr>
          <p:cNvSpPr txBox="1">
            <a:spLocks noGrp="1"/>
          </p:cNvSpPr>
          <p:nvPr>
            <p:ph type="body" idx="1"/>
          </p:nvPr>
        </p:nvSpPr>
        <p:spPr>
          <a:xfrm>
            <a:off x="451693" y="1965434"/>
            <a:ext cx="7759350" cy="3974188"/>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000"/>
              </a:spcBef>
              <a:spcAft>
                <a:spcPts val="0"/>
              </a:spcAft>
              <a:buClr>
                <a:schemeClr val="dk1"/>
              </a:buClr>
              <a:buSzPts val="1800"/>
              <a:buChar char="•"/>
              <a:defRPr sz="1800">
                <a:solidFill>
                  <a:srgbClr val="00709D"/>
                </a:solidFill>
              </a:defRPr>
            </a:lvl1pPr>
            <a:lvl2pPr marL="914400" lvl="1" indent="-323850" algn="l">
              <a:lnSpc>
                <a:spcPct val="125000"/>
              </a:lnSpc>
              <a:spcBef>
                <a:spcPts val="500"/>
              </a:spcBef>
              <a:spcAft>
                <a:spcPts val="0"/>
              </a:spcAft>
              <a:buClr>
                <a:schemeClr val="dk1"/>
              </a:buClr>
              <a:buSzPts val="1500"/>
              <a:buChar char="•"/>
              <a:defRPr>
                <a:solidFill>
                  <a:schemeClr val="dk1"/>
                </a:solidFill>
              </a:defRPr>
            </a:lvl2pPr>
            <a:lvl3pPr marL="1371600" lvl="2" indent="-314325" algn="l">
              <a:lnSpc>
                <a:spcPct val="125000"/>
              </a:lnSpc>
              <a:spcBef>
                <a:spcPts val="500"/>
              </a:spcBef>
              <a:spcAft>
                <a:spcPts val="0"/>
              </a:spcAft>
              <a:buClr>
                <a:schemeClr val="dk1"/>
              </a:buClr>
              <a:buSzPts val="1350"/>
              <a:buChar char="•"/>
              <a:defRPr>
                <a:solidFill>
                  <a:schemeClr val="dk1"/>
                </a:solidFill>
              </a:defRPr>
            </a:lvl3pPr>
            <a:lvl4pPr marL="1828800" lvl="3" indent="-314325" algn="l">
              <a:lnSpc>
                <a:spcPct val="125000"/>
              </a:lnSpc>
              <a:spcBef>
                <a:spcPts val="500"/>
              </a:spcBef>
              <a:spcAft>
                <a:spcPts val="0"/>
              </a:spcAft>
              <a:buClr>
                <a:schemeClr val="dk1"/>
              </a:buClr>
              <a:buSzPts val="1350"/>
              <a:buChar char="•"/>
              <a:defRPr>
                <a:solidFill>
                  <a:schemeClr val="dk1"/>
                </a:solidFill>
              </a:defRPr>
            </a:lvl4pPr>
            <a:lvl5pPr marL="2286000" lvl="4" indent="-314325" algn="l">
              <a:lnSpc>
                <a:spcPct val="125000"/>
              </a:lnSpc>
              <a:spcBef>
                <a:spcPts val="500"/>
              </a:spcBef>
              <a:spcAft>
                <a:spcPts val="0"/>
              </a:spcAft>
              <a:buClr>
                <a:schemeClr val="dk1"/>
              </a:buClr>
              <a:buSzPts val="135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 name="Google Shape;24;p24">
            <a:extLst>
              <a:ext uri="{FF2B5EF4-FFF2-40B4-BE49-F238E27FC236}">
                <a16:creationId xmlns:a16="http://schemas.microsoft.com/office/drawing/2014/main" id="{8DD8EABD-DBF7-9D43-B0D0-31021EBFDE64}"/>
              </a:ext>
            </a:extLst>
          </p:cNvPr>
          <p:cNvSpPr txBox="1">
            <a:spLocks noGrp="1"/>
          </p:cNvSpPr>
          <p:nvPr>
            <p:ph type="title"/>
          </p:nvPr>
        </p:nvSpPr>
        <p:spPr>
          <a:xfrm>
            <a:off x="451693" y="449205"/>
            <a:ext cx="11288614" cy="75666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1A6E99"/>
              </a:buClr>
              <a:buSzPts val="1800"/>
              <a:buNone/>
              <a:defRPr sz="2500" b="1">
                <a:solidFill>
                  <a:srgbClr val="31B7BC"/>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pic>
        <p:nvPicPr>
          <p:cNvPr id="12" name="Grafik 11">
            <a:extLst>
              <a:ext uri="{FF2B5EF4-FFF2-40B4-BE49-F238E27FC236}">
                <a16:creationId xmlns:a16="http://schemas.microsoft.com/office/drawing/2014/main" id="{E3C9AB38-1A31-A746-89C5-947E7ABB7DD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1694" y="6551210"/>
            <a:ext cx="582711" cy="141730"/>
          </a:xfrm>
          <a:prstGeom prst="rect">
            <a:avLst/>
          </a:prstGeom>
        </p:spPr>
      </p:pic>
      <p:cxnSp>
        <p:nvCxnSpPr>
          <p:cNvPr id="13" name="Google Shape;31;p24">
            <a:extLst>
              <a:ext uri="{FF2B5EF4-FFF2-40B4-BE49-F238E27FC236}">
                <a16:creationId xmlns:a16="http://schemas.microsoft.com/office/drawing/2014/main" id="{4B520001-114C-DF42-8CC5-C159B30D5D28}"/>
              </a:ext>
            </a:extLst>
          </p:cNvPr>
          <p:cNvCxnSpPr>
            <a:cxnSpLocks/>
          </p:cNvCxnSpPr>
          <p:nvPr userDrawn="1"/>
        </p:nvCxnSpPr>
        <p:spPr>
          <a:xfrm>
            <a:off x="451693" y="6440667"/>
            <a:ext cx="11288614" cy="0"/>
          </a:xfrm>
          <a:prstGeom prst="straightConnector1">
            <a:avLst/>
          </a:prstGeom>
          <a:noFill/>
          <a:ln w="22225" cap="rnd" cmpd="sng">
            <a:gradFill flip="none" rotWithShape="1">
              <a:gsLst>
                <a:gs pos="0">
                  <a:srgbClr val="31B7BC"/>
                </a:gs>
                <a:gs pos="50000">
                  <a:srgbClr val="00709D"/>
                </a:gs>
                <a:gs pos="100000">
                  <a:srgbClr val="F08046"/>
                </a:gs>
              </a:gsLst>
              <a:lin ang="0" scaled="1"/>
              <a:tileRect/>
            </a:gradFill>
            <a:prstDash val="solid"/>
            <a:miter lim="800000"/>
            <a:headEnd type="none" w="sm" len="sm"/>
            <a:tailEnd type="none" w="sm" len="sm"/>
          </a:ln>
        </p:spPr>
      </p:cxnSp>
      <p:sp>
        <p:nvSpPr>
          <p:cNvPr id="18" name="Google Shape;21;p22"/>
          <p:cNvSpPr txBox="1">
            <a:spLocks noGrp="1"/>
          </p:cNvSpPr>
          <p:nvPr>
            <p:ph type="sldNum" idx="12"/>
          </p:nvPr>
        </p:nvSpPr>
        <p:spPr>
          <a:xfrm>
            <a:off x="8845617" y="6431506"/>
            <a:ext cx="2894690" cy="365125"/>
          </a:xfrm>
          <a:prstGeom prst="rect">
            <a:avLst/>
          </a:prstGeom>
          <a:noFill/>
          <a:ln>
            <a:noFill/>
          </a:ln>
        </p:spPr>
        <p:txBody>
          <a:bodyPr spcFirstLastPara="1" wrap="square" lIns="91425" tIns="45700" rIns="0" bIns="45700" anchor="ctr" anchorCtr="0">
            <a:noAutofit/>
          </a:bodyPr>
          <a:lstStyle>
            <a:lvl1pPr marL="0" lvl="0" indent="0" algn="r">
              <a:spcBef>
                <a:spcPts val="0"/>
              </a:spcBef>
              <a:buNone/>
              <a:defRPr>
                <a:solidFill>
                  <a:srgbClr val="515151"/>
                </a:solidFill>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de-DE" smtClean="0"/>
              <a:pPr/>
              <a:t>‹#›</a:t>
            </a:fld>
            <a:endParaRPr lang="de-DE" dirty="0"/>
          </a:p>
        </p:txBody>
      </p:sp>
      <p:pic>
        <p:nvPicPr>
          <p:cNvPr id="9" name="Grafik 8">
            <a:extLst>
              <a:ext uri="{FF2B5EF4-FFF2-40B4-BE49-F238E27FC236}">
                <a16:creationId xmlns:a16="http://schemas.microsoft.com/office/drawing/2014/main" id="{E081A2C4-6ED4-634C-A069-CD06E6F9D0A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27288" y="6571023"/>
            <a:ext cx="1697331" cy="160953"/>
          </a:xfrm>
          <a:prstGeom prst="rect">
            <a:avLst/>
          </a:prstGeom>
        </p:spPr>
      </p:pic>
    </p:spTree>
    <p:extLst>
      <p:ext uri="{BB962C8B-B14F-4D97-AF65-F5344CB8AC3E}">
        <p14:creationId xmlns:p14="http://schemas.microsoft.com/office/powerpoint/2010/main" val="206901105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3" name="日期占位符 2"/>
          <p:cNvSpPr>
            <a:spLocks noGrp="1"/>
          </p:cNvSpPr>
          <p:nvPr>
            <p:ph type="dt" idx="10"/>
          </p:nvPr>
        </p:nvSpPr>
        <p:spPr/>
        <p:txBody>
          <a:bodyPr/>
          <a:lstStyle/>
          <a:p>
            <a:fld id="{EAE8A841-0D73-4F04-96C3-DE885B09FDFD}" type="datetime1">
              <a:rPr lang="zh-CN" altLang="en-US">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idx="12"/>
          </p:nvPr>
        </p:nvSpPr>
        <p:spPr/>
        <p:txBody>
          <a:bodyPr/>
          <a:lstStyle/>
          <a:p>
            <a:fld id="{FBA4644D-0D3D-46D0-8BBD-ACD67D262C23}" type="slidenum">
              <a:rPr lang="en-US" altLang="zh-CN">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02106226"/>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7096125" y="4133850"/>
            <a:ext cx="4362450" cy="1704975"/>
          </a:xfrm>
          <a:custGeom>
            <a:avLst/>
            <a:gdLst>
              <a:gd name="connsiteX0" fmla="*/ 74610 w 4362450"/>
              <a:gd name="connsiteY0" fmla="*/ 0 h 1704975"/>
              <a:gd name="connsiteX1" fmla="*/ 4287840 w 4362450"/>
              <a:gd name="connsiteY1" fmla="*/ 0 h 1704975"/>
              <a:gd name="connsiteX2" fmla="*/ 4362450 w 4362450"/>
              <a:gd name="connsiteY2" fmla="*/ 74610 h 1704975"/>
              <a:gd name="connsiteX3" fmla="*/ 4362450 w 4362450"/>
              <a:gd name="connsiteY3" fmla="*/ 1630365 h 1704975"/>
              <a:gd name="connsiteX4" fmla="*/ 4287840 w 4362450"/>
              <a:gd name="connsiteY4" fmla="*/ 1704975 h 1704975"/>
              <a:gd name="connsiteX5" fmla="*/ 74610 w 4362450"/>
              <a:gd name="connsiteY5" fmla="*/ 1704975 h 1704975"/>
              <a:gd name="connsiteX6" fmla="*/ 0 w 4362450"/>
              <a:gd name="connsiteY6" fmla="*/ 1630365 h 1704975"/>
              <a:gd name="connsiteX7" fmla="*/ 0 w 4362450"/>
              <a:gd name="connsiteY7" fmla="*/ 74610 h 1704975"/>
              <a:gd name="connsiteX8" fmla="*/ 74610 w 4362450"/>
              <a:gd name="connsiteY8" fmla="*/ 0 h 170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62450" h="1704975">
                <a:moveTo>
                  <a:pt x="74610" y="0"/>
                </a:moveTo>
                <a:lnTo>
                  <a:pt x="4287840" y="0"/>
                </a:lnTo>
                <a:cubicBezTo>
                  <a:pt x="4329046" y="0"/>
                  <a:pt x="4362450" y="33404"/>
                  <a:pt x="4362450" y="74610"/>
                </a:cubicBezTo>
                <a:lnTo>
                  <a:pt x="4362450" y="1630365"/>
                </a:lnTo>
                <a:cubicBezTo>
                  <a:pt x="4362450" y="1671571"/>
                  <a:pt x="4329046" y="1704975"/>
                  <a:pt x="4287840" y="1704975"/>
                </a:cubicBezTo>
                <a:lnTo>
                  <a:pt x="74610" y="1704975"/>
                </a:lnTo>
                <a:cubicBezTo>
                  <a:pt x="33404" y="1704975"/>
                  <a:pt x="0" y="1671571"/>
                  <a:pt x="0" y="1630365"/>
                </a:cubicBezTo>
                <a:lnTo>
                  <a:pt x="0" y="74610"/>
                </a:lnTo>
                <a:cubicBezTo>
                  <a:pt x="0" y="33404"/>
                  <a:pt x="33404" y="0"/>
                  <a:pt x="74610" y="0"/>
                </a:cubicBezTo>
                <a:close/>
              </a:path>
            </a:pathLst>
          </a:custGeom>
          <a:solidFill>
            <a:srgbClr val="121416"/>
          </a:solidFill>
          <a:ln w="50800">
            <a:noFill/>
          </a:ln>
          <a:effectLst>
            <a:outerShdw blurRad="571500" sx="102000" sy="102000" algn="ctr" rotWithShape="0">
              <a:prstClr val="black">
                <a:alpha val="10000"/>
              </a:prstClr>
            </a:outerShdw>
          </a:effectLst>
        </p:spPr>
        <p:txBody>
          <a:bodyPr wrap="square" anchor="ctr">
            <a:noAutofit/>
          </a:bodyPr>
          <a:lstStyle>
            <a:lvl1pPr>
              <a:defRPr lang="en-ID" sz="1400">
                <a:ln>
                  <a:noFill/>
                </a:ln>
                <a:solidFill>
                  <a:schemeClr val="tx1">
                    <a:lumMod val="50000"/>
                    <a:lumOff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marL="0" lvl="0" indent="0" algn="ctr">
              <a:buNone/>
            </a:pPr>
            <a:endParaRPr lang="en-ID"/>
          </a:p>
        </p:txBody>
      </p:sp>
    </p:spTree>
    <p:extLst>
      <p:ext uri="{BB962C8B-B14F-4D97-AF65-F5344CB8AC3E}">
        <p14:creationId xmlns:p14="http://schemas.microsoft.com/office/powerpoint/2010/main" val="306729393"/>
      </p:ext>
    </p:extLst>
  </p:cSld>
  <p:clrMapOvr>
    <a:masterClrMapping/>
  </p:clrMapOvr>
  <mc:AlternateContent xmlns:mc="http://schemas.openxmlformats.org/markup-compatibility/2006" xmlns:p14="http://schemas.microsoft.com/office/powerpoint/2010/main">
    <mc:Choice Requires="p14">
      <p:transition spd="med" p14:dur="700">
        <p14:reveal thruBlk="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75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750"/>
                                        <p:tgtEl>
                                          <p:spTgt spid="5"/>
                                        </p:tgtEl>
                                      </p:cBhvr>
                                    </p:animEffect>
                                  </p:childTnLst>
                                </p:cTn>
                              </p:par>
                              <p:par>
                                <p:cTn id="8" presetID="2" presetClass="entr" presetSubtype="4" decel="100000" fill="hold" grpId="1" nodeType="withEffect">
                                  <p:stCondLst>
                                    <p:cond delay="75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250" fill="hold"/>
                                        <p:tgtEl>
                                          <p:spTgt spid="5"/>
                                        </p:tgtEl>
                                        <p:attrNameLst>
                                          <p:attrName>ppt_x</p:attrName>
                                        </p:attrNameLst>
                                      </p:cBhvr>
                                      <p:tavLst>
                                        <p:tav tm="0">
                                          <p:val>
                                            <p:strVal val="#ppt_x"/>
                                          </p:val>
                                        </p:tav>
                                        <p:tav tm="100000">
                                          <p:val>
                                            <p:strVal val="#ppt_x"/>
                                          </p:val>
                                        </p:tav>
                                      </p:tavLst>
                                    </p:anim>
                                    <p:anim calcmode="lin" valueType="num">
                                      <p:cBhvr additive="base">
                                        <p:cTn id="11" dur="1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bldLvl="0" animBg="1"/>
    </p:bld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19_Title Slide">
    <p:spTree>
      <p:nvGrpSpPr>
        <p:cNvPr id="1" name=""/>
        <p:cNvGrpSpPr/>
        <p:nvPr/>
      </p:nvGrpSpPr>
      <p:grpSpPr>
        <a:xfrm>
          <a:off x="0" y="0"/>
          <a:ext cx="0" cy="0"/>
          <a:chOff x="0" y="0"/>
          <a:chExt cx="0" cy="0"/>
        </a:xfrm>
      </p:grpSpPr>
      <p:sp>
        <p:nvSpPr>
          <p:cNvPr id="2" name="Picture Placeholder 3"/>
          <p:cNvSpPr>
            <a:spLocks noGrp="1"/>
          </p:cNvSpPr>
          <p:nvPr>
            <p:ph type="pic" sz="quarter" idx="10" hasCustomPrompt="1"/>
          </p:nvPr>
        </p:nvSpPr>
        <p:spPr>
          <a:xfrm>
            <a:off x="0" y="0"/>
            <a:ext cx="12192000" cy="6858000"/>
          </a:xfrm>
          <a:custGeom>
            <a:avLst/>
            <a:gdLst>
              <a:gd name="connsiteX0" fmla="*/ 0 w 5370286"/>
              <a:gd name="connsiteY0" fmla="*/ 0 h 6858000"/>
              <a:gd name="connsiteX1" fmla="*/ 5370286 w 5370286"/>
              <a:gd name="connsiteY1" fmla="*/ 0 h 6858000"/>
              <a:gd name="connsiteX2" fmla="*/ 5370286 w 5370286"/>
              <a:gd name="connsiteY2" fmla="*/ 6858000 h 6858000"/>
              <a:gd name="connsiteX3" fmla="*/ 0 w 537028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370286" h="6858000">
                <a:moveTo>
                  <a:pt x="0" y="0"/>
                </a:moveTo>
                <a:lnTo>
                  <a:pt x="5370286" y="0"/>
                </a:lnTo>
                <a:lnTo>
                  <a:pt x="5370286" y="6858000"/>
                </a:lnTo>
                <a:lnTo>
                  <a:pt x="0" y="6858000"/>
                </a:lnTo>
                <a:close/>
              </a:path>
            </a:pathLst>
          </a:custGeom>
          <a:solidFill>
            <a:srgbClr val="505880">
              <a:alpha val="10000"/>
            </a:srgbClr>
          </a:solidFill>
        </p:spPr>
        <p:txBody>
          <a:bodyPr wrap="square" anchor="ctr">
            <a:noAutofit/>
          </a:bodyPr>
          <a:lstStyle>
            <a:lvl1pPr marL="0" indent="0" algn="ctr">
              <a:buNone/>
              <a:defRPr sz="1600">
                <a:solidFill>
                  <a:srgbClr val="505880"/>
                </a:solidFill>
              </a:defRPr>
            </a:lvl1pPr>
          </a:lstStyle>
          <a:p>
            <a:r>
              <a:rPr lang="en-US" dirty="0"/>
              <a:t>Drag &amp; drop picture here</a:t>
            </a:r>
          </a:p>
        </p:txBody>
      </p:sp>
      <p:sp>
        <p:nvSpPr>
          <p:cNvPr id="5" name="Picture Placeholder 4"/>
          <p:cNvSpPr>
            <a:spLocks noGrp="1"/>
          </p:cNvSpPr>
          <p:nvPr>
            <p:ph type="pic" sz="quarter" idx="11" hasCustomPrompt="1"/>
          </p:nvPr>
        </p:nvSpPr>
        <p:spPr>
          <a:xfrm>
            <a:off x="2586220" y="2150824"/>
            <a:ext cx="7019560" cy="3978514"/>
          </a:xfrm>
          <a:custGeom>
            <a:avLst/>
            <a:gdLst>
              <a:gd name="connsiteX0" fmla="*/ 0 w 7019560"/>
              <a:gd name="connsiteY0" fmla="*/ 0 h 3978514"/>
              <a:gd name="connsiteX1" fmla="*/ 7019560 w 7019560"/>
              <a:gd name="connsiteY1" fmla="*/ 0 h 3978514"/>
              <a:gd name="connsiteX2" fmla="*/ 7019560 w 7019560"/>
              <a:gd name="connsiteY2" fmla="*/ 3829877 h 3978514"/>
              <a:gd name="connsiteX3" fmla="*/ 6870923 w 7019560"/>
              <a:gd name="connsiteY3" fmla="*/ 3978514 h 3978514"/>
              <a:gd name="connsiteX4" fmla="*/ 148637 w 7019560"/>
              <a:gd name="connsiteY4" fmla="*/ 3978514 h 3978514"/>
              <a:gd name="connsiteX5" fmla="*/ 0 w 7019560"/>
              <a:gd name="connsiteY5" fmla="*/ 3829877 h 3978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19560" h="3978514">
                <a:moveTo>
                  <a:pt x="0" y="0"/>
                </a:moveTo>
                <a:lnTo>
                  <a:pt x="7019560" y="0"/>
                </a:lnTo>
                <a:lnTo>
                  <a:pt x="7019560" y="3829877"/>
                </a:lnTo>
                <a:cubicBezTo>
                  <a:pt x="7019560" y="3911967"/>
                  <a:pt x="6953013" y="3978514"/>
                  <a:pt x="6870923" y="3978514"/>
                </a:cubicBezTo>
                <a:lnTo>
                  <a:pt x="148637" y="3978514"/>
                </a:lnTo>
                <a:cubicBezTo>
                  <a:pt x="66547" y="3978514"/>
                  <a:pt x="0" y="3911967"/>
                  <a:pt x="0" y="3829877"/>
                </a:cubicBezTo>
                <a:close/>
              </a:path>
            </a:pathLst>
          </a:custGeom>
          <a:noFill/>
        </p:spPr>
        <p:txBody>
          <a:bodyPr wrap="square" anchor="ctr">
            <a:noAutofit/>
          </a:bodyPr>
          <a:lstStyle>
            <a:lvl1pPr marL="0" indent="0" algn="ctr">
              <a:buNone/>
              <a:defRPr sz="1600">
                <a:solidFill>
                  <a:srgbClr val="505880"/>
                </a:solidFill>
              </a:defRPr>
            </a:lvl1pPr>
          </a:lstStyle>
          <a:p>
            <a:r>
              <a:rPr lang="en-US" dirty="0"/>
              <a:t>Drag &amp; drop picture here</a:t>
            </a:r>
          </a:p>
        </p:txBody>
      </p:sp>
    </p:spTree>
    <p:extLst>
      <p:ext uri="{BB962C8B-B14F-4D97-AF65-F5344CB8AC3E}">
        <p14:creationId xmlns:p14="http://schemas.microsoft.com/office/powerpoint/2010/main" val="404365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42" presetClass="path" presetSubtype="0" accel="5000" decel="95000" fill="hold" grpId="1" nodeType="withEffect">
                                  <p:stCondLst>
                                    <p:cond delay="0"/>
                                  </p:stCondLst>
                                  <p:childTnLst>
                                    <p:animMotion origin="layout" path="M 0 0 L 0 0.08657 " pathEditMode="relative" rAng="0" ptsTypes="AA">
                                      <p:cBhvr>
                                        <p:cTn id="9" dur="1000" spd="-100000" fill="hold"/>
                                        <p:tgtEl>
                                          <p:spTgt spid="2"/>
                                        </p:tgtEl>
                                        <p:attrNameLst>
                                          <p:attrName>ppt_x</p:attrName>
                                          <p:attrName>ppt_y</p:attrName>
                                        </p:attrNameLst>
                                      </p:cBhvr>
                                      <p:rCtr x="0" y="4329"/>
                                    </p:animMotion>
                                  </p:childTnLst>
                                </p:cTn>
                              </p:par>
                              <p:par>
                                <p:cTn id="10" presetID="10" presetClass="entr" presetSubtype="0" fill="hold" grpId="0" nodeType="withEffect">
                                  <p:stCondLst>
                                    <p:cond delay="50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par>
                                <p:cTn id="13" presetID="42" presetClass="path" presetSubtype="0" accel="5000" decel="95000" fill="hold" grpId="1" nodeType="withEffect">
                                  <p:stCondLst>
                                    <p:cond delay="500"/>
                                  </p:stCondLst>
                                  <p:childTnLst>
                                    <p:animMotion origin="layout" path="M 0 0 L 0 0.08657 " pathEditMode="relative" rAng="0" ptsTypes="AA">
                                      <p:cBhvr>
                                        <p:cTn id="14" dur="1000" spd="-100000" fill="hold"/>
                                        <p:tgtEl>
                                          <p:spTgt spid="5"/>
                                        </p:tgtEl>
                                        <p:attrNameLst>
                                          <p:attrName>ppt_x</p:attrName>
                                          <p:attrName>ppt_y</p:attrName>
                                        </p:attrNameLst>
                                      </p:cBhvr>
                                      <p:rCtr x="0" y="432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bldLvl="0" animBg="1"/>
      <p:bldP spid="5" grpId="0"/>
      <p:bldP spid="5" grpId="1"/>
    </p:bld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17" name="页脚占位符 16"/>
          <p:cNvSpPr>
            <a:spLocks noGrp="1"/>
          </p:cNvSpPr>
          <p:nvPr>
            <p:ph type="ftr" sz="quarter" idx="11"/>
            <p:custDataLst>
              <p:tags r:id="rId4"/>
            </p:custDataLst>
          </p:nvPr>
        </p:nvSpPr>
        <p:spPr/>
        <p:txBody>
          <a:bodyPr/>
          <a:lstStyle/>
          <a:p>
            <a:endParaRPr lang="zh-CN" altLang="en-US" dirty="0">
              <a:solidFill>
                <a:prstClr val="black">
                  <a:tint val="75000"/>
                </a:prstClr>
              </a:solidFill>
            </a:endParaRPr>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77366356"/>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custDataLst>
              <p:tags r:id="rId4"/>
            </p:custDataLst>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99477556"/>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custDataLst>
              <p:tags r:id="rId4"/>
            </p:custDataLst>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2360942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6" name="页脚占位符 5"/>
          <p:cNvSpPr>
            <a:spLocks noGrp="1"/>
          </p:cNvSpPr>
          <p:nvPr>
            <p:ph type="ftr" sz="quarter" idx="11"/>
            <p:custDataLst>
              <p:tags r:id="rId5"/>
            </p:custDataLst>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68832874"/>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8" name="页脚占位符 7"/>
          <p:cNvSpPr>
            <a:spLocks noGrp="1"/>
          </p:cNvSpPr>
          <p:nvPr>
            <p:ph type="ftr" sz="quarter" idx="11"/>
            <p:custDataLst>
              <p:tags r:id="rId7"/>
            </p:custDataLst>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6324729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3"/>
            </p:custDataLst>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76288547"/>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3" name="页脚占位符 2"/>
          <p:cNvSpPr>
            <a:spLocks noGrp="1"/>
          </p:cNvSpPr>
          <p:nvPr>
            <p:ph type="ftr" sz="quarter" idx="11"/>
            <p:custDataLst>
              <p:tags r:id="rId2"/>
            </p:custDataLst>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590572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el und Inhalt" preserve="1" userDrawn="1">
  <p:cSld name="1_Titel und Inhalt">
    <p:spTree>
      <p:nvGrpSpPr>
        <p:cNvPr id="1" name="Shape 23"/>
        <p:cNvGrpSpPr/>
        <p:nvPr/>
      </p:nvGrpSpPr>
      <p:grpSpPr>
        <a:xfrm>
          <a:off x="0" y="0"/>
          <a:ext cx="0" cy="0"/>
          <a:chOff x="0" y="0"/>
          <a:chExt cx="0" cy="0"/>
        </a:xfrm>
      </p:grpSpPr>
      <p:pic>
        <p:nvPicPr>
          <p:cNvPr id="10" name="Grafik 9">
            <a:extLst>
              <a:ext uri="{FF2B5EF4-FFF2-40B4-BE49-F238E27FC236}">
                <a16:creationId xmlns:a16="http://schemas.microsoft.com/office/drawing/2014/main" id="{2FE9C6F4-D30E-A241-9282-D1B2851BC2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87366" y="0"/>
            <a:ext cx="10804634" cy="6077607"/>
          </a:xfrm>
          <a:prstGeom prst="rect">
            <a:avLst/>
          </a:prstGeom>
        </p:spPr>
      </p:pic>
      <p:pic>
        <p:nvPicPr>
          <p:cNvPr id="12" name="Grafik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179678"/>
            <a:ext cx="8856921" cy="5690847"/>
          </a:xfrm>
          <a:prstGeom prst="rect">
            <a:avLst/>
          </a:prstGeom>
        </p:spPr>
      </p:pic>
      <p:sp>
        <p:nvSpPr>
          <p:cNvPr id="16" name="Google Shape;24;p24">
            <a:extLst>
              <a:ext uri="{FF2B5EF4-FFF2-40B4-BE49-F238E27FC236}">
                <a16:creationId xmlns:a16="http://schemas.microsoft.com/office/drawing/2014/main" id="{8DD8EABD-DBF7-9D43-B0D0-31021EBFDE64}"/>
              </a:ext>
            </a:extLst>
          </p:cNvPr>
          <p:cNvSpPr txBox="1">
            <a:spLocks noGrp="1"/>
          </p:cNvSpPr>
          <p:nvPr>
            <p:ph type="title"/>
          </p:nvPr>
        </p:nvSpPr>
        <p:spPr>
          <a:xfrm>
            <a:off x="451693" y="449205"/>
            <a:ext cx="11288614" cy="75666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1A6E99"/>
              </a:buClr>
              <a:buSzPts val="1800"/>
              <a:buNone/>
              <a:defRPr sz="2500" b="1">
                <a:solidFill>
                  <a:srgbClr val="31B7BC"/>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pic>
        <p:nvPicPr>
          <p:cNvPr id="17" name="Grafik 16">
            <a:extLst>
              <a:ext uri="{FF2B5EF4-FFF2-40B4-BE49-F238E27FC236}">
                <a16:creationId xmlns:a16="http://schemas.microsoft.com/office/drawing/2014/main" id="{E3C9AB38-1A31-A746-89C5-947E7ABB7DD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1694" y="6551210"/>
            <a:ext cx="582711" cy="141730"/>
          </a:xfrm>
          <a:prstGeom prst="rect">
            <a:avLst/>
          </a:prstGeom>
        </p:spPr>
      </p:pic>
      <p:cxnSp>
        <p:nvCxnSpPr>
          <p:cNvPr id="18" name="Google Shape;31;p24">
            <a:extLst>
              <a:ext uri="{FF2B5EF4-FFF2-40B4-BE49-F238E27FC236}">
                <a16:creationId xmlns:a16="http://schemas.microsoft.com/office/drawing/2014/main" id="{4B520001-114C-DF42-8CC5-C159B30D5D28}"/>
              </a:ext>
            </a:extLst>
          </p:cNvPr>
          <p:cNvCxnSpPr>
            <a:cxnSpLocks/>
          </p:cNvCxnSpPr>
          <p:nvPr userDrawn="1"/>
        </p:nvCxnSpPr>
        <p:spPr>
          <a:xfrm>
            <a:off x="451693" y="6440667"/>
            <a:ext cx="11288614" cy="0"/>
          </a:xfrm>
          <a:prstGeom prst="straightConnector1">
            <a:avLst/>
          </a:prstGeom>
          <a:noFill/>
          <a:ln w="22225" cap="rnd" cmpd="sng">
            <a:gradFill flip="none" rotWithShape="1">
              <a:gsLst>
                <a:gs pos="0">
                  <a:srgbClr val="31B7BC"/>
                </a:gs>
                <a:gs pos="50000">
                  <a:srgbClr val="00709D"/>
                </a:gs>
                <a:gs pos="100000">
                  <a:srgbClr val="F08046"/>
                </a:gs>
              </a:gsLst>
              <a:lin ang="0" scaled="1"/>
              <a:tileRect/>
            </a:gradFill>
            <a:prstDash val="solid"/>
            <a:miter lim="800000"/>
            <a:headEnd type="none" w="sm" len="sm"/>
            <a:tailEnd type="none" w="sm" len="sm"/>
          </a:ln>
        </p:spPr>
      </p:cxnSp>
      <p:sp>
        <p:nvSpPr>
          <p:cNvPr id="20" name="Google Shape;21;p22"/>
          <p:cNvSpPr txBox="1">
            <a:spLocks noGrp="1"/>
          </p:cNvSpPr>
          <p:nvPr>
            <p:ph type="sldNum" idx="12"/>
          </p:nvPr>
        </p:nvSpPr>
        <p:spPr>
          <a:xfrm>
            <a:off x="8845617" y="6431506"/>
            <a:ext cx="2894690" cy="365125"/>
          </a:xfrm>
          <a:prstGeom prst="rect">
            <a:avLst/>
          </a:prstGeom>
          <a:noFill/>
          <a:ln>
            <a:noFill/>
          </a:ln>
        </p:spPr>
        <p:txBody>
          <a:bodyPr spcFirstLastPara="1" wrap="square" lIns="91425" tIns="45700" rIns="0" bIns="45700" anchor="ctr" anchorCtr="0">
            <a:noAutofit/>
          </a:bodyPr>
          <a:lstStyle>
            <a:lvl1pPr marL="0" lvl="0" indent="0" algn="r">
              <a:spcBef>
                <a:spcPts val="0"/>
              </a:spcBef>
              <a:buNone/>
              <a:defRPr>
                <a:solidFill>
                  <a:srgbClr val="515151"/>
                </a:solidFill>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de-DE" smtClean="0"/>
              <a:pPr/>
              <a:t>‹#›</a:t>
            </a:fld>
            <a:endParaRPr lang="de-DE" dirty="0"/>
          </a:p>
        </p:txBody>
      </p:sp>
      <p:pic>
        <p:nvPicPr>
          <p:cNvPr id="9" name="Grafik 8">
            <a:extLst>
              <a:ext uri="{FF2B5EF4-FFF2-40B4-BE49-F238E27FC236}">
                <a16:creationId xmlns:a16="http://schemas.microsoft.com/office/drawing/2014/main" id="{E081A2C4-6ED4-634C-A069-CD06E6F9D0A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27288" y="6571023"/>
            <a:ext cx="1697331" cy="160953"/>
          </a:xfrm>
          <a:prstGeom prst="rect">
            <a:avLst/>
          </a:prstGeom>
        </p:spPr>
      </p:pic>
    </p:spTree>
    <p:extLst>
      <p:ext uri="{BB962C8B-B14F-4D97-AF65-F5344CB8AC3E}">
        <p14:creationId xmlns:p14="http://schemas.microsoft.com/office/powerpoint/2010/main" val="1914940475"/>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solidFill>
                  <a:prstClr val="black">
                    <a:tint val="75000"/>
                  </a:prstClr>
                </a:solidFill>
              </a:rPr>
              <a:pPr/>
              <a:t>2026/1/20</a:t>
            </a:fld>
            <a:endParaRPr lang="zh-CN" altLang="en-US" dirty="0">
              <a:solidFill>
                <a:prstClr val="black">
                  <a:tint val="75000"/>
                </a:prstClr>
              </a:solidFill>
            </a:endParaRPr>
          </a:p>
        </p:txBody>
      </p:sp>
      <p:sp>
        <p:nvSpPr>
          <p:cNvPr id="6" name="页脚占位符 5"/>
          <p:cNvSpPr>
            <a:spLocks noGrp="1"/>
          </p:cNvSpPr>
          <p:nvPr>
            <p:ph type="ftr" sz="quarter" idx="11"/>
            <p:custDataLst>
              <p:tags r:id="rId4"/>
            </p:custDataLst>
          </p:nvPr>
        </p:nvSpPr>
        <p:spPr/>
        <p:txBody>
          <a:bodyPr/>
          <a:lstStyle/>
          <a:p>
            <a:endParaRPr lang="zh-CN" altLang="en-US" dirty="0">
              <a:solidFill>
                <a:prstClr val="black">
                  <a:tint val="75000"/>
                </a:prstClr>
              </a:solidFill>
            </a:endParaRPr>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solidFill>
                  <a:prstClr val="black">
                    <a:tint val="75000"/>
                  </a:prstClr>
                </a:solidFill>
              </a:rPr>
              <a:pPr/>
              <a:t>‹#›</a:t>
            </a:fld>
            <a:endParaRPr lang="zh-CN" altLang="en-US">
              <a:solidFill>
                <a:prstClr val="black">
                  <a:tint val="75000"/>
                </a:prstClr>
              </a:solidFill>
            </a:endParaRPr>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1703803882"/>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custDataLst>
              <p:tags r:id="rId4"/>
            </p:custDataLst>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10088152"/>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2"/>
            </p:custDataLst>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4176190661"/>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2"/>
            </p:custDataLst>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3029389833"/>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661671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cSld name="自定义版式">
    <p:spTree>
      <p:nvGrpSpPr>
        <p:cNvPr id="1" name=""/>
        <p:cNvGrpSpPr/>
        <p:nvPr/>
      </p:nvGrpSpPr>
      <p:grpSpPr>
        <a:xfrm>
          <a:off x="0" y="0"/>
          <a:ext cx="0" cy="0"/>
          <a:chOff x="0" y="0"/>
          <a:chExt cx="0" cy="0"/>
        </a:xfrm>
      </p:grpSpPr>
      <p:sp>
        <p:nvSpPr>
          <p:cNvPr id="3" name="日期占位符 2"/>
          <p:cNvSpPr>
            <a:spLocks noGrp="1"/>
          </p:cNvSpPr>
          <p:nvPr>
            <p:ph type="dt" idx="10"/>
          </p:nvPr>
        </p:nvSpPr>
        <p:spPr/>
        <p:txBody>
          <a:bodyPr/>
          <a:lstStyle/>
          <a:p>
            <a:fld id="{EAE8A841-0D73-4F04-96C3-DE885B09FDFD}" type="datetime1">
              <a:rPr lang="zh-CN" altLang="en-US">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idx="12"/>
          </p:nvPr>
        </p:nvSpPr>
        <p:spPr/>
        <p:txBody>
          <a:bodyPr/>
          <a:lstStyle/>
          <a:p>
            <a:fld id="{FBA4644D-0D3D-46D0-8BBD-ACD67D262C23}" type="slidenum">
              <a:rPr lang="en-US" altLang="zh-CN">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55377880"/>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7096125" y="4133850"/>
            <a:ext cx="4362450" cy="1704975"/>
          </a:xfrm>
          <a:custGeom>
            <a:avLst/>
            <a:gdLst>
              <a:gd name="connsiteX0" fmla="*/ 74610 w 4362450"/>
              <a:gd name="connsiteY0" fmla="*/ 0 h 1704975"/>
              <a:gd name="connsiteX1" fmla="*/ 4287840 w 4362450"/>
              <a:gd name="connsiteY1" fmla="*/ 0 h 1704975"/>
              <a:gd name="connsiteX2" fmla="*/ 4362450 w 4362450"/>
              <a:gd name="connsiteY2" fmla="*/ 74610 h 1704975"/>
              <a:gd name="connsiteX3" fmla="*/ 4362450 w 4362450"/>
              <a:gd name="connsiteY3" fmla="*/ 1630365 h 1704975"/>
              <a:gd name="connsiteX4" fmla="*/ 4287840 w 4362450"/>
              <a:gd name="connsiteY4" fmla="*/ 1704975 h 1704975"/>
              <a:gd name="connsiteX5" fmla="*/ 74610 w 4362450"/>
              <a:gd name="connsiteY5" fmla="*/ 1704975 h 1704975"/>
              <a:gd name="connsiteX6" fmla="*/ 0 w 4362450"/>
              <a:gd name="connsiteY6" fmla="*/ 1630365 h 1704975"/>
              <a:gd name="connsiteX7" fmla="*/ 0 w 4362450"/>
              <a:gd name="connsiteY7" fmla="*/ 74610 h 1704975"/>
              <a:gd name="connsiteX8" fmla="*/ 74610 w 4362450"/>
              <a:gd name="connsiteY8" fmla="*/ 0 h 170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62450" h="1704975">
                <a:moveTo>
                  <a:pt x="74610" y="0"/>
                </a:moveTo>
                <a:lnTo>
                  <a:pt x="4287840" y="0"/>
                </a:lnTo>
                <a:cubicBezTo>
                  <a:pt x="4329046" y="0"/>
                  <a:pt x="4362450" y="33404"/>
                  <a:pt x="4362450" y="74610"/>
                </a:cubicBezTo>
                <a:lnTo>
                  <a:pt x="4362450" y="1630365"/>
                </a:lnTo>
                <a:cubicBezTo>
                  <a:pt x="4362450" y="1671571"/>
                  <a:pt x="4329046" y="1704975"/>
                  <a:pt x="4287840" y="1704975"/>
                </a:cubicBezTo>
                <a:lnTo>
                  <a:pt x="74610" y="1704975"/>
                </a:lnTo>
                <a:cubicBezTo>
                  <a:pt x="33404" y="1704975"/>
                  <a:pt x="0" y="1671571"/>
                  <a:pt x="0" y="1630365"/>
                </a:cubicBezTo>
                <a:lnTo>
                  <a:pt x="0" y="74610"/>
                </a:lnTo>
                <a:cubicBezTo>
                  <a:pt x="0" y="33404"/>
                  <a:pt x="33404" y="0"/>
                  <a:pt x="74610" y="0"/>
                </a:cubicBezTo>
                <a:close/>
              </a:path>
            </a:pathLst>
          </a:custGeom>
          <a:solidFill>
            <a:srgbClr val="121416"/>
          </a:solidFill>
          <a:ln w="50800">
            <a:noFill/>
          </a:ln>
          <a:effectLst>
            <a:outerShdw blurRad="571500" sx="102000" sy="102000" algn="ctr" rotWithShape="0">
              <a:prstClr val="black">
                <a:alpha val="10000"/>
              </a:prstClr>
            </a:outerShdw>
          </a:effectLst>
        </p:spPr>
        <p:txBody>
          <a:bodyPr wrap="square" anchor="ctr">
            <a:noAutofit/>
          </a:bodyPr>
          <a:lstStyle>
            <a:lvl1pPr>
              <a:defRPr lang="en-ID" sz="1400">
                <a:ln>
                  <a:noFill/>
                </a:ln>
                <a:solidFill>
                  <a:schemeClr val="tx1">
                    <a:lumMod val="50000"/>
                    <a:lumOff val="50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stStyle>
          <a:p>
            <a:pPr marL="0" lvl="0" indent="0" algn="ctr">
              <a:buNone/>
            </a:pPr>
            <a:endParaRPr lang="en-ID"/>
          </a:p>
        </p:txBody>
      </p:sp>
    </p:spTree>
    <p:extLst>
      <p:ext uri="{BB962C8B-B14F-4D97-AF65-F5344CB8AC3E}">
        <p14:creationId xmlns:p14="http://schemas.microsoft.com/office/powerpoint/2010/main" val="3959466146"/>
      </p:ext>
    </p:extLst>
  </p:cSld>
  <p:clrMapOvr>
    <a:masterClrMapping/>
  </p:clrMapOvr>
  <mc:AlternateContent xmlns:mc="http://schemas.openxmlformats.org/markup-compatibility/2006" xmlns:p14="http://schemas.microsoft.com/office/powerpoint/2010/main">
    <mc:Choice Requires="p14">
      <p:transition spd="med" p14:dur="700">
        <p14:reveal thruBlk="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75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750"/>
                                        <p:tgtEl>
                                          <p:spTgt spid="5"/>
                                        </p:tgtEl>
                                      </p:cBhvr>
                                    </p:animEffect>
                                  </p:childTnLst>
                                </p:cTn>
                              </p:par>
                              <p:par>
                                <p:cTn id="8" presetID="2" presetClass="entr" presetSubtype="4" decel="100000" fill="hold" grpId="1" nodeType="withEffect">
                                  <p:stCondLst>
                                    <p:cond delay="75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250" fill="hold"/>
                                        <p:tgtEl>
                                          <p:spTgt spid="5"/>
                                        </p:tgtEl>
                                        <p:attrNameLst>
                                          <p:attrName>ppt_x</p:attrName>
                                        </p:attrNameLst>
                                      </p:cBhvr>
                                      <p:tavLst>
                                        <p:tav tm="0">
                                          <p:val>
                                            <p:strVal val="#ppt_x"/>
                                          </p:val>
                                        </p:tav>
                                        <p:tav tm="100000">
                                          <p:val>
                                            <p:strVal val="#ppt_x"/>
                                          </p:val>
                                        </p:tav>
                                      </p:tavLst>
                                    </p:anim>
                                    <p:anim calcmode="lin" valueType="num">
                                      <p:cBhvr additive="base">
                                        <p:cTn id="11" dur="1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bldLvl="0" animBg="1"/>
    </p:bld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userDrawn="1">
  <p:cSld name="19_Title Slide">
    <p:spTree>
      <p:nvGrpSpPr>
        <p:cNvPr id="1" name=""/>
        <p:cNvGrpSpPr/>
        <p:nvPr/>
      </p:nvGrpSpPr>
      <p:grpSpPr>
        <a:xfrm>
          <a:off x="0" y="0"/>
          <a:ext cx="0" cy="0"/>
          <a:chOff x="0" y="0"/>
          <a:chExt cx="0" cy="0"/>
        </a:xfrm>
      </p:grpSpPr>
      <p:sp>
        <p:nvSpPr>
          <p:cNvPr id="2" name="Picture Placeholder 3"/>
          <p:cNvSpPr>
            <a:spLocks noGrp="1"/>
          </p:cNvSpPr>
          <p:nvPr>
            <p:ph type="pic" sz="quarter" idx="10" hasCustomPrompt="1"/>
          </p:nvPr>
        </p:nvSpPr>
        <p:spPr>
          <a:xfrm>
            <a:off x="0" y="0"/>
            <a:ext cx="12192000" cy="6858000"/>
          </a:xfrm>
          <a:custGeom>
            <a:avLst/>
            <a:gdLst>
              <a:gd name="connsiteX0" fmla="*/ 0 w 5370286"/>
              <a:gd name="connsiteY0" fmla="*/ 0 h 6858000"/>
              <a:gd name="connsiteX1" fmla="*/ 5370286 w 5370286"/>
              <a:gd name="connsiteY1" fmla="*/ 0 h 6858000"/>
              <a:gd name="connsiteX2" fmla="*/ 5370286 w 5370286"/>
              <a:gd name="connsiteY2" fmla="*/ 6858000 h 6858000"/>
              <a:gd name="connsiteX3" fmla="*/ 0 w 5370286"/>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5370286" h="6858000">
                <a:moveTo>
                  <a:pt x="0" y="0"/>
                </a:moveTo>
                <a:lnTo>
                  <a:pt x="5370286" y="0"/>
                </a:lnTo>
                <a:lnTo>
                  <a:pt x="5370286" y="6858000"/>
                </a:lnTo>
                <a:lnTo>
                  <a:pt x="0" y="6858000"/>
                </a:lnTo>
                <a:close/>
              </a:path>
            </a:pathLst>
          </a:custGeom>
          <a:solidFill>
            <a:srgbClr val="505880">
              <a:alpha val="10000"/>
            </a:srgbClr>
          </a:solidFill>
        </p:spPr>
        <p:txBody>
          <a:bodyPr wrap="square" anchor="ctr">
            <a:noAutofit/>
          </a:bodyPr>
          <a:lstStyle>
            <a:lvl1pPr marL="0" indent="0" algn="ctr">
              <a:buNone/>
              <a:defRPr sz="1600">
                <a:solidFill>
                  <a:srgbClr val="505880"/>
                </a:solidFill>
              </a:defRPr>
            </a:lvl1pPr>
          </a:lstStyle>
          <a:p>
            <a:r>
              <a:rPr lang="en-US" dirty="0"/>
              <a:t>Drag &amp; drop picture here</a:t>
            </a:r>
          </a:p>
        </p:txBody>
      </p:sp>
      <p:sp>
        <p:nvSpPr>
          <p:cNvPr id="5" name="Picture Placeholder 4"/>
          <p:cNvSpPr>
            <a:spLocks noGrp="1"/>
          </p:cNvSpPr>
          <p:nvPr>
            <p:ph type="pic" sz="quarter" idx="11" hasCustomPrompt="1"/>
          </p:nvPr>
        </p:nvSpPr>
        <p:spPr>
          <a:xfrm>
            <a:off x="2586220" y="2150824"/>
            <a:ext cx="7019560" cy="3978514"/>
          </a:xfrm>
          <a:custGeom>
            <a:avLst/>
            <a:gdLst>
              <a:gd name="connsiteX0" fmla="*/ 0 w 7019560"/>
              <a:gd name="connsiteY0" fmla="*/ 0 h 3978514"/>
              <a:gd name="connsiteX1" fmla="*/ 7019560 w 7019560"/>
              <a:gd name="connsiteY1" fmla="*/ 0 h 3978514"/>
              <a:gd name="connsiteX2" fmla="*/ 7019560 w 7019560"/>
              <a:gd name="connsiteY2" fmla="*/ 3829877 h 3978514"/>
              <a:gd name="connsiteX3" fmla="*/ 6870923 w 7019560"/>
              <a:gd name="connsiteY3" fmla="*/ 3978514 h 3978514"/>
              <a:gd name="connsiteX4" fmla="*/ 148637 w 7019560"/>
              <a:gd name="connsiteY4" fmla="*/ 3978514 h 3978514"/>
              <a:gd name="connsiteX5" fmla="*/ 0 w 7019560"/>
              <a:gd name="connsiteY5" fmla="*/ 3829877 h 3978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19560" h="3978514">
                <a:moveTo>
                  <a:pt x="0" y="0"/>
                </a:moveTo>
                <a:lnTo>
                  <a:pt x="7019560" y="0"/>
                </a:lnTo>
                <a:lnTo>
                  <a:pt x="7019560" y="3829877"/>
                </a:lnTo>
                <a:cubicBezTo>
                  <a:pt x="7019560" y="3911967"/>
                  <a:pt x="6953013" y="3978514"/>
                  <a:pt x="6870923" y="3978514"/>
                </a:cubicBezTo>
                <a:lnTo>
                  <a:pt x="148637" y="3978514"/>
                </a:lnTo>
                <a:cubicBezTo>
                  <a:pt x="66547" y="3978514"/>
                  <a:pt x="0" y="3911967"/>
                  <a:pt x="0" y="3829877"/>
                </a:cubicBezTo>
                <a:close/>
              </a:path>
            </a:pathLst>
          </a:custGeom>
          <a:noFill/>
        </p:spPr>
        <p:txBody>
          <a:bodyPr wrap="square" anchor="ctr">
            <a:noAutofit/>
          </a:bodyPr>
          <a:lstStyle>
            <a:lvl1pPr marL="0" indent="0" algn="ctr">
              <a:buNone/>
              <a:defRPr sz="1600">
                <a:solidFill>
                  <a:srgbClr val="505880"/>
                </a:solidFill>
              </a:defRPr>
            </a:lvl1pPr>
          </a:lstStyle>
          <a:p>
            <a:r>
              <a:rPr lang="en-US" dirty="0"/>
              <a:t>Drag &amp; drop picture here</a:t>
            </a:r>
          </a:p>
        </p:txBody>
      </p:sp>
    </p:spTree>
    <p:extLst>
      <p:ext uri="{BB962C8B-B14F-4D97-AF65-F5344CB8AC3E}">
        <p14:creationId xmlns:p14="http://schemas.microsoft.com/office/powerpoint/2010/main" val="2653398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42" presetClass="path" presetSubtype="0" accel="5000" decel="95000" fill="hold" grpId="1" nodeType="withEffect">
                                  <p:stCondLst>
                                    <p:cond delay="0"/>
                                  </p:stCondLst>
                                  <p:childTnLst>
                                    <p:animMotion origin="layout" path="M 0 0 L 0 0.08657 " pathEditMode="relative" rAng="0" ptsTypes="AA">
                                      <p:cBhvr>
                                        <p:cTn id="9" dur="1000" spd="-100000" fill="hold"/>
                                        <p:tgtEl>
                                          <p:spTgt spid="2"/>
                                        </p:tgtEl>
                                        <p:attrNameLst>
                                          <p:attrName>ppt_x</p:attrName>
                                          <p:attrName>ppt_y</p:attrName>
                                        </p:attrNameLst>
                                      </p:cBhvr>
                                      <p:rCtr x="0" y="4329"/>
                                    </p:animMotion>
                                  </p:childTnLst>
                                </p:cTn>
                              </p:par>
                              <p:par>
                                <p:cTn id="10" presetID="10" presetClass="entr" presetSubtype="0" fill="hold" grpId="0" nodeType="withEffect">
                                  <p:stCondLst>
                                    <p:cond delay="50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childTnLst>
                                </p:cTn>
                              </p:par>
                              <p:par>
                                <p:cTn id="13" presetID="42" presetClass="path" presetSubtype="0" accel="5000" decel="95000" fill="hold" grpId="1" nodeType="withEffect">
                                  <p:stCondLst>
                                    <p:cond delay="500"/>
                                  </p:stCondLst>
                                  <p:childTnLst>
                                    <p:animMotion origin="layout" path="M 0 0 L 0 0.08657 " pathEditMode="relative" rAng="0" ptsTypes="AA">
                                      <p:cBhvr>
                                        <p:cTn id="14" dur="1000" spd="-100000" fill="hold"/>
                                        <p:tgtEl>
                                          <p:spTgt spid="5"/>
                                        </p:tgtEl>
                                        <p:attrNameLst>
                                          <p:attrName>ppt_x</p:attrName>
                                          <p:attrName>ppt_y</p:attrName>
                                        </p:attrNameLst>
                                      </p:cBhvr>
                                      <p:rCtr x="0" y="432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bldLvl="0" animBg="1"/>
      <p:bldP spid="5" grpId="0"/>
      <p:bldP spid="5" grpId="1"/>
    </p:bld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17" name="页脚占位符 16"/>
          <p:cNvSpPr>
            <a:spLocks noGrp="1"/>
          </p:cNvSpPr>
          <p:nvPr>
            <p:ph type="ftr" sz="quarter" idx="11"/>
            <p:custDataLst>
              <p:tags r:id="rId4"/>
            </p:custDataLst>
          </p:nvPr>
        </p:nvSpPr>
        <p:spPr/>
        <p:txBody>
          <a:bodyPr/>
          <a:lstStyle/>
          <a:p>
            <a:endParaRPr lang="zh-CN" altLang="en-US" dirty="0">
              <a:solidFill>
                <a:prstClr val="black">
                  <a:tint val="75000"/>
                </a:prstClr>
              </a:solidFill>
            </a:endParaRPr>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824301081"/>
      </p:ext>
    </p:extLst>
  </p:cSld>
  <p:clrMapOvr>
    <a:masterClrMapping/>
  </p:clrMapOvr>
  <p:hf hdr="0" ftr="0" dt="0"/>
</p:sldLayout>
</file>

<file path=ppt/slideLayouts/slideLayout23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custDataLst>
              <p:tags r:id="rId4"/>
            </p:custDataLst>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66704982"/>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el und Inhalt" preserve="1" userDrawn="1">
  <p:cSld name="1_Titel und Inhalt">
    <p:spTree>
      <p:nvGrpSpPr>
        <p:cNvPr id="1" name="Shape 23"/>
        <p:cNvGrpSpPr/>
        <p:nvPr/>
      </p:nvGrpSpPr>
      <p:grpSpPr>
        <a:xfrm>
          <a:off x="0" y="0"/>
          <a:ext cx="0" cy="0"/>
          <a:chOff x="0" y="0"/>
          <a:chExt cx="0" cy="0"/>
        </a:xfrm>
      </p:grpSpPr>
      <p:pic>
        <p:nvPicPr>
          <p:cNvPr id="10" name="Grafik 9">
            <a:extLst>
              <a:ext uri="{FF2B5EF4-FFF2-40B4-BE49-F238E27FC236}">
                <a16:creationId xmlns:a16="http://schemas.microsoft.com/office/drawing/2014/main" id="{2FE9C6F4-D30E-A241-9282-D1B2851BC2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87366" y="0"/>
            <a:ext cx="10804634" cy="6077607"/>
          </a:xfrm>
          <a:prstGeom prst="rect">
            <a:avLst/>
          </a:prstGeom>
        </p:spPr>
      </p:pic>
      <p:pic>
        <p:nvPicPr>
          <p:cNvPr id="12" name="Grafik 11"/>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6" name="Google Shape;24;p24">
            <a:extLst>
              <a:ext uri="{FF2B5EF4-FFF2-40B4-BE49-F238E27FC236}">
                <a16:creationId xmlns:a16="http://schemas.microsoft.com/office/drawing/2014/main" id="{8DD8EABD-DBF7-9D43-B0D0-31021EBFDE64}"/>
              </a:ext>
            </a:extLst>
          </p:cNvPr>
          <p:cNvSpPr txBox="1">
            <a:spLocks noGrp="1"/>
          </p:cNvSpPr>
          <p:nvPr>
            <p:ph type="title"/>
          </p:nvPr>
        </p:nvSpPr>
        <p:spPr>
          <a:xfrm>
            <a:off x="451693" y="449205"/>
            <a:ext cx="11288614" cy="75666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1A6E99"/>
              </a:buClr>
              <a:buSzPts val="1800"/>
              <a:buNone/>
              <a:defRPr sz="2500" b="1">
                <a:solidFill>
                  <a:srgbClr val="31B7BC"/>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pic>
        <p:nvPicPr>
          <p:cNvPr id="17" name="Grafik 16">
            <a:extLst>
              <a:ext uri="{FF2B5EF4-FFF2-40B4-BE49-F238E27FC236}">
                <a16:creationId xmlns:a16="http://schemas.microsoft.com/office/drawing/2014/main" id="{E3C9AB38-1A31-A746-89C5-947E7ABB7DD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1694" y="6551210"/>
            <a:ext cx="582711" cy="141730"/>
          </a:xfrm>
          <a:prstGeom prst="rect">
            <a:avLst/>
          </a:prstGeom>
        </p:spPr>
      </p:pic>
      <p:cxnSp>
        <p:nvCxnSpPr>
          <p:cNvPr id="18" name="Google Shape;31;p24">
            <a:extLst>
              <a:ext uri="{FF2B5EF4-FFF2-40B4-BE49-F238E27FC236}">
                <a16:creationId xmlns:a16="http://schemas.microsoft.com/office/drawing/2014/main" id="{4B520001-114C-DF42-8CC5-C159B30D5D28}"/>
              </a:ext>
            </a:extLst>
          </p:cNvPr>
          <p:cNvCxnSpPr>
            <a:cxnSpLocks/>
          </p:cNvCxnSpPr>
          <p:nvPr userDrawn="1"/>
        </p:nvCxnSpPr>
        <p:spPr>
          <a:xfrm>
            <a:off x="451693" y="6440667"/>
            <a:ext cx="11288614" cy="0"/>
          </a:xfrm>
          <a:prstGeom prst="straightConnector1">
            <a:avLst/>
          </a:prstGeom>
          <a:noFill/>
          <a:ln w="22225" cap="rnd" cmpd="sng">
            <a:gradFill flip="none" rotWithShape="1">
              <a:gsLst>
                <a:gs pos="0">
                  <a:srgbClr val="31B7BC"/>
                </a:gs>
                <a:gs pos="50000">
                  <a:srgbClr val="00709D"/>
                </a:gs>
                <a:gs pos="100000">
                  <a:srgbClr val="F08046"/>
                </a:gs>
              </a:gsLst>
              <a:lin ang="0" scaled="1"/>
              <a:tileRect/>
            </a:gradFill>
            <a:prstDash val="solid"/>
            <a:miter lim="800000"/>
            <a:headEnd type="none" w="sm" len="sm"/>
            <a:tailEnd type="none" w="sm" len="sm"/>
          </a:ln>
        </p:spPr>
      </p:cxnSp>
      <p:sp>
        <p:nvSpPr>
          <p:cNvPr id="20" name="Google Shape;21;p22"/>
          <p:cNvSpPr txBox="1">
            <a:spLocks noGrp="1"/>
          </p:cNvSpPr>
          <p:nvPr>
            <p:ph type="sldNum" idx="12"/>
          </p:nvPr>
        </p:nvSpPr>
        <p:spPr>
          <a:xfrm>
            <a:off x="8845617" y="6431506"/>
            <a:ext cx="2894690" cy="365125"/>
          </a:xfrm>
          <a:prstGeom prst="rect">
            <a:avLst/>
          </a:prstGeom>
          <a:noFill/>
          <a:ln>
            <a:noFill/>
          </a:ln>
        </p:spPr>
        <p:txBody>
          <a:bodyPr spcFirstLastPara="1" wrap="square" lIns="91425" tIns="45700" rIns="0" bIns="45700" anchor="ctr" anchorCtr="0">
            <a:noAutofit/>
          </a:bodyPr>
          <a:lstStyle>
            <a:lvl1pPr marL="0" lvl="0" indent="0" algn="r">
              <a:spcBef>
                <a:spcPts val="0"/>
              </a:spcBef>
              <a:buNone/>
              <a:defRPr>
                <a:solidFill>
                  <a:srgbClr val="515151"/>
                </a:solidFill>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de-DE" smtClean="0"/>
              <a:pPr/>
              <a:t>‹#›</a:t>
            </a:fld>
            <a:endParaRPr lang="de-DE" dirty="0"/>
          </a:p>
        </p:txBody>
      </p:sp>
      <p:pic>
        <p:nvPicPr>
          <p:cNvPr id="9" name="Grafik 8">
            <a:extLst>
              <a:ext uri="{FF2B5EF4-FFF2-40B4-BE49-F238E27FC236}">
                <a16:creationId xmlns:a16="http://schemas.microsoft.com/office/drawing/2014/main" id="{E081A2C4-6ED4-634C-A069-CD06E6F9D0A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27288" y="6571023"/>
            <a:ext cx="1697331" cy="160953"/>
          </a:xfrm>
          <a:prstGeom prst="rect">
            <a:avLst/>
          </a:prstGeom>
        </p:spPr>
      </p:pic>
    </p:spTree>
    <p:extLst>
      <p:ext uri="{BB962C8B-B14F-4D97-AF65-F5344CB8AC3E}">
        <p14:creationId xmlns:p14="http://schemas.microsoft.com/office/powerpoint/2010/main" val="640502276"/>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custDataLst>
              <p:tags r:id="rId4"/>
            </p:custDataLst>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05335123"/>
      </p:ext>
    </p:extLst>
  </p:cSld>
  <p:clrMapOvr>
    <a:masterClrMapping/>
  </p:clrMapOvr>
  <p:hf hdr="0" ftr="0" dt="0"/>
</p:sldLayout>
</file>

<file path=ppt/slideLayouts/slideLayout24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6" name="页脚占位符 5"/>
          <p:cNvSpPr>
            <a:spLocks noGrp="1"/>
          </p:cNvSpPr>
          <p:nvPr>
            <p:ph type="ftr" sz="quarter" idx="11"/>
            <p:custDataLst>
              <p:tags r:id="rId5"/>
            </p:custDataLst>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44265529"/>
      </p:ext>
    </p:extLst>
  </p:cSld>
  <p:clrMapOvr>
    <a:masterClrMapping/>
  </p:clrMapOvr>
  <p:hf hdr="0" ftr="0" dt="0"/>
</p:sldLayout>
</file>

<file path=ppt/slideLayouts/slideLayout24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8" name="页脚占位符 7"/>
          <p:cNvSpPr>
            <a:spLocks noGrp="1"/>
          </p:cNvSpPr>
          <p:nvPr>
            <p:ph type="ftr" sz="quarter" idx="11"/>
            <p:custDataLst>
              <p:tags r:id="rId7"/>
            </p:custDataLst>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44040522"/>
      </p:ext>
    </p:extLst>
  </p:cSld>
  <p:clrMapOvr>
    <a:masterClrMapping/>
  </p:clrMapOvr>
  <p:hf hdr="0" ftr="0" dt="0"/>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3"/>
            </p:custDataLst>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38321487"/>
      </p:ext>
    </p:extLst>
  </p:cSld>
  <p:clrMapOvr>
    <a:masterClrMapping/>
  </p:clrMapOvr>
  <p:hf hdr="0" ftr="0" dt="0"/>
</p:sldLayout>
</file>

<file path=ppt/slideLayouts/slideLayout24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3" name="页脚占位符 2"/>
          <p:cNvSpPr>
            <a:spLocks noGrp="1"/>
          </p:cNvSpPr>
          <p:nvPr>
            <p:ph type="ftr" sz="quarter" idx="11"/>
            <p:custDataLst>
              <p:tags r:id="rId2"/>
            </p:custDataLst>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46875577"/>
      </p:ext>
    </p:extLst>
  </p:cSld>
  <p:clrMapOvr>
    <a:masterClrMapping/>
  </p:clrMapOvr>
  <p:hf hdr="0" ftr="0" dt="0"/>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solidFill>
                  <a:prstClr val="black">
                    <a:tint val="75000"/>
                  </a:prstClr>
                </a:solidFill>
              </a:rPr>
              <a:pPr/>
              <a:t>2026/1/20</a:t>
            </a:fld>
            <a:endParaRPr lang="zh-CN" altLang="en-US" dirty="0">
              <a:solidFill>
                <a:prstClr val="black">
                  <a:tint val="75000"/>
                </a:prstClr>
              </a:solidFill>
            </a:endParaRPr>
          </a:p>
        </p:txBody>
      </p:sp>
      <p:sp>
        <p:nvSpPr>
          <p:cNvPr id="6" name="页脚占位符 5"/>
          <p:cNvSpPr>
            <a:spLocks noGrp="1"/>
          </p:cNvSpPr>
          <p:nvPr>
            <p:ph type="ftr" sz="quarter" idx="11"/>
            <p:custDataLst>
              <p:tags r:id="rId4"/>
            </p:custDataLst>
          </p:nvPr>
        </p:nvSpPr>
        <p:spPr/>
        <p:txBody>
          <a:bodyPr/>
          <a:lstStyle/>
          <a:p>
            <a:endParaRPr lang="zh-CN" altLang="en-US" dirty="0">
              <a:solidFill>
                <a:prstClr val="black">
                  <a:tint val="75000"/>
                </a:prstClr>
              </a:solidFill>
            </a:endParaRPr>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solidFill>
                  <a:prstClr val="black">
                    <a:tint val="75000"/>
                  </a:prstClr>
                </a:solidFill>
              </a:rPr>
              <a:pPr/>
              <a:t>‹#›</a:t>
            </a:fld>
            <a:endParaRPr lang="zh-CN" altLang="en-US">
              <a:solidFill>
                <a:prstClr val="black">
                  <a:tint val="75000"/>
                </a:prstClr>
              </a:solidFill>
            </a:endParaRPr>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2923382246"/>
      </p:ext>
    </p:extLst>
  </p:cSld>
  <p:clrMapOvr>
    <a:masterClrMapping/>
  </p:clrMapOvr>
  <p:hf hdr="0" ftr="0" dt="0"/>
</p:sldLayout>
</file>

<file path=ppt/slideLayouts/slideLayout24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custDataLst>
              <p:tags r:id="rId4"/>
            </p:custDataLst>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184839436"/>
      </p:ext>
    </p:extLst>
  </p:cSld>
  <p:clrMapOvr>
    <a:masterClrMapping/>
  </p:clrMapOvr>
  <p:hf hdr="0" ftr="0" dt="0"/>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2"/>
            </p:custDataLst>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922963657"/>
      </p:ext>
    </p:extLst>
  </p:cSld>
  <p:clrMapOvr>
    <a:masterClrMapping/>
  </p:clrMapOvr>
  <p:hf hdr="0" ftr="0" dt="0"/>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2"/>
            </p:custDataLst>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1595087613"/>
      </p:ext>
    </p:extLst>
  </p:cSld>
  <p:clrMapOvr>
    <a:masterClrMapping/>
  </p:clrMapOvr>
  <p:hf hdr="0" ftr="0" dt="0"/>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2"/>
          <p:cNvSpPr>
            <a:spLocks noGrp="1" noChangeAspect="1"/>
          </p:cNvSpPr>
          <p:nvPr>
            <p:ph type="pic" idx="11"/>
          </p:nvPr>
        </p:nvSpPr>
        <p:spPr>
          <a:xfrm>
            <a:off x="5299800" y="1449000"/>
            <a:ext cx="3960000" cy="3960000"/>
          </a:xfrm>
          <a:prstGeom prst="ellipse">
            <a:avLst/>
          </a:prstGeom>
          <a:solidFill>
            <a:schemeClr val="bg1"/>
          </a:solidFill>
          <a:ln>
            <a:noFill/>
          </a:ln>
          <a:effectLst>
            <a:outerShdw blurRad="711200" dist="50800" dir="5400000" algn="ctr" rotWithShape="0">
              <a:srgbClr val="000000">
                <a:alpha val="27000"/>
              </a:srgbClr>
            </a:outerShdw>
          </a:effectLst>
        </p:spPr>
        <p:txBody>
          <a:bodyPr anchor="ct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Tree>
    <p:extLst>
      <p:ext uri="{BB962C8B-B14F-4D97-AF65-F5344CB8AC3E}">
        <p14:creationId xmlns:p14="http://schemas.microsoft.com/office/powerpoint/2010/main" val="2343306879"/>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el und Inhalt" preserve="1" userDrawn="1">
  <p:cSld name="1_Titel und Inhalt">
    <p:spTree>
      <p:nvGrpSpPr>
        <p:cNvPr id="1" name="Shape 23"/>
        <p:cNvGrpSpPr/>
        <p:nvPr/>
      </p:nvGrpSpPr>
      <p:grpSpPr>
        <a:xfrm>
          <a:off x="0" y="0"/>
          <a:ext cx="0" cy="0"/>
          <a:chOff x="0" y="0"/>
          <a:chExt cx="0" cy="0"/>
        </a:xfrm>
      </p:grpSpPr>
      <p:pic>
        <p:nvPicPr>
          <p:cNvPr id="3" name="Grafik 2">
            <a:extLst>
              <a:ext uri="{FF2B5EF4-FFF2-40B4-BE49-F238E27FC236}">
                <a16:creationId xmlns:a16="http://schemas.microsoft.com/office/drawing/2014/main" id="{C76D8ED8-0B22-7C42-8B96-CF5CBF6A0FE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Google Shape;24;p24">
            <a:extLst>
              <a:ext uri="{FF2B5EF4-FFF2-40B4-BE49-F238E27FC236}">
                <a16:creationId xmlns:a16="http://schemas.microsoft.com/office/drawing/2014/main" id="{8DD8EABD-DBF7-9D43-B0D0-31021EBFDE64}"/>
              </a:ext>
            </a:extLst>
          </p:cNvPr>
          <p:cNvSpPr txBox="1">
            <a:spLocks noGrp="1"/>
          </p:cNvSpPr>
          <p:nvPr>
            <p:ph type="title"/>
          </p:nvPr>
        </p:nvSpPr>
        <p:spPr>
          <a:xfrm>
            <a:off x="451693" y="449205"/>
            <a:ext cx="11288614" cy="75666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1A6E99"/>
              </a:buClr>
              <a:buSzPts val="1800"/>
              <a:buNone/>
              <a:defRPr sz="2500" b="1">
                <a:solidFill>
                  <a:srgbClr val="31B7BC"/>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pic>
        <p:nvPicPr>
          <p:cNvPr id="13" name="Grafik 12">
            <a:extLst>
              <a:ext uri="{FF2B5EF4-FFF2-40B4-BE49-F238E27FC236}">
                <a16:creationId xmlns:a16="http://schemas.microsoft.com/office/drawing/2014/main" id="{E3C9AB38-1A31-A746-89C5-947E7ABB7DD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1694" y="6551210"/>
            <a:ext cx="582711" cy="141730"/>
          </a:xfrm>
          <a:prstGeom prst="rect">
            <a:avLst/>
          </a:prstGeom>
        </p:spPr>
      </p:pic>
      <p:cxnSp>
        <p:nvCxnSpPr>
          <p:cNvPr id="14" name="Google Shape;31;p24">
            <a:extLst>
              <a:ext uri="{FF2B5EF4-FFF2-40B4-BE49-F238E27FC236}">
                <a16:creationId xmlns:a16="http://schemas.microsoft.com/office/drawing/2014/main" id="{4B520001-114C-DF42-8CC5-C159B30D5D28}"/>
              </a:ext>
            </a:extLst>
          </p:cNvPr>
          <p:cNvCxnSpPr>
            <a:cxnSpLocks/>
          </p:cNvCxnSpPr>
          <p:nvPr userDrawn="1"/>
        </p:nvCxnSpPr>
        <p:spPr>
          <a:xfrm>
            <a:off x="451693" y="6440667"/>
            <a:ext cx="11288614" cy="0"/>
          </a:xfrm>
          <a:prstGeom prst="straightConnector1">
            <a:avLst/>
          </a:prstGeom>
          <a:noFill/>
          <a:ln w="22225" cap="rnd" cmpd="sng">
            <a:gradFill flip="none" rotWithShape="1">
              <a:gsLst>
                <a:gs pos="0">
                  <a:srgbClr val="31B7BC"/>
                </a:gs>
                <a:gs pos="50000">
                  <a:srgbClr val="00709D"/>
                </a:gs>
                <a:gs pos="100000">
                  <a:srgbClr val="F08046"/>
                </a:gs>
              </a:gsLst>
              <a:lin ang="0" scaled="1"/>
              <a:tileRect/>
            </a:gradFill>
            <a:prstDash val="solid"/>
            <a:miter lim="800000"/>
            <a:headEnd type="none" w="sm" len="sm"/>
            <a:tailEnd type="none" w="sm" len="sm"/>
          </a:ln>
        </p:spPr>
      </p:cxnSp>
      <p:sp>
        <p:nvSpPr>
          <p:cNvPr id="17" name="Google Shape;21;p22"/>
          <p:cNvSpPr txBox="1">
            <a:spLocks noGrp="1"/>
          </p:cNvSpPr>
          <p:nvPr>
            <p:ph type="sldNum" idx="12"/>
          </p:nvPr>
        </p:nvSpPr>
        <p:spPr>
          <a:xfrm>
            <a:off x="8845617" y="6431506"/>
            <a:ext cx="2894690" cy="365125"/>
          </a:xfrm>
          <a:prstGeom prst="rect">
            <a:avLst/>
          </a:prstGeom>
          <a:noFill/>
          <a:ln>
            <a:noFill/>
          </a:ln>
        </p:spPr>
        <p:txBody>
          <a:bodyPr spcFirstLastPara="1" wrap="square" lIns="91425" tIns="45700" rIns="0" bIns="45700" anchor="ctr" anchorCtr="0">
            <a:noAutofit/>
          </a:bodyPr>
          <a:lstStyle>
            <a:lvl1pPr marL="0" lvl="0" indent="0" algn="r">
              <a:spcBef>
                <a:spcPts val="0"/>
              </a:spcBef>
              <a:buNone/>
              <a:defRPr>
                <a:solidFill>
                  <a:srgbClr val="515151"/>
                </a:solidFill>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de-DE" smtClean="0"/>
              <a:pPr/>
              <a:t>‹#›</a:t>
            </a:fld>
            <a:endParaRPr lang="de-DE" dirty="0"/>
          </a:p>
        </p:txBody>
      </p:sp>
      <p:pic>
        <p:nvPicPr>
          <p:cNvPr id="8" name="Grafik 7">
            <a:extLst>
              <a:ext uri="{FF2B5EF4-FFF2-40B4-BE49-F238E27FC236}">
                <a16:creationId xmlns:a16="http://schemas.microsoft.com/office/drawing/2014/main" id="{E081A2C4-6ED4-634C-A069-CD06E6F9D0A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27288" y="6571023"/>
            <a:ext cx="1697331" cy="160953"/>
          </a:xfrm>
          <a:prstGeom prst="rect">
            <a:avLst/>
          </a:prstGeom>
        </p:spPr>
      </p:pic>
    </p:spTree>
    <p:extLst>
      <p:ext uri="{BB962C8B-B14F-4D97-AF65-F5344CB8AC3E}">
        <p14:creationId xmlns:p14="http://schemas.microsoft.com/office/powerpoint/2010/main" val="2961551830"/>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58099670"/>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4_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2"/>
            </p:custDataLst>
          </p:nvPr>
        </p:nvSpPr>
        <p:spPr>
          <a:xfrm>
            <a:off x="4116000" y="6314400"/>
            <a:ext cx="3960000" cy="316800"/>
          </a:xfrm>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12629541"/>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仅标题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lvl1pPr algn="ctr">
              <a:defRPr sz="3200">
                <a:solidFill>
                  <a:schemeClr val="tx1"/>
                </a:solidFill>
                <a:latin typeface="+mj-ea"/>
                <a:ea typeface="+mj-ea"/>
              </a:defRPr>
            </a:lvl1p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3"/>
            </p:custDataLst>
          </p:nvPr>
        </p:nvSpPr>
        <p:spPr/>
        <p:txBody>
          <a:bodyPr/>
          <a:lstStyle/>
          <a:p>
            <a:endParaRPr lang="zh-CN" altLang="en-US" dirty="0">
              <a:solidFill>
                <a:prstClr val="black">
                  <a:tint val="75000"/>
                </a:prstClr>
              </a:solidFill>
            </a:endParaRPr>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solidFill>
                  <a:prstClr val="black">
                    <a:tint val="75000"/>
                  </a:prstClr>
                </a:solidFill>
              </a: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1932998427"/>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9523050"/>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Title + Content">
    <p:bg>
      <p:bgPr>
        <a:solidFill>
          <a:schemeClr val="bg1"/>
        </a:solidFill>
        <a:effectLst/>
      </p:bgPr>
    </p:bg>
    <p:spTree>
      <p:nvGrpSpPr>
        <p:cNvPr id="1" name=""/>
        <p:cNvGrpSpPr/>
        <p:nvPr/>
      </p:nvGrpSpPr>
      <p:grpSpPr>
        <a:xfrm>
          <a:off x="0" y="0"/>
          <a:ext cx="0" cy="0"/>
          <a:chOff x="0" y="0"/>
          <a:chExt cx="0" cy="0"/>
        </a:xfrm>
      </p:grpSpPr>
      <p:sp>
        <p:nvSpPr>
          <p:cNvPr id="11" name="Rectangle 10"/>
          <p:cNvSpPr/>
          <p:nvPr userDrawn="1"/>
        </p:nvSpPr>
        <p:spPr>
          <a:xfrm>
            <a:off x="0" y="0"/>
            <a:ext cx="12192000" cy="940691"/>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400">
              <a:solidFill>
                <a:prstClr val="white"/>
              </a:solidFill>
              <a:latin typeface="Arial" panose="020B0604020202020204" pitchFamily="34" charset="0"/>
              <a:ea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a:xfrm>
            <a:off x="10972800" y="299086"/>
            <a:ext cx="609600" cy="365125"/>
          </a:xfrm>
          <a:prstGeom prst="rect">
            <a:avLst/>
          </a:prstGeom>
        </p:spPr>
        <p:txBody>
          <a:bodyPr anchor="b"/>
          <a:lstStyle>
            <a:lvl1pPr algn="r">
              <a:defRPr sz="1465" b="1" i="0">
                <a:latin typeface="Arial" panose="020B0604020202020204" pitchFamily="34" charset="0"/>
                <a:ea typeface="Arial" panose="020B0604020202020204" pitchFamily="34" charset="0"/>
                <a:cs typeface="Arial" panose="020B0604020202020204" pitchFamily="34" charset="0"/>
              </a:defRPr>
            </a:lvl1pPr>
          </a:lstStyle>
          <a:p>
            <a:fld id="{7A067BDE-D15A-F14B-8A8C-9548B2E363B6}" type="slidenum">
              <a:rPr lang="en-US" smtClean="0">
                <a:solidFill>
                  <a:prstClr val="black">
                    <a:tint val="75000"/>
                  </a:prstClr>
                </a:solidFill>
              </a:rPr>
              <a:pPr/>
              <a:t>‹#›</a:t>
            </a:fld>
            <a:endParaRPr lang="en-US">
              <a:solidFill>
                <a:prstClr val="black">
                  <a:tint val="75000"/>
                </a:prstClr>
              </a:solidFill>
            </a:endParaRPr>
          </a:p>
        </p:txBody>
      </p:sp>
      <p:sp>
        <p:nvSpPr>
          <p:cNvPr id="16" name="Text Placeholder 15"/>
          <p:cNvSpPr>
            <a:spLocks noGrp="1"/>
          </p:cNvSpPr>
          <p:nvPr>
            <p:ph type="body" sz="quarter" idx="13" hasCustomPrompt="1"/>
          </p:nvPr>
        </p:nvSpPr>
        <p:spPr>
          <a:xfrm>
            <a:off x="575734" y="287363"/>
            <a:ext cx="7890933" cy="366183"/>
          </a:xfrm>
          <a:prstGeom prst="rect">
            <a:avLst/>
          </a:prstGeom>
        </p:spPr>
        <p:txBody>
          <a:bodyPr anchor="ctr" anchorCtr="0">
            <a:noAutofit/>
          </a:bodyPr>
          <a:lstStyle>
            <a:lvl1pPr marL="0" indent="0">
              <a:lnSpc>
                <a:spcPct val="95000"/>
              </a:lnSpc>
              <a:buNone/>
              <a:defRPr sz="2400" b="1" i="0" cap="all" baseline="0">
                <a:latin typeface="Arial" panose="020B0604020202020204" pitchFamily="34" charset="0"/>
                <a:ea typeface="Arial" panose="020B0604020202020204" pitchFamily="34" charset="0"/>
                <a:cs typeface="Arial" panose="020B0604020202020204" pitchFamily="34" charset="0"/>
              </a:defRPr>
            </a:lvl1pPr>
          </a:lstStyle>
          <a:p>
            <a:pPr lvl="0"/>
            <a:r>
              <a:rPr lang="es-ES"/>
              <a:t>EDIT THIS TITLE</a:t>
            </a:r>
            <a:endParaRPr lang="en-US"/>
          </a:p>
        </p:txBody>
      </p:sp>
      <p:sp>
        <p:nvSpPr>
          <p:cNvPr id="4" name="Content Placeholder 3"/>
          <p:cNvSpPr>
            <a:spLocks noGrp="1"/>
          </p:cNvSpPr>
          <p:nvPr>
            <p:ph sz="quarter" idx="15"/>
          </p:nvPr>
        </p:nvSpPr>
        <p:spPr>
          <a:xfrm>
            <a:off x="582084" y="1140395"/>
            <a:ext cx="11027833" cy="49762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userDrawn="1"/>
        </p:nvPicPr>
        <p:blipFill>
          <a:blip r:embed="rId2" cstate="screen"/>
          <a:stretch>
            <a:fillRect/>
          </a:stretch>
        </p:blipFill>
        <p:spPr>
          <a:xfrm>
            <a:off x="110672" y="6316392"/>
            <a:ext cx="1141813" cy="499872"/>
          </a:xfrm>
          <a:prstGeom prst="rect">
            <a:avLst/>
          </a:prstGeom>
        </p:spPr>
      </p:pic>
      <p:pic>
        <p:nvPicPr>
          <p:cNvPr id="7" name="Picture 6" descr="A close up of a sign&#10;&#10;Description automatically generated"/>
          <p:cNvPicPr>
            <a:picLocks noChangeAspect="1"/>
          </p:cNvPicPr>
          <p:nvPr userDrawn="1"/>
        </p:nvPicPr>
        <p:blipFill>
          <a:blip r:embed="rId3" cstate="screen"/>
          <a:stretch>
            <a:fillRect/>
          </a:stretch>
        </p:blipFill>
        <p:spPr>
          <a:xfrm>
            <a:off x="10607901" y="6369105"/>
            <a:ext cx="1450848" cy="394449"/>
          </a:xfrm>
          <a:prstGeom prst="rect">
            <a:avLst/>
          </a:prstGeom>
        </p:spPr>
      </p:pic>
    </p:spTree>
    <p:extLst>
      <p:ext uri="{BB962C8B-B14F-4D97-AF65-F5344CB8AC3E}">
        <p14:creationId xmlns:p14="http://schemas.microsoft.com/office/powerpoint/2010/main" val="16947704"/>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Blue_Two Content and subheads">
    <p:spTree>
      <p:nvGrpSpPr>
        <p:cNvPr id="1" name=""/>
        <p:cNvGrpSpPr/>
        <p:nvPr/>
      </p:nvGrpSpPr>
      <p:grpSpPr>
        <a:xfrm>
          <a:off x="0" y="0"/>
          <a:ext cx="0" cy="0"/>
          <a:chOff x="0" y="0"/>
          <a:chExt cx="0" cy="0"/>
        </a:xfrm>
      </p:grpSpPr>
      <p:sp>
        <p:nvSpPr>
          <p:cNvPr id="8" name="Rectangle 7"/>
          <p:cNvSpPr/>
          <p:nvPr userDrawn="1"/>
        </p:nvSpPr>
        <p:spPr>
          <a:xfrm>
            <a:off x="0" y="926276"/>
            <a:ext cx="12192000" cy="249382"/>
          </a:xfrm>
          <a:prstGeom prst="rect">
            <a:avLst/>
          </a:prstGeom>
          <a:gradFill flip="none" rotWithShape="1">
            <a:gsLst>
              <a:gs pos="0">
                <a:schemeClr val="tx1">
                  <a:alpha val="28728"/>
                </a:schemeClr>
              </a:gs>
              <a:gs pos="100000">
                <a:schemeClr val="tx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hasCustomPrompt="1"/>
          </p:nvPr>
        </p:nvSpPr>
        <p:spPr>
          <a:xfrm>
            <a:off x="0" y="1"/>
            <a:ext cx="12192000" cy="965199"/>
          </a:xfrm>
          <a:prstGeom prst="rect">
            <a:avLst/>
          </a:prstGeom>
          <a:solidFill>
            <a:schemeClr val="accent1"/>
          </a:solidFill>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291934" y="1654247"/>
            <a:ext cx="5447854" cy="47008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3513" y="1630496"/>
            <a:ext cx="5718292" cy="47008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0BD527F7-E7E3-D848-B2F9-8421BB9258D4}" type="slidenum">
              <a:rPr lang="en-US" smtClean="0">
                <a:solidFill>
                  <a:prstClr val="white"/>
                </a:solidFill>
              </a:rPr>
              <a:pPr/>
              <a:t>‹#›</a:t>
            </a:fld>
            <a:endParaRPr lang="en-US">
              <a:solidFill>
                <a:prstClr val="white"/>
              </a:solidFill>
            </a:endParaRPr>
          </a:p>
        </p:txBody>
      </p:sp>
      <p:sp>
        <p:nvSpPr>
          <p:cNvPr id="5" name="Text Placeholder 4"/>
          <p:cNvSpPr>
            <a:spLocks noGrp="1"/>
          </p:cNvSpPr>
          <p:nvPr>
            <p:ph type="body" sz="quarter" idx="13" hasCustomPrompt="1"/>
          </p:nvPr>
        </p:nvSpPr>
        <p:spPr>
          <a:xfrm>
            <a:off x="314325" y="1141470"/>
            <a:ext cx="5435467" cy="528638"/>
          </a:xfrm>
        </p:spPr>
        <p:txBody>
          <a:bodyPr anchor="ctr" anchorCtr="0">
            <a:normAutofit/>
          </a:bodyPr>
          <a:lstStyle>
            <a:lvl1pPr marL="0" indent="0">
              <a:buNone/>
              <a:defRPr sz="1800" b="1">
                <a:solidFill>
                  <a:schemeClr val="accent1"/>
                </a:solidFill>
              </a:defRPr>
            </a:lvl1pPr>
          </a:lstStyle>
          <a:p>
            <a:pPr lvl="0"/>
            <a:r>
              <a:rPr lang="en-US"/>
              <a:t>SUBHEAD GOES HERE OR DELETE</a:t>
            </a:r>
          </a:p>
        </p:txBody>
      </p:sp>
      <p:sp>
        <p:nvSpPr>
          <p:cNvPr id="6" name="Text Placeholder 4"/>
          <p:cNvSpPr>
            <a:spLocks noGrp="1"/>
          </p:cNvSpPr>
          <p:nvPr>
            <p:ph type="body" sz="quarter" idx="14" hasCustomPrompt="1"/>
          </p:nvPr>
        </p:nvSpPr>
        <p:spPr>
          <a:xfrm>
            <a:off x="6187714" y="1141470"/>
            <a:ext cx="5743553" cy="528638"/>
          </a:xfrm>
        </p:spPr>
        <p:txBody>
          <a:bodyPr anchor="ctr" anchorCtr="0">
            <a:normAutofit/>
          </a:bodyPr>
          <a:lstStyle>
            <a:lvl1pPr marL="0" indent="0">
              <a:buNone/>
              <a:defRPr sz="1800" b="1">
                <a:solidFill>
                  <a:schemeClr val="accent1"/>
                </a:solidFill>
              </a:defRPr>
            </a:lvl1pPr>
          </a:lstStyle>
          <a:p>
            <a:pPr lvl="0"/>
            <a:r>
              <a:rPr lang="en-US"/>
              <a:t>SUBHEAD GOES HERE OR DELETE</a:t>
            </a:r>
          </a:p>
        </p:txBody>
      </p:sp>
    </p:spTree>
    <p:extLst>
      <p:ext uri="{BB962C8B-B14F-4D97-AF65-F5344CB8AC3E}">
        <p14:creationId xmlns:p14="http://schemas.microsoft.com/office/powerpoint/2010/main" val="1425025470"/>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userDrawn="1">
  <p:cSld name="Yelllow_Title, Subhead and Content">
    <p:spTree>
      <p:nvGrpSpPr>
        <p:cNvPr id="1" name=""/>
        <p:cNvGrpSpPr/>
        <p:nvPr/>
      </p:nvGrpSpPr>
      <p:grpSpPr>
        <a:xfrm>
          <a:off x="0" y="0"/>
          <a:ext cx="0" cy="0"/>
          <a:chOff x="0" y="0"/>
          <a:chExt cx="0" cy="0"/>
        </a:xfrm>
      </p:grpSpPr>
      <p:sp>
        <p:nvSpPr>
          <p:cNvPr id="7" name="Rectangle 6"/>
          <p:cNvSpPr/>
          <p:nvPr userDrawn="1"/>
        </p:nvSpPr>
        <p:spPr>
          <a:xfrm>
            <a:off x="0" y="890649"/>
            <a:ext cx="12192000" cy="249382"/>
          </a:xfrm>
          <a:prstGeom prst="rect">
            <a:avLst/>
          </a:prstGeom>
          <a:gradFill flip="none" rotWithShape="1">
            <a:gsLst>
              <a:gs pos="0">
                <a:schemeClr val="tx1">
                  <a:alpha val="28728"/>
                </a:schemeClr>
              </a:gs>
              <a:gs pos="100000">
                <a:schemeClr val="tx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hasCustomPrompt="1"/>
          </p:nvPr>
        </p:nvSpPr>
        <p:spPr>
          <a:xfrm>
            <a:off x="0" y="1"/>
            <a:ext cx="12192000" cy="965199"/>
          </a:xfrm>
          <a:prstGeom prst="rect">
            <a:avLst/>
          </a:prstGeom>
          <a:solidFill>
            <a:schemeClr val="accent2"/>
          </a:solidFill>
        </p:spPr>
        <p:txBody>
          <a:bodyPr/>
          <a:lstStyle>
            <a:lvl1pPr algn="ctr">
              <a:defRPr>
                <a:solidFill>
                  <a:schemeClr val="tx1"/>
                </a:solidFill>
              </a:defRPr>
            </a:lvl1pPr>
          </a:lstStyle>
          <a:p>
            <a:r>
              <a:rPr lang="en-US"/>
              <a:t>CLICK TO EDIT MASTER TITLE STYLE</a:t>
            </a:r>
          </a:p>
        </p:txBody>
      </p:sp>
      <p:sp>
        <p:nvSpPr>
          <p:cNvPr id="3" name="Content Placeholder 2"/>
          <p:cNvSpPr>
            <a:spLocks noGrp="1"/>
          </p:cNvSpPr>
          <p:nvPr>
            <p:ph idx="1"/>
          </p:nvPr>
        </p:nvSpPr>
        <p:spPr>
          <a:xfrm>
            <a:off x="363255" y="1690109"/>
            <a:ext cx="11579029" cy="46631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0BD527F7-E7E3-D848-B2F9-8421BB9258D4}" type="slidenum">
              <a:rPr lang="en-US" smtClean="0">
                <a:solidFill>
                  <a:prstClr val="black">
                    <a:tint val="75000"/>
                  </a:prstClr>
                </a:solidFill>
              </a:rPr>
              <a:pPr/>
              <a:t>‹#›</a:t>
            </a:fld>
            <a:endParaRPr lang="en-US">
              <a:solidFill>
                <a:prstClr val="black">
                  <a:tint val="75000"/>
                </a:prstClr>
              </a:solidFill>
            </a:endParaRPr>
          </a:p>
        </p:txBody>
      </p:sp>
      <p:sp>
        <p:nvSpPr>
          <p:cNvPr id="5" name="Text Placeholder 4"/>
          <p:cNvSpPr>
            <a:spLocks noGrp="1"/>
          </p:cNvSpPr>
          <p:nvPr>
            <p:ph type="body" sz="quarter" idx="13" hasCustomPrompt="1"/>
          </p:nvPr>
        </p:nvSpPr>
        <p:spPr>
          <a:xfrm>
            <a:off x="314325" y="1141470"/>
            <a:ext cx="11616942" cy="528638"/>
          </a:xfrm>
        </p:spPr>
        <p:txBody>
          <a:bodyPr anchor="ctr" anchorCtr="0">
            <a:normAutofit/>
          </a:bodyPr>
          <a:lstStyle>
            <a:lvl1pPr marL="0" indent="0">
              <a:buNone/>
              <a:defRPr sz="1800" b="1">
                <a:solidFill>
                  <a:schemeClr val="accent1"/>
                </a:solidFill>
              </a:defRPr>
            </a:lvl1pPr>
          </a:lstStyle>
          <a:p>
            <a:pPr lvl="0"/>
            <a:r>
              <a:rPr lang="en-US"/>
              <a:t>SUBHEAD GOES HERE OR DELETE</a:t>
            </a:r>
          </a:p>
        </p:txBody>
      </p:sp>
    </p:spTree>
    <p:extLst>
      <p:ext uri="{BB962C8B-B14F-4D97-AF65-F5344CB8AC3E}">
        <p14:creationId xmlns:p14="http://schemas.microsoft.com/office/powerpoint/2010/main" val="314995659"/>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17" name="页脚占位符 16"/>
          <p:cNvSpPr>
            <a:spLocks noGrp="1"/>
          </p:cNvSpPr>
          <p:nvPr>
            <p:ph type="ftr" sz="quarter" idx="11"/>
            <p:custDataLst>
              <p:tags r:id="rId4"/>
            </p:custDataLst>
          </p:nvPr>
        </p:nvSpPr>
        <p:spPr/>
        <p:txBody>
          <a:bodyPr/>
          <a:lstStyle/>
          <a:p>
            <a:endParaRPr lang="zh-CN" altLang="en-US" dirty="0">
              <a:solidFill>
                <a:prstClr val="black">
                  <a:tint val="75000"/>
                </a:prstClr>
              </a:solidFill>
            </a:endParaRPr>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3661310514"/>
      </p:ext>
    </p:extLst>
  </p:cSld>
  <p:clrMapOvr>
    <a:masterClrMapping/>
  </p:clrMapOvr>
  <p:hf hdr="0" ftr="0" dt="0"/>
</p:sldLayout>
</file>

<file path=ppt/slideLayouts/slideLayout25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custDataLst>
              <p:tags r:id="rId4"/>
            </p:custDataLst>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09534016"/>
      </p:ext>
    </p:extLst>
  </p:cSld>
  <p:clrMapOvr>
    <a:masterClrMapping/>
  </p:clrMapOvr>
  <p:hf hdr="0" ftr="0" dt="0"/>
</p:sldLayout>
</file>

<file path=ppt/slideLayouts/slideLayout25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custDataLst>
              <p:tags r:id="rId4"/>
            </p:custDataLst>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07379259"/>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el und Inhalt" preserve="1" userDrawn="1">
  <p:cSld name="1_Titel und Inhalt">
    <p:spTree>
      <p:nvGrpSpPr>
        <p:cNvPr id="1" name="Shape 23"/>
        <p:cNvGrpSpPr/>
        <p:nvPr/>
      </p:nvGrpSpPr>
      <p:grpSpPr>
        <a:xfrm>
          <a:off x="0" y="0"/>
          <a:ext cx="0" cy="0"/>
          <a:chOff x="0" y="0"/>
          <a:chExt cx="0" cy="0"/>
        </a:xfrm>
      </p:grpSpPr>
      <p:pic>
        <p:nvPicPr>
          <p:cNvPr id="3" name="Grafik 2">
            <a:extLst>
              <a:ext uri="{FF2B5EF4-FFF2-40B4-BE49-F238E27FC236}">
                <a16:creationId xmlns:a16="http://schemas.microsoft.com/office/drawing/2014/main" id="{F8C22FD3-35C3-CB4E-AB07-B47A5CB3CC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0"/>
            <a:ext cx="12192002" cy="6858000"/>
          </a:xfrm>
          <a:prstGeom prst="rect">
            <a:avLst/>
          </a:prstGeom>
        </p:spPr>
      </p:pic>
      <p:sp>
        <p:nvSpPr>
          <p:cNvPr id="11" name="Google Shape;24;p24">
            <a:extLst>
              <a:ext uri="{FF2B5EF4-FFF2-40B4-BE49-F238E27FC236}">
                <a16:creationId xmlns:a16="http://schemas.microsoft.com/office/drawing/2014/main" id="{D83FE85A-20C1-E745-83FF-E7159F64AD62}"/>
              </a:ext>
            </a:extLst>
          </p:cNvPr>
          <p:cNvSpPr txBox="1">
            <a:spLocks noGrp="1"/>
          </p:cNvSpPr>
          <p:nvPr>
            <p:ph type="title"/>
          </p:nvPr>
        </p:nvSpPr>
        <p:spPr>
          <a:xfrm>
            <a:off x="451693" y="449205"/>
            <a:ext cx="11288614" cy="75666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1A6E99"/>
              </a:buClr>
              <a:buSzPts val="1800"/>
              <a:buNone/>
              <a:defRPr sz="2500" b="1">
                <a:solidFill>
                  <a:srgbClr val="31B7BC"/>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Tree>
    <p:extLst>
      <p:ext uri="{BB962C8B-B14F-4D97-AF65-F5344CB8AC3E}">
        <p14:creationId xmlns:p14="http://schemas.microsoft.com/office/powerpoint/2010/main" val="3253332663"/>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6" name="页脚占位符 5"/>
          <p:cNvSpPr>
            <a:spLocks noGrp="1"/>
          </p:cNvSpPr>
          <p:nvPr>
            <p:ph type="ftr" sz="quarter" idx="11"/>
            <p:custDataLst>
              <p:tags r:id="rId5"/>
            </p:custDataLst>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40000312"/>
      </p:ext>
    </p:extLst>
  </p:cSld>
  <p:clrMapOvr>
    <a:masterClrMapping/>
  </p:clrMapOvr>
  <p:hf hdr="0" ftr="0" dt="0"/>
</p:sldLayout>
</file>

<file path=ppt/slideLayouts/slideLayout26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8" name="页脚占位符 7"/>
          <p:cNvSpPr>
            <a:spLocks noGrp="1"/>
          </p:cNvSpPr>
          <p:nvPr>
            <p:ph type="ftr" sz="quarter" idx="11"/>
            <p:custDataLst>
              <p:tags r:id="rId7"/>
            </p:custDataLst>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15556240"/>
      </p:ext>
    </p:extLst>
  </p:cSld>
  <p:clrMapOvr>
    <a:masterClrMapping/>
  </p:clrMapOvr>
  <p:hf hdr="0" ftr="0" dt="0"/>
</p:sldLayout>
</file>

<file path=ppt/slideLayouts/slideLayout26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3"/>
            </p:custDataLst>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63366370"/>
      </p:ext>
    </p:extLst>
  </p:cSld>
  <p:clrMapOvr>
    <a:masterClrMapping/>
  </p:clrMapOvr>
  <p:hf hdr="0" ftr="0" dt="0"/>
</p:sldLayout>
</file>

<file path=ppt/slideLayouts/slideLayout26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3" name="页脚占位符 2"/>
          <p:cNvSpPr>
            <a:spLocks noGrp="1"/>
          </p:cNvSpPr>
          <p:nvPr>
            <p:ph type="ftr" sz="quarter" idx="11"/>
            <p:custDataLst>
              <p:tags r:id="rId2"/>
            </p:custDataLst>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54859579"/>
      </p:ext>
    </p:extLst>
  </p:cSld>
  <p:clrMapOvr>
    <a:masterClrMapping/>
  </p:clrMapOvr>
  <p:hf hdr="0" ftr="0" dt="0"/>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solidFill>
                  <a:prstClr val="black">
                    <a:tint val="75000"/>
                  </a:prstClr>
                </a:solidFill>
              </a:rPr>
              <a:pPr/>
              <a:t>2026/1/20</a:t>
            </a:fld>
            <a:endParaRPr lang="zh-CN" altLang="en-US" dirty="0">
              <a:solidFill>
                <a:prstClr val="black">
                  <a:tint val="75000"/>
                </a:prstClr>
              </a:solidFill>
            </a:endParaRPr>
          </a:p>
        </p:txBody>
      </p:sp>
      <p:sp>
        <p:nvSpPr>
          <p:cNvPr id="6" name="页脚占位符 5"/>
          <p:cNvSpPr>
            <a:spLocks noGrp="1"/>
          </p:cNvSpPr>
          <p:nvPr>
            <p:ph type="ftr" sz="quarter" idx="11"/>
            <p:custDataLst>
              <p:tags r:id="rId4"/>
            </p:custDataLst>
          </p:nvPr>
        </p:nvSpPr>
        <p:spPr/>
        <p:txBody>
          <a:bodyPr/>
          <a:lstStyle/>
          <a:p>
            <a:endParaRPr lang="zh-CN" altLang="en-US" dirty="0">
              <a:solidFill>
                <a:prstClr val="black">
                  <a:tint val="75000"/>
                </a:prstClr>
              </a:solidFill>
            </a:endParaRPr>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solidFill>
                  <a:prstClr val="black">
                    <a:tint val="75000"/>
                  </a:prstClr>
                </a:solidFill>
              </a:rPr>
              <a:pPr/>
              <a:t>‹#›</a:t>
            </a:fld>
            <a:endParaRPr lang="zh-CN" altLang="en-US">
              <a:solidFill>
                <a:prstClr val="black">
                  <a:tint val="75000"/>
                </a:prstClr>
              </a:solidFill>
            </a:endParaRPr>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967567248"/>
      </p:ext>
    </p:extLst>
  </p:cSld>
  <p:clrMapOvr>
    <a:masterClrMapping/>
  </p:clrMapOvr>
  <p:hf hdr="0" ftr="0" dt="0"/>
</p:sldLayout>
</file>

<file path=ppt/slideLayouts/slideLayout26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custDataLst>
              <p:tags r:id="rId4"/>
            </p:custDataLst>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65909177"/>
      </p:ext>
    </p:extLst>
  </p:cSld>
  <p:clrMapOvr>
    <a:masterClrMapping/>
  </p:clrMapOvr>
  <p:hf hdr="0" ftr="0" dt="0"/>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2"/>
            </p:custDataLst>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604163141"/>
      </p:ext>
    </p:extLst>
  </p:cSld>
  <p:clrMapOvr>
    <a:masterClrMapping/>
  </p:clrMapOvr>
  <p:hf hdr="0" ftr="0" dt="0"/>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2"/>
            </p:custDataLst>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1910188756"/>
      </p:ext>
    </p:extLst>
  </p:cSld>
  <p:clrMapOvr>
    <a:masterClrMapping/>
  </p:clrMapOvr>
  <p:hf hdr="0" ftr="0" dt="0"/>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2"/>
          <p:cNvSpPr>
            <a:spLocks noGrp="1" noChangeAspect="1"/>
          </p:cNvSpPr>
          <p:nvPr>
            <p:ph type="pic" idx="11"/>
          </p:nvPr>
        </p:nvSpPr>
        <p:spPr>
          <a:xfrm>
            <a:off x="5299800" y="1449000"/>
            <a:ext cx="3960000" cy="3960000"/>
          </a:xfrm>
          <a:prstGeom prst="ellipse">
            <a:avLst/>
          </a:prstGeom>
          <a:solidFill>
            <a:schemeClr val="bg1"/>
          </a:solidFill>
          <a:ln>
            <a:noFill/>
          </a:ln>
          <a:effectLst>
            <a:outerShdw blurRad="711200" dist="50800" dir="5400000" algn="ctr" rotWithShape="0">
              <a:srgbClr val="000000">
                <a:alpha val="27000"/>
              </a:srgbClr>
            </a:outerShdw>
          </a:effectLst>
        </p:spPr>
        <p:txBody>
          <a:bodyPr anchor="ct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Tree>
    <p:extLst>
      <p:ext uri="{BB962C8B-B14F-4D97-AF65-F5344CB8AC3E}">
        <p14:creationId xmlns:p14="http://schemas.microsoft.com/office/powerpoint/2010/main" val="2997890607"/>
      </p:ext>
    </p:extLst>
  </p:cSld>
  <p:clrMapOvr>
    <a:masterClrMapping/>
  </p:clrMapOvr>
  <p:hf hdr="0" ftr="0" dt="0"/>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478224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82F288E0-7875-42C4-84C8-98DBBD3BF4D2}" type="datetimeFigureOut">
              <a:rPr lang="zh-CN" altLang="en-US" smtClean="0"/>
              <a:t>2026/1/20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t>‹#›</a:t>
            </a:fld>
            <a:endParaRPr lang="zh-CN" altLang="en-US"/>
          </a:p>
        </p:txBody>
      </p:sp>
    </p:spTree>
    <p:extLst>
      <p:ext uri="{BB962C8B-B14F-4D97-AF65-F5344CB8AC3E}">
        <p14:creationId xmlns:p14="http://schemas.microsoft.com/office/powerpoint/2010/main" val="41375103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4_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2"/>
            </p:custDataLst>
          </p:nvPr>
        </p:nvSpPr>
        <p:spPr>
          <a:xfrm>
            <a:off x="4116000" y="6314400"/>
            <a:ext cx="3960000" cy="316800"/>
          </a:xfrm>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86112484"/>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仅标题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lvl1pPr algn="ctr">
              <a:defRPr sz="3200">
                <a:solidFill>
                  <a:schemeClr val="tx1"/>
                </a:solidFill>
                <a:latin typeface="+mj-ea"/>
                <a:ea typeface="+mj-ea"/>
              </a:defRPr>
            </a:lvl1p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3"/>
            </p:custDataLst>
          </p:nvPr>
        </p:nvSpPr>
        <p:spPr/>
        <p:txBody>
          <a:bodyPr/>
          <a:lstStyle/>
          <a:p>
            <a:endParaRPr lang="zh-CN" altLang="en-US" dirty="0">
              <a:solidFill>
                <a:prstClr val="black">
                  <a:tint val="75000"/>
                </a:prstClr>
              </a:solidFill>
            </a:endParaRPr>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solidFill>
                  <a:prstClr val="black">
                    <a:tint val="75000"/>
                  </a:prstClr>
                </a:solidFill>
              </a: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590853588"/>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441802"/>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Title + Content">
    <p:bg>
      <p:bgPr>
        <a:solidFill>
          <a:schemeClr val="bg1"/>
        </a:solidFill>
        <a:effectLst/>
      </p:bgPr>
    </p:bg>
    <p:spTree>
      <p:nvGrpSpPr>
        <p:cNvPr id="1" name=""/>
        <p:cNvGrpSpPr/>
        <p:nvPr/>
      </p:nvGrpSpPr>
      <p:grpSpPr>
        <a:xfrm>
          <a:off x="0" y="0"/>
          <a:ext cx="0" cy="0"/>
          <a:chOff x="0" y="0"/>
          <a:chExt cx="0" cy="0"/>
        </a:xfrm>
      </p:grpSpPr>
      <p:sp>
        <p:nvSpPr>
          <p:cNvPr id="11" name="Rectangle 10"/>
          <p:cNvSpPr/>
          <p:nvPr userDrawn="1"/>
        </p:nvSpPr>
        <p:spPr>
          <a:xfrm>
            <a:off x="0" y="0"/>
            <a:ext cx="12192000" cy="940691"/>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400">
              <a:solidFill>
                <a:prstClr val="white"/>
              </a:solidFill>
              <a:latin typeface="Arial" panose="020B0604020202020204" pitchFamily="34" charset="0"/>
              <a:ea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a:xfrm>
            <a:off x="10972800" y="299086"/>
            <a:ext cx="609600" cy="365125"/>
          </a:xfrm>
          <a:prstGeom prst="rect">
            <a:avLst/>
          </a:prstGeom>
        </p:spPr>
        <p:txBody>
          <a:bodyPr anchor="b"/>
          <a:lstStyle>
            <a:lvl1pPr algn="r">
              <a:defRPr sz="1465" b="1" i="0">
                <a:latin typeface="Arial" panose="020B0604020202020204" pitchFamily="34" charset="0"/>
                <a:ea typeface="Arial" panose="020B0604020202020204" pitchFamily="34" charset="0"/>
                <a:cs typeface="Arial" panose="020B0604020202020204" pitchFamily="34" charset="0"/>
              </a:defRPr>
            </a:lvl1pPr>
          </a:lstStyle>
          <a:p>
            <a:fld id="{7A067BDE-D15A-F14B-8A8C-9548B2E363B6}" type="slidenum">
              <a:rPr lang="en-US" smtClean="0">
                <a:solidFill>
                  <a:prstClr val="black">
                    <a:tint val="75000"/>
                  </a:prstClr>
                </a:solidFill>
              </a:rPr>
              <a:pPr/>
              <a:t>‹#›</a:t>
            </a:fld>
            <a:endParaRPr lang="en-US">
              <a:solidFill>
                <a:prstClr val="black">
                  <a:tint val="75000"/>
                </a:prstClr>
              </a:solidFill>
            </a:endParaRPr>
          </a:p>
        </p:txBody>
      </p:sp>
      <p:sp>
        <p:nvSpPr>
          <p:cNvPr id="16" name="Text Placeholder 15"/>
          <p:cNvSpPr>
            <a:spLocks noGrp="1"/>
          </p:cNvSpPr>
          <p:nvPr>
            <p:ph type="body" sz="quarter" idx="13" hasCustomPrompt="1"/>
          </p:nvPr>
        </p:nvSpPr>
        <p:spPr>
          <a:xfrm>
            <a:off x="575734" y="287363"/>
            <a:ext cx="7890933" cy="366183"/>
          </a:xfrm>
          <a:prstGeom prst="rect">
            <a:avLst/>
          </a:prstGeom>
        </p:spPr>
        <p:txBody>
          <a:bodyPr anchor="ctr" anchorCtr="0">
            <a:noAutofit/>
          </a:bodyPr>
          <a:lstStyle>
            <a:lvl1pPr marL="0" indent="0">
              <a:lnSpc>
                <a:spcPct val="95000"/>
              </a:lnSpc>
              <a:buNone/>
              <a:defRPr sz="2400" b="1" i="0" cap="all" baseline="0">
                <a:latin typeface="Arial" panose="020B0604020202020204" pitchFamily="34" charset="0"/>
                <a:ea typeface="Arial" panose="020B0604020202020204" pitchFamily="34" charset="0"/>
                <a:cs typeface="Arial" panose="020B0604020202020204" pitchFamily="34" charset="0"/>
              </a:defRPr>
            </a:lvl1pPr>
          </a:lstStyle>
          <a:p>
            <a:pPr lvl="0"/>
            <a:r>
              <a:rPr lang="es-ES"/>
              <a:t>EDIT THIS TITLE</a:t>
            </a:r>
            <a:endParaRPr lang="en-US"/>
          </a:p>
        </p:txBody>
      </p:sp>
      <p:sp>
        <p:nvSpPr>
          <p:cNvPr id="4" name="Content Placeholder 3"/>
          <p:cNvSpPr>
            <a:spLocks noGrp="1"/>
          </p:cNvSpPr>
          <p:nvPr>
            <p:ph sz="quarter" idx="15"/>
          </p:nvPr>
        </p:nvSpPr>
        <p:spPr>
          <a:xfrm>
            <a:off x="582084" y="1140395"/>
            <a:ext cx="11027833" cy="49762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userDrawn="1"/>
        </p:nvPicPr>
        <p:blipFill>
          <a:blip r:embed="rId2" cstate="screen"/>
          <a:stretch>
            <a:fillRect/>
          </a:stretch>
        </p:blipFill>
        <p:spPr>
          <a:xfrm>
            <a:off x="110672" y="6316392"/>
            <a:ext cx="1141813" cy="499872"/>
          </a:xfrm>
          <a:prstGeom prst="rect">
            <a:avLst/>
          </a:prstGeom>
        </p:spPr>
      </p:pic>
      <p:pic>
        <p:nvPicPr>
          <p:cNvPr id="7" name="Picture 6" descr="A close up of a sign&#10;&#10;Description automatically generated"/>
          <p:cNvPicPr>
            <a:picLocks noChangeAspect="1"/>
          </p:cNvPicPr>
          <p:nvPr userDrawn="1"/>
        </p:nvPicPr>
        <p:blipFill>
          <a:blip r:embed="rId3" cstate="screen"/>
          <a:stretch>
            <a:fillRect/>
          </a:stretch>
        </p:blipFill>
        <p:spPr>
          <a:xfrm>
            <a:off x="10607901" y="6369105"/>
            <a:ext cx="1450848" cy="394449"/>
          </a:xfrm>
          <a:prstGeom prst="rect">
            <a:avLst/>
          </a:prstGeom>
        </p:spPr>
      </p:pic>
    </p:spTree>
    <p:extLst>
      <p:ext uri="{BB962C8B-B14F-4D97-AF65-F5344CB8AC3E}">
        <p14:creationId xmlns:p14="http://schemas.microsoft.com/office/powerpoint/2010/main" val="1386057366"/>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Blue_Two Content and subheads">
    <p:spTree>
      <p:nvGrpSpPr>
        <p:cNvPr id="1" name=""/>
        <p:cNvGrpSpPr/>
        <p:nvPr/>
      </p:nvGrpSpPr>
      <p:grpSpPr>
        <a:xfrm>
          <a:off x="0" y="0"/>
          <a:ext cx="0" cy="0"/>
          <a:chOff x="0" y="0"/>
          <a:chExt cx="0" cy="0"/>
        </a:xfrm>
      </p:grpSpPr>
      <p:sp>
        <p:nvSpPr>
          <p:cNvPr id="8" name="Rectangle 7"/>
          <p:cNvSpPr/>
          <p:nvPr userDrawn="1"/>
        </p:nvSpPr>
        <p:spPr>
          <a:xfrm>
            <a:off x="0" y="926276"/>
            <a:ext cx="12192000" cy="249382"/>
          </a:xfrm>
          <a:prstGeom prst="rect">
            <a:avLst/>
          </a:prstGeom>
          <a:gradFill flip="none" rotWithShape="1">
            <a:gsLst>
              <a:gs pos="0">
                <a:schemeClr val="tx1">
                  <a:alpha val="28728"/>
                </a:schemeClr>
              </a:gs>
              <a:gs pos="100000">
                <a:schemeClr val="tx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hasCustomPrompt="1"/>
          </p:nvPr>
        </p:nvSpPr>
        <p:spPr>
          <a:xfrm>
            <a:off x="0" y="1"/>
            <a:ext cx="12192000" cy="965199"/>
          </a:xfrm>
          <a:prstGeom prst="rect">
            <a:avLst/>
          </a:prstGeom>
          <a:solidFill>
            <a:schemeClr val="accent1"/>
          </a:solidFill>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291934" y="1654247"/>
            <a:ext cx="5447854" cy="47008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3513" y="1630496"/>
            <a:ext cx="5718292" cy="47008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0BD527F7-E7E3-D848-B2F9-8421BB9258D4}" type="slidenum">
              <a:rPr lang="en-US" smtClean="0">
                <a:solidFill>
                  <a:prstClr val="white"/>
                </a:solidFill>
              </a:rPr>
              <a:pPr/>
              <a:t>‹#›</a:t>
            </a:fld>
            <a:endParaRPr lang="en-US">
              <a:solidFill>
                <a:prstClr val="white"/>
              </a:solidFill>
            </a:endParaRPr>
          </a:p>
        </p:txBody>
      </p:sp>
      <p:sp>
        <p:nvSpPr>
          <p:cNvPr id="5" name="Text Placeholder 4"/>
          <p:cNvSpPr>
            <a:spLocks noGrp="1"/>
          </p:cNvSpPr>
          <p:nvPr>
            <p:ph type="body" sz="quarter" idx="13" hasCustomPrompt="1"/>
          </p:nvPr>
        </p:nvSpPr>
        <p:spPr>
          <a:xfrm>
            <a:off x="314325" y="1141470"/>
            <a:ext cx="5435467" cy="528638"/>
          </a:xfrm>
        </p:spPr>
        <p:txBody>
          <a:bodyPr anchor="ctr" anchorCtr="0">
            <a:normAutofit/>
          </a:bodyPr>
          <a:lstStyle>
            <a:lvl1pPr marL="0" indent="0">
              <a:buNone/>
              <a:defRPr sz="1800" b="1">
                <a:solidFill>
                  <a:schemeClr val="accent1"/>
                </a:solidFill>
              </a:defRPr>
            </a:lvl1pPr>
          </a:lstStyle>
          <a:p>
            <a:pPr lvl="0"/>
            <a:r>
              <a:rPr lang="en-US"/>
              <a:t>SUBHEAD GOES HERE OR DELETE</a:t>
            </a:r>
          </a:p>
        </p:txBody>
      </p:sp>
      <p:sp>
        <p:nvSpPr>
          <p:cNvPr id="6" name="Text Placeholder 4"/>
          <p:cNvSpPr>
            <a:spLocks noGrp="1"/>
          </p:cNvSpPr>
          <p:nvPr>
            <p:ph type="body" sz="quarter" idx="14" hasCustomPrompt="1"/>
          </p:nvPr>
        </p:nvSpPr>
        <p:spPr>
          <a:xfrm>
            <a:off x="6187714" y="1141470"/>
            <a:ext cx="5743553" cy="528638"/>
          </a:xfrm>
        </p:spPr>
        <p:txBody>
          <a:bodyPr anchor="ctr" anchorCtr="0">
            <a:normAutofit/>
          </a:bodyPr>
          <a:lstStyle>
            <a:lvl1pPr marL="0" indent="0">
              <a:buNone/>
              <a:defRPr sz="1800" b="1">
                <a:solidFill>
                  <a:schemeClr val="accent1"/>
                </a:solidFill>
              </a:defRPr>
            </a:lvl1pPr>
          </a:lstStyle>
          <a:p>
            <a:pPr lvl="0"/>
            <a:r>
              <a:rPr lang="en-US"/>
              <a:t>SUBHEAD GOES HERE OR DELETE</a:t>
            </a:r>
          </a:p>
        </p:txBody>
      </p:sp>
    </p:spTree>
    <p:extLst>
      <p:ext uri="{BB962C8B-B14F-4D97-AF65-F5344CB8AC3E}">
        <p14:creationId xmlns:p14="http://schemas.microsoft.com/office/powerpoint/2010/main" val="2484835498"/>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userDrawn="1">
  <p:cSld name="Yelllow_Title, Subhead and Content">
    <p:spTree>
      <p:nvGrpSpPr>
        <p:cNvPr id="1" name=""/>
        <p:cNvGrpSpPr/>
        <p:nvPr/>
      </p:nvGrpSpPr>
      <p:grpSpPr>
        <a:xfrm>
          <a:off x="0" y="0"/>
          <a:ext cx="0" cy="0"/>
          <a:chOff x="0" y="0"/>
          <a:chExt cx="0" cy="0"/>
        </a:xfrm>
      </p:grpSpPr>
      <p:sp>
        <p:nvSpPr>
          <p:cNvPr id="7" name="Rectangle 6"/>
          <p:cNvSpPr/>
          <p:nvPr userDrawn="1"/>
        </p:nvSpPr>
        <p:spPr>
          <a:xfrm>
            <a:off x="0" y="890649"/>
            <a:ext cx="12192000" cy="249382"/>
          </a:xfrm>
          <a:prstGeom prst="rect">
            <a:avLst/>
          </a:prstGeom>
          <a:gradFill flip="none" rotWithShape="1">
            <a:gsLst>
              <a:gs pos="0">
                <a:schemeClr val="tx1">
                  <a:alpha val="28728"/>
                </a:schemeClr>
              </a:gs>
              <a:gs pos="100000">
                <a:schemeClr val="tx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hasCustomPrompt="1"/>
          </p:nvPr>
        </p:nvSpPr>
        <p:spPr>
          <a:xfrm>
            <a:off x="0" y="1"/>
            <a:ext cx="12192000" cy="965199"/>
          </a:xfrm>
          <a:prstGeom prst="rect">
            <a:avLst/>
          </a:prstGeom>
          <a:solidFill>
            <a:schemeClr val="accent2"/>
          </a:solidFill>
        </p:spPr>
        <p:txBody>
          <a:bodyPr/>
          <a:lstStyle>
            <a:lvl1pPr algn="ctr">
              <a:defRPr>
                <a:solidFill>
                  <a:schemeClr val="tx1"/>
                </a:solidFill>
              </a:defRPr>
            </a:lvl1pPr>
          </a:lstStyle>
          <a:p>
            <a:r>
              <a:rPr lang="en-US"/>
              <a:t>CLICK TO EDIT MASTER TITLE STYLE</a:t>
            </a:r>
          </a:p>
        </p:txBody>
      </p:sp>
      <p:sp>
        <p:nvSpPr>
          <p:cNvPr id="3" name="Content Placeholder 2"/>
          <p:cNvSpPr>
            <a:spLocks noGrp="1"/>
          </p:cNvSpPr>
          <p:nvPr>
            <p:ph idx="1"/>
          </p:nvPr>
        </p:nvSpPr>
        <p:spPr>
          <a:xfrm>
            <a:off x="363255" y="1690109"/>
            <a:ext cx="11579029" cy="46631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0BD527F7-E7E3-D848-B2F9-8421BB9258D4}" type="slidenum">
              <a:rPr lang="en-US" smtClean="0">
                <a:solidFill>
                  <a:prstClr val="black">
                    <a:tint val="75000"/>
                  </a:prstClr>
                </a:solidFill>
              </a:rPr>
              <a:pPr/>
              <a:t>‹#›</a:t>
            </a:fld>
            <a:endParaRPr lang="en-US">
              <a:solidFill>
                <a:prstClr val="black">
                  <a:tint val="75000"/>
                </a:prstClr>
              </a:solidFill>
            </a:endParaRPr>
          </a:p>
        </p:txBody>
      </p:sp>
      <p:sp>
        <p:nvSpPr>
          <p:cNvPr id="5" name="Text Placeholder 4"/>
          <p:cNvSpPr>
            <a:spLocks noGrp="1"/>
          </p:cNvSpPr>
          <p:nvPr>
            <p:ph type="body" sz="quarter" idx="13" hasCustomPrompt="1"/>
          </p:nvPr>
        </p:nvSpPr>
        <p:spPr>
          <a:xfrm>
            <a:off x="314325" y="1141470"/>
            <a:ext cx="11616942" cy="528638"/>
          </a:xfrm>
        </p:spPr>
        <p:txBody>
          <a:bodyPr anchor="ctr" anchorCtr="0">
            <a:normAutofit/>
          </a:bodyPr>
          <a:lstStyle>
            <a:lvl1pPr marL="0" indent="0">
              <a:buNone/>
              <a:defRPr sz="1800" b="1">
                <a:solidFill>
                  <a:schemeClr val="accent1"/>
                </a:solidFill>
              </a:defRPr>
            </a:lvl1pPr>
          </a:lstStyle>
          <a:p>
            <a:pPr lvl="0"/>
            <a:r>
              <a:rPr lang="en-US"/>
              <a:t>SUBHEAD GOES HERE OR DELETE</a:t>
            </a:r>
          </a:p>
        </p:txBody>
      </p:sp>
    </p:spTree>
    <p:extLst>
      <p:ext uri="{BB962C8B-B14F-4D97-AF65-F5344CB8AC3E}">
        <p14:creationId xmlns:p14="http://schemas.microsoft.com/office/powerpoint/2010/main" val="2138925854"/>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17" name="页脚占位符 16"/>
          <p:cNvSpPr>
            <a:spLocks noGrp="1"/>
          </p:cNvSpPr>
          <p:nvPr>
            <p:ph type="ftr" sz="quarter" idx="11"/>
            <p:custDataLst>
              <p:tags r:id="rId4"/>
            </p:custDataLst>
          </p:nvPr>
        </p:nvSpPr>
        <p:spPr/>
        <p:txBody>
          <a:bodyPr/>
          <a:lstStyle/>
          <a:p>
            <a:endParaRPr lang="zh-CN" altLang="en-US" dirty="0">
              <a:solidFill>
                <a:prstClr val="black">
                  <a:tint val="75000"/>
                </a:prstClr>
              </a:solidFill>
            </a:endParaRPr>
          </a:p>
        </p:txBody>
      </p:sp>
      <p:sp>
        <p:nvSpPr>
          <p:cNvPr id="18" name="灯片编号占位符 17"/>
          <p:cNvSpPr>
            <a:spLocks noGrp="1"/>
          </p:cNvSpPr>
          <p:nvPr>
            <p:ph type="sldNum" sz="quarter" idx="12"/>
            <p:custDataLst>
              <p:tags r:id="rId5"/>
            </p:custDataLst>
          </p:nvPr>
        </p:nvSpPr>
        <p:spPr>
          <a:xfrm>
            <a:off x="8877600" y="6314400"/>
            <a:ext cx="2700000" cy="316800"/>
          </a:xfrm>
          <a:prstGeom prst="rect">
            <a:avLst/>
          </a:prstGeom>
        </p:spPr>
        <p:txBody>
          <a:bodyPr/>
          <a:lstStyle/>
          <a:p>
            <a:fld id="{49AE70B2-8BF9-45C0-BB95-33D1B9D3A854}" type="slidenum">
              <a:rPr lang="zh-CN" altLang="en-US" smtClean="0">
                <a:solidFill>
                  <a:prstClr val="black">
                    <a:tint val="75000"/>
                  </a:prstClr>
                </a:solidFill>
              </a: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3767395707"/>
      </p:ext>
    </p:extLst>
  </p:cSld>
  <p:clrMapOvr>
    <a:masterClrMapping/>
  </p:clrMapOvr>
  <p:hf hdr="0" ftr="0" dt="0"/>
</p:sldLayout>
</file>

<file path=ppt/slideLayouts/slideLayout27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custDataLst>
              <p:tags r:id="rId4"/>
            </p:custDataLst>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custDataLst>
              <p:tags r:id="rId5"/>
            </p:custDataLst>
          </p:nvPr>
        </p:nvSpPr>
        <p:spPr>
          <a:xfrm>
            <a:off x="8877600" y="6314400"/>
            <a:ext cx="2700000" cy="316800"/>
          </a:xfrm>
          <a:prstGeom prst="rect">
            <a:avLst/>
          </a:prstGeom>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65230080"/>
      </p:ext>
    </p:extLst>
  </p:cSld>
  <p:clrMapOvr>
    <a:masterClrMapping/>
  </p:clrMapOvr>
  <p:hf hdr="0" ftr="0" dt="0"/>
</p:sldLayout>
</file>

<file path=ppt/slideLayouts/slideLayout27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custDataLst>
              <p:tags r:id="rId4"/>
            </p:custDataLst>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custDataLst>
              <p:tags r:id="rId5"/>
            </p:custDataLst>
          </p:nvPr>
        </p:nvSpPr>
        <p:spPr>
          <a:xfrm>
            <a:off x="8877600" y="6314400"/>
            <a:ext cx="2700000" cy="316800"/>
          </a:xfrm>
          <a:prstGeom prst="rect">
            <a:avLst/>
          </a:prstGeom>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625336426"/>
      </p:ext>
    </p:extLst>
  </p:cSld>
  <p:clrMapOvr>
    <a:masterClrMapping/>
  </p:clrMapOvr>
  <p:hf hdr="0" ftr="0" dt="0"/>
</p:sldLayout>
</file>

<file path=ppt/slideLayouts/slideLayout27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6" name="页脚占位符 5"/>
          <p:cNvSpPr>
            <a:spLocks noGrp="1"/>
          </p:cNvSpPr>
          <p:nvPr>
            <p:ph type="ftr" sz="quarter" idx="11"/>
            <p:custDataLst>
              <p:tags r:id="rId5"/>
            </p:custDataLst>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custDataLst>
              <p:tags r:id="rId6"/>
            </p:custDataLst>
          </p:nvPr>
        </p:nvSpPr>
        <p:spPr>
          <a:xfrm>
            <a:off x="8877600" y="6314400"/>
            <a:ext cx="2700000" cy="316800"/>
          </a:xfrm>
          <a:prstGeom prst="rect">
            <a:avLst/>
          </a:prstGeom>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39043808"/>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65751267"/>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8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8" name="页脚占位符 7"/>
          <p:cNvSpPr>
            <a:spLocks noGrp="1"/>
          </p:cNvSpPr>
          <p:nvPr>
            <p:ph type="ftr" sz="quarter" idx="11"/>
            <p:custDataLst>
              <p:tags r:id="rId7"/>
            </p:custDataLst>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custDataLst>
              <p:tags r:id="rId8"/>
            </p:custDataLst>
          </p:nvPr>
        </p:nvSpPr>
        <p:spPr>
          <a:xfrm>
            <a:off x="8877600" y="6314400"/>
            <a:ext cx="2700000" cy="316800"/>
          </a:xfrm>
          <a:prstGeom prst="rect">
            <a:avLst/>
          </a:prstGeom>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26719852"/>
      </p:ext>
    </p:extLst>
  </p:cSld>
  <p:clrMapOvr>
    <a:masterClrMapping/>
  </p:clrMapOvr>
  <p:hf hdr="0" ftr="0" dt="0"/>
</p:sldLayout>
</file>

<file path=ppt/slideLayouts/slideLayout28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3"/>
            </p:custDataLst>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4"/>
            </p:custDataLst>
          </p:nvPr>
        </p:nvSpPr>
        <p:spPr>
          <a:xfrm>
            <a:off x="8877600" y="6314400"/>
            <a:ext cx="2700000" cy="316800"/>
          </a:xfrm>
          <a:prstGeom prst="rect">
            <a:avLst/>
          </a:prstGeom>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98801023"/>
      </p:ext>
    </p:extLst>
  </p:cSld>
  <p:clrMapOvr>
    <a:masterClrMapping/>
  </p:clrMapOvr>
  <p:hf hdr="0" ftr="0" dt="0"/>
</p:sldLayout>
</file>

<file path=ppt/slideLayouts/slideLayout28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3" name="页脚占位符 2"/>
          <p:cNvSpPr>
            <a:spLocks noGrp="1"/>
          </p:cNvSpPr>
          <p:nvPr>
            <p:ph type="ftr" sz="quarter" idx="11"/>
            <p:custDataLst>
              <p:tags r:id="rId2"/>
            </p:custDataLst>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custDataLst>
              <p:tags r:id="rId3"/>
            </p:custDataLst>
          </p:nvPr>
        </p:nvSpPr>
        <p:spPr>
          <a:xfrm>
            <a:off x="8877600" y="6314400"/>
            <a:ext cx="2700000" cy="316800"/>
          </a:xfrm>
          <a:prstGeom prst="rect">
            <a:avLst/>
          </a:prstGeom>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34515332"/>
      </p:ext>
    </p:extLst>
  </p:cSld>
  <p:clrMapOvr>
    <a:masterClrMapping/>
  </p:clrMapOvr>
  <p:hf hdr="0" ftr="0" dt="0"/>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solidFill>
                  <a:prstClr val="black">
                    <a:tint val="75000"/>
                  </a:prstClr>
                </a:solidFill>
              </a:rPr>
              <a:pPr/>
              <a:t>2026/1/20</a:t>
            </a:fld>
            <a:endParaRPr lang="zh-CN" altLang="en-US" dirty="0">
              <a:solidFill>
                <a:prstClr val="black">
                  <a:tint val="75000"/>
                </a:prstClr>
              </a:solidFill>
            </a:endParaRPr>
          </a:p>
        </p:txBody>
      </p:sp>
      <p:sp>
        <p:nvSpPr>
          <p:cNvPr id="6" name="页脚占位符 5"/>
          <p:cNvSpPr>
            <a:spLocks noGrp="1"/>
          </p:cNvSpPr>
          <p:nvPr>
            <p:ph type="ftr" sz="quarter" idx="11"/>
            <p:custDataLst>
              <p:tags r:id="rId4"/>
            </p:custDataLst>
          </p:nvPr>
        </p:nvSpPr>
        <p:spPr/>
        <p:txBody>
          <a:bodyPr/>
          <a:lstStyle/>
          <a:p>
            <a:endParaRPr lang="zh-CN" altLang="en-US" dirty="0">
              <a:solidFill>
                <a:prstClr val="black">
                  <a:tint val="75000"/>
                </a:prstClr>
              </a:solidFill>
            </a:endParaRPr>
          </a:p>
        </p:txBody>
      </p:sp>
      <p:sp>
        <p:nvSpPr>
          <p:cNvPr id="7" name="灯片编号占位符 6"/>
          <p:cNvSpPr>
            <a:spLocks noGrp="1"/>
          </p:cNvSpPr>
          <p:nvPr>
            <p:ph type="sldNum" sz="quarter" idx="12"/>
            <p:custDataLst>
              <p:tags r:id="rId5"/>
            </p:custDataLst>
          </p:nvPr>
        </p:nvSpPr>
        <p:spPr>
          <a:xfrm>
            <a:off x="8877600" y="6314400"/>
            <a:ext cx="2700000" cy="316800"/>
          </a:xfrm>
          <a:prstGeom prst="rect">
            <a:avLst/>
          </a:prstGeom>
        </p:spPr>
        <p:txBody>
          <a:bodyPr/>
          <a:lstStyle/>
          <a:p>
            <a:fld id="{FABC47A4-756D-490B-A52F-7D9E2C9FC05F}" type="slidenum">
              <a:rPr lang="zh-CN" altLang="en-US" smtClean="0">
                <a:solidFill>
                  <a:prstClr val="black">
                    <a:tint val="75000"/>
                  </a:prstClr>
                </a:solidFill>
              </a:rPr>
              <a:pPr/>
              <a:t>‹#›</a:t>
            </a:fld>
            <a:endParaRPr lang="zh-CN" altLang="en-US">
              <a:solidFill>
                <a:prstClr val="black">
                  <a:tint val="75000"/>
                </a:prstClr>
              </a:solidFill>
            </a:endParaRPr>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2200737026"/>
      </p:ext>
    </p:extLst>
  </p:cSld>
  <p:clrMapOvr>
    <a:masterClrMapping/>
  </p:clrMapOvr>
  <p:hf hdr="0" ftr="0" dt="0"/>
</p:sldLayout>
</file>

<file path=ppt/slideLayouts/slideLayout28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custDataLst>
              <p:tags r:id="rId4"/>
            </p:custDataLst>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custDataLst>
              <p:tags r:id="rId5"/>
            </p:custDataLst>
          </p:nvPr>
        </p:nvSpPr>
        <p:spPr>
          <a:xfrm>
            <a:off x="8877600" y="6314400"/>
            <a:ext cx="2700000" cy="316800"/>
          </a:xfrm>
          <a:prstGeom prst="rect">
            <a:avLst/>
          </a:prstGeom>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46234799"/>
      </p:ext>
    </p:extLst>
  </p:cSld>
  <p:clrMapOvr>
    <a:masterClrMapping/>
  </p:clrMapOvr>
  <p:hf hdr="0" ftr="0" dt="0"/>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2"/>
            </p:custDataLst>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3"/>
            </p:custDataLst>
          </p:nvPr>
        </p:nvSpPr>
        <p:spPr>
          <a:xfrm>
            <a:off x="8877600" y="6314400"/>
            <a:ext cx="2700000" cy="316800"/>
          </a:xfrm>
          <a:prstGeom prst="rect">
            <a:avLst/>
          </a:prstGeom>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901514310"/>
      </p:ext>
    </p:extLst>
  </p:cSld>
  <p:clrMapOvr>
    <a:masterClrMapping/>
  </p:clrMapOvr>
  <p:hf hdr="0" ftr="0" dt="0"/>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2"/>
            </p:custDataLst>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3"/>
            </p:custDataLst>
          </p:nvPr>
        </p:nvSpPr>
        <p:spPr>
          <a:xfrm>
            <a:off x="8877600" y="6314400"/>
            <a:ext cx="2700000" cy="316800"/>
          </a:xfrm>
          <a:prstGeom prst="rect">
            <a:avLst/>
          </a:prstGeom>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3763253094"/>
      </p:ext>
    </p:extLst>
  </p:cSld>
  <p:clrMapOvr>
    <a:masterClrMapping/>
  </p:clrMapOvr>
  <p:hf hdr="0" ftr="0" dt="0"/>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2"/>
          <p:cNvSpPr>
            <a:spLocks noGrp="1" noChangeAspect="1"/>
          </p:cNvSpPr>
          <p:nvPr>
            <p:ph type="pic" idx="11"/>
          </p:nvPr>
        </p:nvSpPr>
        <p:spPr>
          <a:xfrm>
            <a:off x="5299800" y="1449000"/>
            <a:ext cx="3960000" cy="3960000"/>
          </a:xfrm>
          <a:prstGeom prst="ellipse">
            <a:avLst/>
          </a:prstGeom>
          <a:solidFill>
            <a:schemeClr val="bg1"/>
          </a:solidFill>
          <a:ln>
            <a:noFill/>
          </a:ln>
          <a:effectLst>
            <a:outerShdw blurRad="711200" dist="50800" dir="5400000" algn="ctr" rotWithShape="0">
              <a:srgbClr val="000000">
                <a:alpha val="27000"/>
              </a:srgbClr>
            </a:outerShdw>
          </a:effectLst>
        </p:spPr>
        <p:txBody>
          <a:bodyPr anchor="ct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Tree>
    <p:extLst>
      <p:ext uri="{BB962C8B-B14F-4D97-AF65-F5344CB8AC3E}">
        <p14:creationId xmlns:p14="http://schemas.microsoft.com/office/powerpoint/2010/main" val="1027620450"/>
      </p:ext>
    </p:extLst>
  </p:cSld>
  <p:clrMapOvr>
    <a:masterClrMapping/>
  </p:clrMapOvr>
  <p:hf hdr="0" ftr="0" dt="0"/>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a:xfrm>
            <a:off x="8877600" y="6314400"/>
            <a:ext cx="2700000" cy="316800"/>
          </a:xfrm>
          <a:prstGeom prst="rect">
            <a:avLst/>
          </a:prstGeom>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36430218"/>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4_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2"/>
            </p:custDataLst>
          </p:nvPr>
        </p:nvSpPr>
        <p:spPr>
          <a:xfrm>
            <a:off x="4116000" y="6314400"/>
            <a:ext cx="3960000" cy="316800"/>
          </a:xfrm>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3"/>
            </p:custDataLst>
          </p:nvPr>
        </p:nvSpPr>
        <p:spPr>
          <a:xfrm>
            <a:off x="8877600" y="6314400"/>
            <a:ext cx="2700000" cy="316800"/>
          </a:xfrm>
          <a:prstGeom prst="rect">
            <a:avLst/>
          </a:prstGeom>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07885420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25016721"/>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仅标题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lvl1pPr algn="ctr">
              <a:defRPr sz="3200">
                <a:solidFill>
                  <a:schemeClr val="tx1"/>
                </a:solidFill>
                <a:latin typeface="+mj-ea"/>
                <a:ea typeface="+mj-ea"/>
              </a:defRPr>
            </a:lvl1p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3"/>
            </p:custDataLst>
          </p:nvPr>
        </p:nvSpPr>
        <p:spPr/>
        <p:txBody>
          <a:bodyPr/>
          <a:lstStyle/>
          <a:p>
            <a:endParaRPr lang="zh-CN" altLang="en-US" dirty="0">
              <a:solidFill>
                <a:prstClr val="black">
                  <a:tint val="75000"/>
                </a:prstClr>
              </a:solidFill>
            </a:endParaRPr>
          </a:p>
        </p:txBody>
      </p:sp>
      <p:sp>
        <p:nvSpPr>
          <p:cNvPr id="5" name="灯片编号占位符 4"/>
          <p:cNvSpPr>
            <a:spLocks noGrp="1"/>
          </p:cNvSpPr>
          <p:nvPr>
            <p:ph type="sldNum" sz="quarter" idx="12"/>
            <p:custDataLst>
              <p:tags r:id="rId4"/>
            </p:custDataLst>
          </p:nvPr>
        </p:nvSpPr>
        <p:spPr>
          <a:xfrm>
            <a:off x="8877600" y="6314400"/>
            <a:ext cx="2700000" cy="316800"/>
          </a:xfrm>
          <a:prstGeom prst="rect">
            <a:avLst/>
          </a:prstGeom>
        </p:spPr>
        <p:txBody>
          <a:bodyPr/>
          <a:lstStyle/>
          <a:p>
            <a:fld id="{49AE70B2-8BF9-45C0-BB95-33D1B9D3A854}" type="slidenum">
              <a:rPr lang="zh-CN" altLang="en-US" smtClean="0">
                <a:solidFill>
                  <a:prstClr val="black">
                    <a:tint val="75000"/>
                  </a:prstClr>
                </a:solidFill>
              </a: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4129656528"/>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621760530"/>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Title + Content">
    <p:bg>
      <p:bgPr>
        <a:solidFill>
          <a:schemeClr val="bg1"/>
        </a:solidFill>
        <a:effectLst/>
      </p:bgPr>
    </p:bg>
    <p:spTree>
      <p:nvGrpSpPr>
        <p:cNvPr id="1" name=""/>
        <p:cNvGrpSpPr/>
        <p:nvPr/>
      </p:nvGrpSpPr>
      <p:grpSpPr>
        <a:xfrm>
          <a:off x="0" y="0"/>
          <a:ext cx="0" cy="0"/>
          <a:chOff x="0" y="0"/>
          <a:chExt cx="0" cy="0"/>
        </a:xfrm>
      </p:grpSpPr>
      <p:sp>
        <p:nvSpPr>
          <p:cNvPr id="11" name="Rectangle 10"/>
          <p:cNvSpPr/>
          <p:nvPr userDrawn="1"/>
        </p:nvSpPr>
        <p:spPr>
          <a:xfrm>
            <a:off x="0" y="0"/>
            <a:ext cx="12192000" cy="940691"/>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400">
              <a:solidFill>
                <a:prstClr val="white"/>
              </a:solidFill>
              <a:latin typeface="Arial" panose="020B0604020202020204" pitchFamily="34" charset="0"/>
              <a:ea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a:xfrm>
            <a:off x="10972800" y="299086"/>
            <a:ext cx="609600" cy="365125"/>
          </a:xfrm>
          <a:prstGeom prst="rect">
            <a:avLst/>
          </a:prstGeom>
        </p:spPr>
        <p:txBody>
          <a:bodyPr anchor="b"/>
          <a:lstStyle>
            <a:lvl1pPr algn="r">
              <a:defRPr sz="1465" b="1" i="0">
                <a:latin typeface="Arial" panose="020B0604020202020204" pitchFamily="34" charset="0"/>
                <a:ea typeface="Arial" panose="020B0604020202020204" pitchFamily="34" charset="0"/>
                <a:cs typeface="Arial" panose="020B0604020202020204" pitchFamily="34" charset="0"/>
              </a:defRPr>
            </a:lvl1pPr>
          </a:lstStyle>
          <a:p>
            <a:fld id="{7A067BDE-D15A-F14B-8A8C-9548B2E363B6}" type="slidenum">
              <a:rPr lang="en-US" smtClean="0">
                <a:solidFill>
                  <a:prstClr val="black">
                    <a:tint val="75000"/>
                  </a:prstClr>
                </a:solidFill>
              </a:rPr>
              <a:pPr/>
              <a:t>‹#›</a:t>
            </a:fld>
            <a:endParaRPr lang="en-US">
              <a:solidFill>
                <a:prstClr val="black">
                  <a:tint val="75000"/>
                </a:prstClr>
              </a:solidFill>
            </a:endParaRPr>
          </a:p>
        </p:txBody>
      </p:sp>
      <p:sp>
        <p:nvSpPr>
          <p:cNvPr id="16" name="Text Placeholder 15"/>
          <p:cNvSpPr>
            <a:spLocks noGrp="1"/>
          </p:cNvSpPr>
          <p:nvPr>
            <p:ph type="body" sz="quarter" idx="13" hasCustomPrompt="1"/>
          </p:nvPr>
        </p:nvSpPr>
        <p:spPr>
          <a:xfrm>
            <a:off x="575734" y="287363"/>
            <a:ext cx="7890933" cy="366183"/>
          </a:xfrm>
          <a:prstGeom prst="rect">
            <a:avLst/>
          </a:prstGeom>
        </p:spPr>
        <p:txBody>
          <a:bodyPr anchor="ctr" anchorCtr="0">
            <a:noAutofit/>
          </a:bodyPr>
          <a:lstStyle>
            <a:lvl1pPr marL="0" indent="0">
              <a:lnSpc>
                <a:spcPct val="95000"/>
              </a:lnSpc>
              <a:buNone/>
              <a:defRPr sz="2400" b="1" i="0" cap="all" baseline="0">
                <a:latin typeface="Arial" panose="020B0604020202020204" pitchFamily="34" charset="0"/>
                <a:ea typeface="Arial" panose="020B0604020202020204" pitchFamily="34" charset="0"/>
                <a:cs typeface="Arial" panose="020B0604020202020204" pitchFamily="34" charset="0"/>
              </a:defRPr>
            </a:lvl1pPr>
          </a:lstStyle>
          <a:p>
            <a:pPr lvl="0"/>
            <a:r>
              <a:rPr lang="es-ES"/>
              <a:t>EDIT THIS TITLE</a:t>
            </a:r>
            <a:endParaRPr lang="en-US"/>
          </a:p>
        </p:txBody>
      </p:sp>
      <p:sp>
        <p:nvSpPr>
          <p:cNvPr id="4" name="Content Placeholder 3"/>
          <p:cNvSpPr>
            <a:spLocks noGrp="1"/>
          </p:cNvSpPr>
          <p:nvPr>
            <p:ph sz="quarter" idx="15"/>
          </p:nvPr>
        </p:nvSpPr>
        <p:spPr>
          <a:xfrm>
            <a:off x="582084" y="1140395"/>
            <a:ext cx="11027833" cy="49762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userDrawn="1"/>
        </p:nvPicPr>
        <p:blipFill>
          <a:blip r:embed="rId2" cstate="screen"/>
          <a:stretch>
            <a:fillRect/>
          </a:stretch>
        </p:blipFill>
        <p:spPr>
          <a:xfrm>
            <a:off x="110672" y="6316392"/>
            <a:ext cx="1141813" cy="499872"/>
          </a:xfrm>
          <a:prstGeom prst="rect">
            <a:avLst/>
          </a:prstGeom>
        </p:spPr>
      </p:pic>
      <p:pic>
        <p:nvPicPr>
          <p:cNvPr id="7" name="Picture 6" descr="A close up of a sign&#10;&#10;Description automatically generated"/>
          <p:cNvPicPr>
            <a:picLocks noChangeAspect="1"/>
          </p:cNvPicPr>
          <p:nvPr userDrawn="1"/>
        </p:nvPicPr>
        <p:blipFill>
          <a:blip r:embed="rId3" cstate="screen"/>
          <a:stretch>
            <a:fillRect/>
          </a:stretch>
        </p:blipFill>
        <p:spPr>
          <a:xfrm>
            <a:off x="10607901" y="6369105"/>
            <a:ext cx="1450848" cy="394449"/>
          </a:xfrm>
          <a:prstGeom prst="rect">
            <a:avLst/>
          </a:prstGeom>
        </p:spPr>
      </p:pic>
    </p:spTree>
    <p:extLst>
      <p:ext uri="{BB962C8B-B14F-4D97-AF65-F5344CB8AC3E}">
        <p14:creationId xmlns:p14="http://schemas.microsoft.com/office/powerpoint/2010/main" val="288297438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Blue_Two Content and subheads">
    <p:spTree>
      <p:nvGrpSpPr>
        <p:cNvPr id="1" name=""/>
        <p:cNvGrpSpPr/>
        <p:nvPr/>
      </p:nvGrpSpPr>
      <p:grpSpPr>
        <a:xfrm>
          <a:off x="0" y="0"/>
          <a:ext cx="0" cy="0"/>
          <a:chOff x="0" y="0"/>
          <a:chExt cx="0" cy="0"/>
        </a:xfrm>
      </p:grpSpPr>
      <p:sp>
        <p:nvSpPr>
          <p:cNvPr id="8" name="Rectangle 7"/>
          <p:cNvSpPr/>
          <p:nvPr userDrawn="1"/>
        </p:nvSpPr>
        <p:spPr>
          <a:xfrm>
            <a:off x="0" y="926276"/>
            <a:ext cx="12192000" cy="249382"/>
          </a:xfrm>
          <a:prstGeom prst="rect">
            <a:avLst/>
          </a:prstGeom>
          <a:gradFill flip="none" rotWithShape="1">
            <a:gsLst>
              <a:gs pos="0">
                <a:schemeClr val="tx1">
                  <a:alpha val="28728"/>
                </a:schemeClr>
              </a:gs>
              <a:gs pos="100000">
                <a:schemeClr val="tx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hasCustomPrompt="1"/>
          </p:nvPr>
        </p:nvSpPr>
        <p:spPr>
          <a:xfrm>
            <a:off x="0" y="1"/>
            <a:ext cx="12192000" cy="965199"/>
          </a:xfrm>
          <a:prstGeom prst="rect">
            <a:avLst/>
          </a:prstGeom>
          <a:solidFill>
            <a:schemeClr val="accent1"/>
          </a:solidFill>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291934" y="1654247"/>
            <a:ext cx="5447854" cy="47008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3513" y="1630496"/>
            <a:ext cx="5718292" cy="47008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a:xfrm>
            <a:off x="8877600" y="6314400"/>
            <a:ext cx="2700000" cy="316800"/>
          </a:xfrm>
          <a:prstGeom prst="rect">
            <a:avLst/>
          </a:prstGeom>
        </p:spPr>
        <p:txBody>
          <a:bodyPr/>
          <a:lstStyle>
            <a:lvl1pPr>
              <a:defRPr>
                <a:solidFill>
                  <a:schemeClr val="bg1"/>
                </a:solidFill>
              </a:defRPr>
            </a:lvl1pPr>
          </a:lstStyle>
          <a:p>
            <a:fld id="{0BD527F7-E7E3-D848-B2F9-8421BB9258D4}" type="slidenum">
              <a:rPr lang="en-US" smtClean="0">
                <a:solidFill>
                  <a:prstClr val="white"/>
                </a:solidFill>
              </a:rPr>
              <a:pPr/>
              <a:t>‹#›</a:t>
            </a:fld>
            <a:endParaRPr lang="en-US">
              <a:solidFill>
                <a:prstClr val="white"/>
              </a:solidFill>
            </a:endParaRPr>
          </a:p>
        </p:txBody>
      </p:sp>
      <p:sp>
        <p:nvSpPr>
          <p:cNvPr id="5" name="Text Placeholder 4"/>
          <p:cNvSpPr>
            <a:spLocks noGrp="1"/>
          </p:cNvSpPr>
          <p:nvPr>
            <p:ph type="body" sz="quarter" idx="13" hasCustomPrompt="1"/>
          </p:nvPr>
        </p:nvSpPr>
        <p:spPr>
          <a:xfrm>
            <a:off x="314325" y="1141470"/>
            <a:ext cx="5435467" cy="528638"/>
          </a:xfrm>
        </p:spPr>
        <p:txBody>
          <a:bodyPr anchor="ctr" anchorCtr="0">
            <a:normAutofit/>
          </a:bodyPr>
          <a:lstStyle>
            <a:lvl1pPr marL="0" indent="0">
              <a:buNone/>
              <a:defRPr sz="1800" b="1">
                <a:solidFill>
                  <a:schemeClr val="accent1"/>
                </a:solidFill>
              </a:defRPr>
            </a:lvl1pPr>
          </a:lstStyle>
          <a:p>
            <a:pPr lvl="0"/>
            <a:r>
              <a:rPr lang="en-US"/>
              <a:t>SUBHEAD GOES HERE OR DELETE</a:t>
            </a:r>
          </a:p>
        </p:txBody>
      </p:sp>
      <p:sp>
        <p:nvSpPr>
          <p:cNvPr id="6" name="Text Placeholder 4"/>
          <p:cNvSpPr>
            <a:spLocks noGrp="1"/>
          </p:cNvSpPr>
          <p:nvPr>
            <p:ph type="body" sz="quarter" idx="14" hasCustomPrompt="1"/>
          </p:nvPr>
        </p:nvSpPr>
        <p:spPr>
          <a:xfrm>
            <a:off x="6187714" y="1141470"/>
            <a:ext cx="5743553" cy="528638"/>
          </a:xfrm>
        </p:spPr>
        <p:txBody>
          <a:bodyPr anchor="ctr" anchorCtr="0">
            <a:normAutofit/>
          </a:bodyPr>
          <a:lstStyle>
            <a:lvl1pPr marL="0" indent="0">
              <a:buNone/>
              <a:defRPr sz="1800" b="1">
                <a:solidFill>
                  <a:schemeClr val="accent1"/>
                </a:solidFill>
              </a:defRPr>
            </a:lvl1pPr>
          </a:lstStyle>
          <a:p>
            <a:pPr lvl="0"/>
            <a:r>
              <a:rPr lang="en-US"/>
              <a:t>SUBHEAD GOES HERE OR DELETE</a:t>
            </a:r>
          </a:p>
        </p:txBody>
      </p:sp>
    </p:spTree>
    <p:extLst>
      <p:ext uri="{BB962C8B-B14F-4D97-AF65-F5344CB8AC3E}">
        <p14:creationId xmlns:p14="http://schemas.microsoft.com/office/powerpoint/2010/main" val="3335730404"/>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userDrawn="1">
  <p:cSld name="Yelllow_Title, Subhead and Content">
    <p:spTree>
      <p:nvGrpSpPr>
        <p:cNvPr id="1" name=""/>
        <p:cNvGrpSpPr/>
        <p:nvPr/>
      </p:nvGrpSpPr>
      <p:grpSpPr>
        <a:xfrm>
          <a:off x="0" y="0"/>
          <a:ext cx="0" cy="0"/>
          <a:chOff x="0" y="0"/>
          <a:chExt cx="0" cy="0"/>
        </a:xfrm>
      </p:grpSpPr>
      <p:sp>
        <p:nvSpPr>
          <p:cNvPr id="7" name="Rectangle 6"/>
          <p:cNvSpPr/>
          <p:nvPr userDrawn="1"/>
        </p:nvSpPr>
        <p:spPr>
          <a:xfrm>
            <a:off x="0" y="890649"/>
            <a:ext cx="12192000" cy="249382"/>
          </a:xfrm>
          <a:prstGeom prst="rect">
            <a:avLst/>
          </a:prstGeom>
          <a:gradFill flip="none" rotWithShape="1">
            <a:gsLst>
              <a:gs pos="0">
                <a:schemeClr val="tx1">
                  <a:alpha val="28728"/>
                </a:schemeClr>
              </a:gs>
              <a:gs pos="100000">
                <a:schemeClr val="tx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hasCustomPrompt="1"/>
          </p:nvPr>
        </p:nvSpPr>
        <p:spPr>
          <a:xfrm>
            <a:off x="0" y="1"/>
            <a:ext cx="12192000" cy="965199"/>
          </a:xfrm>
          <a:prstGeom prst="rect">
            <a:avLst/>
          </a:prstGeom>
          <a:solidFill>
            <a:schemeClr val="accent2"/>
          </a:solidFill>
        </p:spPr>
        <p:txBody>
          <a:bodyPr/>
          <a:lstStyle>
            <a:lvl1pPr algn="ctr">
              <a:defRPr>
                <a:solidFill>
                  <a:schemeClr val="tx1"/>
                </a:solidFill>
              </a:defRPr>
            </a:lvl1pPr>
          </a:lstStyle>
          <a:p>
            <a:r>
              <a:rPr lang="en-US"/>
              <a:t>CLICK TO EDIT MASTER TITLE STYLE</a:t>
            </a:r>
          </a:p>
        </p:txBody>
      </p:sp>
      <p:sp>
        <p:nvSpPr>
          <p:cNvPr id="3" name="Content Placeholder 2"/>
          <p:cNvSpPr>
            <a:spLocks noGrp="1"/>
          </p:cNvSpPr>
          <p:nvPr>
            <p:ph idx="1"/>
          </p:nvPr>
        </p:nvSpPr>
        <p:spPr>
          <a:xfrm>
            <a:off x="363255" y="1690109"/>
            <a:ext cx="11579029" cy="46631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8877600" y="6314400"/>
            <a:ext cx="2700000" cy="316800"/>
          </a:xfrm>
          <a:prstGeom prst="rect">
            <a:avLst/>
          </a:prstGeom>
        </p:spPr>
        <p:txBody>
          <a:bodyPr/>
          <a:lstStyle/>
          <a:p>
            <a:fld id="{0BD527F7-E7E3-D848-B2F9-8421BB9258D4}" type="slidenum">
              <a:rPr lang="en-US" smtClean="0">
                <a:solidFill>
                  <a:prstClr val="black">
                    <a:tint val="75000"/>
                  </a:prstClr>
                </a:solidFill>
              </a:rPr>
              <a:pPr/>
              <a:t>‹#›</a:t>
            </a:fld>
            <a:endParaRPr lang="en-US">
              <a:solidFill>
                <a:prstClr val="black">
                  <a:tint val="75000"/>
                </a:prstClr>
              </a:solidFill>
            </a:endParaRPr>
          </a:p>
        </p:txBody>
      </p:sp>
      <p:sp>
        <p:nvSpPr>
          <p:cNvPr id="5" name="Text Placeholder 4"/>
          <p:cNvSpPr>
            <a:spLocks noGrp="1"/>
          </p:cNvSpPr>
          <p:nvPr>
            <p:ph type="body" sz="quarter" idx="13" hasCustomPrompt="1"/>
          </p:nvPr>
        </p:nvSpPr>
        <p:spPr>
          <a:xfrm>
            <a:off x="314325" y="1141470"/>
            <a:ext cx="11616942" cy="528638"/>
          </a:xfrm>
        </p:spPr>
        <p:txBody>
          <a:bodyPr anchor="ctr" anchorCtr="0">
            <a:normAutofit/>
          </a:bodyPr>
          <a:lstStyle>
            <a:lvl1pPr marL="0" indent="0">
              <a:buNone/>
              <a:defRPr sz="1800" b="1">
                <a:solidFill>
                  <a:schemeClr val="accent1"/>
                </a:solidFill>
              </a:defRPr>
            </a:lvl1pPr>
          </a:lstStyle>
          <a:p>
            <a:pPr lvl="0"/>
            <a:r>
              <a:rPr lang="en-US"/>
              <a:t>SUBHEAD GOES HERE OR DELETE</a:t>
            </a:r>
          </a:p>
        </p:txBody>
      </p:sp>
    </p:spTree>
    <p:extLst>
      <p:ext uri="{BB962C8B-B14F-4D97-AF65-F5344CB8AC3E}">
        <p14:creationId xmlns:p14="http://schemas.microsoft.com/office/powerpoint/2010/main" val="3074545259"/>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17" name="页脚占位符 16"/>
          <p:cNvSpPr>
            <a:spLocks noGrp="1"/>
          </p:cNvSpPr>
          <p:nvPr>
            <p:ph type="ftr" sz="quarter" idx="11"/>
            <p:custDataLst>
              <p:tags r:id="rId4"/>
            </p:custDataLst>
          </p:nvPr>
        </p:nvSpPr>
        <p:spPr/>
        <p:txBody>
          <a:bodyPr/>
          <a:lstStyle/>
          <a:p>
            <a:endParaRPr lang="zh-CN" altLang="en-US" dirty="0">
              <a:solidFill>
                <a:prstClr val="black">
                  <a:tint val="75000"/>
                </a:prstClr>
              </a:solidFill>
            </a:endParaRPr>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928092880"/>
      </p:ext>
    </p:extLst>
  </p:cSld>
  <p:clrMapOvr>
    <a:masterClrMapping/>
  </p:clrMapOvr>
  <p:hf hdr="0" ftr="0" dt="0"/>
</p:sldLayout>
</file>

<file path=ppt/slideLayouts/slideLayout29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custDataLst>
              <p:tags r:id="rId4"/>
            </p:custDataLst>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45737493"/>
      </p:ext>
    </p:extLst>
  </p:cSld>
  <p:clrMapOvr>
    <a:masterClrMapping/>
  </p:clrMapOvr>
  <p:hf hdr="0" ftr="0" dt="0"/>
</p:sldLayout>
</file>

<file path=ppt/slideLayouts/slideLayout29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custDataLst>
              <p:tags r:id="rId4"/>
            </p:custDataLst>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29285305"/>
      </p:ext>
    </p:extLst>
  </p:cSld>
  <p:clrMapOvr>
    <a:masterClrMapping/>
  </p:clrMapOvr>
  <p:hf hdr="0" ftr="0" dt="0"/>
</p:sldLayout>
</file>

<file path=ppt/slideLayouts/slideLayout29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6" name="页脚占位符 5"/>
          <p:cNvSpPr>
            <a:spLocks noGrp="1"/>
          </p:cNvSpPr>
          <p:nvPr>
            <p:ph type="ftr" sz="quarter" idx="11"/>
            <p:custDataLst>
              <p:tags r:id="rId5"/>
            </p:custDataLst>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13356713"/>
      </p:ext>
    </p:extLst>
  </p:cSld>
  <p:clrMapOvr>
    <a:masterClrMapping/>
  </p:clrMapOvr>
  <p:hf hdr="0" ftr="0" dt="0"/>
</p:sldLayout>
</file>

<file path=ppt/slideLayouts/slideLayout29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8" name="页脚占位符 7"/>
          <p:cNvSpPr>
            <a:spLocks noGrp="1"/>
          </p:cNvSpPr>
          <p:nvPr>
            <p:ph type="ftr" sz="quarter" idx="11"/>
            <p:custDataLst>
              <p:tags r:id="rId7"/>
            </p:custDataLst>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35053666"/>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4245321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73391389"/>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30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3"/>
            </p:custDataLst>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618035910"/>
      </p:ext>
    </p:extLst>
  </p:cSld>
  <p:clrMapOvr>
    <a:masterClrMapping/>
  </p:clrMapOvr>
  <p:hf hdr="0" ftr="0" dt="0"/>
</p:sldLayout>
</file>

<file path=ppt/slideLayouts/slideLayout30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3" name="页脚占位符 2"/>
          <p:cNvSpPr>
            <a:spLocks noGrp="1"/>
          </p:cNvSpPr>
          <p:nvPr>
            <p:ph type="ftr" sz="quarter" idx="11"/>
            <p:custDataLst>
              <p:tags r:id="rId2"/>
            </p:custDataLst>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008953856"/>
      </p:ext>
    </p:extLst>
  </p:cSld>
  <p:clrMapOvr>
    <a:masterClrMapping/>
  </p:clrMapOvr>
  <p:hf hdr="0" ftr="0" dt="0"/>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solidFill>
                  <a:prstClr val="black">
                    <a:tint val="75000"/>
                  </a:prstClr>
                </a:solidFill>
              </a:rPr>
              <a:pPr/>
              <a:t>2026/1/20</a:t>
            </a:fld>
            <a:endParaRPr lang="zh-CN" altLang="en-US" dirty="0">
              <a:solidFill>
                <a:prstClr val="black">
                  <a:tint val="75000"/>
                </a:prstClr>
              </a:solidFill>
            </a:endParaRPr>
          </a:p>
        </p:txBody>
      </p:sp>
      <p:sp>
        <p:nvSpPr>
          <p:cNvPr id="6" name="页脚占位符 5"/>
          <p:cNvSpPr>
            <a:spLocks noGrp="1"/>
          </p:cNvSpPr>
          <p:nvPr>
            <p:ph type="ftr" sz="quarter" idx="11"/>
            <p:custDataLst>
              <p:tags r:id="rId4"/>
            </p:custDataLst>
          </p:nvPr>
        </p:nvSpPr>
        <p:spPr/>
        <p:txBody>
          <a:bodyPr/>
          <a:lstStyle/>
          <a:p>
            <a:endParaRPr lang="zh-CN" altLang="en-US" dirty="0">
              <a:solidFill>
                <a:prstClr val="black">
                  <a:tint val="75000"/>
                </a:prstClr>
              </a:solidFill>
            </a:endParaRPr>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solidFill>
                  <a:prstClr val="black">
                    <a:tint val="75000"/>
                  </a:prstClr>
                </a:solidFill>
              </a:rPr>
              <a:pPr/>
              <a:t>‹#›</a:t>
            </a:fld>
            <a:endParaRPr lang="zh-CN" altLang="en-US">
              <a:solidFill>
                <a:prstClr val="black">
                  <a:tint val="75000"/>
                </a:prstClr>
              </a:solidFill>
            </a:endParaRPr>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315004169"/>
      </p:ext>
    </p:extLst>
  </p:cSld>
  <p:clrMapOvr>
    <a:masterClrMapping/>
  </p:clrMapOvr>
  <p:hf hdr="0" ftr="0" dt="0"/>
</p:sldLayout>
</file>

<file path=ppt/slideLayouts/slideLayout30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custDataLst>
              <p:tags r:id="rId4"/>
            </p:custDataLst>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47330572"/>
      </p:ext>
    </p:extLst>
  </p:cSld>
  <p:clrMapOvr>
    <a:masterClrMapping/>
  </p:clrMapOvr>
  <p:hf hdr="0" ftr="0" dt="0"/>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2"/>
            </p:custDataLst>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3206603929"/>
      </p:ext>
    </p:extLst>
  </p:cSld>
  <p:clrMapOvr>
    <a:masterClrMapping/>
  </p:clrMapOvr>
  <p:hf hdr="0" ftr="0" dt="0"/>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2"/>
            </p:custDataLst>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55387035"/>
      </p:ext>
    </p:extLst>
  </p:cSld>
  <p:clrMapOvr>
    <a:masterClrMapping/>
  </p:clrMapOvr>
  <p:hf hdr="0" ftr="0" dt="0"/>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2"/>
          <p:cNvSpPr>
            <a:spLocks noGrp="1" noChangeAspect="1"/>
          </p:cNvSpPr>
          <p:nvPr>
            <p:ph type="pic" idx="11"/>
          </p:nvPr>
        </p:nvSpPr>
        <p:spPr>
          <a:xfrm>
            <a:off x="5299800" y="1449000"/>
            <a:ext cx="3960000" cy="3960000"/>
          </a:xfrm>
          <a:prstGeom prst="ellipse">
            <a:avLst/>
          </a:prstGeom>
          <a:solidFill>
            <a:schemeClr val="bg1"/>
          </a:solidFill>
          <a:ln>
            <a:noFill/>
          </a:ln>
          <a:effectLst>
            <a:outerShdw blurRad="711200" dist="50800" dir="5400000" algn="ctr" rotWithShape="0">
              <a:srgbClr val="000000">
                <a:alpha val="27000"/>
              </a:srgbClr>
            </a:outerShdw>
          </a:effectLst>
        </p:spPr>
        <p:txBody>
          <a:bodyPr anchor="ct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Tree>
    <p:extLst>
      <p:ext uri="{BB962C8B-B14F-4D97-AF65-F5344CB8AC3E}">
        <p14:creationId xmlns:p14="http://schemas.microsoft.com/office/powerpoint/2010/main" val="3742275951"/>
      </p:ext>
    </p:extLst>
  </p:cSld>
  <p:clrMapOvr>
    <a:masterClrMapping/>
  </p:clrMapOvr>
  <p:hf hdr="0" ftr="0" dt="0"/>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260227"/>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4_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2"/>
            </p:custDataLst>
          </p:nvPr>
        </p:nvSpPr>
        <p:spPr>
          <a:xfrm>
            <a:off x="4116000" y="6314400"/>
            <a:ext cx="3960000" cy="316800"/>
          </a:xfrm>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221227435"/>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userDrawn="1">
  <p:cSld name="仅标题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lvl1pPr algn="ctr">
              <a:defRPr sz="3200">
                <a:solidFill>
                  <a:schemeClr val="tx1"/>
                </a:solidFill>
                <a:latin typeface="+mj-ea"/>
                <a:ea typeface="+mj-ea"/>
              </a:defRPr>
            </a:lvl1p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3"/>
            </p:custDataLst>
          </p:nvPr>
        </p:nvSpPr>
        <p:spPr/>
        <p:txBody>
          <a:bodyPr/>
          <a:lstStyle/>
          <a:p>
            <a:endParaRPr lang="zh-CN" altLang="en-US" dirty="0">
              <a:solidFill>
                <a:prstClr val="black">
                  <a:tint val="75000"/>
                </a:prstClr>
              </a:solidFill>
            </a:endParaRPr>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solidFill>
                  <a:prstClr val="black">
                    <a:tint val="75000"/>
                  </a:prstClr>
                </a:solidFill>
              </a: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31853728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81010943"/>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9696444"/>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Title + Content">
    <p:bg>
      <p:bgPr>
        <a:solidFill>
          <a:schemeClr val="bg1"/>
        </a:solidFill>
        <a:effectLst/>
      </p:bgPr>
    </p:bg>
    <p:spTree>
      <p:nvGrpSpPr>
        <p:cNvPr id="1" name=""/>
        <p:cNvGrpSpPr/>
        <p:nvPr/>
      </p:nvGrpSpPr>
      <p:grpSpPr>
        <a:xfrm>
          <a:off x="0" y="0"/>
          <a:ext cx="0" cy="0"/>
          <a:chOff x="0" y="0"/>
          <a:chExt cx="0" cy="0"/>
        </a:xfrm>
      </p:grpSpPr>
      <p:sp>
        <p:nvSpPr>
          <p:cNvPr id="11" name="Rectangle 10"/>
          <p:cNvSpPr/>
          <p:nvPr userDrawn="1"/>
        </p:nvSpPr>
        <p:spPr>
          <a:xfrm>
            <a:off x="0" y="0"/>
            <a:ext cx="12192000" cy="940691"/>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400">
              <a:solidFill>
                <a:prstClr val="white"/>
              </a:solidFill>
              <a:latin typeface="Arial" panose="020B0604020202020204" pitchFamily="34" charset="0"/>
              <a:ea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a:xfrm>
            <a:off x="10972800" y="299086"/>
            <a:ext cx="609600" cy="365125"/>
          </a:xfrm>
          <a:prstGeom prst="rect">
            <a:avLst/>
          </a:prstGeom>
        </p:spPr>
        <p:txBody>
          <a:bodyPr anchor="b"/>
          <a:lstStyle>
            <a:lvl1pPr algn="r">
              <a:defRPr sz="1465" b="1" i="0">
                <a:latin typeface="Arial" panose="020B0604020202020204" pitchFamily="34" charset="0"/>
                <a:ea typeface="Arial" panose="020B0604020202020204" pitchFamily="34" charset="0"/>
                <a:cs typeface="Arial" panose="020B0604020202020204" pitchFamily="34" charset="0"/>
              </a:defRPr>
            </a:lvl1pPr>
          </a:lstStyle>
          <a:p>
            <a:fld id="{7A067BDE-D15A-F14B-8A8C-9548B2E363B6}" type="slidenum">
              <a:rPr lang="en-US" smtClean="0">
                <a:solidFill>
                  <a:prstClr val="black">
                    <a:tint val="75000"/>
                  </a:prstClr>
                </a:solidFill>
              </a:rPr>
              <a:pPr/>
              <a:t>‹#›</a:t>
            </a:fld>
            <a:endParaRPr lang="en-US">
              <a:solidFill>
                <a:prstClr val="black">
                  <a:tint val="75000"/>
                </a:prstClr>
              </a:solidFill>
            </a:endParaRPr>
          </a:p>
        </p:txBody>
      </p:sp>
      <p:sp>
        <p:nvSpPr>
          <p:cNvPr id="16" name="Text Placeholder 15"/>
          <p:cNvSpPr>
            <a:spLocks noGrp="1"/>
          </p:cNvSpPr>
          <p:nvPr>
            <p:ph type="body" sz="quarter" idx="13" hasCustomPrompt="1"/>
          </p:nvPr>
        </p:nvSpPr>
        <p:spPr>
          <a:xfrm>
            <a:off x="575734" y="287363"/>
            <a:ext cx="7890933" cy="366183"/>
          </a:xfrm>
          <a:prstGeom prst="rect">
            <a:avLst/>
          </a:prstGeom>
        </p:spPr>
        <p:txBody>
          <a:bodyPr anchor="ctr" anchorCtr="0">
            <a:noAutofit/>
          </a:bodyPr>
          <a:lstStyle>
            <a:lvl1pPr marL="0" indent="0">
              <a:lnSpc>
                <a:spcPct val="95000"/>
              </a:lnSpc>
              <a:buNone/>
              <a:defRPr sz="2400" b="1" i="0" cap="all" baseline="0">
                <a:latin typeface="Arial" panose="020B0604020202020204" pitchFamily="34" charset="0"/>
                <a:ea typeface="Arial" panose="020B0604020202020204" pitchFamily="34" charset="0"/>
                <a:cs typeface="Arial" panose="020B0604020202020204" pitchFamily="34" charset="0"/>
              </a:defRPr>
            </a:lvl1pPr>
          </a:lstStyle>
          <a:p>
            <a:pPr lvl="0"/>
            <a:r>
              <a:rPr lang="es-ES"/>
              <a:t>EDIT THIS TITLE</a:t>
            </a:r>
            <a:endParaRPr lang="en-US"/>
          </a:p>
        </p:txBody>
      </p:sp>
      <p:sp>
        <p:nvSpPr>
          <p:cNvPr id="4" name="Content Placeholder 3"/>
          <p:cNvSpPr>
            <a:spLocks noGrp="1"/>
          </p:cNvSpPr>
          <p:nvPr>
            <p:ph sz="quarter" idx="15"/>
          </p:nvPr>
        </p:nvSpPr>
        <p:spPr>
          <a:xfrm>
            <a:off x="582084" y="1140395"/>
            <a:ext cx="11027833" cy="49762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userDrawn="1"/>
        </p:nvPicPr>
        <p:blipFill>
          <a:blip r:embed="rId2" cstate="screen"/>
          <a:stretch>
            <a:fillRect/>
          </a:stretch>
        </p:blipFill>
        <p:spPr>
          <a:xfrm>
            <a:off x="110672" y="6316392"/>
            <a:ext cx="1141813" cy="499872"/>
          </a:xfrm>
          <a:prstGeom prst="rect">
            <a:avLst/>
          </a:prstGeom>
        </p:spPr>
      </p:pic>
      <p:pic>
        <p:nvPicPr>
          <p:cNvPr id="7" name="Picture 6" descr="A close up of a sign&#10;&#10;Description automatically generated"/>
          <p:cNvPicPr>
            <a:picLocks noChangeAspect="1"/>
          </p:cNvPicPr>
          <p:nvPr userDrawn="1"/>
        </p:nvPicPr>
        <p:blipFill>
          <a:blip r:embed="rId3" cstate="screen"/>
          <a:stretch>
            <a:fillRect/>
          </a:stretch>
        </p:blipFill>
        <p:spPr>
          <a:xfrm>
            <a:off x="10607901" y="6369105"/>
            <a:ext cx="1450848" cy="394449"/>
          </a:xfrm>
          <a:prstGeom prst="rect">
            <a:avLst/>
          </a:prstGeom>
        </p:spPr>
      </p:pic>
    </p:spTree>
    <p:extLst>
      <p:ext uri="{BB962C8B-B14F-4D97-AF65-F5344CB8AC3E}">
        <p14:creationId xmlns:p14="http://schemas.microsoft.com/office/powerpoint/2010/main" val="1617813197"/>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Blue_Two Content and subheads">
    <p:spTree>
      <p:nvGrpSpPr>
        <p:cNvPr id="1" name=""/>
        <p:cNvGrpSpPr/>
        <p:nvPr/>
      </p:nvGrpSpPr>
      <p:grpSpPr>
        <a:xfrm>
          <a:off x="0" y="0"/>
          <a:ext cx="0" cy="0"/>
          <a:chOff x="0" y="0"/>
          <a:chExt cx="0" cy="0"/>
        </a:xfrm>
      </p:grpSpPr>
      <p:sp>
        <p:nvSpPr>
          <p:cNvPr id="8" name="Rectangle 7"/>
          <p:cNvSpPr/>
          <p:nvPr userDrawn="1"/>
        </p:nvSpPr>
        <p:spPr>
          <a:xfrm>
            <a:off x="0" y="926276"/>
            <a:ext cx="12192000" cy="249382"/>
          </a:xfrm>
          <a:prstGeom prst="rect">
            <a:avLst/>
          </a:prstGeom>
          <a:gradFill flip="none" rotWithShape="1">
            <a:gsLst>
              <a:gs pos="0">
                <a:schemeClr val="tx1">
                  <a:alpha val="28728"/>
                </a:schemeClr>
              </a:gs>
              <a:gs pos="100000">
                <a:schemeClr val="tx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hasCustomPrompt="1"/>
          </p:nvPr>
        </p:nvSpPr>
        <p:spPr>
          <a:xfrm>
            <a:off x="0" y="1"/>
            <a:ext cx="12192000" cy="965199"/>
          </a:xfrm>
          <a:prstGeom prst="rect">
            <a:avLst/>
          </a:prstGeom>
          <a:solidFill>
            <a:schemeClr val="accent1"/>
          </a:solidFill>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291934" y="1654247"/>
            <a:ext cx="5447854" cy="47008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3513" y="1630496"/>
            <a:ext cx="5718292" cy="47008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0BD527F7-E7E3-D848-B2F9-8421BB9258D4}" type="slidenum">
              <a:rPr lang="en-US" smtClean="0">
                <a:solidFill>
                  <a:prstClr val="white"/>
                </a:solidFill>
              </a:rPr>
              <a:pPr/>
              <a:t>‹#›</a:t>
            </a:fld>
            <a:endParaRPr lang="en-US">
              <a:solidFill>
                <a:prstClr val="white"/>
              </a:solidFill>
            </a:endParaRPr>
          </a:p>
        </p:txBody>
      </p:sp>
      <p:sp>
        <p:nvSpPr>
          <p:cNvPr id="5" name="Text Placeholder 4"/>
          <p:cNvSpPr>
            <a:spLocks noGrp="1"/>
          </p:cNvSpPr>
          <p:nvPr>
            <p:ph type="body" sz="quarter" idx="13" hasCustomPrompt="1"/>
          </p:nvPr>
        </p:nvSpPr>
        <p:spPr>
          <a:xfrm>
            <a:off x="314325" y="1141470"/>
            <a:ext cx="5435467" cy="528638"/>
          </a:xfrm>
        </p:spPr>
        <p:txBody>
          <a:bodyPr anchor="ctr" anchorCtr="0">
            <a:normAutofit/>
          </a:bodyPr>
          <a:lstStyle>
            <a:lvl1pPr marL="0" indent="0">
              <a:buNone/>
              <a:defRPr sz="1800" b="1">
                <a:solidFill>
                  <a:schemeClr val="accent1"/>
                </a:solidFill>
              </a:defRPr>
            </a:lvl1pPr>
          </a:lstStyle>
          <a:p>
            <a:pPr lvl="0"/>
            <a:r>
              <a:rPr lang="en-US"/>
              <a:t>SUBHEAD GOES HERE OR DELETE</a:t>
            </a:r>
          </a:p>
        </p:txBody>
      </p:sp>
      <p:sp>
        <p:nvSpPr>
          <p:cNvPr id="6" name="Text Placeholder 4"/>
          <p:cNvSpPr>
            <a:spLocks noGrp="1"/>
          </p:cNvSpPr>
          <p:nvPr>
            <p:ph type="body" sz="quarter" idx="14" hasCustomPrompt="1"/>
          </p:nvPr>
        </p:nvSpPr>
        <p:spPr>
          <a:xfrm>
            <a:off x="6187714" y="1141470"/>
            <a:ext cx="5743553" cy="528638"/>
          </a:xfrm>
        </p:spPr>
        <p:txBody>
          <a:bodyPr anchor="ctr" anchorCtr="0">
            <a:normAutofit/>
          </a:bodyPr>
          <a:lstStyle>
            <a:lvl1pPr marL="0" indent="0">
              <a:buNone/>
              <a:defRPr sz="1800" b="1">
                <a:solidFill>
                  <a:schemeClr val="accent1"/>
                </a:solidFill>
              </a:defRPr>
            </a:lvl1pPr>
          </a:lstStyle>
          <a:p>
            <a:pPr lvl="0"/>
            <a:r>
              <a:rPr lang="en-US"/>
              <a:t>SUBHEAD GOES HERE OR DELETE</a:t>
            </a:r>
          </a:p>
        </p:txBody>
      </p:sp>
    </p:spTree>
    <p:extLst>
      <p:ext uri="{BB962C8B-B14F-4D97-AF65-F5344CB8AC3E}">
        <p14:creationId xmlns:p14="http://schemas.microsoft.com/office/powerpoint/2010/main" val="80373877"/>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userDrawn="1">
  <p:cSld name="Yelllow_Title, Subhead and Content">
    <p:spTree>
      <p:nvGrpSpPr>
        <p:cNvPr id="1" name=""/>
        <p:cNvGrpSpPr/>
        <p:nvPr/>
      </p:nvGrpSpPr>
      <p:grpSpPr>
        <a:xfrm>
          <a:off x="0" y="0"/>
          <a:ext cx="0" cy="0"/>
          <a:chOff x="0" y="0"/>
          <a:chExt cx="0" cy="0"/>
        </a:xfrm>
      </p:grpSpPr>
      <p:sp>
        <p:nvSpPr>
          <p:cNvPr id="7" name="Rectangle 6"/>
          <p:cNvSpPr/>
          <p:nvPr userDrawn="1"/>
        </p:nvSpPr>
        <p:spPr>
          <a:xfrm>
            <a:off x="0" y="890649"/>
            <a:ext cx="12192000" cy="249382"/>
          </a:xfrm>
          <a:prstGeom prst="rect">
            <a:avLst/>
          </a:prstGeom>
          <a:gradFill flip="none" rotWithShape="1">
            <a:gsLst>
              <a:gs pos="0">
                <a:schemeClr val="tx1">
                  <a:alpha val="28728"/>
                </a:schemeClr>
              </a:gs>
              <a:gs pos="100000">
                <a:schemeClr val="tx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hasCustomPrompt="1"/>
          </p:nvPr>
        </p:nvSpPr>
        <p:spPr>
          <a:xfrm>
            <a:off x="0" y="1"/>
            <a:ext cx="12192000" cy="965199"/>
          </a:xfrm>
          <a:prstGeom prst="rect">
            <a:avLst/>
          </a:prstGeom>
          <a:solidFill>
            <a:schemeClr val="accent2"/>
          </a:solidFill>
        </p:spPr>
        <p:txBody>
          <a:bodyPr/>
          <a:lstStyle>
            <a:lvl1pPr algn="ctr">
              <a:defRPr>
                <a:solidFill>
                  <a:schemeClr val="tx1"/>
                </a:solidFill>
              </a:defRPr>
            </a:lvl1pPr>
          </a:lstStyle>
          <a:p>
            <a:r>
              <a:rPr lang="en-US"/>
              <a:t>CLICK TO EDIT MASTER TITLE STYLE</a:t>
            </a:r>
          </a:p>
        </p:txBody>
      </p:sp>
      <p:sp>
        <p:nvSpPr>
          <p:cNvPr id="3" name="Content Placeholder 2"/>
          <p:cNvSpPr>
            <a:spLocks noGrp="1"/>
          </p:cNvSpPr>
          <p:nvPr>
            <p:ph idx="1"/>
          </p:nvPr>
        </p:nvSpPr>
        <p:spPr>
          <a:xfrm>
            <a:off x="363255" y="1690109"/>
            <a:ext cx="11579029" cy="46631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0BD527F7-E7E3-D848-B2F9-8421BB9258D4}" type="slidenum">
              <a:rPr lang="en-US" smtClean="0">
                <a:solidFill>
                  <a:prstClr val="black">
                    <a:tint val="75000"/>
                  </a:prstClr>
                </a:solidFill>
              </a:rPr>
              <a:pPr/>
              <a:t>‹#›</a:t>
            </a:fld>
            <a:endParaRPr lang="en-US">
              <a:solidFill>
                <a:prstClr val="black">
                  <a:tint val="75000"/>
                </a:prstClr>
              </a:solidFill>
            </a:endParaRPr>
          </a:p>
        </p:txBody>
      </p:sp>
      <p:sp>
        <p:nvSpPr>
          <p:cNvPr id="5" name="Text Placeholder 4"/>
          <p:cNvSpPr>
            <a:spLocks noGrp="1"/>
          </p:cNvSpPr>
          <p:nvPr>
            <p:ph type="body" sz="quarter" idx="13" hasCustomPrompt="1"/>
          </p:nvPr>
        </p:nvSpPr>
        <p:spPr>
          <a:xfrm>
            <a:off x="314325" y="1141470"/>
            <a:ext cx="11616942" cy="528638"/>
          </a:xfrm>
        </p:spPr>
        <p:txBody>
          <a:bodyPr anchor="ctr" anchorCtr="0">
            <a:normAutofit/>
          </a:bodyPr>
          <a:lstStyle>
            <a:lvl1pPr marL="0" indent="0">
              <a:buNone/>
              <a:defRPr sz="1800" b="1">
                <a:solidFill>
                  <a:schemeClr val="accent1"/>
                </a:solidFill>
              </a:defRPr>
            </a:lvl1pPr>
          </a:lstStyle>
          <a:p>
            <a:pPr lvl="0"/>
            <a:r>
              <a:rPr lang="en-US"/>
              <a:t>SUBHEAD GOES HERE OR DELETE</a:t>
            </a:r>
          </a:p>
        </p:txBody>
      </p:sp>
    </p:spTree>
    <p:extLst>
      <p:ext uri="{BB962C8B-B14F-4D97-AF65-F5344CB8AC3E}">
        <p14:creationId xmlns:p14="http://schemas.microsoft.com/office/powerpoint/2010/main" val="2437860965"/>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custDataLst>
              <p:tags r:id="rId1"/>
            </p:custDataLst>
          </p:nvPr>
        </p:nvSpPr>
        <p:spPr>
          <a:xfrm>
            <a:off x="1198800" y="914400"/>
            <a:ext cx="9799200" cy="2570400"/>
          </a:xfrm>
        </p:spPr>
        <p:txBody>
          <a:bodyPr lIns="90000" tIns="46800" rIns="90000" bIns="46800" anchor="b" anchorCtr="0">
            <a:normAutofit/>
          </a:bodyPr>
          <a:lstStyle>
            <a:lvl1pPr algn="ctr">
              <a:defRPr sz="6000"/>
            </a:lvl1pPr>
          </a:lstStyle>
          <a:p>
            <a:r>
              <a:rPr lang="zh-CN" altLang="en-US" dirty="0"/>
              <a:t>单击此处编辑母版标题样式</a:t>
            </a:r>
          </a:p>
        </p:txBody>
      </p:sp>
      <p:sp>
        <p:nvSpPr>
          <p:cNvPr id="3" name="副标题 2"/>
          <p:cNvSpPr>
            <a:spLocks noGrp="1"/>
          </p:cNvSpPr>
          <p:nvPr>
            <p:ph type="subTitle" idx="1"/>
            <p:custDataLst>
              <p:tags r:id="rId2"/>
            </p:custDataLst>
          </p:nvPr>
        </p:nvSpPr>
        <p:spPr>
          <a:xfrm>
            <a:off x="1198800" y="3560400"/>
            <a:ext cx="9799200" cy="1472400"/>
          </a:xfrm>
        </p:spPr>
        <p:txBody>
          <a:bodyPr lIns="90000" tIns="46800" rIns="90000" bIns="46800">
            <a:normAutofit/>
          </a:bodyPr>
          <a:lstStyle>
            <a:lvl1pPr marL="0" indent="0" algn="ctr">
              <a:lnSpc>
                <a:spcPct val="110000"/>
              </a:lnSpc>
              <a:buNone/>
              <a:defRPr sz="2400" spc="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单击此处编辑母版副标题样式</a:t>
            </a:r>
          </a:p>
        </p:txBody>
      </p:sp>
      <p:sp>
        <p:nvSpPr>
          <p:cNvPr id="16" name="日期占位符 15"/>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17" name="页脚占位符 16"/>
          <p:cNvSpPr>
            <a:spLocks noGrp="1"/>
          </p:cNvSpPr>
          <p:nvPr>
            <p:ph type="ftr" sz="quarter" idx="11"/>
            <p:custDataLst>
              <p:tags r:id="rId4"/>
            </p:custDataLst>
          </p:nvPr>
        </p:nvSpPr>
        <p:spPr/>
        <p:txBody>
          <a:bodyPr/>
          <a:lstStyle/>
          <a:p>
            <a:endParaRPr lang="zh-CN" altLang="en-US" dirty="0">
              <a:solidFill>
                <a:prstClr val="black">
                  <a:tint val="75000"/>
                </a:prstClr>
              </a:solidFill>
            </a:endParaRPr>
          </a:p>
        </p:txBody>
      </p:sp>
      <p:sp>
        <p:nvSpPr>
          <p:cNvPr id="18" name="灯片编号占位符 17"/>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1357013197"/>
      </p:ext>
    </p:extLst>
  </p:cSld>
  <p:clrMapOvr>
    <a:masterClrMapping/>
  </p:clrMapOvr>
  <p:hf hdr="0" ftr="0" dt="0"/>
</p:sldLayout>
</file>

<file path=ppt/slideLayouts/slideLayout31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idx="1"/>
            <p:custDataLst>
              <p:tags r:id="rId2"/>
            </p:custDataLst>
          </p:nvPr>
        </p:nvSpPr>
        <p:spPr>
          <a:xfrm>
            <a:off x="608400" y="1490400"/>
            <a:ext cx="10969200" cy="47592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custDataLst>
              <p:tags r:id="rId4"/>
            </p:custDataLst>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44968241"/>
      </p:ext>
    </p:extLst>
  </p:cSld>
  <p:clrMapOvr>
    <a:masterClrMapping/>
  </p:clrMapOvr>
  <p:hf hdr="0" ftr="0" dt="0"/>
</p:sldLayout>
</file>

<file path=ppt/slideLayouts/slideLayout31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1"/>
            </p:custDataLst>
          </p:nvPr>
        </p:nvSpPr>
        <p:spPr>
          <a:xfrm>
            <a:off x="1990800" y="3848400"/>
            <a:ext cx="7768800" cy="766800"/>
          </a:xfrm>
        </p:spPr>
        <p:txBody>
          <a:bodyPr lIns="90000" tIns="46800" rIns="90000" bIns="46800" anchor="b" anchorCtr="0">
            <a:normAutofit/>
          </a:bodyPr>
          <a:lstStyle>
            <a:lvl1pPr>
              <a:defRPr sz="4400"/>
            </a:lvl1pPr>
          </a:lstStyle>
          <a:p>
            <a:r>
              <a:rPr lang="zh-CN" altLang="en-US" dirty="0"/>
              <a:t>单击此处编辑标题</a:t>
            </a:r>
          </a:p>
        </p:txBody>
      </p:sp>
      <p:sp>
        <p:nvSpPr>
          <p:cNvPr id="3" name="文本占位符 2"/>
          <p:cNvSpPr>
            <a:spLocks noGrp="1"/>
          </p:cNvSpPr>
          <p:nvPr>
            <p:ph type="body" idx="1" hasCustomPrompt="1"/>
            <p:custDataLst>
              <p:tags r:id="rId2"/>
            </p:custDataLst>
          </p:nvPr>
        </p:nvSpPr>
        <p:spPr>
          <a:xfrm>
            <a:off x="1990800" y="4615200"/>
            <a:ext cx="7768800" cy="867600"/>
          </a:xfrm>
        </p:spPr>
        <p:txBody>
          <a:bodyPr lIns="90000" tIns="46800" rIns="90000" bIns="46800">
            <a:normAutofit/>
          </a:bodyPr>
          <a:lstStyle>
            <a:lvl1pPr marL="0" indent="0">
              <a:buNone/>
              <a:defRPr sz="1800">
                <a:solidFill>
                  <a:schemeClr val="tx1">
                    <a:lumMod val="65000"/>
                    <a:lumOff val="3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custDataLst>
              <p:tags r:id="rId4"/>
            </p:custDataLst>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54320992"/>
      </p:ext>
    </p:extLst>
  </p:cSld>
  <p:clrMapOvr>
    <a:masterClrMapping/>
  </p:clrMapOvr>
  <p:hf hdr="0" ftr="0" dt="0"/>
</p:sldLayout>
</file>

<file path=ppt/slideLayouts/slideLayout31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内容占位符 2"/>
          <p:cNvSpPr>
            <a:spLocks noGrp="1"/>
          </p:cNvSpPr>
          <p:nvPr>
            <p:ph sz="half" idx="1"/>
            <p:custDataLst>
              <p:tags r:id="rId2"/>
            </p:custDataLst>
          </p:nvPr>
        </p:nvSpPr>
        <p:spPr>
          <a:xfrm>
            <a:off x="608400" y="1501200"/>
            <a:ext cx="5176800" cy="4748400"/>
          </a:xfrm>
        </p:spPr>
        <p:txBody>
          <a:bodyPr vert="horz" lIns="90000" tIns="46800" rIns="90000" bIns="4680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custDataLst>
              <p:tags r:id="rId3"/>
            </p:custDataLst>
          </p:nvPr>
        </p:nvSpPr>
        <p:spPr>
          <a:xfrm>
            <a:off x="6411600" y="1501200"/>
            <a:ext cx="5176800" cy="4748400"/>
          </a:xfrm>
        </p:spPr>
        <p:txBody>
          <a:bodyPr lIns="90000" tIns="46800" rIns="90000" bIns="4680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5" name="日期占位符 4"/>
          <p:cNvSpPr>
            <a:spLocks noGrp="1"/>
          </p:cNvSpPr>
          <p:nvPr>
            <p:ph type="dt" sz="half" idx="10"/>
            <p:custDataLst>
              <p:tags r:id="rId4"/>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6" name="页脚占位符 5"/>
          <p:cNvSpPr>
            <a:spLocks noGrp="1"/>
          </p:cNvSpPr>
          <p:nvPr>
            <p:ph type="ftr" sz="quarter" idx="11"/>
            <p:custDataLst>
              <p:tags r:id="rId5"/>
            </p:custDataLst>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custDataLst>
              <p:tags r:id="rId6"/>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79368086"/>
      </p:ext>
    </p:extLst>
  </p:cSld>
  <p:clrMapOvr>
    <a:masterClrMapping/>
  </p:clrMapOvr>
  <p:hf hdr="0" ftr="0" dt="0"/>
</p:sldLayout>
</file>

<file path=ppt/slideLayouts/slideLayout31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400" y="1429200"/>
            <a:ext cx="5342400" cy="381600"/>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p>
        </p:txBody>
      </p:sp>
      <p:sp>
        <p:nvSpPr>
          <p:cNvPr id="4" name="内容占位符 3"/>
          <p:cNvSpPr>
            <a:spLocks noGrp="1"/>
          </p:cNvSpPr>
          <p:nvPr>
            <p:ph sz="half" idx="2"/>
            <p:custDataLst>
              <p:tags r:id="rId3"/>
            </p:custDataLst>
          </p:nvPr>
        </p:nvSpPr>
        <p:spPr>
          <a:xfrm>
            <a:off x="60840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custDataLst>
              <p:tags r:id="rId4"/>
            </p:custDataLst>
          </p:nvPr>
        </p:nvSpPr>
        <p:spPr>
          <a:xfrm>
            <a:off x="6235750" y="1421729"/>
            <a:ext cx="5342400" cy="381600"/>
          </a:xfrm>
        </p:spPr>
        <p:txBody>
          <a:bodyPr vert="horz" lIns="101600" tIns="38100" rIns="76200" bIns="38100" rtlCol="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p>
        </p:txBody>
      </p:sp>
      <p:sp>
        <p:nvSpPr>
          <p:cNvPr id="6" name="内容占位符 5"/>
          <p:cNvSpPr>
            <a:spLocks noGrp="1"/>
          </p:cNvSpPr>
          <p:nvPr>
            <p:ph sz="quarter" idx="4"/>
            <p:custDataLst>
              <p:tags r:id="rId5"/>
            </p:custDataLst>
          </p:nvPr>
        </p:nvSpPr>
        <p:spPr>
          <a:xfrm>
            <a:off x="6235750" y="1854000"/>
            <a:ext cx="5342400" cy="4395600"/>
          </a:xfrm>
        </p:spPr>
        <p:txBody>
          <a:bodyPr vert="horz" lIns="101600" tIns="0" rIns="82550" bIns="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custDataLst>
              <p:tags r:id="rId6"/>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8" name="页脚占位符 7"/>
          <p:cNvSpPr>
            <a:spLocks noGrp="1"/>
          </p:cNvSpPr>
          <p:nvPr>
            <p:ph type="ftr" sz="quarter" idx="11"/>
            <p:custDataLst>
              <p:tags r:id="rId7"/>
            </p:custDataLst>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custDataLst>
              <p:tags r:id="rId8"/>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345651375"/>
      </p:ext>
    </p:extLst>
  </p:cSld>
  <p:clrMapOvr>
    <a:masterClrMapping/>
  </p:clrMapOvr>
  <p:hf hdr="0" ftr="0" dt="0"/>
</p:sldLayout>
</file>

<file path=ppt/slideLayouts/slideLayout31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3"/>
            </p:custDataLst>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26182706"/>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67402227"/>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3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1"/>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3" name="页脚占位符 2"/>
          <p:cNvSpPr>
            <a:spLocks noGrp="1"/>
          </p:cNvSpPr>
          <p:nvPr>
            <p:ph type="ftr" sz="quarter" idx="11"/>
            <p:custDataLst>
              <p:tags r:id="rId2"/>
            </p:custDataLst>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custDataLst>
              <p:tags r:id="rId3"/>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3823202"/>
      </p:ext>
    </p:extLst>
  </p:cSld>
  <p:clrMapOvr>
    <a:masterClrMapping/>
  </p:clrMapOvr>
  <p:hf hdr="0" ftr="0" dt="0"/>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1"/>
            </p:custDataLst>
          </p:nvPr>
        </p:nvSpPr>
        <p:spPr>
          <a:xfrm>
            <a:off x="608400" y="1555200"/>
            <a:ext cx="5233077" cy="4608000"/>
          </a:xfrm>
        </p:spPr>
        <p:txBody>
          <a:bodyPr vert="horz" lIns="90000" tIns="46800" rIns="90000" bIns="46800" rtlCol="0">
            <a:normAutofit/>
          </a:bodyPr>
          <a:lstStyle>
            <a:lvl1pPr>
              <a:buNone/>
              <a:defRPr sz="1600"/>
            </a:lvl1pPr>
          </a:lstStyle>
          <a:p>
            <a:pPr lvl="0"/>
            <a:endParaRPr lang="zh-CN" altLang="en-US"/>
          </a:p>
        </p:txBody>
      </p:sp>
      <p:sp>
        <p:nvSpPr>
          <p:cNvPr id="4" name="文本占位符 3"/>
          <p:cNvSpPr>
            <a:spLocks noGrp="1"/>
          </p:cNvSpPr>
          <p:nvPr>
            <p:ph type="body" sz="half" idx="2"/>
            <p:custDataLst>
              <p:tags r:id="rId2"/>
            </p:custDataLst>
          </p:nvPr>
        </p:nvSpPr>
        <p:spPr>
          <a:xfrm>
            <a:off x="6350400" y="1555200"/>
            <a:ext cx="5227200" cy="4608000"/>
          </a:xfrm>
        </p:spPr>
        <p:txBody>
          <a:bodyPr vert="horz" lIns="90000" tIns="46800" rIns="90000" bIns="46800" rtlCol="0">
            <a:normAutofit/>
          </a:bodyPr>
          <a:lstStyle>
            <a:lvl1pPr>
              <a:buNone/>
              <a:defRPr sz="1600"/>
            </a:lvl1pPr>
          </a:lstStyle>
          <a:p>
            <a:pPr lvl="0"/>
            <a:r>
              <a:rPr lang="zh-CN" altLang="en-US"/>
              <a:t>单击此处编辑母版文本样式</a:t>
            </a:r>
          </a:p>
        </p:txBody>
      </p:sp>
      <p:sp>
        <p:nvSpPr>
          <p:cNvPr id="5" name="日期占位符 4"/>
          <p:cNvSpPr>
            <a:spLocks noGrp="1"/>
          </p:cNvSpPr>
          <p:nvPr>
            <p:ph type="dt" sz="half" idx="10"/>
            <p:custDataLst>
              <p:tags r:id="rId3"/>
            </p:custDataLst>
          </p:nvPr>
        </p:nvSpPr>
        <p:spPr/>
        <p:txBody>
          <a:bodyPr/>
          <a:lstStyle/>
          <a:p>
            <a:fld id="{9EFD9D74-47D9-4702-A33C-335B63B48DBF}" type="datetimeFigureOut">
              <a:rPr lang="zh-CN" altLang="en-US" smtClean="0">
                <a:solidFill>
                  <a:prstClr val="black">
                    <a:tint val="75000"/>
                  </a:prstClr>
                </a:solidFill>
              </a:rPr>
              <a:pPr/>
              <a:t>2026/1/20</a:t>
            </a:fld>
            <a:endParaRPr lang="zh-CN" altLang="en-US" dirty="0">
              <a:solidFill>
                <a:prstClr val="black">
                  <a:tint val="75000"/>
                </a:prstClr>
              </a:solidFill>
            </a:endParaRPr>
          </a:p>
        </p:txBody>
      </p:sp>
      <p:sp>
        <p:nvSpPr>
          <p:cNvPr id="6" name="页脚占位符 5"/>
          <p:cNvSpPr>
            <a:spLocks noGrp="1"/>
          </p:cNvSpPr>
          <p:nvPr>
            <p:ph type="ftr" sz="quarter" idx="11"/>
            <p:custDataLst>
              <p:tags r:id="rId4"/>
            </p:custDataLst>
          </p:nvPr>
        </p:nvSpPr>
        <p:spPr/>
        <p:txBody>
          <a:bodyPr/>
          <a:lstStyle/>
          <a:p>
            <a:endParaRPr lang="zh-CN" altLang="en-US" dirty="0">
              <a:solidFill>
                <a:prstClr val="black">
                  <a:tint val="75000"/>
                </a:prstClr>
              </a:solidFill>
            </a:endParaRPr>
          </a:p>
        </p:txBody>
      </p:sp>
      <p:sp>
        <p:nvSpPr>
          <p:cNvPr id="7" name="灯片编号占位符 6"/>
          <p:cNvSpPr>
            <a:spLocks noGrp="1"/>
          </p:cNvSpPr>
          <p:nvPr>
            <p:ph type="sldNum" sz="quarter" idx="12"/>
            <p:custDataLst>
              <p:tags r:id="rId5"/>
            </p:custDataLst>
          </p:nvPr>
        </p:nvSpPr>
        <p:spPr/>
        <p:txBody>
          <a:bodyPr/>
          <a:lstStyle/>
          <a:p>
            <a:fld id="{FABC47A4-756D-490B-A52F-7D9E2C9FC05F}" type="slidenum">
              <a:rPr lang="zh-CN" altLang="en-US" smtClean="0">
                <a:solidFill>
                  <a:prstClr val="black">
                    <a:tint val="75000"/>
                  </a:prstClr>
                </a:solidFill>
              </a:rPr>
              <a:pPr/>
              <a:t>‹#›</a:t>
            </a:fld>
            <a:endParaRPr lang="zh-CN" altLang="en-US">
              <a:solidFill>
                <a:prstClr val="black">
                  <a:tint val="75000"/>
                </a:prstClr>
              </a:solidFill>
            </a:endParaRPr>
          </a:p>
        </p:txBody>
      </p:sp>
      <p:sp>
        <p:nvSpPr>
          <p:cNvPr id="9" name="标题 8"/>
          <p:cNvSpPr>
            <a:spLocks noGrp="1"/>
          </p:cNvSpPr>
          <p:nvPr>
            <p:ph type="title"/>
            <p:custDataLst>
              <p:tags r:id="rId6"/>
            </p:custDataLst>
          </p:nvPr>
        </p:nvSpPr>
        <p:spPr/>
        <p:txBody>
          <a:bodyPr/>
          <a:lstStyle/>
          <a:p>
            <a:r>
              <a:rPr lang="zh-CN" altLang="en-US"/>
              <a:t>单击此处编辑母版标题样式</a:t>
            </a:r>
          </a:p>
        </p:txBody>
      </p:sp>
    </p:spTree>
    <p:extLst>
      <p:ext uri="{BB962C8B-B14F-4D97-AF65-F5344CB8AC3E}">
        <p14:creationId xmlns:p14="http://schemas.microsoft.com/office/powerpoint/2010/main" val="3806187471"/>
      </p:ext>
    </p:extLst>
  </p:cSld>
  <p:clrMapOvr>
    <a:masterClrMapping/>
  </p:clrMapOvr>
  <p:hf hdr="0" ftr="0" dt="0"/>
</p:sldLayout>
</file>

<file path=ppt/slideLayouts/slideLayout3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1"/>
            </p:custDataLst>
          </p:nvPr>
        </p:nvSpPr>
        <p:spPr>
          <a:xfrm>
            <a:off x="10234800" y="914400"/>
            <a:ext cx="1044000" cy="5029200"/>
          </a:xfrm>
        </p:spPr>
        <p:txBody>
          <a:bodyPr vert="eaVert" lIns="90000" tIns="46800" rIns="90000" bIns="46800" rtlCol="0" anchor="ctr" anchorCtr="0">
            <a:normAutofit/>
          </a:bodyPr>
          <a:lstStyle>
            <a:lvl1pPr>
              <a:buNone/>
              <a:defRPr sz="2800"/>
            </a:lvl1pPr>
          </a:lstStyle>
          <a:p>
            <a:pPr lvl="0"/>
            <a:r>
              <a:rPr lang="zh-CN" altLang="en-US"/>
              <a:t>单击此处编辑标题</a:t>
            </a:r>
          </a:p>
        </p:txBody>
      </p:sp>
      <p:sp>
        <p:nvSpPr>
          <p:cNvPr id="3" name="竖排文字占位符 2"/>
          <p:cNvSpPr>
            <a:spLocks noGrp="1"/>
          </p:cNvSpPr>
          <p:nvPr>
            <p:ph type="body" orient="vert" idx="1"/>
            <p:custDataLst>
              <p:tags r:id="rId2"/>
            </p:custDataLst>
          </p:nvPr>
        </p:nvSpPr>
        <p:spPr>
          <a:xfrm>
            <a:off x="914400" y="914400"/>
            <a:ext cx="9169200" cy="5029200"/>
          </a:xfrm>
        </p:spPr>
        <p:txBody>
          <a:bodyPr vert="eaVert" lIns="46800" tIns="46800" rIns="46800" bIns="46800"/>
          <a:lstStyle>
            <a:lvl1pPr marL="228600" indent="-228600">
              <a:spcAft>
                <a:spcPts val="1000"/>
              </a:spcAft>
              <a:defRPr spc="300"/>
            </a:lvl1pPr>
            <a:lvl2pPr marL="685800" indent="-228600">
              <a:defRPr spc="300"/>
            </a:lvl2pPr>
            <a:lvl3pPr marL="1143000" indent="-228600">
              <a:defRPr spc="300"/>
            </a:lvl3pPr>
            <a:lvl4pPr marL="1600200" indent="-228600">
              <a:defRPr spc="300"/>
            </a:lvl4pPr>
            <a:lvl5pPr marL="2057400" indent="-228600">
              <a:defRPr spc="300"/>
            </a:lvl5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10"/>
            <p:custDataLst>
              <p:tags r:id="rId3"/>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custDataLst>
              <p:tags r:id="rId4"/>
            </p:custDataLst>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custDataLst>
              <p:tags r:id="rId5"/>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353591297"/>
      </p:ext>
    </p:extLst>
  </p:cSld>
  <p:clrMapOvr>
    <a:masterClrMapping/>
  </p:clrMapOvr>
  <p:hf hdr="0" ftr="0" dt="0"/>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2"/>
            </p:custDataLst>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
        <p:nvSpPr>
          <p:cNvPr id="7" name="内容占位符 6"/>
          <p:cNvSpPr>
            <a:spLocks noGrp="1"/>
          </p:cNvSpPr>
          <p:nvPr>
            <p:ph sz="quarter" idx="13"/>
            <p:custDataLst>
              <p:tags r:id="rId4"/>
            </p:custDataLst>
          </p:nvPr>
        </p:nvSpPr>
        <p:spPr>
          <a:xfrm>
            <a:off x="608400" y="774000"/>
            <a:ext cx="10972800" cy="5482800"/>
          </a:xfrm>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Tree>
    <p:extLst>
      <p:ext uri="{BB962C8B-B14F-4D97-AF65-F5344CB8AC3E}">
        <p14:creationId xmlns:p14="http://schemas.microsoft.com/office/powerpoint/2010/main" val="2103493131"/>
      </p:ext>
    </p:extLst>
  </p:cSld>
  <p:clrMapOvr>
    <a:masterClrMapping/>
  </p:clrMapOvr>
  <p:hf hdr="0" ftr="0" dt="0"/>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2"/>
            </p:custDataLst>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3"/>
            </p:custDataLst>
          </p:nvPr>
        </p:nvSpPr>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
        <p:nvSpPr>
          <p:cNvPr id="2" name="标题 1"/>
          <p:cNvSpPr>
            <a:spLocks noGrp="1"/>
          </p:cNvSpPr>
          <p:nvPr>
            <p:ph type="title" hasCustomPrompt="1"/>
            <p:custDataLst>
              <p:tags r:id="rId4"/>
            </p:custDataLst>
          </p:nvPr>
        </p:nvSpPr>
        <p:spPr>
          <a:xfrm>
            <a:off x="1198800" y="2484000"/>
            <a:ext cx="9799200" cy="1018800"/>
          </a:xfrm>
        </p:spPr>
        <p:txBody>
          <a:bodyPr vert="horz" lIns="90000" tIns="46800" rIns="90000" bIns="46800" rtlCol="0" anchor="t" anchorCtr="0">
            <a:normAutofit/>
          </a:bodyPr>
          <a:lstStyle>
            <a:lvl1pPr algn="ctr">
              <a:defRPr sz="6000"/>
            </a:lvl1pPr>
          </a:lstStyle>
          <a:p>
            <a:pPr lvl="0"/>
            <a:r>
              <a:rPr lang="zh-CN" altLang="en-US"/>
              <a:t>单击此处编辑标题</a:t>
            </a:r>
          </a:p>
        </p:txBody>
      </p:sp>
      <p:sp>
        <p:nvSpPr>
          <p:cNvPr id="7" name="文本占位符 6"/>
          <p:cNvSpPr>
            <a:spLocks noGrp="1"/>
          </p:cNvSpPr>
          <p:nvPr>
            <p:ph type="body" sz="quarter" idx="13"/>
            <p:custDataLst>
              <p:tags r:id="rId5"/>
            </p:custDataLst>
          </p:nvPr>
        </p:nvSpPr>
        <p:spPr>
          <a:xfrm>
            <a:off x="1198800" y="3560400"/>
            <a:ext cx="9799200" cy="471600"/>
          </a:xfrm>
        </p:spPr>
        <p:txBody>
          <a:bodyPr lIns="90000" tIns="46800" rIns="90000" bIns="46800">
            <a:normAutofit/>
          </a:bodyPr>
          <a:lstStyle>
            <a:lvl1pPr algn="ctr">
              <a:lnSpc>
                <a:spcPct val="110000"/>
              </a:lnSpc>
              <a:buNone/>
              <a:defRPr sz="2400" spc="200"/>
            </a:lvl1pPr>
          </a:lstStyle>
          <a:p>
            <a:pPr lvl="0"/>
            <a:r>
              <a:rPr lang="zh-CN" altLang="en-US" dirty="0"/>
              <a:t>单击此处编辑母版文本样式</a:t>
            </a:r>
          </a:p>
        </p:txBody>
      </p:sp>
    </p:spTree>
    <p:extLst>
      <p:ext uri="{BB962C8B-B14F-4D97-AF65-F5344CB8AC3E}">
        <p14:creationId xmlns:p14="http://schemas.microsoft.com/office/powerpoint/2010/main" val="2613929541"/>
      </p:ext>
    </p:extLst>
  </p:cSld>
  <p:clrMapOvr>
    <a:masterClrMapping/>
  </p:clrMapOvr>
  <p:hf hdr="0" ftr="0" dt="0"/>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2"/>
          <p:cNvSpPr>
            <a:spLocks noGrp="1" noChangeAspect="1"/>
          </p:cNvSpPr>
          <p:nvPr>
            <p:ph type="pic" idx="11"/>
          </p:nvPr>
        </p:nvSpPr>
        <p:spPr>
          <a:xfrm>
            <a:off x="5299800" y="1449000"/>
            <a:ext cx="3960000" cy="3960000"/>
          </a:xfrm>
          <a:prstGeom prst="ellipse">
            <a:avLst/>
          </a:prstGeom>
          <a:solidFill>
            <a:schemeClr val="bg1"/>
          </a:solidFill>
          <a:ln>
            <a:noFill/>
          </a:ln>
          <a:effectLst>
            <a:outerShdw blurRad="711200" dist="50800" dir="5400000" algn="ctr" rotWithShape="0">
              <a:srgbClr val="000000">
                <a:alpha val="27000"/>
              </a:srgbClr>
            </a:outerShdw>
          </a:effectLst>
        </p:spPr>
        <p:txBody>
          <a:bodyPr anchor="ct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Tree>
    <p:extLst>
      <p:ext uri="{BB962C8B-B14F-4D97-AF65-F5344CB8AC3E}">
        <p14:creationId xmlns:p14="http://schemas.microsoft.com/office/powerpoint/2010/main" val="1837862051"/>
      </p:ext>
    </p:extLst>
  </p:cSld>
  <p:clrMapOvr>
    <a:masterClrMapping/>
  </p:clrMapOvr>
  <p:hf hdr="0" ftr="0" dt="0"/>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30717551"/>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4_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1"/>
            </p:custDataLst>
          </p:nvPr>
        </p:nvSpPr>
        <p:spPr>
          <a:xfrm>
            <a:off x="612000" y="6314400"/>
            <a:ext cx="2700000" cy="316800"/>
          </a:xfrm>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2"/>
            </p:custDataLst>
          </p:nvPr>
        </p:nvSpPr>
        <p:spPr>
          <a:xfrm>
            <a:off x="4116000" y="6314400"/>
            <a:ext cx="3960000" cy="316800"/>
          </a:xfrm>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custDataLst>
              <p:tags r:id="rId3"/>
            </p:custDataLst>
          </p:nvPr>
        </p:nvSpPr>
        <p:spPr>
          <a:xfrm>
            <a:off x="8877600" y="6314400"/>
            <a:ext cx="2700000" cy="316800"/>
          </a:xfrm>
        </p:spPr>
        <p:txBody>
          <a:bodyPr/>
          <a:lstStyle/>
          <a:p>
            <a:fld id="{49AE70B2-8BF9-45C0-BB95-33D1B9D3A854}"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23575485"/>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仅标题版式">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p:txBody>
          <a:bodyPr/>
          <a:lstStyle>
            <a:lvl1pPr algn="ctr">
              <a:defRPr sz="3200">
                <a:solidFill>
                  <a:schemeClr val="tx1"/>
                </a:solidFill>
                <a:latin typeface="+mj-ea"/>
                <a:ea typeface="+mj-ea"/>
              </a:defRPr>
            </a:lvl1pPr>
          </a:lstStyle>
          <a:p>
            <a:r>
              <a:rPr lang="zh-CN" altLang="en-US"/>
              <a:t>单击此处编辑母版标题样式</a:t>
            </a:r>
          </a:p>
        </p:txBody>
      </p:sp>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4" name="页脚占位符 3"/>
          <p:cNvSpPr>
            <a:spLocks noGrp="1"/>
          </p:cNvSpPr>
          <p:nvPr>
            <p:ph type="ftr" sz="quarter" idx="11"/>
            <p:custDataLst>
              <p:tags r:id="rId3"/>
            </p:custDataLst>
          </p:nvPr>
        </p:nvSpPr>
        <p:spPr/>
        <p:txBody>
          <a:bodyPr/>
          <a:lstStyle/>
          <a:p>
            <a:endParaRPr lang="zh-CN" altLang="en-US" dirty="0">
              <a:solidFill>
                <a:prstClr val="black">
                  <a:tint val="75000"/>
                </a:prstClr>
              </a:solidFill>
            </a:endParaRPr>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solidFill>
                  <a:prstClr val="black">
                    <a:tint val="75000"/>
                  </a:prstClr>
                </a:solidFill>
              </a: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1798981620"/>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40812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51402588"/>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Title + Content">
    <p:bg>
      <p:bgPr>
        <a:solidFill>
          <a:schemeClr val="bg1"/>
        </a:solidFill>
        <a:effectLst/>
      </p:bgPr>
    </p:bg>
    <p:spTree>
      <p:nvGrpSpPr>
        <p:cNvPr id="1" name=""/>
        <p:cNvGrpSpPr/>
        <p:nvPr/>
      </p:nvGrpSpPr>
      <p:grpSpPr>
        <a:xfrm>
          <a:off x="0" y="0"/>
          <a:ext cx="0" cy="0"/>
          <a:chOff x="0" y="0"/>
          <a:chExt cx="0" cy="0"/>
        </a:xfrm>
      </p:grpSpPr>
      <p:sp>
        <p:nvSpPr>
          <p:cNvPr id="11" name="Rectangle 10"/>
          <p:cNvSpPr/>
          <p:nvPr userDrawn="1"/>
        </p:nvSpPr>
        <p:spPr>
          <a:xfrm>
            <a:off x="0" y="0"/>
            <a:ext cx="12192000" cy="940691"/>
          </a:xfrm>
          <a:prstGeom prst="rect">
            <a:avLst/>
          </a:prstGeom>
          <a:solidFill>
            <a:schemeClr val="bg2"/>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2400">
              <a:solidFill>
                <a:prstClr val="white"/>
              </a:solidFill>
              <a:latin typeface="Arial" panose="020B0604020202020204" pitchFamily="34" charset="0"/>
              <a:ea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a:xfrm>
            <a:off x="10972800" y="299086"/>
            <a:ext cx="609600" cy="365125"/>
          </a:xfrm>
          <a:prstGeom prst="rect">
            <a:avLst/>
          </a:prstGeom>
        </p:spPr>
        <p:txBody>
          <a:bodyPr anchor="b"/>
          <a:lstStyle>
            <a:lvl1pPr algn="r">
              <a:defRPr sz="1465" b="1" i="0">
                <a:latin typeface="Arial" panose="020B0604020202020204" pitchFamily="34" charset="0"/>
                <a:ea typeface="Arial" panose="020B0604020202020204" pitchFamily="34" charset="0"/>
                <a:cs typeface="Arial" panose="020B0604020202020204" pitchFamily="34" charset="0"/>
              </a:defRPr>
            </a:lvl1pPr>
          </a:lstStyle>
          <a:p>
            <a:fld id="{7A067BDE-D15A-F14B-8A8C-9548B2E363B6}" type="slidenum">
              <a:rPr lang="en-US" smtClean="0">
                <a:solidFill>
                  <a:prstClr val="black">
                    <a:tint val="75000"/>
                  </a:prstClr>
                </a:solidFill>
              </a:rPr>
              <a:pPr/>
              <a:t>‹#›</a:t>
            </a:fld>
            <a:endParaRPr lang="en-US">
              <a:solidFill>
                <a:prstClr val="black">
                  <a:tint val="75000"/>
                </a:prstClr>
              </a:solidFill>
            </a:endParaRPr>
          </a:p>
        </p:txBody>
      </p:sp>
      <p:sp>
        <p:nvSpPr>
          <p:cNvPr id="16" name="Text Placeholder 15"/>
          <p:cNvSpPr>
            <a:spLocks noGrp="1"/>
          </p:cNvSpPr>
          <p:nvPr>
            <p:ph type="body" sz="quarter" idx="13" hasCustomPrompt="1"/>
          </p:nvPr>
        </p:nvSpPr>
        <p:spPr>
          <a:xfrm>
            <a:off x="575734" y="287363"/>
            <a:ext cx="7890933" cy="366183"/>
          </a:xfrm>
          <a:prstGeom prst="rect">
            <a:avLst/>
          </a:prstGeom>
        </p:spPr>
        <p:txBody>
          <a:bodyPr anchor="ctr" anchorCtr="0">
            <a:noAutofit/>
          </a:bodyPr>
          <a:lstStyle>
            <a:lvl1pPr marL="0" indent="0">
              <a:lnSpc>
                <a:spcPct val="95000"/>
              </a:lnSpc>
              <a:buNone/>
              <a:defRPr sz="2400" b="1" i="0" cap="all" baseline="0">
                <a:latin typeface="Arial" panose="020B0604020202020204" pitchFamily="34" charset="0"/>
                <a:ea typeface="Arial" panose="020B0604020202020204" pitchFamily="34" charset="0"/>
                <a:cs typeface="Arial" panose="020B0604020202020204" pitchFamily="34" charset="0"/>
              </a:defRPr>
            </a:lvl1pPr>
          </a:lstStyle>
          <a:p>
            <a:pPr lvl="0"/>
            <a:r>
              <a:rPr lang="es-ES"/>
              <a:t>EDIT THIS TITLE</a:t>
            </a:r>
            <a:endParaRPr lang="en-US"/>
          </a:p>
        </p:txBody>
      </p:sp>
      <p:sp>
        <p:nvSpPr>
          <p:cNvPr id="4" name="Content Placeholder 3"/>
          <p:cNvSpPr>
            <a:spLocks noGrp="1"/>
          </p:cNvSpPr>
          <p:nvPr>
            <p:ph sz="quarter" idx="15"/>
          </p:nvPr>
        </p:nvSpPr>
        <p:spPr>
          <a:xfrm>
            <a:off x="582084" y="1140395"/>
            <a:ext cx="11027833" cy="49762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p:cNvPicPr>
            <a:picLocks noChangeAspect="1"/>
          </p:cNvPicPr>
          <p:nvPr userDrawn="1"/>
        </p:nvPicPr>
        <p:blipFill>
          <a:blip r:embed="rId2" cstate="screen"/>
          <a:stretch>
            <a:fillRect/>
          </a:stretch>
        </p:blipFill>
        <p:spPr>
          <a:xfrm>
            <a:off x="110672" y="6316392"/>
            <a:ext cx="1141813" cy="499872"/>
          </a:xfrm>
          <a:prstGeom prst="rect">
            <a:avLst/>
          </a:prstGeom>
        </p:spPr>
      </p:pic>
      <p:pic>
        <p:nvPicPr>
          <p:cNvPr id="7" name="Picture 6" descr="A close up of a sign&#10;&#10;Description automatically generated"/>
          <p:cNvPicPr>
            <a:picLocks noChangeAspect="1"/>
          </p:cNvPicPr>
          <p:nvPr userDrawn="1"/>
        </p:nvPicPr>
        <p:blipFill>
          <a:blip r:embed="rId3" cstate="screen"/>
          <a:stretch>
            <a:fillRect/>
          </a:stretch>
        </p:blipFill>
        <p:spPr>
          <a:xfrm>
            <a:off x="10607901" y="6369105"/>
            <a:ext cx="1450848" cy="394449"/>
          </a:xfrm>
          <a:prstGeom prst="rect">
            <a:avLst/>
          </a:prstGeom>
        </p:spPr>
      </p:pic>
    </p:spTree>
    <p:extLst>
      <p:ext uri="{BB962C8B-B14F-4D97-AF65-F5344CB8AC3E}">
        <p14:creationId xmlns:p14="http://schemas.microsoft.com/office/powerpoint/2010/main" val="3882274733"/>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Blue_Two Content and subheads">
    <p:spTree>
      <p:nvGrpSpPr>
        <p:cNvPr id="1" name=""/>
        <p:cNvGrpSpPr/>
        <p:nvPr/>
      </p:nvGrpSpPr>
      <p:grpSpPr>
        <a:xfrm>
          <a:off x="0" y="0"/>
          <a:ext cx="0" cy="0"/>
          <a:chOff x="0" y="0"/>
          <a:chExt cx="0" cy="0"/>
        </a:xfrm>
      </p:grpSpPr>
      <p:sp>
        <p:nvSpPr>
          <p:cNvPr id="8" name="Rectangle 7"/>
          <p:cNvSpPr/>
          <p:nvPr userDrawn="1"/>
        </p:nvSpPr>
        <p:spPr>
          <a:xfrm>
            <a:off x="0" y="926276"/>
            <a:ext cx="12192000" cy="249382"/>
          </a:xfrm>
          <a:prstGeom prst="rect">
            <a:avLst/>
          </a:prstGeom>
          <a:gradFill flip="none" rotWithShape="1">
            <a:gsLst>
              <a:gs pos="0">
                <a:schemeClr val="tx1">
                  <a:alpha val="28728"/>
                </a:schemeClr>
              </a:gs>
              <a:gs pos="100000">
                <a:schemeClr val="tx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hasCustomPrompt="1"/>
          </p:nvPr>
        </p:nvSpPr>
        <p:spPr>
          <a:xfrm>
            <a:off x="0" y="1"/>
            <a:ext cx="12192000" cy="965199"/>
          </a:xfrm>
          <a:prstGeom prst="rect">
            <a:avLst/>
          </a:prstGeom>
          <a:solidFill>
            <a:schemeClr val="accent1"/>
          </a:solidFill>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sz="half" idx="1"/>
          </p:nvPr>
        </p:nvSpPr>
        <p:spPr>
          <a:xfrm>
            <a:off x="291934" y="1654247"/>
            <a:ext cx="5447854" cy="47008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3513" y="1630496"/>
            <a:ext cx="5718292" cy="470084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0BD527F7-E7E3-D848-B2F9-8421BB9258D4}" type="slidenum">
              <a:rPr lang="en-US" smtClean="0">
                <a:solidFill>
                  <a:prstClr val="white"/>
                </a:solidFill>
              </a:rPr>
              <a:pPr/>
              <a:t>‹#›</a:t>
            </a:fld>
            <a:endParaRPr lang="en-US">
              <a:solidFill>
                <a:prstClr val="white"/>
              </a:solidFill>
            </a:endParaRPr>
          </a:p>
        </p:txBody>
      </p:sp>
      <p:sp>
        <p:nvSpPr>
          <p:cNvPr id="5" name="Text Placeholder 4"/>
          <p:cNvSpPr>
            <a:spLocks noGrp="1"/>
          </p:cNvSpPr>
          <p:nvPr>
            <p:ph type="body" sz="quarter" idx="13" hasCustomPrompt="1"/>
          </p:nvPr>
        </p:nvSpPr>
        <p:spPr>
          <a:xfrm>
            <a:off x="314325" y="1141470"/>
            <a:ext cx="5435467" cy="528638"/>
          </a:xfrm>
        </p:spPr>
        <p:txBody>
          <a:bodyPr anchor="ctr" anchorCtr="0">
            <a:normAutofit/>
          </a:bodyPr>
          <a:lstStyle>
            <a:lvl1pPr marL="0" indent="0">
              <a:buNone/>
              <a:defRPr sz="1800" b="1">
                <a:solidFill>
                  <a:schemeClr val="accent1"/>
                </a:solidFill>
              </a:defRPr>
            </a:lvl1pPr>
          </a:lstStyle>
          <a:p>
            <a:pPr lvl="0"/>
            <a:r>
              <a:rPr lang="en-US"/>
              <a:t>SUBHEAD GOES HERE OR DELETE</a:t>
            </a:r>
          </a:p>
        </p:txBody>
      </p:sp>
      <p:sp>
        <p:nvSpPr>
          <p:cNvPr id="6" name="Text Placeholder 4"/>
          <p:cNvSpPr>
            <a:spLocks noGrp="1"/>
          </p:cNvSpPr>
          <p:nvPr>
            <p:ph type="body" sz="quarter" idx="14" hasCustomPrompt="1"/>
          </p:nvPr>
        </p:nvSpPr>
        <p:spPr>
          <a:xfrm>
            <a:off x="6187714" y="1141470"/>
            <a:ext cx="5743553" cy="528638"/>
          </a:xfrm>
        </p:spPr>
        <p:txBody>
          <a:bodyPr anchor="ctr" anchorCtr="0">
            <a:normAutofit/>
          </a:bodyPr>
          <a:lstStyle>
            <a:lvl1pPr marL="0" indent="0">
              <a:buNone/>
              <a:defRPr sz="1800" b="1">
                <a:solidFill>
                  <a:schemeClr val="accent1"/>
                </a:solidFill>
              </a:defRPr>
            </a:lvl1pPr>
          </a:lstStyle>
          <a:p>
            <a:pPr lvl="0"/>
            <a:r>
              <a:rPr lang="en-US"/>
              <a:t>SUBHEAD GOES HERE OR DELETE</a:t>
            </a:r>
          </a:p>
        </p:txBody>
      </p:sp>
    </p:spTree>
    <p:extLst>
      <p:ext uri="{BB962C8B-B14F-4D97-AF65-F5344CB8AC3E}">
        <p14:creationId xmlns:p14="http://schemas.microsoft.com/office/powerpoint/2010/main" val="3647816270"/>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userDrawn="1">
  <p:cSld name="Yelllow_Title, Subhead and Content">
    <p:spTree>
      <p:nvGrpSpPr>
        <p:cNvPr id="1" name=""/>
        <p:cNvGrpSpPr/>
        <p:nvPr/>
      </p:nvGrpSpPr>
      <p:grpSpPr>
        <a:xfrm>
          <a:off x="0" y="0"/>
          <a:ext cx="0" cy="0"/>
          <a:chOff x="0" y="0"/>
          <a:chExt cx="0" cy="0"/>
        </a:xfrm>
      </p:grpSpPr>
      <p:sp>
        <p:nvSpPr>
          <p:cNvPr id="7" name="Rectangle 6"/>
          <p:cNvSpPr/>
          <p:nvPr userDrawn="1"/>
        </p:nvSpPr>
        <p:spPr>
          <a:xfrm>
            <a:off x="0" y="890649"/>
            <a:ext cx="12192000" cy="249382"/>
          </a:xfrm>
          <a:prstGeom prst="rect">
            <a:avLst/>
          </a:prstGeom>
          <a:gradFill flip="none" rotWithShape="1">
            <a:gsLst>
              <a:gs pos="0">
                <a:schemeClr val="tx1">
                  <a:alpha val="28728"/>
                </a:schemeClr>
              </a:gs>
              <a:gs pos="100000">
                <a:schemeClr val="tx1">
                  <a:alpha val="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hasCustomPrompt="1"/>
          </p:nvPr>
        </p:nvSpPr>
        <p:spPr>
          <a:xfrm>
            <a:off x="0" y="1"/>
            <a:ext cx="12192000" cy="965199"/>
          </a:xfrm>
          <a:prstGeom prst="rect">
            <a:avLst/>
          </a:prstGeom>
          <a:solidFill>
            <a:schemeClr val="accent2"/>
          </a:solidFill>
        </p:spPr>
        <p:txBody>
          <a:bodyPr/>
          <a:lstStyle>
            <a:lvl1pPr algn="ctr">
              <a:defRPr>
                <a:solidFill>
                  <a:schemeClr val="tx1"/>
                </a:solidFill>
              </a:defRPr>
            </a:lvl1pPr>
          </a:lstStyle>
          <a:p>
            <a:r>
              <a:rPr lang="en-US"/>
              <a:t>CLICK TO EDIT MASTER TITLE STYLE</a:t>
            </a:r>
          </a:p>
        </p:txBody>
      </p:sp>
      <p:sp>
        <p:nvSpPr>
          <p:cNvPr id="3" name="Content Placeholder 2"/>
          <p:cNvSpPr>
            <a:spLocks noGrp="1"/>
          </p:cNvSpPr>
          <p:nvPr>
            <p:ph idx="1"/>
          </p:nvPr>
        </p:nvSpPr>
        <p:spPr>
          <a:xfrm>
            <a:off x="363255" y="1690109"/>
            <a:ext cx="11579029" cy="46631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0BD527F7-E7E3-D848-B2F9-8421BB9258D4}" type="slidenum">
              <a:rPr lang="en-US" smtClean="0">
                <a:solidFill>
                  <a:prstClr val="black">
                    <a:tint val="75000"/>
                  </a:prstClr>
                </a:solidFill>
              </a:rPr>
              <a:pPr/>
              <a:t>‹#›</a:t>
            </a:fld>
            <a:endParaRPr lang="en-US">
              <a:solidFill>
                <a:prstClr val="black">
                  <a:tint val="75000"/>
                </a:prstClr>
              </a:solidFill>
            </a:endParaRPr>
          </a:p>
        </p:txBody>
      </p:sp>
      <p:sp>
        <p:nvSpPr>
          <p:cNvPr id="5" name="Text Placeholder 4"/>
          <p:cNvSpPr>
            <a:spLocks noGrp="1"/>
          </p:cNvSpPr>
          <p:nvPr>
            <p:ph type="body" sz="quarter" idx="13" hasCustomPrompt="1"/>
          </p:nvPr>
        </p:nvSpPr>
        <p:spPr>
          <a:xfrm>
            <a:off x="314325" y="1141470"/>
            <a:ext cx="11616942" cy="528638"/>
          </a:xfrm>
        </p:spPr>
        <p:txBody>
          <a:bodyPr anchor="ctr" anchorCtr="0">
            <a:normAutofit/>
          </a:bodyPr>
          <a:lstStyle>
            <a:lvl1pPr marL="0" indent="0">
              <a:buNone/>
              <a:defRPr sz="1800" b="1">
                <a:solidFill>
                  <a:schemeClr val="accent1"/>
                </a:solidFill>
              </a:defRPr>
            </a:lvl1pPr>
          </a:lstStyle>
          <a:p>
            <a:pPr lvl="0"/>
            <a:r>
              <a:rPr lang="en-US"/>
              <a:t>SUBHEAD GOES HERE OR DELETE</a:t>
            </a:r>
          </a:p>
        </p:txBody>
      </p:sp>
    </p:spTree>
    <p:extLst>
      <p:ext uri="{BB962C8B-B14F-4D97-AF65-F5344CB8AC3E}">
        <p14:creationId xmlns:p14="http://schemas.microsoft.com/office/powerpoint/2010/main" val="2740275478"/>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684B914-9BB2-4713-9EBF-61770F406B81}" type="datetime1">
              <a:rPr lang="zh-CN" altLang="en-US" noProof="1" smtClean="0">
                <a:solidFill>
                  <a:prstClr val="black">
                    <a:tint val="75000"/>
                  </a:prstClr>
                </a:solidFill>
              </a:rPr>
              <a:pPr/>
              <a:t>2026/1/20</a:t>
            </a:fld>
            <a:endParaRPr lang="zh-CN" altLang="en-US" noProof="1">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noProof="1">
              <a:solidFill>
                <a:prstClr val="black">
                  <a:tint val="75000"/>
                </a:prstClr>
              </a:solidFill>
            </a:endParaRPr>
          </a:p>
        </p:txBody>
      </p:sp>
      <p:sp>
        <p:nvSpPr>
          <p:cNvPr id="4" name="灯片编号占位符 3"/>
          <p:cNvSpPr>
            <a:spLocks noGrp="1"/>
          </p:cNvSpPr>
          <p:nvPr>
            <p:ph type="sldNum" sz="quarter" idx="12"/>
          </p:nvPr>
        </p:nvSpPr>
        <p:spPr/>
        <p:txBody>
          <a:bodyPr/>
          <a:lstStyle/>
          <a:p>
            <a:fld id="{62B6538A-33AE-45EB-868C-14B9E34ED961}" type="slidenum">
              <a:rPr lang="zh-CN" altLang="en-US" noProof="1" smtClean="0">
                <a:solidFill>
                  <a:prstClr val="black">
                    <a:tint val="75000"/>
                  </a:prstClr>
                </a:solidFill>
              </a:rPr>
              <a:pPr/>
              <a:t>‹#›</a:t>
            </a:fld>
            <a:endParaRPr lang="zh-CN" altLang="en-US" noProof="1">
              <a:solidFill>
                <a:prstClr val="black">
                  <a:tint val="75000"/>
                </a:prstClr>
              </a:solidFill>
            </a:endParaRPr>
          </a:p>
        </p:txBody>
      </p:sp>
    </p:spTree>
    <p:extLst>
      <p:ext uri="{BB962C8B-B14F-4D97-AF65-F5344CB8AC3E}">
        <p14:creationId xmlns:p14="http://schemas.microsoft.com/office/powerpoint/2010/main" val="2520742368"/>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684B914-9BB2-4713-9EBF-61770F406B81}" type="datetime1">
              <a:rPr lang="zh-CN" altLang="en-US" noProof="1" smtClean="0">
                <a:solidFill>
                  <a:prstClr val="black">
                    <a:tint val="75000"/>
                  </a:prstClr>
                </a:solidFill>
              </a:rPr>
              <a:pPr/>
              <a:t>2026/1/20</a:t>
            </a:fld>
            <a:endParaRPr lang="zh-CN" altLang="en-US" noProof="1">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noProof="1">
              <a:solidFill>
                <a:prstClr val="black">
                  <a:tint val="75000"/>
                </a:prstClr>
              </a:solidFill>
            </a:endParaRPr>
          </a:p>
        </p:txBody>
      </p:sp>
      <p:sp>
        <p:nvSpPr>
          <p:cNvPr id="4" name="灯片编号占位符 3"/>
          <p:cNvSpPr>
            <a:spLocks noGrp="1"/>
          </p:cNvSpPr>
          <p:nvPr>
            <p:ph type="sldNum" sz="quarter" idx="12"/>
          </p:nvPr>
        </p:nvSpPr>
        <p:spPr/>
        <p:txBody>
          <a:bodyPr/>
          <a:lstStyle/>
          <a:p>
            <a:fld id="{62B6538A-33AE-45EB-868C-14B9E34ED961}" type="slidenum">
              <a:rPr lang="zh-CN" altLang="en-US" noProof="1" smtClean="0">
                <a:solidFill>
                  <a:prstClr val="black">
                    <a:tint val="75000"/>
                  </a:prstClr>
                </a:solidFill>
              </a:rPr>
              <a:pPr/>
              <a:t>‹#›</a:t>
            </a:fld>
            <a:endParaRPr lang="zh-CN" altLang="en-US" noProof="1">
              <a:solidFill>
                <a:prstClr val="black">
                  <a:tint val="75000"/>
                </a:prstClr>
              </a:solidFill>
            </a:endParaRPr>
          </a:p>
        </p:txBody>
      </p:sp>
    </p:spTree>
    <p:extLst>
      <p:ext uri="{BB962C8B-B14F-4D97-AF65-F5344CB8AC3E}">
        <p14:creationId xmlns:p14="http://schemas.microsoft.com/office/powerpoint/2010/main" val="58533854"/>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auto"/>
            <a:r>
              <a:rPr lang="zh-CN" altLang="en-US" strike="noStrike" noProof="1"/>
              <a:t>单击此处编辑母版标题样式</a:t>
            </a:r>
          </a:p>
        </p:txBody>
      </p:sp>
      <p:sp>
        <p:nvSpPr>
          <p:cNvPr id="3" name="日期占位符 2"/>
          <p:cNvSpPr>
            <a:spLocks noGrp="1"/>
          </p:cNvSpPr>
          <p:nvPr>
            <p:ph type="dt" sz="half" idx="10"/>
          </p:nvPr>
        </p:nvSpPr>
        <p:spPr/>
        <p:txBody>
          <a:bodyPr/>
          <a:lstStyle/>
          <a:p>
            <a:fld id="{A684B914-9BB2-4713-9EBF-61770F406B81}" type="datetime1">
              <a:rPr lang="zh-CN" altLang="en-US" noProof="1" smtClean="0">
                <a:solidFill>
                  <a:prstClr val="black">
                    <a:tint val="75000"/>
                  </a:prstClr>
                </a:solidFill>
              </a:rPr>
              <a:pPr/>
              <a:t>2026/1/20</a:t>
            </a:fld>
            <a:endParaRPr lang="zh-CN" altLang="en-US" noProof="1">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noProof="1">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noProof="1" smtClean="0">
                <a:solidFill>
                  <a:prstClr val="black">
                    <a:tint val="75000"/>
                  </a:prstClr>
                </a:solidFill>
              </a:rPr>
              <a:pPr/>
              <a:t>‹#›</a:t>
            </a:fld>
            <a:endParaRPr lang="zh-CN" altLang="en-US" noProof="1">
              <a:solidFill>
                <a:prstClr val="black">
                  <a:tint val="75000"/>
                </a:prstClr>
              </a:solidFill>
            </a:endParaRPr>
          </a:p>
        </p:txBody>
      </p:sp>
    </p:spTree>
    <p:extLst>
      <p:ext uri="{BB962C8B-B14F-4D97-AF65-F5344CB8AC3E}">
        <p14:creationId xmlns:p14="http://schemas.microsoft.com/office/powerpoint/2010/main" val="2126944934"/>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userDrawn="1">
  <p:cSld name="Team Section Slide 2">
    <p:spTree>
      <p:nvGrpSpPr>
        <p:cNvPr id="1" name=""/>
        <p:cNvGrpSpPr/>
        <p:nvPr/>
      </p:nvGrpSpPr>
      <p:grpSpPr>
        <a:xfrm>
          <a:off x="0" y="0"/>
          <a:ext cx="0" cy="0"/>
          <a:chOff x="0" y="0"/>
          <a:chExt cx="0" cy="0"/>
        </a:xfrm>
      </p:grpSpPr>
      <p:sp>
        <p:nvSpPr>
          <p:cNvPr id="34" name="Picture Placeholder 6"/>
          <p:cNvSpPr>
            <a:spLocks noGrp="1"/>
          </p:cNvSpPr>
          <p:nvPr>
            <p:ph type="pic" sz="quarter" idx="10"/>
          </p:nvPr>
        </p:nvSpPr>
        <p:spPr>
          <a:xfrm>
            <a:off x="1815503" y="84666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5" name="Picture Placeholder 6"/>
          <p:cNvSpPr>
            <a:spLocks noGrp="1"/>
          </p:cNvSpPr>
          <p:nvPr>
            <p:ph type="pic" sz="quarter" idx="11"/>
          </p:nvPr>
        </p:nvSpPr>
        <p:spPr>
          <a:xfrm>
            <a:off x="3234279" y="84666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6" name="Picture Placeholder 6"/>
          <p:cNvSpPr>
            <a:spLocks noGrp="1"/>
          </p:cNvSpPr>
          <p:nvPr>
            <p:ph type="pic" sz="quarter" idx="12"/>
          </p:nvPr>
        </p:nvSpPr>
        <p:spPr>
          <a:xfrm>
            <a:off x="4653055" y="84666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7" name="Picture Placeholder 6"/>
          <p:cNvSpPr>
            <a:spLocks noGrp="1"/>
          </p:cNvSpPr>
          <p:nvPr>
            <p:ph type="pic" sz="quarter" idx="13"/>
          </p:nvPr>
        </p:nvSpPr>
        <p:spPr>
          <a:xfrm>
            <a:off x="2745329" y="2169585"/>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8" name="Picture Placeholder 6"/>
          <p:cNvSpPr>
            <a:spLocks noGrp="1"/>
          </p:cNvSpPr>
          <p:nvPr>
            <p:ph type="pic" sz="quarter" idx="14"/>
          </p:nvPr>
        </p:nvSpPr>
        <p:spPr>
          <a:xfrm>
            <a:off x="4164105" y="2169585"/>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9" name="Picture Placeholder 6"/>
          <p:cNvSpPr>
            <a:spLocks noGrp="1"/>
          </p:cNvSpPr>
          <p:nvPr>
            <p:ph type="pic" sz="quarter" idx="15"/>
          </p:nvPr>
        </p:nvSpPr>
        <p:spPr>
          <a:xfrm>
            <a:off x="5582881" y="2169585"/>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0" name="Picture Placeholder 6"/>
          <p:cNvSpPr>
            <a:spLocks noGrp="1"/>
          </p:cNvSpPr>
          <p:nvPr>
            <p:ph type="pic" sz="quarter" idx="16"/>
          </p:nvPr>
        </p:nvSpPr>
        <p:spPr>
          <a:xfrm>
            <a:off x="850900" y="349249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1" name="Picture Placeholder 6"/>
          <p:cNvSpPr>
            <a:spLocks noGrp="1"/>
          </p:cNvSpPr>
          <p:nvPr>
            <p:ph type="pic" sz="quarter" idx="17"/>
          </p:nvPr>
        </p:nvSpPr>
        <p:spPr>
          <a:xfrm>
            <a:off x="2269676" y="349249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2" name="Picture Placeholder 6"/>
          <p:cNvSpPr>
            <a:spLocks noGrp="1"/>
          </p:cNvSpPr>
          <p:nvPr>
            <p:ph type="pic" sz="quarter" idx="18"/>
          </p:nvPr>
        </p:nvSpPr>
        <p:spPr>
          <a:xfrm>
            <a:off x="3688452" y="349249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3" name="Picture Placeholder 6"/>
          <p:cNvSpPr>
            <a:spLocks noGrp="1"/>
          </p:cNvSpPr>
          <p:nvPr>
            <p:ph type="pic" sz="quarter" idx="19"/>
          </p:nvPr>
        </p:nvSpPr>
        <p:spPr>
          <a:xfrm>
            <a:off x="1763196" y="4817537"/>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Tree>
    <p:extLst>
      <p:ext uri="{BB962C8B-B14F-4D97-AF65-F5344CB8AC3E}">
        <p14:creationId xmlns:p14="http://schemas.microsoft.com/office/powerpoint/2010/main" val="1554388384"/>
      </p:ext>
    </p:extLst>
  </p:cSld>
  <p:clrMapOvr>
    <a:masterClrMapping/>
  </p:clrMapOvr>
  <p:transition spd="slow" advClick="0" advTm="1000">
    <p:push dir="r"/>
  </p:transition>
  <p:extLst>
    <p:ext uri="{DCECCB84-F9BA-43D5-87BE-67443E8EF086}">
      <p15:sldGuideLst xmlns:p15="http://schemas.microsoft.com/office/powerpoint/2012/main">
        <p15:guide id="1" orient="horz" pos="324">
          <p15:clr>
            <a:srgbClr val="FBAE40"/>
          </p15:clr>
        </p15:guide>
        <p15:guide id="2" pos="402">
          <p15:clr>
            <a:srgbClr val="FBAE40"/>
          </p15:clr>
        </p15:guide>
        <p15:guide id="3" pos="5355">
          <p15:clr>
            <a:srgbClr val="FBAE40"/>
          </p15:clr>
        </p15:guide>
        <p15:guide id="4" orient="horz" pos="2916">
          <p15:clr>
            <a:srgbClr val="FBAE40"/>
          </p15:clr>
        </p15:guide>
      </p15:sldGuideLst>
    </p:ext>
  </p:extLst>
</p:sldLayout>
</file>

<file path=ppt/slideLayouts/slideLayout33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CB2B3-93FE-4739-94C0-0B45529B129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85A41B9-AAEF-4C0C-9600-9F114BB7DC4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D8EC134-2356-49DF-B8C3-B67B7FD54707}"/>
              </a:ext>
            </a:extLst>
          </p:cNvPr>
          <p:cNvSpPr>
            <a:spLocks noGrp="1"/>
          </p:cNvSpPr>
          <p:nvPr>
            <p:ph type="dt" sz="half" idx="10"/>
          </p:nvPr>
        </p:nvSpPr>
        <p:spPr>
          <a:xfrm>
            <a:off x="838201" y="6356352"/>
            <a:ext cx="2743200" cy="365125"/>
          </a:xfrm>
          <a:prstGeom prst="rect">
            <a:avLst/>
          </a:prstGeom>
        </p:spPr>
        <p:txBody>
          <a:bodyPr/>
          <a:lstStyle/>
          <a:p>
            <a:fld id="{EE716932-343C-436B-8734-117755A21304}" type="datetimeFigureOut">
              <a:rPr lang="en-US">
                <a:solidFill>
                  <a:prstClr val="black"/>
                </a:solidFill>
              </a:rPr>
              <a:pPr/>
              <a:t>1/20/2026</a:t>
            </a:fld>
            <a:endParaRPr lang="en-US">
              <a:solidFill>
                <a:prstClr val="black"/>
              </a:solidFill>
            </a:endParaRPr>
          </a:p>
        </p:txBody>
      </p:sp>
      <p:sp>
        <p:nvSpPr>
          <p:cNvPr id="5" name="Footer Placeholder 4">
            <a:extLst>
              <a:ext uri="{FF2B5EF4-FFF2-40B4-BE49-F238E27FC236}">
                <a16:creationId xmlns:a16="http://schemas.microsoft.com/office/drawing/2014/main" id="{3D65784B-F065-4514-BC1C-33818072F8FF}"/>
              </a:ext>
            </a:extLst>
          </p:cNvPr>
          <p:cNvSpPr>
            <a:spLocks noGrp="1"/>
          </p:cNvSpPr>
          <p:nvPr>
            <p:ph type="ftr" sz="quarter" idx="11"/>
          </p:nvPr>
        </p:nvSpPr>
        <p:spPr>
          <a:xfrm>
            <a:off x="4038601" y="6356352"/>
            <a:ext cx="4114800" cy="365125"/>
          </a:xfrm>
          <a:prstGeom prst="rect">
            <a:avLst/>
          </a:prstGeom>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id="{2FEF7744-25F4-4168-B230-D12C79CC85C3}"/>
              </a:ext>
            </a:extLst>
          </p:cNvPr>
          <p:cNvSpPr>
            <a:spLocks noGrp="1"/>
          </p:cNvSpPr>
          <p:nvPr>
            <p:ph type="sldNum" sz="quarter" idx="12"/>
          </p:nvPr>
        </p:nvSpPr>
        <p:spPr>
          <a:xfrm>
            <a:off x="8610601" y="6356352"/>
            <a:ext cx="2743200" cy="365125"/>
          </a:xfrm>
          <a:prstGeom prst="rect">
            <a:avLst/>
          </a:prstGeom>
        </p:spPr>
        <p:txBody>
          <a:bodyPr/>
          <a:lstStyle/>
          <a:p>
            <a:fld id="{52A70A5A-64D2-4AC2-9768-6064BBE3875F}"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311274145"/>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BB015-29D4-44AD-800E-E1607241CC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31F13F0-6DB7-4EE0-A3C2-DF1A9EE8A8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934FCF8-A473-49F7-825C-D6B9006A563C}"/>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14E5B3C-B786-4842-B2C4-237AC4870E5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3486A31-BD37-41FF-A9F5-A6455FE4BEB2}"/>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33186604"/>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3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74DA6-29AA-4B56-B965-495C495FE7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1E353C-5CD8-4FB2-9599-F70245D8CB9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01721E-1307-41CA-82D7-8D3DA01A5357}"/>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98F8200-B0DC-4CE1-92DE-F13763F07F34}"/>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45D2FA61-885B-4394-BF43-F7F8EB3E82E3}"/>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5099228"/>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34416003"/>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3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38E8C-D887-4DEE-870B-9676E050F9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8D9501F-7726-4052-BA93-0A9FFA05F8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C07F663-994B-4960-ABCB-EE666FD6D6BF}"/>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5640D1B-2AB5-4C2A-B220-E6D906AAE6E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8FECF264-2A4A-48E2-8687-D9577FB5CE60}"/>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38570183"/>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3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8798F-26F4-4B37-B244-FFFC340816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128B56-6DA9-4EF1-9C49-C21A2B4C6C6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495A3A-B427-45EF-8643-9BD9C9D725B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1212E1-A50F-49FA-8591-614EC86D1D14}"/>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8EAAB17-6E9F-4643-8570-580B096A3A8F}"/>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CE56DB1F-DD24-4FB4-8217-9A5588255FA8}"/>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34584421"/>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3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3EAAE-371A-4476-9B71-AE73CE27C91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141068-1AA7-43A8-80F2-4419DB8E53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206B61E-C831-45FB-8768-D089C79CF39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89B99B-D92B-4047-940A-9CD913D762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97B555B-20E9-4BB4-997D-3A2B2F18814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ADA165C-86C4-4100-9557-C0B9BD3198D1}"/>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50BA1EEB-F284-4346-8007-C8306FEDE613}"/>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9FB6157B-7A36-482A-9C69-A05181E4D6C6}"/>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6185231"/>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3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E870D-24D9-4194-99F5-D3C20B818C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5D3E0C8-0C99-43A0-8CB3-7B17E1B26060}"/>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968EF76F-2A3A-479B-9C89-E2D244676C61}"/>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67FFA884-CD33-484C-B9B4-766E0E506772}"/>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2127615"/>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3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E861A1-8B6F-4CCA-955A-44FCBE7D5C7D}"/>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1524F1F0-B93E-4185-B775-D333CB396EA4}"/>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3BF3DBFA-8CB9-4320-B431-F958291FEBD2}"/>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7665302"/>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3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62836-4258-445B-82CE-9CEE9B8225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9BB52E2-D2B2-4955-A593-B64D89B79D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E77143-0427-441F-9A15-310607DCC2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6B730A9-76CF-4511-85BB-39923AC4D115}"/>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A672D648-85C7-4D21-81C1-33DD626ED42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B1E9857F-B690-4FC3-AE77-B2FE4A76767F}"/>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0701038"/>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3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5C1C0-C595-42C2-A81A-C38A44F726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D9E085-7175-401D-9455-E4065BCBB4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82163A9-8D10-4F0D-BB63-B966BB7FF3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36844EB-FA8B-40BC-BFD9-962593E8DC61}"/>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D030D15C-22D4-4261-AAB1-0BFF31441B12}"/>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28540678-5D5E-431C-A728-16791187EE63}"/>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7118969"/>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3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D5844-22F5-4AC9-B35C-EC6B01AACE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329451-8DBF-494E-A00A-956301D8BB3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EB5B09-F267-4B22-BE2E-5FE227E1F561}"/>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1B8D6B7-2582-404B-AB4C-5974B88704C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4046055-CB42-4464-806F-D2BFC6AF09C7}"/>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255110"/>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3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4EBD5F-D49F-4F5B-9263-93B3E89DC14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6F4D19-1362-473A-8E6B-CFEBCAFCDB5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A90EBE-6462-4489-AB4B-1A8E6CF746DB}"/>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B6C0680-213C-4D35-A14A-336589C9361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A0DB1C4-442D-4A9B-B4E6-5B457D18A527}"/>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28953997"/>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349.xml><?xml version="1.0" encoding="utf-8"?>
<p:sldLayout xmlns:a="http://schemas.openxmlformats.org/drawingml/2006/main" xmlns:r="http://schemas.openxmlformats.org/officeDocument/2006/relationships" xmlns:p="http://schemas.openxmlformats.org/presentationml/2006/main" userDrawn="1">
  <p:cSld name="Team Section Slide 2">
    <p:spTree>
      <p:nvGrpSpPr>
        <p:cNvPr id="1" name=""/>
        <p:cNvGrpSpPr/>
        <p:nvPr/>
      </p:nvGrpSpPr>
      <p:grpSpPr>
        <a:xfrm>
          <a:off x="0" y="0"/>
          <a:ext cx="0" cy="0"/>
          <a:chOff x="0" y="0"/>
          <a:chExt cx="0" cy="0"/>
        </a:xfrm>
      </p:grpSpPr>
      <p:sp>
        <p:nvSpPr>
          <p:cNvPr id="34" name="Picture Placeholder 6"/>
          <p:cNvSpPr>
            <a:spLocks noGrp="1"/>
          </p:cNvSpPr>
          <p:nvPr>
            <p:ph type="pic" sz="quarter" idx="10"/>
          </p:nvPr>
        </p:nvSpPr>
        <p:spPr>
          <a:xfrm>
            <a:off x="1815503" y="84666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5" name="Picture Placeholder 6"/>
          <p:cNvSpPr>
            <a:spLocks noGrp="1"/>
          </p:cNvSpPr>
          <p:nvPr>
            <p:ph type="pic" sz="quarter" idx="11"/>
          </p:nvPr>
        </p:nvSpPr>
        <p:spPr>
          <a:xfrm>
            <a:off x="3234279" y="84666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6" name="Picture Placeholder 6"/>
          <p:cNvSpPr>
            <a:spLocks noGrp="1"/>
          </p:cNvSpPr>
          <p:nvPr>
            <p:ph type="pic" sz="quarter" idx="12"/>
          </p:nvPr>
        </p:nvSpPr>
        <p:spPr>
          <a:xfrm>
            <a:off x="4653055" y="84666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7" name="Picture Placeholder 6"/>
          <p:cNvSpPr>
            <a:spLocks noGrp="1"/>
          </p:cNvSpPr>
          <p:nvPr>
            <p:ph type="pic" sz="quarter" idx="13"/>
          </p:nvPr>
        </p:nvSpPr>
        <p:spPr>
          <a:xfrm>
            <a:off x="2745329" y="2169585"/>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8" name="Picture Placeholder 6"/>
          <p:cNvSpPr>
            <a:spLocks noGrp="1"/>
          </p:cNvSpPr>
          <p:nvPr>
            <p:ph type="pic" sz="quarter" idx="14"/>
          </p:nvPr>
        </p:nvSpPr>
        <p:spPr>
          <a:xfrm>
            <a:off x="4164105" y="2169585"/>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9" name="Picture Placeholder 6"/>
          <p:cNvSpPr>
            <a:spLocks noGrp="1"/>
          </p:cNvSpPr>
          <p:nvPr>
            <p:ph type="pic" sz="quarter" idx="15"/>
          </p:nvPr>
        </p:nvSpPr>
        <p:spPr>
          <a:xfrm>
            <a:off x="5582881" y="2169585"/>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0" name="Picture Placeholder 6"/>
          <p:cNvSpPr>
            <a:spLocks noGrp="1"/>
          </p:cNvSpPr>
          <p:nvPr>
            <p:ph type="pic" sz="quarter" idx="16"/>
          </p:nvPr>
        </p:nvSpPr>
        <p:spPr>
          <a:xfrm>
            <a:off x="850900" y="349249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1" name="Picture Placeholder 6"/>
          <p:cNvSpPr>
            <a:spLocks noGrp="1"/>
          </p:cNvSpPr>
          <p:nvPr>
            <p:ph type="pic" sz="quarter" idx="17"/>
          </p:nvPr>
        </p:nvSpPr>
        <p:spPr>
          <a:xfrm>
            <a:off x="2269676" y="349249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2" name="Picture Placeholder 6"/>
          <p:cNvSpPr>
            <a:spLocks noGrp="1"/>
          </p:cNvSpPr>
          <p:nvPr>
            <p:ph type="pic" sz="quarter" idx="18"/>
          </p:nvPr>
        </p:nvSpPr>
        <p:spPr>
          <a:xfrm>
            <a:off x="3688452" y="349249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3" name="Picture Placeholder 6"/>
          <p:cNvSpPr>
            <a:spLocks noGrp="1"/>
          </p:cNvSpPr>
          <p:nvPr>
            <p:ph type="pic" sz="quarter" idx="19"/>
          </p:nvPr>
        </p:nvSpPr>
        <p:spPr>
          <a:xfrm>
            <a:off x="1763196" y="4817537"/>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Tree>
    <p:extLst>
      <p:ext uri="{BB962C8B-B14F-4D97-AF65-F5344CB8AC3E}">
        <p14:creationId xmlns:p14="http://schemas.microsoft.com/office/powerpoint/2010/main" val="1148522596"/>
      </p:ext>
    </p:extLst>
  </p:cSld>
  <p:clrMapOvr>
    <a:masterClrMapping/>
  </p:clrMapOvr>
  <p:transition spd="slow" advClick="0" advTm="1000">
    <p:push dir="r"/>
  </p:transition>
  <p:extLst>
    <p:ext uri="{DCECCB84-F9BA-43D5-87BE-67443E8EF086}">
      <p15:sldGuideLst xmlns:p15="http://schemas.microsoft.com/office/powerpoint/2012/main">
        <p15:guide id="1" orient="horz" pos="324">
          <p15:clr>
            <a:srgbClr val="FBAE40"/>
          </p15:clr>
        </p15:guide>
        <p15:guide id="2" pos="402">
          <p15:clr>
            <a:srgbClr val="FBAE40"/>
          </p15:clr>
        </p15:guide>
        <p15:guide id="3" pos="5355">
          <p15:clr>
            <a:srgbClr val="FBAE40"/>
          </p15:clr>
        </p15:guide>
        <p15:guide id="4" orient="horz" pos="2916">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64937954"/>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3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CB2B3-93FE-4739-94C0-0B45529B129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85A41B9-AAEF-4C0C-9600-9F114BB7DC4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D8EC134-2356-49DF-B8C3-B67B7FD54707}"/>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solidFill>
                  <a:prstClr val="black"/>
                </a:solidFill>
              </a:rPr>
              <a:pPr/>
              <a:t>1/20/2026</a:t>
            </a:fld>
            <a:endParaRPr lang="en-US">
              <a:solidFill>
                <a:prstClr val="black"/>
              </a:solidFill>
            </a:endParaRPr>
          </a:p>
        </p:txBody>
      </p:sp>
      <p:sp>
        <p:nvSpPr>
          <p:cNvPr id="5" name="Footer Placeholder 4">
            <a:extLst>
              <a:ext uri="{FF2B5EF4-FFF2-40B4-BE49-F238E27FC236}">
                <a16:creationId xmlns:a16="http://schemas.microsoft.com/office/drawing/2014/main" id="{3D65784B-F065-4514-BC1C-33818072F8FF}"/>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id="{2FEF7744-25F4-4168-B230-D12C79CC85C3}"/>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25621674"/>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2339-9EA2-4310-877C-B416B49E90B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CFC6E18-7984-43F7-9E07-16100F312A5D}"/>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820037-3C7A-4C97-BFB8-5B8D3E5A8420}"/>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solidFill>
                  <a:prstClr val="black"/>
                </a:solidFill>
              </a:rPr>
              <a:pPr/>
              <a:t>1/20/2026</a:t>
            </a:fld>
            <a:endParaRPr lang="en-US">
              <a:solidFill>
                <a:prstClr val="black"/>
              </a:solidFill>
            </a:endParaRPr>
          </a:p>
        </p:txBody>
      </p:sp>
      <p:sp>
        <p:nvSpPr>
          <p:cNvPr id="5" name="Footer Placeholder 4">
            <a:extLst>
              <a:ext uri="{FF2B5EF4-FFF2-40B4-BE49-F238E27FC236}">
                <a16:creationId xmlns:a16="http://schemas.microsoft.com/office/drawing/2014/main" id="{C185DCB3-CAF8-4075-BC86-AB83206852AE}"/>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id="{841D7794-7F87-4502-84B8-FA5E7A760778}"/>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61185637"/>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90F68-476C-4449-965C-9910252778D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1AE17C-33D5-43E9-9E69-5EDB274BBE8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F19419C-0656-4324-BA52-1A8073A1998A}"/>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solidFill>
                  <a:prstClr val="black"/>
                </a:solidFill>
              </a:rPr>
              <a:pPr/>
              <a:t>1/20/2026</a:t>
            </a:fld>
            <a:endParaRPr lang="en-US">
              <a:solidFill>
                <a:prstClr val="black"/>
              </a:solidFill>
            </a:endParaRPr>
          </a:p>
        </p:txBody>
      </p:sp>
      <p:sp>
        <p:nvSpPr>
          <p:cNvPr id="5" name="Footer Placeholder 4">
            <a:extLst>
              <a:ext uri="{FF2B5EF4-FFF2-40B4-BE49-F238E27FC236}">
                <a16:creationId xmlns:a16="http://schemas.microsoft.com/office/drawing/2014/main" id="{3CACE264-CCB9-4BC7-8C93-B6216027407F}"/>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id="{16EA85A4-82BA-48D0-8040-8DA598892F93}"/>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949216572"/>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A4C79-F547-4A58-A9D2-57682EB9A5F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15A79FC-C196-491D-B866-03D84575A5DF}"/>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751D15-51DB-4B8F-82EF-06B76D49AE1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D29345B-F18B-41B5-87E0-265CC6C7D1A7}"/>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solidFill>
                  <a:prstClr val="black"/>
                </a:solidFill>
              </a:rPr>
              <a:pPr/>
              <a:t>1/20/2026</a:t>
            </a:fld>
            <a:endParaRPr lang="en-US">
              <a:solidFill>
                <a:prstClr val="black"/>
              </a:solidFill>
            </a:endParaRPr>
          </a:p>
        </p:txBody>
      </p:sp>
      <p:sp>
        <p:nvSpPr>
          <p:cNvPr id="6" name="Footer Placeholder 5">
            <a:extLst>
              <a:ext uri="{FF2B5EF4-FFF2-40B4-BE49-F238E27FC236}">
                <a16:creationId xmlns:a16="http://schemas.microsoft.com/office/drawing/2014/main" id="{6B13D9B6-58D2-4A28-9F34-B9CFA456616A}"/>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7" name="Slide Number Placeholder 6">
            <a:extLst>
              <a:ext uri="{FF2B5EF4-FFF2-40B4-BE49-F238E27FC236}">
                <a16:creationId xmlns:a16="http://schemas.microsoft.com/office/drawing/2014/main" id="{2A04515E-E7C1-4848-BB1F-6AE3A4C213E2}"/>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67011266"/>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DBE83-299D-4169-AEC6-192B483B46C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09B9705-4634-432A-9C60-8CBD13C2E30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D9211C4-B2E1-471D-A383-168C9C9B13B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AF3AB2-5FBF-48AF-96B9-3962E9E062C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CC0AA13-FE15-471B-86B1-72139BC657CA}"/>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991C53-6445-4722-AB8D-4E8A0C2D2448}"/>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solidFill>
                  <a:prstClr val="black"/>
                </a:solidFill>
              </a:rPr>
              <a:pPr/>
              <a:t>1/20/2026</a:t>
            </a:fld>
            <a:endParaRPr lang="en-US">
              <a:solidFill>
                <a:prstClr val="black"/>
              </a:solidFill>
            </a:endParaRPr>
          </a:p>
        </p:txBody>
      </p:sp>
      <p:sp>
        <p:nvSpPr>
          <p:cNvPr id="8" name="Footer Placeholder 7">
            <a:extLst>
              <a:ext uri="{FF2B5EF4-FFF2-40B4-BE49-F238E27FC236}">
                <a16:creationId xmlns:a16="http://schemas.microsoft.com/office/drawing/2014/main" id="{3F38EFB2-8C47-4AEF-938B-470E5F6C1602}"/>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9" name="Slide Number Placeholder 8">
            <a:extLst>
              <a:ext uri="{FF2B5EF4-FFF2-40B4-BE49-F238E27FC236}">
                <a16:creationId xmlns:a16="http://schemas.microsoft.com/office/drawing/2014/main" id="{37B32141-BBB7-43EA-9C81-5802B99CFBD2}"/>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38099317"/>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EC1B-194F-48F0-9CD7-DFEFD0648B4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871BFAA-B06A-43D1-8FF7-82703ABD0EF9}"/>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solidFill>
                  <a:prstClr val="black"/>
                </a:solidFill>
              </a:rPr>
              <a:pPr/>
              <a:t>1/20/2026</a:t>
            </a:fld>
            <a:endParaRPr lang="en-US">
              <a:solidFill>
                <a:prstClr val="black"/>
              </a:solidFill>
            </a:endParaRPr>
          </a:p>
        </p:txBody>
      </p:sp>
      <p:sp>
        <p:nvSpPr>
          <p:cNvPr id="4" name="Footer Placeholder 3">
            <a:extLst>
              <a:ext uri="{FF2B5EF4-FFF2-40B4-BE49-F238E27FC236}">
                <a16:creationId xmlns:a16="http://schemas.microsoft.com/office/drawing/2014/main" id="{9E7A269C-D134-4A3B-B322-600043118743}"/>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5" name="Slide Number Placeholder 4">
            <a:extLst>
              <a:ext uri="{FF2B5EF4-FFF2-40B4-BE49-F238E27FC236}">
                <a16:creationId xmlns:a16="http://schemas.microsoft.com/office/drawing/2014/main" id="{408A3F9B-64BF-418A-9BE7-D6C2DA3E06F2}"/>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781204285"/>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8F16FB-8184-4CA6-AFE3-E01FB7132D4E}"/>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solidFill>
                  <a:prstClr val="black"/>
                </a:solidFill>
              </a:rPr>
              <a:pPr/>
              <a:t>1/20/2026</a:t>
            </a:fld>
            <a:endParaRPr lang="en-US">
              <a:solidFill>
                <a:prstClr val="black"/>
              </a:solidFill>
            </a:endParaRPr>
          </a:p>
        </p:txBody>
      </p:sp>
      <p:sp>
        <p:nvSpPr>
          <p:cNvPr id="3" name="Footer Placeholder 2">
            <a:extLst>
              <a:ext uri="{FF2B5EF4-FFF2-40B4-BE49-F238E27FC236}">
                <a16:creationId xmlns:a16="http://schemas.microsoft.com/office/drawing/2014/main" id="{DCC22316-5EFE-4927-8339-C6BE512D48A5}"/>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4" name="Slide Number Placeholder 3">
            <a:extLst>
              <a:ext uri="{FF2B5EF4-FFF2-40B4-BE49-F238E27FC236}">
                <a16:creationId xmlns:a16="http://schemas.microsoft.com/office/drawing/2014/main" id="{EBF464D7-FBD1-4A05-BBEA-57F413964B15}"/>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92246226"/>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DD5B9-CA6E-4AE9-BA8A-0329EF04500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92DEAE2-97AE-4729-B86E-4820BB5BC88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64C89C-FA0B-4FA7-B43D-EE4BE0F6554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2CEF41C-16BA-48F1-872A-7C7E7BFD73A4}"/>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solidFill>
                  <a:prstClr val="black"/>
                </a:solidFill>
              </a:rPr>
              <a:pPr/>
              <a:t>1/20/2026</a:t>
            </a:fld>
            <a:endParaRPr lang="en-US">
              <a:solidFill>
                <a:prstClr val="black"/>
              </a:solidFill>
            </a:endParaRPr>
          </a:p>
        </p:txBody>
      </p:sp>
      <p:sp>
        <p:nvSpPr>
          <p:cNvPr id="6" name="Footer Placeholder 5">
            <a:extLst>
              <a:ext uri="{FF2B5EF4-FFF2-40B4-BE49-F238E27FC236}">
                <a16:creationId xmlns:a16="http://schemas.microsoft.com/office/drawing/2014/main" id="{031818F4-D1F0-4760-9C33-0061F93DF5F6}"/>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7" name="Slide Number Placeholder 6">
            <a:extLst>
              <a:ext uri="{FF2B5EF4-FFF2-40B4-BE49-F238E27FC236}">
                <a16:creationId xmlns:a16="http://schemas.microsoft.com/office/drawing/2014/main" id="{2565DA2B-9A55-4309-ADA2-8ED5E0CBE9AD}"/>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9361102"/>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0A1CE-F250-48B0-A825-480DFE913EC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94E2B56-532D-4BFF-A6A9-481425ED992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C3AFE8-72E4-439D-94BD-339E3986C09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0436BDE-219D-4E10-BA0D-F6B886D7BF21}"/>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solidFill>
                  <a:prstClr val="black"/>
                </a:solidFill>
              </a:rPr>
              <a:pPr/>
              <a:t>1/20/2026</a:t>
            </a:fld>
            <a:endParaRPr lang="en-US">
              <a:solidFill>
                <a:prstClr val="black"/>
              </a:solidFill>
            </a:endParaRPr>
          </a:p>
        </p:txBody>
      </p:sp>
      <p:sp>
        <p:nvSpPr>
          <p:cNvPr id="6" name="Footer Placeholder 5">
            <a:extLst>
              <a:ext uri="{FF2B5EF4-FFF2-40B4-BE49-F238E27FC236}">
                <a16:creationId xmlns:a16="http://schemas.microsoft.com/office/drawing/2014/main" id="{E0414B9C-3D58-49C4-9608-700A7967A382}"/>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7" name="Slide Number Placeholder 6">
            <a:extLst>
              <a:ext uri="{FF2B5EF4-FFF2-40B4-BE49-F238E27FC236}">
                <a16:creationId xmlns:a16="http://schemas.microsoft.com/office/drawing/2014/main" id="{E39867F5-1B20-478E-9B57-B5DFD921E9C5}"/>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25626702"/>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2A8AC-22E1-43E3-A1FB-E64DAC26148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4942AE-60DE-43E9-8F86-7719D4C98928}"/>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D73837-AE93-4799-B8F8-C208B12AA142}"/>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solidFill>
                  <a:prstClr val="black"/>
                </a:solidFill>
              </a:rPr>
              <a:pPr/>
              <a:t>1/20/2026</a:t>
            </a:fld>
            <a:endParaRPr lang="en-US">
              <a:solidFill>
                <a:prstClr val="black"/>
              </a:solidFill>
            </a:endParaRPr>
          </a:p>
        </p:txBody>
      </p:sp>
      <p:sp>
        <p:nvSpPr>
          <p:cNvPr id="5" name="Footer Placeholder 4">
            <a:extLst>
              <a:ext uri="{FF2B5EF4-FFF2-40B4-BE49-F238E27FC236}">
                <a16:creationId xmlns:a16="http://schemas.microsoft.com/office/drawing/2014/main" id="{AAD77C22-7D6F-4856-ADCC-0FEBC9E722A6}"/>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id="{87D60C6E-130F-4F78-A87E-42A183BAC39E}"/>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330616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91678847"/>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36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C24C33-6C67-476F-A4D3-6EDF933BE33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2238967-C19D-4D5E-8BBA-F077FFB6BB2D}"/>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8168D7-0A06-4852-B99C-DFCFD8A47E35}"/>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solidFill>
                  <a:prstClr val="black"/>
                </a:solidFill>
              </a:rPr>
              <a:pPr/>
              <a:t>1/20/2026</a:t>
            </a:fld>
            <a:endParaRPr lang="en-US">
              <a:solidFill>
                <a:prstClr val="black"/>
              </a:solidFill>
            </a:endParaRPr>
          </a:p>
        </p:txBody>
      </p:sp>
      <p:sp>
        <p:nvSpPr>
          <p:cNvPr id="5" name="Footer Placeholder 4">
            <a:extLst>
              <a:ext uri="{FF2B5EF4-FFF2-40B4-BE49-F238E27FC236}">
                <a16:creationId xmlns:a16="http://schemas.microsoft.com/office/drawing/2014/main" id="{59A5423C-36F3-4F21-9586-6335A0F31B90}"/>
              </a:ext>
            </a:extLst>
          </p:cNvPr>
          <p:cNvSpPr>
            <a:spLocks noGrp="1"/>
          </p:cNvSpPr>
          <p:nvPr>
            <p:ph type="ftr" sz="quarter" idx="11"/>
          </p:nvPr>
        </p:nvSpPr>
        <p:spPr>
          <a:xfrm>
            <a:off x="4038600" y="6356350"/>
            <a:ext cx="4114800" cy="365125"/>
          </a:xfrm>
          <a:prstGeom prst="rect">
            <a:avLst/>
          </a:prstGeom>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id="{2E5A6944-E242-4920-AD75-6F6B923379C6}"/>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52277832"/>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userDrawn="1">
  <p:cSld name="Team Section Slide 2">
    <p:spTree>
      <p:nvGrpSpPr>
        <p:cNvPr id="1" name=""/>
        <p:cNvGrpSpPr/>
        <p:nvPr/>
      </p:nvGrpSpPr>
      <p:grpSpPr>
        <a:xfrm>
          <a:off x="0" y="0"/>
          <a:ext cx="0" cy="0"/>
          <a:chOff x="0" y="0"/>
          <a:chExt cx="0" cy="0"/>
        </a:xfrm>
      </p:grpSpPr>
      <p:sp>
        <p:nvSpPr>
          <p:cNvPr id="34" name="Picture Placeholder 6"/>
          <p:cNvSpPr>
            <a:spLocks noGrp="1"/>
          </p:cNvSpPr>
          <p:nvPr>
            <p:ph type="pic" sz="quarter" idx="10"/>
          </p:nvPr>
        </p:nvSpPr>
        <p:spPr>
          <a:xfrm>
            <a:off x="1815503" y="84666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5" name="Picture Placeholder 6"/>
          <p:cNvSpPr>
            <a:spLocks noGrp="1"/>
          </p:cNvSpPr>
          <p:nvPr>
            <p:ph type="pic" sz="quarter" idx="11"/>
          </p:nvPr>
        </p:nvSpPr>
        <p:spPr>
          <a:xfrm>
            <a:off x="3234279" y="84666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6" name="Picture Placeholder 6"/>
          <p:cNvSpPr>
            <a:spLocks noGrp="1"/>
          </p:cNvSpPr>
          <p:nvPr>
            <p:ph type="pic" sz="quarter" idx="12"/>
          </p:nvPr>
        </p:nvSpPr>
        <p:spPr>
          <a:xfrm>
            <a:off x="4653055" y="84666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7" name="Picture Placeholder 6"/>
          <p:cNvSpPr>
            <a:spLocks noGrp="1"/>
          </p:cNvSpPr>
          <p:nvPr>
            <p:ph type="pic" sz="quarter" idx="13"/>
          </p:nvPr>
        </p:nvSpPr>
        <p:spPr>
          <a:xfrm>
            <a:off x="2745329" y="2169585"/>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8" name="Picture Placeholder 6"/>
          <p:cNvSpPr>
            <a:spLocks noGrp="1"/>
          </p:cNvSpPr>
          <p:nvPr>
            <p:ph type="pic" sz="quarter" idx="14"/>
          </p:nvPr>
        </p:nvSpPr>
        <p:spPr>
          <a:xfrm>
            <a:off x="4164105" y="2169585"/>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9" name="Picture Placeholder 6"/>
          <p:cNvSpPr>
            <a:spLocks noGrp="1"/>
          </p:cNvSpPr>
          <p:nvPr>
            <p:ph type="pic" sz="quarter" idx="15"/>
          </p:nvPr>
        </p:nvSpPr>
        <p:spPr>
          <a:xfrm>
            <a:off x="5582881" y="2169585"/>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0" name="Picture Placeholder 6"/>
          <p:cNvSpPr>
            <a:spLocks noGrp="1"/>
          </p:cNvSpPr>
          <p:nvPr>
            <p:ph type="pic" sz="quarter" idx="16"/>
          </p:nvPr>
        </p:nvSpPr>
        <p:spPr>
          <a:xfrm>
            <a:off x="850900" y="349249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1" name="Picture Placeholder 6"/>
          <p:cNvSpPr>
            <a:spLocks noGrp="1"/>
          </p:cNvSpPr>
          <p:nvPr>
            <p:ph type="pic" sz="quarter" idx="17"/>
          </p:nvPr>
        </p:nvSpPr>
        <p:spPr>
          <a:xfrm>
            <a:off x="2269676" y="349249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2" name="Picture Placeholder 6"/>
          <p:cNvSpPr>
            <a:spLocks noGrp="1"/>
          </p:cNvSpPr>
          <p:nvPr>
            <p:ph type="pic" sz="quarter" idx="18"/>
          </p:nvPr>
        </p:nvSpPr>
        <p:spPr>
          <a:xfrm>
            <a:off x="3688452" y="349249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3" name="Picture Placeholder 6"/>
          <p:cNvSpPr>
            <a:spLocks noGrp="1"/>
          </p:cNvSpPr>
          <p:nvPr>
            <p:ph type="pic" sz="quarter" idx="19"/>
          </p:nvPr>
        </p:nvSpPr>
        <p:spPr>
          <a:xfrm>
            <a:off x="1763196" y="4817537"/>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Tree>
    <p:extLst>
      <p:ext uri="{BB962C8B-B14F-4D97-AF65-F5344CB8AC3E}">
        <p14:creationId xmlns:p14="http://schemas.microsoft.com/office/powerpoint/2010/main" val="2540888673"/>
      </p:ext>
    </p:extLst>
  </p:cSld>
  <p:clrMapOvr>
    <a:masterClrMapping/>
  </p:clrMapOvr>
  <p:transition spd="slow" advClick="0" advTm="1000">
    <p:push dir="r"/>
  </p:transition>
  <p:extLst>
    <p:ext uri="{DCECCB84-F9BA-43D5-87BE-67443E8EF086}">
      <p15:sldGuideLst xmlns:p15="http://schemas.microsoft.com/office/powerpoint/2012/main">
        <p15:guide id="1" orient="horz" pos="324">
          <p15:clr>
            <a:srgbClr val="FBAE40"/>
          </p15:clr>
        </p15:guide>
        <p15:guide id="2" pos="402">
          <p15:clr>
            <a:srgbClr val="FBAE40"/>
          </p15:clr>
        </p15:guide>
        <p15:guide id="3" pos="5355">
          <p15:clr>
            <a:srgbClr val="FBAE40"/>
          </p15:clr>
        </p15:guide>
        <p15:guide id="4" orient="horz" pos="2916">
          <p15:clr>
            <a:srgbClr val="FBAE40"/>
          </p15:clr>
        </p15:guide>
      </p15:sldGuideLst>
    </p:ext>
  </p:extLst>
</p:sldLayout>
</file>

<file path=ppt/slideLayouts/slideLayout3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BB015-29D4-44AD-800E-E1607241CC2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31F13F0-6DB7-4EE0-A3C2-DF1A9EE8A83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934FCF8-A473-49F7-825C-D6B9006A563C}"/>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14E5B3C-B786-4842-B2C4-237AC4870E53}"/>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A3486A31-BD37-41FF-A9F5-A6455FE4BEB2}"/>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77455864"/>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3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74DA6-29AA-4B56-B965-495C495FE7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1E353C-5CD8-4FB2-9599-F70245D8CB9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01721E-1307-41CA-82D7-8D3DA01A5357}"/>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98F8200-B0DC-4CE1-92DE-F13763F07F34}"/>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45D2FA61-885B-4394-BF43-F7F8EB3E82E3}"/>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5599759"/>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3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338E8C-D887-4DEE-870B-9676E050F9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8D9501F-7726-4052-BA93-0A9FFA05F8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C07F663-994B-4960-ABCB-EE666FD6D6BF}"/>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25640D1B-2AB5-4C2A-B220-E6D906AAE6E2}"/>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8FECF264-2A4A-48E2-8687-D9577FB5CE60}"/>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0883384"/>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3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8798F-26F4-4B37-B244-FFFC340816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A128B56-6DA9-4EF1-9C49-C21A2B4C6C6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6495A3A-B427-45EF-8643-9BD9C9D725B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1212E1-A50F-49FA-8591-614EC86D1D14}"/>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8EAAB17-6E9F-4643-8570-580B096A3A8F}"/>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CE56DB1F-DD24-4FB4-8217-9A5588255FA8}"/>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31669732"/>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3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3EAAE-371A-4476-9B71-AE73CE27C91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141068-1AA7-43A8-80F2-4419DB8E53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206B61E-C831-45FB-8768-D089C79CF39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589B99B-D92B-4047-940A-9CD913D762F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97B555B-20E9-4BB4-997D-3A2B2F18814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ADA165C-86C4-4100-9557-C0B9BD3198D1}"/>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50BA1EEB-F284-4346-8007-C8306FEDE613}"/>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9FB6157B-7A36-482A-9C69-A05181E4D6C6}"/>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4510628"/>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3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E870D-24D9-4194-99F5-D3C20B818C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5D3E0C8-0C99-43A0-8CB3-7B17E1B26060}"/>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968EF76F-2A3A-479B-9C89-E2D244676C61}"/>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67FFA884-CD33-484C-B9B4-766E0E506772}"/>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3053189"/>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3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E861A1-8B6F-4CCA-955A-44FCBE7D5C7D}"/>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1524F1F0-B93E-4185-B775-D333CB396EA4}"/>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3BF3DBFA-8CB9-4320-B431-F958291FEBD2}"/>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6385427"/>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3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62836-4258-445B-82CE-9CEE9B8225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9BB52E2-D2B2-4955-A593-B64D89B79DA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E77143-0427-441F-9A15-310607DCC2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6B730A9-76CF-4511-85BB-39923AC4D115}"/>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A672D648-85C7-4D21-81C1-33DD626ED42D}"/>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B1E9857F-B690-4FC3-AE77-B2FE4A76767F}"/>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9265117"/>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7816F3-689B-4A8D-94E4-524CDBF22321}"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994785514"/>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3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5C1C0-C595-42C2-A81A-C38A44F726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AD9E085-7175-401D-9455-E4065BCBB47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82163A9-8D10-4F0D-BB63-B966BB7FF3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36844EB-FA8B-40BC-BFD9-962593E8DC61}"/>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D030D15C-22D4-4261-AAB1-0BFF31441B12}"/>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28540678-5D5E-431C-A728-16791187EE63}"/>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0855565"/>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3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D5844-22F5-4AC9-B35C-EC6B01AACE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8329451-8DBF-494E-A00A-956301D8BB3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EB5B09-F267-4B22-BE2E-5FE227E1F561}"/>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1B8D6B7-2582-404B-AB4C-5974B88704C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4046055-CB42-4464-806F-D2BFC6AF09C7}"/>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74751154"/>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3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4EBD5F-D49F-4F5B-9263-93B3E89DC14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C6F4D19-1362-473A-8E6B-CFEBCAFCDB5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A90EBE-6462-4489-AB4B-1A8E6CF746DB}"/>
              </a:ext>
            </a:extLst>
          </p:cNvPr>
          <p:cNvSpPr>
            <a:spLocks noGrp="1"/>
          </p:cNvSpPr>
          <p:nvPr>
            <p:ph type="dt" sz="half" idx="10"/>
          </p:nvPr>
        </p:nvSpPr>
        <p:spPr/>
        <p:txBody>
          <a:body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B6C0680-213C-4D35-A14A-336589C93616}"/>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A0DB1C4-442D-4A9B-B4E6-5B457D18A527}"/>
              </a:ext>
            </a:extLst>
          </p:cNvPr>
          <p:cNvSpPr>
            <a:spLocks noGrp="1"/>
          </p:cNvSpPr>
          <p:nvPr>
            <p:ph type="sldNum" sz="quarter" idx="12"/>
          </p:nvPr>
        </p:nvSpPr>
        <p:spPr/>
        <p:txBody>
          <a:body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12310670"/>
      </p:ext>
    </p:extLst>
  </p:cSld>
  <p:clrMapOvr>
    <a:masterClrMapping/>
  </p:clrMapOvr>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sldLayout>
</file>

<file path=ppt/slideLayouts/slideLayout373.xml><?xml version="1.0" encoding="utf-8"?>
<p:sldLayout xmlns:a="http://schemas.openxmlformats.org/drawingml/2006/main" xmlns:r="http://schemas.openxmlformats.org/officeDocument/2006/relationships" xmlns:p="http://schemas.openxmlformats.org/presentationml/2006/main" userDrawn="1">
  <p:cSld name="Team Section Slide 2">
    <p:spTree>
      <p:nvGrpSpPr>
        <p:cNvPr id="1" name=""/>
        <p:cNvGrpSpPr/>
        <p:nvPr/>
      </p:nvGrpSpPr>
      <p:grpSpPr>
        <a:xfrm>
          <a:off x="0" y="0"/>
          <a:ext cx="0" cy="0"/>
          <a:chOff x="0" y="0"/>
          <a:chExt cx="0" cy="0"/>
        </a:xfrm>
      </p:grpSpPr>
      <p:sp>
        <p:nvSpPr>
          <p:cNvPr id="34" name="Picture Placeholder 6"/>
          <p:cNvSpPr>
            <a:spLocks noGrp="1"/>
          </p:cNvSpPr>
          <p:nvPr>
            <p:ph type="pic" sz="quarter" idx="10"/>
          </p:nvPr>
        </p:nvSpPr>
        <p:spPr>
          <a:xfrm>
            <a:off x="1815503" y="84666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5" name="Picture Placeholder 6"/>
          <p:cNvSpPr>
            <a:spLocks noGrp="1"/>
          </p:cNvSpPr>
          <p:nvPr>
            <p:ph type="pic" sz="quarter" idx="11"/>
          </p:nvPr>
        </p:nvSpPr>
        <p:spPr>
          <a:xfrm>
            <a:off x="3234279" y="84666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6" name="Picture Placeholder 6"/>
          <p:cNvSpPr>
            <a:spLocks noGrp="1"/>
          </p:cNvSpPr>
          <p:nvPr>
            <p:ph type="pic" sz="quarter" idx="12"/>
          </p:nvPr>
        </p:nvSpPr>
        <p:spPr>
          <a:xfrm>
            <a:off x="4653055" y="84666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7" name="Picture Placeholder 6"/>
          <p:cNvSpPr>
            <a:spLocks noGrp="1"/>
          </p:cNvSpPr>
          <p:nvPr>
            <p:ph type="pic" sz="quarter" idx="13"/>
          </p:nvPr>
        </p:nvSpPr>
        <p:spPr>
          <a:xfrm>
            <a:off x="2745329" y="2169585"/>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8" name="Picture Placeholder 6"/>
          <p:cNvSpPr>
            <a:spLocks noGrp="1"/>
          </p:cNvSpPr>
          <p:nvPr>
            <p:ph type="pic" sz="quarter" idx="14"/>
          </p:nvPr>
        </p:nvSpPr>
        <p:spPr>
          <a:xfrm>
            <a:off x="4164105" y="2169585"/>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9" name="Picture Placeholder 6"/>
          <p:cNvSpPr>
            <a:spLocks noGrp="1"/>
          </p:cNvSpPr>
          <p:nvPr>
            <p:ph type="pic" sz="quarter" idx="15"/>
          </p:nvPr>
        </p:nvSpPr>
        <p:spPr>
          <a:xfrm>
            <a:off x="5582881" y="2169585"/>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0" name="Picture Placeholder 6"/>
          <p:cNvSpPr>
            <a:spLocks noGrp="1"/>
          </p:cNvSpPr>
          <p:nvPr>
            <p:ph type="pic" sz="quarter" idx="16"/>
          </p:nvPr>
        </p:nvSpPr>
        <p:spPr>
          <a:xfrm>
            <a:off x="850900" y="349249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1" name="Picture Placeholder 6"/>
          <p:cNvSpPr>
            <a:spLocks noGrp="1"/>
          </p:cNvSpPr>
          <p:nvPr>
            <p:ph type="pic" sz="quarter" idx="17"/>
          </p:nvPr>
        </p:nvSpPr>
        <p:spPr>
          <a:xfrm>
            <a:off x="2269676" y="349249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2" name="Picture Placeholder 6"/>
          <p:cNvSpPr>
            <a:spLocks noGrp="1"/>
          </p:cNvSpPr>
          <p:nvPr>
            <p:ph type="pic" sz="quarter" idx="18"/>
          </p:nvPr>
        </p:nvSpPr>
        <p:spPr>
          <a:xfrm>
            <a:off x="3688452" y="349249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3" name="Picture Placeholder 6"/>
          <p:cNvSpPr>
            <a:spLocks noGrp="1"/>
          </p:cNvSpPr>
          <p:nvPr>
            <p:ph type="pic" sz="quarter" idx="19"/>
          </p:nvPr>
        </p:nvSpPr>
        <p:spPr>
          <a:xfrm>
            <a:off x="1763196" y="4817537"/>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Tree>
    <p:extLst>
      <p:ext uri="{BB962C8B-B14F-4D97-AF65-F5344CB8AC3E}">
        <p14:creationId xmlns:p14="http://schemas.microsoft.com/office/powerpoint/2010/main" val="1223136511"/>
      </p:ext>
    </p:extLst>
  </p:cSld>
  <p:clrMapOvr>
    <a:masterClrMapping/>
  </p:clrMapOvr>
  <p:transition spd="slow" advClick="0" advTm="1000">
    <p:push dir="r"/>
  </p:transition>
  <p:extLst>
    <p:ext uri="{DCECCB84-F9BA-43D5-87BE-67443E8EF086}">
      <p15:sldGuideLst xmlns:p15="http://schemas.microsoft.com/office/powerpoint/2012/main">
        <p15:guide id="1" orient="horz" pos="324">
          <p15:clr>
            <a:srgbClr val="FBAE40"/>
          </p15:clr>
        </p15:guide>
        <p15:guide id="2" pos="402">
          <p15:clr>
            <a:srgbClr val="FBAE40"/>
          </p15:clr>
        </p15:guide>
        <p15:guide id="3" pos="5355">
          <p15:clr>
            <a:srgbClr val="FBAE40"/>
          </p15:clr>
        </p15:guide>
        <p15:guide id="4" orient="horz" pos="2916">
          <p15:clr>
            <a:srgbClr val="FBAE40"/>
          </p15:clr>
        </p15:guide>
      </p15:sldGuideLst>
    </p:ext>
  </p:extLst>
</p:sldLayout>
</file>

<file path=ppt/slideLayouts/slideLayout37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solidFill>
                  <a:prstClr val="black">
                    <a:tint val="75000"/>
                  </a:prstClr>
                </a:solidFill>
              </a:rPr>
              <a:t>GUARDIANTELECOM.COM</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FDFCE6-CA92-7842-81F9-08331DCA05E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0491934"/>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39495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97485675"/>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214571"/>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solidFill>
                  <a:prstClr val="black">
                    <a:tint val="75000"/>
                  </a:prstClr>
                </a:solidFill>
              </a:rPr>
              <a:t>GUARDIANTELECOM.COM</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FDFCE6-CA92-7842-81F9-08331DCA05E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4621258"/>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0BE31E7-AB0D-0C4A-B391-C185F997FDCF}" type="datetimeFigureOut">
              <a:rPr lang="en-US" smtClean="0">
                <a:solidFill>
                  <a:prstClr val="black">
                    <a:tint val="75000"/>
                  </a:prstClr>
                </a:solidFill>
              </a:rPr>
              <a:pPr/>
              <a:t>1/20/2026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FDFCE6-CA92-7842-81F9-08331DCA05E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6486380"/>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solidFill>
                  <a:prstClr val="black">
                    <a:tint val="75000"/>
                  </a:prstClr>
                </a:solidFill>
              </a:rPr>
              <a:t>GUARDIANTELECOM.COM</a:t>
            </a:r>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4FDFCE6-CA92-7842-81F9-08331DCA05E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09285875"/>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solidFill>
                  <a:prstClr val="black">
                    <a:tint val="75000"/>
                  </a:prstClr>
                </a:solidFill>
              </a:rPr>
              <a:t>GUARDIANTELECOM.COM</a:t>
            </a:r>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4FDFCE6-CA92-7842-81F9-08331DCA05E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324525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a:endParaRPr>
          </a:p>
        </p:txBody>
      </p:sp>
      <p:pic>
        <p:nvPicPr>
          <p:cNvPr id="5" name="图片 4" descr="定LOGO-04">
            <a:hlinkClick r:id="rId2"/>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31513" y="6260555"/>
            <a:ext cx="1154438" cy="402298"/>
          </a:xfrm>
          <a:prstGeom prst="rect">
            <a:avLst/>
          </a:prstGeom>
        </p:spPr>
      </p:pic>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3357500481"/>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38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BE31E7-AB0D-0C4A-B391-C185F997FDCF}" type="datetimeFigureOut">
              <a:rPr lang="en-US" smtClean="0">
                <a:solidFill>
                  <a:prstClr val="black">
                    <a:tint val="75000"/>
                  </a:prstClr>
                </a:solidFill>
              </a:rPr>
              <a:pPr/>
              <a:t>1/20/2026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4FDFCE6-CA92-7842-81F9-08331DCA05E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0903718"/>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0BE31E7-AB0D-0C4A-B391-C185F997FDCF}" type="datetimeFigureOut">
              <a:rPr lang="en-US" smtClean="0">
                <a:solidFill>
                  <a:prstClr val="black">
                    <a:tint val="75000"/>
                  </a:prstClr>
                </a:solidFill>
              </a:rPr>
              <a:pPr/>
              <a:t>1/20/2026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FDFCE6-CA92-7842-81F9-08331DCA05E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6358072"/>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0BE31E7-AB0D-0C4A-B391-C185F997FDCF}" type="datetimeFigureOut">
              <a:rPr lang="en-US" smtClean="0">
                <a:solidFill>
                  <a:prstClr val="black">
                    <a:tint val="75000"/>
                  </a:prstClr>
                </a:solidFill>
              </a:rPr>
              <a:pPr/>
              <a:t>1/20/2026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FDFCE6-CA92-7842-81F9-08331DCA05E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35431846"/>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BE31E7-AB0D-0C4A-B391-C185F997FDCF}" type="datetimeFigureOut">
              <a:rPr lang="en-US" smtClean="0">
                <a:solidFill>
                  <a:prstClr val="black">
                    <a:tint val="75000"/>
                  </a:prstClr>
                </a:solidFill>
              </a:rPr>
              <a:pPr/>
              <a:t>1/20/2026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FDFCE6-CA92-7842-81F9-08331DCA05E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0790514"/>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BE31E7-AB0D-0C4A-B391-C185F997FDCF}" type="datetimeFigureOut">
              <a:rPr lang="en-US" smtClean="0">
                <a:solidFill>
                  <a:prstClr val="black">
                    <a:tint val="75000"/>
                  </a:prstClr>
                </a:solidFill>
              </a:rPr>
              <a:pPr/>
              <a:t>1/20/2026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FDFCE6-CA92-7842-81F9-08331DCA05E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2544801"/>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D0EE23-777E-374A-AAA0-DFE7E87B3771}"/>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ES_tradnl"/>
          </a:p>
        </p:txBody>
      </p:sp>
      <p:sp>
        <p:nvSpPr>
          <p:cNvPr id="3" name="Subtítulo 2">
            <a:extLst>
              <a:ext uri="{FF2B5EF4-FFF2-40B4-BE49-F238E27FC236}">
                <a16:creationId xmlns:a16="http://schemas.microsoft.com/office/drawing/2014/main" id="{BF3CDF85-9108-DC40-A944-26E766EE5D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ES_tradnl"/>
          </a:p>
        </p:txBody>
      </p:sp>
      <p:sp>
        <p:nvSpPr>
          <p:cNvPr id="4" name="Marcador de fecha 3">
            <a:extLst>
              <a:ext uri="{FF2B5EF4-FFF2-40B4-BE49-F238E27FC236}">
                <a16:creationId xmlns:a16="http://schemas.microsoft.com/office/drawing/2014/main" id="{5F78D2D8-0F47-434E-BEBD-6222A26B2EA4}"/>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C3383E9B-E2A2-D041-9D9B-CC750722CF99}"/>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0EB03664-2193-BE41-867A-7066493CEFB5}"/>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3491342902"/>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073C45-43C7-CA4C-A420-D3CB05B99B52}"/>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contenido 2">
            <a:extLst>
              <a:ext uri="{FF2B5EF4-FFF2-40B4-BE49-F238E27FC236}">
                <a16:creationId xmlns:a16="http://schemas.microsoft.com/office/drawing/2014/main" id="{1971E84A-70E4-5E44-9F34-11AC6356A7F5}"/>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EED1A01A-FBF1-E243-9A2D-801725C2DD1A}"/>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54D0A7E7-9A9A-3C4D-B1E7-E9845F6CC2CB}"/>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798880F1-D763-8F4B-A9BD-C1A885A69BED}"/>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3809966767"/>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B19950-F992-2947-A008-956C8FB8D914}"/>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ES_tradnl"/>
          </a:p>
        </p:txBody>
      </p:sp>
      <p:sp>
        <p:nvSpPr>
          <p:cNvPr id="3" name="Marcador de texto 2">
            <a:extLst>
              <a:ext uri="{FF2B5EF4-FFF2-40B4-BE49-F238E27FC236}">
                <a16:creationId xmlns:a16="http://schemas.microsoft.com/office/drawing/2014/main" id="{BB0C60C2-3E17-384E-AEF0-C1D29C555C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80EC10B0-80A5-884A-8303-A9627187668A}"/>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101580A8-1A22-8245-9E92-67A4AB64A10D}"/>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3A565F33-1BC0-9E4F-801B-196B67488AB6}"/>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3521392800"/>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DEE75A-9E4E-EF40-A326-B192F84E7781}"/>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contenido 2">
            <a:extLst>
              <a:ext uri="{FF2B5EF4-FFF2-40B4-BE49-F238E27FC236}">
                <a16:creationId xmlns:a16="http://schemas.microsoft.com/office/drawing/2014/main" id="{00ACF98D-73C1-7F4A-AE3A-7F7D29123B86}"/>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contenido 3">
            <a:extLst>
              <a:ext uri="{FF2B5EF4-FFF2-40B4-BE49-F238E27FC236}">
                <a16:creationId xmlns:a16="http://schemas.microsoft.com/office/drawing/2014/main" id="{02F5D953-FCFA-9B4B-A415-AD677C653D91}"/>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5" name="Marcador de fecha 4">
            <a:extLst>
              <a:ext uri="{FF2B5EF4-FFF2-40B4-BE49-F238E27FC236}">
                <a16:creationId xmlns:a16="http://schemas.microsoft.com/office/drawing/2014/main" id="{55759904-CA0D-BF41-BEA7-ECC47F45ECC6}"/>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6" name="Marcador de pie de página 5">
            <a:extLst>
              <a:ext uri="{FF2B5EF4-FFF2-40B4-BE49-F238E27FC236}">
                <a16:creationId xmlns:a16="http://schemas.microsoft.com/office/drawing/2014/main" id="{4074A04F-B830-4447-8B6C-F5277AC2B96E}"/>
              </a:ext>
            </a:extLst>
          </p:cNvPr>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a:extLst>
              <a:ext uri="{FF2B5EF4-FFF2-40B4-BE49-F238E27FC236}">
                <a16:creationId xmlns:a16="http://schemas.microsoft.com/office/drawing/2014/main" id="{604529FB-3A61-734B-B292-895745B7F00C}"/>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2103488250"/>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E1616F-7781-3940-95D5-8E497C201025}"/>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ES_tradnl"/>
          </a:p>
        </p:txBody>
      </p:sp>
      <p:sp>
        <p:nvSpPr>
          <p:cNvPr id="3" name="Marcador de texto 2">
            <a:extLst>
              <a:ext uri="{FF2B5EF4-FFF2-40B4-BE49-F238E27FC236}">
                <a16:creationId xmlns:a16="http://schemas.microsoft.com/office/drawing/2014/main" id="{693963E9-9F39-8E46-A591-150DF44724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08CA5872-F158-BC41-9560-E9732FEA9FE5}"/>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5" name="Marcador de texto 4">
            <a:extLst>
              <a:ext uri="{FF2B5EF4-FFF2-40B4-BE49-F238E27FC236}">
                <a16:creationId xmlns:a16="http://schemas.microsoft.com/office/drawing/2014/main" id="{B57C2841-7E4A-C542-825D-71E24362BA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E57A197B-5A64-7A40-AE8E-5BC38166D2DC}"/>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7" name="Marcador de fecha 6">
            <a:extLst>
              <a:ext uri="{FF2B5EF4-FFF2-40B4-BE49-F238E27FC236}">
                <a16:creationId xmlns:a16="http://schemas.microsoft.com/office/drawing/2014/main" id="{BB04AE5E-8BDA-8C4A-AD7C-82199FF7198B}"/>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8" name="Marcador de pie de página 7">
            <a:extLst>
              <a:ext uri="{FF2B5EF4-FFF2-40B4-BE49-F238E27FC236}">
                <a16:creationId xmlns:a16="http://schemas.microsoft.com/office/drawing/2014/main" id="{E4C97413-E4B9-F740-BBAD-66E90C1F3F12}"/>
              </a:ext>
            </a:extLst>
          </p:cNvPr>
          <p:cNvSpPr>
            <a:spLocks noGrp="1"/>
          </p:cNvSpPr>
          <p:nvPr>
            <p:ph type="ftr" sz="quarter" idx="11"/>
          </p:nvPr>
        </p:nvSpPr>
        <p:spPr/>
        <p:txBody>
          <a:bodyPr/>
          <a:lstStyle/>
          <a:p>
            <a:endParaRPr lang="es-ES_tradnl">
              <a:solidFill>
                <a:prstClr val="black">
                  <a:tint val="75000"/>
                </a:prstClr>
              </a:solidFill>
            </a:endParaRPr>
          </a:p>
        </p:txBody>
      </p:sp>
      <p:sp>
        <p:nvSpPr>
          <p:cNvPr id="9" name="Marcador de número de diapositiva 8">
            <a:extLst>
              <a:ext uri="{FF2B5EF4-FFF2-40B4-BE49-F238E27FC236}">
                <a16:creationId xmlns:a16="http://schemas.microsoft.com/office/drawing/2014/main" id="{E41BED57-0644-3942-81A2-A9C2920A8851}"/>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33514774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05247" y="6247684"/>
            <a:ext cx="1298633" cy="396083"/>
          </a:xfrm>
          <a:prstGeom prst="rect">
            <a:avLst/>
          </a:prstGeom>
        </p:spPr>
      </p:pic>
      <p:pic>
        <p:nvPicPr>
          <p:cNvPr id="3" name="Picture 2"/>
          <p:cNvPicPr>
            <a:picLocks noChangeAspect="1"/>
          </p:cNvPicPr>
          <p:nvPr userDrawn="1"/>
        </p:nvPicPr>
        <p:blipFill rotWithShape="1">
          <a:blip r:embed="rId3" cstate="print">
            <a:extLst>
              <a:ext uri="{28A0092B-C50C-407E-A947-70E740481C1C}">
                <a14:useLocalDpi xmlns:a14="http://schemas.microsoft.com/office/drawing/2010/main" val="0"/>
              </a:ext>
            </a:extLst>
          </a:blip>
          <a:srcRect l="8259" t="21673" r="7466" b="22732"/>
          <a:stretch/>
        </p:blipFill>
        <p:spPr>
          <a:xfrm>
            <a:off x="10784541" y="214935"/>
            <a:ext cx="1119339" cy="369206"/>
          </a:xfrm>
          <a:prstGeom prst="rect">
            <a:avLst/>
          </a:prstGeom>
        </p:spPr>
      </p:pic>
    </p:spTree>
    <p:extLst>
      <p:ext uri="{BB962C8B-B14F-4D97-AF65-F5344CB8AC3E}">
        <p14:creationId xmlns:p14="http://schemas.microsoft.com/office/powerpoint/2010/main" val="1131199863"/>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390.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13DEFB-E487-8E41-A8C1-DCCF7D0AA16D}"/>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fecha 2">
            <a:extLst>
              <a:ext uri="{FF2B5EF4-FFF2-40B4-BE49-F238E27FC236}">
                <a16:creationId xmlns:a16="http://schemas.microsoft.com/office/drawing/2014/main" id="{8C1B2C5B-2030-AA47-8296-C090E4308DE1}"/>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4" name="Marcador de pie de página 3">
            <a:extLst>
              <a:ext uri="{FF2B5EF4-FFF2-40B4-BE49-F238E27FC236}">
                <a16:creationId xmlns:a16="http://schemas.microsoft.com/office/drawing/2014/main" id="{1DAA72AC-60EE-8F4C-8169-5989E1167B9B}"/>
              </a:ext>
            </a:extLst>
          </p:cNvPr>
          <p:cNvSpPr>
            <a:spLocks noGrp="1"/>
          </p:cNvSpPr>
          <p:nvPr>
            <p:ph type="ftr" sz="quarter" idx="11"/>
          </p:nvPr>
        </p:nvSpPr>
        <p:spPr/>
        <p:txBody>
          <a:bodyPr/>
          <a:lstStyle/>
          <a:p>
            <a:endParaRPr lang="es-ES_tradnl">
              <a:solidFill>
                <a:prstClr val="black">
                  <a:tint val="75000"/>
                </a:prstClr>
              </a:solidFill>
            </a:endParaRPr>
          </a:p>
        </p:txBody>
      </p:sp>
      <p:sp>
        <p:nvSpPr>
          <p:cNvPr id="5" name="Marcador de número de diapositiva 4">
            <a:extLst>
              <a:ext uri="{FF2B5EF4-FFF2-40B4-BE49-F238E27FC236}">
                <a16:creationId xmlns:a16="http://schemas.microsoft.com/office/drawing/2014/main" id="{E1E57C5B-DC14-E348-B06A-62387F2B7EC4}"/>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1215270562"/>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A4F0F79-1311-4643-97FB-BD6262D3495C}"/>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3" name="Marcador de pie de página 2">
            <a:extLst>
              <a:ext uri="{FF2B5EF4-FFF2-40B4-BE49-F238E27FC236}">
                <a16:creationId xmlns:a16="http://schemas.microsoft.com/office/drawing/2014/main" id="{1D6D1F78-1F12-524F-A379-EA828EC6F842}"/>
              </a:ext>
            </a:extLst>
          </p:cNvPr>
          <p:cNvSpPr>
            <a:spLocks noGrp="1"/>
          </p:cNvSpPr>
          <p:nvPr>
            <p:ph type="ftr" sz="quarter" idx="11"/>
          </p:nvPr>
        </p:nvSpPr>
        <p:spPr/>
        <p:txBody>
          <a:bodyPr/>
          <a:lstStyle/>
          <a:p>
            <a:endParaRPr lang="es-ES_tradnl">
              <a:solidFill>
                <a:prstClr val="black">
                  <a:tint val="75000"/>
                </a:prstClr>
              </a:solidFill>
            </a:endParaRPr>
          </a:p>
        </p:txBody>
      </p:sp>
      <p:sp>
        <p:nvSpPr>
          <p:cNvPr id="4" name="Marcador de número de diapositiva 3">
            <a:extLst>
              <a:ext uri="{FF2B5EF4-FFF2-40B4-BE49-F238E27FC236}">
                <a16:creationId xmlns:a16="http://schemas.microsoft.com/office/drawing/2014/main" id="{13F5889A-0411-B744-9045-20EA5A98C7B6}"/>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4017573392"/>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6F5947-5E5B-4F43-83F8-6562A598FEF5}"/>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ES_tradnl"/>
          </a:p>
        </p:txBody>
      </p:sp>
      <p:sp>
        <p:nvSpPr>
          <p:cNvPr id="3" name="Marcador de contenido 2">
            <a:extLst>
              <a:ext uri="{FF2B5EF4-FFF2-40B4-BE49-F238E27FC236}">
                <a16:creationId xmlns:a16="http://schemas.microsoft.com/office/drawing/2014/main" id="{F4E3945F-9DCD-D84B-A541-30F108E254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texto 3">
            <a:extLst>
              <a:ext uri="{FF2B5EF4-FFF2-40B4-BE49-F238E27FC236}">
                <a16:creationId xmlns:a16="http://schemas.microsoft.com/office/drawing/2014/main" id="{6031D45E-0CAD-A94E-ABFD-1158275B5C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B0A23D59-6ADC-6A40-8748-57D267335C31}"/>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6" name="Marcador de pie de página 5">
            <a:extLst>
              <a:ext uri="{FF2B5EF4-FFF2-40B4-BE49-F238E27FC236}">
                <a16:creationId xmlns:a16="http://schemas.microsoft.com/office/drawing/2014/main" id="{A53C0302-4956-2B47-BFFD-165861BFEBBF}"/>
              </a:ext>
            </a:extLst>
          </p:cNvPr>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a:extLst>
              <a:ext uri="{FF2B5EF4-FFF2-40B4-BE49-F238E27FC236}">
                <a16:creationId xmlns:a16="http://schemas.microsoft.com/office/drawing/2014/main" id="{CBB65C09-4C8A-5440-B7B9-BA05464FC3DC}"/>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2431995470"/>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34E543-EB3F-5544-8A6C-B95FBDB93037}"/>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ES_tradnl"/>
          </a:p>
        </p:txBody>
      </p:sp>
      <p:sp>
        <p:nvSpPr>
          <p:cNvPr id="3" name="Marcador de posición de imagen 2">
            <a:extLst>
              <a:ext uri="{FF2B5EF4-FFF2-40B4-BE49-F238E27FC236}">
                <a16:creationId xmlns:a16="http://schemas.microsoft.com/office/drawing/2014/main" id="{3AF72527-0F4F-AA43-88A9-BCBC88EA16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a:extLst>
              <a:ext uri="{FF2B5EF4-FFF2-40B4-BE49-F238E27FC236}">
                <a16:creationId xmlns:a16="http://schemas.microsoft.com/office/drawing/2014/main" id="{A3A7FCE1-2557-9E4C-8C07-2E7CC5803A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7CCE5EFE-648C-3A40-BF7F-03A6C9A50E08}"/>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6" name="Marcador de pie de página 5">
            <a:extLst>
              <a:ext uri="{FF2B5EF4-FFF2-40B4-BE49-F238E27FC236}">
                <a16:creationId xmlns:a16="http://schemas.microsoft.com/office/drawing/2014/main" id="{09D8875A-E206-B746-B653-23D09944354B}"/>
              </a:ext>
            </a:extLst>
          </p:cNvPr>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a:extLst>
              <a:ext uri="{FF2B5EF4-FFF2-40B4-BE49-F238E27FC236}">
                <a16:creationId xmlns:a16="http://schemas.microsoft.com/office/drawing/2014/main" id="{B9902AAC-653A-0548-BBA5-40A18E87CA67}"/>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1028187520"/>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063686-7403-B743-B0B0-FAE7AEECA3D3}"/>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texto vertical 2">
            <a:extLst>
              <a:ext uri="{FF2B5EF4-FFF2-40B4-BE49-F238E27FC236}">
                <a16:creationId xmlns:a16="http://schemas.microsoft.com/office/drawing/2014/main" id="{C74B11BC-A3EB-2D45-AA0F-F4D1098DDE11}"/>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90030CA3-FF6A-8145-A191-FDBA848E61AB}"/>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C54DDA95-885C-A24A-9279-8775C435522F}"/>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51DA4109-6B61-5246-BD60-D68CD1A20226}"/>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3711207858"/>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FEC0E0E-E051-BF4E-BE52-EF53F70B6CB5}"/>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ES_tradnl"/>
          </a:p>
        </p:txBody>
      </p:sp>
      <p:sp>
        <p:nvSpPr>
          <p:cNvPr id="3" name="Marcador de texto vertical 2">
            <a:extLst>
              <a:ext uri="{FF2B5EF4-FFF2-40B4-BE49-F238E27FC236}">
                <a16:creationId xmlns:a16="http://schemas.microsoft.com/office/drawing/2014/main" id="{36A5AD57-5943-DE4B-8C4F-B359D80D5FEF}"/>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243288BA-301D-6540-9BAB-468FAE41F156}"/>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49E26692-9C3C-B742-8DBE-64CF18D82208}"/>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40677DB8-F4E5-6141-99B0-6B4D40311EFC}"/>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1576392924"/>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2" name="Rectangle 1"/>
          <p:cNvSpPr/>
          <p:nvPr userDrawn="1"/>
        </p:nvSpPr>
        <p:spPr>
          <a:xfrm>
            <a:off x="414528" y="865632"/>
            <a:ext cx="1060704" cy="41452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dirty="0">
              <a:solidFill>
                <a:prstClr val="white"/>
              </a:solidFill>
            </a:endParaRPr>
          </a:p>
        </p:txBody>
      </p:sp>
    </p:spTree>
    <p:extLst>
      <p:ext uri="{BB962C8B-B14F-4D97-AF65-F5344CB8AC3E}">
        <p14:creationId xmlns:p14="http://schemas.microsoft.com/office/powerpoint/2010/main" val="2716684519"/>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D0EE23-777E-374A-AAA0-DFE7E87B3771}"/>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ES_tradnl"/>
          </a:p>
        </p:txBody>
      </p:sp>
      <p:sp>
        <p:nvSpPr>
          <p:cNvPr id="3" name="Subtítulo 2">
            <a:extLst>
              <a:ext uri="{FF2B5EF4-FFF2-40B4-BE49-F238E27FC236}">
                <a16:creationId xmlns:a16="http://schemas.microsoft.com/office/drawing/2014/main" id="{BF3CDF85-9108-DC40-A944-26E766EE5D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ES_tradnl"/>
          </a:p>
        </p:txBody>
      </p:sp>
      <p:sp>
        <p:nvSpPr>
          <p:cNvPr id="4" name="Marcador de fecha 3">
            <a:extLst>
              <a:ext uri="{FF2B5EF4-FFF2-40B4-BE49-F238E27FC236}">
                <a16:creationId xmlns:a16="http://schemas.microsoft.com/office/drawing/2014/main" id="{5F78D2D8-0F47-434E-BEBD-6222A26B2EA4}"/>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C3383E9B-E2A2-D041-9D9B-CC750722CF99}"/>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0EB03664-2193-BE41-867A-7066493CEFB5}"/>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4292899071"/>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073C45-43C7-CA4C-A420-D3CB05B99B52}"/>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contenido 2">
            <a:extLst>
              <a:ext uri="{FF2B5EF4-FFF2-40B4-BE49-F238E27FC236}">
                <a16:creationId xmlns:a16="http://schemas.microsoft.com/office/drawing/2014/main" id="{1971E84A-70E4-5E44-9F34-11AC6356A7F5}"/>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EED1A01A-FBF1-E243-9A2D-801725C2DD1A}"/>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54D0A7E7-9A9A-3C4D-B1E7-E9845F6CC2CB}"/>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798880F1-D763-8F4B-A9BD-C1A885A69BED}"/>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4221720429"/>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B19950-F992-2947-A008-956C8FB8D914}"/>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ES_tradnl"/>
          </a:p>
        </p:txBody>
      </p:sp>
      <p:sp>
        <p:nvSpPr>
          <p:cNvPr id="3" name="Marcador de texto 2">
            <a:extLst>
              <a:ext uri="{FF2B5EF4-FFF2-40B4-BE49-F238E27FC236}">
                <a16:creationId xmlns:a16="http://schemas.microsoft.com/office/drawing/2014/main" id="{BB0C60C2-3E17-384E-AEF0-C1D29C555C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80EC10B0-80A5-884A-8303-A9627187668A}"/>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101580A8-1A22-8245-9E92-67A4AB64A10D}"/>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3A565F33-1BC0-9E4F-801B-196B67488AB6}"/>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3028372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7214" b="0" i="0">
                <a:solidFill>
                  <a:schemeClr val="bg1"/>
                </a:solidFill>
                <a:latin typeface="Gill Sans MT"/>
                <a:cs typeface="Gill Sans MT"/>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1/20/2026</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2284786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标题和内容">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05400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40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DEE75A-9E4E-EF40-A326-B192F84E7781}"/>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contenido 2">
            <a:extLst>
              <a:ext uri="{FF2B5EF4-FFF2-40B4-BE49-F238E27FC236}">
                <a16:creationId xmlns:a16="http://schemas.microsoft.com/office/drawing/2014/main" id="{00ACF98D-73C1-7F4A-AE3A-7F7D29123B86}"/>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contenido 3">
            <a:extLst>
              <a:ext uri="{FF2B5EF4-FFF2-40B4-BE49-F238E27FC236}">
                <a16:creationId xmlns:a16="http://schemas.microsoft.com/office/drawing/2014/main" id="{02F5D953-FCFA-9B4B-A415-AD677C653D91}"/>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5" name="Marcador de fecha 4">
            <a:extLst>
              <a:ext uri="{FF2B5EF4-FFF2-40B4-BE49-F238E27FC236}">
                <a16:creationId xmlns:a16="http://schemas.microsoft.com/office/drawing/2014/main" id="{55759904-CA0D-BF41-BEA7-ECC47F45ECC6}"/>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6" name="Marcador de pie de página 5">
            <a:extLst>
              <a:ext uri="{FF2B5EF4-FFF2-40B4-BE49-F238E27FC236}">
                <a16:creationId xmlns:a16="http://schemas.microsoft.com/office/drawing/2014/main" id="{4074A04F-B830-4447-8B6C-F5277AC2B96E}"/>
              </a:ext>
            </a:extLst>
          </p:cNvPr>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a:extLst>
              <a:ext uri="{FF2B5EF4-FFF2-40B4-BE49-F238E27FC236}">
                <a16:creationId xmlns:a16="http://schemas.microsoft.com/office/drawing/2014/main" id="{604529FB-3A61-734B-B292-895745B7F00C}"/>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3138182920"/>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E1616F-7781-3940-95D5-8E497C201025}"/>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ES_tradnl"/>
          </a:p>
        </p:txBody>
      </p:sp>
      <p:sp>
        <p:nvSpPr>
          <p:cNvPr id="3" name="Marcador de texto 2">
            <a:extLst>
              <a:ext uri="{FF2B5EF4-FFF2-40B4-BE49-F238E27FC236}">
                <a16:creationId xmlns:a16="http://schemas.microsoft.com/office/drawing/2014/main" id="{693963E9-9F39-8E46-A591-150DF44724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08CA5872-F158-BC41-9560-E9732FEA9FE5}"/>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5" name="Marcador de texto 4">
            <a:extLst>
              <a:ext uri="{FF2B5EF4-FFF2-40B4-BE49-F238E27FC236}">
                <a16:creationId xmlns:a16="http://schemas.microsoft.com/office/drawing/2014/main" id="{B57C2841-7E4A-C542-825D-71E24362BA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E57A197B-5A64-7A40-AE8E-5BC38166D2DC}"/>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7" name="Marcador de fecha 6">
            <a:extLst>
              <a:ext uri="{FF2B5EF4-FFF2-40B4-BE49-F238E27FC236}">
                <a16:creationId xmlns:a16="http://schemas.microsoft.com/office/drawing/2014/main" id="{BB04AE5E-8BDA-8C4A-AD7C-82199FF7198B}"/>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8" name="Marcador de pie de página 7">
            <a:extLst>
              <a:ext uri="{FF2B5EF4-FFF2-40B4-BE49-F238E27FC236}">
                <a16:creationId xmlns:a16="http://schemas.microsoft.com/office/drawing/2014/main" id="{E4C97413-E4B9-F740-BBAD-66E90C1F3F12}"/>
              </a:ext>
            </a:extLst>
          </p:cNvPr>
          <p:cNvSpPr>
            <a:spLocks noGrp="1"/>
          </p:cNvSpPr>
          <p:nvPr>
            <p:ph type="ftr" sz="quarter" idx="11"/>
          </p:nvPr>
        </p:nvSpPr>
        <p:spPr/>
        <p:txBody>
          <a:bodyPr/>
          <a:lstStyle/>
          <a:p>
            <a:endParaRPr lang="es-ES_tradnl">
              <a:solidFill>
                <a:prstClr val="black">
                  <a:tint val="75000"/>
                </a:prstClr>
              </a:solidFill>
            </a:endParaRPr>
          </a:p>
        </p:txBody>
      </p:sp>
      <p:sp>
        <p:nvSpPr>
          <p:cNvPr id="9" name="Marcador de número de diapositiva 8">
            <a:extLst>
              <a:ext uri="{FF2B5EF4-FFF2-40B4-BE49-F238E27FC236}">
                <a16:creationId xmlns:a16="http://schemas.microsoft.com/office/drawing/2014/main" id="{E41BED57-0644-3942-81A2-A9C2920A8851}"/>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988585609"/>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13DEFB-E487-8E41-A8C1-DCCF7D0AA16D}"/>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fecha 2">
            <a:extLst>
              <a:ext uri="{FF2B5EF4-FFF2-40B4-BE49-F238E27FC236}">
                <a16:creationId xmlns:a16="http://schemas.microsoft.com/office/drawing/2014/main" id="{8C1B2C5B-2030-AA47-8296-C090E4308DE1}"/>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4" name="Marcador de pie de página 3">
            <a:extLst>
              <a:ext uri="{FF2B5EF4-FFF2-40B4-BE49-F238E27FC236}">
                <a16:creationId xmlns:a16="http://schemas.microsoft.com/office/drawing/2014/main" id="{1DAA72AC-60EE-8F4C-8169-5989E1167B9B}"/>
              </a:ext>
            </a:extLst>
          </p:cNvPr>
          <p:cNvSpPr>
            <a:spLocks noGrp="1"/>
          </p:cNvSpPr>
          <p:nvPr>
            <p:ph type="ftr" sz="quarter" idx="11"/>
          </p:nvPr>
        </p:nvSpPr>
        <p:spPr/>
        <p:txBody>
          <a:bodyPr/>
          <a:lstStyle/>
          <a:p>
            <a:endParaRPr lang="es-ES_tradnl">
              <a:solidFill>
                <a:prstClr val="black">
                  <a:tint val="75000"/>
                </a:prstClr>
              </a:solidFill>
            </a:endParaRPr>
          </a:p>
        </p:txBody>
      </p:sp>
      <p:sp>
        <p:nvSpPr>
          <p:cNvPr id="5" name="Marcador de número de diapositiva 4">
            <a:extLst>
              <a:ext uri="{FF2B5EF4-FFF2-40B4-BE49-F238E27FC236}">
                <a16:creationId xmlns:a16="http://schemas.microsoft.com/office/drawing/2014/main" id="{E1E57C5B-DC14-E348-B06A-62387F2B7EC4}"/>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3607985397"/>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A4F0F79-1311-4643-97FB-BD6262D3495C}"/>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3" name="Marcador de pie de página 2">
            <a:extLst>
              <a:ext uri="{FF2B5EF4-FFF2-40B4-BE49-F238E27FC236}">
                <a16:creationId xmlns:a16="http://schemas.microsoft.com/office/drawing/2014/main" id="{1D6D1F78-1F12-524F-A379-EA828EC6F842}"/>
              </a:ext>
            </a:extLst>
          </p:cNvPr>
          <p:cNvSpPr>
            <a:spLocks noGrp="1"/>
          </p:cNvSpPr>
          <p:nvPr>
            <p:ph type="ftr" sz="quarter" idx="11"/>
          </p:nvPr>
        </p:nvSpPr>
        <p:spPr/>
        <p:txBody>
          <a:bodyPr/>
          <a:lstStyle/>
          <a:p>
            <a:endParaRPr lang="es-ES_tradnl">
              <a:solidFill>
                <a:prstClr val="black">
                  <a:tint val="75000"/>
                </a:prstClr>
              </a:solidFill>
            </a:endParaRPr>
          </a:p>
        </p:txBody>
      </p:sp>
      <p:sp>
        <p:nvSpPr>
          <p:cNvPr id="4" name="Marcador de número de diapositiva 3">
            <a:extLst>
              <a:ext uri="{FF2B5EF4-FFF2-40B4-BE49-F238E27FC236}">
                <a16:creationId xmlns:a16="http://schemas.microsoft.com/office/drawing/2014/main" id="{13F5889A-0411-B744-9045-20EA5A98C7B6}"/>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3830178856"/>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6F5947-5E5B-4F43-83F8-6562A598FEF5}"/>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ES_tradnl"/>
          </a:p>
        </p:txBody>
      </p:sp>
      <p:sp>
        <p:nvSpPr>
          <p:cNvPr id="3" name="Marcador de contenido 2">
            <a:extLst>
              <a:ext uri="{FF2B5EF4-FFF2-40B4-BE49-F238E27FC236}">
                <a16:creationId xmlns:a16="http://schemas.microsoft.com/office/drawing/2014/main" id="{F4E3945F-9DCD-D84B-A541-30F108E254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texto 3">
            <a:extLst>
              <a:ext uri="{FF2B5EF4-FFF2-40B4-BE49-F238E27FC236}">
                <a16:creationId xmlns:a16="http://schemas.microsoft.com/office/drawing/2014/main" id="{6031D45E-0CAD-A94E-ABFD-1158275B5C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B0A23D59-6ADC-6A40-8748-57D267335C31}"/>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6" name="Marcador de pie de página 5">
            <a:extLst>
              <a:ext uri="{FF2B5EF4-FFF2-40B4-BE49-F238E27FC236}">
                <a16:creationId xmlns:a16="http://schemas.microsoft.com/office/drawing/2014/main" id="{A53C0302-4956-2B47-BFFD-165861BFEBBF}"/>
              </a:ext>
            </a:extLst>
          </p:cNvPr>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a:extLst>
              <a:ext uri="{FF2B5EF4-FFF2-40B4-BE49-F238E27FC236}">
                <a16:creationId xmlns:a16="http://schemas.microsoft.com/office/drawing/2014/main" id="{CBB65C09-4C8A-5440-B7B9-BA05464FC3DC}"/>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187756274"/>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34E543-EB3F-5544-8A6C-B95FBDB93037}"/>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ES_tradnl"/>
          </a:p>
        </p:txBody>
      </p:sp>
      <p:sp>
        <p:nvSpPr>
          <p:cNvPr id="3" name="Marcador de posición de imagen 2">
            <a:extLst>
              <a:ext uri="{FF2B5EF4-FFF2-40B4-BE49-F238E27FC236}">
                <a16:creationId xmlns:a16="http://schemas.microsoft.com/office/drawing/2014/main" id="{3AF72527-0F4F-AA43-88A9-BCBC88EA16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a:extLst>
              <a:ext uri="{FF2B5EF4-FFF2-40B4-BE49-F238E27FC236}">
                <a16:creationId xmlns:a16="http://schemas.microsoft.com/office/drawing/2014/main" id="{A3A7FCE1-2557-9E4C-8C07-2E7CC5803A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7CCE5EFE-648C-3A40-BF7F-03A6C9A50E08}"/>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6" name="Marcador de pie de página 5">
            <a:extLst>
              <a:ext uri="{FF2B5EF4-FFF2-40B4-BE49-F238E27FC236}">
                <a16:creationId xmlns:a16="http://schemas.microsoft.com/office/drawing/2014/main" id="{09D8875A-E206-B746-B653-23D09944354B}"/>
              </a:ext>
            </a:extLst>
          </p:cNvPr>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a:extLst>
              <a:ext uri="{FF2B5EF4-FFF2-40B4-BE49-F238E27FC236}">
                <a16:creationId xmlns:a16="http://schemas.microsoft.com/office/drawing/2014/main" id="{B9902AAC-653A-0548-BBA5-40A18E87CA67}"/>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1174671314"/>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063686-7403-B743-B0B0-FAE7AEECA3D3}"/>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texto vertical 2">
            <a:extLst>
              <a:ext uri="{FF2B5EF4-FFF2-40B4-BE49-F238E27FC236}">
                <a16:creationId xmlns:a16="http://schemas.microsoft.com/office/drawing/2014/main" id="{C74B11BC-A3EB-2D45-AA0F-F4D1098DDE11}"/>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90030CA3-FF6A-8145-A191-FDBA848E61AB}"/>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C54DDA95-885C-A24A-9279-8775C435522F}"/>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51DA4109-6B61-5246-BD60-D68CD1A20226}"/>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2255817411"/>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FEC0E0E-E051-BF4E-BE52-EF53F70B6CB5}"/>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ES_tradnl"/>
          </a:p>
        </p:txBody>
      </p:sp>
      <p:sp>
        <p:nvSpPr>
          <p:cNvPr id="3" name="Marcador de texto vertical 2">
            <a:extLst>
              <a:ext uri="{FF2B5EF4-FFF2-40B4-BE49-F238E27FC236}">
                <a16:creationId xmlns:a16="http://schemas.microsoft.com/office/drawing/2014/main" id="{36A5AD57-5943-DE4B-8C4F-B359D80D5FEF}"/>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243288BA-301D-6540-9BAB-468FAE41F156}"/>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49E26692-9C3C-B742-8DBE-64CF18D82208}"/>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40677DB8-F4E5-6141-99B0-6B4D40311EFC}"/>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530715676"/>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2" name="Rectangle 1"/>
          <p:cNvSpPr/>
          <p:nvPr userDrawn="1"/>
        </p:nvSpPr>
        <p:spPr>
          <a:xfrm>
            <a:off x="414528" y="865632"/>
            <a:ext cx="1060704" cy="41452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dirty="0">
              <a:solidFill>
                <a:prstClr val="white"/>
              </a:solidFill>
            </a:endParaRPr>
          </a:p>
        </p:txBody>
      </p:sp>
    </p:spTree>
    <p:extLst>
      <p:ext uri="{BB962C8B-B14F-4D97-AF65-F5344CB8AC3E}">
        <p14:creationId xmlns:p14="http://schemas.microsoft.com/office/powerpoint/2010/main" val="1388168747"/>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US">
                <a:solidFill>
                  <a:prstClr val="black">
                    <a:tint val="75000"/>
                  </a:prstClr>
                </a:solidFill>
              </a:rPr>
              <a:t>GUARDIANTELECOM.COM</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FDFCE6-CA92-7842-81F9-08331DCA05E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19215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矩形 1"/>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dirty="0">
              <a:solidFill>
                <a:srgbClr val="0070C0"/>
              </a:solidFill>
              <a:latin typeface="WeblySleek UI Semilight"/>
            </a:endParaRPr>
          </a:p>
        </p:txBody>
      </p:sp>
      <p:sp>
        <p:nvSpPr>
          <p:cNvPr id="6" name="标题 1"/>
          <p:cNvSpPr>
            <a:spLocks noGrp="1"/>
          </p:cNvSpPr>
          <p:nvPr>
            <p:ph type="title"/>
          </p:nvPr>
        </p:nvSpPr>
        <p:spPr>
          <a:xfrm>
            <a:off x="612000" y="432000"/>
            <a:ext cx="10515600" cy="583200"/>
          </a:xfrm>
        </p:spPr>
        <p:txBody>
          <a:bodyPr>
            <a:normAutofit/>
          </a:bodyPr>
          <a:lstStyle>
            <a:lvl1pPr>
              <a:defRPr sz="2400">
                <a:solidFill>
                  <a:srgbClr val="221E1F"/>
                </a:solidFill>
                <a:latin typeface="WeblySleek UI Semilight"/>
                <a:cs typeface="Arial" panose="020B0604020202020204" pitchFamily="34" charset="0"/>
              </a:defRPr>
            </a:lvl1pPr>
          </a:lstStyle>
          <a:p>
            <a:r>
              <a:rPr lang="zh-CN" altLang="en-US" dirty="0"/>
              <a:t>单击此处编辑母版标题样式</a:t>
            </a:r>
          </a:p>
        </p:txBody>
      </p:sp>
      <p:pic>
        <p:nvPicPr>
          <p:cNvPr id="4" name="图片 3"/>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10333521" y="6195150"/>
            <a:ext cx="1289723" cy="504000"/>
          </a:xfrm>
          <a:prstGeom prst="rect">
            <a:avLst/>
          </a:prstGeom>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3759754397"/>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4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38200" y="1825625"/>
            <a:ext cx="10515600" cy="394953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63281298"/>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214571"/>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solidFill>
                  <a:prstClr val="black">
                    <a:tint val="75000"/>
                  </a:prstClr>
                </a:solidFill>
              </a:rPr>
              <a:t>GUARDIANTELECOM.COM</a:t>
            </a:r>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FDFCE6-CA92-7842-81F9-08331DCA05E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620317"/>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0BE31E7-AB0D-0C4A-B391-C185F997FDCF}" type="datetimeFigureOut">
              <a:rPr lang="en-US" smtClean="0">
                <a:solidFill>
                  <a:prstClr val="black">
                    <a:tint val="75000"/>
                  </a:prstClr>
                </a:solidFill>
              </a:rPr>
              <a:pPr/>
              <a:t>1/20/2026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FDFCE6-CA92-7842-81F9-08331DCA05E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585873"/>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solidFill>
                  <a:prstClr val="black">
                    <a:tint val="75000"/>
                  </a:prstClr>
                </a:solidFill>
              </a:rPr>
              <a:t>GUARDIANTELECOM.COM</a:t>
            </a:r>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4FDFCE6-CA92-7842-81F9-08331DCA05E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34016707"/>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solidFill>
                  <a:prstClr val="black">
                    <a:tint val="75000"/>
                  </a:prstClr>
                </a:solidFill>
              </a:rPr>
              <a:t>GUARDIANTELECOM.COM</a:t>
            </a:r>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4FDFCE6-CA92-7842-81F9-08331DCA05E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6278609"/>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BE31E7-AB0D-0C4A-B391-C185F997FDCF}" type="datetimeFigureOut">
              <a:rPr lang="en-US" smtClean="0">
                <a:solidFill>
                  <a:prstClr val="black">
                    <a:tint val="75000"/>
                  </a:prstClr>
                </a:solidFill>
              </a:rPr>
              <a:pPr/>
              <a:t>1/20/2026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4FDFCE6-CA92-7842-81F9-08331DCA05E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447892"/>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0BE31E7-AB0D-0C4A-B391-C185F997FDCF}" type="datetimeFigureOut">
              <a:rPr lang="en-US" smtClean="0">
                <a:solidFill>
                  <a:prstClr val="black">
                    <a:tint val="75000"/>
                  </a:prstClr>
                </a:solidFill>
              </a:rPr>
              <a:pPr/>
              <a:t>1/20/2026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FDFCE6-CA92-7842-81F9-08331DCA05E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8867850"/>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0BE31E7-AB0D-0C4A-B391-C185F997FDCF}" type="datetimeFigureOut">
              <a:rPr lang="en-US" smtClean="0">
                <a:solidFill>
                  <a:prstClr val="black">
                    <a:tint val="75000"/>
                  </a:prstClr>
                </a:solidFill>
              </a:rPr>
              <a:pPr/>
              <a:t>1/20/2026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FDFCE6-CA92-7842-81F9-08331DCA05E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9984204"/>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BE31E7-AB0D-0C4A-B391-C185F997FDCF}" type="datetimeFigureOut">
              <a:rPr lang="en-US" smtClean="0">
                <a:solidFill>
                  <a:prstClr val="black">
                    <a:tint val="75000"/>
                  </a:prstClr>
                </a:solidFill>
              </a:rPr>
              <a:pPr/>
              <a:t>1/20/2026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FDFCE6-CA92-7842-81F9-08331DCA05E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6474767"/>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BE31E7-AB0D-0C4A-B391-C185F997FDCF}" type="datetimeFigureOut">
              <a:rPr lang="en-US" smtClean="0">
                <a:solidFill>
                  <a:prstClr val="black">
                    <a:tint val="75000"/>
                  </a:prstClr>
                </a:solidFill>
              </a:rPr>
              <a:pPr/>
              <a:t>1/20/2026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FDFCE6-CA92-7842-81F9-08331DCA05E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097483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8174128"/>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4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157319"/>
            <a:ext cx="11887200" cy="877824"/>
          </a:xfrm>
        </p:spPr>
        <p:txBody>
          <a:bodyPr/>
          <a:lstStyle/>
          <a:p>
            <a:r>
              <a:rPr lang="en-US" dirty="0"/>
              <a:t>Click to edit Master title style</a:t>
            </a:r>
            <a:endParaRPr dirty="0"/>
          </a:p>
        </p:txBody>
      </p:sp>
      <p:sp>
        <p:nvSpPr>
          <p:cNvPr id="3" name="Subtitle 2"/>
          <p:cNvSpPr>
            <a:spLocks noGrp="1"/>
          </p:cNvSpPr>
          <p:nvPr>
            <p:ph type="subTitle" idx="1"/>
          </p:nvPr>
        </p:nvSpPr>
        <p:spPr>
          <a:xfrm>
            <a:off x="1219200" y="3034554"/>
            <a:ext cx="10668000" cy="3823447"/>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a:extLst>
              <a:ext uri="{FF2B5EF4-FFF2-40B4-BE49-F238E27FC236}">
                <a16:creationId xmlns:a16="http://schemas.microsoft.com/office/drawing/2014/main" id="{A36E4E72-7305-4C39-B7EF-DF4B29C33F3C}"/>
              </a:ext>
            </a:extLst>
          </p:cNvPr>
          <p:cNvSpPr>
            <a:spLocks noGrp="1"/>
          </p:cNvSpPr>
          <p:nvPr>
            <p:ph type="dt" sz="half" idx="10"/>
          </p:nvPr>
        </p:nvSpPr>
        <p:spPr/>
        <p:txBody>
          <a:bodyPr/>
          <a:lstStyle>
            <a:lvl1pPr>
              <a:defRPr/>
            </a:lvl1pPr>
          </a:lstStyle>
          <a:p>
            <a:pPr>
              <a:defRPr/>
            </a:pPr>
            <a:fld id="{A0B1BB96-2559-4F6A-9989-10AB5889A10E}"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5" name="Footer Placeholder 4">
            <a:extLst>
              <a:ext uri="{FF2B5EF4-FFF2-40B4-BE49-F238E27FC236}">
                <a16:creationId xmlns:a16="http://schemas.microsoft.com/office/drawing/2014/main" id="{4DC28E6D-2FA6-4170-93BB-6F7B4DCFB3FB}"/>
              </a:ext>
            </a:extLst>
          </p:cNvPr>
          <p:cNvSpPr>
            <a:spLocks noGrp="1"/>
          </p:cNvSpPr>
          <p:nvPr>
            <p:ph type="ftr" sz="quarter" idx="11"/>
          </p:nvPr>
        </p:nvSpPr>
        <p:spPr/>
        <p:txBody>
          <a:bodyPr/>
          <a:lstStyle>
            <a:lvl1pPr>
              <a:defRPr/>
            </a:lvl1pPr>
          </a:lstStyle>
          <a:p>
            <a:pPr>
              <a:defRPr/>
            </a:pPr>
            <a:endParaRPr lang="en-US" dirty="0">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id="{AA6954FF-3F03-47AD-8246-332420DC12C7}"/>
              </a:ext>
            </a:extLst>
          </p:cNvPr>
          <p:cNvSpPr>
            <a:spLocks noGrp="1"/>
          </p:cNvSpPr>
          <p:nvPr>
            <p:ph type="sldNum" sz="quarter" idx="12"/>
          </p:nvPr>
        </p:nvSpPr>
        <p:spPr/>
        <p:txBody>
          <a:bodyPr/>
          <a:lstStyle>
            <a:lvl1pPr>
              <a:defRPr/>
            </a:lvl1pPr>
          </a:lstStyle>
          <a:p>
            <a:pPr>
              <a:defRPr/>
            </a:pPr>
            <a:fld id="{488B9C4F-3401-4587-852C-1ECBEEEEB7EC}" type="slidenum">
              <a:rPr lang="en-US" altLang="en-US"/>
              <a:pPr>
                <a:defRPr/>
              </a:pPr>
              <a:t>‹#›</a:t>
            </a:fld>
            <a:endParaRPr lang="en-US" altLang="en-US" dirty="0"/>
          </a:p>
        </p:txBody>
      </p:sp>
    </p:spTree>
    <p:extLst>
      <p:ext uri="{BB962C8B-B14F-4D97-AF65-F5344CB8AC3E}">
        <p14:creationId xmlns:p14="http://schemas.microsoft.com/office/powerpoint/2010/main" val="2521138848"/>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a:extLst>
              <a:ext uri="{FF2B5EF4-FFF2-40B4-BE49-F238E27FC236}">
                <a16:creationId xmlns:a16="http://schemas.microsoft.com/office/drawing/2014/main" id="{81FFE099-C502-42CE-85CB-A27BB2DF10BE}"/>
              </a:ext>
            </a:extLst>
          </p:cNvPr>
          <p:cNvSpPr>
            <a:spLocks noGrp="1"/>
          </p:cNvSpPr>
          <p:nvPr>
            <p:ph type="dt" sz="half" idx="10"/>
          </p:nvPr>
        </p:nvSpPr>
        <p:spPr/>
        <p:txBody>
          <a:bodyPr/>
          <a:lstStyle>
            <a:lvl1pPr>
              <a:defRPr/>
            </a:lvl1pPr>
          </a:lstStyle>
          <a:p>
            <a:pPr>
              <a:defRPr/>
            </a:pPr>
            <a:fld id="{9F193462-0A8A-444B-BCC9-713AA74F4DAD}"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5" name="Footer Placeholder 4">
            <a:extLst>
              <a:ext uri="{FF2B5EF4-FFF2-40B4-BE49-F238E27FC236}">
                <a16:creationId xmlns:a16="http://schemas.microsoft.com/office/drawing/2014/main" id="{042AA6F7-623F-43F0-9598-D17D78196520}"/>
              </a:ext>
            </a:extLst>
          </p:cNvPr>
          <p:cNvSpPr>
            <a:spLocks noGrp="1"/>
          </p:cNvSpPr>
          <p:nvPr>
            <p:ph type="ftr" sz="quarter" idx="11"/>
          </p:nvPr>
        </p:nvSpPr>
        <p:spPr/>
        <p:txBody>
          <a:bodyPr/>
          <a:lstStyle>
            <a:lvl1pPr>
              <a:defRPr/>
            </a:lvl1pPr>
          </a:lstStyle>
          <a:p>
            <a:pPr>
              <a:defRPr/>
            </a:pPr>
            <a:endParaRPr lang="en-US" dirty="0">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id="{4B699700-9A0A-4228-9CAE-598FC2C6DA4F}"/>
              </a:ext>
            </a:extLst>
          </p:cNvPr>
          <p:cNvSpPr>
            <a:spLocks noGrp="1"/>
          </p:cNvSpPr>
          <p:nvPr>
            <p:ph type="sldNum" sz="quarter" idx="12"/>
          </p:nvPr>
        </p:nvSpPr>
        <p:spPr/>
        <p:txBody>
          <a:bodyPr/>
          <a:lstStyle>
            <a:lvl1pPr>
              <a:defRPr/>
            </a:lvl1pPr>
          </a:lstStyle>
          <a:p>
            <a:pPr>
              <a:defRPr/>
            </a:pPr>
            <a:fld id="{2F723DE1-90A0-4544-8262-893013FEB058}" type="slidenum">
              <a:rPr lang="en-US" altLang="en-US"/>
              <a:pPr>
                <a:defRPr/>
              </a:pPr>
              <a:t>‹#›</a:t>
            </a:fld>
            <a:endParaRPr lang="en-US" altLang="en-US" dirty="0"/>
          </a:p>
        </p:txBody>
      </p:sp>
    </p:spTree>
    <p:extLst>
      <p:ext uri="{BB962C8B-B14F-4D97-AF65-F5344CB8AC3E}">
        <p14:creationId xmlns:p14="http://schemas.microsoft.com/office/powerpoint/2010/main" val="595835330"/>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0" y="5025435"/>
            <a:ext cx="11887200" cy="914400"/>
          </a:xfrm>
        </p:spPr>
        <p:txBody>
          <a:bodyPr/>
          <a:lstStyle/>
          <a:p>
            <a:r>
              <a:rPr lang="en-US"/>
              <a:t>Click to edit Master title style</a:t>
            </a:r>
            <a:endParaRPr/>
          </a:p>
        </p:txBody>
      </p:sp>
      <p:sp>
        <p:nvSpPr>
          <p:cNvPr id="3" name="Subtitle 2"/>
          <p:cNvSpPr>
            <a:spLocks noGrp="1"/>
          </p:cNvSpPr>
          <p:nvPr>
            <p:ph type="subTitle" idx="1"/>
          </p:nvPr>
        </p:nvSpPr>
        <p:spPr>
          <a:xfrm>
            <a:off x="1219200" y="5943600"/>
            <a:ext cx="10668000" cy="91440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lstStyle>
            <a:lvl1pPr marL="0" indent="0" algn="l" defTabSz="914400" rtl="0" eaLnBrk="1" latinLnBrk="0" hangingPunct="1">
              <a:spcBef>
                <a:spcPts val="300"/>
              </a:spcBef>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9" name="Picture Placeholder 8"/>
          <p:cNvSpPr>
            <a:spLocks noGrp="1"/>
          </p:cNvSpPr>
          <p:nvPr>
            <p:ph type="pic" sz="quarter" idx="13"/>
          </p:nvPr>
        </p:nvSpPr>
        <p:spPr>
          <a:xfrm>
            <a:off x="1236133" y="1129553"/>
            <a:ext cx="10651067" cy="3886200"/>
          </a:xfrm>
        </p:spPr>
        <p:txBody>
          <a:bodyPr rtlCol="0">
            <a:normAutofit/>
          </a:bodyPr>
          <a:lstStyle>
            <a:lvl1pPr marL="0" indent="0">
              <a:buNone/>
              <a:defRPr sz="1800"/>
            </a:lvl1pPr>
          </a:lstStyle>
          <a:p>
            <a:pPr lvl="0"/>
            <a:r>
              <a:rPr lang="en-US" noProof="0" dirty="0"/>
              <a:t>Drag picture to placeholder or click icon to add</a:t>
            </a:r>
            <a:endParaRPr noProof="0" dirty="0"/>
          </a:p>
        </p:txBody>
      </p:sp>
      <p:sp>
        <p:nvSpPr>
          <p:cNvPr id="5" name="Date Placeholder 3">
            <a:extLst>
              <a:ext uri="{FF2B5EF4-FFF2-40B4-BE49-F238E27FC236}">
                <a16:creationId xmlns:a16="http://schemas.microsoft.com/office/drawing/2014/main" id="{8E51AE05-7587-449C-9BBD-AFAFD9EB8A1C}"/>
              </a:ext>
            </a:extLst>
          </p:cNvPr>
          <p:cNvSpPr>
            <a:spLocks noGrp="1"/>
          </p:cNvSpPr>
          <p:nvPr>
            <p:ph type="dt" sz="half" idx="14"/>
          </p:nvPr>
        </p:nvSpPr>
        <p:spPr/>
        <p:txBody>
          <a:bodyPr/>
          <a:lstStyle>
            <a:lvl1pPr>
              <a:defRPr/>
            </a:lvl1pPr>
          </a:lstStyle>
          <a:p>
            <a:pPr>
              <a:defRPr/>
            </a:pPr>
            <a:fld id="{C6681FE8-10BD-498F-B79E-4FEF1B2E221A}"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6" name="Footer Placeholder 4">
            <a:extLst>
              <a:ext uri="{FF2B5EF4-FFF2-40B4-BE49-F238E27FC236}">
                <a16:creationId xmlns:a16="http://schemas.microsoft.com/office/drawing/2014/main" id="{C362E569-8067-446F-ADA8-75E715E2DBDD}"/>
              </a:ext>
            </a:extLst>
          </p:cNvPr>
          <p:cNvSpPr>
            <a:spLocks noGrp="1"/>
          </p:cNvSpPr>
          <p:nvPr>
            <p:ph type="ftr" sz="quarter" idx="15"/>
          </p:nvPr>
        </p:nvSpPr>
        <p:spPr/>
        <p:txBody>
          <a:bodyPr/>
          <a:lstStyle>
            <a:lvl1pPr>
              <a:defRPr/>
            </a:lvl1pPr>
          </a:lstStyle>
          <a:p>
            <a:pPr>
              <a:defRPr/>
            </a:pPr>
            <a:endParaRPr lang="en-US" dirty="0">
              <a:solidFill>
                <a:prstClr val="black">
                  <a:lumMod val="65000"/>
                  <a:lumOff val="35000"/>
                </a:prstClr>
              </a:solidFill>
            </a:endParaRPr>
          </a:p>
        </p:txBody>
      </p:sp>
    </p:spTree>
    <p:extLst>
      <p:ext uri="{BB962C8B-B14F-4D97-AF65-F5344CB8AC3E}">
        <p14:creationId xmlns:p14="http://schemas.microsoft.com/office/powerpoint/2010/main" val="1738868432"/>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3200399"/>
            <a:ext cx="11887200" cy="2286000"/>
          </a:xfrm>
          <a:solidFill>
            <a:schemeClr val="tx2"/>
          </a:solidFill>
        </p:spPr>
        <p:txBody>
          <a:bodyPr rtlCol="0" anchor="b">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a:t>Click to edit Master title style</a:t>
            </a:r>
            <a:endParaRPr/>
          </a:p>
        </p:txBody>
      </p:sp>
      <p:sp>
        <p:nvSpPr>
          <p:cNvPr id="3" name="Text Placeholder 2"/>
          <p:cNvSpPr>
            <a:spLocks noGrp="1"/>
          </p:cNvSpPr>
          <p:nvPr>
            <p:ph type="body" idx="1"/>
          </p:nvPr>
        </p:nvSpPr>
        <p:spPr>
          <a:xfrm>
            <a:off x="1219200" y="5484607"/>
            <a:ext cx="10668000" cy="77724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chor="ctr">
            <a:normAutofit/>
          </a:bodyPr>
          <a:lstStyle>
            <a:lvl1pPr marL="0" indent="0" algn="l" defTabSz="914400" rtl="0" eaLnBrk="1" latinLnBrk="0" hangingPunct="1">
              <a:spcBef>
                <a:spcPts val="3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60F7E3-F1F6-41C8-AAF8-647735D4F2A2}"/>
              </a:ext>
            </a:extLst>
          </p:cNvPr>
          <p:cNvSpPr>
            <a:spLocks noGrp="1"/>
          </p:cNvSpPr>
          <p:nvPr>
            <p:ph type="dt" sz="half" idx="10"/>
          </p:nvPr>
        </p:nvSpPr>
        <p:spPr/>
        <p:txBody>
          <a:bodyPr/>
          <a:lstStyle>
            <a:lvl1pPr>
              <a:defRPr/>
            </a:lvl1pPr>
          </a:lstStyle>
          <a:p>
            <a:pPr>
              <a:defRPr/>
            </a:pPr>
            <a:fld id="{D68AF1C4-9145-45CE-B421-DD849E0ADDFD}"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5" name="Footer Placeholder 4">
            <a:extLst>
              <a:ext uri="{FF2B5EF4-FFF2-40B4-BE49-F238E27FC236}">
                <a16:creationId xmlns:a16="http://schemas.microsoft.com/office/drawing/2014/main" id="{EB5C0742-F542-4680-8704-F7865F5A8E8F}"/>
              </a:ext>
            </a:extLst>
          </p:cNvPr>
          <p:cNvSpPr>
            <a:spLocks noGrp="1"/>
          </p:cNvSpPr>
          <p:nvPr>
            <p:ph type="ftr" sz="quarter" idx="11"/>
          </p:nvPr>
        </p:nvSpPr>
        <p:spPr/>
        <p:txBody>
          <a:bodyPr/>
          <a:lstStyle>
            <a:lvl1pPr>
              <a:defRPr/>
            </a:lvl1pPr>
          </a:lstStyle>
          <a:p>
            <a:pPr>
              <a:defRPr/>
            </a:pPr>
            <a:endParaRPr lang="en-US" dirty="0">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id="{0A8E93F5-5178-43B4-9C2D-89B093571887}"/>
              </a:ext>
            </a:extLst>
          </p:cNvPr>
          <p:cNvSpPr>
            <a:spLocks noGrp="1"/>
          </p:cNvSpPr>
          <p:nvPr>
            <p:ph type="sldNum" sz="quarter" idx="12"/>
          </p:nvPr>
        </p:nvSpPr>
        <p:spPr/>
        <p:txBody>
          <a:bodyPr/>
          <a:lstStyle>
            <a:lvl1pPr>
              <a:defRPr/>
            </a:lvl1pPr>
          </a:lstStyle>
          <a:p>
            <a:pPr>
              <a:defRPr/>
            </a:pPr>
            <a:fld id="{A6DE5F2D-65D2-438E-A8EB-F087DEF5CC3E}" type="slidenum">
              <a:rPr lang="en-US" altLang="en-US"/>
              <a:pPr>
                <a:defRPr/>
              </a:pPr>
              <a:t>‹#›</a:t>
            </a:fld>
            <a:endParaRPr lang="en-US" altLang="en-US" dirty="0"/>
          </a:p>
        </p:txBody>
      </p:sp>
    </p:spTree>
    <p:extLst>
      <p:ext uri="{BB962C8B-B14F-4D97-AF65-F5344CB8AC3E}">
        <p14:creationId xmlns:p14="http://schemas.microsoft.com/office/powerpoint/2010/main" val="3208809880"/>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490133" y="2595563"/>
            <a:ext cx="475488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6863379" y="2595563"/>
            <a:ext cx="475488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3">
            <a:extLst>
              <a:ext uri="{FF2B5EF4-FFF2-40B4-BE49-F238E27FC236}">
                <a16:creationId xmlns:a16="http://schemas.microsoft.com/office/drawing/2014/main" id="{80931E89-59AD-4DBA-BBBF-F349D4ADA146}"/>
              </a:ext>
            </a:extLst>
          </p:cNvPr>
          <p:cNvSpPr>
            <a:spLocks noGrp="1"/>
          </p:cNvSpPr>
          <p:nvPr>
            <p:ph type="dt" sz="half" idx="10"/>
          </p:nvPr>
        </p:nvSpPr>
        <p:spPr/>
        <p:txBody>
          <a:bodyPr/>
          <a:lstStyle>
            <a:lvl1pPr>
              <a:defRPr/>
            </a:lvl1pPr>
          </a:lstStyle>
          <a:p>
            <a:pPr>
              <a:defRPr/>
            </a:pPr>
            <a:fld id="{9D02943E-CE0E-427D-8D8E-4B19740F2195}"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6" name="Footer Placeholder 4">
            <a:extLst>
              <a:ext uri="{FF2B5EF4-FFF2-40B4-BE49-F238E27FC236}">
                <a16:creationId xmlns:a16="http://schemas.microsoft.com/office/drawing/2014/main" id="{2519CC45-40DA-4AAD-AF3D-EA62317783A5}"/>
              </a:ext>
            </a:extLst>
          </p:cNvPr>
          <p:cNvSpPr>
            <a:spLocks noGrp="1"/>
          </p:cNvSpPr>
          <p:nvPr>
            <p:ph type="ftr" sz="quarter" idx="11"/>
          </p:nvPr>
        </p:nvSpPr>
        <p:spPr/>
        <p:txBody>
          <a:bodyPr/>
          <a:lstStyle>
            <a:lvl1pPr>
              <a:defRPr/>
            </a:lvl1pPr>
          </a:lstStyle>
          <a:p>
            <a:pPr>
              <a:defRPr/>
            </a:pPr>
            <a:endParaRPr lang="en-US" dirty="0">
              <a:solidFill>
                <a:prstClr val="black">
                  <a:lumMod val="65000"/>
                  <a:lumOff val="35000"/>
                </a:prstClr>
              </a:solidFill>
            </a:endParaRPr>
          </a:p>
        </p:txBody>
      </p:sp>
      <p:sp>
        <p:nvSpPr>
          <p:cNvPr id="7" name="Slide Number Placeholder 5">
            <a:extLst>
              <a:ext uri="{FF2B5EF4-FFF2-40B4-BE49-F238E27FC236}">
                <a16:creationId xmlns:a16="http://schemas.microsoft.com/office/drawing/2014/main" id="{7F5CE638-FD14-4B81-BC4E-F768AC05EE69}"/>
              </a:ext>
            </a:extLst>
          </p:cNvPr>
          <p:cNvSpPr>
            <a:spLocks noGrp="1"/>
          </p:cNvSpPr>
          <p:nvPr>
            <p:ph type="sldNum" sz="quarter" idx="12"/>
          </p:nvPr>
        </p:nvSpPr>
        <p:spPr/>
        <p:txBody>
          <a:bodyPr/>
          <a:lstStyle>
            <a:lvl1pPr>
              <a:defRPr/>
            </a:lvl1pPr>
          </a:lstStyle>
          <a:p>
            <a:pPr>
              <a:defRPr/>
            </a:pPr>
            <a:fld id="{CAC76CCE-D975-4832-A118-2141A0767B44}" type="slidenum">
              <a:rPr lang="en-US" altLang="en-US"/>
              <a:pPr>
                <a:defRPr/>
              </a:pPr>
              <a:t>‹#›</a:t>
            </a:fld>
            <a:endParaRPr lang="en-US" altLang="en-US" dirty="0"/>
          </a:p>
        </p:txBody>
      </p:sp>
    </p:spTree>
    <p:extLst>
      <p:ext uri="{BB962C8B-B14F-4D97-AF65-F5344CB8AC3E}">
        <p14:creationId xmlns:p14="http://schemas.microsoft.com/office/powerpoint/2010/main" val="3844094696"/>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25D4065D-17B5-46F6-822A-15BC663C6877}"/>
              </a:ext>
            </a:extLst>
          </p:cNvPr>
          <p:cNvCxnSpPr/>
          <p:nvPr/>
        </p:nvCxnSpPr>
        <p:spPr>
          <a:xfrm>
            <a:off x="1615017" y="2905125"/>
            <a:ext cx="451273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68D1642-B53C-45B2-9051-010145BF5B1E}"/>
              </a:ext>
            </a:extLst>
          </p:cNvPr>
          <p:cNvCxnSpPr/>
          <p:nvPr/>
        </p:nvCxnSpPr>
        <p:spPr>
          <a:xfrm>
            <a:off x="6985001" y="2905125"/>
            <a:ext cx="4510617"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7D3742C-6018-449E-8D75-181A98C29723}"/>
              </a:ext>
            </a:extLst>
          </p:cNvPr>
          <p:cNvCxnSpPr/>
          <p:nvPr/>
        </p:nvCxnSpPr>
        <p:spPr>
          <a:xfrm>
            <a:off x="1615017" y="2905125"/>
            <a:ext cx="451273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FC904CA-C1FE-45AB-A279-862030BFFF82}"/>
              </a:ext>
            </a:extLst>
          </p:cNvPr>
          <p:cNvCxnSpPr/>
          <p:nvPr/>
        </p:nvCxnSpPr>
        <p:spPr>
          <a:xfrm>
            <a:off x="6985001" y="2905125"/>
            <a:ext cx="4510617"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AE29CFF-DF34-4583-BE7D-95548042B7DD}"/>
              </a:ext>
            </a:extLst>
          </p:cNvPr>
          <p:cNvCxnSpPr/>
          <p:nvPr/>
        </p:nvCxnSpPr>
        <p:spPr>
          <a:xfrm>
            <a:off x="1615017" y="2905125"/>
            <a:ext cx="451273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3178CFE-4B96-43DD-89DC-F719D956F9CE}"/>
              </a:ext>
            </a:extLst>
          </p:cNvPr>
          <p:cNvCxnSpPr/>
          <p:nvPr/>
        </p:nvCxnSpPr>
        <p:spPr>
          <a:xfrm>
            <a:off x="6985001" y="2905125"/>
            <a:ext cx="4510617"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494117" y="2017714"/>
            <a:ext cx="475488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94117" y="3065929"/>
            <a:ext cx="475488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863379" y="2017714"/>
            <a:ext cx="475488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863379" y="3065929"/>
            <a:ext cx="475488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Date Placeholder 6">
            <a:extLst>
              <a:ext uri="{FF2B5EF4-FFF2-40B4-BE49-F238E27FC236}">
                <a16:creationId xmlns:a16="http://schemas.microsoft.com/office/drawing/2014/main" id="{AD4DE029-3ED3-4D6E-81FD-8A6D1F338C83}"/>
              </a:ext>
            </a:extLst>
          </p:cNvPr>
          <p:cNvSpPr>
            <a:spLocks noGrp="1"/>
          </p:cNvSpPr>
          <p:nvPr>
            <p:ph type="dt" sz="half" idx="10"/>
          </p:nvPr>
        </p:nvSpPr>
        <p:spPr/>
        <p:txBody>
          <a:bodyPr/>
          <a:lstStyle>
            <a:lvl1pPr>
              <a:defRPr/>
            </a:lvl1pPr>
          </a:lstStyle>
          <a:p>
            <a:pPr>
              <a:defRPr/>
            </a:pPr>
            <a:fld id="{F081290F-DC7A-4B68-A9D1-1D911074C96A}"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14" name="Footer Placeholder 7">
            <a:extLst>
              <a:ext uri="{FF2B5EF4-FFF2-40B4-BE49-F238E27FC236}">
                <a16:creationId xmlns:a16="http://schemas.microsoft.com/office/drawing/2014/main" id="{62A8AB1A-D369-4AB2-9AD6-217B87337221}"/>
              </a:ext>
            </a:extLst>
          </p:cNvPr>
          <p:cNvSpPr>
            <a:spLocks noGrp="1"/>
          </p:cNvSpPr>
          <p:nvPr>
            <p:ph type="ftr" sz="quarter" idx="11"/>
          </p:nvPr>
        </p:nvSpPr>
        <p:spPr/>
        <p:txBody>
          <a:bodyPr/>
          <a:lstStyle>
            <a:lvl1pPr>
              <a:defRPr/>
            </a:lvl1pPr>
          </a:lstStyle>
          <a:p>
            <a:pPr>
              <a:defRPr/>
            </a:pPr>
            <a:endParaRPr lang="en-US" dirty="0">
              <a:solidFill>
                <a:prstClr val="black">
                  <a:lumMod val="65000"/>
                  <a:lumOff val="35000"/>
                </a:prstClr>
              </a:solidFill>
            </a:endParaRPr>
          </a:p>
        </p:txBody>
      </p:sp>
      <p:sp>
        <p:nvSpPr>
          <p:cNvPr id="15" name="Slide Number Placeholder 8">
            <a:extLst>
              <a:ext uri="{FF2B5EF4-FFF2-40B4-BE49-F238E27FC236}">
                <a16:creationId xmlns:a16="http://schemas.microsoft.com/office/drawing/2014/main" id="{53E1B5BF-7062-4B5C-8C43-41336B0D5B42}"/>
              </a:ext>
            </a:extLst>
          </p:cNvPr>
          <p:cNvSpPr>
            <a:spLocks noGrp="1"/>
          </p:cNvSpPr>
          <p:nvPr>
            <p:ph type="sldNum" sz="quarter" idx="12"/>
          </p:nvPr>
        </p:nvSpPr>
        <p:spPr/>
        <p:txBody>
          <a:bodyPr/>
          <a:lstStyle>
            <a:lvl1pPr>
              <a:defRPr/>
            </a:lvl1pPr>
          </a:lstStyle>
          <a:p>
            <a:pPr>
              <a:defRPr/>
            </a:pPr>
            <a:fld id="{CA399D88-2972-4690-BF00-CADA9126EF9B}" type="slidenum">
              <a:rPr lang="en-US" altLang="en-US"/>
              <a:pPr>
                <a:defRPr/>
              </a:pPr>
              <a:t>‹#›</a:t>
            </a:fld>
            <a:endParaRPr lang="en-US" altLang="en-US" dirty="0"/>
          </a:p>
        </p:txBody>
      </p:sp>
    </p:spTree>
    <p:extLst>
      <p:ext uri="{BB962C8B-B14F-4D97-AF65-F5344CB8AC3E}">
        <p14:creationId xmlns:p14="http://schemas.microsoft.com/office/powerpoint/2010/main" val="3939467679"/>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3">
            <a:extLst>
              <a:ext uri="{FF2B5EF4-FFF2-40B4-BE49-F238E27FC236}">
                <a16:creationId xmlns:a16="http://schemas.microsoft.com/office/drawing/2014/main" id="{70C29FC8-245C-4445-B450-8235D05E43F8}"/>
              </a:ext>
            </a:extLst>
          </p:cNvPr>
          <p:cNvSpPr>
            <a:spLocks noGrp="1"/>
          </p:cNvSpPr>
          <p:nvPr>
            <p:ph type="dt" sz="half" idx="10"/>
          </p:nvPr>
        </p:nvSpPr>
        <p:spPr/>
        <p:txBody>
          <a:bodyPr/>
          <a:lstStyle>
            <a:lvl1pPr>
              <a:defRPr/>
            </a:lvl1pPr>
          </a:lstStyle>
          <a:p>
            <a:pPr>
              <a:defRPr/>
            </a:pPr>
            <a:fld id="{34BC4514-A5AC-47F8-8ACC-937B98C0475F}"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4" name="Footer Placeholder 4">
            <a:extLst>
              <a:ext uri="{FF2B5EF4-FFF2-40B4-BE49-F238E27FC236}">
                <a16:creationId xmlns:a16="http://schemas.microsoft.com/office/drawing/2014/main" id="{924AAEAF-0A02-4F75-8295-55D08A3B29FF}"/>
              </a:ext>
            </a:extLst>
          </p:cNvPr>
          <p:cNvSpPr>
            <a:spLocks noGrp="1"/>
          </p:cNvSpPr>
          <p:nvPr>
            <p:ph type="ftr" sz="quarter" idx="11"/>
          </p:nvPr>
        </p:nvSpPr>
        <p:spPr/>
        <p:txBody>
          <a:bodyPr/>
          <a:lstStyle>
            <a:lvl1pPr>
              <a:defRPr/>
            </a:lvl1pPr>
          </a:lstStyle>
          <a:p>
            <a:pPr>
              <a:defRPr/>
            </a:pPr>
            <a:endParaRPr lang="en-US" dirty="0">
              <a:solidFill>
                <a:prstClr val="black">
                  <a:lumMod val="65000"/>
                  <a:lumOff val="35000"/>
                </a:prstClr>
              </a:solidFill>
            </a:endParaRPr>
          </a:p>
        </p:txBody>
      </p:sp>
      <p:sp>
        <p:nvSpPr>
          <p:cNvPr id="5" name="Slide Number Placeholder 5">
            <a:extLst>
              <a:ext uri="{FF2B5EF4-FFF2-40B4-BE49-F238E27FC236}">
                <a16:creationId xmlns:a16="http://schemas.microsoft.com/office/drawing/2014/main" id="{BA5BA6D6-DE2C-4CB9-8281-9B4D6AFCCF92}"/>
              </a:ext>
            </a:extLst>
          </p:cNvPr>
          <p:cNvSpPr>
            <a:spLocks noGrp="1"/>
          </p:cNvSpPr>
          <p:nvPr>
            <p:ph type="sldNum" sz="quarter" idx="12"/>
          </p:nvPr>
        </p:nvSpPr>
        <p:spPr/>
        <p:txBody>
          <a:bodyPr/>
          <a:lstStyle>
            <a:lvl1pPr>
              <a:defRPr/>
            </a:lvl1pPr>
          </a:lstStyle>
          <a:p>
            <a:pPr>
              <a:defRPr/>
            </a:pPr>
            <a:fld id="{1010206D-FAA5-4ACE-9319-97389E6BC473}" type="slidenum">
              <a:rPr lang="en-US" altLang="en-US"/>
              <a:pPr>
                <a:defRPr/>
              </a:pPr>
              <a:t>‹#›</a:t>
            </a:fld>
            <a:endParaRPr lang="en-US" altLang="en-US" dirty="0"/>
          </a:p>
        </p:txBody>
      </p:sp>
    </p:spTree>
    <p:extLst>
      <p:ext uri="{BB962C8B-B14F-4D97-AF65-F5344CB8AC3E}">
        <p14:creationId xmlns:p14="http://schemas.microsoft.com/office/powerpoint/2010/main" val="2979559967"/>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ED68F54-A29A-4C73-BF75-1F8A22CBDBBA}"/>
              </a:ext>
            </a:extLst>
          </p:cNvPr>
          <p:cNvSpPr>
            <a:spLocks noGrp="1"/>
          </p:cNvSpPr>
          <p:nvPr>
            <p:ph type="dt" sz="half" idx="10"/>
          </p:nvPr>
        </p:nvSpPr>
        <p:spPr/>
        <p:txBody>
          <a:bodyPr/>
          <a:lstStyle>
            <a:lvl1pPr>
              <a:defRPr/>
            </a:lvl1pPr>
          </a:lstStyle>
          <a:p>
            <a:pPr>
              <a:defRPr/>
            </a:pPr>
            <a:fld id="{A2A3192E-32E6-4D4C-B4E6-12BE53089B41}"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3" name="Footer Placeholder 4">
            <a:extLst>
              <a:ext uri="{FF2B5EF4-FFF2-40B4-BE49-F238E27FC236}">
                <a16:creationId xmlns:a16="http://schemas.microsoft.com/office/drawing/2014/main" id="{E4AFD1E1-8D4C-4110-A57A-B7E3F6C22728}"/>
              </a:ext>
            </a:extLst>
          </p:cNvPr>
          <p:cNvSpPr>
            <a:spLocks noGrp="1"/>
          </p:cNvSpPr>
          <p:nvPr>
            <p:ph type="ftr" sz="quarter" idx="11"/>
          </p:nvPr>
        </p:nvSpPr>
        <p:spPr/>
        <p:txBody>
          <a:bodyPr/>
          <a:lstStyle>
            <a:lvl1pPr>
              <a:defRPr/>
            </a:lvl1pPr>
          </a:lstStyle>
          <a:p>
            <a:pPr>
              <a:defRPr/>
            </a:pPr>
            <a:endParaRPr lang="en-US" dirty="0">
              <a:solidFill>
                <a:prstClr val="black">
                  <a:lumMod val="65000"/>
                  <a:lumOff val="35000"/>
                </a:prstClr>
              </a:solidFill>
            </a:endParaRPr>
          </a:p>
        </p:txBody>
      </p:sp>
      <p:sp>
        <p:nvSpPr>
          <p:cNvPr id="4" name="Slide Number Placeholder 5">
            <a:extLst>
              <a:ext uri="{FF2B5EF4-FFF2-40B4-BE49-F238E27FC236}">
                <a16:creationId xmlns:a16="http://schemas.microsoft.com/office/drawing/2014/main" id="{42447044-09A4-40FC-97D8-E5265A59B2BB}"/>
              </a:ext>
            </a:extLst>
          </p:cNvPr>
          <p:cNvSpPr>
            <a:spLocks noGrp="1"/>
          </p:cNvSpPr>
          <p:nvPr>
            <p:ph type="sldNum" sz="quarter" idx="12"/>
          </p:nvPr>
        </p:nvSpPr>
        <p:spPr/>
        <p:txBody>
          <a:bodyPr/>
          <a:lstStyle>
            <a:lvl1pPr>
              <a:defRPr/>
            </a:lvl1pPr>
          </a:lstStyle>
          <a:p>
            <a:pPr>
              <a:defRPr/>
            </a:pPr>
            <a:fld id="{531242ED-E220-4EAA-AAA4-3073775D98E0}" type="slidenum">
              <a:rPr lang="en-US" altLang="en-US"/>
              <a:pPr>
                <a:defRPr/>
              </a:pPr>
              <a:t>‹#›</a:t>
            </a:fld>
            <a:endParaRPr lang="en-US" altLang="en-US" dirty="0"/>
          </a:p>
        </p:txBody>
      </p:sp>
    </p:spTree>
    <p:extLst>
      <p:ext uri="{BB962C8B-B14F-4D97-AF65-F5344CB8AC3E}">
        <p14:creationId xmlns:p14="http://schemas.microsoft.com/office/powerpoint/2010/main" val="2111812681"/>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11887200" cy="914400"/>
          </a:xfrm>
          <a:solidFill>
            <a:schemeClr val="tx2"/>
          </a:solidFill>
        </p:spPr>
        <p:txBody>
          <a:bodyPr rtlCol="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a:t>Click to edit Master title style</a:t>
            </a:r>
            <a:endParaRPr/>
          </a:p>
        </p:txBody>
      </p:sp>
      <p:sp>
        <p:nvSpPr>
          <p:cNvPr id="3" name="Content Placeholder 2"/>
          <p:cNvSpPr>
            <a:spLocks noGrp="1"/>
          </p:cNvSpPr>
          <p:nvPr>
            <p:ph idx="1"/>
          </p:nvPr>
        </p:nvSpPr>
        <p:spPr>
          <a:xfrm>
            <a:off x="6863379" y="2590801"/>
            <a:ext cx="4754880" cy="3686175"/>
          </a:xfrm>
        </p:spPr>
        <p:txBody>
          <a:bodyPr/>
          <a:lstStyle>
            <a:lvl1pPr>
              <a:defRPr sz="1800"/>
            </a:lvl1pPr>
            <a:lvl2pPr>
              <a:defRPr sz="1800"/>
            </a:lvl2pPr>
            <a:lvl3pPr>
              <a:defRPr sz="1800"/>
            </a:lvl3pPr>
            <a:lvl4pPr>
              <a:defRPr sz="1800"/>
            </a:lvl4pPr>
            <a:lvl5pPr>
              <a:defRPr sz="1800"/>
            </a:lvl5pPr>
            <a:lvl6pPr marL="2055813" indent="-344488">
              <a:defRPr sz="2000"/>
            </a:lvl6pPr>
            <a:lvl7pPr marL="2055813" indent="-344488">
              <a:defRPr sz="2000"/>
            </a:lvl7pPr>
            <a:lvl8pPr marL="2055813" indent="-344488">
              <a:defRPr sz="2000"/>
            </a:lvl8pPr>
            <a:lvl9pPr marL="2055813" indent="-344488">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1201269" y="2039111"/>
            <a:ext cx="475488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274320" rIns="274320" bIns="274320" rtlCol="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BE09A83-EC26-480B-857F-D2BF218FEDF3}"/>
              </a:ext>
            </a:extLst>
          </p:cNvPr>
          <p:cNvSpPr>
            <a:spLocks noGrp="1"/>
          </p:cNvSpPr>
          <p:nvPr>
            <p:ph type="dt" sz="half" idx="10"/>
          </p:nvPr>
        </p:nvSpPr>
        <p:spPr/>
        <p:txBody>
          <a:bodyPr/>
          <a:lstStyle>
            <a:lvl1pPr>
              <a:defRPr/>
            </a:lvl1pPr>
          </a:lstStyle>
          <a:p>
            <a:pPr>
              <a:defRPr/>
            </a:pPr>
            <a:fld id="{3508CB78-5B92-4603-9150-80E637D56646}"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6" name="Footer Placeholder 4">
            <a:extLst>
              <a:ext uri="{FF2B5EF4-FFF2-40B4-BE49-F238E27FC236}">
                <a16:creationId xmlns:a16="http://schemas.microsoft.com/office/drawing/2014/main" id="{2D84697D-8318-4C2F-B041-D230FB7D6B6E}"/>
              </a:ext>
            </a:extLst>
          </p:cNvPr>
          <p:cNvSpPr>
            <a:spLocks noGrp="1"/>
          </p:cNvSpPr>
          <p:nvPr>
            <p:ph type="ftr" sz="quarter" idx="11"/>
          </p:nvPr>
        </p:nvSpPr>
        <p:spPr/>
        <p:txBody>
          <a:bodyPr/>
          <a:lstStyle>
            <a:lvl1pPr>
              <a:defRPr/>
            </a:lvl1pPr>
          </a:lstStyle>
          <a:p>
            <a:pPr>
              <a:defRPr/>
            </a:pPr>
            <a:endParaRPr lang="en-US" dirty="0">
              <a:solidFill>
                <a:prstClr val="black">
                  <a:lumMod val="65000"/>
                  <a:lumOff val="35000"/>
                </a:prstClr>
              </a:solidFill>
            </a:endParaRPr>
          </a:p>
        </p:txBody>
      </p:sp>
      <p:sp>
        <p:nvSpPr>
          <p:cNvPr id="7" name="Slide Number Placeholder 5">
            <a:extLst>
              <a:ext uri="{FF2B5EF4-FFF2-40B4-BE49-F238E27FC236}">
                <a16:creationId xmlns:a16="http://schemas.microsoft.com/office/drawing/2014/main" id="{47E26A6D-465E-4629-9285-BFC3E0D0052B}"/>
              </a:ext>
            </a:extLst>
          </p:cNvPr>
          <p:cNvSpPr>
            <a:spLocks noGrp="1"/>
          </p:cNvSpPr>
          <p:nvPr>
            <p:ph type="sldNum" sz="quarter" idx="12"/>
          </p:nvPr>
        </p:nvSpPr>
        <p:spPr/>
        <p:txBody>
          <a:bodyPr/>
          <a:lstStyle>
            <a:lvl1pPr>
              <a:defRPr/>
            </a:lvl1pPr>
          </a:lstStyle>
          <a:p>
            <a:pPr>
              <a:defRPr/>
            </a:pPr>
            <a:fld id="{60389EB8-CE85-4040-9F9B-F3388681BF80}" type="slidenum">
              <a:rPr lang="en-US" altLang="en-US"/>
              <a:pPr>
                <a:defRPr/>
              </a:pPr>
              <a:t>‹#›</a:t>
            </a:fld>
            <a:endParaRPr lang="en-US" altLang="en-US" dirty="0"/>
          </a:p>
        </p:txBody>
      </p:sp>
    </p:spTree>
    <p:extLst>
      <p:ext uri="{BB962C8B-B14F-4D97-AF65-F5344CB8AC3E}">
        <p14:creationId xmlns:p14="http://schemas.microsoft.com/office/powerpoint/2010/main" val="3990015027"/>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11887200" cy="914400"/>
          </a:xfrm>
          <a:solidFill>
            <a:schemeClr val="tx2"/>
          </a:solidFill>
        </p:spPr>
        <p:txBody>
          <a:bodyPr rtlCol="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a:t>Click to edit Master title style</a:t>
            </a:r>
            <a:endParaRPr/>
          </a:p>
        </p:txBody>
      </p:sp>
      <p:sp>
        <p:nvSpPr>
          <p:cNvPr id="3" name="Picture Placeholder 2"/>
          <p:cNvSpPr>
            <a:spLocks noGrp="1"/>
          </p:cNvSpPr>
          <p:nvPr>
            <p:ph type="pic" idx="1"/>
          </p:nvPr>
        </p:nvSpPr>
        <p:spPr>
          <a:xfrm>
            <a:off x="7317317" y="2048256"/>
            <a:ext cx="4569884" cy="4206240"/>
          </a:xfrm>
        </p:spPr>
        <p:txBody>
          <a:bodyPr rtlCol="0">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Drag picture to placeholder or click icon to add</a:t>
            </a:r>
            <a:endParaRPr noProof="0" dirty="0"/>
          </a:p>
        </p:txBody>
      </p:sp>
      <p:sp>
        <p:nvSpPr>
          <p:cNvPr id="4" name="Text Placeholder 3"/>
          <p:cNvSpPr>
            <a:spLocks noGrp="1"/>
          </p:cNvSpPr>
          <p:nvPr>
            <p:ph type="body" sz="half" idx="2"/>
          </p:nvPr>
        </p:nvSpPr>
        <p:spPr>
          <a:xfrm>
            <a:off x="1219200" y="2039112"/>
            <a:ext cx="609600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274320" rIns="274320" bIns="274320" rtlCol="0">
            <a:normAutofit/>
          </a:bodyPr>
          <a:lstStyle>
            <a:lvl1pPr marL="0" indent="0">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BA3C52D2-3F29-4EDB-82C5-3D2591A2A0AE}"/>
              </a:ext>
            </a:extLst>
          </p:cNvPr>
          <p:cNvSpPr>
            <a:spLocks noGrp="1"/>
          </p:cNvSpPr>
          <p:nvPr>
            <p:ph type="dt" sz="half" idx="10"/>
          </p:nvPr>
        </p:nvSpPr>
        <p:spPr/>
        <p:txBody>
          <a:bodyPr/>
          <a:lstStyle>
            <a:lvl1pPr>
              <a:defRPr/>
            </a:lvl1pPr>
          </a:lstStyle>
          <a:p>
            <a:pPr>
              <a:defRPr/>
            </a:pPr>
            <a:fld id="{4E1C765A-9B1D-4ACD-B979-44AB080BC694}"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6" name="Footer Placeholder 4">
            <a:extLst>
              <a:ext uri="{FF2B5EF4-FFF2-40B4-BE49-F238E27FC236}">
                <a16:creationId xmlns:a16="http://schemas.microsoft.com/office/drawing/2014/main" id="{75DD53B3-9F6E-47F2-B127-39F38ECDA731}"/>
              </a:ext>
            </a:extLst>
          </p:cNvPr>
          <p:cNvSpPr>
            <a:spLocks noGrp="1"/>
          </p:cNvSpPr>
          <p:nvPr>
            <p:ph type="ftr" sz="quarter" idx="11"/>
          </p:nvPr>
        </p:nvSpPr>
        <p:spPr/>
        <p:txBody>
          <a:bodyPr/>
          <a:lstStyle>
            <a:lvl1pPr>
              <a:defRPr/>
            </a:lvl1pPr>
          </a:lstStyle>
          <a:p>
            <a:pPr>
              <a:defRPr/>
            </a:pPr>
            <a:endParaRPr lang="en-US" dirty="0">
              <a:solidFill>
                <a:prstClr val="black">
                  <a:lumMod val="65000"/>
                  <a:lumOff val="35000"/>
                </a:prstClr>
              </a:solidFill>
            </a:endParaRPr>
          </a:p>
        </p:txBody>
      </p:sp>
      <p:sp>
        <p:nvSpPr>
          <p:cNvPr id="7" name="Slide Number Placeholder 5">
            <a:extLst>
              <a:ext uri="{FF2B5EF4-FFF2-40B4-BE49-F238E27FC236}">
                <a16:creationId xmlns:a16="http://schemas.microsoft.com/office/drawing/2014/main" id="{71FF527A-3BC7-4A7F-8D88-B512B5875D6C}"/>
              </a:ext>
            </a:extLst>
          </p:cNvPr>
          <p:cNvSpPr>
            <a:spLocks noGrp="1"/>
          </p:cNvSpPr>
          <p:nvPr>
            <p:ph type="sldNum" sz="quarter" idx="12"/>
          </p:nvPr>
        </p:nvSpPr>
        <p:spPr/>
        <p:txBody>
          <a:bodyPr/>
          <a:lstStyle>
            <a:lvl1pPr>
              <a:defRPr/>
            </a:lvl1pPr>
          </a:lstStyle>
          <a:p>
            <a:pPr>
              <a:defRPr/>
            </a:pPr>
            <a:fld id="{507FAAD9-05EB-4FED-86AD-2454CFF02A19}" type="slidenum">
              <a:rPr lang="en-US" altLang="en-US"/>
              <a:pPr>
                <a:defRPr/>
              </a:pPr>
              <a:t>‹#›</a:t>
            </a:fld>
            <a:endParaRPr lang="en-US" altLang="en-US" dirty="0"/>
          </a:p>
        </p:txBody>
      </p:sp>
    </p:spTree>
    <p:extLst>
      <p:ext uri="{BB962C8B-B14F-4D97-AF65-F5344CB8AC3E}">
        <p14:creationId xmlns:p14="http://schemas.microsoft.com/office/powerpoint/2010/main" val="20400266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cSld name="1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5542613"/>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11887200" cy="877824"/>
          </a:xfrm>
        </p:spPr>
        <p:txBody>
          <a:bodyPr tIns="137160" bIns="137160" anchor="b">
            <a:normAutofit/>
          </a:bodyPr>
          <a:lstStyle>
            <a:lvl1pPr>
              <a:defRPr sz="2400"/>
            </a:lvl1pPr>
          </a:lstStyle>
          <a:p>
            <a:r>
              <a:rPr lang="en-US"/>
              <a:t>Click to edit Master title style</a:t>
            </a:r>
            <a:endParaRPr/>
          </a:p>
        </p:txBody>
      </p:sp>
      <p:sp>
        <p:nvSpPr>
          <p:cNvPr id="3" name="Subtitle 2"/>
          <p:cNvSpPr>
            <a:spLocks noGrp="1"/>
          </p:cNvSpPr>
          <p:nvPr>
            <p:ph type="subTitle" idx="1"/>
          </p:nvPr>
        </p:nvSpPr>
        <p:spPr>
          <a:xfrm>
            <a:off x="1219200" y="5002306"/>
            <a:ext cx="10668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9" name="Picture Placeholder 8"/>
          <p:cNvSpPr>
            <a:spLocks noGrp="1"/>
          </p:cNvSpPr>
          <p:nvPr>
            <p:ph type="pic" sz="quarter" idx="13"/>
          </p:nvPr>
        </p:nvSpPr>
        <p:spPr>
          <a:xfrm>
            <a:off x="1236133" y="1129553"/>
            <a:ext cx="10651067" cy="2980944"/>
          </a:xfrm>
        </p:spPr>
        <p:txBody>
          <a:bodyPr rtlCol="0">
            <a:normAutofit/>
          </a:bodyPr>
          <a:lstStyle>
            <a:lvl1pPr marL="0" indent="0">
              <a:buNone/>
              <a:defRPr sz="1800"/>
            </a:lvl1pPr>
          </a:lstStyle>
          <a:p>
            <a:pPr lvl="0"/>
            <a:r>
              <a:rPr lang="en-US" noProof="0" dirty="0"/>
              <a:t>Drag picture to placeholder or click icon to add</a:t>
            </a:r>
            <a:endParaRPr noProof="0" dirty="0"/>
          </a:p>
        </p:txBody>
      </p:sp>
      <p:sp>
        <p:nvSpPr>
          <p:cNvPr id="5" name="Date Placeholder 3">
            <a:extLst>
              <a:ext uri="{FF2B5EF4-FFF2-40B4-BE49-F238E27FC236}">
                <a16:creationId xmlns:a16="http://schemas.microsoft.com/office/drawing/2014/main" id="{87FF8B25-C7A3-4B83-894C-148045A399EB}"/>
              </a:ext>
            </a:extLst>
          </p:cNvPr>
          <p:cNvSpPr>
            <a:spLocks noGrp="1"/>
          </p:cNvSpPr>
          <p:nvPr>
            <p:ph type="dt" sz="half" idx="14"/>
          </p:nvPr>
        </p:nvSpPr>
        <p:spPr/>
        <p:txBody>
          <a:bodyPr/>
          <a:lstStyle>
            <a:lvl1pPr>
              <a:defRPr/>
            </a:lvl1pPr>
          </a:lstStyle>
          <a:p>
            <a:pPr>
              <a:defRPr/>
            </a:pPr>
            <a:fld id="{2FC8EF15-8ED8-4D11-A022-AE71D51A6F02}"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6" name="Footer Placeholder 4">
            <a:extLst>
              <a:ext uri="{FF2B5EF4-FFF2-40B4-BE49-F238E27FC236}">
                <a16:creationId xmlns:a16="http://schemas.microsoft.com/office/drawing/2014/main" id="{B75ECB22-EAEC-431F-B4A2-E02962EB475E}"/>
              </a:ext>
            </a:extLst>
          </p:cNvPr>
          <p:cNvSpPr>
            <a:spLocks noGrp="1"/>
          </p:cNvSpPr>
          <p:nvPr>
            <p:ph type="ftr" sz="quarter" idx="15"/>
          </p:nvPr>
        </p:nvSpPr>
        <p:spPr/>
        <p:txBody>
          <a:bodyPr/>
          <a:lstStyle>
            <a:lvl1pPr>
              <a:defRPr/>
            </a:lvl1pPr>
          </a:lstStyle>
          <a:p>
            <a:pPr>
              <a:defRPr/>
            </a:pPr>
            <a:endParaRPr lang="en-US" dirty="0">
              <a:solidFill>
                <a:prstClr val="black">
                  <a:lumMod val="65000"/>
                  <a:lumOff val="35000"/>
                </a:prstClr>
              </a:solidFill>
            </a:endParaRPr>
          </a:p>
        </p:txBody>
      </p:sp>
    </p:spTree>
    <p:extLst>
      <p:ext uri="{BB962C8B-B14F-4D97-AF65-F5344CB8AC3E}">
        <p14:creationId xmlns:p14="http://schemas.microsoft.com/office/powerpoint/2010/main" val="1501375966"/>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11887200" cy="877824"/>
          </a:xfrm>
        </p:spPr>
        <p:txBody>
          <a:bodyPr tIns="137160" bIns="137160" anchor="b">
            <a:normAutofit/>
          </a:bodyPr>
          <a:lstStyle>
            <a:lvl1pPr>
              <a:defRPr sz="2400"/>
            </a:lvl1pPr>
          </a:lstStyle>
          <a:p>
            <a:r>
              <a:rPr lang="en-US"/>
              <a:t>Click to edit Master title style</a:t>
            </a:r>
            <a:endParaRPr/>
          </a:p>
        </p:txBody>
      </p:sp>
      <p:sp>
        <p:nvSpPr>
          <p:cNvPr id="3" name="Subtitle 2"/>
          <p:cNvSpPr>
            <a:spLocks noGrp="1"/>
          </p:cNvSpPr>
          <p:nvPr>
            <p:ph type="subTitle" idx="1"/>
          </p:nvPr>
        </p:nvSpPr>
        <p:spPr>
          <a:xfrm>
            <a:off x="1219200" y="5002306"/>
            <a:ext cx="10668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9" name="Picture Placeholder 8"/>
          <p:cNvSpPr>
            <a:spLocks noGrp="1"/>
          </p:cNvSpPr>
          <p:nvPr>
            <p:ph type="pic" sz="quarter" idx="13"/>
          </p:nvPr>
        </p:nvSpPr>
        <p:spPr>
          <a:xfrm>
            <a:off x="1236133" y="1129553"/>
            <a:ext cx="5315712" cy="2980944"/>
          </a:xfrm>
        </p:spPr>
        <p:txBody>
          <a:bodyPr rtlCol="0">
            <a:normAutofit/>
          </a:bodyPr>
          <a:lstStyle>
            <a:lvl1pPr marL="0" indent="0">
              <a:buNone/>
              <a:defRPr sz="1800"/>
            </a:lvl1pPr>
          </a:lstStyle>
          <a:p>
            <a:pPr lvl="0"/>
            <a:r>
              <a:rPr lang="en-US" noProof="0" dirty="0"/>
              <a:t>Drag picture to placeholder or click icon to add</a:t>
            </a:r>
            <a:endParaRPr noProof="0" dirty="0"/>
          </a:p>
        </p:txBody>
      </p:sp>
      <p:sp>
        <p:nvSpPr>
          <p:cNvPr id="7" name="Picture Placeholder 8"/>
          <p:cNvSpPr>
            <a:spLocks noGrp="1"/>
          </p:cNvSpPr>
          <p:nvPr>
            <p:ph type="pic" sz="quarter" idx="14"/>
          </p:nvPr>
        </p:nvSpPr>
        <p:spPr>
          <a:xfrm>
            <a:off x="6571488" y="1129553"/>
            <a:ext cx="5315712" cy="2980944"/>
          </a:xfrm>
        </p:spPr>
        <p:txBody>
          <a:bodyPr rtlCol="0">
            <a:normAutofit/>
          </a:bodyPr>
          <a:lstStyle>
            <a:lvl1pPr marL="0" indent="0">
              <a:buNone/>
              <a:defRPr sz="1800"/>
            </a:lvl1pPr>
          </a:lstStyle>
          <a:p>
            <a:pPr lvl="0"/>
            <a:r>
              <a:rPr lang="en-US" noProof="0" dirty="0"/>
              <a:t>Drag picture to placeholder or click icon to add</a:t>
            </a:r>
            <a:endParaRPr noProof="0" dirty="0"/>
          </a:p>
        </p:txBody>
      </p:sp>
      <p:sp>
        <p:nvSpPr>
          <p:cNvPr id="6" name="Date Placeholder 3">
            <a:extLst>
              <a:ext uri="{FF2B5EF4-FFF2-40B4-BE49-F238E27FC236}">
                <a16:creationId xmlns:a16="http://schemas.microsoft.com/office/drawing/2014/main" id="{03C91DE8-7552-40D7-A0D5-DF13CA9CB984}"/>
              </a:ext>
            </a:extLst>
          </p:cNvPr>
          <p:cNvSpPr>
            <a:spLocks noGrp="1"/>
          </p:cNvSpPr>
          <p:nvPr>
            <p:ph type="dt" sz="half" idx="15"/>
          </p:nvPr>
        </p:nvSpPr>
        <p:spPr/>
        <p:txBody>
          <a:bodyPr/>
          <a:lstStyle>
            <a:lvl1pPr>
              <a:defRPr/>
            </a:lvl1pPr>
          </a:lstStyle>
          <a:p>
            <a:pPr>
              <a:defRPr/>
            </a:pPr>
            <a:fld id="{86638619-D25D-49F6-A713-EACEA5783DAD}"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8" name="Footer Placeholder 4">
            <a:extLst>
              <a:ext uri="{FF2B5EF4-FFF2-40B4-BE49-F238E27FC236}">
                <a16:creationId xmlns:a16="http://schemas.microsoft.com/office/drawing/2014/main" id="{58234CB3-737C-4238-83B3-8F503DF0CD33}"/>
              </a:ext>
            </a:extLst>
          </p:cNvPr>
          <p:cNvSpPr>
            <a:spLocks noGrp="1"/>
          </p:cNvSpPr>
          <p:nvPr>
            <p:ph type="ftr" sz="quarter" idx="16"/>
          </p:nvPr>
        </p:nvSpPr>
        <p:spPr/>
        <p:txBody>
          <a:bodyPr/>
          <a:lstStyle>
            <a:lvl1pPr>
              <a:defRPr/>
            </a:lvl1pPr>
          </a:lstStyle>
          <a:p>
            <a:pPr>
              <a:defRPr/>
            </a:pPr>
            <a:endParaRPr lang="en-US" dirty="0">
              <a:solidFill>
                <a:prstClr val="black">
                  <a:lumMod val="65000"/>
                  <a:lumOff val="35000"/>
                </a:prstClr>
              </a:solidFill>
            </a:endParaRPr>
          </a:p>
        </p:txBody>
      </p:sp>
    </p:spTree>
    <p:extLst>
      <p:ext uri="{BB962C8B-B14F-4D97-AF65-F5344CB8AC3E}">
        <p14:creationId xmlns:p14="http://schemas.microsoft.com/office/powerpoint/2010/main" val="953599458"/>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11887200" cy="877824"/>
          </a:xfrm>
        </p:spPr>
        <p:txBody>
          <a:bodyPr tIns="137160" bIns="137160" anchor="b">
            <a:normAutofit/>
          </a:bodyPr>
          <a:lstStyle>
            <a:lvl1pPr>
              <a:defRPr sz="2400"/>
            </a:lvl1pPr>
          </a:lstStyle>
          <a:p>
            <a:r>
              <a:rPr lang="en-US"/>
              <a:t>Click to edit Master title style</a:t>
            </a:r>
            <a:endParaRPr/>
          </a:p>
        </p:txBody>
      </p:sp>
      <p:sp>
        <p:nvSpPr>
          <p:cNvPr id="3" name="Subtitle 2"/>
          <p:cNvSpPr>
            <a:spLocks noGrp="1"/>
          </p:cNvSpPr>
          <p:nvPr>
            <p:ph type="subTitle" idx="1"/>
          </p:nvPr>
        </p:nvSpPr>
        <p:spPr>
          <a:xfrm>
            <a:off x="1219200" y="5002306"/>
            <a:ext cx="10668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9" name="Picture Placeholder 8"/>
          <p:cNvSpPr>
            <a:spLocks noGrp="1"/>
          </p:cNvSpPr>
          <p:nvPr>
            <p:ph type="pic" sz="quarter" idx="13"/>
          </p:nvPr>
        </p:nvSpPr>
        <p:spPr>
          <a:xfrm>
            <a:off x="1236133" y="1129553"/>
            <a:ext cx="8802624" cy="2980944"/>
          </a:xfrm>
        </p:spPr>
        <p:txBody>
          <a:bodyPr rtlCol="0">
            <a:normAutofit/>
          </a:bodyPr>
          <a:lstStyle>
            <a:lvl1pPr marL="0" indent="0">
              <a:buNone/>
              <a:defRPr sz="1800"/>
            </a:lvl1pPr>
          </a:lstStyle>
          <a:p>
            <a:pPr lvl="0"/>
            <a:r>
              <a:rPr lang="en-US" noProof="0" dirty="0"/>
              <a:t>Drag picture to placeholder or click icon to add</a:t>
            </a:r>
            <a:endParaRPr noProof="0" dirty="0"/>
          </a:p>
        </p:txBody>
      </p:sp>
      <p:sp>
        <p:nvSpPr>
          <p:cNvPr id="7" name="Picture Placeholder 8"/>
          <p:cNvSpPr>
            <a:spLocks noGrp="1"/>
          </p:cNvSpPr>
          <p:nvPr>
            <p:ph type="pic" sz="quarter" idx="14"/>
          </p:nvPr>
        </p:nvSpPr>
        <p:spPr>
          <a:xfrm>
            <a:off x="10058400" y="1129553"/>
            <a:ext cx="1828800" cy="1481328"/>
          </a:xfrm>
        </p:spPr>
        <p:txBody>
          <a:bodyPr rtlCol="0">
            <a:normAutofit/>
          </a:bodyPr>
          <a:lstStyle>
            <a:lvl1pPr marL="0" indent="0">
              <a:buNone/>
              <a:defRPr sz="1800"/>
            </a:lvl1pPr>
          </a:lstStyle>
          <a:p>
            <a:pPr lvl="0"/>
            <a:r>
              <a:rPr lang="en-US" noProof="0" dirty="0"/>
              <a:t>Drag picture to placeholder or click icon to add</a:t>
            </a:r>
            <a:endParaRPr noProof="0" dirty="0"/>
          </a:p>
        </p:txBody>
      </p:sp>
      <p:sp>
        <p:nvSpPr>
          <p:cNvPr id="8" name="Picture Placeholder 8"/>
          <p:cNvSpPr>
            <a:spLocks noGrp="1"/>
          </p:cNvSpPr>
          <p:nvPr>
            <p:ph type="pic" sz="quarter" idx="15"/>
          </p:nvPr>
        </p:nvSpPr>
        <p:spPr>
          <a:xfrm>
            <a:off x="10058400" y="2629169"/>
            <a:ext cx="1828800" cy="1481328"/>
          </a:xfrm>
        </p:spPr>
        <p:txBody>
          <a:bodyPr rtlCol="0">
            <a:normAutofit/>
          </a:bodyPr>
          <a:lstStyle>
            <a:lvl1pPr marL="0" indent="0">
              <a:buNone/>
              <a:defRPr sz="1800"/>
            </a:lvl1pPr>
          </a:lstStyle>
          <a:p>
            <a:pPr lvl="0"/>
            <a:r>
              <a:rPr lang="en-US" noProof="0" dirty="0"/>
              <a:t>Drag picture to placeholder or click icon to add</a:t>
            </a:r>
            <a:endParaRPr noProof="0" dirty="0"/>
          </a:p>
        </p:txBody>
      </p:sp>
      <p:sp>
        <p:nvSpPr>
          <p:cNvPr id="10" name="Date Placeholder 3">
            <a:extLst>
              <a:ext uri="{FF2B5EF4-FFF2-40B4-BE49-F238E27FC236}">
                <a16:creationId xmlns:a16="http://schemas.microsoft.com/office/drawing/2014/main" id="{B4B85F0D-B9CA-4549-8A5A-6852B0B83B67}"/>
              </a:ext>
            </a:extLst>
          </p:cNvPr>
          <p:cNvSpPr>
            <a:spLocks noGrp="1"/>
          </p:cNvSpPr>
          <p:nvPr>
            <p:ph type="dt" sz="half" idx="16"/>
          </p:nvPr>
        </p:nvSpPr>
        <p:spPr/>
        <p:txBody>
          <a:bodyPr/>
          <a:lstStyle>
            <a:lvl1pPr>
              <a:defRPr/>
            </a:lvl1pPr>
          </a:lstStyle>
          <a:p>
            <a:pPr>
              <a:defRPr/>
            </a:pPr>
            <a:fld id="{0F9CEB12-D92F-4945-AB37-D05300E83CAF}"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11" name="Footer Placeholder 4">
            <a:extLst>
              <a:ext uri="{FF2B5EF4-FFF2-40B4-BE49-F238E27FC236}">
                <a16:creationId xmlns:a16="http://schemas.microsoft.com/office/drawing/2014/main" id="{357CF8F6-895F-4090-91F0-1A58A6B8E577}"/>
              </a:ext>
            </a:extLst>
          </p:cNvPr>
          <p:cNvSpPr>
            <a:spLocks noGrp="1"/>
          </p:cNvSpPr>
          <p:nvPr>
            <p:ph type="ftr" sz="quarter" idx="17"/>
          </p:nvPr>
        </p:nvSpPr>
        <p:spPr/>
        <p:txBody>
          <a:bodyPr/>
          <a:lstStyle>
            <a:lvl1pPr>
              <a:defRPr/>
            </a:lvl1pPr>
          </a:lstStyle>
          <a:p>
            <a:pPr>
              <a:defRPr/>
            </a:pPr>
            <a:endParaRPr lang="en-US" dirty="0">
              <a:solidFill>
                <a:prstClr val="black">
                  <a:lumMod val="65000"/>
                  <a:lumOff val="35000"/>
                </a:prstClr>
              </a:solidFill>
            </a:endParaRPr>
          </a:p>
        </p:txBody>
      </p:sp>
    </p:spTree>
    <p:extLst>
      <p:ext uri="{BB962C8B-B14F-4D97-AF65-F5344CB8AC3E}">
        <p14:creationId xmlns:p14="http://schemas.microsoft.com/office/powerpoint/2010/main" val="836634204"/>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a:extLst>
              <a:ext uri="{FF2B5EF4-FFF2-40B4-BE49-F238E27FC236}">
                <a16:creationId xmlns:a16="http://schemas.microsoft.com/office/drawing/2014/main" id="{345D72B8-918C-4316-AF9D-5A572F82BA0F}"/>
              </a:ext>
            </a:extLst>
          </p:cNvPr>
          <p:cNvSpPr>
            <a:spLocks noGrp="1"/>
          </p:cNvSpPr>
          <p:nvPr>
            <p:ph type="dt" sz="half" idx="10"/>
          </p:nvPr>
        </p:nvSpPr>
        <p:spPr/>
        <p:txBody>
          <a:bodyPr/>
          <a:lstStyle>
            <a:lvl1pPr>
              <a:defRPr/>
            </a:lvl1pPr>
          </a:lstStyle>
          <a:p>
            <a:pPr>
              <a:defRPr/>
            </a:pPr>
            <a:fld id="{3803D5AC-7195-4BBC-ABB3-88621FC5D0EB}"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5" name="Footer Placeholder 4">
            <a:extLst>
              <a:ext uri="{FF2B5EF4-FFF2-40B4-BE49-F238E27FC236}">
                <a16:creationId xmlns:a16="http://schemas.microsoft.com/office/drawing/2014/main" id="{3CD7297F-A3EC-42ED-AC50-EF97177C1115}"/>
              </a:ext>
            </a:extLst>
          </p:cNvPr>
          <p:cNvSpPr>
            <a:spLocks noGrp="1"/>
          </p:cNvSpPr>
          <p:nvPr>
            <p:ph type="ftr" sz="quarter" idx="11"/>
          </p:nvPr>
        </p:nvSpPr>
        <p:spPr/>
        <p:txBody>
          <a:bodyPr/>
          <a:lstStyle>
            <a:lvl1pPr>
              <a:defRPr/>
            </a:lvl1pPr>
          </a:lstStyle>
          <a:p>
            <a:pPr>
              <a:defRPr/>
            </a:pPr>
            <a:endParaRPr lang="en-US" dirty="0">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id="{D3D13F07-998E-4E4E-99D3-A209C8560BA8}"/>
              </a:ext>
            </a:extLst>
          </p:cNvPr>
          <p:cNvSpPr>
            <a:spLocks noGrp="1"/>
          </p:cNvSpPr>
          <p:nvPr>
            <p:ph type="sldNum" sz="quarter" idx="12"/>
          </p:nvPr>
        </p:nvSpPr>
        <p:spPr/>
        <p:txBody>
          <a:bodyPr/>
          <a:lstStyle>
            <a:lvl1pPr>
              <a:defRPr/>
            </a:lvl1pPr>
          </a:lstStyle>
          <a:p>
            <a:pPr>
              <a:defRPr/>
            </a:pPr>
            <a:fld id="{0A378A22-81FD-48D8-8430-F6CC6B2835BB}" type="slidenum">
              <a:rPr lang="en-US" altLang="en-US"/>
              <a:pPr>
                <a:defRPr/>
              </a:pPr>
              <a:t>‹#›</a:t>
            </a:fld>
            <a:endParaRPr lang="en-US" altLang="en-US" dirty="0"/>
          </a:p>
        </p:txBody>
      </p:sp>
    </p:spTree>
    <p:extLst>
      <p:ext uri="{BB962C8B-B14F-4D97-AF65-F5344CB8AC3E}">
        <p14:creationId xmlns:p14="http://schemas.microsoft.com/office/powerpoint/2010/main" val="564955285"/>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50071" y="1129554"/>
            <a:ext cx="1219200" cy="5533278"/>
          </a:xfrm>
        </p:spPr>
        <p:txBody>
          <a:bodyPr vert="eaVert" lIns="274320" tIns="685800" bIns="685800"/>
          <a:lstStyle/>
          <a:p>
            <a:r>
              <a:rPr lang="en-US"/>
              <a:t>Click to edit Master title style</a:t>
            </a:r>
            <a:endParaRPr/>
          </a:p>
        </p:txBody>
      </p:sp>
      <p:sp>
        <p:nvSpPr>
          <p:cNvPr id="3" name="Vertical Text Placeholder 2"/>
          <p:cNvSpPr>
            <a:spLocks noGrp="1"/>
          </p:cNvSpPr>
          <p:nvPr>
            <p:ph type="body" orient="vert" idx="1"/>
          </p:nvPr>
        </p:nvSpPr>
        <p:spPr>
          <a:xfrm>
            <a:off x="1490133" y="1734671"/>
            <a:ext cx="8568267" cy="4542304"/>
          </a:xfrm>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a:extLst>
              <a:ext uri="{FF2B5EF4-FFF2-40B4-BE49-F238E27FC236}">
                <a16:creationId xmlns:a16="http://schemas.microsoft.com/office/drawing/2014/main" id="{3235D865-81D1-4872-84D1-8A228AB97C96}"/>
              </a:ext>
            </a:extLst>
          </p:cNvPr>
          <p:cNvSpPr>
            <a:spLocks noGrp="1"/>
          </p:cNvSpPr>
          <p:nvPr>
            <p:ph type="dt" sz="half" idx="10"/>
          </p:nvPr>
        </p:nvSpPr>
        <p:spPr/>
        <p:txBody>
          <a:bodyPr/>
          <a:lstStyle>
            <a:lvl1pPr>
              <a:defRPr/>
            </a:lvl1pPr>
          </a:lstStyle>
          <a:p>
            <a:pPr>
              <a:defRPr/>
            </a:pPr>
            <a:fld id="{FCF5C4FE-A408-4015-83BF-D58EBC5FC6D2}"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5" name="Footer Placeholder 4">
            <a:extLst>
              <a:ext uri="{FF2B5EF4-FFF2-40B4-BE49-F238E27FC236}">
                <a16:creationId xmlns:a16="http://schemas.microsoft.com/office/drawing/2014/main" id="{D37BE45F-D644-463D-BC9F-4C6E82F7FD46}"/>
              </a:ext>
            </a:extLst>
          </p:cNvPr>
          <p:cNvSpPr>
            <a:spLocks noGrp="1"/>
          </p:cNvSpPr>
          <p:nvPr>
            <p:ph type="ftr" sz="quarter" idx="11"/>
          </p:nvPr>
        </p:nvSpPr>
        <p:spPr/>
        <p:txBody>
          <a:bodyPr/>
          <a:lstStyle>
            <a:lvl1pPr>
              <a:defRPr/>
            </a:lvl1pPr>
          </a:lstStyle>
          <a:p>
            <a:pPr>
              <a:defRPr/>
            </a:pPr>
            <a:endParaRPr lang="en-US" dirty="0">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id="{D26C777A-0626-496C-AE69-1F86C34A90AE}"/>
              </a:ext>
            </a:extLst>
          </p:cNvPr>
          <p:cNvSpPr>
            <a:spLocks noGrp="1"/>
          </p:cNvSpPr>
          <p:nvPr>
            <p:ph type="sldNum" sz="quarter" idx="12"/>
          </p:nvPr>
        </p:nvSpPr>
        <p:spPr/>
        <p:txBody>
          <a:bodyPr/>
          <a:lstStyle>
            <a:lvl1pPr>
              <a:defRPr/>
            </a:lvl1pPr>
          </a:lstStyle>
          <a:p>
            <a:pPr>
              <a:defRPr/>
            </a:pPr>
            <a:fld id="{8F7D490A-7470-4430-8696-7929B7B39FC6}" type="slidenum">
              <a:rPr lang="en-US" altLang="en-US"/>
              <a:pPr>
                <a:defRPr/>
              </a:pPr>
              <a:t>‹#›</a:t>
            </a:fld>
            <a:endParaRPr lang="en-US" altLang="en-US" dirty="0"/>
          </a:p>
        </p:txBody>
      </p:sp>
    </p:spTree>
    <p:extLst>
      <p:ext uri="{BB962C8B-B14F-4D97-AF65-F5344CB8AC3E}">
        <p14:creationId xmlns:p14="http://schemas.microsoft.com/office/powerpoint/2010/main" val="368063279"/>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100917" y="754064"/>
            <a:ext cx="8989483" cy="617537"/>
          </a:xfrm>
        </p:spPr>
        <p:txBody>
          <a:bodyPr/>
          <a:lstStyle/>
          <a:p>
            <a:r>
              <a:rPr lang="en-US"/>
              <a:t>Click to edit Master title style</a:t>
            </a:r>
          </a:p>
        </p:txBody>
      </p:sp>
      <p:sp>
        <p:nvSpPr>
          <p:cNvPr id="3" name="Table Placeholder 2"/>
          <p:cNvSpPr>
            <a:spLocks noGrp="1"/>
          </p:cNvSpPr>
          <p:nvPr>
            <p:ph type="tbl" idx="1"/>
          </p:nvPr>
        </p:nvSpPr>
        <p:spPr>
          <a:xfrm>
            <a:off x="622301" y="1600200"/>
            <a:ext cx="10945284" cy="4351338"/>
          </a:xfrm>
        </p:spPr>
        <p:txBody>
          <a:bodyPr rtlCol="0">
            <a:normAutofit/>
          </a:bodyPr>
          <a:lstStyle/>
          <a:p>
            <a:pPr lvl="0"/>
            <a:endParaRPr lang="en-US" noProof="0" dirty="0"/>
          </a:p>
        </p:txBody>
      </p:sp>
    </p:spTree>
    <p:extLst>
      <p:ext uri="{BB962C8B-B14F-4D97-AF65-F5344CB8AC3E}">
        <p14:creationId xmlns:p14="http://schemas.microsoft.com/office/powerpoint/2010/main" val="4283660411"/>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157319"/>
            <a:ext cx="11887200" cy="877824"/>
          </a:xfrm>
        </p:spPr>
        <p:txBody>
          <a:bodyPr/>
          <a:lstStyle/>
          <a:p>
            <a:r>
              <a:rPr lang="en-US" dirty="0"/>
              <a:t>Click to edit Master title style</a:t>
            </a:r>
            <a:endParaRPr dirty="0"/>
          </a:p>
        </p:txBody>
      </p:sp>
      <p:sp>
        <p:nvSpPr>
          <p:cNvPr id="3" name="Subtitle 2"/>
          <p:cNvSpPr>
            <a:spLocks noGrp="1"/>
          </p:cNvSpPr>
          <p:nvPr>
            <p:ph type="subTitle" idx="1"/>
          </p:nvPr>
        </p:nvSpPr>
        <p:spPr>
          <a:xfrm>
            <a:off x="1219200" y="3034554"/>
            <a:ext cx="10668000" cy="3823447"/>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a:extLst>
              <a:ext uri="{FF2B5EF4-FFF2-40B4-BE49-F238E27FC236}">
                <a16:creationId xmlns:a16="http://schemas.microsoft.com/office/drawing/2014/main" id="{A36E4E72-7305-4C39-B7EF-DF4B29C33F3C}"/>
              </a:ext>
            </a:extLst>
          </p:cNvPr>
          <p:cNvSpPr>
            <a:spLocks noGrp="1"/>
          </p:cNvSpPr>
          <p:nvPr>
            <p:ph type="dt" sz="half" idx="10"/>
          </p:nvPr>
        </p:nvSpPr>
        <p:spPr/>
        <p:txBody>
          <a:bodyPr/>
          <a:lstStyle>
            <a:lvl1pPr>
              <a:defRPr/>
            </a:lvl1pPr>
          </a:lstStyle>
          <a:p>
            <a:pPr>
              <a:defRPr/>
            </a:pPr>
            <a:fld id="{A0B1BB96-2559-4F6A-9989-10AB5889A10E}"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5" name="Footer Placeholder 4">
            <a:extLst>
              <a:ext uri="{FF2B5EF4-FFF2-40B4-BE49-F238E27FC236}">
                <a16:creationId xmlns:a16="http://schemas.microsoft.com/office/drawing/2014/main" id="{4DC28E6D-2FA6-4170-93BB-6F7B4DCFB3FB}"/>
              </a:ext>
            </a:extLst>
          </p:cNvPr>
          <p:cNvSpPr>
            <a:spLocks noGrp="1"/>
          </p:cNvSpPr>
          <p:nvPr>
            <p:ph type="ftr" sz="quarter" idx="11"/>
          </p:nvPr>
        </p:nvSpPr>
        <p:spPr/>
        <p:txBody>
          <a:bodyPr/>
          <a:lstStyle>
            <a:lvl1pPr>
              <a:defRPr/>
            </a:lvl1pPr>
          </a:lstStyle>
          <a:p>
            <a:pPr>
              <a:defRPr/>
            </a:pPr>
            <a:endParaRPr lang="en-US" dirty="0">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id="{AA6954FF-3F03-47AD-8246-332420DC12C7}"/>
              </a:ext>
            </a:extLst>
          </p:cNvPr>
          <p:cNvSpPr>
            <a:spLocks noGrp="1"/>
          </p:cNvSpPr>
          <p:nvPr>
            <p:ph type="sldNum" sz="quarter" idx="12"/>
          </p:nvPr>
        </p:nvSpPr>
        <p:spPr/>
        <p:txBody>
          <a:bodyPr/>
          <a:lstStyle>
            <a:lvl1pPr>
              <a:defRPr/>
            </a:lvl1pPr>
          </a:lstStyle>
          <a:p>
            <a:pPr>
              <a:defRPr/>
            </a:pPr>
            <a:fld id="{488B9C4F-3401-4587-852C-1ECBEEEEB7EC}" type="slidenum">
              <a:rPr lang="en-US" altLang="en-US"/>
              <a:pPr>
                <a:defRPr/>
              </a:pPr>
              <a:t>‹#›</a:t>
            </a:fld>
            <a:endParaRPr lang="en-US" altLang="en-US" dirty="0"/>
          </a:p>
        </p:txBody>
      </p:sp>
    </p:spTree>
    <p:extLst>
      <p:ext uri="{BB962C8B-B14F-4D97-AF65-F5344CB8AC3E}">
        <p14:creationId xmlns:p14="http://schemas.microsoft.com/office/powerpoint/2010/main" val="1655244388"/>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a:extLst>
              <a:ext uri="{FF2B5EF4-FFF2-40B4-BE49-F238E27FC236}">
                <a16:creationId xmlns:a16="http://schemas.microsoft.com/office/drawing/2014/main" id="{81FFE099-C502-42CE-85CB-A27BB2DF10BE}"/>
              </a:ext>
            </a:extLst>
          </p:cNvPr>
          <p:cNvSpPr>
            <a:spLocks noGrp="1"/>
          </p:cNvSpPr>
          <p:nvPr>
            <p:ph type="dt" sz="half" idx="10"/>
          </p:nvPr>
        </p:nvSpPr>
        <p:spPr/>
        <p:txBody>
          <a:bodyPr/>
          <a:lstStyle>
            <a:lvl1pPr>
              <a:defRPr/>
            </a:lvl1pPr>
          </a:lstStyle>
          <a:p>
            <a:pPr>
              <a:defRPr/>
            </a:pPr>
            <a:fld id="{9F193462-0A8A-444B-BCC9-713AA74F4DAD}"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5" name="Footer Placeholder 4">
            <a:extLst>
              <a:ext uri="{FF2B5EF4-FFF2-40B4-BE49-F238E27FC236}">
                <a16:creationId xmlns:a16="http://schemas.microsoft.com/office/drawing/2014/main" id="{042AA6F7-623F-43F0-9598-D17D78196520}"/>
              </a:ext>
            </a:extLst>
          </p:cNvPr>
          <p:cNvSpPr>
            <a:spLocks noGrp="1"/>
          </p:cNvSpPr>
          <p:nvPr>
            <p:ph type="ftr" sz="quarter" idx="11"/>
          </p:nvPr>
        </p:nvSpPr>
        <p:spPr/>
        <p:txBody>
          <a:bodyPr/>
          <a:lstStyle>
            <a:lvl1pPr>
              <a:defRPr/>
            </a:lvl1pPr>
          </a:lstStyle>
          <a:p>
            <a:pPr>
              <a:defRPr/>
            </a:pPr>
            <a:endParaRPr lang="en-US" dirty="0">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id="{4B699700-9A0A-4228-9CAE-598FC2C6DA4F}"/>
              </a:ext>
            </a:extLst>
          </p:cNvPr>
          <p:cNvSpPr>
            <a:spLocks noGrp="1"/>
          </p:cNvSpPr>
          <p:nvPr>
            <p:ph type="sldNum" sz="quarter" idx="12"/>
          </p:nvPr>
        </p:nvSpPr>
        <p:spPr/>
        <p:txBody>
          <a:bodyPr/>
          <a:lstStyle>
            <a:lvl1pPr>
              <a:defRPr/>
            </a:lvl1pPr>
          </a:lstStyle>
          <a:p>
            <a:pPr>
              <a:defRPr/>
            </a:pPr>
            <a:fld id="{2F723DE1-90A0-4544-8262-893013FEB058}" type="slidenum">
              <a:rPr lang="en-US" altLang="en-US"/>
              <a:pPr>
                <a:defRPr/>
              </a:pPr>
              <a:t>‹#›</a:t>
            </a:fld>
            <a:endParaRPr lang="en-US" altLang="en-US" dirty="0"/>
          </a:p>
        </p:txBody>
      </p:sp>
    </p:spTree>
    <p:extLst>
      <p:ext uri="{BB962C8B-B14F-4D97-AF65-F5344CB8AC3E}">
        <p14:creationId xmlns:p14="http://schemas.microsoft.com/office/powerpoint/2010/main" val="2388292345"/>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0" y="5025435"/>
            <a:ext cx="11887200" cy="914400"/>
          </a:xfrm>
        </p:spPr>
        <p:txBody>
          <a:bodyPr/>
          <a:lstStyle/>
          <a:p>
            <a:r>
              <a:rPr lang="en-US"/>
              <a:t>Click to edit Master title style</a:t>
            </a:r>
            <a:endParaRPr/>
          </a:p>
        </p:txBody>
      </p:sp>
      <p:sp>
        <p:nvSpPr>
          <p:cNvPr id="3" name="Subtitle 2"/>
          <p:cNvSpPr>
            <a:spLocks noGrp="1"/>
          </p:cNvSpPr>
          <p:nvPr>
            <p:ph type="subTitle" idx="1"/>
          </p:nvPr>
        </p:nvSpPr>
        <p:spPr>
          <a:xfrm>
            <a:off x="1219200" y="5943600"/>
            <a:ext cx="10668000" cy="91440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lstStyle>
            <a:lvl1pPr marL="0" indent="0" algn="l" defTabSz="914400" rtl="0" eaLnBrk="1" latinLnBrk="0" hangingPunct="1">
              <a:spcBef>
                <a:spcPts val="300"/>
              </a:spcBef>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9" name="Picture Placeholder 8"/>
          <p:cNvSpPr>
            <a:spLocks noGrp="1"/>
          </p:cNvSpPr>
          <p:nvPr>
            <p:ph type="pic" sz="quarter" idx="13"/>
          </p:nvPr>
        </p:nvSpPr>
        <p:spPr>
          <a:xfrm>
            <a:off x="1236133" y="1129553"/>
            <a:ext cx="10651067" cy="3886200"/>
          </a:xfrm>
        </p:spPr>
        <p:txBody>
          <a:bodyPr rtlCol="0">
            <a:normAutofit/>
          </a:bodyPr>
          <a:lstStyle>
            <a:lvl1pPr marL="0" indent="0">
              <a:buNone/>
              <a:defRPr sz="1800"/>
            </a:lvl1pPr>
          </a:lstStyle>
          <a:p>
            <a:pPr lvl="0"/>
            <a:r>
              <a:rPr lang="en-US" noProof="0" dirty="0"/>
              <a:t>Drag picture to placeholder or click icon to add</a:t>
            </a:r>
            <a:endParaRPr noProof="0" dirty="0"/>
          </a:p>
        </p:txBody>
      </p:sp>
      <p:sp>
        <p:nvSpPr>
          <p:cNvPr id="5" name="Date Placeholder 3">
            <a:extLst>
              <a:ext uri="{FF2B5EF4-FFF2-40B4-BE49-F238E27FC236}">
                <a16:creationId xmlns:a16="http://schemas.microsoft.com/office/drawing/2014/main" id="{8E51AE05-7587-449C-9BBD-AFAFD9EB8A1C}"/>
              </a:ext>
            </a:extLst>
          </p:cNvPr>
          <p:cNvSpPr>
            <a:spLocks noGrp="1"/>
          </p:cNvSpPr>
          <p:nvPr>
            <p:ph type="dt" sz="half" idx="14"/>
          </p:nvPr>
        </p:nvSpPr>
        <p:spPr/>
        <p:txBody>
          <a:bodyPr/>
          <a:lstStyle>
            <a:lvl1pPr>
              <a:defRPr/>
            </a:lvl1pPr>
          </a:lstStyle>
          <a:p>
            <a:pPr>
              <a:defRPr/>
            </a:pPr>
            <a:fld id="{C6681FE8-10BD-498F-B79E-4FEF1B2E221A}"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6" name="Footer Placeholder 4">
            <a:extLst>
              <a:ext uri="{FF2B5EF4-FFF2-40B4-BE49-F238E27FC236}">
                <a16:creationId xmlns:a16="http://schemas.microsoft.com/office/drawing/2014/main" id="{C362E569-8067-446F-ADA8-75E715E2DBDD}"/>
              </a:ext>
            </a:extLst>
          </p:cNvPr>
          <p:cNvSpPr>
            <a:spLocks noGrp="1"/>
          </p:cNvSpPr>
          <p:nvPr>
            <p:ph type="ftr" sz="quarter" idx="15"/>
          </p:nvPr>
        </p:nvSpPr>
        <p:spPr/>
        <p:txBody>
          <a:bodyPr/>
          <a:lstStyle>
            <a:lvl1pPr>
              <a:defRPr/>
            </a:lvl1pPr>
          </a:lstStyle>
          <a:p>
            <a:pPr>
              <a:defRPr/>
            </a:pPr>
            <a:endParaRPr lang="en-US" dirty="0">
              <a:solidFill>
                <a:prstClr val="black">
                  <a:lumMod val="65000"/>
                  <a:lumOff val="35000"/>
                </a:prstClr>
              </a:solidFill>
            </a:endParaRPr>
          </a:p>
        </p:txBody>
      </p:sp>
    </p:spTree>
    <p:extLst>
      <p:ext uri="{BB962C8B-B14F-4D97-AF65-F5344CB8AC3E}">
        <p14:creationId xmlns:p14="http://schemas.microsoft.com/office/powerpoint/2010/main" val="2761656888"/>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3200399"/>
            <a:ext cx="11887200" cy="2286000"/>
          </a:xfrm>
          <a:solidFill>
            <a:schemeClr val="tx2"/>
          </a:solidFill>
        </p:spPr>
        <p:txBody>
          <a:bodyPr rtlCol="0" anchor="b">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a:t>Click to edit Master title style</a:t>
            </a:r>
            <a:endParaRPr/>
          </a:p>
        </p:txBody>
      </p:sp>
      <p:sp>
        <p:nvSpPr>
          <p:cNvPr id="3" name="Text Placeholder 2"/>
          <p:cNvSpPr>
            <a:spLocks noGrp="1"/>
          </p:cNvSpPr>
          <p:nvPr>
            <p:ph type="body" idx="1"/>
          </p:nvPr>
        </p:nvSpPr>
        <p:spPr>
          <a:xfrm>
            <a:off x="1219200" y="5484607"/>
            <a:ext cx="10668000" cy="77724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chor="ctr">
            <a:normAutofit/>
          </a:bodyPr>
          <a:lstStyle>
            <a:lvl1pPr marL="0" indent="0" algn="l" defTabSz="914400" rtl="0" eaLnBrk="1" latinLnBrk="0" hangingPunct="1">
              <a:spcBef>
                <a:spcPts val="3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60F7E3-F1F6-41C8-AAF8-647735D4F2A2}"/>
              </a:ext>
            </a:extLst>
          </p:cNvPr>
          <p:cNvSpPr>
            <a:spLocks noGrp="1"/>
          </p:cNvSpPr>
          <p:nvPr>
            <p:ph type="dt" sz="half" idx="10"/>
          </p:nvPr>
        </p:nvSpPr>
        <p:spPr/>
        <p:txBody>
          <a:bodyPr/>
          <a:lstStyle>
            <a:lvl1pPr>
              <a:defRPr/>
            </a:lvl1pPr>
          </a:lstStyle>
          <a:p>
            <a:pPr>
              <a:defRPr/>
            </a:pPr>
            <a:fld id="{D68AF1C4-9145-45CE-B421-DD849E0ADDFD}"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5" name="Footer Placeholder 4">
            <a:extLst>
              <a:ext uri="{FF2B5EF4-FFF2-40B4-BE49-F238E27FC236}">
                <a16:creationId xmlns:a16="http://schemas.microsoft.com/office/drawing/2014/main" id="{EB5C0742-F542-4680-8704-F7865F5A8E8F}"/>
              </a:ext>
            </a:extLst>
          </p:cNvPr>
          <p:cNvSpPr>
            <a:spLocks noGrp="1"/>
          </p:cNvSpPr>
          <p:nvPr>
            <p:ph type="ftr" sz="quarter" idx="11"/>
          </p:nvPr>
        </p:nvSpPr>
        <p:spPr/>
        <p:txBody>
          <a:bodyPr/>
          <a:lstStyle>
            <a:lvl1pPr>
              <a:defRPr/>
            </a:lvl1pPr>
          </a:lstStyle>
          <a:p>
            <a:pPr>
              <a:defRPr/>
            </a:pPr>
            <a:endParaRPr lang="en-US" dirty="0">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id="{0A8E93F5-5178-43B4-9C2D-89B093571887}"/>
              </a:ext>
            </a:extLst>
          </p:cNvPr>
          <p:cNvSpPr>
            <a:spLocks noGrp="1"/>
          </p:cNvSpPr>
          <p:nvPr>
            <p:ph type="sldNum" sz="quarter" idx="12"/>
          </p:nvPr>
        </p:nvSpPr>
        <p:spPr/>
        <p:txBody>
          <a:bodyPr/>
          <a:lstStyle>
            <a:lvl1pPr>
              <a:defRPr/>
            </a:lvl1pPr>
          </a:lstStyle>
          <a:p>
            <a:pPr>
              <a:defRPr/>
            </a:pPr>
            <a:fld id="{A6DE5F2D-65D2-438E-A8EB-F087DEF5CC3E}" type="slidenum">
              <a:rPr lang="en-US" altLang="en-US"/>
              <a:pPr>
                <a:defRPr/>
              </a:pPr>
              <a:t>‹#›</a:t>
            </a:fld>
            <a:endParaRPr lang="en-US" altLang="en-US" dirty="0"/>
          </a:p>
        </p:txBody>
      </p:sp>
    </p:spTree>
    <p:extLst>
      <p:ext uri="{BB962C8B-B14F-4D97-AF65-F5344CB8AC3E}">
        <p14:creationId xmlns:p14="http://schemas.microsoft.com/office/powerpoint/2010/main" val="24821730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Title and contents">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5560CCE0-94B6-4562-8F88-7BE14AAEBFF2}"/>
              </a:ext>
            </a:extLst>
          </p:cNvPr>
          <p:cNvSpPr/>
          <p:nvPr userDrawn="1"/>
        </p:nvSpPr>
        <p:spPr>
          <a:xfrm>
            <a:off x="-4" y="1"/>
            <a:ext cx="12191999" cy="108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70C0"/>
              </a:solidFill>
              <a:latin typeface="WeblySleek UI Semilight"/>
            </a:endParaRPr>
          </a:p>
        </p:txBody>
      </p:sp>
      <p:pic>
        <p:nvPicPr>
          <p:cNvPr id="5" name="图片 4" descr="定LOGO-04">
            <a:hlinkClick r:id="rId2"/>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31513" y="6260555"/>
            <a:ext cx="1154438" cy="402298"/>
          </a:xfrm>
          <a:prstGeom prst="rect">
            <a:avLst/>
          </a:prstGeom>
        </p:spPr>
      </p:pic>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24565" y="214438"/>
            <a:ext cx="1298633" cy="396083"/>
          </a:xfrm>
          <a:prstGeom prst="rect">
            <a:avLst/>
          </a:prstGeom>
        </p:spPr>
      </p:pic>
    </p:spTree>
    <p:extLst>
      <p:ext uri="{BB962C8B-B14F-4D97-AF65-F5344CB8AC3E}">
        <p14:creationId xmlns:p14="http://schemas.microsoft.com/office/powerpoint/2010/main" val="4039898334"/>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4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490133" y="2595563"/>
            <a:ext cx="475488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6863379" y="2595563"/>
            <a:ext cx="475488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3">
            <a:extLst>
              <a:ext uri="{FF2B5EF4-FFF2-40B4-BE49-F238E27FC236}">
                <a16:creationId xmlns:a16="http://schemas.microsoft.com/office/drawing/2014/main" id="{80931E89-59AD-4DBA-BBBF-F349D4ADA146}"/>
              </a:ext>
            </a:extLst>
          </p:cNvPr>
          <p:cNvSpPr>
            <a:spLocks noGrp="1"/>
          </p:cNvSpPr>
          <p:nvPr>
            <p:ph type="dt" sz="half" idx="10"/>
          </p:nvPr>
        </p:nvSpPr>
        <p:spPr/>
        <p:txBody>
          <a:bodyPr/>
          <a:lstStyle>
            <a:lvl1pPr>
              <a:defRPr/>
            </a:lvl1pPr>
          </a:lstStyle>
          <a:p>
            <a:pPr>
              <a:defRPr/>
            </a:pPr>
            <a:fld id="{9D02943E-CE0E-427D-8D8E-4B19740F2195}"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6" name="Footer Placeholder 4">
            <a:extLst>
              <a:ext uri="{FF2B5EF4-FFF2-40B4-BE49-F238E27FC236}">
                <a16:creationId xmlns:a16="http://schemas.microsoft.com/office/drawing/2014/main" id="{2519CC45-40DA-4AAD-AF3D-EA62317783A5}"/>
              </a:ext>
            </a:extLst>
          </p:cNvPr>
          <p:cNvSpPr>
            <a:spLocks noGrp="1"/>
          </p:cNvSpPr>
          <p:nvPr>
            <p:ph type="ftr" sz="quarter" idx="11"/>
          </p:nvPr>
        </p:nvSpPr>
        <p:spPr/>
        <p:txBody>
          <a:bodyPr/>
          <a:lstStyle>
            <a:lvl1pPr>
              <a:defRPr/>
            </a:lvl1pPr>
          </a:lstStyle>
          <a:p>
            <a:pPr>
              <a:defRPr/>
            </a:pPr>
            <a:endParaRPr lang="en-US" dirty="0">
              <a:solidFill>
                <a:prstClr val="black">
                  <a:lumMod val="65000"/>
                  <a:lumOff val="35000"/>
                </a:prstClr>
              </a:solidFill>
            </a:endParaRPr>
          </a:p>
        </p:txBody>
      </p:sp>
      <p:sp>
        <p:nvSpPr>
          <p:cNvPr id="7" name="Slide Number Placeholder 5">
            <a:extLst>
              <a:ext uri="{FF2B5EF4-FFF2-40B4-BE49-F238E27FC236}">
                <a16:creationId xmlns:a16="http://schemas.microsoft.com/office/drawing/2014/main" id="{7F5CE638-FD14-4B81-BC4E-F768AC05EE69}"/>
              </a:ext>
            </a:extLst>
          </p:cNvPr>
          <p:cNvSpPr>
            <a:spLocks noGrp="1"/>
          </p:cNvSpPr>
          <p:nvPr>
            <p:ph type="sldNum" sz="quarter" idx="12"/>
          </p:nvPr>
        </p:nvSpPr>
        <p:spPr/>
        <p:txBody>
          <a:bodyPr/>
          <a:lstStyle>
            <a:lvl1pPr>
              <a:defRPr/>
            </a:lvl1pPr>
          </a:lstStyle>
          <a:p>
            <a:pPr>
              <a:defRPr/>
            </a:pPr>
            <a:fld id="{CAC76CCE-D975-4832-A118-2141A0767B44}" type="slidenum">
              <a:rPr lang="en-US" altLang="en-US"/>
              <a:pPr>
                <a:defRPr/>
              </a:pPr>
              <a:t>‹#›</a:t>
            </a:fld>
            <a:endParaRPr lang="en-US" altLang="en-US" dirty="0"/>
          </a:p>
        </p:txBody>
      </p:sp>
    </p:spTree>
    <p:extLst>
      <p:ext uri="{BB962C8B-B14F-4D97-AF65-F5344CB8AC3E}">
        <p14:creationId xmlns:p14="http://schemas.microsoft.com/office/powerpoint/2010/main" val="2338602100"/>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25D4065D-17B5-46F6-822A-15BC663C6877}"/>
              </a:ext>
            </a:extLst>
          </p:cNvPr>
          <p:cNvCxnSpPr/>
          <p:nvPr/>
        </p:nvCxnSpPr>
        <p:spPr>
          <a:xfrm>
            <a:off x="1615017" y="2905125"/>
            <a:ext cx="451273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D68D1642-B53C-45B2-9051-010145BF5B1E}"/>
              </a:ext>
            </a:extLst>
          </p:cNvPr>
          <p:cNvCxnSpPr/>
          <p:nvPr/>
        </p:nvCxnSpPr>
        <p:spPr>
          <a:xfrm>
            <a:off x="6985001" y="2905125"/>
            <a:ext cx="4510617"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7D3742C-6018-449E-8D75-181A98C29723}"/>
              </a:ext>
            </a:extLst>
          </p:cNvPr>
          <p:cNvCxnSpPr/>
          <p:nvPr/>
        </p:nvCxnSpPr>
        <p:spPr>
          <a:xfrm>
            <a:off x="1615017" y="2905125"/>
            <a:ext cx="451273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FC904CA-C1FE-45AB-A279-862030BFFF82}"/>
              </a:ext>
            </a:extLst>
          </p:cNvPr>
          <p:cNvCxnSpPr/>
          <p:nvPr/>
        </p:nvCxnSpPr>
        <p:spPr>
          <a:xfrm>
            <a:off x="6985001" y="2905125"/>
            <a:ext cx="4510617"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AE29CFF-DF34-4583-BE7D-95548042B7DD}"/>
              </a:ext>
            </a:extLst>
          </p:cNvPr>
          <p:cNvCxnSpPr/>
          <p:nvPr/>
        </p:nvCxnSpPr>
        <p:spPr>
          <a:xfrm>
            <a:off x="1615017" y="2905125"/>
            <a:ext cx="451273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3178CFE-4B96-43DD-89DC-F719D956F9CE}"/>
              </a:ext>
            </a:extLst>
          </p:cNvPr>
          <p:cNvCxnSpPr/>
          <p:nvPr/>
        </p:nvCxnSpPr>
        <p:spPr>
          <a:xfrm>
            <a:off x="6985001" y="2905125"/>
            <a:ext cx="4510617"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494117" y="2017714"/>
            <a:ext cx="475488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94117" y="3065929"/>
            <a:ext cx="475488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863379" y="2017714"/>
            <a:ext cx="475488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863379" y="3065929"/>
            <a:ext cx="475488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Date Placeholder 6">
            <a:extLst>
              <a:ext uri="{FF2B5EF4-FFF2-40B4-BE49-F238E27FC236}">
                <a16:creationId xmlns:a16="http://schemas.microsoft.com/office/drawing/2014/main" id="{AD4DE029-3ED3-4D6E-81FD-8A6D1F338C83}"/>
              </a:ext>
            </a:extLst>
          </p:cNvPr>
          <p:cNvSpPr>
            <a:spLocks noGrp="1"/>
          </p:cNvSpPr>
          <p:nvPr>
            <p:ph type="dt" sz="half" idx="10"/>
          </p:nvPr>
        </p:nvSpPr>
        <p:spPr/>
        <p:txBody>
          <a:bodyPr/>
          <a:lstStyle>
            <a:lvl1pPr>
              <a:defRPr/>
            </a:lvl1pPr>
          </a:lstStyle>
          <a:p>
            <a:pPr>
              <a:defRPr/>
            </a:pPr>
            <a:fld id="{F081290F-DC7A-4B68-A9D1-1D911074C96A}"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14" name="Footer Placeholder 7">
            <a:extLst>
              <a:ext uri="{FF2B5EF4-FFF2-40B4-BE49-F238E27FC236}">
                <a16:creationId xmlns:a16="http://schemas.microsoft.com/office/drawing/2014/main" id="{62A8AB1A-D369-4AB2-9AD6-217B87337221}"/>
              </a:ext>
            </a:extLst>
          </p:cNvPr>
          <p:cNvSpPr>
            <a:spLocks noGrp="1"/>
          </p:cNvSpPr>
          <p:nvPr>
            <p:ph type="ftr" sz="quarter" idx="11"/>
          </p:nvPr>
        </p:nvSpPr>
        <p:spPr/>
        <p:txBody>
          <a:bodyPr/>
          <a:lstStyle>
            <a:lvl1pPr>
              <a:defRPr/>
            </a:lvl1pPr>
          </a:lstStyle>
          <a:p>
            <a:pPr>
              <a:defRPr/>
            </a:pPr>
            <a:endParaRPr lang="en-US" dirty="0">
              <a:solidFill>
                <a:prstClr val="black">
                  <a:lumMod val="65000"/>
                  <a:lumOff val="35000"/>
                </a:prstClr>
              </a:solidFill>
            </a:endParaRPr>
          </a:p>
        </p:txBody>
      </p:sp>
      <p:sp>
        <p:nvSpPr>
          <p:cNvPr id="15" name="Slide Number Placeholder 8">
            <a:extLst>
              <a:ext uri="{FF2B5EF4-FFF2-40B4-BE49-F238E27FC236}">
                <a16:creationId xmlns:a16="http://schemas.microsoft.com/office/drawing/2014/main" id="{53E1B5BF-7062-4B5C-8C43-41336B0D5B42}"/>
              </a:ext>
            </a:extLst>
          </p:cNvPr>
          <p:cNvSpPr>
            <a:spLocks noGrp="1"/>
          </p:cNvSpPr>
          <p:nvPr>
            <p:ph type="sldNum" sz="quarter" idx="12"/>
          </p:nvPr>
        </p:nvSpPr>
        <p:spPr/>
        <p:txBody>
          <a:bodyPr/>
          <a:lstStyle>
            <a:lvl1pPr>
              <a:defRPr/>
            </a:lvl1pPr>
          </a:lstStyle>
          <a:p>
            <a:pPr>
              <a:defRPr/>
            </a:pPr>
            <a:fld id="{CA399D88-2972-4690-BF00-CADA9126EF9B}" type="slidenum">
              <a:rPr lang="en-US" altLang="en-US"/>
              <a:pPr>
                <a:defRPr/>
              </a:pPr>
              <a:t>‹#›</a:t>
            </a:fld>
            <a:endParaRPr lang="en-US" altLang="en-US" dirty="0"/>
          </a:p>
        </p:txBody>
      </p:sp>
    </p:spTree>
    <p:extLst>
      <p:ext uri="{BB962C8B-B14F-4D97-AF65-F5344CB8AC3E}">
        <p14:creationId xmlns:p14="http://schemas.microsoft.com/office/powerpoint/2010/main" val="1611589766"/>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3">
            <a:extLst>
              <a:ext uri="{FF2B5EF4-FFF2-40B4-BE49-F238E27FC236}">
                <a16:creationId xmlns:a16="http://schemas.microsoft.com/office/drawing/2014/main" id="{70C29FC8-245C-4445-B450-8235D05E43F8}"/>
              </a:ext>
            </a:extLst>
          </p:cNvPr>
          <p:cNvSpPr>
            <a:spLocks noGrp="1"/>
          </p:cNvSpPr>
          <p:nvPr>
            <p:ph type="dt" sz="half" idx="10"/>
          </p:nvPr>
        </p:nvSpPr>
        <p:spPr/>
        <p:txBody>
          <a:bodyPr/>
          <a:lstStyle>
            <a:lvl1pPr>
              <a:defRPr/>
            </a:lvl1pPr>
          </a:lstStyle>
          <a:p>
            <a:pPr>
              <a:defRPr/>
            </a:pPr>
            <a:fld id="{34BC4514-A5AC-47F8-8ACC-937B98C0475F}"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4" name="Footer Placeholder 4">
            <a:extLst>
              <a:ext uri="{FF2B5EF4-FFF2-40B4-BE49-F238E27FC236}">
                <a16:creationId xmlns:a16="http://schemas.microsoft.com/office/drawing/2014/main" id="{924AAEAF-0A02-4F75-8295-55D08A3B29FF}"/>
              </a:ext>
            </a:extLst>
          </p:cNvPr>
          <p:cNvSpPr>
            <a:spLocks noGrp="1"/>
          </p:cNvSpPr>
          <p:nvPr>
            <p:ph type="ftr" sz="quarter" idx="11"/>
          </p:nvPr>
        </p:nvSpPr>
        <p:spPr/>
        <p:txBody>
          <a:bodyPr/>
          <a:lstStyle>
            <a:lvl1pPr>
              <a:defRPr/>
            </a:lvl1pPr>
          </a:lstStyle>
          <a:p>
            <a:pPr>
              <a:defRPr/>
            </a:pPr>
            <a:endParaRPr lang="en-US" dirty="0">
              <a:solidFill>
                <a:prstClr val="black">
                  <a:lumMod val="65000"/>
                  <a:lumOff val="35000"/>
                </a:prstClr>
              </a:solidFill>
            </a:endParaRPr>
          </a:p>
        </p:txBody>
      </p:sp>
      <p:sp>
        <p:nvSpPr>
          <p:cNvPr id="5" name="Slide Number Placeholder 5">
            <a:extLst>
              <a:ext uri="{FF2B5EF4-FFF2-40B4-BE49-F238E27FC236}">
                <a16:creationId xmlns:a16="http://schemas.microsoft.com/office/drawing/2014/main" id="{BA5BA6D6-DE2C-4CB9-8281-9B4D6AFCCF92}"/>
              </a:ext>
            </a:extLst>
          </p:cNvPr>
          <p:cNvSpPr>
            <a:spLocks noGrp="1"/>
          </p:cNvSpPr>
          <p:nvPr>
            <p:ph type="sldNum" sz="quarter" idx="12"/>
          </p:nvPr>
        </p:nvSpPr>
        <p:spPr/>
        <p:txBody>
          <a:bodyPr/>
          <a:lstStyle>
            <a:lvl1pPr>
              <a:defRPr/>
            </a:lvl1pPr>
          </a:lstStyle>
          <a:p>
            <a:pPr>
              <a:defRPr/>
            </a:pPr>
            <a:fld id="{1010206D-FAA5-4ACE-9319-97389E6BC473}" type="slidenum">
              <a:rPr lang="en-US" altLang="en-US"/>
              <a:pPr>
                <a:defRPr/>
              </a:pPr>
              <a:t>‹#›</a:t>
            </a:fld>
            <a:endParaRPr lang="en-US" altLang="en-US" dirty="0"/>
          </a:p>
        </p:txBody>
      </p:sp>
    </p:spTree>
    <p:extLst>
      <p:ext uri="{BB962C8B-B14F-4D97-AF65-F5344CB8AC3E}">
        <p14:creationId xmlns:p14="http://schemas.microsoft.com/office/powerpoint/2010/main" val="4156641522"/>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ED68F54-A29A-4C73-BF75-1F8A22CBDBBA}"/>
              </a:ext>
            </a:extLst>
          </p:cNvPr>
          <p:cNvSpPr>
            <a:spLocks noGrp="1"/>
          </p:cNvSpPr>
          <p:nvPr>
            <p:ph type="dt" sz="half" idx="10"/>
          </p:nvPr>
        </p:nvSpPr>
        <p:spPr/>
        <p:txBody>
          <a:bodyPr/>
          <a:lstStyle>
            <a:lvl1pPr>
              <a:defRPr/>
            </a:lvl1pPr>
          </a:lstStyle>
          <a:p>
            <a:pPr>
              <a:defRPr/>
            </a:pPr>
            <a:fld id="{A2A3192E-32E6-4D4C-B4E6-12BE53089B41}"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3" name="Footer Placeholder 4">
            <a:extLst>
              <a:ext uri="{FF2B5EF4-FFF2-40B4-BE49-F238E27FC236}">
                <a16:creationId xmlns:a16="http://schemas.microsoft.com/office/drawing/2014/main" id="{E4AFD1E1-8D4C-4110-A57A-B7E3F6C22728}"/>
              </a:ext>
            </a:extLst>
          </p:cNvPr>
          <p:cNvSpPr>
            <a:spLocks noGrp="1"/>
          </p:cNvSpPr>
          <p:nvPr>
            <p:ph type="ftr" sz="quarter" idx="11"/>
          </p:nvPr>
        </p:nvSpPr>
        <p:spPr/>
        <p:txBody>
          <a:bodyPr/>
          <a:lstStyle>
            <a:lvl1pPr>
              <a:defRPr/>
            </a:lvl1pPr>
          </a:lstStyle>
          <a:p>
            <a:pPr>
              <a:defRPr/>
            </a:pPr>
            <a:endParaRPr lang="en-US" dirty="0">
              <a:solidFill>
                <a:prstClr val="black">
                  <a:lumMod val="65000"/>
                  <a:lumOff val="35000"/>
                </a:prstClr>
              </a:solidFill>
            </a:endParaRPr>
          </a:p>
        </p:txBody>
      </p:sp>
      <p:sp>
        <p:nvSpPr>
          <p:cNvPr id="4" name="Slide Number Placeholder 5">
            <a:extLst>
              <a:ext uri="{FF2B5EF4-FFF2-40B4-BE49-F238E27FC236}">
                <a16:creationId xmlns:a16="http://schemas.microsoft.com/office/drawing/2014/main" id="{42447044-09A4-40FC-97D8-E5265A59B2BB}"/>
              </a:ext>
            </a:extLst>
          </p:cNvPr>
          <p:cNvSpPr>
            <a:spLocks noGrp="1"/>
          </p:cNvSpPr>
          <p:nvPr>
            <p:ph type="sldNum" sz="quarter" idx="12"/>
          </p:nvPr>
        </p:nvSpPr>
        <p:spPr/>
        <p:txBody>
          <a:bodyPr/>
          <a:lstStyle>
            <a:lvl1pPr>
              <a:defRPr/>
            </a:lvl1pPr>
          </a:lstStyle>
          <a:p>
            <a:pPr>
              <a:defRPr/>
            </a:pPr>
            <a:fld id="{531242ED-E220-4EAA-AAA4-3073775D98E0}" type="slidenum">
              <a:rPr lang="en-US" altLang="en-US"/>
              <a:pPr>
                <a:defRPr/>
              </a:pPr>
              <a:t>‹#›</a:t>
            </a:fld>
            <a:endParaRPr lang="en-US" altLang="en-US" dirty="0"/>
          </a:p>
        </p:txBody>
      </p:sp>
    </p:spTree>
    <p:extLst>
      <p:ext uri="{BB962C8B-B14F-4D97-AF65-F5344CB8AC3E}">
        <p14:creationId xmlns:p14="http://schemas.microsoft.com/office/powerpoint/2010/main" val="3076040367"/>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11887200" cy="914400"/>
          </a:xfrm>
          <a:solidFill>
            <a:schemeClr val="tx2"/>
          </a:solidFill>
        </p:spPr>
        <p:txBody>
          <a:bodyPr rtlCol="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a:t>Click to edit Master title style</a:t>
            </a:r>
            <a:endParaRPr/>
          </a:p>
        </p:txBody>
      </p:sp>
      <p:sp>
        <p:nvSpPr>
          <p:cNvPr id="3" name="Content Placeholder 2"/>
          <p:cNvSpPr>
            <a:spLocks noGrp="1"/>
          </p:cNvSpPr>
          <p:nvPr>
            <p:ph idx="1"/>
          </p:nvPr>
        </p:nvSpPr>
        <p:spPr>
          <a:xfrm>
            <a:off x="6863379" y="2590801"/>
            <a:ext cx="4754880" cy="3686175"/>
          </a:xfrm>
        </p:spPr>
        <p:txBody>
          <a:bodyPr/>
          <a:lstStyle>
            <a:lvl1pPr>
              <a:defRPr sz="1800"/>
            </a:lvl1pPr>
            <a:lvl2pPr>
              <a:defRPr sz="1800"/>
            </a:lvl2pPr>
            <a:lvl3pPr>
              <a:defRPr sz="1800"/>
            </a:lvl3pPr>
            <a:lvl4pPr>
              <a:defRPr sz="1800"/>
            </a:lvl4pPr>
            <a:lvl5pPr>
              <a:defRPr sz="1800"/>
            </a:lvl5pPr>
            <a:lvl6pPr marL="2055813" indent="-344488">
              <a:defRPr sz="2000"/>
            </a:lvl6pPr>
            <a:lvl7pPr marL="2055813" indent="-344488">
              <a:defRPr sz="2000"/>
            </a:lvl7pPr>
            <a:lvl8pPr marL="2055813" indent="-344488">
              <a:defRPr sz="2000"/>
            </a:lvl8pPr>
            <a:lvl9pPr marL="2055813" indent="-344488">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1201269" y="2039111"/>
            <a:ext cx="475488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274320" rIns="274320" bIns="274320" rtlCol="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BE09A83-EC26-480B-857F-D2BF218FEDF3}"/>
              </a:ext>
            </a:extLst>
          </p:cNvPr>
          <p:cNvSpPr>
            <a:spLocks noGrp="1"/>
          </p:cNvSpPr>
          <p:nvPr>
            <p:ph type="dt" sz="half" idx="10"/>
          </p:nvPr>
        </p:nvSpPr>
        <p:spPr/>
        <p:txBody>
          <a:bodyPr/>
          <a:lstStyle>
            <a:lvl1pPr>
              <a:defRPr/>
            </a:lvl1pPr>
          </a:lstStyle>
          <a:p>
            <a:pPr>
              <a:defRPr/>
            </a:pPr>
            <a:fld id="{3508CB78-5B92-4603-9150-80E637D56646}"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6" name="Footer Placeholder 4">
            <a:extLst>
              <a:ext uri="{FF2B5EF4-FFF2-40B4-BE49-F238E27FC236}">
                <a16:creationId xmlns:a16="http://schemas.microsoft.com/office/drawing/2014/main" id="{2D84697D-8318-4C2F-B041-D230FB7D6B6E}"/>
              </a:ext>
            </a:extLst>
          </p:cNvPr>
          <p:cNvSpPr>
            <a:spLocks noGrp="1"/>
          </p:cNvSpPr>
          <p:nvPr>
            <p:ph type="ftr" sz="quarter" idx="11"/>
          </p:nvPr>
        </p:nvSpPr>
        <p:spPr/>
        <p:txBody>
          <a:bodyPr/>
          <a:lstStyle>
            <a:lvl1pPr>
              <a:defRPr/>
            </a:lvl1pPr>
          </a:lstStyle>
          <a:p>
            <a:pPr>
              <a:defRPr/>
            </a:pPr>
            <a:endParaRPr lang="en-US" dirty="0">
              <a:solidFill>
                <a:prstClr val="black">
                  <a:lumMod val="65000"/>
                  <a:lumOff val="35000"/>
                </a:prstClr>
              </a:solidFill>
            </a:endParaRPr>
          </a:p>
        </p:txBody>
      </p:sp>
      <p:sp>
        <p:nvSpPr>
          <p:cNvPr id="7" name="Slide Number Placeholder 5">
            <a:extLst>
              <a:ext uri="{FF2B5EF4-FFF2-40B4-BE49-F238E27FC236}">
                <a16:creationId xmlns:a16="http://schemas.microsoft.com/office/drawing/2014/main" id="{47E26A6D-465E-4629-9285-BFC3E0D0052B}"/>
              </a:ext>
            </a:extLst>
          </p:cNvPr>
          <p:cNvSpPr>
            <a:spLocks noGrp="1"/>
          </p:cNvSpPr>
          <p:nvPr>
            <p:ph type="sldNum" sz="quarter" idx="12"/>
          </p:nvPr>
        </p:nvSpPr>
        <p:spPr/>
        <p:txBody>
          <a:bodyPr/>
          <a:lstStyle>
            <a:lvl1pPr>
              <a:defRPr/>
            </a:lvl1pPr>
          </a:lstStyle>
          <a:p>
            <a:pPr>
              <a:defRPr/>
            </a:pPr>
            <a:fld id="{60389EB8-CE85-4040-9F9B-F3388681BF80}" type="slidenum">
              <a:rPr lang="en-US" altLang="en-US"/>
              <a:pPr>
                <a:defRPr/>
              </a:pPr>
              <a:t>‹#›</a:t>
            </a:fld>
            <a:endParaRPr lang="en-US" altLang="en-US" dirty="0"/>
          </a:p>
        </p:txBody>
      </p:sp>
    </p:spTree>
    <p:extLst>
      <p:ext uri="{BB962C8B-B14F-4D97-AF65-F5344CB8AC3E}">
        <p14:creationId xmlns:p14="http://schemas.microsoft.com/office/powerpoint/2010/main" val="2393304946"/>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11887200" cy="914400"/>
          </a:xfrm>
          <a:solidFill>
            <a:schemeClr val="tx2"/>
          </a:solidFill>
        </p:spPr>
        <p:txBody>
          <a:bodyPr rtlCol="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a:t>Click to edit Master title style</a:t>
            </a:r>
            <a:endParaRPr/>
          </a:p>
        </p:txBody>
      </p:sp>
      <p:sp>
        <p:nvSpPr>
          <p:cNvPr id="3" name="Picture Placeholder 2"/>
          <p:cNvSpPr>
            <a:spLocks noGrp="1"/>
          </p:cNvSpPr>
          <p:nvPr>
            <p:ph type="pic" idx="1"/>
          </p:nvPr>
        </p:nvSpPr>
        <p:spPr>
          <a:xfrm>
            <a:off x="7317317" y="2048256"/>
            <a:ext cx="4569884" cy="4206240"/>
          </a:xfrm>
        </p:spPr>
        <p:txBody>
          <a:bodyPr rtlCol="0">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Drag picture to placeholder or click icon to add</a:t>
            </a:r>
            <a:endParaRPr noProof="0" dirty="0"/>
          </a:p>
        </p:txBody>
      </p:sp>
      <p:sp>
        <p:nvSpPr>
          <p:cNvPr id="4" name="Text Placeholder 3"/>
          <p:cNvSpPr>
            <a:spLocks noGrp="1"/>
          </p:cNvSpPr>
          <p:nvPr>
            <p:ph type="body" sz="half" idx="2"/>
          </p:nvPr>
        </p:nvSpPr>
        <p:spPr>
          <a:xfrm>
            <a:off x="1219200" y="2039112"/>
            <a:ext cx="609600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274320" rIns="274320" bIns="274320" rtlCol="0">
            <a:normAutofit/>
          </a:bodyPr>
          <a:lstStyle>
            <a:lvl1pPr marL="0" indent="0">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BA3C52D2-3F29-4EDB-82C5-3D2591A2A0AE}"/>
              </a:ext>
            </a:extLst>
          </p:cNvPr>
          <p:cNvSpPr>
            <a:spLocks noGrp="1"/>
          </p:cNvSpPr>
          <p:nvPr>
            <p:ph type="dt" sz="half" idx="10"/>
          </p:nvPr>
        </p:nvSpPr>
        <p:spPr/>
        <p:txBody>
          <a:bodyPr/>
          <a:lstStyle>
            <a:lvl1pPr>
              <a:defRPr/>
            </a:lvl1pPr>
          </a:lstStyle>
          <a:p>
            <a:pPr>
              <a:defRPr/>
            </a:pPr>
            <a:fld id="{4E1C765A-9B1D-4ACD-B979-44AB080BC694}"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6" name="Footer Placeholder 4">
            <a:extLst>
              <a:ext uri="{FF2B5EF4-FFF2-40B4-BE49-F238E27FC236}">
                <a16:creationId xmlns:a16="http://schemas.microsoft.com/office/drawing/2014/main" id="{75DD53B3-9F6E-47F2-B127-39F38ECDA731}"/>
              </a:ext>
            </a:extLst>
          </p:cNvPr>
          <p:cNvSpPr>
            <a:spLocks noGrp="1"/>
          </p:cNvSpPr>
          <p:nvPr>
            <p:ph type="ftr" sz="quarter" idx="11"/>
          </p:nvPr>
        </p:nvSpPr>
        <p:spPr/>
        <p:txBody>
          <a:bodyPr/>
          <a:lstStyle>
            <a:lvl1pPr>
              <a:defRPr/>
            </a:lvl1pPr>
          </a:lstStyle>
          <a:p>
            <a:pPr>
              <a:defRPr/>
            </a:pPr>
            <a:endParaRPr lang="en-US" dirty="0">
              <a:solidFill>
                <a:prstClr val="black">
                  <a:lumMod val="65000"/>
                  <a:lumOff val="35000"/>
                </a:prstClr>
              </a:solidFill>
            </a:endParaRPr>
          </a:p>
        </p:txBody>
      </p:sp>
      <p:sp>
        <p:nvSpPr>
          <p:cNvPr id="7" name="Slide Number Placeholder 5">
            <a:extLst>
              <a:ext uri="{FF2B5EF4-FFF2-40B4-BE49-F238E27FC236}">
                <a16:creationId xmlns:a16="http://schemas.microsoft.com/office/drawing/2014/main" id="{71FF527A-3BC7-4A7F-8D88-B512B5875D6C}"/>
              </a:ext>
            </a:extLst>
          </p:cNvPr>
          <p:cNvSpPr>
            <a:spLocks noGrp="1"/>
          </p:cNvSpPr>
          <p:nvPr>
            <p:ph type="sldNum" sz="quarter" idx="12"/>
          </p:nvPr>
        </p:nvSpPr>
        <p:spPr/>
        <p:txBody>
          <a:bodyPr/>
          <a:lstStyle>
            <a:lvl1pPr>
              <a:defRPr/>
            </a:lvl1pPr>
          </a:lstStyle>
          <a:p>
            <a:pPr>
              <a:defRPr/>
            </a:pPr>
            <a:fld id="{507FAAD9-05EB-4FED-86AD-2454CFF02A19}" type="slidenum">
              <a:rPr lang="en-US" altLang="en-US"/>
              <a:pPr>
                <a:defRPr/>
              </a:pPr>
              <a:t>‹#›</a:t>
            </a:fld>
            <a:endParaRPr lang="en-US" altLang="en-US" dirty="0"/>
          </a:p>
        </p:txBody>
      </p:sp>
    </p:spTree>
    <p:extLst>
      <p:ext uri="{BB962C8B-B14F-4D97-AF65-F5344CB8AC3E}">
        <p14:creationId xmlns:p14="http://schemas.microsoft.com/office/powerpoint/2010/main" val="342027341"/>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11887200" cy="877824"/>
          </a:xfrm>
        </p:spPr>
        <p:txBody>
          <a:bodyPr tIns="137160" bIns="137160" anchor="b">
            <a:normAutofit/>
          </a:bodyPr>
          <a:lstStyle>
            <a:lvl1pPr>
              <a:defRPr sz="2400"/>
            </a:lvl1pPr>
          </a:lstStyle>
          <a:p>
            <a:r>
              <a:rPr lang="en-US"/>
              <a:t>Click to edit Master title style</a:t>
            </a:r>
            <a:endParaRPr/>
          </a:p>
        </p:txBody>
      </p:sp>
      <p:sp>
        <p:nvSpPr>
          <p:cNvPr id="3" name="Subtitle 2"/>
          <p:cNvSpPr>
            <a:spLocks noGrp="1"/>
          </p:cNvSpPr>
          <p:nvPr>
            <p:ph type="subTitle" idx="1"/>
          </p:nvPr>
        </p:nvSpPr>
        <p:spPr>
          <a:xfrm>
            <a:off x="1219200" y="5002306"/>
            <a:ext cx="10668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9" name="Picture Placeholder 8"/>
          <p:cNvSpPr>
            <a:spLocks noGrp="1"/>
          </p:cNvSpPr>
          <p:nvPr>
            <p:ph type="pic" sz="quarter" idx="13"/>
          </p:nvPr>
        </p:nvSpPr>
        <p:spPr>
          <a:xfrm>
            <a:off x="1236133" y="1129553"/>
            <a:ext cx="10651067" cy="2980944"/>
          </a:xfrm>
        </p:spPr>
        <p:txBody>
          <a:bodyPr rtlCol="0">
            <a:normAutofit/>
          </a:bodyPr>
          <a:lstStyle>
            <a:lvl1pPr marL="0" indent="0">
              <a:buNone/>
              <a:defRPr sz="1800"/>
            </a:lvl1pPr>
          </a:lstStyle>
          <a:p>
            <a:pPr lvl="0"/>
            <a:r>
              <a:rPr lang="en-US" noProof="0" dirty="0"/>
              <a:t>Drag picture to placeholder or click icon to add</a:t>
            </a:r>
            <a:endParaRPr noProof="0" dirty="0"/>
          </a:p>
        </p:txBody>
      </p:sp>
      <p:sp>
        <p:nvSpPr>
          <p:cNvPr id="5" name="Date Placeholder 3">
            <a:extLst>
              <a:ext uri="{FF2B5EF4-FFF2-40B4-BE49-F238E27FC236}">
                <a16:creationId xmlns:a16="http://schemas.microsoft.com/office/drawing/2014/main" id="{87FF8B25-C7A3-4B83-894C-148045A399EB}"/>
              </a:ext>
            </a:extLst>
          </p:cNvPr>
          <p:cNvSpPr>
            <a:spLocks noGrp="1"/>
          </p:cNvSpPr>
          <p:nvPr>
            <p:ph type="dt" sz="half" idx="14"/>
          </p:nvPr>
        </p:nvSpPr>
        <p:spPr/>
        <p:txBody>
          <a:bodyPr/>
          <a:lstStyle>
            <a:lvl1pPr>
              <a:defRPr/>
            </a:lvl1pPr>
          </a:lstStyle>
          <a:p>
            <a:pPr>
              <a:defRPr/>
            </a:pPr>
            <a:fld id="{2FC8EF15-8ED8-4D11-A022-AE71D51A6F02}"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6" name="Footer Placeholder 4">
            <a:extLst>
              <a:ext uri="{FF2B5EF4-FFF2-40B4-BE49-F238E27FC236}">
                <a16:creationId xmlns:a16="http://schemas.microsoft.com/office/drawing/2014/main" id="{B75ECB22-EAEC-431F-B4A2-E02962EB475E}"/>
              </a:ext>
            </a:extLst>
          </p:cNvPr>
          <p:cNvSpPr>
            <a:spLocks noGrp="1"/>
          </p:cNvSpPr>
          <p:nvPr>
            <p:ph type="ftr" sz="quarter" idx="15"/>
          </p:nvPr>
        </p:nvSpPr>
        <p:spPr/>
        <p:txBody>
          <a:bodyPr/>
          <a:lstStyle>
            <a:lvl1pPr>
              <a:defRPr/>
            </a:lvl1pPr>
          </a:lstStyle>
          <a:p>
            <a:pPr>
              <a:defRPr/>
            </a:pPr>
            <a:endParaRPr lang="en-US" dirty="0">
              <a:solidFill>
                <a:prstClr val="black">
                  <a:lumMod val="65000"/>
                  <a:lumOff val="35000"/>
                </a:prstClr>
              </a:solidFill>
            </a:endParaRPr>
          </a:p>
        </p:txBody>
      </p:sp>
    </p:spTree>
    <p:extLst>
      <p:ext uri="{BB962C8B-B14F-4D97-AF65-F5344CB8AC3E}">
        <p14:creationId xmlns:p14="http://schemas.microsoft.com/office/powerpoint/2010/main" val="3538599165"/>
      </p:ext>
    </p:extLst>
  </p:cSld>
  <p:clrMapOvr>
    <a:masterClrMapping/>
  </p:clrMapOvr>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11887200" cy="877824"/>
          </a:xfrm>
        </p:spPr>
        <p:txBody>
          <a:bodyPr tIns="137160" bIns="137160" anchor="b">
            <a:normAutofit/>
          </a:bodyPr>
          <a:lstStyle>
            <a:lvl1pPr>
              <a:defRPr sz="2400"/>
            </a:lvl1pPr>
          </a:lstStyle>
          <a:p>
            <a:r>
              <a:rPr lang="en-US"/>
              <a:t>Click to edit Master title style</a:t>
            </a:r>
            <a:endParaRPr/>
          </a:p>
        </p:txBody>
      </p:sp>
      <p:sp>
        <p:nvSpPr>
          <p:cNvPr id="3" name="Subtitle 2"/>
          <p:cNvSpPr>
            <a:spLocks noGrp="1"/>
          </p:cNvSpPr>
          <p:nvPr>
            <p:ph type="subTitle" idx="1"/>
          </p:nvPr>
        </p:nvSpPr>
        <p:spPr>
          <a:xfrm>
            <a:off x="1219200" y="5002306"/>
            <a:ext cx="10668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9" name="Picture Placeholder 8"/>
          <p:cNvSpPr>
            <a:spLocks noGrp="1"/>
          </p:cNvSpPr>
          <p:nvPr>
            <p:ph type="pic" sz="quarter" idx="13"/>
          </p:nvPr>
        </p:nvSpPr>
        <p:spPr>
          <a:xfrm>
            <a:off x="1236133" y="1129553"/>
            <a:ext cx="5315712" cy="2980944"/>
          </a:xfrm>
        </p:spPr>
        <p:txBody>
          <a:bodyPr rtlCol="0">
            <a:normAutofit/>
          </a:bodyPr>
          <a:lstStyle>
            <a:lvl1pPr marL="0" indent="0">
              <a:buNone/>
              <a:defRPr sz="1800"/>
            </a:lvl1pPr>
          </a:lstStyle>
          <a:p>
            <a:pPr lvl="0"/>
            <a:r>
              <a:rPr lang="en-US" noProof="0" dirty="0"/>
              <a:t>Drag picture to placeholder or click icon to add</a:t>
            </a:r>
            <a:endParaRPr noProof="0" dirty="0"/>
          </a:p>
        </p:txBody>
      </p:sp>
      <p:sp>
        <p:nvSpPr>
          <p:cNvPr id="7" name="Picture Placeholder 8"/>
          <p:cNvSpPr>
            <a:spLocks noGrp="1"/>
          </p:cNvSpPr>
          <p:nvPr>
            <p:ph type="pic" sz="quarter" idx="14"/>
          </p:nvPr>
        </p:nvSpPr>
        <p:spPr>
          <a:xfrm>
            <a:off x="6571488" y="1129553"/>
            <a:ext cx="5315712" cy="2980944"/>
          </a:xfrm>
        </p:spPr>
        <p:txBody>
          <a:bodyPr rtlCol="0">
            <a:normAutofit/>
          </a:bodyPr>
          <a:lstStyle>
            <a:lvl1pPr marL="0" indent="0">
              <a:buNone/>
              <a:defRPr sz="1800"/>
            </a:lvl1pPr>
          </a:lstStyle>
          <a:p>
            <a:pPr lvl="0"/>
            <a:r>
              <a:rPr lang="en-US" noProof="0" dirty="0"/>
              <a:t>Drag picture to placeholder or click icon to add</a:t>
            </a:r>
            <a:endParaRPr noProof="0" dirty="0"/>
          </a:p>
        </p:txBody>
      </p:sp>
      <p:sp>
        <p:nvSpPr>
          <p:cNvPr id="6" name="Date Placeholder 3">
            <a:extLst>
              <a:ext uri="{FF2B5EF4-FFF2-40B4-BE49-F238E27FC236}">
                <a16:creationId xmlns:a16="http://schemas.microsoft.com/office/drawing/2014/main" id="{03C91DE8-7552-40D7-A0D5-DF13CA9CB984}"/>
              </a:ext>
            </a:extLst>
          </p:cNvPr>
          <p:cNvSpPr>
            <a:spLocks noGrp="1"/>
          </p:cNvSpPr>
          <p:nvPr>
            <p:ph type="dt" sz="half" idx="15"/>
          </p:nvPr>
        </p:nvSpPr>
        <p:spPr/>
        <p:txBody>
          <a:bodyPr/>
          <a:lstStyle>
            <a:lvl1pPr>
              <a:defRPr/>
            </a:lvl1pPr>
          </a:lstStyle>
          <a:p>
            <a:pPr>
              <a:defRPr/>
            </a:pPr>
            <a:fld id="{86638619-D25D-49F6-A713-EACEA5783DAD}"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8" name="Footer Placeholder 4">
            <a:extLst>
              <a:ext uri="{FF2B5EF4-FFF2-40B4-BE49-F238E27FC236}">
                <a16:creationId xmlns:a16="http://schemas.microsoft.com/office/drawing/2014/main" id="{58234CB3-737C-4238-83B3-8F503DF0CD33}"/>
              </a:ext>
            </a:extLst>
          </p:cNvPr>
          <p:cNvSpPr>
            <a:spLocks noGrp="1"/>
          </p:cNvSpPr>
          <p:nvPr>
            <p:ph type="ftr" sz="quarter" idx="16"/>
          </p:nvPr>
        </p:nvSpPr>
        <p:spPr/>
        <p:txBody>
          <a:bodyPr/>
          <a:lstStyle>
            <a:lvl1pPr>
              <a:defRPr/>
            </a:lvl1pPr>
          </a:lstStyle>
          <a:p>
            <a:pPr>
              <a:defRPr/>
            </a:pPr>
            <a:endParaRPr lang="en-US" dirty="0">
              <a:solidFill>
                <a:prstClr val="black">
                  <a:lumMod val="65000"/>
                  <a:lumOff val="35000"/>
                </a:prstClr>
              </a:solidFill>
            </a:endParaRPr>
          </a:p>
        </p:txBody>
      </p:sp>
    </p:spTree>
    <p:extLst>
      <p:ext uri="{BB962C8B-B14F-4D97-AF65-F5344CB8AC3E}">
        <p14:creationId xmlns:p14="http://schemas.microsoft.com/office/powerpoint/2010/main" val="2133759289"/>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11887200" cy="877824"/>
          </a:xfrm>
        </p:spPr>
        <p:txBody>
          <a:bodyPr tIns="137160" bIns="137160" anchor="b">
            <a:normAutofit/>
          </a:bodyPr>
          <a:lstStyle>
            <a:lvl1pPr>
              <a:defRPr sz="2400"/>
            </a:lvl1pPr>
          </a:lstStyle>
          <a:p>
            <a:r>
              <a:rPr lang="en-US"/>
              <a:t>Click to edit Master title style</a:t>
            </a:r>
            <a:endParaRPr/>
          </a:p>
        </p:txBody>
      </p:sp>
      <p:sp>
        <p:nvSpPr>
          <p:cNvPr id="3" name="Subtitle 2"/>
          <p:cNvSpPr>
            <a:spLocks noGrp="1"/>
          </p:cNvSpPr>
          <p:nvPr>
            <p:ph type="subTitle" idx="1"/>
          </p:nvPr>
        </p:nvSpPr>
        <p:spPr>
          <a:xfrm>
            <a:off x="1219200" y="5002306"/>
            <a:ext cx="10668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9" name="Picture Placeholder 8"/>
          <p:cNvSpPr>
            <a:spLocks noGrp="1"/>
          </p:cNvSpPr>
          <p:nvPr>
            <p:ph type="pic" sz="quarter" idx="13"/>
          </p:nvPr>
        </p:nvSpPr>
        <p:spPr>
          <a:xfrm>
            <a:off x="1236133" y="1129553"/>
            <a:ext cx="8802624" cy="2980944"/>
          </a:xfrm>
        </p:spPr>
        <p:txBody>
          <a:bodyPr rtlCol="0">
            <a:normAutofit/>
          </a:bodyPr>
          <a:lstStyle>
            <a:lvl1pPr marL="0" indent="0">
              <a:buNone/>
              <a:defRPr sz="1800"/>
            </a:lvl1pPr>
          </a:lstStyle>
          <a:p>
            <a:pPr lvl="0"/>
            <a:r>
              <a:rPr lang="en-US" noProof="0" dirty="0"/>
              <a:t>Drag picture to placeholder or click icon to add</a:t>
            </a:r>
            <a:endParaRPr noProof="0" dirty="0"/>
          </a:p>
        </p:txBody>
      </p:sp>
      <p:sp>
        <p:nvSpPr>
          <p:cNvPr id="7" name="Picture Placeholder 8"/>
          <p:cNvSpPr>
            <a:spLocks noGrp="1"/>
          </p:cNvSpPr>
          <p:nvPr>
            <p:ph type="pic" sz="quarter" idx="14"/>
          </p:nvPr>
        </p:nvSpPr>
        <p:spPr>
          <a:xfrm>
            <a:off x="10058400" y="1129553"/>
            <a:ext cx="1828800" cy="1481328"/>
          </a:xfrm>
        </p:spPr>
        <p:txBody>
          <a:bodyPr rtlCol="0">
            <a:normAutofit/>
          </a:bodyPr>
          <a:lstStyle>
            <a:lvl1pPr marL="0" indent="0">
              <a:buNone/>
              <a:defRPr sz="1800"/>
            </a:lvl1pPr>
          </a:lstStyle>
          <a:p>
            <a:pPr lvl="0"/>
            <a:r>
              <a:rPr lang="en-US" noProof="0" dirty="0"/>
              <a:t>Drag picture to placeholder or click icon to add</a:t>
            </a:r>
            <a:endParaRPr noProof="0" dirty="0"/>
          </a:p>
        </p:txBody>
      </p:sp>
      <p:sp>
        <p:nvSpPr>
          <p:cNvPr id="8" name="Picture Placeholder 8"/>
          <p:cNvSpPr>
            <a:spLocks noGrp="1"/>
          </p:cNvSpPr>
          <p:nvPr>
            <p:ph type="pic" sz="quarter" idx="15"/>
          </p:nvPr>
        </p:nvSpPr>
        <p:spPr>
          <a:xfrm>
            <a:off x="10058400" y="2629169"/>
            <a:ext cx="1828800" cy="1481328"/>
          </a:xfrm>
        </p:spPr>
        <p:txBody>
          <a:bodyPr rtlCol="0">
            <a:normAutofit/>
          </a:bodyPr>
          <a:lstStyle>
            <a:lvl1pPr marL="0" indent="0">
              <a:buNone/>
              <a:defRPr sz="1800"/>
            </a:lvl1pPr>
          </a:lstStyle>
          <a:p>
            <a:pPr lvl="0"/>
            <a:r>
              <a:rPr lang="en-US" noProof="0" dirty="0"/>
              <a:t>Drag picture to placeholder or click icon to add</a:t>
            </a:r>
            <a:endParaRPr noProof="0" dirty="0"/>
          </a:p>
        </p:txBody>
      </p:sp>
      <p:sp>
        <p:nvSpPr>
          <p:cNvPr id="10" name="Date Placeholder 3">
            <a:extLst>
              <a:ext uri="{FF2B5EF4-FFF2-40B4-BE49-F238E27FC236}">
                <a16:creationId xmlns:a16="http://schemas.microsoft.com/office/drawing/2014/main" id="{B4B85F0D-B9CA-4549-8A5A-6852B0B83B67}"/>
              </a:ext>
            </a:extLst>
          </p:cNvPr>
          <p:cNvSpPr>
            <a:spLocks noGrp="1"/>
          </p:cNvSpPr>
          <p:nvPr>
            <p:ph type="dt" sz="half" idx="16"/>
          </p:nvPr>
        </p:nvSpPr>
        <p:spPr/>
        <p:txBody>
          <a:bodyPr/>
          <a:lstStyle>
            <a:lvl1pPr>
              <a:defRPr/>
            </a:lvl1pPr>
          </a:lstStyle>
          <a:p>
            <a:pPr>
              <a:defRPr/>
            </a:pPr>
            <a:fld id="{0F9CEB12-D92F-4945-AB37-D05300E83CAF}"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11" name="Footer Placeholder 4">
            <a:extLst>
              <a:ext uri="{FF2B5EF4-FFF2-40B4-BE49-F238E27FC236}">
                <a16:creationId xmlns:a16="http://schemas.microsoft.com/office/drawing/2014/main" id="{357CF8F6-895F-4090-91F0-1A58A6B8E577}"/>
              </a:ext>
            </a:extLst>
          </p:cNvPr>
          <p:cNvSpPr>
            <a:spLocks noGrp="1"/>
          </p:cNvSpPr>
          <p:nvPr>
            <p:ph type="ftr" sz="quarter" idx="17"/>
          </p:nvPr>
        </p:nvSpPr>
        <p:spPr/>
        <p:txBody>
          <a:bodyPr/>
          <a:lstStyle>
            <a:lvl1pPr>
              <a:defRPr/>
            </a:lvl1pPr>
          </a:lstStyle>
          <a:p>
            <a:pPr>
              <a:defRPr/>
            </a:pPr>
            <a:endParaRPr lang="en-US" dirty="0">
              <a:solidFill>
                <a:prstClr val="black">
                  <a:lumMod val="65000"/>
                  <a:lumOff val="35000"/>
                </a:prstClr>
              </a:solidFill>
            </a:endParaRPr>
          </a:p>
        </p:txBody>
      </p:sp>
    </p:spTree>
    <p:extLst>
      <p:ext uri="{BB962C8B-B14F-4D97-AF65-F5344CB8AC3E}">
        <p14:creationId xmlns:p14="http://schemas.microsoft.com/office/powerpoint/2010/main" val="2623592071"/>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a:extLst>
              <a:ext uri="{FF2B5EF4-FFF2-40B4-BE49-F238E27FC236}">
                <a16:creationId xmlns:a16="http://schemas.microsoft.com/office/drawing/2014/main" id="{345D72B8-918C-4316-AF9D-5A572F82BA0F}"/>
              </a:ext>
            </a:extLst>
          </p:cNvPr>
          <p:cNvSpPr>
            <a:spLocks noGrp="1"/>
          </p:cNvSpPr>
          <p:nvPr>
            <p:ph type="dt" sz="half" idx="10"/>
          </p:nvPr>
        </p:nvSpPr>
        <p:spPr/>
        <p:txBody>
          <a:bodyPr/>
          <a:lstStyle>
            <a:lvl1pPr>
              <a:defRPr/>
            </a:lvl1pPr>
          </a:lstStyle>
          <a:p>
            <a:pPr>
              <a:defRPr/>
            </a:pPr>
            <a:fld id="{3803D5AC-7195-4BBC-ABB3-88621FC5D0EB}"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5" name="Footer Placeholder 4">
            <a:extLst>
              <a:ext uri="{FF2B5EF4-FFF2-40B4-BE49-F238E27FC236}">
                <a16:creationId xmlns:a16="http://schemas.microsoft.com/office/drawing/2014/main" id="{3CD7297F-A3EC-42ED-AC50-EF97177C1115}"/>
              </a:ext>
            </a:extLst>
          </p:cNvPr>
          <p:cNvSpPr>
            <a:spLocks noGrp="1"/>
          </p:cNvSpPr>
          <p:nvPr>
            <p:ph type="ftr" sz="quarter" idx="11"/>
          </p:nvPr>
        </p:nvSpPr>
        <p:spPr/>
        <p:txBody>
          <a:bodyPr/>
          <a:lstStyle>
            <a:lvl1pPr>
              <a:defRPr/>
            </a:lvl1pPr>
          </a:lstStyle>
          <a:p>
            <a:pPr>
              <a:defRPr/>
            </a:pPr>
            <a:endParaRPr lang="en-US" dirty="0">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id="{D3D13F07-998E-4E4E-99D3-A209C8560BA8}"/>
              </a:ext>
            </a:extLst>
          </p:cNvPr>
          <p:cNvSpPr>
            <a:spLocks noGrp="1"/>
          </p:cNvSpPr>
          <p:nvPr>
            <p:ph type="sldNum" sz="quarter" idx="12"/>
          </p:nvPr>
        </p:nvSpPr>
        <p:spPr/>
        <p:txBody>
          <a:bodyPr/>
          <a:lstStyle>
            <a:lvl1pPr>
              <a:defRPr/>
            </a:lvl1pPr>
          </a:lstStyle>
          <a:p>
            <a:pPr>
              <a:defRPr/>
            </a:pPr>
            <a:fld id="{0A378A22-81FD-48D8-8430-F6CC6B2835BB}" type="slidenum">
              <a:rPr lang="en-US" altLang="en-US"/>
              <a:pPr>
                <a:defRPr/>
              </a:pPr>
              <a:t>‹#›</a:t>
            </a:fld>
            <a:endParaRPr lang="en-US" altLang="en-US" dirty="0"/>
          </a:p>
        </p:txBody>
      </p:sp>
    </p:spTree>
    <p:extLst>
      <p:ext uri="{BB962C8B-B14F-4D97-AF65-F5344CB8AC3E}">
        <p14:creationId xmlns:p14="http://schemas.microsoft.com/office/powerpoint/2010/main" val="293981794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el-01_01">
  <p:cSld name="Titel-01_01">
    <p:spTree>
      <p:nvGrpSpPr>
        <p:cNvPr id="1" name="Shape 18"/>
        <p:cNvGrpSpPr/>
        <p:nvPr/>
      </p:nvGrpSpPr>
      <p:grpSpPr>
        <a:xfrm>
          <a:off x="0" y="0"/>
          <a:ext cx="0" cy="0"/>
          <a:chOff x="0" y="0"/>
          <a:chExt cx="0" cy="0"/>
        </a:xfrm>
      </p:grpSpPr>
      <p:sp>
        <p:nvSpPr>
          <p:cNvPr id="19" name="Google Shape;19;p2"/>
          <p:cNvSpPr txBox="1">
            <a:spLocks noGrp="1"/>
          </p:cNvSpPr>
          <p:nvPr>
            <p:ph type="ctrTitle"/>
          </p:nvPr>
        </p:nvSpPr>
        <p:spPr>
          <a:xfrm>
            <a:off x="1524000" y="1427163"/>
            <a:ext cx="91440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rgbClr val="1A6E99"/>
              </a:buClr>
              <a:buSzPts val="6000"/>
              <a:buNone/>
              <a:defRPr sz="6000">
                <a:latin typeface="+mj-lt"/>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dirty="0"/>
          </a:p>
        </p:txBody>
      </p:sp>
      <p:sp>
        <p:nvSpPr>
          <p:cNvPr id="20" name="Google Shape;20;p2"/>
          <p:cNvSpPr txBox="1">
            <a:spLocks noGrp="1"/>
          </p:cNvSpPr>
          <p:nvPr>
            <p:ph type="subTitle" idx="1"/>
          </p:nvPr>
        </p:nvSpPr>
        <p:spPr>
          <a:xfrm>
            <a:off x="1523999" y="3258014"/>
            <a:ext cx="91440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accent1"/>
              </a:buClr>
              <a:buSzPts val="1800"/>
              <a:buNone/>
              <a:defRPr sz="2400" cap="none">
                <a:solidFill>
                  <a:schemeClr val="accent1"/>
                </a:solidFill>
                <a:latin typeface="+mn-lt"/>
              </a:defRPr>
            </a:lvl1pPr>
            <a:lvl2pPr lvl="1" algn="ctr" rtl="0">
              <a:lnSpc>
                <a:spcPct val="125000"/>
              </a:lnSpc>
              <a:spcBef>
                <a:spcPts val="500"/>
              </a:spcBef>
              <a:spcAft>
                <a:spcPts val="0"/>
              </a:spcAft>
              <a:buClr>
                <a:schemeClr val="dk1"/>
              </a:buClr>
              <a:buSzPts val="1500"/>
              <a:buNone/>
              <a:defRPr sz="2000"/>
            </a:lvl2pPr>
            <a:lvl3pPr lvl="2" algn="ctr" rtl="0">
              <a:lnSpc>
                <a:spcPct val="125000"/>
              </a:lnSpc>
              <a:spcBef>
                <a:spcPts val="500"/>
              </a:spcBef>
              <a:spcAft>
                <a:spcPts val="0"/>
              </a:spcAft>
              <a:buClr>
                <a:schemeClr val="dk1"/>
              </a:buClr>
              <a:buSzPts val="1350"/>
              <a:buNone/>
              <a:defRPr sz="1800"/>
            </a:lvl3pPr>
            <a:lvl4pPr lvl="3" algn="ctr" rtl="0">
              <a:lnSpc>
                <a:spcPct val="125000"/>
              </a:lnSpc>
              <a:spcBef>
                <a:spcPts val="500"/>
              </a:spcBef>
              <a:spcAft>
                <a:spcPts val="0"/>
              </a:spcAft>
              <a:buClr>
                <a:schemeClr val="dk1"/>
              </a:buClr>
              <a:buSzPts val="1200"/>
              <a:buNone/>
              <a:defRPr sz="1600"/>
            </a:lvl4pPr>
            <a:lvl5pPr lvl="4" algn="ctr" rtl="0">
              <a:lnSpc>
                <a:spcPct val="125000"/>
              </a:lnSpc>
              <a:spcBef>
                <a:spcPts val="500"/>
              </a:spcBef>
              <a:spcAft>
                <a:spcPts val="0"/>
              </a:spcAft>
              <a:buClr>
                <a:schemeClr val="dk1"/>
              </a:buClr>
              <a:buSzPts val="12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dirty="0"/>
          </a:p>
        </p:txBody>
      </p:sp>
      <p:pic>
        <p:nvPicPr>
          <p:cNvPr id="21" name="Google Shape;21;p2"/>
          <p:cNvPicPr preferRelativeResize="0"/>
          <p:nvPr/>
        </p:nvPicPr>
        <p:blipFill rotWithShape="1">
          <a:blip r:embed="rId2">
            <a:alphaModFix/>
          </a:blip>
          <a:srcRect/>
          <a:stretch/>
        </p:blipFill>
        <p:spPr>
          <a:xfrm>
            <a:off x="10510801" y="457201"/>
            <a:ext cx="1224000" cy="297725"/>
          </a:xfrm>
          <a:prstGeom prst="rect">
            <a:avLst/>
          </a:prstGeom>
          <a:noFill/>
          <a:ln>
            <a:noFill/>
          </a:ln>
        </p:spPr>
      </p:pic>
      <p:pic>
        <p:nvPicPr>
          <p:cNvPr id="22" name="Google Shape;22;p2"/>
          <p:cNvPicPr preferRelativeResize="0"/>
          <p:nvPr/>
        </p:nvPicPr>
        <p:blipFill>
          <a:blip r:embed="rId3">
            <a:alphaModFix/>
          </a:blip>
          <a:stretch>
            <a:fillRect/>
          </a:stretch>
        </p:blipFill>
        <p:spPr>
          <a:xfrm>
            <a:off x="0" y="3509975"/>
            <a:ext cx="12192000" cy="3352800"/>
          </a:xfrm>
          <a:prstGeom prst="rect">
            <a:avLst/>
          </a:prstGeom>
          <a:noFill/>
          <a:ln>
            <a:noFill/>
          </a:ln>
        </p:spPr>
      </p:pic>
    </p:spTree>
    <p:extLst>
      <p:ext uri="{BB962C8B-B14F-4D97-AF65-F5344CB8AC3E}">
        <p14:creationId xmlns:p14="http://schemas.microsoft.com/office/powerpoint/2010/main" val="3024775002"/>
      </p:ext>
    </p:extLst>
  </p:cSld>
  <p:clrMapOvr>
    <a:masterClrMapping/>
  </p:clrMapOvr>
  <p:extLst>
    <p:ext uri="{DCECCB84-F9BA-43D5-87BE-67443E8EF086}">
      <p15:sldGuideLst xmlns:p15="http://schemas.microsoft.com/office/powerpoint/2012/main">
        <p15:guide id="1" pos="6720">
          <p15:clr>
            <a:srgbClr val="FBAE40"/>
          </p15:clr>
        </p15:guide>
      </p15:sldGuideLst>
    </p:ext>
  </p:extLst>
</p:sldLayout>
</file>

<file path=ppt/slideLayouts/slideLayout4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50071" y="1129554"/>
            <a:ext cx="1219200" cy="5533278"/>
          </a:xfrm>
        </p:spPr>
        <p:txBody>
          <a:bodyPr vert="eaVert" lIns="274320" tIns="685800" bIns="685800"/>
          <a:lstStyle/>
          <a:p>
            <a:r>
              <a:rPr lang="en-US"/>
              <a:t>Click to edit Master title style</a:t>
            </a:r>
            <a:endParaRPr/>
          </a:p>
        </p:txBody>
      </p:sp>
      <p:sp>
        <p:nvSpPr>
          <p:cNvPr id="3" name="Vertical Text Placeholder 2"/>
          <p:cNvSpPr>
            <a:spLocks noGrp="1"/>
          </p:cNvSpPr>
          <p:nvPr>
            <p:ph type="body" orient="vert" idx="1"/>
          </p:nvPr>
        </p:nvSpPr>
        <p:spPr>
          <a:xfrm>
            <a:off x="1490133" y="1734671"/>
            <a:ext cx="8568267" cy="4542304"/>
          </a:xfrm>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a:extLst>
              <a:ext uri="{FF2B5EF4-FFF2-40B4-BE49-F238E27FC236}">
                <a16:creationId xmlns:a16="http://schemas.microsoft.com/office/drawing/2014/main" id="{3235D865-81D1-4872-84D1-8A228AB97C96}"/>
              </a:ext>
            </a:extLst>
          </p:cNvPr>
          <p:cNvSpPr>
            <a:spLocks noGrp="1"/>
          </p:cNvSpPr>
          <p:nvPr>
            <p:ph type="dt" sz="half" idx="10"/>
          </p:nvPr>
        </p:nvSpPr>
        <p:spPr/>
        <p:txBody>
          <a:bodyPr/>
          <a:lstStyle>
            <a:lvl1pPr>
              <a:defRPr/>
            </a:lvl1pPr>
          </a:lstStyle>
          <a:p>
            <a:pPr>
              <a:defRPr/>
            </a:pPr>
            <a:fld id="{FCF5C4FE-A408-4015-83BF-D58EBC5FC6D2}" type="datetimeFigureOut">
              <a:rPr lang="en-US">
                <a:solidFill>
                  <a:prstClr val="black">
                    <a:lumMod val="65000"/>
                    <a:lumOff val="35000"/>
                  </a:prstClr>
                </a:solidFill>
              </a:rPr>
              <a:pPr>
                <a:defRPr/>
              </a:pPr>
              <a:t>1/20/2026</a:t>
            </a:fld>
            <a:endParaRPr lang="en-US" dirty="0">
              <a:solidFill>
                <a:prstClr val="black">
                  <a:lumMod val="65000"/>
                  <a:lumOff val="35000"/>
                </a:prstClr>
              </a:solidFill>
            </a:endParaRPr>
          </a:p>
        </p:txBody>
      </p:sp>
      <p:sp>
        <p:nvSpPr>
          <p:cNvPr id="5" name="Footer Placeholder 4">
            <a:extLst>
              <a:ext uri="{FF2B5EF4-FFF2-40B4-BE49-F238E27FC236}">
                <a16:creationId xmlns:a16="http://schemas.microsoft.com/office/drawing/2014/main" id="{D37BE45F-D644-463D-BC9F-4C6E82F7FD46}"/>
              </a:ext>
            </a:extLst>
          </p:cNvPr>
          <p:cNvSpPr>
            <a:spLocks noGrp="1"/>
          </p:cNvSpPr>
          <p:nvPr>
            <p:ph type="ftr" sz="quarter" idx="11"/>
          </p:nvPr>
        </p:nvSpPr>
        <p:spPr/>
        <p:txBody>
          <a:bodyPr/>
          <a:lstStyle>
            <a:lvl1pPr>
              <a:defRPr/>
            </a:lvl1pPr>
          </a:lstStyle>
          <a:p>
            <a:pPr>
              <a:defRPr/>
            </a:pPr>
            <a:endParaRPr lang="en-US" dirty="0">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id="{D26C777A-0626-496C-AE69-1F86C34A90AE}"/>
              </a:ext>
            </a:extLst>
          </p:cNvPr>
          <p:cNvSpPr>
            <a:spLocks noGrp="1"/>
          </p:cNvSpPr>
          <p:nvPr>
            <p:ph type="sldNum" sz="quarter" idx="12"/>
          </p:nvPr>
        </p:nvSpPr>
        <p:spPr/>
        <p:txBody>
          <a:bodyPr/>
          <a:lstStyle>
            <a:lvl1pPr>
              <a:defRPr/>
            </a:lvl1pPr>
          </a:lstStyle>
          <a:p>
            <a:pPr>
              <a:defRPr/>
            </a:pPr>
            <a:fld id="{8F7D490A-7470-4430-8696-7929B7B39FC6}" type="slidenum">
              <a:rPr lang="en-US" altLang="en-US"/>
              <a:pPr>
                <a:defRPr/>
              </a:pPr>
              <a:t>‹#›</a:t>
            </a:fld>
            <a:endParaRPr lang="en-US" altLang="en-US" dirty="0"/>
          </a:p>
        </p:txBody>
      </p:sp>
    </p:spTree>
    <p:extLst>
      <p:ext uri="{BB962C8B-B14F-4D97-AF65-F5344CB8AC3E}">
        <p14:creationId xmlns:p14="http://schemas.microsoft.com/office/powerpoint/2010/main" val="3233664433"/>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100917" y="754064"/>
            <a:ext cx="8989483" cy="617537"/>
          </a:xfrm>
        </p:spPr>
        <p:txBody>
          <a:bodyPr/>
          <a:lstStyle/>
          <a:p>
            <a:r>
              <a:rPr lang="en-US"/>
              <a:t>Click to edit Master title style</a:t>
            </a:r>
          </a:p>
        </p:txBody>
      </p:sp>
      <p:sp>
        <p:nvSpPr>
          <p:cNvPr id="3" name="Table Placeholder 2"/>
          <p:cNvSpPr>
            <a:spLocks noGrp="1"/>
          </p:cNvSpPr>
          <p:nvPr>
            <p:ph type="tbl" idx="1"/>
          </p:nvPr>
        </p:nvSpPr>
        <p:spPr>
          <a:xfrm>
            <a:off x="622301" y="1600200"/>
            <a:ext cx="10945284" cy="4351338"/>
          </a:xfrm>
        </p:spPr>
        <p:txBody>
          <a:bodyPr rtlCol="0">
            <a:normAutofit/>
          </a:bodyPr>
          <a:lstStyle/>
          <a:p>
            <a:pPr lvl="0"/>
            <a:endParaRPr lang="en-US" noProof="0" dirty="0"/>
          </a:p>
        </p:txBody>
      </p:sp>
    </p:spTree>
    <p:extLst>
      <p:ext uri="{BB962C8B-B14F-4D97-AF65-F5344CB8AC3E}">
        <p14:creationId xmlns:p14="http://schemas.microsoft.com/office/powerpoint/2010/main" val="673838083"/>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2157319"/>
            <a:ext cx="11887200" cy="877824"/>
          </a:xfrm>
        </p:spPr>
        <p:txBody>
          <a:bodyPr/>
          <a:lstStyle/>
          <a:p>
            <a:r>
              <a:rPr lang="en-US" dirty="0"/>
              <a:t>Click to edit Master title style</a:t>
            </a:r>
            <a:endParaRPr dirty="0"/>
          </a:p>
        </p:txBody>
      </p:sp>
      <p:sp>
        <p:nvSpPr>
          <p:cNvPr id="3" name="Subtitle 2"/>
          <p:cNvSpPr>
            <a:spLocks noGrp="1"/>
          </p:cNvSpPr>
          <p:nvPr>
            <p:ph type="subTitle" idx="1"/>
          </p:nvPr>
        </p:nvSpPr>
        <p:spPr>
          <a:xfrm>
            <a:off x="1219200" y="3034554"/>
            <a:ext cx="10668000" cy="3823447"/>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4" name="Date Placeholder 3">
            <a:extLst>
              <a:ext uri="{FF2B5EF4-FFF2-40B4-BE49-F238E27FC236}">
                <a16:creationId xmlns:a16="http://schemas.microsoft.com/office/drawing/2014/main" id="{113CFBB0-ED12-49A8-BD85-5BB5D5E77ABC}"/>
              </a:ext>
            </a:extLst>
          </p:cNvPr>
          <p:cNvSpPr>
            <a:spLocks noGrp="1"/>
          </p:cNvSpPr>
          <p:nvPr>
            <p:ph type="dt" sz="half" idx="10"/>
          </p:nvPr>
        </p:nvSpPr>
        <p:spPr/>
        <p:txBody>
          <a:bodyPr/>
          <a:lstStyle>
            <a:lvl1pPr>
              <a:defRPr/>
            </a:lvl1pPr>
          </a:lstStyle>
          <a:p>
            <a:pPr>
              <a:defRPr/>
            </a:pPr>
            <a:fld id="{14081A59-A15C-4797-B102-ABE318E2F8F3}" type="datetimeFigureOut">
              <a:rPr lang="en-US">
                <a:solidFill>
                  <a:prstClr val="black">
                    <a:lumMod val="65000"/>
                    <a:lumOff val="35000"/>
                  </a:prstClr>
                </a:solidFill>
              </a:rPr>
              <a:pPr>
                <a:defRPr/>
              </a:pPr>
              <a:t>1/20/2026</a:t>
            </a:fld>
            <a:endParaRPr lang="en-US">
              <a:solidFill>
                <a:prstClr val="black">
                  <a:lumMod val="65000"/>
                  <a:lumOff val="35000"/>
                </a:prstClr>
              </a:solidFill>
            </a:endParaRPr>
          </a:p>
        </p:txBody>
      </p:sp>
      <p:sp>
        <p:nvSpPr>
          <p:cNvPr id="5" name="Footer Placeholder 4">
            <a:extLst>
              <a:ext uri="{FF2B5EF4-FFF2-40B4-BE49-F238E27FC236}">
                <a16:creationId xmlns:a16="http://schemas.microsoft.com/office/drawing/2014/main" id="{396861F9-379E-4A82-A6E2-D030C5F5BFD8}"/>
              </a:ext>
            </a:extLst>
          </p:cNvPr>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id="{77E78303-83AA-44A1-8015-6652B6D7AAD5}"/>
              </a:ext>
            </a:extLst>
          </p:cNvPr>
          <p:cNvSpPr>
            <a:spLocks noGrp="1"/>
          </p:cNvSpPr>
          <p:nvPr>
            <p:ph type="sldNum" sz="quarter" idx="12"/>
          </p:nvPr>
        </p:nvSpPr>
        <p:spPr/>
        <p:txBody>
          <a:bodyPr/>
          <a:lstStyle>
            <a:lvl1pPr>
              <a:defRPr/>
            </a:lvl1pPr>
          </a:lstStyle>
          <a:p>
            <a:pPr>
              <a:defRPr/>
            </a:pPr>
            <a:fld id="{41BB4A0A-0C92-469E-8033-2B9A8C72D4F9}" type="slidenum">
              <a:rPr lang="en-US" altLang="en-US"/>
              <a:pPr>
                <a:defRPr/>
              </a:pPr>
              <a:t>‹#›</a:t>
            </a:fld>
            <a:endParaRPr lang="en-US" altLang="en-US"/>
          </a:p>
        </p:txBody>
      </p:sp>
    </p:spTree>
    <p:extLst>
      <p:ext uri="{BB962C8B-B14F-4D97-AF65-F5344CB8AC3E}">
        <p14:creationId xmlns:p14="http://schemas.microsoft.com/office/powerpoint/2010/main" val="3051973373"/>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a:extLst>
              <a:ext uri="{FF2B5EF4-FFF2-40B4-BE49-F238E27FC236}">
                <a16:creationId xmlns:a16="http://schemas.microsoft.com/office/drawing/2014/main" id="{2500F31F-2D0E-4BA2-9B82-F6944D186C94}"/>
              </a:ext>
            </a:extLst>
          </p:cNvPr>
          <p:cNvSpPr>
            <a:spLocks noGrp="1"/>
          </p:cNvSpPr>
          <p:nvPr>
            <p:ph type="dt" sz="half" idx="10"/>
          </p:nvPr>
        </p:nvSpPr>
        <p:spPr/>
        <p:txBody>
          <a:bodyPr/>
          <a:lstStyle>
            <a:lvl1pPr>
              <a:defRPr/>
            </a:lvl1pPr>
          </a:lstStyle>
          <a:p>
            <a:pPr>
              <a:defRPr/>
            </a:pPr>
            <a:fld id="{D0AF5A7C-CD7C-4EB6-A68E-4029EBBFCB19}" type="datetimeFigureOut">
              <a:rPr lang="en-US">
                <a:solidFill>
                  <a:prstClr val="black">
                    <a:lumMod val="65000"/>
                    <a:lumOff val="35000"/>
                  </a:prstClr>
                </a:solidFill>
              </a:rPr>
              <a:pPr>
                <a:defRPr/>
              </a:pPr>
              <a:t>1/20/2026</a:t>
            </a:fld>
            <a:endParaRPr lang="en-US">
              <a:solidFill>
                <a:prstClr val="black">
                  <a:lumMod val="65000"/>
                  <a:lumOff val="35000"/>
                </a:prstClr>
              </a:solidFill>
            </a:endParaRPr>
          </a:p>
        </p:txBody>
      </p:sp>
      <p:sp>
        <p:nvSpPr>
          <p:cNvPr id="5" name="Footer Placeholder 4">
            <a:extLst>
              <a:ext uri="{FF2B5EF4-FFF2-40B4-BE49-F238E27FC236}">
                <a16:creationId xmlns:a16="http://schemas.microsoft.com/office/drawing/2014/main" id="{1DBCACCE-3793-452C-9F4B-E8B93B425F3A}"/>
              </a:ext>
            </a:extLst>
          </p:cNvPr>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id="{DA790F15-E60E-4EDC-9D0A-AD56234399FD}"/>
              </a:ext>
            </a:extLst>
          </p:cNvPr>
          <p:cNvSpPr>
            <a:spLocks noGrp="1"/>
          </p:cNvSpPr>
          <p:nvPr>
            <p:ph type="sldNum" sz="quarter" idx="12"/>
          </p:nvPr>
        </p:nvSpPr>
        <p:spPr/>
        <p:txBody>
          <a:bodyPr/>
          <a:lstStyle>
            <a:lvl1pPr>
              <a:defRPr/>
            </a:lvl1pPr>
          </a:lstStyle>
          <a:p>
            <a:pPr>
              <a:defRPr/>
            </a:pPr>
            <a:fld id="{4DB7664C-FFE3-48ED-96E3-31DC3C9C473E}" type="slidenum">
              <a:rPr lang="en-US" altLang="en-US"/>
              <a:pPr>
                <a:defRPr/>
              </a:pPr>
              <a:t>‹#›</a:t>
            </a:fld>
            <a:endParaRPr lang="en-US" altLang="en-US"/>
          </a:p>
        </p:txBody>
      </p:sp>
    </p:spTree>
    <p:extLst>
      <p:ext uri="{BB962C8B-B14F-4D97-AF65-F5344CB8AC3E}">
        <p14:creationId xmlns:p14="http://schemas.microsoft.com/office/powerpoint/2010/main" val="846707892"/>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0" y="5025435"/>
            <a:ext cx="11887200" cy="914400"/>
          </a:xfrm>
        </p:spPr>
        <p:txBody>
          <a:bodyPr/>
          <a:lstStyle/>
          <a:p>
            <a:r>
              <a:rPr lang="en-US"/>
              <a:t>Click to edit Master title style</a:t>
            </a:r>
            <a:endParaRPr/>
          </a:p>
        </p:txBody>
      </p:sp>
      <p:sp>
        <p:nvSpPr>
          <p:cNvPr id="3" name="Subtitle 2"/>
          <p:cNvSpPr>
            <a:spLocks noGrp="1"/>
          </p:cNvSpPr>
          <p:nvPr>
            <p:ph type="subTitle" idx="1"/>
          </p:nvPr>
        </p:nvSpPr>
        <p:spPr>
          <a:xfrm>
            <a:off x="1219200" y="5943600"/>
            <a:ext cx="10668000" cy="91440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lstStyle>
            <a:lvl1pPr marL="0" indent="0" algn="l" defTabSz="914400" rtl="0" eaLnBrk="1" latinLnBrk="0" hangingPunct="1">
              <a:spcBef>
                <a:spcPts val="300"/>
              </a:spcBef>
              <a:buNone/>
              <a:defRPr sz="18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9" name="Picture Placeholder 8"/>
          <p:cNvSpPr>
            <a:spLocks noGrp="1"/>
          </p:cNvSpPr>
          <p:nvPr>
            <p:ph type="pic" sz="quarter" idx="13"/>
          </p:nvPr>
        </p:nvSpPr>
        <p:spPr>
          <a:xfrm>
            <a:off x="1236133" y="1129553"/>
            <a:ext cx="10651067" cy="3886200"/>
          </a:xfrm>
        </p:spPr>
        <p:txBody>
          <a:bodyPr rtlCol="0">
            <a:normAutofit/>
          </a:bodyPr>
          <a:lstStyle>
            <a:lvl1pPr marL="0" indent="0">
              <a:buNone/>
              <a:defRPr sz="1800"/>
            </a:lvl1pPr>
          </a:lstStyle>
          <a:p>
            <a:pPr lvl="0"/>
            <a:r>
              <a:rPr lang="en-US" noProof="0"/>
              <a:t>Drag picture to placeholder or click icon to add</a:t>
            </a:r>
            <a:endParaRPr noProof="0"/>
          </a:p>
        </p:txBody>
      </p:sp>
      <p:sp>
        <p:nvSpPr>
          <p:cNvPr id="5" name="Date Placeholder 3">
            <a:extLst>
              <a:ext uri="{FF2B5EF4-FFF2-40B4-BE49-F238E27FC236}">
                <a16:creationId xmlns:a16="http://schemas.microsoft.com/office/drawing/2014/main" id="{C902D39F-72E4-43AC-B257-CDF4F514EB30}"/>
              </a:ext>
            </a:extLst>
          </p:cNvPr>
          <p:cNvSpPr>
            <a:spLocks noGrp="1"/>
          </p:cNvSpPr>
          <p:nvPr>
            <p:ph type="dt" sz="half" idx="14"/>
          </p:nvPr>
        </p:nvSpPr>
        <p:spPr/>
        <p:txBody>
          <a:bodyPr/>
          <a:lstStyle>
            <a:lvl1pPr>
              <a:defRPr/>
            </a:lvl1pPr>
          </a:lstStyle>
          <a:p>
            <a:pPr>
              <a:defRPr/>
            </a:pPr>
            <a:fld id="{B15F126A-0BB1-4AC9-A498-99A4F3B064D7}" type="datetimeFigureOut">
              <a:rPr lang="en-US">
                <a:solidFill>
                  <a:prstClr val="black">
                    <a:lumMod val="65000"/>
                    <a:lumOff val="35000"/>
                  </a:prstClr>
                </a:solidFill>
              </a:rPr>
              <a:pPr>
                <a:defRPr/>
              </a:pPr>
              <a:t>1/20/2026</a:t>
            </a:fld>
            <a:endParaRPr lang="en-US">
              <a:solidFill>
                <a:prstClr val="black">
                  <a:lumMod val="65000"/>
                  <a:lumOff val="35000"/>
                </a:prstClr>
              </a:solidFill>
            </a:endParaRPr>
          </a:p>
        </p:txBody>
      </p:sp>
      <p:sp>
        <p:nvSpPr>
          <p:cNvPr id="6" name="Footer Placeholder 4">
            <a:extLst>
              <a:ext uri="{FF2B5EF4-FFF2-40B4-BE49-F238E27FC236}">
                <a16:creationId xmlns:a16="http://schemas.microsoft.com/office/drawing/2014/main" id="{3ED44496-471A-448C-83AB-E1BBFCB69BD8}"/>
              </a:ext>
            </a:extLst>
          </p:cNvPr>
          <p:cNvSpPr>
            <a:spLocks noGrp="1"/>
          </p:cNvSpPr>
          <p:nvPr>
            <p:ph type="ftr" sz="quarter" idx="15"/>
          </p:nvPr>
        </p:nvSpPr>
        <p:spPr/>
        <p:txBody>
          <a:bodyPr/>
          <a:lstStyle>
            <a:lvl1pPr>
              <a:defRPr/>
            </a:lvl1pPr>
          </a:lstStyle>
          <a:p>
            <a:pPr>
              <a:defRPr/>
            </a:pPr>
            <a:endParaRPr lang="en-US">
              <a:solidFill>
                <a:prstClr val="black">
                  <a:lumMod val="65000"/>
                  <a:lumOff val="35000"/>
                </a:prstClr>
              </a:solidFill>
            </a:endParaRPr>
          </a:p>
        </p:txBody>
      </p:sp>
    </p:spTree>
    <p:extLst>
      <p:ext uri="{BB962C8B-B14F-4D97-AF65-F5344CB8AC3E}">
        <p14:creationId xmlns:p14="http://schemas.microsoft.com/office/powerpoint/2010/main" val="323826855"/>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3200399"/>
            <a:ext cx="11887200" cy="2286000"/>
          </a:xfrm>
          <a:solidFill>
            <a:schemeClr val="tx2"/>
          </a:solidFill>
        </p:spPr>
        <p:txBody>
          <a:bodyPr rtlCol="0" anchor="b">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a:t>Click to edit Master title style</a:t>
            </a:r>
            <a:endParaRPr/>
          </a:p>
        </p:txBody>
      </p:sp>
      <p:sp>
        <p:nvSpPr>
          <p:cNvPr id="3" name="Text Placeholder 2"/>
          <p:cNvSpPr>
            <a:spLocks noGrp="1"/>
          </p:cNvSpPr>
          <p:nvPr>
            <p:ph type="body" idx="1"/>
          </p:nvPr>
        </p:nvSpPr>
        <p:spPr>
          <a:xfrm>
            <a:off x="1219200" y="5484607"/>
            <a:ext cx="10668000" cy="777240"/>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91440" rIns="274320" bIns="91440" rtlCol="0" anchor="ctr">
            <a:normAutofit/>
          </a:bodyPr>
          <a:lstStyle>
            <a:lvl1pPr marL="0" indent="0" algn="l" defTabSz="914400" rtl="0" eaLnBrk="1" latinLnBrk="0" hangingPunct="1">
              <a:spcBef>
                <a:spcPts val="3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1EC732-35F3-4803-90D1-1D664DE07DE7}"/>
              </a:ext>
            </a:extLst>
          </p:cNvPr>
          <p:cNvSpPr>
            <a:spLocks noGrp="1"/>
          </p:cNvSpPr>
          <p:nvPr>
            <p:ph type="dt" sz="half" idx="10"/>
          </p:nvPr>
        </p:nvSpPr>
        <p:spPr/>
        <p:txBody>
          <a:bodyPr/>
          <a:lstStyle>
            <a:lvl1pPr>
              <a:defRPr/>
            </a:lvl1pPr>
          </a:lstStyle>
          <a:p>
            <a:pPr>
              <a:defRPr/>
            </a:pPr>
            <a:fld id="{E0C3AD0E-B4D2-40FD-B811-B7B1F10E42E3}" type="datetimeFigureOut">
              <a:rPr lang="en-US">
                <a:solidFill>
                  <a:prstClr val="black">
                    <a:lumMod val="65000"/>
                    <a:lumOff val="35000"/>
                  </a:prstClr>
                </a:solidFill>
              </a:rPr>
              <a:pPr>
                <a:defRPr/>
              </a:pPr>
              <a:t>1/20/2026</a:t>
            </a:fld>
            <a:endParaRPr lang="en-US">
              <a:solidFill>
                <a:prstClr val="black">
                  <a:lumMod val="65000"/>
                  <a:lumOff val="35000"/>
                </a:prstClr>
              </a:solidFill>
            </a:endParaRPr>
          </a:p>
        </p:txBody>
      </p:sp>
      <p:sp>
        <p:nvSpPr>
          <p:cNvPr id="5" name="Footer Placeholder 4">
            <a:extLst>
              <a:ext uri="{FF2B5EF4-FFF2-40B4-BE49-F238E27FC236}">
                <a16:creationId xmlns:a16="http://schemas.microsoft.com/office/drawing/2014/main" id="{C1744261-7315-4CB9-A911-9879A62D02A8}"/>
              </a:ext>
            </a:extLst>
          </p:cNvPr>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id="{CC9F23F6-99CF-4B98-B31E-D159354D3C55}"/>
              </a:ext>
            </a:extLst>
          </p:cNvPr>
          <p:cNvSpPr>
            <a:spLocks noGrp="1"/>
          </p:cNvSpPr>
          <p:nvPr>
            <p:ph type="sldNum" sz="quarter" idx="12"/>
          </p:nvPr>
        </p:nvSpPr>
        <p:spPr/>
        <p:txBody>
          <a:bodyPr/>
          <a:lstStyle>
            <a:lvl1pPr>
              <a:defRPr/>
            </a:lvl1pPr>
          </a:lstStyle>
          <a:p>
            <a:pPr>
              <a:defRPr/>
            </a:pPr>
            <a:fld id="{D120AF94-66F9-4216-9797-E00D6595E9E1}" type="slidenum">
              <a:rPr lang="en-US" altLang="en-US"/>
              <a:pPr>
                <a:defRPr/>
              </a:pPr>
              <a:t>‹#›</a:t>
            </a:fld>
            <a:endParaRPr lang="en-US" altLang="en-US"/>
          </a:p>
        </p:txBody>
      </p:sp>
    </p:spTree>
    <p:extLst>
      <p:ext uri="{BB962C8B-B14F-4D97-AF65-F5344CB8AC3E}">
        <p14:creationId xmlns:p14="http://schemas.microsoft.com/office/powerpoint/2010/main" val="3921755174"/>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490133" y="2595563"/>
            <a:ext cx="475488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6863379" y="2595563"/>
            <a:ext cx="4754880" cy="3681412"/>
          </a:xfrm>
        </p:spPr>
        <p:txBody>
          <a:bodyPr>
            <a:normAutofit/>
          </a:bodyPr>
          <a:lstStyle>
            <a:lvl1pPr>
              <a:defRPr sz="1800"/>
            </a:lvl1pPr>
            <a:lvl2pPr>
              <a:defRPr sz="1800"/>
            </a:lvl2pPr>
            <a:lvl3pPr>
              <a:defRPr sz="1800"/>
            </a:lvl3pPr>
            <a:lvl4pPr>
              <a:defRPr sz="1800"/>
            </a:lvl4pPr>
            <a:lvl5pPr>
              <a:defRPr sz="1800"/>
            </a:lvl5pPr>
            <a:lvl6pPr marL="2055813" indent="-344488">
              <a:defRPr sz="1800"/>
            </a:lvl6pPr>
            <a:lvl7pPr marL="2055813" indent="-344488">
              <a:defRPr sz="1800"/>
            </a:lvl7pPr>
            <a:lvl8pPr marL="2055813" indent="-344488">
              <a:defRPr sz="1800"/>
            </a:lvl8pPr>
            <a:lvl9pPr marL="2055813" indent="-344488">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Date Placeholder 3">
            <a:extLst>
              <a:ext uri="{FF2B5EF4-FFF2-40B4-BE49-F238E27FC236}">
                <a16:creationId xmlns:a16="http://schemas.microsoft.com/office/drawing/2014/main" id="{CB77DD7D-C005-4AA7-8E40-406F0E1493E3}"/>
              </a:ext>
            </a:extLst>
          </p:cNvPr>
          <p:cNvSpPr>
            <a:spLocks noGrp="1"/>
          </p:cNvSpPr>
          <p:nvPr>
            <p:ph type="dt" sz="half" idx="10"/>
          </p:nvPr>
        </p:nvSpPr>
        <p:spPr/>
        <p:txBody>
          <a:bodyPr/>
          <a:lstStyle>
            <a:lvl1pPr>
              <a:defRPr/>
            </a:lvl1pPr>
          </a:lstStyle>
          <a:p>
            <a:pPr>
              <a:defRPr/>
            </a:pPr>
            <a:fld id="{39BA7AD8-9381-4D90-8641-8439EE67DB03}" type="datetimeFigureOut">
              <a:rPr lang="en-US">
                <a:solidFill>
                  <a:prstClr val="black">
                    <a:lumMod val="65000"/>
                    <a:lumOff val="35000"/>
                  </a:prstClr>
                </a:solidFill>
              </a:rPr>
              <a:pPr>
                <a:defRPr/>
              </a:pPr>
              <a:t>1/20/2026</a:t>
            </a:fld>
            <a:endParaRPr lang="en-US">
              <a:solidFill>
                <a:prstClr val="black">
                  <a:lumMod val="65000"/>
                  <a:lumOff val="35000"/>
                </a:prstClr>
              </a:solidFill>
            </a:endParaRPr>
          </a:p>
        </p:txBody>
      </p:sp>
      <p:sp>
        <p:nvSpPr>
          <p:cNvPr id="6" name="Footer Placeholder 4">
            <a:extLst>
              <a:ext uri="{FF2B5EF4-FFF2-40B4-BE49-F238E27FC236}">
                <a16:creationId xmlns:a16="http://schemas.microsoft.com/office/drawing/2014/main" id="{9C27B561-109D-4961-8DEE-6E993675478A}"/>
              </a:ext>
            </a:extLst>
          </p:cNvPr>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a:extLst>
              <a:ext uri="{FF2B5EF4-FFF2-40B4-BE49-F238E27FC236}">
                <a16:creationId xmlns:a16="http://schemas.microsoft.com/office/drawing/2014/main" id="{8CABCEE8-7FDA-4C42-8025-321D66416719}"/>
              </a:ext>
            </a:extLst>
          </p:cNvPr>
          <p:cNvSpPr>
            <a:spLocks noGrp="1"/>
          </p:cNvSpPr>
          <p:nvPr>
            <p:ph type="sldNum" sz="quarter" idx="12"/>
          </p:nvPr>
        </p:nvSpPr>
        <p:spPr/>
        <p:txBody>
          <a:bodyPr/>
          <a:lstStyle>
            <a:lvl1pPr>
              <a:defRPr/>
            </a:lvl1pPr>
          </a:lstStyle>
          <a:p>
            <a:pPr>
              <a:defRPr/>
            </a:pPr>
            <a:fld id="{760E73EE-5943-4F7D-91EF-476581823127}" type="slidenum">
              <a:rPr lang="en-US" altLang="en-US"/>
              <a:pPr>
                <a:defRPr/>
              </a:pPr>
              <a:t>‹#›</a:t>
            </a:fld>
            <a:endParaRPr lang="en-US" altLang="en-US"/>
          </a:p>
        </p:txBody>
      </p:sp>
    </p:spTree>
    <p:extLst>
      <p:ext uri="{BB962C8B-B14F-4D97-AF65-F5344CB8AC3E}">
        <p14:creationId xmlns:p14="http://schemas.microsoft.com/office/powerpoint/2010/main" val="3598427913"/>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66E38EF9-B096-4FAD-9A4B-83005B2C59C2}"/>
              </a:ext>
            </a:extLst>
          </p:cNvPr>
          <p:cNvCxnSpPr/>
          <p:nvPr/>
        </p:nvCxnSpPr>
        <p:spPr>
          <a:xfrm>
            <a:off x="1615017" y="2905125"/>
            <a:ext cx="451273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7A75C95-6A41-470D-88A7-DC0DE0685198}"/>
              </a:ext>
            </a:extLst>
          </p:cNvPr>
          <p:cNvCxnSpPr/>
          <p:nvPr/>
        </p:nvCxnSpPr>
        <p:spPr>
          <a:xfrm>
            <a:off x="6985001" y="2905125"/>
            <a:ext cx="4510617"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3B6C366-63BE-4864-9239-AA8B9ABD9D85}"/>
              </a:ext>
            </a:extLst>
          </p:cNvPr>
          <p:cNvCxnSpPr/>
          <p:nvPr/>
        </p:nvCxnSpPr>
        <p:spPr>
          <a:xfrm>
            <a:off x="1615017" y="2905125"/>
            <a:ext cx="451273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B9938CC-E4FF-4357-A72E-43322D39D347}"/>
              </a:ext>
            </a:extLst>
          </p:cNvPr>
          <p:cNvCxnSpPr/>
          <p:nvPr/>
        </p:nvCxnSpPr>
        <p:spPr>
          <a:xfrm>
            <a:off x="6985001" y="2905125"/>
            <a:ext cx="4510617"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E423A1B-A0B4-424F-926A-5086C4E13FCB}"/>
              </a:ext>
            </a:extLst>
          </p:cNvPr>
          <p:cNvCxnSpPr/>
          <p:nvPr/>
        </p:nvCxnSpPr>
        <p:spPr>
          <a:xfrm>
            <a:off x="1615017" y="2905125"/>
            <a:ext cx="4512733"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EEC890A-EBE5-4214-8117-B1BE7D4BE3F2}"/>
              </a:ext>
            </a:extLst>
          </p:cNvPr>
          <p:cNvCxnSpPr/>
          <p:nvPr/>
        </p:nvCxnSpPr>
        <p:spPr>
          <a:xfrm>
            <a:off x="6985001" y="2905125"/>
            <a:ext cx="4510617" cy="1588"/>
          </a:xfrm>
          <a:prstGeom prst="line">
            <a:avLst/>
          </a:prstGeom>
          <a:ln w="3810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494117" y="2017714"/>
            <a:ext cx="475488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94117" y="3065929"/>
            <a:ext cx="475488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863379" y="2017714"/>
            <a:ext cx="4754880" cy="877887"/>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863379" y="3065929"/>
            <a:ext cx="4754880" cy="3211046"/>
          </a:xfrm>
        </p:spPr>
        <p:txBody>
          <a:bodyPr>
            <a:normAutofit/>
          </a:bodyPr>
          <a:lstStyle>
            <a:lvl1pPr>
              <a:defRPr sz="1800"/>
            </a:lvl1pPr>
            <a:lvl2pPr>
              <a:defRPr sz="1800"/>
            </a:lvl2pPr>
            <a:lvl3pPr>
              <a:defRPr sz="1800"/>
            </a:lvl3pPr>
            <a:lvl4pPr>
              <a:defRPr sz="1800"/>
            </a:lvl4pPr>
            <a:lvl5pPr>
              <a:defRPr sz="1800"/>
            </a:lvl5pPr>
            <a:lvl6pPr marL="2055813" indent="-344488">
              <a:defRPr sz="1600"/>
            </a:lvl6pPr>
            <a:lvl7pPr marL="2055813" indent="-344488">
              <a:defRPr sz="1600"/>
            </a:lvl7pPr>
            <a:lvl8pPr marL="2055813" indent="-344488">
              <a:defRPr sz="1600"/>
            </a:lvl8pPr>
            <a:lvl9pPr marL="2055813" indent="-344488">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13" name="Date Placeholder 6">
            <a:extLst>
              <a:ext uri="{FF2B5EF4-FFF2-40B4-BE49-F238E27FC236}">
                <a16:creationId xmlns:a16="http://schemas.microsoft.com/office/drawing/2014/main" id="{A8E89AE6-9F65-4E37-97A0-446A56262166}"/>
              </a:ext>
            </a:extLst>
          </p:cNvPr>
          <p:cNvSpPr>
            <a:spLocks noGrp="1"/>
          </p:cNvSpPr>
          <p:nvPr>
            <p:ph type="dt" sz="half" idx="10"/>
          </p:nvPr>
        </p:nvSpPr>
        <p:spPr/>
        <p:txBody>
          <a:bodyPr/>
          <a:lstStyle>
            <a:lvl1pPr>
              <a:defRPr/>
            </a:lvl1pPr>
          </a:lstStyle>
          <a:p>
            <a:pPr>
              <a:defRPr/>
            </a:pPr>
            <a:fld id="{50918D54-B2BC-48AE-8DDD-631A4F59105F}" type="datetimeFigureOut">
              <a:rPr lang="en-US">
                <a:solidFill>
                  <a:prstClr val="black">
                    <a:lumMod val="65000"/>
                    <a:lumOff val="35000"/>
                  </a:prstClr>
                </a:solidFill>
              </a:rPr>
              <a:pPr>
                <a:defRPr/>
              </a:pPr>
              <a:t>1/20/2026</a:t>
            </a:fld>
            <a:endParaRPr lang="en-US">
              <a:solidFill>
                <a:prstClr val="black">
                  <a:lumMod val="65000"/>
                  <a:lumOff val="35000"/>
                </a:prstClr>
              </a:solidFill>
            </a:endParaRPr>
          </a:p>
        </p:txBody>
      </p:sp>
      <p:sp>
        <p:nvSpPr>
          <p:cNvPr id="14" name="Footer Placeholder 7">
            <a:extLst>
              <a:ext uri="{FF2B5EF4-FFF2-40B4-BE49-F238E27FC236}">
                <a16:creationId xmlns:a16="http://schemas.microsoft.com/office/drawing/2014/main" id="{4085C5BE-5D24-4EA2-B73A-3063539AF9A6}"/>
              </a:ext>
            </a:extLst>
          </p:cNvPr>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15" name="Slide Number Placeholder 8">
            <a:extLst>
              <a:ext uri="{FF2B5EF4-FFF2-40B4-BE49-F238E27FC236}">
                <a16:creationId xmlns:a16="http://schemas.microsoft.com/office/drawing/2014/main" id="{A5028F12-DDB0-4D25-87FE-74000DC4D217}"/>
              </a:ext>
            </a:extLst>
          </p:cNvPr>
          <p:cNvSpPr>
            <a:spLocks noGrp="1"/>
          </p:cNvSpPr>
          <p:nvPr>
            <p:ph type="sldNum" sz="quarter" idx="12"/>
          </p:nvPr>
        </p:nvSpPr>
        <p:spPr/>
        <p:txBody>
          <a:bodyPr/>
          <a:lstStyle>
            <a:lvl1pPr>
              <a:defRPr/>
            </a:lvl1pPr>
          </a:lstStyle>
          <a:p>
            <a:pPr>
              <a:defRPr/>
            </a:pPr>
            <a:fld id="{D4437F16-CA23-40A7-BF99-330AA1BD2DE9}" type="slidenum">
              <a:rPr lang="en-US" altLang="en-US"/>
              <a:pPr>
                <a:defRPr/>
              </a:pPr>
              <a:t>‹#›</a:t>
            </a:fld>
            <a:endParaRPr lang="en-US" altLang="en-US"/>
          </a:p>
        </p:txBody>
      </p:sp>
    </p:spTree>
    <p:extLst>
      <p:ext uri="{BB962C8B-B14F-4D97-AF65-F5344CB8AC3E}">
        <p14:creationId xmlns:p14="http://schemas.microsoft.com/office/powerpoint/2010/main" val="4059251467"/>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3">
            <a:extLst>
              <a:ext uri="{FF2B5EF4-FFF2-40B4-BE49-F238E27FC236}">
                <a16:creationId xmlns:a16="http://schemas.microsoft.com/office/drawing/2014/main" id="{A72A4E0C-EEEC-4973-AC3C-626A16E64FD6}"/>
              </a:ext>
            </a:extLst>
          </p:cNvPr>
          <p:cNvSpPr>
            <a:spLocks noGrp="1"/>
          </p:cNvSpPr>
          <p:nvPr>
            <p:ph type="dt" sz="half" idx="10"/>
          </p:nvPr>
        </p:nvSpPr>
        <p:spPr/>
        <p:txBody>
          <a:bodyPr/>
          <a:lstStyle>
            <a:lvl1pPr>
              <a:defRPr/>
            </a:lvl1pPr>
          </a:lstStyle>
          <a:p>
            <a:pPr>
              <a:defRPr/>
            </a:pPr>
            <a:fld id="{3AE46C1A-7410-4440-80A4-79801F5F4718}" type="datetimeFigureOut">
              <a:rPr lang="en-US">
                <a:solidFill>
                  <a:prstClr val="black">
                    <a:lumMod val="65000"/>
                    <a:lumOff val="35000"/>
                  </a:prstClr>
                </a:solidFill>
              </a:rPr>
              <a:pPr>
                <a:defRPr/>
              </a:pPr>
              <a:t>1/20/2026</a:t>
            </a:fld>
            <a:endParaRPr lang="en-US">
              <a:solidFill>
                <a:prstClr val="black">
                  <a:lumMod val="65000"/>
                  <a:lumOff val="35000"/>
                </a:prstClr>
              </a:solidFill>
            </a:endParaRPr>
          </a:p>
        </p:txBody>
      </p:sp>
      <p:sp>
        <p:nvSpPr>
          <p:cNvPr id="4" name="Footer Placeholder 4">
            <a:extLst>
              <a:ext uri="{FF2B5EF4-FFF2-40B4-BE49-F238E27FC236}">
                <a16:creationId xmlns:a16="http://schemas.microsoft.com/office/drawing/2014/main" id="{256815B5-D0D4-41F8-AC95-81D38E40A642}"/>
              </a:ext>
            </a:extLst>
          </p:cNvPr>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5" name="Slide Number Placeholder 5">
            <a:extLst>
              <a:ext uri="{FF2B5EF4-FFF2-40B4-BE49-F238E27FC236}">
                <a16:creationId xmlns:a16="http://schemas.microsoft.com/office/drawing/2014/main" id="{009F8FFF-B07B-4923-A77A-78F8348D1FCC}"/>
              </a:ext>
            </a:extLst>
          </p:cNvPr>
          <p:cNvSpPr>
            <a:spLocks noGrp="1"/>
          </p:cNvSpPr>
          <p:nvPr>
            <p:ph type="sldNum" sz="quarter" idx="12"/>
          </p:nvPr>
        </p:nvSpPr>
        <p:spPr/>
        <p:txBody>
          <a:bodyPr/>
          <a:lstStyle>
            <a:lvl1pPr>
              <a:defRPr/>
            </a:lvl1pPr>
          </a:lstStyle>
          <a:p>
            <a:pPr>
              <a:defRPr/>
            </a:pPr>
            <a:fld id="{25DF525F-F655-4A47-BD70-6D4797E80D23}" type="slidenum">
              <a:rPr lang="en-US" altLang="en-US"/>
              <a:pPr>
                <a:defRPr/>
              </a:pPr>
              <a:t>‹#›</a:t>
            </a:fld>
            <a:endParaRPr lang="en-US" altLang="en-US"/>
          </a:p>
        </p:txBody>
      </p:sp>
    </p:spTree>
    <p:extLst>
      <p:ext uri="{BB962C8B-B14F-4D97-AF65-F5344CB8AC3E}">
        <p14:creationId xmlns:p14="http://schemas.microsoft.com/office/powerpoint/2010/main" val="3684700545"/>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48A10EA2-6008-49B8-90A6-AC6A541F7AE4}"/>
              </a:ext>
            </a:extLst>
          </p:cNvPr>
          <p:cNvSpPr>
            <a:spLocks noGrp="1"/>
          </p:cNvSpPr>
          <p:nvPr>
            <p:ph type="dt" sz="half" idx="10"/>
          </p:nvPr>
        </p:nvSpPr>
        <p:spPr/>
        <p:txBody>
          <a:bodyPr/>
          <a:lstStyle>
            <a:lvl1pPr>
              <a:defRPr/>
            </a:lvl1pPr>
          </a:lstStyle>
          <a:p>
            <a:pPr>
              <a:defRPr/>
            </a:pPr>
            <a:fld id="{2C2AF3F9-1F6F-4D3F-B2FA-7FAECD619B10}" type="datetimeFigureOut">
              <a:rPr lang="en-US">
                <a:solidFill>
                  <a:prstClr val="black">
                    <a:lumMod val="65000"/>
                    <a:lumOff val="35000"/>
                  </a:prstClr>
                </a:solidFill>
              </a:rPr>
              <a:pPr>
                <a:defRPr/>
              </a:pPr>
              <a:t>1/20/2026</a:t>
            </a:fld>
            <a:endParaRPr lang="en-US">
              <a:solidFill>
                <a:prstClr val="black">
                  <a:lumMod val="65000"/>
                  <a:lumOff val="35000"/>
                </a:prstClr>
              </a:solidFill>
            </a:endParaRPr>
          </a:p>
        </p:txBody>
      </p:sp>
      <p:sp>
        <p:nvSpPr>
          <p:cNvPr id="3" name="Footer Placeholder 4">
            <a:extLst>
              <a:ext uri="{FF2B5EF4-FFF2-40B4-BE49-F238E27FC236}">
                <a16:creationId xmlns:a16="http://schemas.microsoft.com/office/drawing/2014/main" id="{FFF71CB7-0CC5-4F65-A69D-E15AF9C074CB}"/>
              </a:ext>
            </a:extLst>
          </p:cNvPr>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4" name="Slide Number Placeholder 5">
            <a:extLst>
              <a:ext uri="{FF2B5EF4-FFF2-40B4-BE49-F238E27FC236}">
                <a16:creationId xmlns:a16="http://schemas.microsoft.com/office/drawing/2014/main" id="{CFF974C0-F7EA-45EE-9D56-98961ED4B9C5}"/>
              </a:ext>
            </a:extLst>
          </p:cNvPr>
          <p:cNvSpPr>
            <a:spLocks noGrp="1"/>
          </p:cNvSpPr>
          <p:nvPr>
            <p:ph type="sldNum" sz="quarter" idx="12"/>
          </p:nvPr>
        </p:nvSpPr>
        <p:spPr/>
        <p:txBody>
          <a:bodyPr/>
          <a:lstStyle>
            <a:lvl1pPr>
              <a:defRPr/>
            </a:lvl1pPr>
          </a:lstStyle>
          <a:p>
            <a:pPr>
              <a:defRPr/>
            </a:pPr>
            <a:fld id="{A43857CA-4139-4865-B27D-C64C1F4475DC}" type="slidenum">
              <a:rPr lang="en-US" altLang="en-US"/>
              <a:pPr>
                <a:defRPr/>
              </a:pPr>
              <a:t>‹#›</a:t>
            </a:fld>
            <a:endParaRPr lang="en-US" altLang="en-US"/>
          </a:p>
        </p:txBody>
      </p:sp>
    </p:spTree>
    <p:extLst>
      <p:ext uri="{BB962C8B-B14F-4D97-AF65-F5344CB8AC3E}">
        <p14:creationId xmlns:p14="http://schemas.microsoft.com/office/powerpoint/2010/main" val="49328937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el-01_03">
  <p:cSld name="Titel-01_03">
    <p:spTree>
      <p:nvGrpSpPr>
        <p:cNvPr id="1" name="Shape 28"/>
        <p:cNvGrpSpPr/>
        <p:nvPr/>
      </p:nvGrpSpPr>
      <p:grpSpPr>
        <a:xfrm>
          <a:off x="0" y="0"/>
          <a:ext cx="0" cy="0"/>
          <a:chOff x="0" y="0"/>
          <a:chExt cx="0" cy="0"/>
        </a:xfrm>
      </p:grpSpPr>
      <p:sp>
        <p:nvSpPr>
          <p:cNvPr id="29" name="Google Shape;29;p4"/>
          <p:cNvSpPr txBox="1">
            <a:spLocks noGrp="1"/>
          </p:cNvSpPr>
          <p:nvPr>
            <p:ph type="ctrTitle"/>
          </p:nvPr>
        </p:nvSpPr>
        <p:spPr>
          <a:xfrm>
            <a:off x="1524000" y="1427163"/>
            <a:ext cx="91440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rgbClr val="1A6E99"/>
              </a:buClr>
              <a:buSzPts val="6000"/>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0" name="Google Shape;30;p4"/>
          <p:cNvSpPr txBox="1">
            <a:spLocks noGrp="1"/>
          </p:cNvSpPr>
          <p:nvPr>
            <p:ph type="subTitle" idx="1"/>
          </p:nvPr>
        </p:nvSpPr>
        <p:spPr>
          <a:xfrm>
            <a:off x="1523999" y="3258014"/>
            <a:ext cx="91440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rgbClr val="F08046"/>
              </a:buClr>
              <a:buSzPts val="1800"/>
              <a:buNone/>
              <a:defRPr sz="2400" cap="none">
                <a:solidFill>
                  <a:srgbClr val="F08046"/>
                </a:solidFill>
              </a:defRPr>
            </a:lvl1pPr>
            <a:lvl2pPr lvl="1" algn="ctr" rtl="0">
              <a:lnSpc>
                <a:spcPct val="125000"/>
              </a:lnSpc>
              <a:spcBef>
                <a:spcPts val="500"/>
              </a:spcBef>
              <a:spcAft>
                <a:spcPts val="0"/>
              </a:spcAft>
              <a:buClr>
                <a:schemeClr val="accent4"/>
              </a:buClr>
              <a:buSzPts val="1500"/>
              <a:buNone/>
              <a:defRPr sz="2000">
                <a:solidFill>
                  <a:schemeClr val="accent4"/>
                </a:solidFill>
              </a:defRPr>
            </a:lvl2pPr>
            <a:lvl3pPr lvl="2" algn="ctr" rtl="0">
              <a:lnSpc>
                <a:spcPct val="125000"/>
              </a:lnSpc>
              <a:spcBef>
                <a:spcPts val="500"/>
              </a:spcBef>
              <a:spcAft>
                <a:spcPts val="0"/>
              </a:spcAft>
              <a:buClr>
                <a:schemeClr val="accent4"/>
              </a:buClr>
              <a:buSzPts val="1350"/>
              <a:buNone/>
              <a:defRPr sz="1800">
                <a:solidFill>
                  <a:schemeClr val="accent4"/>
                </a:solidFill>
              </a:defRPr>
            </a:lvl3pPr>
            <a:lvl4pPr lvl="3" algn="ctr" rtl="0">
              <a:lnSpc>
                <a:spcPct val="125000"/>
              </a:lnSpc>
              <a:spcBef>
                <a:spcPts val="500"/>
              </a:spcBef>
              <a:spcAft>
                <a:spcPts val="0"/>
              </a:spcAft>
              <a:buClr>
                <a:schemeClr val="accent4"/>
              </a:buClr>
              <a:buSzPts val="1200"/>
              <a:buNone/>
              <a:defRPr sz="1600">
                <a:solidFill>
                  <a:schemeClr val="accent4"/>
                </a:solidFill>
              </a:defRPr>
            </a:lvl4pPr>
            <a:lvl5pPr lvl="4" algn="ctr" rtl="0">
              <a:lnSpc>
                <a:spcPct val="125000"/>
              </a:lnSpc>
              <a:spcBef>
                <a:spcPts val="500"/>
              </a:spcBef>
              <a:spcAft>
                <a:spcPts val="0"/>
              </a:spcAft>
              <a:buClr>
                <a:schemeClr val="accent4"/>
              </a:buClr>
              <a:buSzPts val="1200"/>
              <a:buNone/>
              <a:defRPr sz="1600">
                <a:solidFill>
                  <a:schemeClr val="accent4"/>
                </a:solidFill>
              </a:defRPr>
            </a:lvl5pPr>
            <a:lvl6pPr lvl="5" algn="ctr" rtl="0">
              <a:lnSpc>
                <a:spcPct val="90000"/>
              </a:lnSpc>
              <a:spcBef>
                <a:spcPts val="500"/>
              </a:spcBef>
              <a:spcAft>
                <a:spcPts val="0"/>
              </a:spcAft>
              <a:buClr>
                <a:schemeClr val="accent4"/>
              </a:buClr>
              <a:buSzPts val="1600"/>
              <a:buNone/>
              <a:defRPr sz="1600">
                <a:solidFill>
                  <a:schemeClr val="accent4"/>
                </a:solidFill>
              </a:defRPr>
            </a:lvl6pPr>
            <a:lvl7pPr lvl="6" algn="ctr" rtl="0">
              <a:lnSpc>
                <a:spcPct val="90000"/>
              </a:lnSpc>
              <a:spcBef>
                <a:spcPts val="500"/>
              </a:spcBef>
              <a:spcAft>
                <a:spcPts val="0"/>
              </a:spcAft>
              <a:buClr>
                <a:schemeClr val="accent4"/>
              </a:buClr>
              <a:buSzPts val="1600"/>
              <a:buNone/>
              <a:defRPr sz="1600">
                <a:solidFill>
                  <a:schemeClr val="accent4"/>
                </a:solidFill>
              </a:defRPr>
            </a:lvl7pPr>
            <a:lvl8pPr lvl="7" algn="ctr" rtl="0">
              <a:lnSpc>
                <a:spcPct val="90000"/>
              </a:lnSpc>
              <a:spcBef>
                <a:spcPts val="500"/>
              </a:spcBef>
              <a:spcAft>
                <a:spcPts val="0"/>
              </a:spcAft>
              <a:buClr>
                <a:schemeClr val="accent4"/>
              </a:buClr>
              <a:buSzPts val="1600"/>
              <a:buNone/>
              <a:defRPr sz="1600">
                <a:solidFill>
                  <a:schemeClr val="accent4"/>
                </a:solidFill>
              </a:defRPr>
            </a:lvl8pPr>
            <a:lvl9pPr lvl="8" algn="ctr" rtl="0">
              <a:lnSpc>
                <a:spcPct val="90000"/>
              </a:lnSpc>
              <a:spcBef>
                <a:spcPts val="500"/>
              </a:spcBef>
              <a:spcAft>
                <a:spcPts val="0"/>
              </a:spcAft>
              <a:buClr>
                <a:schemeClr val="accent4"/>
              </a:buClr>
              <a:buSzPts val="1600"/>
              <a:buNone/>
              <a:defRPr sz="1600">
                <a:solidFill>
                  <a:schemeClr val="accent4"/>
                </a:solidFill>
              </a:defRPr>
            </a:lvl9pPr>
          </a:lstStyle>
          <a:p>
            <a:endParaRPr/>
          </a:p>
        </p:txBody>
      </p:sp>
      <p:pic>
        <p:nvPicPr>
          <p:cNvPr id="31" name="Google Shape;31;p4"/>
          <p:cNvPicPr preferRelativeResize="0"/>
          <p:nvPr/>
        </p:nvPicPr>
        <p:blipFill rotWithShape="1">
          <a:blip r:embed="rId2">
            <a:alphaModFix/>
          </a:blip>
          <a:srcRect/>
          <a:stretch/>
        </p:blipFill>
        <p:spPr>
          <a:xfrm>
            <a:off x="10510801" y="457201"/>
            <a:ext cx="1224000" cy="297725"/>
          </a:xfrm>
          <a:prstGeom prst="rect">
            <a:avLst/>
          </a:prstGeom>
          <a:noFill/>
          <a:ln>
            <a:noFill/>
          </a:ln>
        </p:spPr>
      </p:pic>
      <p:pic>
        <p:nvPicPr>
          <p:cNvPr id="32" name="Google Shape;32;p4"/>
          <p:cNvPicPr preferRelativeResize="0"/>
          <p:nvPr/>
        </p:nvPicPr>
        <p:blipFill>
          <a:blip r:embed="rId3">
            <a:alphaModFix/>
          </a:blip>
          <a:stretch>
            <a:fillRect/>
          </a:stretch>
        </p:blipFill>
        <p:spPr>
          <a:xfrm>
            <a:off x="0" y="3505200"/>
            <a:ext cx="12192000" cy="3352800"/>
          </a:xfrm>
          <a:prstGeom prst="rect">
            <a:avLst/>
          </a:prstGeom>
          <a:noFill/>
          <a:ln>
            <a:noFill/>
          </a:ln>
        </p:spPr>
      </p:pic>
    </p:spTree>
    <p:extLst>
      <p:ext uri="{BB962C8B-B14F-4D97-AF65-F5344CB8AC3E}">
        <p14:creationId xmlns:p14="http://schemas.microsoft.com/office/powerpoint/2010/main" val="1479218723"/>
      </p:ext>
    </p:extLst>
  </p:cSld>
  <p:clrMapOvr>
    <a:masterClrMapping/>
  </p:clrMapOvr>
  <p:extLst>
    <p:ext uri="{DCECCB84-F9BA-43D5-87BE-67443E8EF086}">
      <p15:sldGuideLst xmlns:p15="http://schemas.microsoft.com/office/powerpoint/2012/main">
        <p15:guide id="1" pos="6720">
          <p15:clr>
            <a:srgbClr val="FBAE40"/>
          </p15:clr>
        </p15:guide>
      </p15:sldGuideLst>
    </p:ext>
  </p:extLst>
</p:sldLayout>
</file>

<file path=ppt/slideLayouts/slideLayout4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11887200" cy="914400"/>
          </a:xfrm>
          <a:solidFill>
            <a:schemeClr val="tx2"/>
          </a:solidFill>
        </p:spPr>
        <p:txBody>
          <a:bodyPr rtlCol="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a:t>Click to edit Master title style</a:t>
            </a:r>
            <a:endParaRPr/>
          </a:p>
        </p:txBody>
      </p:sp>
      <p:sp>
        <p:nvSpPr>
          <p:cNvPr id="3" name="Content Placeholder 2"/>
          <p:cNvSpPr>
            <a:spLocks noGrp="1"/>
          </p:cNvSpPr>
          <p:nvPr>
            <p:ph idx="1"/>
          </p:nvPr>
        </p:nvSpPr>
        <p:spPr>
          <a:xfrm>
            <a:off x="6863379" y="2590801"/>
            <a:ext cx="4754880" cy="3686175"/>
          </a:xfrm>
        </p:spPr>
        <p:txBody>
          <a:bodyPr/>
          <a:lstStyle>
            <a:lvl1pPr>
              <a:defRPr sz="1800"/>
            </a:lvl1pPr>
            <a:lvl2pPr>
              <a:defRPr sz="1800"/>
            </a:lvl2pPr>
            <a:lvl3pPr>
              <a:defRPr sz="1800"/>
            </a:lvl3pPr>
            <a:lvl4pPr>
              <a:defRPr sz="1800"/>
            </a:lvl4pPr>
            <a:lvl5pPr>
              <a:defRPr sz="1800"/>
            </a:lvl5pPr>
            <a:lvl6pPr marL="2055813" indent="-344488">
              <a:defRPr sz="2000"/>
            </a:lvl6pPr>
            <a:lvl7pPr marL="2055813" indent="-344488">
              <a:defRPr sz="2000"/>
            </a:lvl7pPr>
            <a:lvl8pPr marL="2055813" indent="-344488">
              <a:defRPr sz="2000"/>
            </a:lvl8pPr>
            <a:lvl9pPr marL="2055813" indent="-344488">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1201269" y="2039111"/>
            <a:ext cx="475488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274320" rIns="274320" bIns="274320" rtlCol="0">
            <a:normAutofit/>
          </a:bodyPr>
          <a:lstStyle>
            <a:lvl1pPr marL="0" indent="0" algn="l" defTabSz="914400" rtl="0" eaLnBrk="1" latinLnBrk="0" hangingPunct="1">
              <a:spcBef>
                <a:spcPts val="2000"/>
              </a:spcBef>
              <a:buClr>
                <a:schemeClr val="accent1"/>
              </a:buClr>
              <a:buFont typeface="Wingdings 2" pitchFamily="18" charset="2"/>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A45373C-B649-4BD5-B835-A94A90C3E8B6}"/>
              </a:ext>
            </a:extLst>
          </p:cNvPr>
          <p:cNvSpPr>
            <a:spLocks noGrp="1"/>
          </p:cNvSpPr>
          <p:nvPr>
            <p:ph type="dt" sz="half" idx="10"/>
          </p:nvPr>
        </p:nvSpPr>
        <p:spPr/>
        <p:txBody>
          <a:bodyPr/>
          <a:lstStyle>
            <a:lvl1pPr>
              <a:defRPr/>
            </a:lvl1pPr>
          </a:lstStyle>
          <a:p>
            <a:pPr>
              <a:defRPr/>
            </a:pPr>
            <a:fld id="{EC87FA64-70E5-4EB6-BE58-BA451FB1819E}" type="datetimeFigureOut">
              <a:rPr lang="en-US">
                <a:solidFill>
                  <a:prstClr val="black">
                    <a:lumMod val="65000"/>
                    <a:lumOff val="35000"/>
                  </a:prstClr>
                </a:solidFill>
              </a:rPr>
              <a:pPr>
                <a:defRPr/>
              </a:pPr>
              <a:t>1/20/2026</a:t>
            </a:fld>
            <a:endParaRPr lang="en-US">
              <a:solidFill>
                <a:prstClr val="black">
                  <a:lumMod val="65000"/>
                  <a:lumOff val="35000"/>
                </a:prstClr>
              </a:solidFill>
            </a:endParaRPr>
          </a:p>
        </p:txBody>
      </p:sp>
      <p:sp>
        <p:nvSpPr>
          <p:cNvPr id="6" name="Footer Placeholder 4">
            <a:extLst>
              <a:ext uri="{FF2B5EF4-FFF2-40B4-BE49-F238E27FC236}">
                <a16:creationId xmlns:a16="http://schemas.microsoft.com/office/drawing/2014/main" id="{49AACBC3-DA20-4BA1-BDF6-2174ED621B7C}"/>
              </a:ext>
            </a:extLst>
          </p:cNvPr>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a:extLst>
              <a:ext uri="{FF2B5EF4-FFF2-40B4-BE49-F238E27FC236}">
                <a16:creationId xmlns:a16="http://schemas.microsoft.com/office/drawing/2014/main" id="{8E5F9DD0-8B25-4936-A4D1-450ACB5F32CD}"/>
              </a:ext>
            </a:extLst>
          </p:cNvPr>
          <p:cNvSpPr>
            <a:spLocks noGrp="1"/>
          </p:cNvSpPr>
          <p:nvPr>
            <p:ph type="sldNum" sz="quarter" idx="12"/>
          </p:nvPr>
        </p:nvSpPr>
        <p:spPr/>
        <p:txBody>
          <a:bodyPr/>
          <a:lstStyle>
            <a:lvl1pPr>
              <a:defRPr/>
            </a:lvl1pPr>
          </a:lstStyle>
          <a:p>
            <a:pPr>
              <a:defRPr/>
            </a:pPr>
            <a:fld id="{6E5D70E8-AA2F-4463-A584-00D87A6FAD1F}" type="slidenum">
              <a:rPr lang="en-US" altLang="en-US"/>
              <a:pPr>
                <a:defRPr/>
              </a:pPr>
              <a:t>‹#›</a:t>
            </a:fld>
            <a:endParaRPr lang="en-US" altLang="en-US"/>
          </a:p>
        </p:txBody>
      </p:sp>
    </p:spTree>
    <p:extLst>
      <p:ext uri="{BB962C8B-B14F-4D97-AF65-F5344CB8AC3E}">
        <p14:creationId xmlns:p14="http://schemas.microsoft.com/office/powerpoint/2010/main" val="1290548515"/>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1124712"/>
            <a:ext cx="11887200" cy="914400"/>
          </a:xfrm>
          <a:solidFill>
            <a:schemeClr val="tx2"/>
          </a:solidFill>
        </p:spPr>
        <p:txBody>
          <a:bodyPr rtlCol="0">
            <a:normAutofit/>
          </a:bodyPr>
          <a:lstStyle>
            <a:lvl1pPr marL="0" indent="0" algn="l" defTabSz="914400" rtl="0" eaLnBrk="1" latinLnBrk="0" hangingPunct="1">
              <a:spcBef>
                <a:spcPct val="0"/>
              </a:spcBef>
              <a:buNone/>
              <a:defRPr sz="3600" kern="1200">
                <a:solidFill>
                  <a:schemeClr val="bg1"/>
                </a:solidFill>
                <a:latin typeface="+mj-lt"/>
                <a:ea typeface="+mj-ea"/>
                <a:cs typeface="+mj-cs"/>
              </a:defRPr>
            </a:lvl1pPr>
          </a:lstStyle>
          <a:p>
            <a:r>
              <a:rPr lang="en-US"/>
              <a:t>Click to edit Master title style</a:t>
            </a:r>
            <a:endParaRPr/>
          </a:p>
        </p:txBody>
      </p:sp>
      <p:sp>
        <p:nvSpPr>
          <p:cNvPr id="3" name="Picture Placeholder 2"/>
          <p:cNvSpPr>
            <a:spLocks noGrp="1"/>
          </p:cNvSpPr>
          <p:nvPr>
            <p:ph type="pic" idx="1"/>
          </p:nvPr>
        </p:nvSpPr>
        <p:spPr>
          <a:xfrm>
            <a:off x="7317317" y="2048256"/>
            <a:ext cx="4569884" cy="4206240"/>
          </a:xfrm>
        </p:spPr>
        <p:txBody>
          <a:bodyPr rtlCol="0">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noProof="0"/>
          </a:p>
        </p:txBody>
      </p:sp>
      <p:sp>
        <p:nvSpPr>
          <p:cNvPr id="4" name="Text Placeholder 3"/>
          <p:cNvSpPr>
            <a:spLocks noGrp="1"/>
          </p:cNvSpPr>
          <p:nvPr>
            <p:ph type="body" sz="half" idx="2"/>
          </p:nvPr>
        </p:nvSpPr>
        <p:spPr>
          <a:xfrm>
            <a:off x="1219200" y="2039112"/>
            <a:ext cx="6096000" cy="4224528"/>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274320" rIns="274320" bIns="274320" rtlCol="0">
            <a:normAutofit/>
          </a:bodyPr>
          <a:lstStyle>
            <a:lvl1pPr marL="0" indent="0">
              <a:buNone/>
              <a:defRPr sz="1800" kern="1200">
                <a:solidFill>
                  <a:schemeClr val="tx1">
                    <a:lumMod val="65000"/>
                    <a:lumOff val="3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CF2C0212-01F5-4EE5-B167-0E227BFF372E}"/>
              </a:ext>
            </a:extLst>
          </p:cNvPr>
          <p:cNvSpPr>
            <a:spLocks noGrp="1"/>
          </p:cNvSpPr>
          <p:nvPr>
            <p:ph type="dt" sz="half" idx="10"/>
          </p:nvPr>
        </p:nvSpPr>
        <p:spPr/>
        <p:txBody>
          <a:bodyPr/>
          <a:lstStyle>
            <a:lvl1pPr>
              <a:defRPr/>
            </a:lvl1pPr>
          </a:lstStyle>
          <a:p>
            <a:pPr>
              <a:defRPr/>
            </a:pPr>
            <a:fld id="{A415987E-EE15-4E1E-B2DB-2B0E96793A30}" type="datetimeFigureOut">
              <a:rPr lang="en-US">
                <a:solidFill>
                  <a:prstClr val="black">
                    <a:lumMod val="65000"/>
                    <a:lumOff val="35000"/>
                  </a:prstClr>
                </a:solidFill>
              </a:rPr>
              <a:pPr>
                <a:defRPr/>
              </a:pPr>
              <a:t>1/20/2026</a:t>
            </a:fld>
            <a:endParaRPr lang="en-US">
              <a:solidFill>
                <a:prstClr val="black">
                  <a:lumMod val="65000"/>
                  <a:lumOff val="35000"/>
                </a:prstClr>
              </a:solidFill>
            </a:endParaRPr>
          </a:p>
        </p:txBody>
      </p:sp>
      <p:sp>
        <p:nvSpPr>
          <p:cNvPr id="6" name="Footer Placeholder 4">
            <a:extLst>
              <a:ext uri="{FF2B5EF4-FFF2-40B4-BE49-F238E27FC236}">
                <a16:creationId xmlns:a16="http://schemas.microsoft.com/office/drawing/2014/main" id="{B6B5F48D-9363-4D12-99C9-6F911A741278}"/>
              </a:ext>
            </a:extLst>
          </p:cNvPr>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7" name="Slide Number Placeholder 5">
            <a:extLst>
              <a:ext uri="{FF2B5EF4-FFF2-40B4-BE49-F238E27FC236}">
                <a16:creationId xmlns:a16="http://schemas.microsoft.com/office/drawing/2014/main" id="{F4E00E32-D994-416D-8A6C-E774FCF07103}"/>
              </a:ext>
            </a:extLst>
          </p:cNvPr>
          <p:cNvSpPr>
            <a:spLocks noGrp="1"/>
          </p:cNvSpPr>
          <p:nvPr>
            <p:ph type="sldNum" sz="quarter" idx="12"/>
          </p:nvPr>
        </p:nvSpPr>
        <p:spPr/>
        <p:txBody>
          <a:bodyPr/>
          <a:lstStyle>
            <a:lvl1pPr>
              <a:defRPr/>
            </a:lvl1pPr>
          </a:lstStyle>
          <a:p>
            <a:pPr>
              <a:defRPr/>
            </a:pPr>
            <a:fld id="{830206FF-221E-49D3-8DC1-1E59CA28FD00}" type="slidenum">
              <a:rPr lang="en-US" altLang="en-US"/>
              <a:pPr>
                <a:defRPr/>
              </a:pPr>
              <a:t>‹#›</a:t>
            </a:fld>
            <a:endParaRPr lang="en-US" altLang="en-US"/>
          </a:p>
        </p:txBody>
      </p:sp>
    </p:spTree>
    <p:extLst>
      <p:ext uri="{BB962C8B-B14F-4D97-AF65-F5344CB8AC3E}">
        <p14:creationId xmlns:p14="http://schemas.microsoft.com/office/powerpoint/2010/main" val="1874539329"/>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11887200" cy="877824"/>
          </a:xfrm>
        </p:spPr>
        <p:txBody>
          <a:bodyPr tIns="137160" bIns="137160" anchor="b">
            <a:normAutofit/>
          </a:bodyPr>
          <a:lstStyle>
            <a:lvl1pPr>
              <a:defRPr sz="2400"/>
            </a:lvl1pPr>
          </a:lstStyle>
          <a:p>
            <a:r>
              <a:rPr lang="en-US"/>
              <a:t>Click to edit Master title style</a:t>
            </a:r>
            <a:endParaRPr/>
          </a:p>
        </p:txBody>
      </p:sp>
      <p:sp>
        <p:nvSpPr>
          <p:cNvPr id="3" name="Subtitle 2"/>
          <p:cNvSpPr>
            <a:spLocks noGrp="1"/>
          </p:cNvSpPr>
          <p:nvPr>
            <p:ph type="subTitle" idx="1"/>
          </p:nvPr>
        </p:nvSpPr>
        <p:spPr>
          <a:xfrm>
            <a:off x="1219200" y="5002306"/>
            <a:ext cx="10668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9" name="Picture Placeholder 8"/>
          <p:cNvSpPr>
            <a:spLocks noGrp="1"/>
          </p:cNvSpPr>
          <p:nvPr>
            <p:ph type="pic" sz="quarter" idx="13"/>
          </p:nvPr>
        </p:nvSpPr>
        <p:spPr>
          <a:xfrm>
            <a:off x="1236133" y="1129553"/>
            <a:ext cx="10651067" cy="2980944"/>
          </a:xfrm>
        </p:spPr>
        <p:txBody>
          <a:bodyPr rtlCol="0">
            <a:normAutofit/>
          </a:bodyPr>
          <a:lstStyle>
            <a:lvl1pPr marL="0" indent="0">
              <a:buNone/>
              <a:defRPr sz="1800"/>
            </a:lvl1pPr>
          </a:lstStyle>
          <a:p>
            <a:pPr lvl="0"/>
            <a:r>
              <a:rPr lang="en-US" noProof="0"/>
              <a:t>Drag picture to placeholder or click icon to add</a:t>
            </a:r>
            <a:endParaRPr noProof="0"/>
          </a:p>
        </p:txBody>
      </p:sp>
      <p:sp>
        <p:nvSpPr>
          <p:cNvPr id="5" name="Date Placeholder 3">
            <a:extLst>
              <a:ext uri="{FF2B5EF4-FFF2-40B4-BE49-F238E27FC236}">
                <a16:creationId xmlns:a16="http://schemas.microsoft.com/office/drawing/2014/main" id="{FB0935B1-2C4B-470A-996D-F6391A0E906E}"/>
              </a:ext>
            </a:extLst>
          </p:cNvPr>
          <p:cNvSpPr>
            <a:spLocks noGrp="1"/>
          </p:cNvSpPr>
          <p:nvPr>
            <p:ph type="dt" sz="half" idx="14"/>
          </p:nvPr>
        </p:nvSpPr>
        <p:spPr/>
        <p:txBody>
          <a:bodyPr/>
          <a:lstStyle>
            <a:lvl1pPr>
              <a:defRPr/>
            </a:lvl1pPr>
          </a:lstStyle>
          <a:p>
            <a:pPr>
              <a:defRPr/>
            </a:pPr>
            <a:fld id="{CC34D41E-BB7E-4793-8EEF-B100ADBD5ED7}" type="datetimeFigureOut">
              <a:rPr lang="en-US">
                <a:solidFill>
                  <a:prstClr val="black">
                    <a:lumMod val="65000"/>
                    <a:lumOff val="35000"/>
                  </a:prstClr>
                </a:solidFill>
              </a:rPr>
              <a:pPr>
                <a:defRPr/>
              </a:pPr>
              <a:t>1/20/2026</a:t>
            </a:fld>
            <a:endParaRPr lang="en-US">
              <a:solidFill>
                <a:prstClr val="black">
                  <a:lumMod val="65000"/>
                  <a:lumOff val="35000"/>
                </a:prstClr>
              </a:solidFill>
            </a:endParaRPr>
          </a:p>
        </p:txBody>
      </p:sp>
      <p:sp>
        <p:nvSpPr>
          <p:cNvPr id="6" name="Footer Placeholder 4">
            <a:extLst>
              <a:ext uri="{FF2B5EF4-FFF2-40B4-BE49-F238E27FC236}">
                <a16:creationId xmlns:a16="http://schemas.microsoft.com/office/drawing/2014/main" id="{1CE51DD4-11DE-42AB-92FD-20061D2BD888}"/>
              </a:ext>
            </a:extLst>
          </p:cNvPr>
          <p:cNvSpPr>
            <a:spLocks noGrp="1"/>
          </p:cNvSpPr>
          <p:nvPr>
            <p:ph type="ftr" sz="quarter" idx="15"/>
          </p:nvPr>
        </p:nvSpPr>
        <p:spPr/>
        <p:txBody>
          <a:bodyPr/>
          <a:lstStyle>
            <a:lvl1pPr>
              <a:defRPr/>
            </a:lvl1pPr>
          </a:lstStyle>
          <a:p>
            <a:pPr>
              <a:defRPr/>
            </a:pPr>
            <a:endParaRPr lang="en-US">
              <a:solidFill>
                <a:prstClr val="black">
                  <a:lumMod val="65000"/>
                  <a:lumOff val="35000"/>
                </a:prstClr>
              </a:solidFill>
            </a:endParaRPr>
          </a:p>
        </p:txBody>
      </p:sp>
    </p:spTree>
    <p:extLst>
      <p:ext uri="{BB962C8B-B14F-4D97-AF65-F5344CB8AC3E}">
        <p14:creationId xmlns:p14="http://schemas.microsoft.com/office/powerpoint/2010/main" val="4098352390"/>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11887200" cy="877824"/>
          </a:xfrm>
        </p:spPr>
        <p:txBody>
          <a:bodyPr tIns="137160" bIns="137160" anchor="b">
            <a:normAutofit/>
          </a:bodyPr>
          <a:lstStyle>
            <a:lvl1pPr>
              <a:defRPr sz="2400"/>
            </a:lvl1pPr>
          </a:lstStyle>
          <a:p>
            <a:r>
              <a:rPr lang="en-US"/>
              <a:t>Click to edit Master title style</a:t>
            </a:r>
            <a:endParaRPr/>
          </a:p>
        </p:txBody>
      </p:sp>
      <p:sp>
        <p:nvSpPr>
          <p:cNvPr id="3" name="Subtitle 2"/>
          <p:cNvSpPr>
            <a:spLocks noGrp="1"/>
          </p:cNvSpPr>
          <p:nvPr>
            <p:ph type="subTitle" idx="1"/>
          </p:nvPr>
        </p:nvSpPr>
        <p:spPr>
          <a:xfrm>
            <a:off x="1219200" y="5002306"/>
            <a:ext cx="10668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dirty="0"/>
          </a:p>
        </p:txBody>
      </p:sp>
      <p:sp>
        <p:nvSpPr>
          <p:cNvPr id="9" name="Picture Placeholder 8"/>
          <p:cNvSpPr>
            <a:spLocks noGrp="1"/>
          </p:cNvSpPr>
          <p:nvPr>
            <p:ph type="pic" sz="quarter" idx="13"/>
          </p:nvPr>
        </p:nvSpPr>
        <p:spPr>
          <a:xfrm>
            <a:off x="1236133" y="1129553"/>
            <a:ext cx="5315712" cy="2980944"/>
          </a:xfrm>
        </p:spPr>
        <p:txBody>
          <a:bodyPr rtlCol="0">
            <a:normAutofit/>
          </a:bodyPr>
          <a:lstStyle>
            <a:lvl1pPr marL="0" indent="0">
              <a:buNone/>
              <a:defRPr sz="1800"/>
            </a:lvl1pPr>
          </a:lstStyle>
          <a:p>
            <a:pPr lvl="0"/>
            <a:r>
              <a:rPr lang="en-US" noProof="0"/>
              <a:t>Drag picture to placeholder or click icon to add</a:t>
            </a:r>
            <a:endParaRPr noProof="0"/>
          </a:p>
        </p:txBody>
      </p:sp>
      <p:sp>
        <p:nvSpPr>
          <p:cNvPr id="7" name="Picture Placeholder 8"/>
          <p:cNvSpPr>
            <a:spLocks noGrp="1"/>
          </p:cNvSpPr>
          <p:nvPr>
            <p:ph type="pic" sz="quarter" idx="14"/>
          </p:nvPr>
        </p:nvSpPr>
        <p:spPr>
          <a:xfrm>
            <a:off x="6571488" y="1129553"/>
            <a:ext cx="5315712" cy="2980944"/>
          </a:xfrm>
        </p:spPr>
        <p:txBody>
          <a:bodyPr rtlCol="0">
            <a:normAutofit/>
          </a:bodyPr>
          <a:lstStyle>
            <a:lvl1pPr marL="0" indent="0">
              <a:buNone/>
              <a:defRPr sz="1800"/>
            </a:lvl1pPr>
          </a:lstStyle>
          <a:p>
            <a:pPr lvl="0"/>
            <a:r>
              <a:rPr lang="en-US" noProof="0"/>
              <a:t>Drag picture to placeholder or click icon to add</a:t>
            </a:r>
            <a:endParaRPr noProof="0"/>
          </a:p>
        </p:txBody>
      </p:sp>
      <p:sp>
        <p:nvSpPr>
          <p:cNvPr id="6" name="Date Placeholder 3">
            <a:extLst>
              <a:ext uri="{FF2B5EF4-FFF2-40B4-BE49-F238E27FC236}">
                <a16:creationId xmlns:a16="http://schemas.microsoft.com/office/drawing/2014/main" id="{67CC4B24-39ED-4C5E-B310-74F17AB41026}"/>
              </a:ext>
            </a:extLst>
          </p:cNvPr>
          <p:cNvSpPr>
            <a:spLocks noGrp="1"/>
          </p:cNvSpPr>
          <p:nvPr>
            <p:ph type="dt" sz="half" idx="15"/>
          </p:nvPr>
        </p:nvSpPr>
        <p:spPr/>
        <p:txBody>
          <a:bodyPr/>
          <a:lstStyle>
            <a:lvl1pPr>
              <a:defRPr/>
            </a:lvl1pPr>
          </a:lstStyle>
          <a:p>
            <a:pPr>
              <a:defRPr/>
            </a:pPr>
            <a:fld id="{672CEEA1-9504-4746-8C79-6F408AAC4342}" type="datetimeFigureOut">
              <a:rPr lang="en-US">
                <a:solidFill>
                  <a:prstClr val="black">
                    <a:lumMod val="65000"/>
                    <a:lumOff val="35000"/>
                  </a:prstClr>
                </a:solidFill>
              </a:rPr>
              <a:pPr>
                <a:defRPr/>
              </a:pPr>
              <a:t>1/20/2026</a:t>
            </a:fld>
            <a:endParaRPr lang="en-US">
              <a:solidFill>
                <a:prstClr val="black">
                  <a:lumMod val="65000"/>
                  <a:lumOff val="35000"/>
                </a:prstClr>
              </a:solidFill>
            </a:endParaRPr>
          </a:p>
        </p:txBody>
      </p:sp>
      <p:sp>
        <p:nvSpPr>
          <p:cNvPr id="8" name="Footer Placeholder 4">
            <a:extLst>
              <a:ext uri="{FF2B5EF4-FFF2-40B4-BE49-F238E27FC236}">
                <a16:creationId xmlns:a16="http://schemas.microsoft.com/office/drawing/2014/main" id="{4BD8A330-6CB0-4205-B0A3-6A8BFD207A03}"/>
              </a:ext>
            </a:extLst>
          </p:cNvPr>
          <p:cNvSpPr>
            <a:spLocks noGrp="1"/>
          </p:cNvSpPr>
          <p:nvPr>
            <p:ph type="ftr" sz="quarter" idx="16"/>
          </p:nvPr>
        </p:nvSpPr>
        <p:spPr/>
        <p:txBody>
          <a:bodyPr/>
          <a:lstStyle>
            <a:lvl1pPr>
              <a:defRPr/>
            </a:lvl1pPr>
          </a:lstStyle>
          <a:p>
            <a:pPr>
              <a:defRPr/>
            </a:pPr>
            <a:endParaRPr lang="en-US">
              <a:solidFill>
                <a:prstClr val="black">
                  <a:lumMod val="65000"/>
                  <a:lumOff val="35000"/>
                </a:prstClr>
              </a:solidFill>
            </a:endParaRPr>
          </a:p>
        </p:txBody>
      </p:sp>
    </p:spTree>
    <p:extLst>
      <p:ext uri="{BB962C8B-B14F-4D97-AF65-F5344CB8AC3E}">
        <p14:creationId xmlns:p14="http://schemas.microsoft.com/office/powerpoint/2010/main" val="106514595"/>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2" name="Title 1"/>
          <p:cNvSpPr>
            <a:spLocks noGrp="1"/>
          </p:cNvSpPr>
          <p:nvPr>
            <p:ph type="ctrTitle"/>
          </p:nvPr>
        </p:nvSpPr>
        <p:spPr>
          <a:xfrm>
            <a:off x="0" y="4114800"/>
            <a:ext cx="11887200" cy="877824"/>
          </a:xfrm>
        </p:spPr>
        <p:txBody>
          <a:bodyPr tIns="137160" bIns="137160" anchor="b">
            <a:normAutofit/>
          </a:bodyPr>
          <a:lstStyle>
            <a:lvl1pPr>
              <a:defRPr sz="2400"/>
            </a:lvl1pPr>
          </a:lstStyle>
          <a:p>
            <a:r>
              <a:rPr lang="en-US"/>
              <a:t>Click to edit Master title style</a:t>
            </a:r>
            <a:endParaRPr/>
          </a:p>
        </p:txBody>
      </p:sp>
      <p:sp>
        <p:nvSpPr>
          <p:cNvPr id="3" name="Subtitle 2"/>
          <p:cNvSpPr>
            <a:spLocks noGrp="1"/>
          </p:cNvSpPr>
          <p:nvPr>
            <p:ph type="subTitle" idx="1"/>
          </p:nvPr>
        </p:nvSpPr>
        <p:spPr>
          <a:xfrm>
            <a:off x="1219200" y="5002306"/>
            <a:ext cx="10668000" cy="1855695"/>
          </a:xfr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92608" tIns="137160" rIns="274320" bIns="137160" rtlCol="0">
            <a:normAutofit/>
          </a:bodyPr>
          <a:lstStyle>
            <a:lvl1pPr marL="0" indent="0" algn="l" defTabSz="914400" rtl="0" eaLnBrk="1" latinLnBrk="0" hangingPunct="1">
              <a:spcBef>
                <a:spcPts val="300"/>
              </a:spcBef>
              <a:buNone/>
              <a:defRPr sz="1600" kern="1200">
                <a:solidFill>
                  <a:schemeClr val="tx1">
                    <a:lumMod val="65000"/>
                    <a:lumOff val="3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9" name="Picture Placeholder 8"/>
          <p:cNvSpPr>
            <a:spLocks noGrp="1"/>
          </p:cNvSpPr>
          <p:nvPr>
            <p:ph type="pic" sz="quarter" idx="13"/>
          </p:nvPr>
        </p:nvSpPr>
        <p:spPr>
          <a:xfrm>
            <a:off x="1236133" y="1129553"/>
            <a:ext cx="8802624" cy="2980944"/>
          </a:xfrm>
        </p:spPr>
        <p:txBody>
          <a:bodyPr rtlCol="0">
            <a:normAutofit/>
          </a:bodyPr>
          <a:lstStyle>
            <a:lvl1pPr marL="0" indent="0">
              <a:buNone/>
              <a:defRPr sz="1800"/>
            </a:lvl1pPr>
          </a:lstStyle>
          <a:p>
            <a:pPr lvl="0"/>
            <a:r>
              <a:rPr lang="en-US" noProof="0"/>
              <a:t>Drag picture to placeholder or click icon to add</a:t>
            </a:r>
            <a:endParaRPr noProof="0"/>
          </a:p>
        </p:txBody>
      </p:sp>
      <p:sp>
        <p:nvSpPr>
          <p:cNvPr id="7" name="Picture Placeholder 8"/>
          <p:cNvSpPr>
            <a:spLocks noGrp="1"/>
          </p:cNvSpPr>
          <p:nvPr>
            <p:ph type="pic" sz="quarter" idx="14"/>
          </p:nvPr>
        </p:nvSpPr>
        <p:spPr>
          <a:xfrm>
            <a:off x="10058400" y="1129553"/>
            <a:ext cx="1828800" cy="1481328"/>
          </a:xfrm>
        </p:spPr>
        <p:txBody>
          <a:bodyPr rtlCol="0">
            <a:normAutofit/>
          </a:bodyPr>
          <a:lstStyle>
            <a:lvl1pPr marL="0" indent="0">
              <a:buNone/>
              <a:defRPr sz="1800"/>
            </a:lvl1pPr>
          </a:lstStyle>
          <a:p>
            <a:pPr lvl="0"/>
            <a:r>
              <a:rPr lang="en-US" noProof="0"/>
              <a:t>Drag picture to placeholder or click icon to add</a:t>
            </a:r>
            <a:endParaRPr noProof="0"/>
          </a:p>
        </p:txBody>
      </p:sp>
      <p:sp>
        <p:nvSpPr>
          <p:cNvPr id="8" name="Picture Placeholder 8"/>
          <p:cNvSpPr>
            <a:spLocks noGrp="1"/>
          </p:cNvSpPr>
          <p:nvPr>
            <p:ph type="pic" sz="quarter" idx="15"/>
          </p:nvPr>
        </p:nvSpPr>
        <p:spPr>
          <a:xfrm>
            <a:off x="10058400" y="2629169"/>
            <a:ext cx="1828800" cy="1481328"/>
          </a:xfrm>
        </p:spPr>
        <p:txBody>
          <a:bodyPr rtlCol="0">
            <a:normAutofit/>
          </a:bodyPr>
          <a:lstStyle>
            <a:lvl1pPr marL="0" indent="0">
              <a:buNone/>
              <a:defRPr sz="1800"/>
            </a:lvl1pPr>
          </a:lstStyle>
          <a:p>
            <a:pPr lvl="0"/>
            <a:r>
              <a:rPr lang="en-US" noProof="0"/>
              <a:t>Drag picture to placeholder or click icon to add</a:t>
            </a:r>
            <a:endParaRPr noProof="0"/>
          </a:p>
        </p:txBody>
      </p:sp>
      <p:sp>
        <p:nvSpPr>
          <p:cNvPr id="10" name="Date Placeholder 3">
            <a:extLst>
              <a:ext uri="{FF2B5EF4-FFF2-40B4-BE49-F238E27FC236}">
                <a16:creationId xmlns:a16="http://schemas.microsoft.com/office/drawing/2014/main" id="{C87707AE-D6A9-40B6-8EFA-4EA653D5E5F7}"/>
              </a:ext>
            </a:extLst>
          </p:cNvPr>
          <p:cNvSpPr>
            <a:spLocks noGrp="1"/>
          </p:cNvSpPr>
          <p:nvPr>
            <p:ph type="dt" sz="half" idx="16"/>
          </p:nvPr>
        </p:nvSpPr>
        <p:spPr/>
        <p:txBody>
          <a:bodyPr/>
          <a:lstStyle>
            <a:lvl1pPr>
              <a:defRPr/>
            </a:lvl1pPr>
          </a:lstStyle>
          <a:p>
            <a:pPr>
              <a:defRPr/>
            </a:pPr>
            <a:fld id="{93F3ED05-368F-4D2F-9A9B-AB77BE796EF6}" type="datetimeFigureOut">
              <a:rPr lang="en-US">
                <a:solidFill>
                  <a:prstClr val="black">
                    <a:lumMod val="65000"/>
                    <a:lumOff val="35000"/>
                  </a:prstClr>
                </a:solidFill>
              </a:rPr>
              <a:pPr>
                <a:defRPr/>
              </a:pPr>
              <a:t>1/20/2026</a:t>
            </a:fld>
            <a:endParaRPr lang="en-US">
              <a:solidFill>
                <a:prstClr val="black">
                  <a:lumMod val="65000"/>
                  <a:lumOff val="35000"/>
                </a:prstClr>
              </a:solidFill>
            </a:endParaRPr>
          </a:p>
        </p:txBody>
      </p:sp>
      <p:sp>
        <p:nvSpPr>
          <p:cNvPr id="11" name="Footer Placeholder 4">
            <a:extLst>
              <a:ext uri="{FF2B5EF4-FFF2-40B4-BE49-F238E27FC236}">
                <a16:creationId xmlns:a16="http://schemas.microsoft.com/office/drawing/2014/main" id="{D0966682-27A1-468C-99CE-3860423824C9}"/>
              </a:ext>
            </a:extLst>
          </p:cNvPr>
          <p:cNvSpPr>
            <a:spLocks noGrp="1"/>
          </p:cNvSpPr>
          <p:nvPr>
            <p:ph type="ftr" sz="quarter" idx="17"/>
          </p:nvPr>
        </p:nvSpPr>
        <p:spPr/>
        <p:txBody>
          <a:bodyPr/>
          <a:lstStyle>
            <a:lvl1pPr>
              <a:defRPr/>
            </a:lvl1pPr>
          </a:lstStyle>
          <a:p>
            <a:pPr>
              <a:defRPr/>
            </a:pPr>
            <a:endParaRPr lang="en-US">
              <a:solidFill>
                <a:prstClr val="black">
                  <a:lumMod val="65000"/>
                  <a:lumOff val="35000"/>
                </a:prstClr>
              </a:solidFill>
            </a:endParaRPr>
          </a:p>
        </p:txBody>
      </p:sp>
    </p:spTree>
    <p:extLst>
      <p:ext uri="{BB962C8B-B14F-4D97-AF65-F5344CB8AC3E}">
        <p14:creationId xmlns:p14="http://schemas.microsoft.com/office/powerpoint/2010/main" val="3422172201"/>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a:extLst>
              <a:ext uri="{FF2B5EF4-FFF2-40B4-BE49-F238E27FC236}">
                <a16:creationId xmlns:a16="http://schemas.microsoft.com/office/drawing/2014/main" id="{85A67796-9139-4B04-99F5-7358BA33F5B4}"/>
              </a:ext>
            </a:extLst>
          </p:cNvPr>
          <p:cNvSpPr>
            <a:spLocks noGrp="1"/>
          </p:cNvSpPr>
          <p:nvPr>
            <p:ph type="dt" sz="half" idx="10"/>
          </p:nvPr>
        </p:nvSpPr>
        <p:spPr/>
        <p:txBody>
          <a:bodyPr/>
          <a:lstStyle>
            <a:lvl1pPr>
              <a:defRPr/>
            </a:lvl1pPr>
          </a:lstStyle>
          <a:p>
            <a:pPr>
              <a:defRPr/>
            </a:pPr>
            <a:fld id="{4B80C24A-DEF4-4E23-9335-088A342E20C3}" type="datetimeFigureOut">
              <a:rPr lang="en-US">
                <a:solidFill>
                  <a:prstClr val="black">
                    <a:lumMod val="65000"/>
                    <a:lumOff val="35000"/>
                  </a:prstClr>
                </a:solidFill>
              </a:rPr>
              <a:pPr>
                <a:defRPr/>
              </a:pPr>
              <a:t>1/20/2026</a:t>
            </a:fld>
            <a:endParaRPr lang="en-US">
              <a:solidFill>
                <a:prstClr val="black">
                  <a:lumMod val="65000"/>
                  <a:lumOff val="35000"/>
                </a:prstClr>
              </a:solidFill>
            </a:endParaRPr>
          </a:p>
        </p:txBody>
      </p:sp>
      <p:sp>
        <p:nvSpPr>
          <p:cNvPr id="5" name="Footer Placeholder 4">
            <a:extLst>
              <a:ext uri="{FF2B5EF4-FFF2-40B4-BE49-F238E27FC236}">
                <a16:creationId xmlns:a16="http://schemas.microsoft.com/office/drawing/2014/main" id="{E1C299A8-612A-420D-8CDF-C32E400A5D39}"/>
              </a:ext>
            </a:extLst>
          </p:cNvPr>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id="{B1508900-0DCA-44C6-9D6B-F7CFAA5C93C6}"/>
              </a:ext>
            </a:extLst>
          </p:cNvPr>
          <p:cNvSpPr>
            <a:spLocks noGrp="1"/>
          </p:cNvSpPr>
          <p:nvPr>
            <p:ph type="sldNum" sz="quarter" idx="12"/>
          </p:nvPr>
        </p:nvSpPr>
        <p:spPr/>
        <p:txBody>
          <a:bodyPr/>
          <a:lstStyle>
            <a:lvl1pPr>
              <a:defRPr/>
            </a:lvl1pPr>
          </a:lstStyle>
          <a:p>
            <a:pPr>
              <a:defRPr/>
            </a:pPr>
            <a:fld id="{2E2E5614-09E6-4AEC-BC0B-8796AF5B9AC4}" type="slidenum">
              <a:rPr lang="en-US" altLang="en-US"/>
              <a:pPr>
                <a:defRPr/>
              </a:pPr>
              <a:t>‹#›</a:t>
            </a:fld>
            <a:endParaRPr lang="en-US" altLang="en-US"/>
          </a:p>
        </p:txBody>
      </p:sp>
    </p:spTree>
    <p:extLst>
      <p:ext uri="{BB962C8B-B14F-4D97-AF65-F5344CB8AC3E}">
        <p14:creationId xmlns:p14="http://schemas.microsoft.com/office/powerpoint/2010/main" val="3259072605"/>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50071" y="1129554"/>
            <a:ext cx="1219200" cy="5533278"/>
          </a:xfrm>
        </p:spPr>
        <p:txBody>
          <a:bodyPr vert="eaVert" lIns="274320" tIns="685800" bIns="685800"/>
          <a:lstStyle/>
          <a:p>
            <a:r>
              <a:rPr lang="en-US"/>
              <a:t>Click to edit Master title style</a:t>
            </a:r>
            <a:endParaRPr/>
          </a:p>
        </p:txBody>
      </p:sp>
      <p:sp>
        <p:nvSpPr>
          <p:cNvPr id="3" name="Vertical Text Placeholder 2"/>
          <p:cNvSpPr>
            <a:spLocks noGrp="1"/>
          </p:cNvSpPr>
          <p:nvPr>
            <p:ph type="body" orient="vert" idx="1"/>
          </p:nvPr>
        </p:nvSpPr>
        <p:spPr>
          <a:xfrm>
            <a:off x="1490133" y="1734671"/>
            <a:ext cx="8568267" cy="4542304"/>
          </a:xfrm>
        </p:spPr>
        <p:txBody>
          <a:bodyPr vert="eaVert"/>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Date Placeholder 3">
            <a:extLst>
              <a:ext uri="{FF2B5EF4-FFF2-40B4-BE49-F238E27FC236}">
                <a16:creationId xmlns:a16="http://schemas.microsoft.com/office/drawing/2014/main" id="{F4EE6FA4-C882-44A3-A2CE-539E39C3AB44}"/>
              </a:ext>
            </a:extLst>
          </p:cNvPr>
          <p:cNvSpPr>
            <a:spLocks noGrp="1"/>
          </p:cNvSpPr>
          <p:nvPr>
            <p:ph type="dt" sz="half" idx="10"/>
          </p:nvPr>
        </p:nvSpPr>
        <p:spPr/>
        <p:txBody>
          <a:bodyPr/>
          <a:lstStyle>
            <a:lvl1pPr>
              <a:defRPr/>
            </a:lvl1pPr>
          </a:lstStyle>
          <a:p>
            <a:pPr>
              <a:defRPr/>
            </a:pPr>
            <a:fld id="{5219A1D2-C7CB-41CF-A830-3132C8705A26}" type="datetimeFigureOut">
              <a:rPr lang="en-US">
                <a:solidFill>
                  <a:prstClr val="black">
                    <a:lumMod val="65000"/>
                    <a:lumOff val="35000"/>
                  </a:prstClr>
                </a:solidFill>
              </a:rPr>
              <a:pPr>
                <a:defRPr/>
              </a:pPr>
              <a:t>1/20/2026</a:t>
            </a:fld>
            <a:endParaRPr lang="en-US">
              <a:solidFill>
                <a:prstClr val="black">
                  <a:lumMod val="65000"/>
                  <a:lumOff val="35000"/>
                </a:prstClr>
              </a:solidFill>
            </a:endParaRPr>
          </a:p>
        </p:txBody>
      </p:sp>
      <p:sp>
        <p:nvSpPr>
          <p:cNvPr id="5" name="Footer Placeholder 4">
            <a:extLst>
              <a:ext uri="{FF2B5EF4-FFF2-40B4-BE49-F238E27FC236}">
                <a16:creationId xmlns:a16="http://schemas.microsoft.com/office/drawing/2014/main" id="{B5FA1602-16CC-468B-A783-79267CC8CEE5}"/>
              </a:ext>
            </a:extLst>
          </p:cNvPr>
          <p:cNvSpPr>
            <a:spLocks noGrp="1"/>
          </p:cNvSpPr>
          <p:nvPr>
            <p:ph type="ftr" sz="quarter" idx="11"/>
          </p:nvPr>
        </p:nvSpPr>
        <p:spPr/>
        <p:txBody>
          <a:bodyPr/>
          <a:lstStyle>
            <a:lvl1pPr>
              <a:defRPr/>
            </a:lvl1pPr>
          </a:lstStyle>
          <a:p>
            <a:pPr>
              <a:defRPr/>
            </a:pPr>
            <a:endParaRPr lang="en-US">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id="{BF481BB5-C10B-494E-A4F6-90B7BBDD900F}"/>
              </a:ext>
            </a:extLst>
          </p:cNvPr>
          <p:cNvSpPr>
            <a:spLocks noGrp="1"/>
          </p:cNvSpPr>
          <p:nvPr>
            <p:ph type="sldNum" sz="quarter" idx="12"/>
          </p:nvPr>
        </p:nvSpPr>
        <p:spPr/>
        <p:txBody>
          <a:bodyPr/>
          <a:lstStyle>
            <a:lvl1pPr>
              <a:defRPr/>
            </a:lvl1pPr>
          </a:lstStyle>
          <a:p>
            <a:pPr>
              <a:defRPr/>
            </a:pPr>
            <a:fld id="{A7ECFF74-2A5D-44C4-955C-06E50F99AAA2}" type="slidenum">
              <a:rPr lang="en-US" altLang="en-US"/>
              <a:pPr>
                <a:defRPr/>
              </a:pPr>
              <a:t>‹#›</a:t>
            </a:fld>
            <a:endParaRPr lang="en-US" altLang="en-US"/>
          </a:p>
        </p:txBody>
      </p:sp>
    </p:spTree>
    <p:extLst>
      <p:ext uri="{BB962C8B-B14F-4D97-AF65-F5344CB8AC3E}">
        <p14:creationId xmlns:p14="http://schemas.microsoft.com/office/powerpoint/2010/main" val="2930031939"/>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100917" y="754064"/>
            <a:ext cx="8989483" cy="617537"/>
          </a:xfrm>
        </p:spPr>
        <p:txBody>
          <a:bodyPr/>
          <a:lstStyle/>
          <a:p>
            <a:r>
              <a:rPr lang="en-US"/>
              <a:t>Click to edit Master title style</a:t>
            </a:r>
          </a:p>
        </p:txBody>
      </p:sp>
      <p:sp>
        <p:nvSpPr>
          <p:cNvPr id="3" name="Table Placeholder 2"/>
          <p:cNvSpPr>
            <a:spLocks noGrp="1"/>
          </p:cNvSpPr>
          <p:nvPr>
            <p:ph type="tbl" idx="1"/>
          </p:nvPr>
        </p:nvSpPr>
        <p:spPr>
          <a:xfrm>
            <a:off x="622301" y="1600200"/>
            <a:ext cx="10945284" cy="4351338"/>
          </a:xfrm>
        </p:spPr>
        <p:txBody>
          <a:bodyPr rtlCol="0">
            <a:normAutofit/>
          </a:bodyPr>
          <a:lstStyle/>
          <a:p>
            <a:pPr lvl="0"/>
            <a:endParaRPr lang="en-US" noProof="0" dirty="0"/>
          </a:p>
        </p:txBody>
      </p:sp>
    </p:spTree>
    <p:extLst>
      <p:ext uri="{BB962C8B-B14F-4D97-AF65-F5344CB8AC3E}">
        <p14:creationId xmlns:p14="http://schemas.microsoft.com/office/powerpoint/2010/main" val="3631599514"/>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D0EE23-777E-374A-AAA0-DFE7E87B3771}"/>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ES_tradnl"/>
          </a:p>
        </p:txBody>
      </p:sp>
      <p:sp>
        <p:nvSpPr>
          <p:cNvPr id="3" name="Subtítulo 2">
            <a:extLst>
              <a:ext uri="{FF2B5EF4-FFF2-40B4-BE49-F238E27FC236}">
                <a16:creationId xmlns:a16="http://schemas.microsoft.com/office/drawing/2014/main" id="{BF3CDF85-9108-DC40-A944-26E766EE5D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ES_tradnl"/>
          </a:p>
        </p:txBody>
      </p:sp>
      <p:sp>
        <p:nvSpPr>
          <p:cNvPr id="4" name="Marcador de fecha 3">
            <a:extLst>
              <a:ext uri="{FF2B5EF4-FFF2-40B4-BE49-F238E27FC236}">
                <a16:creationId xmlns:a16="http://schemas.microsoft.com/office/drawing/2014/main" id="{5F78D2D8-0F47-434E-BEBD-6222A26B2EA4}"/>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C3383E9B-E2A2-D041-9D9B-CC750722CF99}"/>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0EB03664-2193-BE41-867A-7066493CEFB5}"/>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3792124905"/>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073C45-43C7-CA4C-A420-D3CB05B99B52}"/>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contenido 2">
            <a:extLst>
              <a:ext uri="{FF2B5EF4-FFF2-40B4-BE49-F238E27FC236}">
                <a16:creationId xmlns:a16="http://schemas.microsoft.com/office/drawing/2014/main" id="{1971E84A-70E4-5E44-9F34-11AC6356A7F5}"/>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EED1A01A-FBF1-E243-9A2D-801725C2DD1A}"/>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54D0A7E7-9A9A-3C4D-B1E7-E9845F6CC2CB}"/>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798880F1-D763-8F4B-A9BD-C1A885A69BED}"/>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42793050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el-01_04">
  <p:cSld name="Titel-01_04">
    <p:spTree>
      <p:nvGrpSpPr>
        <p:cNvPr id="1" name="Shape 33"/>
        <p:cNvGrpSpPr/>
        <p:nvPr/>
      </p:nvGrpSpPr>
      <p:grpSpPr>
        <a:xfrm>
          <a:off x="0" y="0"/>
          <a:ext cx="0" cy="0"/>
          <a:chOff x="0" y="0"/>
          <a:chExt cx="0" cy="0"/>
        </a:xfrm>
      </p:grpSpPr>
      <p:sp>
        <p:nvSpPr>
          <p:cNvPr id="34" name="Google Shape;34;p5"/>
          <p:cNvSpPr txBox="1">
            <a:spLocks noGrp="1"/>
          </p:cNvSpPr>
          <p:nvPr>
            <p:ph type="ctrTitle"/>
          </p:nvPr>
        </p:nvSpPr>
        <p:spPr>
          <a:xfrm>
            <a:off x="1524000" y="1427163"/>
            <a:ext cx="91440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rgbClr val="1A6E99"/>
              </a:buClr>
              <a:buSzPts val="6000"/>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5" name="Google Shape;35;p5"/>
          <p:cNvSpPr txBox="1">
            <a:spLocks noGrp="1"/>
          </p:cNvSpPr>
          <p:nvPr>
            <p:ph type="subTitle" idx="1"/>
          </p:nvPr>
        </p:nvSpPr>
        <p:spPr>
          <a:xfrm>
            <a:off x="1523999" y="3258014"/>
            <a:ext cx="91440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rgbClr val="F08046"/>
              </a:buClr>
              <a:buSzPts val="1800"/>
              <a:buNone/>
              <a:defRPr sz="2400" cap="none">
                <a:solidFill>
                  <a:srgbClr val="F08046"/>
                </a:solidFill>
              </a:defRPr>
            </a:lvl1pPr>
            <a:lvl2pPr lvl="1" algn="ctr" rtl="0">
              <a:lnSpc>
                <a:spcPct val="125000"/>
              </a:lnSpc>
              <a:spcBef>
                <a:spcPts val="500"/>
              </a:spcBef>
              <a:spcAft>
                <a:spcPts val="0"/>
              </a:spcAft>
              <a:buClr>
                <a:schemeClr val="accent4"/>
              </a:buClr>
              <a:buSzPts val="1500"/>
              <a:buNone/>
              <a:defRPr sz="2000">
                <a:solidFill>
                  <a:schemeClr val="accent4"/>
                </a:solidFill>
              </a:defRPr>
            </a:lvl2pPr>
            <a:lvl3pPr lvl="2" algn="ctr" rtl="0">
              <a:lnSpc>
                <a:spcPct val="125000"/>
              </a:lnSpc>
              <a:spcBef>
                <a:spcPts val="500"/>
              </a:spcBef>
              <a:spcAft>
                <a:spcPts val="0"/>
              </a:spcAft>
              <a:buClr>
                <a:schemeClr val="accent4"/>
              </a:buClr>
              <a:buSzPts val="1350"/>
              <a:buNone/>
              <a:defRPr sz="1800">
                <a:solidFill>
                  <a:schemeClr val="accent4"/>
                </a:solidFill>
              </a:defRPr>
            </a:lvl3pPr>
            <a:lvl4pPr lvl="3" algn="ctr" rtl="0">
              <a:lnSpc>
                <a:spcPct val="125000"/>
              </a:lnSpc>
              <a:spcBef>
                <a:spcPts val="500"/>
              </a:spcBef>
              <a:spcAft>
                <a:spcPts val="0"/>
              </a:spcAft>
              <a:buClr>
                <a:schemeClr val="accent4"/>
              </a:buClr>
              <a:buSzPts val="1200"/>
              <a:buNone/>
              <a:defRPr sz="1600">
                <a:solidFill>
                  <a:schemeClr val="accent4"/>
                </a:solidFill>
              </a:defRPr>
            </a:lvl4pPr>
            <a:lvl5pPr lvl="4" algn="ctr" rtl="0">
              <a:lnSpc>
                <a:spcPct val="125000"/>
              </a:lnSpc>
              <a:spcBef>
                <a:spcPts val="500"/>
              </a:spcBef>
              <a:spcAft>
                <a:spcPts val="0"/>
              </a:spcAft>
              <a:buClr>
                <a:schemeClr val="accent4"/>
              </a:buClr>
              <a:buSzPts val="1200"/>
              <a:buNone/>
              <a:defRPr sz="1600">
                <a:solidFill>
                  <a:schemeClr val="accent4"/>
                </a:solidFill>
              </a:defRPr>
            </a:lvl5pPr>
            <a:lvl6pPr lvl="5" algn="ctr" rtl="0">
              <a:lnSpc>
                <a:spcPct val="90000"/>
              </a:lnSpc>
              <a:spcBef>
                <a:spcPts val="500"/>
              </a:spcBef>
              <a:spcAft>
                <a:spcPts val="0"/>
              </a:spcAft>
              <a:buClr>
                <a:schemeClr val="accent4"/>
              </a:buClr>
              <a:buSzPts val="1600"/>
              <a:buNone/>
              <a:defRPr sz="1600">
                <a:solidFill>
                  <a:schemeClr val="accent4"/>
                </a:solidFill>
              </a:defRPr>
            </a:lvl6pPr>
            <a:lvl7pPr lvl="6" algn="ctr" rtl="0">
              <a:lnSpc>
                <a:spcPct val="90000"/>
              </a:lnSpc>
              <a:spcBef>
                <a:spcPts val="500"/>
              </a:spcBef>
              <a:spcAft>
                <a:spcPts val="0"/>
              </a:spcAft>
              <a:buClr>
                <a:schemeClr val="accent4"/>
              </a:buClr>
              <a:buSzPts val="1600"/>
              <a:buNone/>
              <a:defRPr sz="1600">
                <a:solidFill>
                  <a:schemeClr val="accent4"/>
                </a:solidFill>
              </a:defRPr>
            </a:lvl7pPr>
            <a:lvl8pPr lvl="7" algn="ctr" rtl="0">
              <a:lnSpc>
                <a:spcPct val="90000"/>
              </a:lnSpc>
              <a:spcBef>
                <a:spcPts val="500"/>
              </a:spcBef>
              <a:spcAft>
                <a:spcPts val="0"/>
              </a:spcAft>
              <a:buClr>
                <a:schemeClr val="accent4"/>
              </a:buClr>
              <a:buSzPts val="1600"/>
              <a:buNone/>
              <a:defRPr sz="1600">
                <a:solidFill>
                  <a:schemeClr val="accent4"/>
                </a:solidFill>
              </a:defRPr>
            </a:lvl8pPr>
            <a:lvl9pPr lvl="8" algn="ctr" rtl="0">
              <a:lnSpc>
                <a:spcPct val="90000"/>
              </a:lnSpc>
              <a:spcBef>
                <a:spcPts val="500"/>
              </a:spcBef>
              <a:spcAft>
                <a:spcPts val="0"/>
              </a:spcAft>
              <a:buClr>
                <a:schemeClr val="accent4"/>
              </a:buClr>
              <a:buSzPts val="1600"/>
              <a:buNone/>
              <a:defRPr sz="1600">
                <a:solidFill>
                  <a:schemeClr val="accent4"/>
                </a:solidFill>
              </a:defRPr>
            </a:lvl9pPr>
          </a:lstStyle>
          <a:p>
            <a:endParaRPr/>
          </a:p>
        </p:txBody>
      </p:sp>
      <p:pic>
        <p:nvPicPr>
          <p:cNvPr id="36" name="Google Shape;36;p5"/>
          <p:cNvPicPr preferRelativeResize="0"/>
          <p:nvPr/>
        </p:nvPicPr>
        <p:blipFill rotWithShape="1">
          <a:blip r:embed="rId2">
            <a:alphaModFix/>
          </a:blip>
          <a:srcRect/>
          <a:stretch/>
        </p:blipFill>
        <p:spPr>
          <a:xfrm>
            <a:off x="10510801" y="457201"/>
            <a:ext cx="1224000" cy="297725"/>
          </a:xfrm>
          <a:prstGeom prst="rect">
            <a:avLst/>
          </a:prstGeom>
          <a:noFill/>
          <a:ln>
            <a:noFill/>
          </a:ln>
        </p:spPr>
      </p:pic>
      <p:pic>
        <p:nvPicPr>
          <p:cNvPr id="37" name="Google Shape;37;p5"/>
          <p:cNvPicPr preferRelativeResize="0"/>
          <p:nvPr/>
        </p:nvPicPr>
        <p:blipFill>
          <a:blip r:embed="rId3">
            <a:alphaModFix/>
          </a:blip>
          <a:stretch>
            <a:fillRect/>
          </a:stretch>
        </p:blipFill>
        <p:spPr>
          <a:xfrm>
            <a:off x="0" y="3505200"/>
            <a:ext cx="12192000" cy="3352800"/>
          </a:xfrm>
          <a:prstGeom prst="rect">
            <a:avLst/>
          </a:prstGeom>
          <a:noFill/>
          <a:ln>
            <a:noFill/>
          </a:ln>
        </p:spPr>
      </p:pic>
    </p:spTree>
    <p:extLst>
      <p:ext uri="{BB962C8B-B14F-4D97-AF65-F5344CB8AC3E}">
        <p14:creationId xmlns:p14="http://schemas.microsoft.com/office/powerpoint/2010/main" val="1458558890"/>
      </p:ext>
    </p:extLst>
  </p:cSld>
  <p:clrMapOvr>
    <a:masterClrMapping/>
  </p:clrMapOvr>
  <p:extLst>
    <p:ext uri="{DCECCB84-F9BA-43D5-87BE-67443E8EF086}">
      <p15:sldGuideLst xmlns:p15="http://schemas.microsoft.com/office/powerpoint/2012/main">
        <p15:guide id="1" pos="6720">
          <p15:clr>
            <a:srgbClr val="FBAE40"/>
          </p15:clr>
        </p15:guide>
      </p15:sldGuideLst>
    </p:ext>
  </p:extLst>
</p:sldLayout>
</file>

<file path=ppt/slideLayouts/slideLayout47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B19950-F992-2947-A008-956C8FB8D914}"/>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ES_tradnl"/>
          </a:p>
        </p:txBody>
      </p:sp>
      <p:sp>
        <p:nvSpPr>
          <p:cNvPr id="3" name="Marcador de texto 2">
            <a:extLst>
              <a:ext uri="{FF2B5EF4-FFF2-40B4-BE49-F238E27FC236}">
                <a16:creationId xmlns:a16="http://schemas.microsoft.com/office/drawing/2014/main" id="{BB0C60C2-3E17-384E-AEF0-C1D29C555C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80EC10B0-80A5-884A-8303-A9627187668A}"/>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101580A8-1A22-8245-9E92-67A4AB64A10D}"/>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3A565F33-1BC0-9E4F-801B-196B67488AB6}"/>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3877457490"/>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DEE75A-9E4E-EF40-A326-B192F84E7781}"/>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contenido 2">
            <a:extLst>
              <a:ext uri="{FF2B5EF4-FFF2-40B4-BE49-F238E27FC236}">
                <a16:creationId xmlns:a16="http://schemas.microsoft.com/office/drawing/2014/main" id="{00ACF98D-73C1-7F4A-AE3A-7F7D29123B86}"/>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contenido 3">
            <a:extLst>
              <a:ext uri="{FF2B5EF4-FFF2-40B4-BE49-F238E27FC236}">
                <a16:creationId xmlns:a16="http://schemas.microsoft.com/office/drawing/2014/main" id="{02F5D953-FCFA-9B4B-A415-AD677C653D91}"/>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5" name="Marcador de fecha 4">
            <a:extLst>
              <a:ext uri="{FF2B5EF4-FFF2-40B4-BE49-F238E27FC236}">
                <a16:creationId xmlns:a16="http://schemas.microsoft.com/office/drawing/2014/main" id="{55759904-CA0D-BF41-BEA7-ECC47F45ECC6}"/>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6" name="Marcador de pie de página 5">
            <a:extLst>
              <a:ext uri="{FF2B5EF4-FFF2-40B4-BE49-F238E27FC236}">
                <a16:creationId xmlns:a16="http://schemas.microsoft.com/office/drawing/2014/main" id="{4074A04F-B830-4447-8B6C-F5277AC2B96E}"/>
              </a:ext>
            </a:extLst>
          </p:cNvPr>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a:extLst>
              <a:ext uri="{FF2B5EF4-FFF2-40B4-BE49-F238E27FC236}">
                <a16:creationId xmlns:a16="http://schemas.microsoft.com/office/drawing/2014/main" id="{604529FB-3A61-734B-B292-895745B7F00C}"/>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700650484"/>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E1616F-7781-3940-95D5-8E497C201025}"/>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ES_tradnl"/>
          </a:p>
        </p:txBody>
      </p:sp>
      <p:sp>
        <p:nvSpPr>
          <p:cNvPr id="3" name="Marcador de texto 2">
            <a:extLst>
              <a:ext uri="{FF2B5EF4-FFF2-40B4-BE49-F238E27FC236}">
                <a16:creationId xmlns:a16="http://schemas.microsoft.com/office/drawing/2014/main" id="{693963E9-9F39-8E46-A591-150DF44724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08CA5872-F158-BC41-9560-E9732FEA9FE5}"/>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5" name="Marcador de texto 4">
            <a:extLst>
              <a:ext uri="{FF2B5EF4-FFF2-40B4-BE49-F238E27FC236}">
                <a16:creationId xmlns:a16="http://schemas.microsoft.com/office/drawing/2014/main" id="{B57C2841-7E4A-C542-825D-71E24362BA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E57A197B-5A64-7A40-AE8E-5BC38166D2DC}"/>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7" name="Marcador de fecha 6">
            <a:extLst>
              <a:ext uri="{FF2B5EF4-FFF2-40B4-BE49-F238E27FC236}">
                <a16:creationId xmlns:a16="http://schemas.microsoft.com/office/drawing/2014/main" id="{BB04AE5E-8BDA-8C4A-AD7C-82199FF7198B}"/>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8" name="Marcador de pie de página 7">
            <a:extLst>
              <a:ext uri="{FF2B5EF4-FFF2-40B4-BE49-F238E27FC236}">
                <a16:creationId xmlns:a16="http://schemas.microsoft.com/office/drawing/2014/main" id="{E4C97413-E4B9-F740-BBAD-66E90C1F3F12}"/>
              </a:ext>
            </a:extLst>
          </p:cNvPr>
          <p:cNvSpPr>
            <a:spLocks noGrp="1"/>
          </p:cNvSpPr>
          <p:nvPr>
            <p:ph type="ftr" sz="quarter" idx="11"/>
          </p:nvPr>
        </p:nvSpPr>
        <p:spPr/>
        <p:txBody>
          <a:bodyPr/>
          <a:lstStyle/>
          <a:p>
            <a:endParaRPr lang="es-ES_tradnl">
              <a:solidFill>
                <a:prstClr val="black">
                  <a:tint val="75000"/>
                </a:prstClr>
              </a:solidFill>
            </a:endParaRPr>
          </a:p>
        </p:txBody>
      </p:sp>
      <p:sp>
        <p:nvSpPr>
          <p:cNvPr id="9" name="Marcador de número de diapositiva 8">
            <a:extLst>
              <a:ext uri="{FF2B5EF4-FFF2-40B4-BE49-F238E27FC236}">
                <a16:creationId xmlns:a16="http://schemas.microsoft.com/office/drawing/2014/main" id="{E41BED57-0644-3942-81A2-A9C2920A8851}"/>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2890668447"/>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13DEFB-E487-8E41-A8C1-DCCF7D0AA16D}"/>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fecha 2">
            <a:extLst>
              <a:ext uri="{FF2B5EF4-FFF2-40B4-BE49-F238E27FC236}">
                <a16:creationId xmlns:a16="http://schemas.microsoft.com/office/drawing/2014/main" id="{8C1B2C5B-2030-AA47-8296-C090E4308DE1}"/>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4" name="Marcador de pie de página 3">
            <a:extLst>
              <a:ext uri="{FF2B5EF4-FFF2-40B4-BE49-F238E27FC236}">
                <a16:creationId xmlns:a16="http://schemas.microsoft.com/office/drawing/2014/main" id="{1DAA72AC-60EE-8F4C-8169-5989E1167B9B}"/>
              </a:ext>
            </a:extLst>
          </p:cNvPr>
          <p:cNvSpPr>
            <a:spLocks noGrp="1"/>
          </p:cNvSpPr>
          <p:nvPr>
            <p:ph type="ftr" sz="quarter" idx="11"/>
          </p:nvPr>
        </p:nvSpPr>
        <p:spPr/>
        <p:txBody>
          <a:bodyPr/>
          <a:lstStyle/>
          <a:p>
            <a:endParaRPr lang="es-ES_tradnl">
              <a:solidFill>
                <a:prstClr val="black">
                  <a:tint val="75000"/>
                </a:prstClr>
              </a:solidFill>
            </a:endParaRPr>
          </a:p>
        </p:txBody>
      </p:sp>
      <p:sp>
        <p:nvSpPr>
          <p:cNvPr id="5" name="Marcador de número de diapositiva 4">
            <a:extLst>
              <a:ext uri="{FF2B5EF4-FFF2-40B4-BE49-F238E27FC236}">
                <a16:creationId xmlns:a16="http://schemas.microsoft.com/office/drawing/2014/main" id="{E1E57C5B-DC14-E348-B06A-62387F2B7EC4}"/>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581384601"/>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A4F0F79-1311-4643-97FB-BD6262D3495C}"/>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3" name="Marcador de pie de página 2">
            <a:extLst>
              <a:ext uri="{FF2B5EF4-FFF2-40B4-BE49-F238E27FC236}">
                <a16:creationId xmlns:a16="http://schemas.microsoft.com/office/drawing/2014/main" id="{1D6D1F78-1F12-524F-A379-EA828EC6F842}"/>
              </a:ext>
            </a:extLst>
          </p:cNvPr>
          <p:cNvSpPr>
            <a:spLocks noGrp="1"/>
          </p:cNvSpPr>
          <p:nvPr>
            <p:ph type="ftr" sz="quarter" idx="11"/>
          </p:nvPr>
        </p:nvSpPr>
        <p:spPr/>
        <p:txBody>
          <a:bodyPr/>
          <a:lstStyle/>
          <a:p>
            <a:endParaRPr lang="es-ES_tradnl">
              <a:solidFill>
                <a:prstClr val="black">
                  <a:tint val="75000"/>
                </a:prstClr>
              </a:solidFill>
            </a:endParaRPr>
          </a:p>
        </p:txBody>
      </p:sp>
      <p:sp>
        <p:nvSpPr>
          <p:cNvPr id="4" name="Marcador de número de diapositiva 3">
            <a:extLst>
              <a:ext uri="{FF2B5EF4-FFF2-40B4-BE49-F238E27FC236}">
                <a16:creationId xmlns:a16="http://schemas.microsoft.com/office/drawing/2014/main" id="{13F5889A-0411-B744-9045-20EA5A98C7B6}"/>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2100501701"/>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6F5947-5E5B-4F43-83F8-6562A598FEF5}"/>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ES_tradnl"/>
          </a:p>
        </p:txBody>
      </p:sp>
      <p:sp>
        <p:nvSpPr>
          <p:cNvPr id="3" name="Marcador de contenido 2">
            <a:extLst>
              <a:ext uri="{FF2B5EF4-FFF2-40B4-BE49-F238E27FC236}">
                <a16:creationId xmlns:a16="http://schemas.microsoft.com/office/drawing/2014/main" id="{F4E3945F-9DCD-D84B-A541-30F108E254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texto 3">
            <a:extLst>
              <a:ext uri="{FF2B5EF4-FFF2-40B4-BE49-F238E27FC236}">
                <a16:creationId xmlns:a16="http://schemas.microsoft.com/office/drawing/2014/main" id="{6031D45E-0CAD-A94E-ABFD-1158275B5C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B0A23D59-6ADC-6A40-8748-57D267335C31}"/>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6" name="Marcador de pie de página 5">
            <a:extLst>
              <a:ext uri="{FF2B5EF4-FFF2-40B4-BE49-F238E27FC236}">
                <a16:creationId xmlns:a16="http://schemas.microsoft.com/office/drawing/2014/main" id="{A53C0302-4956-2B47-BFFD-165861BFEBBF}"/>
              </a:ext>
            </a:extLst>
          </p:cNvPr>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a:extLst>
              <a:ext uri="{FF2B5EF4-FFF2-40B4-BE49-F238E27FC236}">
                <a16:creationId xmlns:a16="http://schemas.microsoft.com/office/drawing/2014/main" id="{CBB65C09-4C8A-5440-B7B9-BA05464FC3DC}"/>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2549344637"/>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34E543-EB3F-5544-8A6C-B95FBDB93037}"/>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ES_tradnl"/>
          </a:p>
        </p:txBody>
      </p:sp>
      <p:sp>
        <p:nvSpPr>
          <p:cNvPr id="3" name="Marcador de posición de imagen 2">
            <a:extLst>
              <a:ext uri="{FF2B5EF4-FFF2-40B4-BE49-F238E27FC236}">
                <a16:creationId xmlns:a16="http://schemas.microsoft.com/office/drawing/2014/main" id="{3AF72527-0F4F-AA43-88A9-BCBC88EA16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a:extLst>
              <a:ext uri="{FF2B5EF4-FFF2-40B4-BE49-F238E27FC236}">
                <a16:creationId xmlns:a16="http://schemas.microsoft.com/office/drawing/2014/main" id="{A3A7FCE1-2557-9E4C-8C07-2E7CC5803A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7CCE5EFE-648C-3A40-BF7F-03A6C9A50E08}"/>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6" name="Marcador de pie de página 5">
            <a:extLst>
              <a:ext uri="{FF2B5EF4-FFF2-40B4-BE49-F238E27FC236}">
                <a16:creationId xmlns:a16="http://schemas.microsoft.com/office/drawing/2014/main" id="{09D8875A-E206-B746-B653-23D09944354B}"/>
              </a:ext>
            </a:extLst>
          </p:cNvPr>
          <p:cNvSpPr>
            <a:spLocks noGrp="1"/>
          </p:cNvSpPr>
          <p:nvPr>
            <p:ph type="ftr" sz="quarter" idx="11"/>
          </p:nvPr>
        </p:nvSpPr>
        <p:spPr/>
        <p:txBody>
          <a:bodyPr/>
          <a:lstStyle/>
          <a:p>
            <a:endParaRPr lang="es-ES_tradnl">
              <a:solidFill>
                <a:prstClr val="black">
                  <a:tint val="75000"/>
                </a:prstClr>
              </a:solidFill>
            </a:endParaRPr>
          </a:p>
        </p:txBody>
      </p:sp>
      <p:sp>
        <p:nvSpPr>
          <p:cNvPr id="7" name="Marcador de número de diapositiva 6">
            <a:extLst>
              <a:ext uri="{FF2B5EF4-FFF2-40B4-BE49-F238E27FC236}">
                <a16:creationId xmlns:a16="http://schemas.microsoft.com/office/drawing/2014/main" id="{B9902AAC-653A-0548-BBA5-40A18E87CA67}"/>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169270987"/>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063686-7403-B743-B0B0-FAE7AEECA3D3}"/>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texto vertical 2">
            <a:extLst>
              <a:ext uri="{FF2B5EF4-FFF2-40B4-BE49-F238E27FC236}">
                <a16:creationId xmlns:a16="http://schemas.microsoft.com/office/drawing/2014/main" id="{C74B11BC-A3EB-2D45-AA0F-F4D1098DDE11}"/>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90030CA3-FF6A-8145-A191-FDBA848E61AB}"/>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C54DDA95-885C-A24A-9279-8775C435522F}"/>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51DA4109-6B61-5246-BD60-D68CD1A20226}"/>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2581564478"/>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FEC0E0E-E051-BF4E-BE52-EF53F70B6CB5}"/>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ES_tradnl"/>
          </a:p>
        </p:txBody>
      </p:sp>
      <p:sp>
        <p:nvSpPr>
          <p:cNvPr id="3" name="Marcador de texto vertical 2">
            <a:extLst>
              <a:ext uri="{FF2B5EF4-FFF2-40B4-BE49-F238E27FC236}">
                <a16:creationId xmlns:a16="http://schemas.microsoft.com/office/drawing/2014/main" id="{36A5AD57-5943-DE4B-8C4F-B359D80D5FEF}"/>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243288BA-301D-6540-9BAB-468FAE41F156}"/>
              </a:ext>
            </a:extLst>
          </p:cNvPr>
          <p:cNvSpPr>
            <a:spLocks noGrp="1"/>
          </p:cNvSpPr>
          <p:nvPr>
            <p:ph type="dt" sz="half" idx="10"/>
          </p:nvPr>
        </p:nvSpPr>
        <p:spPr/>
        <p:txBody>
          <a:body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49E26692-9C3C-B742-8DBE-64CF18D82208}"/>
              </a:ext>
            </a:extLst>
          </p:cNvPr>
          <p:cNvSpPr>
            <a:spLocks noGrp="1"/>
          </p:cNvSpPr>
          <p:nvPr>
            <p:ph type="ftr" sz="quarter" idx="11"/>
          </p:nvPr>
        </p:nvSpPr>
        <p:spPr/>
        <p:txBody>
          <a:body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40677DB8-F4E5-6141-99B0-6B4D40311EFC}"/>
              </a:ext>
            </a:extLst>
          </p:cNvPr>
          <p:cNvSpPr>
            <a:spLocks noGrp="1"/>
          </p:cNvSpPr>
          <p:nvPr>
            <p:ph type="sldNum" sz="quarter" idx="12"/>
          </p:nvPr>
        </p:nvSpPr>
        <p:spPr/>
        <p:txBody>
          <a:body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4113721977"/>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
        <p:nvSpPr>
          <p:cNvPr id="2" name="Rectangle 1"/>
          <p:cNvSpPr/>
          <p:nvPr userDrawn="1"/>
        </p:nvSpPr>
        <p:spPr>
          <a:xfrm>
            <a:off x="414528" y="865632"/>
            <a:ext cx="1060704" cy="414528"/>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09570"/>
            <a:endParaRPr lang="en-US" sz="2400" dirty="0">
              <a:solidFill>
                <a:prstClr val="white"/>
              </a:solidFill>
            </a:endParaRPr>
          </a:p>
        </p:txBody>
      </p:sp>
    </p:spTree>
    <p:extLst>
      <p:ext uri="{BB962C8B-B14F-4D97-AF65-F5344CB8AC3E}">
        <p14:creationId xmlns:p14="http://schemas.microsoft.com/office/powerpoint/2010/main" val="113220483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el-03_wave_01">
  <p:cSld name="Titel-03_wave_01">
    <p:spTree>
      <p:nvGrpSpPr>
        <p:cNvPr id="1" name="Shape 80"/>
        <p:cNvGrpSpPr/>
        <p:nvPr/>
      </p:nvGrpSpPr>
      <p:grpSpPr>
        <a:xfrm>
          <a:off x="0" y="0"/>
          <a:ext cx="0" cy="0"/>
          <a:chOff x="0" y="0"/>
          <a:chExt cx="0" cy="0"/>
        </a:xfrm>
      </p:grpSpPr>
      <p:pic>
        <p:nvPicPr>
          <p:cNvPr id="81" name="Google Shape;81;p13" descr="Ein Bild, das Fisch enthält.&#10;&#10;Automatisch generierte Beschreibung"/>
          <p:cNvPicPr preferRelativeResize="0"/>
          <p:nvPr/>
        </p:nvPicPr>
        <p:blipFill rotWithShape="1">
          <a:blip r:embed="rId2">
            <a:alphaModFix/>
          </a:blip>
          <a:srcRect/>
          <a:stretch/>
        </p:blipFill>
        <p:spPr>
          <a:xfrm>
            <a:off x="0" y="3273552"/>
            <a:ext cx="12192000" cy="3584448"/>
          </a:xfrm>
          <a:prstGeom prst="rect">
            <a:avLst/>
          </a:prstGeom>
          <a:noFill/>
          <a:ln>
            <a:noFill/>
          </a:ln>
        </p:spPr>
      </p:pic>
      <p:sp>
        <p:nvSpPr>
          <p:cNvPr id="82" name="Google Shape;82;p13"/>
          <p:cNvSpPr txBox="1">
            <a:spLocks noGrp="1"/>
          </p:cNvSpPr>
          <p:nvPr>
            <p:ph type="ctrTitle"/>
          </p:nvPr>
        </p:nvSpPr>
        <p:spPr>
          <a:xfrm>
            <a:off x="1524000" y="795103"/>
            <a:ext cx="9144000" cy="13803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rgbClr val="1A6E99"/>
              </a:buClr>
              <a:buSzPts val="6000"/>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3" name="Google Shape;83;p13"/>
          <p:cNvSpPr txBox="1">
            <a:spLocks noGrp="1"/>
          </p:cNvSpPr>
          <p:nvPr>
            <p:ph type="subTitle" idx="1"/>
          </p:nvPr>
        </p:nvSpPr>
        <p:spPr>
          <a:xfrm>
            <a:off x="1515103" y="2175308"/>
            <a:ext cx="91440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dk1"/>
              </a:buClr>
              <a:buSzPts val="1800"/>
              <a:buNone/>
              <a:defRPr sz="2400" b="1" cap="none">
                <a:solidFill>
                  <a:schemeClr val="accent1"/>
                </a:solidFill>
              </a:defRPr>
            </a:lvl1pPr>
            <a:lvl2pPr lvl="1" algn="ctr" rtl="0">
              <a:lnSpc>
                <a:spcPct val="125000"/>
              </a:lnSpc>
              <a:spcBef>
                <a:spcPts val="500"/>
              </a:spcBef>
              <a:spcAft>
                <a:spcPts val="0"/>
              </a:spcAft>
              <a:buClr>
                <a:schemeClr val="dk1"/>
              </a:buClr>
              <a:buSzPts val="1500"/>
              <a:buNone/>
              <a:defRPr sz="2000"/>
            </a:lvl2pPr>
            <a:lvl3pPr lvl="2" algn="ctr" rtl="0">
              <a:lnSpc>
                <a:spcPct val="125000"/>
              </a:lnSpc>
              <a:spcBef>
                <a:spcPts val="500"/>
              </a:spcBef>
              <a:spcAft>
                <a:spcPts val="0"/>
              </a:spcAft>
              <a:buClr>
                <a:schemeClr val="dk1"/>
              </a:buClr>
              <a:buSzPts val="1350"/>
              <a:buNone/>
              <a:defRPr sz="1800"/>
            </a:lvl3pPr>
            <a:lvl4pPr lvl="3" algn="ctr" rtl="0">
              <a:lnSpc>
                <a:spcPct val="125000"/>
              </a:lnSpc>
              <a:spcBef>
                <a:spcPts val="500"/>
              </a:spcBef>
              <a:spcAft>
                <a:spcPts val="0"/>
              </a:spcAft>
              <a:buClr>
                <a:schemeClr val="dk1"/>
              </a:buClr>
              <a:buSzPts val="1200"/>
              <a:buNone/>
              <a:defRPr sz="1600"/>
            </a:lvl4pPr>
            <a:lvl5pPr lvl="4" algn="ctr" rtl="0">
              <a:lnSpc>
                <a:spcPct val="125000"/>
              </a:lnSpc>
              <a:spcBef>
                <a:spcPts val="500"/>
              </a:spcBef>
              <a:spcAft>
                <a:spcPts val="0"/>
              </a:spcAft>
              <a:buClr>
                <a:schemeClr val="dk1"/>
              </a:buClr>
              <a:buSzPts val="12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pic>
        <p:nvPicPr>
          <p:cNvPr id="84" name="Google Shape;84;p13"/>
          <p:cNvPicPr preferRelativeResize="0"/>
          <p:nvPr/>
        </p:nvPicPr>
        <p:blipFill rotWithShape="1">
          <a:blip r:embed="rId3">
            <a:alphaModFix/>
          </a:blip>
          <a:srcRect/>
          <a:stretch/>
        </p:blipFill>
        <p:spPr>
          <a:xfrm>
            <a:off x="7830414" y="4632236"/>
            <a:ext cx="3090001" cy="752933"/>
          </a:xfrm>
          <a:prstGeom prst="rect">
            <a:avLst/>
          </a:prstGeom>
          <a:noFill/>
          <a:ln>
            <a:noFill/>
          </a:ln>
        </p:spPr>
      </p:pic>
    </p:spTree>
    <p:extLst>
      <p:ext uri="{BB962C8B-B14F-4D97-AF65-F5344CB8AC3E}">
        <p14:creationId xmlns:p14="http://schemas.microsoft.com/office/powerpoint/2010/main" val="1406340287"/>
      </p:ext>
    </p:extLst>
  </p:cSld>
  <p:clrMapOvr>
    <a:masterClrMapping/>
  </p:clrMapOvr>
  <p:extLst>
    <p:ext uri="{DCECCB84-F9BA-43D5-87BE-67443E8EF086}">
      <p15:sldGuideLst xmlns:p15="http://schemas.microsoft.com/office/powerpoint/2012/main">
        <p15:guide id="1" pos="6879">
          <p15:clr>
            <a:srgbClr val="FBAE40"/>
          </p15:clr>
        </p15:guide>
      </p15:sldGuideLst>
    </p:ext>
  </p:extLst>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2" name="Picture 1" descr="A blue background with white dots&#10;&#10;Description automatically generated">
            <a:extLst>
              <a:ext uri="{FF2B5EF4-FFF2-40B4-BE49-F238E27FC236}">
                <a16:creationId xmlns:a16="http://schemas.microsoft.com/office/drawing/2014/main" id="{79B57AC7-8499-0EE4-B063-AC4B620691E4}"/>
              </a:ext>
            </a:extLst>
          </p:cNvPr>
          <p:cNvPicPr>
            <a:picLocks noChangeAspect="1"/>
          </p:cNvPicPr>
          <p:nvPr userDrawn="1"/>
        </p:nvPicPr>
        <p:blipFill>
          <a:blip r:embed="rId2"/>
          <a:stretch>
            <a:fillRect/>
          </a:stretch>
        </p:blipFill>
        <p:spPr>
          <a:xfrm>
            <a:off x="0" y="0"/>
            <a:ext cx="12192000" cy="6858000"/>
          </a:xfrm>
          <a:prstGeom prst="rect">
            <a:avLst/>
          </a:prstGeom>
        </p:spPr>
      </p:pic>
      <p:cxnSp>
        <p:nvCxnSpPr>
          <p:cNvPr id="5" name="Straight Connector 4">
            <a:extLst>
              <a:ext uri="{FF2B5EF4-FFF2-40B4-BE49-F238E27FC236}">
                <a16:creationId xmlns:a16="http://schemas.microsoft.com/office/drawing/2014/main" id="{57645AE2-74B3-6C42-B936-3825ACD7C3D3}"/>
              </a:ext>
            </a:extLst>
          </p:cNvPr>
          <p:cNvCxnSpPr>
            <a:cxnSpLocks/>
          </p:cNvCxnSpPr>
          <p:nvPr userDrawn="1"/>
        </p:nvCxnSpPr>
        <p:spPr>
          <a:xfrm>
            <a:off x="2692400" y="626534"/>
            <a:ext cx="887571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189C29B-FC02-F814-A899-6C496080FC68}"/>
              </a:ext>
            </a:extLst>
          </p:cNvPr>
          <p:cNvCxnSpPr>
            <a:cxnSpLocks/>
          </p:cNvCxnSpPr>
          <p:nvPr userDrawn="1"/>
        </p:nvCxnSpPr>
        <p:spPr>
          <a:xfrm>
            <a:off x="623888" y="6239934"/>
            <a:ext cx="109442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Picture Placeholder 9">
            <a:extLst>
              <a:ext uri="{FF2B5EF4-FFF2-40B4-BE49-F238E27FC236}">
                <a16:creationId xmlns:a16="http://schemas.microsoft.com/office/drawing/2014/main" id="{026BA875-798A-3975-B51A-0F525BA0F67D}"/>
              </a:ext>
            </a:extLst>
          </p:cNvPr>
          <p:cNvSpPr>
            <a:spLocks noGrp="1"/>
          </p:cNvSpPr>
          <p:nvPr>
            <p:ph type="pic" sz="quarter" idx="10"/>
          </p:nvPr>
        </p:nvSpPr>
        <p:spPr>
          <a:xfrm>
            <a:off x="6096000" y="626536"/>
            <a:ext cx="5467878" cy="5613400"/>
          </a:xfrm>
          <a:custGeom>
            <a:avLst/>
            <a:gdLst>
              <a:gd name="connsiteX0" fmla="*/ 0 w 5467878"/>
              <a:gd name="connsiteY0" fmla="*/ 0 h 5613400"/>
              <a:gd name="connsiteX1" fmla="*/ 5114106 w 5467878"/>
              <a:gd name="connsiteY1" fmla="*/ 0 h 5613400"/>
              <a:gd name="connsiteX2" fmla="*/ 5467878 w 5467878"/>
              <a:gd name="connsiteY2" fmla="*/ 353772 h 5613400"/>
              <a:gd name="connsiteX3" fmla="*/ 5467878 w 5467878"/>
              <a:gd name="connsiteY3" fmla="*/ 5259628 h 5613400"/>
              <a:gd name="connsiteX4" fmla="*/ 5114106 w 5467878"/>
              <a:gd name="connsiteY4" fmla="*/ 5613400 h 5613400"/>
              <a:gd name="connsiteX5" fmla="*/ 0 w 5467878"/>
              <a:gd name="connsiteY5" fmla="*/ 5613400 h 561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7878" h="5613400">
                <a:moveTo>
                  <a:pt x="0" y="0"/>
                </a:moveTo>
                <a:lnTo>
                  <a:pt x="5114106" y="0"/>
                </a:lnTo>
                <a:cubicBezTo>
                  <a:pt x="5309490" y="0"/>
                  <a:pt x="5467878" y="158389"/>
                  <a:pt x="5467878" y="353772"/>
                </a:cubicBezTo>
                <a:lnTo>
                  <a:pt x="5467878" y="5259628"/>
                </a:lnTo>
                <a:cubicBezTo>
                  <a:pt x="5467878" y="5455011"/>
                  <a:pt x="5309490" y="5613400"/>
                  <a:pt x="5114106" y="5613400"/>
                </a:cubicBezTo>
                <a:lnTo>
                  <a:pt x="0" y="5613400"/>
                </a:lnTo>
                <a:close/>
              </a:path>
            </a:pathLst>
          </a:custGeom>
          <a:solidFill>
            <a:srgbClr val="F5F7FA"/>
          </a:solidFill>
        </p:spPr>
        <p:txBody>
          <a:bodyPr wrap="square" anchor="ctr" anchorCtr="0">
            <a:noAutofit/>
          </a:bodyPr>
          <a:lstStyle>
            <a:lvl1pPr marL="0" indent="0" algn="ctr">
              <a:buFontTx/>
              <a:buNone/>
              <a:defRPr>
                <a:solidFill>
                  <a:schemeClr val="tx1"/>
                </a:solidFill>
              </a:defRPr>
            </a:lvl1pPr>
          </a:lstStyle>
          <a:p>
            <a:endParaRPr lang="en-US"/>
          </a:p>
        </p:txBody>
      </p:sp>
      <p:sp>
        <p:nvSpPr>
          <p:cNvPr id="16" name="Title 1">
            <a:extLst>
              <a:ext uri="{FF2B5EF4-FFF2-40B4-BE49-F238E27FC236}">
                <a16:creationId xmlns:a16="http://schemas.microsoft.com/office/drawing/2014/main" id="{914B4F81-6E2C-9586-E293-A21C1554CB3E}"/>
              </a:ext>
            </a:extLst>
          </p:cNvPr>
          <p:cNvSpPr>
            <a:spLocks noGrp="1"/>
          </p:cNvSpPr>
          <p:nvPr>
            <p:ph type="ctrTitle"/>
          </p:nvPr>
        </p:nvSpPr>
        <p:spPr>
          <a:xfrm>
            <a:off x="617026" y="2106922"/>
            <a:ext cx="5467878" cy="1849674"/>
          </a:xfrm>
          <a:prstGeom prst="rect">
            <a:avLst/>
          </a:prstGeom>
          <a:noFill/>
        </p:spPr>
        <p:txBody>
          <a:bodyPr wrap="square" lIns="0" rIns="0" rtlCol="0">
            <a:noAutofit/>
          </a:bodyPr>
          <a:lstStyle>
            <a:lvl1pPr>
              <a:lnSpc>
                <a:spcPct val="110000"/>
              </a:lnSpc>
              <a:defRPr lang="zh-CN" altLang="en-US" sz="5400" b="1">
                <a:solidFill>
                  <a:schemeClr val="bg1"/>
                </a:solidFill>
                <a:latin typeface="+mj-lt"/>
                <a:ea typeface="+mn-ea"/>
                <a:cs typeface="+mn-cs"/>
              </a:defRPr>
            </a:lvl1pPr>
          </a:lstStyle>
          <a:p>
            <a:pPr marL="0" lvl="0">
              <a:lnSpc>
                <a:spcPct val="110000"/>
              </a:lnSpc>
            </a:pPr>
            <a:r>
              <a:rPr lang="en-US" altLang="zh-CN" dirty="0"/>
              <a:t>Click to edit Master title style</a:t>
            </a:r>
            <a:endParaRPr lang="zh-CN" altLang="en-US" dirty="0"/>
          </a:p>
        </p:txBody>
      </p:sp>
      <p:sp>
        <p:nvSpPr>
          <p:cNvPr id="17" name="Subtitle 2">
            <a:extLst>
              <a:ext uri="{FF2B5EF4-FFF2-40B4-BE49-F238E27FC236}">
                <a16:creationId xmlns:a16="http://schemas.microsoft.com/office/drawing/2014/main" id="{2EE5BDD3-199D-4137-12F2-C926F171F472}"/>
              </a:ext>
            </a:extLst>
          </p:cNvPr>
          <p:cNvSpPr>
            <a:spLocks noGrp="1"/>
          </p:cNvSpPr>
          <p:nvPr>
            <p:ph type="subTitle" idx="1"/>
          </p:nvPr>
        </p:nvSpPr>
        <p:spPr>
          <a:xfrm>
            <a:off x="617026" y="4073409"/>
            <a:ext cx="5467878" cy="467051"/>
          </a:xfrm>
          <a:prstGeom prst="rect">
            <a:avLst/>
          </a:prstGeom>
          <a:noFill/>
        </p:spPr>
        <p:txBody>
          <a:bodyPr wrap="square" lIns="0" rIns="0" rtlCol="0">
            <a:spAutoFit/>
          </a:bodyPr>
          <a:lstStyle>
            <a:lvl1pPr marL="0" indent="0">
              <a:buFontTx/>
              <a:buNone/>
              <a:defRPr lang="zh-CN" altLang="en-US" sz="2400">
                <a:solidFill>
                  <a:schemeClr val="bg1"/>
                </a:solidFill>
                <a:effectLst/>
                <a:latin typeface="+mj-lt"/>
                <a:cs typeface="Times New Roman" panose="02020603050405020304" pitchFamily="18" charset="0"/>
              </a:defRPr>
            </a:lvl1pPr>
          </a:lstStyle>
          <a:p>
            <a:pPr marL="0" lvl="0">
              <a:lnSpc>
                <a:spcPct val="110000"/>
              </a:lnSpc>
            </a:pPr>
            <a:r>
              <a:rPr lang="en-US" altLang="zh-CN" dirty="0"/>
              <a:t>Click to edit Master subtitle style</a:t>
            </a:r>
            <a:endParaRPr lang="zh-CN" altLang="en-US" dirty="0"/>
          </a:p>
        </p:txBody>
      </p:sp>
      <p:pic>
        <p:nvPicPr>
          <p:cNvPr id="4" name="Picture 3" descr="A black background with grey letters&#10;&#10;Description automatically generated">
            <a:extLst>
              <a:ext uri="{FF2B5EF4-FFF2-40B4-BE49-F238E27FC236}">
                <a16:creationId xmlns:a16="http://schemas.microsoft.com/office/drawing/2014/main" id="{11CDC826-BF69-8F72-3557-7A608E92C65C}"/>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473504" y="225394"/>
            <a:ext cx="2196252" cy="807123"/>
          </a:xfrm>
          <a:prstGeom prst="rect">
            <a:avLst/>
          </a:prstGeom>
        </p:spPr>
      </p:pic>
    </p:spTree>
    <p:extLst>
      <p:ext uri="{BB962C8B-B14F-4D97-AF65-F5344CB8AC3E}">
        <p14:creationId xmlns:p14="http://schemas.microsoft.com/office/powerpoint/2010/main" val="787486594"/>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userDrawn="1">
  <p:cSld name="Cover-2">
    <p:spTree>
      <p:nvGrpSpPr>
        <p:cNvPr id="1" name=""/>
        <p:cNvGrpSpPr/>
        <p:nvPr/>
      </p:nvGrpSpPr>
      <p:grpSpPr>
        <a:xfrm>
          <a:off x="0" y="0"/>
          <a:ext cx="0" cy="0"/>
          <a:chOff x="0" y="0"/>
          <a:chExt cx="0" cy="0"/>
        </a:xfrm>
      </p:grpSpPr>
      <p:pic>
        <p:nvPicPr>
          <p:cNvPr id="2" name="Picture 1" descr="A blue circle with a white background&#10;&#10;Description automatically generated">
            <a:extLst>
              <a:ext uri="{FF2B5EF4-FFF2-40B4-BE49-F238E27FC236}">
                <a16:creationId xmlns:a16="http://schemas.microsoft.com/office/drawing/2014/main" id="{A65DB696-BCEB-8C3C-4803-5EDAE3F5C2FB}"/>
              </a:ext>
            </a:extLst>
          </p:cNvPr>
          <p:cNvPicPr>
            <a:picLocks noChangeAspect="1"/>
          </p:cNvPicPr>
          <p:nvPr userDrawn="1"/>
        </p:nvPicPr>
        <p:blipFill>
          <a:blip r:embed="rId2"/>
          <a:stretch>
            <a:fillRect/>
          </a:stretch>
        </p:blipFill>
        <p:spPr>
          <a:xfrm>
            <a:off x="-1" y="0"/>
            <a:ext cx="12191999" cy="6858000"/>
          </a:xfrm>
          <a:prstGeom prst="rect">
            <a:avLst/>
          </a:prstGeom>
        </p:spPr>
      </p:pic>
      <p:sp>
        <p:nvSpPr>
          <p:cNvPr id="3" name="Picture Placeholder 2">
            <a:extLst>
              <a:ext uri="{FF2B5EF4-FFF2-40B4-BE49-F238E27FC236}">
                <a16:creationId xmlns:a16="http://schemas.microsoft.com/office/drawing/2014/main" id="{3A526A01-1755-9104-835C-689609B0E822}"/>
              </a:ext>
            </a:extLst>
          </p:cNvPr>
          <p:cNvSpPr>
            <a:spLocks noGrp="1"/>
          </p:cNvSpPr>
          <p:nvPr>
            <p:ph type="pic" sz="quarter" idx="10"/>
          </p:nvPr>
        </p:nvSpPr>
        <p:spPr>
          <a:xfrm>
            <a:off x="6096000" y="626536"/>
            <a:ext cx="5467878" cy="5613400"/>
          </a:xfrm>
          <a:custGeom>
            <a:avLst/>
            <a:gdLst>
              <a:gd name="connsiteX0" fmla="*/ 0 w 5467878"/>
              <a:gd name="connsiteY0" fmla="*/ 0 h 5613400"/>
              <a:gd name="connsiteX1" fmla="*/ 5114106 w 5467878"/>
              <a:gd name="connsiteY1" fmla="*/ 0 h 5613400"/>
              <a:gd name="connsiteX2" fmla="*/ 5467878 w 5467878"/>
              <a:gd name="connsiteY2" fmla="*/ 353772 h 5613400"/>
              <a:gd name="connsiteX3" fmla="*/ 5467878 w 5467878"/>
              <a:gd name="connsiteY3" fmla="*/ 5259628 h 5613400"/>
              <a:gd name="connsiteX4" fmla="*/ 5114106 w 5467878"/>
              <a:gd name="connsiteY4" fmla="*/ 5613400 h 5613400"/>
              <a:gd name="connsiteX5" fmla="*/ 0 w 5467878"/>
              <a:gd name="connsiteY5" fmla="*/ 5613400 h 561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67878" h="5613400">
                <a:moveTo>
                  <a:pt x="0" y="0"/>
                </a:moveTo>
                <a:lnTo>
                  <a:pt x="5114106" y="0"/>
                </a:lnTo>
                <a:cubicBezTo>
                  <a:pt x="5309490" y="0"/>
                  <a:pt x="5467878" y="158389"/>
                  <a:pt x="5467878" y="353772"/>
                </a:cubicBezTo>
                <a:lnTo>
                  <a:pt x="5467878" y="5259628"/>
                </a:lnTo>
                <a:cubicBezTo>
                  <a:pt x="5467878" y="5455011"/>
                  <a:pt x="5309490" y="5613400"/>
                  <a:pt x="5114106" y="5613400"/>
                </a:cubicBezTo>
                <a:lnTo>
                  <a:pt x="0" y="5613400"/>
                </a:lnTo>
                <a:close/>
              </a:path>
            </a:pathLst>
          </a:custGeom>
          <a:solidFill>
            <a:srgbClr val="F5F7FA"/>
          </a:solidFill>
        </p:spPr>
        <p:txBody>
          <a:bodyPr wrap="square" anchor="ctr" anchorCtr="0">
            <a:noAutofit/>
          </a:bodyPr>
          <a:lstStyle>
            <a:lvl1pPr marL="0" indent="0" algn="ctr">
              <a:buFontTx/>
              <a:buNone/>
              <a:defRPr>
                <a:solidFill>
                  <a:schemeClr val="tx1"/>
                </a:solidFill>
              </a:defRPr>
            </a:lvl1pPr>
          </a:lstStyle>
          <a:p>
            <a:endParaRPr lang="en-US"/>
          </a:p>
        </p:txBody>
      </p:sp>
      <p:cxnSp>
        <p:nvCxnSpPr>
          <p:cNvPr id="4" name="Straight Connector 3">
            <a:extLst>
              <a:ext uri="{FF2B5EF4-FFF2-40B4-BE49-F238E27FC236}">
                <a16:creationId xmlns:a16="http://schemas.microsoft.com/office/drawing/2014/main" id="{2BF623E6-A0FE-84D4-5FAF-3626B72517CC}"/>
              </a:ext>
            </a:extLst>
          </p:cNvPr>
          <p:cNvCxnSpPr>
            <a:cxnSpLocks/>
          </p:cNvCxnSpPr>
          <p:nvPr userDrawn="1"/>
        </p:nvCxnSpPr>
        <p:spPr>
          <a:xfrm>
            <a:off x="2692400" y="626534"/>
            <a:ext cx="8875713" cy="0"/>
          </a:xfrm>
          <a:prstGeom prst="line">
            <a:avLst/>
          </a:prstGeom>
          <a:ln>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E3D1AA9D-4567-2CE2-B788-B07BAC8754AC}"/>
              </a:ext>
            </a:extLst>
          </p:cNvPr>
          <p:cNvCxnSpPr>
            <a:cxnSpLocks/>
          </p:cNvCxnSpPr>
          <p:nvPr userDrawn="1"/>
        </p:nvCxnSpPr>
        <p:spPr>
          <a:xfrm>
            <a:off x="617026" y="6239934"/>
            <a:ext cx="10951087" cy="0"/>
          </a:xfrm>
          <a:prstGeom prst="line">
            <a:avLst/>
          </a:prstGeom>
          <a:ln>
            <a:solidFill>
              <a:srgbClr val="B6BAC3"/>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D1A9F071-780E-C355-6C4F-31A8B7BA9ED9}"/>
              </a:ext>
            </a:extLst>
          </p:cNvPr>
          <p:cNvSpPr>
            <a:spLocks noGrp="1"/>
          </p:cNvSpPr>
          <p:nvPr>
            <p:ph type="ctrTitle"/>
          </p:nvPr>
        </p:nvSpPr>
        <p:spPr>
          <a:xfrm>
            <a:off x="617026" y="2106922"/>
            <a:ext cx="5467878" cy="1849674"/>
          </a:xfrm>
          <a:prstGeom prst="rect">
            <a:avLst/>
          </a:prstGeom>
          <a:noFill/>
        </p:spPr>
        <p:txBody>
          <a:bodyPr wrap="square" lIns="0" rIns="0" rtlCol="0">
            <a:noAutofit/>
          </a:bodyPr>
          <a:lstStyle>
            <a:lvl1pPr>
              <a:lnSpc>
                <a:spcPct val="110000"/>
              </a:lnSpc>
              <a:defRPr lang="zh-CN" altLang="en-US" sz="5400" b="1">
                <a:solidFill>
                  <a:schemeClr val="tx1"/>
                </a:solidFill>
                <a:latin typeface="+mj-lt"/>
                <a:ea typeface="+mn-ea"/>
                <a:cs typeface="+mn-cs"/>
              </a:defRPr>
            </a:lvl1pPr>
          </a:lstStyle>
          <a:p>
            <a:pPr marL="0" lvl="0">
              <a:lnSpc>
                <a:spcPct val="110000"/>
              </a:lnSpc>
            </a:pPr>
            <a:r>
              <a:rPr lang="en-US" altLang="zh-CN" dirty="0"/>
              <a:t>Click to edit Master title style</a:t>
            </a:r>
            <a:endParaRPr lang="zh-CN" altLang="en-US" dirty="0"/>
          </a:p>
        </p:txBody>
      </p:sp>
      <p:sp>
        <p:nvSpPr>
          <p:cNvPr id="9" name="Subtitle 2">
            <a:extLst>
              <a:ext uri="{FF2B5EF4-FFF2-40B4-BE49-F238E27FC236}">
                <a16:creationId xmlns:a16="http://schemas.microsoft.com/office/drawing/2014/main" id="{BD1C553B-1032-739F-9DDB-FC44036F2E7A}"/>
              </a:ext>
            </a:extLst>
          </p:cNvPr>
          <p:cNvSpPr>
            <a:spLocks noGrp="1"/>
          </p:cNvSpPr>
          <p:nvPr>
            <p:ph type="subTitle" idx="1"/>
          </p:nvPr>
        </p:nvSpPr>
        <p:spPr>
          <a:xfrm>
            <a:off x="617026" y="4073409"/>
            <a:ext cx="5467878" cy="467051"/>
          </a:xfrm>
          <a:prstGeom prst="rect">
            <a:avLst/>
          </a:prstGeom>
          <a:noFill/>
        </p:spPr>
        <p:txBody>
          <a:bodyPr wrap="square" lIns="0" rIns="0" rtlCol="0">
            <a:spAutoFit/>
          </a:bodyPr>
          <a:lstStyle>
            <a:lvl1pPr marL="0" indent="0">
              <a:buFontTx/>
              <a:buNone/>
              <a:defRPr lang="zh-CN" altLang="en-US" sz="2400">
                <a:solidFill>
                  <a:schemeClr val="tx1"/>
                </a:solidFill>
                <a:effectLst/>
                <a:latin typeface="+mj-lt"/>
                <a:cs typeface="Times New Roman" panose="02020603050405020304" pitchFamily="18" charset="0"/>
              </a:defRPr>
            </a:lvl1pPr>
          </a:lstStyle>
          <a:p>
            <a:pPr marL="0" lvl="0">
              <a:lnSpc>
                <a:spcPct val="110000"/>
              </a:lnSpc>
            </a:pPr>
            <a:r>
              <a:rPr lang="en-US" altLang="zh-CN" dirty="0"/>
              <a:t>Click to edit Master subtitle style</a:t>
            </a:r>
            <a:endParaRPr lang="zh-CN" altLang="en-US" dirty="0"/>
          </a:p>
        </p:txBody>
      </p:sp>
      <p:pic>
        <p:nvPicPr>
          <p:cNvPr id="10" name="Picture 9" descr="A black background with grey letters&#10;&#10;Description automatically generated">
            <a:extLst>
              <a:ext uri="{FF2B5EF4-FFF2-40B4-BE49-F238E27FC236}">
                <a16:creationId xmlns:a16="http://schemas.microsoft.com/office/drawing/2014/main" id="{C4933752-BB77-7DAA-F701-E94BAAAB05D9}"/>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73504" y="225394"/>
            <a:ext cx="2196252" cy="807123"/>
          </a:xfrm>
          <a:prstGeom prst="rect">
            <a:avLst/>
          </a:prstGeom>
        </p:spPr>
      </p:pic>
    </p:spTree>
    <p:extLst>
      <p:ext uri="{BB962C8B-B14F-4D97-AF65-F5344CB8AC3E}">
        <p14:creationId xmlns:p14="http://schemas.microsoft.com/office/powerpoint/2010/main" val="1688838927"/>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userDrawn="1">
  <p:cSld name="Cover-3">
    <p:spTree>
      <p:nvGrpSpPr>
        <p:cNvPr id="1" name=""/>
        <p:cNvGrpSpPr/>
        <p:nvPr/>
      </p:nvGrpSpPr>
      <p:grpSpPr>
        <a:xfrm>
          <a:off x="0" y="0"/>
          <a:ext cx="0" cy="0"/>
          <a:chOff x="0" y="0"/>
          <a:chExt cx="0" cy="0"/>
        </a:xfrm>
      </p:grpSpPr>
      <p:pic>
        <p:nvPicPr>
          <p:cNvPr id="5" name="Picture 4" descr="A blue background with circles&#10;&#10;Description automatically generated">
            <a:extLst>
              <a:ext uri="{FF2B5EF4-FFF2-40B4-BE49-F238E27FC236}">
                <a16:creationId xmlns:a16="http://schemas.microsoft.com/office/drawing/2014/main" id="{09BAEB0E-64D5-27EC-2A49-A7822D999A0F}"/>
              </a:ext>
            </a:extLst>
          </p:cNvPr>
          <p:cNvPicPr>
            <a:picLocks noChangeAspect="1"/>
          </p:cNvPicPr>
          <p:nvPr userDrawn="1"/>
        </p:nvPicPr>
        <p:blipFill>
          <a:blip r:embed="rId2"/>
          <a:stretch>
            <a:fillRect/>
          </a:stretch>
        </p:blipFill>
        <p:spPr>
          <a:xfrm>
            <a:off x="0" y="0"/>
            <a:ext cx="12192000" cy="6858000"/>
          </a:xfrm>
          <a:prstGeom prst="rect">
            <a:avLst/>
          </a:prstGeom>
        </p:spPr>
      </p:pic>
      <p:cxnSp>
        <p:nvCxnSpPr>
          <p:cNvPr id="2" name="Straight Connector 1">
            <a:extLst>
              <a:ext uri="{FF2B5EF4-FFF2-40B4-BE49-F238E27FC236}">
                <a16:creationId xmlns:a16="http://schemas.microsoft.com/office/drawing/2014/main" id="{3AD358AB-3EB4-BE22-1DE3-52E10AD33AD8}"/>
              </a:ext>
            </a:extLst>
          </p:cNvPr>
          <p:cNvCxnSpPr>
            <a:cxnSpLocks/>
          </p:cNvCxnSpPr>
          <p:nvPr userDrawn="1"/>
        </p:nvCxnSpPr>
        <p:spPr>
          <a:xfrm>
            <a:off x="2692400" y="626534"/>
            <a:ext cx="887571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7E318C8B-59EB-5210-4FD4-6B8F6753A16B}"/>
              </a:ext>
            </a:extLst>
          </p:cNvPr>
          <p:cNvCxnSpPr>
            <a:cxnSpLocks/>
          </p:cNvCxnSpPr>
          <p:nvPr userDrawn="1"/>
        </p:nvCxnSpPr>
        <p:spPr>
          <a:xfrm>
            <a:off x="623888" y="6239934"/>
            <a:ext cx="109442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itle 1">
            <a:extLst>
              <a:ext uri="{FF2B5EF4-FFF2-40B4-BE49-F238E27FC236}">
                <a16:creationId xmlns:a16="http://schemas.microsoft.com/office/drawing/2014/main" id="{47DB839B-2FB3-0D9C-E249-DB879000BB0B}"/>
              </a:ext>
            </a:extLst>
          </p:cNvPr>
          <p:cNvSpPr>
            <a:spLocks noGrp="1"/>
          </p:cNvSpPr>
          <p:nvPr>
            <p:ph type="ctrTitle"/>
          </p:nvPr>
        </p:nvSpPr>
        <p:spPr>
          <a:xfrm>
            <a:off x="617026" y="2106922"/>
            <a:ext cx="6410308" cy="1849674"/>
          </a:xfrm>
          <a:prstGeom prst="rect">
            <a:avLst/>
          </a:prstGeom>
          <a:noFill/>
        </p:spPr>
        <p:txBody>
          <a:bodyPr wrap="square" lIns="0" rIns="0" rtlCol="0" anchor="ctr" anchorCtr="0">
            <a:noAutofit/>
          </a:bodyPr>
          <a:lstStyle>
            <a:lvl1pPr>
              <a:lnSpc>
                <a:spcPct val="110000"/>
              </a:lnSpc>
              <a:defRPr lang="zh-CN" altLang="en-US" sz="5400" b="1">
                <a:solidFill>
                  <a:schemeClr val="bg1"/>
                </a:solidFill>
                <a:latin typeface="+mj-lt"/>
                <a:ea typeface="+mn-ea"/>
                <a:cs typeface="+mn-cs"/>
              </a:defRPr>
            </a:lvl1pPr>
          </a:lstStyle>
          <a:p>
            <a:pPr marL="0" lvl="0">
              <a:lnSpc>
                <a:spcPct val="110000"/>
              </a:lnSpc>
            </a:pPr>
            <a:r>
              <a:rPr lang="en-US" altLang="zh-CN" dirty="0"/>
              <a:t>Click to edit Master title style</a:t>
            </a:r>
            <a:endParaRPr lang="zh-CN" altLang="en-US" dirty="0"/>
          </a:p>
        </p:txBody>
      </p:sp>
      <p:sp>
        <p:nvSpPr>
          <p:cNvPr id="10" name="Subtitle 2">
            <a:extLst>
              <a:ext uri="{FF2B5EF4-FFF2-40B4-BE49-F238E27FC236}">
                <a16:creationId xmlns:a16="http://schemas.microsoft.com/office/drawing/2014/main" id="{0086C9D7-F1C1-2BA5-6FE9-A937411F44A5}"/>
              </a:ext>
            </a:extLst>
          </p:cNvPr>
          <p:cNvSpPr>
            <a:spLocks noGrp="1"/>
          </p:cNvSpPr>
          <p:nvPr>
            <p:ph type="subTitle" idx="1"/>
          </p:nvPr>
        </p:nvSpPr>
        <p:spPr>
          <a:xfrm>
            <a:off x="617026" y="4073409"/>
            <a:ext cx="6410308" cy="467051"/>
          </a:xfrm>
          <a:prstGeom prst="rect">
            <a:avLst/>
          </a:prstGeom>
          <a:noFill/>
        </p:spPr>
        <p:txBody>
          <a:bodyPr wrap="square" lIns="0" rIns="0" rtlCol="0">
            <a:spAutoFit/>
          </a:bodyPr>
          <a:lstStyle>
            <a:lvl1pPr marL="0" indent="0">
              <a:buFontTx/>
              <a:buNone/>
              <a:defRPr lang="zh-CN" altLang="en-US" sz="2400">
                <a:solidFill>
                  <a:schemeClr val="bg1"/>
                </a:solidFill>
                <a:effectLst/>
                <a:latin typeface="+mj-lt"/>
                <a:cs typeface="Times New Roman" panose="02020603050405020304" pitchFamily="18" charset="0"/>
              </a:defRPr>
            </a:lvl1pPr>
          </a:lstStyle>
          <a:p>
            <a:pPr marL="0" lvl="0">
              <a:lnSpc>
                <a:spcPct val="110000"/>
              </a:lnSpc>
            </a:pPr>
            <a:r>
              <a:rPr lang="en-US" altLang="zh-CN" dirty="0"/>
              <a:t>Click to edit Master subtitle style</a:t>
            </a:r>
            <a:endParaRPr lang="zh-CN" altLang="en-US" dirty="0"/>
          </a:p>
        </p:txBody>
      </p:sp>
      <p:pic>
        <p:nvPicPr>
          <p:cNvPr id="6" name="Picture 5" descr="A black background with grey letters&#10;&#10;Description automatically generated">
            <a:extLst>
              <a:ext uri="{FF2B5EF4-FFF2-40B4-BE49-F238E27FC236}">
                <a16:creationId xmlns:a16="http://schemas.microsoft.com/office/drawing/2014/main" id="{CD14093D-062A-405A-E76C-21B56BFAC52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473504" y="225394"/>
            <a:ext cx="2196252" cy="807123"/>
          </a:xfrm>
          <a:prstGeom prst="rect">
            <a:avLst/>
          </a:prstGeom>
        </p:spPr>
      </p:pic>
    </p:spTree>
    <p:extLst>
      <p:ext uri="{BB962C8B-B14F-4D97-AF65-F5344CB8AC3E}">
        <p14:creationId xmlns:p14="http://schemas.microsoft.com/office/powerpoint/2010/main" val="1399288826"/>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preserve="1" userDrawn="1">
  <p:cSld name="Cover-4">
    <p:spTree>
      <p:nvGrpSpPr>
        <p:cNvPr id="1" name=""/>
        <p:cNvGrpSpPr/>
        <p:nvPr/>
      </p:nvGrpSpPr>
      <p:grpSpPr>
        <a:xfrm>
          <a:off x="0" y="0"/>
          <a:ext cx="0" cy="0"/>
          <a:chOff x="0" y="0"/>
          <a:chExt cx="0" cy="0"/>
        </a:xfrm>
      </p:grpSpPr>
      <p:pic>
        <p:nvPicPr>
          <p:cNvPr id="5" name="Picture 4" descr="A blue circle with a white background&#10;&#10;Description automatically generated">
            <a:extLst>
              <a:ext uri="{FF2B5EF4-FFF2-40B4-BE49-F238E27FC236}">
                <a16:creationId xmlns:a16="http://schemas.microsoft.com/office/drawing/2014/main" id="{630E26EE-E412-140E-7452-F5C2CE2ECAA0}"/>
              </a:ext>
            </a:extLst>
          </p:cNvPr>
          <p:cNvPicPr>
            <a:picLocks noChangeAspect="1"/>
          </p:cNvPicPr>
          <p:nvPr userDrawn="1"/>
        </p:nvPicPr>
        <p:blipFill>
          <a:blip r:embed="rId2"/>
          <a:stretch>
            <a:fillRect/>
          </a:stretch>
        </p:blipFill>
        <p:spPr>
          <a:xfrm>
            <a:off x="0" y="0"/>
            <a:ext cx="12192000" cy="6858000"/>
          </a:xfrm>
          <a:prstGeom prst="rect">
            <a:avLst/>
          </a:prstGeom>
        </p:spPr>
      </p:pic>
      <p:cxnSp>
        <p:nvCxnSpPr>
          <p:cNvPr id="2" name="Straight Connector 1">
            <a:extLst>
              <a:ext uri="{FF2B5EF4-FFF2-40B4-BE49-F238E27FC236}">
                <a16:creationId xmlns:a16="http://schemas.microsoft.com/office/drawing/2014/main" id="{17C5E5F8-4ABE-34C3-3EE7-567911DDED6C}"/>
              </a:ext>
            </a:extLst>
          </p:cNvPr>
          <p:cNvCxnSpPr>
            <a:cxnSpLocks/>
          </p:cNvCxnSpPr>
          <p:nvPr userDrawn="1"/>
        </p:nvCxnSpPr>
        <p:spPr>
          <a:xfrm>
            <a:off x="2692400" y="626534"/>
            <a:ext cx="8875713" cy="0"/>
          </a:xfrm>
          <a:prstGeom prst="line">
            <a:avLst/>
          </a:prstGeom>
          <a:ln>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A2C38511-3DA2-BB2C-9EF9-B0BCC95B8808}"/>
              </a:ext>
            </a:extLst>
          </p:cNvPr>
          <p:cNvCxnSpPr>
            <a:cxnSpLocks/>
          </p:cNvCxnSpPr>
          <p:nvPr userDrawn="1"/>
        </p:nvCxnSpPr>
        <p:spPr>
          <a:xfrm>
            <a:off x="617026" y="6239934"/>
            <a:ext cx="10951087" cy="0"/>
          </a:xfrm>
          <a:prstGeom prst="line">
            <a:avLst/>
          </a:prstGeom>
          <a:ln>
            <a:solidFill>
              <a:srgbClr val="B6BAC3"/>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3A15B324-A3F4-0DE1-B37C-7A425E4F4009}"/>
              </a:ext>
            </a:extLst>
          </p:cNvPr>
          <p:cNvSpPr>
            <a:spLocks noGrp="1"/>
          </p:cNvSpPr>
          <p:nvPr>
            <p:ph type="ctrTitle"/>
          </p:nvPr>
        </p:nvSpPr>
        <p:spPr>
          <a:xfrm>
            <a:off x="617026" y="2106922"/>
            <a:ext cx="6410308" cy="1849674"/>
          </a:xfrm>
          <a:prstGeom prst="rect">
            <a:avLst/>
          </a:prstGeom>
          <a:noFill/>
        </p:spPr>
        <p:txBody>
          <a:bodyPr wrap="square" lIns="0" rIns="0" rtlCol="0" anchor="ctr" anchorCtr="0">
            <a:noAutofit/>
          </a:bodyPr>
          <a:lstStyle>
            <a:lvl1pPr>
              <a:lnSpc>
                <a:spcPct val="110000"/>
              </a:lnSpc>
              <a:defRPr lang="zh-CN" altLang="en-US" sz="5400" b="1">
                <a:solidFill>
                  <a:schemeClr val="tx1"/>
                </a:solidFill>
                <a:latin typeface="+mj-lt"/>
                <a:ea typeface="+mn-ea"/>
                <a:cs typeface="+mn-cs"/>
              </a:defRPr>
            </a:lvl1pPr>
          </a:lstStyle>
          <a:p>
            <a:pPr marL="0" lvl="0">
              <a:lnSpc>
                <a:spcPct val="110000"/>
              </a:lnSpc>
            </a:pPr>
            <a:r>
              <a:rPr lang="en-US" altLang="zh-CN" dirty="0"/>
              <a:t>Click to edit Master title style</a:t>
            </a:r>
            <a:endParaRPr lang="zh-CN" altLang="en-US" dirty="0"/>
          </a:p>
        </p:txBody>
      </p:sp>
      <p:sp>
        <p:nvSpPr>
          <p:cNvPr id="7" name="Subtitle 2">
            <a:extLst>
              <a:ext uri="{FF2B5EF4-FFF2-40B4-BE49-F238E27FC236}">
                <a16:creationId xmlns:a16="http://schemas.microsoft.com/office/drawing/2014/main" id="{BD15F184-77EB-7A64-B106-6E2BD03E5EF3}"/>
              </a:ext>
            </a:extLst>
          </p:cNvPr>
          <p:cNvSpPr>
            <a:spLocks noGrp="1"/>
          </p:cNvSpPr>
          <p:nvPr>
            <p:ph type="subTitle" idx="1"/>
          </p:nvPr>
        </p:nvSpPr>
        <p:spPr>
          <a:xfrm>
            <a:off x="617026" y="4073409"/>
            <a:ext cx="6410308" cy="467051"/>
          </a:xfrm>
          <a:prstGeom prst="rect">
            <a:avLst/>
          </a:prstGeom>
          <a:noFill/>
        </p:spPr>
        <p:txBody>
          <a:bodyPr wrap="square" lIns="0" rIns="0" rtlCol="0">
            <a:spAutoFit/>
          </a:bodyPr>
          <a:lstStyle>
            <a:lvl1pPr marL="0" indent="0">
              <a:buFontTx/>
              <a:buNone/>
              <a:defRPr lang="zh-CN" altLang="en-US" sz="2400">
                <a:solidFill>
                  <a:schemeClr val="tx1"/>
                </a:solidFill>
                <a:effectLst/>
                <a:latin typeface="+mj-lt"/>
                <a:cs typeface="Times New Roman" panose="02020603050405020304" pitchFamily="18" charset="0"/>
              </a:defRPr>
            </a:lvl1pPr>
          </a:lstStyle>
          <a:p>
            <a:pPr marL="0" lvl="0">
              <a:lnSpc>
                <a:spcPct val="110000"/>
              </a:lnSpc>
            </a:pPr>
            <a:r>
              <a:rPr lang="en-US" altLang="zh-CN" dirty="0"/>
              <a:t>Click to edit Master subtitle style</a:t>
            </a:r>
            <a:endParaRPr lang="zh-CN" altLang="en-US" dirty="0"/>
          </a:p>
        </p:txBody>
      </p:sp>
      <p:pic>
        <p:nvPicPr>
          <p:cNvPr id="8" name="Picture 7" descr="A black background with grey letters&#10;&#10;Description automatically generated">
            <a:extLst>
              <a:ext uri="{FF2B5EF4-FFF2-40B4-BE49-F238E27FC236}">
                <a16:creationId xmlns:a16="http://schemas.microsoft.com/office/drawing/2014/main" id="{8097BD9B-60EE-9285-942F-0202BD1E5128}"/>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73504" y="225394"/>
            <a:ext cx="2196252" cy="807123"/>
          </a:xfrm>
          <a:prstGeom prst="rect">
            <a:avLst/>
          </a:prstGeom>
        </p:spPr>
      </p:pic>
    </p:spTree>
    <p:extLst>
      <p:ext uri="{BB962C8B-B14F-4D97-AF65-F5344CB8AC3E}">
        <p14:creationId xmlns:p14="http://schemas.microsoft.com/office/powerpoint/2010/main" val="3625867023"/>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Cover-5">
    <p:spTree>
      <p:nvGrpSpPr>
        <p:cNvPr id="1" name=""/>
        <p:cNvGrpSpPr/>
        <p:nvPr/>
      </p:nvGrpSpPr>
      <p:grpSpPr>
        <a:xfrm>
          <a:off x="0" y="0"/>
          <a:ext cx="0" cy="0"/>
          <a:chOff x="0" y="0"/>
          <a:chExt cx="0" cy="0"/>
        </a:xfrm>
      </p:grpSpPr>
      <p:pic>
        <p:nvPicPr>
          <p:cNvPr id="2" name="Picture 1" descr="A blue circle with white lines&#10;&#10;Description automatically generated">
            <a:extLst>
              <a:ext uri="{FF2B5EF4-FFF2-40B4-BE49-F238E27FC236}">
                <a16:creationId xmlns:a16="http://schemas.microsoft.com/office/drawing/2014/main" id="{D4F84DCF-44C8-0539-E718-3D4E60D72FC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15" name="Title 1">
            <a:extLst>
              <a:ext uri="{FF2B5EF4-FFF2-40B4-BE49-F238E27FC236}">
                <a16:creationId xmlns:a16="http://schemas.microsoft.com/office/drawing/2014/main" id="{0BD4D20A-A7AA-7FD5-B66C-92C3B2B4F21A}"/>
              </a:ext>
            </a:extLst>
          </p:cNvPr>
          <p:cNvSpPr>
            <a:spLocks noGrp="1"/>
          </p:cNvSpPr>
          <p:nvPr>
            <p:ph type="ctrTitle"/>
          </p:nvPr>
        </p:nvSpPr>
        <p:spPr>
          <a:xfrm>
            <a:off x="617026" y="2106922"/>
            <a:ext cx="6410308" cy="1849674"/>
          </a:xfrm>
          <a:prstGeom prst="rect">
            <a:avLst/>
          </a:prstGeom>
          <a:noFill/>
        </p:spPr>
        <p:txBody>
          <a:bodyPr wrap="square" lIns="0" rIns="0" rtlCol="0" anchor="ctr" anchorCtr="0">
            <a:noAutofit/>
          </a:bodyPr>
          <a:lstStyle>
            <a:lvl1pPr>
              <a:lnSpc>
                <a:spcPct val="110000"/>
              </a:lnSpc>
              <a:defRPr lang="zh-CN" altLang="en-US" sz="5400" b="1">
                <a:gradFill>
                  <a:gsLst>
                    <a:gs pos="0">
                      <a:srgbClr val="00A6F8"/>
                    </a:gs>
                    <a:gs pos="50000">
                      <a:srgbClr val="008DEF"/>
                    </a:gs>
                  </a:gsLst>
                  <a:lin ang="0" scaled="1"/>
                </a:gradFill>
                <a:latin typeface="+mj-lt"/>
                <a:ea typeface="+mn-ea"/>
                <a:cs typeface="+mn-cs"/>
              </a:defRPr>
            </a:lvl1pPr>
          </a:lstStyle>
          <a:p>
            <a:pPr marL="0" lvl="0">
              <a:lnSpc>
                <a:spcPct val="110000"/>
              </a:lnSpc>
            </a:pPr>
            <a:r>
              <a:rPr lang="en-US" altLang="zh-CN" dirty="0"/>
              <a:t>Click to edit Master title style</a:t>
            </a:r>
            <a:endParaRPr lang="zh-CN" altLang="en-US" dirty="0"/>
          </a:p>
        </p:txBody>
      </p:sp>
      <p:sp>
        <p:nvSpPr>
          <p:cNvPr id="16" name="Subtitle 2">
            <a:extLst>
              <a:ext uri="{FF2B5EF4-FFF2-40B4-BE49-F238E27FC236}">
                <a16:creationId xmlns:a16="http://schemas.microsoft.com/office/drawing/2014/main" id="{4A2D0E04-5399-A4F9-E7F5-93AC2E129CB2}"/>
              </a:ext>
            </a:extLst>
          </p:cNvPr>
          <p:cNvSpPr>
            <a:spLocks noGrp="1"/>
          </p:cNvSpPr>
          <p:nvPr>
            <p:ph type="subTitle" idx="1"/>
          </p:nvPr>
        </p:nvSpPr>
        <p:spPr>
          <a:xfrm>
            <a:off x="617026" y="4073409"/>
            <a:ext cx="6410308" cy="467051"/>
          </a:xfrm>
          <a:prstGeom prst="rect">
            <a:avLst/>
          </a:prstGeom>
          <a:noFill/>
        </p:spPr>
        <p:txBody>
          <a:bodyPr wrap="square" lIns="0" rIns="0" rtlCol="0">
            <a:spAutoFit/>
          </a:bodyPr>
          <a:lstStyle>
            <a:lvl1pPr marL="0" indent="0">
              <a:buFontTx/>
              <a:buNone/>
              <a:defRPr lang="zh-CN" altLang="en-US" sz="2400">
                <a:solidFill>
                  <a:schemeClr val="tx1"/>
                </a:solidFill>
                <a:effectLst/>
                <a:latin typeface="+mj-lt"/>
                <a:cs typeface="Times New Roman" panose="02020603050405020304" pitchFamily="18" charset="0"/>
              </a:defRPr>
            </a:lvl1pPr>
          </a:lstStyle>
          <a:p>
            <a:pPr marL="0" lvl="0">
              <a:lnSpc>
                <a:spcPct val="110000"/>
              </a:lnSpc>
            </a:pPr>
            <a:r>
              <a:rPr lang="en-US" altLang="zh-CN" dirty="0"/>
              <a:t>Click to edit Master subtitle style</a:t>
            </a:r>
            <a:endParaRPr lang="zh-CN" altLang="en-US" dirty="0"/>
          </a:p>
        </p:txBody>
      </p:sp>
      <p:pic>
        <p:nvPicPr>
          <p:cNvPr id="3" name="Picture 2" descr="A black background with grey letters&#10;&#10;Description automatically generated">
            <a:extLst>
              <a:ext uri="{FF2B5EF4-FFF2-40B4-BE49-F238E27FC236}">
                <a16:creationId xmlns:a16="http://schemas.microsoft.com/office/drawing/2014/main" id="{ECCEEC6A-D12C-659A-B231-B65EAEBA342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73504" y="225394"/>
            <a:ext cx="2196252" cy="807123"/>
          </a:xfrm>
          <a:prstGeom prst="rect">
            <a:avLst/>
          </a:prstGeom>
        </p:spPr>
      </p:pic>
    </p:spTree>
    <p:extLst>
      <p:ext uri="{BB962C8B-B14F-4D97-AF65-F5344CB8AC3E}">
        <p14:creationId xmlns:p14="http://schemas.microsoft.com/office/powerpoint/2010/main" val="1933439834"/>
      </p:ext>
    </p:extLst>
  </p:cSld>
  <p:clrMapOvr>
    <a:masterClrMapping/>
  </p:clrMapOvr>
  <p:hf sldNum="0" hdr="0" ftr="0"/>
</p:sldLayout>
</file>

<file path=ppt/slideLayouts/slideLayout485.xml><?xml version="1.0" encoding="utf-8"?>
<p:sldLayout xmlns:a="http://schemas.openxmlformats.org/drawingml/2006/main" xmlns:r="http://schemas.openxmlformats.org/officeDocument/2006/relationships" xmlns:p="http://schemas.openxmlformats.org/presentationml/2006/main" preserve="1" userDrawn="1">
  <p:cSld name="Cover-6">
    <p:spTree>
      <p:nvGrpSpPr>
        <p:cNvPr id="1" name=""/>
        <p:cNvGrpSpPr/>
        <p:nvPr/>
      </p:nvGrpSpPr>
      <p:grpSpPr>
        <a:xfrm>
          <a:off x="0" y="0"/>
          <a:ext cx="0" cy="0"/>
          <a:chOff x="0" y="0"/>
          <a:chExt cx="0" cy="0"/>
        </a:xfrm>
      </p:grpSpPr>
      <p:pic>
        <p:nvPicPr>
          <p:cNvPr id="2" name="Picture 1" descr="A blue circle with lines in it&#10;&#10;Description automatically generated">
            <a:extLst>
              <a:ext uri="{FF2B5EF4-FFF2-40B4-BE49-F238E27FC236}">
                <a16:creationId xmlns:a16="http://schemas.microsoft.com/office/drawing/2014/main" id="{49BB3EC7-67A2-9F63-CF30-731BFEBCBFA4}"/>
              </a:ext>
            </a:extLst>
          </p:cNvPr>
          <p:cNvPicPr>
            <a:picLocks noChangeAspect="1"/>
          </p:cNvPicPr>
          <p:nvPr userDrawn="1"/>
        </p:nvPicPr>
        <p:blipFill>
          <a:blip r:embed="rId2"/>
          <a:stretch>
            <a:fillRect/>
          </a:stretch>
        </p:blipFill>
        <p:spPr>
          <a:xfrm>
            <a:off x="0" y="0"/>
            <a:ext cx="12192000" cy="6858000"/>
          </a:xfrm>
          <a:prstGeom prst="rect">
            <a:avLst/>
          </a:prstGeom>
        </p:spPr>
      </p:pic>
      <p:cxnSp>
        <p:nvCxnSpPr>
          <p:cNvPr id="3" name="Straight Connector 2">
            <a:extLst>
              <a:ext uri="{FF2B5EF4-FFF2-40B4-BE49-F238E27FC236}">
                <a16:creationId xmlns:a16="http://schemas.microsoft.com/office/drawing/2014/main" id="{6A58A63E-2FE2-5A23-A752-F2FFCA221B8D}"/>
              </a:ext>
            </a:extLst>
          </p:cNvPr>
          <p:cNvCxnSpPr>
            <a:cxnSpLocks/>
          </p:cNvCxnSpPr>
          <p:nvPr userDrawn="1"/>
        </p:nvCxnSpPr>
        <p:spPr>
          <a:xfrm>
            <a:off x="2692400" y="626534"/>
            <a:ext cx="887571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F92D4BB9-FA08-4DED-0B8E-347182A7F31C}"/>
              </a:ext>
            </a:extLst>
          </p:cNvPr>
          <p:cNvCxnSpPr>
            <a:cxnSpLocks/>
          </p:cNvCxnSpPr>
          <p:nvPr userDrawn="1"/>
        </p:nvCxnSpPr>
        <p:spPr>
          <a:xfrm>
            <a:off x="623888" y="6239934"/>
            <a:ext cx="1094422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itle 1">
            <a:extLst>
              <a:ext uri="{FF2B5EF4-FFF2-40B4-BE49-F238E27FC236}">
                <a16:creationId xmlns:a16="http://schemas.microsoft.com/office/drawing/2014/main" id="{44A5B797-48AE-F985-BA9F-EA0DC52762CB}"/>
              </a:ext>
            </a:extLst>
          </p:cNvPr>
          <p:cNvSpPr>
            <a:spLocks noGrp="1"/>
          </p:cNvSpPr>
          <p:nvPr>
            <p:ph type="ctrTitle"/>
          </p:nvPr>
        </p:nvSpPr>
        <p:spPr>
          <a:xfrm>
            <a:off x="617026" y="2106922"/>
            <a:ext cx="6410308" cy="1849674"/>
          </a:xfrm>
          <a:prstGeom prst="rect">
            <a:avLst/>
          </a:prstGeom>
          <a:noFill/>
        </p:spPr>
        <p:txBody>
          <a:bodyPr wrap="square" lIns="0" rIns="0" rtlCol="0" anchor="ctr" anchorCtr="0">
            <a:noAutofit/>
          </a:bodyPr>
          <a:lstStyle>
            <a:lvl1pPr>
              <a:lnSpc>
                <a:spcPct val="110000"/>
              </a:lnSpc>
              <a:defRPr lang="zh-CN" altLang="en-US" sz="5400" b="1">
                <a:solidFill>
                  <a:schemeClr val="bg1"/>
                </a:solidFill>
                <a:latin typeface="+mj-lt"/>
                <a:ea typeface="+mn-ea"/>
                <a:cs typeface="+mn-cs"/>
              </a:defRPr>
            </a:lvl1pPr>
          </a:lstStyle>
          <a:p>
            <a:pPr marL="0" lvl="0">
              <a:lnSpc>
                <a:spcPct val="110000"/>
              </a:lnSpc>
            </a:pPr>
            <a:r>
              <a:rPr lang="en-US" altLang="zh-CN" dirty="0"/>
              <a:t>Click to edit Master title style</a:t>
            </a:r>
            <a:endParaRPr lang="zh-CN" altLang="en-US" dirty="0"/>
          </a:p>
        </p:txBody>
      </p:sp>
      <p:sp>
        <p:nvSpPr>
          <p:cNvPr id="8" name="Subtitle 2">
            <a:extLst>
              <a:ext uri="{FF2B5EF4-FFF2-40B4-BE49-F238E27FC236}">
                <a16:creationId xmlns:a16="http://schemas.microsoft.com/office/drawing/2014/main" id="{7AF33AD7-FBBE-E959-D907-D0ACA6ED81B7}"/>
              </a:ext>
            </a:extLst>
          </p:cNvPr>
          <p:cNvSpPr>
            <a:spLocks noGrp="1"/>
          </p:cNvSpPr>
          <p:nvPr>
            <p:ph type="subTitle" idx="1"/>
          </p:nvPr>
        </p:nvSpPr>
        <p:spPr>
          <a:xfrm>
            <a:off x="617026" y="4073409"/>
            <a:ext cx="6410308" cy="467051"/>
          </a:xfrm>
          <a:prstGeom prst="rect">
            <a:avLst/>
          </a:prstGeom>
          <a:noFill/>
        </p:spPr>
        <p:txBody>
          <a:bodyPr wrap="square" lIns="0" rIns="0" rtlCol="0">
            <a:spAutoFit/>
          </a:bodyPr>
          <a:lstStyle>
            <a:lvl1pPr marL="0" indent="0">
              <a:buFontTx/>
              <a:buNone/>
              <a:defRPr lang="zh-CN" altLang="en-US" sz="2400">
                <a:solidFill>
                  <a:schemeClr val="bg1"/>
                </a:solidFill>
                <a:effectLst/>
                <a:latin typeface="+mj-lt"/>
                <a:cs typeface="Times New Roman" panose="02020603050405020304" pitchFamily="18" charset="0"/>
              </a:defRPr>
            </a:lvl1pPr>
          </a:lstStyle>
          <a:p>
            <a:pPr marL="0" lvl="0">
              <a:lnSpc>
                <a:spcPct val="110000"/>
              </a:lnSpc>
            </a:pPr>
            <a:r>
              <a:rPr lang="en-US" altLang="zh-CN" dirty="0"/>
              <a:t>Click to edit Master subtitle style</a:t>
            </a:r>
            <a:endParaRPr lang="zh-CN" altLang="en-US" dirty="0"/>
          </a:p>
        </p:txBody>
      </p:sp>
      <p:pic>
        <p:nvPicPr>
          <p:cNvPr id="9" name="Picture 8" descr="A black background with grey letters&#10;&#10;Description automatically generated">
            <a:extLst>
              <a:ext uri="{FF2B5EF4-FFF2-40B4-BE49-F238E27FC236}">
                <a16:creationId xmlns:a16="http://schemas.microsoft.com/office/drawing/2014/main" id="{BA7EB6C6-BCDB-2B4F-18ED-7BCD5A89D4EA}"/>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473504" y="225394"/>
            <a:ext cx="2196252" cy="807123"/>
          </a:xfrm>
          <a:prstGeom prst="rect">
            <a:avLst/>
          </a:prstGeom>
        </p:spPr>
      </p:pic>
    </p:spTree>
    <p:extLst>
      <p:ext uri="{BB962C8B-B14F-4D97-AF65-F5344CB8AC3E}">
        <p14:creationId xmlns:p14="http://schemas.microsoft.com/office/powerpoint/2010/main" val="2085634999"/>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preserve="1" userDrawn="1">
  <p:cSld name="Cover-7">
    <p:spTree>
      <p:nvGrpSpPr>
        <p:cNvPr id="1" name=""/>
        <p:cNvGrpSpPr/>
        <p:nvPr/>
      </p:nvGrpSpPr>
      <p:grpSpPr>
        <a:xfrm>
          <a:off x="0" y="0"/>
          <a:ext cx="0" cy="0"/>
          <a:chOff x="0" y="0"/>
          <a:chExt cx="0" cy="0"/>
        </a:xfrm>
      </p:grpSpPr>
      <p:pic>
        <p:nvPicPr>
          <p:cNvPr id="2" name="Picture 1" descr="A blue and white circle&#10;&#10;Description automatically generated">
            <a:extLst>
              <a:ext uri="{FF2B5EF4-FFF2-40B4-BE49-F238E27FC236}">
                <a16:creationId xmlns:a16="http://schemas.microsoft.com/office/drawing/2014/main" id="{99CC39BB-8CA8-3351-92B1-96043E58D3B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Title 1">
            <a:extLst>
              <a:ext uri="{FF2B5EF4-FFF2-40B4-BE49-F238E27FC236}">
                <a16:creationId xmlns:a16="http://schemas.microsoft.com/office/drawing/2014/main" id="{8EFC521B-FA1B-3FCF-6A60-B3C699032783}"/>
              </a:ext>
            </a:extLst>
          </p:cNvPr>
          <p:cNvSpPr>
            <a:spLocks noGrp="1"/>
          </p:cNvSpPr>
          <p:nvPr>
            <p:ph type="ctrTitle"/>
          </p:nvPr>
        </p:nvSpPr>
        <p:spPr>
          <a:xfrm>
            <a:off x="623888" y="2056122"/>
            <a:ext cx="10951088" cy="1849674"/>
          </a:xfrm>
          <a:prstGeom prst="rect">
            <a:avLst/>
          </a:prstGeom>
          <a:noFill/>
        </p:spPr>
        <p:txBody>
          <a:bodyPr wrap="none" lIns="90000" rIns="90000" rtlCol="0" anchor="ctr" anchorCtr="0">
            <a:noAutofit/>
          </a:bodyPr>
          <a:lstStyle>
            <a:lvl1pPr algn="ctr">
              <a:lnSpc>
                <a:spcPct val="110000"/>
              </a:lnSpc>
              <a:defRPr lang="zh-CN" altLang="en-US" sz="5400" b="1">
                <a:gradFill flip="none" rotWithShape="1">
                  <a:gsLst>
                    <a:gs pos="0">
                      <a:srgbClr val="00A6F8"/>
                    </a:gs>
                    <a:gs pos="43000">
                      <a:schemeClr val="tx1"/>
                    </a:gs>
                    <a:gs pos="95402">
                      <a:schemeClr val="tx1"/>
                    </a:gs>
                    <a:gs pos="40000">
                      <a:schemeClr val="accent2"/>
                    </a:gs>
                  </a:gsLst>
                  <a:lin ang="0" scaled="1"/>
                  <a:tileRect/>
                </a:gradFill>
                <a:latin typeface="+mj-lt"/>
                <a:ea typeface="+mn-ea"/>
                <a:cs typeface="+mn-cs"/>
              </a:defRPr>
            </a:lvl1pPr>
          </a:lstStyle>
          <a:p>
            <a:pPr marL="0" lvl="0">
              <a:lnSpc>
                <a:spcPct val="110000"/>
              </a:lnSpc>
            </a:pPr>
            <a:r>
              <a:rPr lang="en-US" altLang="zh-CN" dirty="0"/>
              <a:t>Click to edit Master title style</a:t>
            </a:r>
            <a:endParaRPr lang="zh-CN" altLang="en-US" dirty="0"/>
          </a:p>
        </p:txBody>
      </p:sp>
      <p:sp>
        <p:nvSpPr>
          <p:cNvPr id="5" name="Subtitle 2">
            <a:extLst>
              <a:ext uri="{FF2B5EF4-FFF2-40B4-BE49-F238E27FC236}">
                <a16:creationId xmlns:a16="http://schemas.microsoft.com/office/drawing/2014/main" id="{1EF871FA-89EA-198D-130F-838256F20092}"/>
              </a:ext>
            </a:extLst>
          </p:cNvPr>
          <p:cNvSpPr>
            <a:spLocks noGrp="1"/>
          </p:cNvSpPr>
          <p:nvPr>
            <p:ph type="subTitle" idx="1"/>
          </p:nvPr>
        </p:nvSpPr>
        <p:spPr>
          <a:xfrm>
            <a:off x="623888" y="4022609"/>
            <a:ext cx="10951087" cy="467051"/>
          </a:xfrm>
          <a:prstGeom prst="rect">
            <a:avLst/>
          </a:prstGeom>
          <a:noFill/>
        </p:spPr>
        <p:txBody>
          <a:bodyPr wrap="square" lIns="90000" rIns="90000" rtlCol="0" anchor="ctr" anchorCtr="0">
            <a:spAutoFit/>
          </a:bodyPr>
          <a:lstStyle>
            <a:lvl1pPr marL="0" indent="0" algn="ctr">
              <a:buFontTx/>
              <a:buNone/>
              <a:defRPr lang="zh-CN" altLang="en-US" sz="2400">
                <a:solidFill>
                  <a:schemeClr val="bg1"/>
                </a:solidFill>
                <a:effectLst/>
                <a:latin typeface="+mj-lt"/>
                <a:cs typeface="Times New Roman" panose="02020603050405020304" pitchFamily="18" charset="0"/>
              </a:defRPr>
            </a:lvl1pPr>
          </a:lstStyle>
          <a:p>
            <a:pPr marL="0" lvl="0">
              <a:lnSpc>
                <a:spcPct val="110000"/>
              </a:lnSpc>
            </a:pPr>
            <a:r>
              <a:rPr lang="en-US" altLang="zh-CN" dirty="0"/>
              <a:t>Click to edit Master subtitle style</a:t>
            </a:r>
            <a:endParaRPr lang="zh-CN" altLang="en-US" dirty="0"/>
          </a:p>
        </p:txBody>
      </p:sp>
      <p:pic>
        <p:nvPicPr>
          <p:cNvPr id="6" name="Picture 5" descr="A black background with grey letters&#10;&#10;Description automatically generated">
            <a:extLst>
              <a:ext uri="{FF2B5EF4-FFF2-40B4-BE49-F238E27FC236}">
                <a16:creationId xmlns:a16="http://schemas.microsoft.com/office/drawing/2014/main" id="{859CAD3F-1764-30F8-C176-24BCA3B000BC}"/>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73504" y="225394"/>
            <a:ext cx="2196252" cy="807123"/>
          </a:xfrm>
          <a:prstGeom prst="rect">
            <a:avLst/>
          </a:prstGeom>
        </p:spPr>
      </p:pic>
    </p:spTree>
    <p:extLst>
      <p:ext uri="{BB962C8B-B14F-4D97-AF65-F5344CB8AC3E}">
        <p14:creationId xmlns:p14="http://schemas.microsoft.com/office/powerpoint/2010/main" val="2992697292"/>
      </p:ext>
    </p:extLst>
  </p:cSld>
  <p:clrMapOvr>
    <a:masterClrMapping/>
  </p:clrMapOvr>
  <p:hf sldNum="0" hdr="0" ftr="0"/>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Cover-8">
    <p:spTree>
      <p:nvGrpSpPr>
        <p:cNvPr id="1" name=""/>
        <p:cNvGrpSpPr/>
        <p:nvPr/>
      </p:nvGrpSpPr>
      <p:grpSpPr>
        <a:xfrm>
          <a:off x="0" y="0"/>
          <a:ext cx="0" cy="0"/>
          <a:chOff x="0" y="0"/>
          <a:chExt cx="0" cy="0"/>
        </a:xfrm>
      </p:grpSpPr>
      <p:pic>
        <p:nvPicPr>
          <p:cNvPr id="2" name="Picture 1" descr="A blue circle with white lines&#10;&#10;Description automatically generated">
            <a:extLst>
              <a:ext uri="{FF2B5EF4-FFF2-40B4-BE49-F238E27FC236}">
                <a16:creationId xmlns:a16="http://schemas.microsoft.com/office/drawing/2014/main" id="{B46423BB-EF54-92E4-35A5-42A85ECA4CEC}"/>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0"/>
            <a:ext cx="12192001" cy="6858000"/>
          </a:xfrm>
          <a:prstGeom prst="rect">
            <a:avLst/>
          </a:prstGeom>
        </p:spPr>
      </p:pic>
      <p:sp>
        <p:nvSpPr>
          <p:cNvPr id="6" name="Title 1">
            <a:extLst>
              <a:ext uri="{FF2B5EF4-FFF2-40B4-BE49-F238E27FC236}">
                <a16:creationId xmlns:a16="http://schemas.microsoft.com/office/drawing/2014/main" id="{FAFA8934-15EA-D277-1500-BACCE71DE8AB}"/>
              </a:ext>
            </a:extLst>
          </p:cNvPr>
          <p:cNvSpPr>
            <a:spLocks noGrp="1"/>
          </p:cNvSpPr>
          <p:nvPr>
            <p:ph type="ctrTitle"/>
          </p:nvPr>
        </p:nvSpPr>
        <p:spPr>
          <a:xfrm>
            <a:off x="623888" y="2056122"/>
            <a:ext cx="10951088" cy="1849674"/>
          </a:xfrm>
          <a:prstGeom prst="rect">
            <a:avLst/>
          </a:prstGeom>
          <a:noFill/>
        </p:spPr>
        <p:txBody>
          <a:bodyPr wrap="none" lIns="90000" rIns="90000" rtlCol="0" anchor="ctr" anchorCtr="0">
            <a:noAutofit/>
          </a:bodyPr>
          <a:lstStyle>
            <a:lvl1pPr algn="ctr">
              <a:lnSpc>
                <a:spcPct val="110000"/>
              </a:lnSpc>
              <a:defRPr lang="zh-CN" altLang="en-US" sz="5400" b="1">
                <a:gradFill flip="none" rotWithShape="1">
                  <a:gsLst>
                    <a:gs pos="0">
                      <a:srgbClr val="00A6F8"/>
                    </a:gs>
                    <a:gs pos="43000">
                      <a:schemeClr val="tx1"/>
                    </a:gs>
                    <a:gs pos="95402">
                      <a:schemeClr val="tx1"/>
                    </a:gs>
                    <a:gs pos="40000">
                      <a:schemeClr val="accent2"/>
                    </a:gs>
                  </a:gsLst>
                  <a:lin ang="0" scaled="1"/>
                  <a:tileRect/>
                </a:gradFill>
                <a:latin typeface="+mj-lt"/>
                <a:ea typeface="+mn-ea"/>
                <a:cs typeface="+mn-cs"/>
              </a:defRPr>
            </a:lvl1pPr>
          </a:lstStyle>
          <a:p>
            <a:pPr marL="0" lvl="0">
              <a:lnSpc>
                <a:spcPct val="110000"/>
              </a:lnSpc>
            </a:pPr>
            <a:r>
              <a:rPr lang="en-US" altLang="zh-CN" dirty="0"/>
              <a:t>Click to edit Master title style</a:t>
            </a:r>
            <a:endParaRPr lang="zh-CN" altLang="en-US" dirty="0"/>
          </a:p>
        </p:txBody>
      </p:sp>
      <p:sp>
        <p:nvSpPr>
          <p:cNvPr id="7" name="Subtitle 2">
            <a:extLst>
              <a:ext uri="{FF2B5EF4-FFF2-40B4-BE49-F238E27FC236}">
                <a16:creationId xmlns:a16="http://schemas.microsoft.com/office/drawing/2014/main" id="{128AD82D-843F-C858-60A2-94025E589220}"/>
              </a:ext>
            </a:extLst>
          </p:cNvPr>
          <p:cNvSpPr>
            <a:spLocks noGrp="1"/>
          </p:cNvSpPr>
          <p:nvPr>
            <p:ph type="subTitle" idx="1"/>
          </p:nvPr>
        </p:nvSpPr>
        <p:spPr>
          <a:xfrm>
            <a:off x="623888" y="4022609"/>
            <a:ext cx="10951087" cy="467051"/>
          </a:xfrm>
          <a:prstGeom prst="rect">
            <a:avLst/>
          </a:prstGeom>
          <a:noFill/>
        </p:spPr>
        <p:txBody>
          <a:bodyPr wrap="square" lIns="90000" rIns="90000" rtlCol="0" anchor="ctr" anchorCtr="0">
            <a:spAutoFit/>
          </a:bodyPr>
          <a:lstStyle>
            <a:lvl1pPr marL="0" indent="0" algn="ctr">
              <a:buFontTx/>
              <a:buNone/>
              <a:defRPr lang="zh-CN" altLang="en-US" sz="2400">
                <a:solidFill>
                  <a:schemeClr val="bg1"/>
                </a:solidFill>
                <a:effectLst/>
                <a:latin typeface="+mj-lt"/>
                <a:cs typeface="Times New Roman" panose="02020603050405020304" pitchFamily="18" charset="0"/>
              </a:defRPr>
            </a:lvl1pPr>
          </a:lstStyle>
          <a:p>
            <a:pPr marL="0" lvl="0">
              <a:lnSpc>
                <a:spcPct val="110000"/>
              </a:lnSpc>
            </a:pPr>
            <a:r>
              <a:rPr lang="en-US" altLang="zh-CN" dirty="0"/>
              <a:t>Click to edit Master subtitle style</a:t>
            </a:r>
            <a:endParaRPr lang="zh-CN" altLang="en-US" dirty="0"/>
          </a:p>
        </p:txBody>
      </p:sp>
      <p:pic>
        <p:nvPicPr>
          <p:cNvPr id="3" name="Picture 2" descr="A black background with grey letters&#10;&#10;Description automatically generated">
            <a:extLst>
              <a:ext uri="{FF2B5EF4-FFF2-40B4-BE49-F238E27FC236}">
                <a16:creationId xmlns:a16="http://schemas.microsoft.com/office/drawing/2014/main" id="{98E8512E-9AC1-3BEA-FF94-FF72654C30CF}"/>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73504" y="225394"/>
            <a:ext cx="2196252" cy="807123"/>
          </a:xfrm>
          <a:prstGeom prst="rect">
            <a:avLst/>
          </a:prstGeom>
        </p:spPr>
      </p:pic>
    </p:spTree>
    <p:extLst>
      <p:ext uri="{BB962C8B-B14F-4D97-AF65-F5344CB8AC3E}">
        <p14:creationId xmlns:p14="http://schemas.microsoft.com/office/powerpoint/2010/main" val="4122237603"/>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Content-1">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16346E6F-D79A-0419-C709-C34AC9167C6B}"/>
              </a:ext>
            </a:extLst>
          </p:cNvPr>
          <p:cNvSpPr/>
          <p:nvPr userDrawn="1"/>
        </p:nvSpPr>
        <p:spPr>
          <a:xfrm>
            <a:off x="618067" y="1322579"/>
            <a:ext cx="10950046" cy="4215577"/>
          </a:xfrm>
          <a:prstGeom prst="roundRect">
            <a:avLst>
              <a:gd name="adj" fmla="val 10323"/>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06F92F97-CE0F-396D-3140-31E6131781A1}"/>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C787F2A-93D5-8360-0BE4-CAFC4C606AE2}"/>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9337DC8A-97E7-7B4A-D284-87F5A2CAABCA}"/>
              </a:ext>
            </a:extLst>
          </p:cNvPr>
          <p:cNvSpPr/>
          <p:nvPr userDrawn="1"/>
        </p:nvSpPr>
        <p:spPr>
          <a:xfrm>
            <a:off x="623888" y="1968680"/>
            <a:ext cx="190500" cy="37764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2">
            <a:extLst>
              <a:ext uri="{FF2B5EF4-FFF2-40B4-BE49-F238E27FC236}">
                <a16:creationId xmlns:a16="http://schemas.microsoft.com/office/drawing/2014/main" id="{F3ED4B80-0A92-2889-CCB2-0AD59288A93F}"/>
              </a:ext>
            </a:extLst>
          </p:cNvPr>
          <p:cNvSpPr>
            <a:spLocks noGrp="1"/>
          </p:cNvSpPr>
          <p:nvPr>
            <p:ph type="body" sz="quarter" idx="10" hasCustomPrompt="1"/>
          </p:nvPr>
        </p:nvSpPr>
        <p:spPr>
          <a:xfrm>
            <a:off x="1119452" y="1836701"/>
            <a:ext cx="8845370" cy="654475"/>
          </a:xfrm>
          <a:prstGeom prst="rect">
            <a:avLst/>
          </a:prstGeom>
          <a:noFill/>
        </p:spPr>
        <p:txBody>
          <a:bodyPr wrap="none" rtlCol="0">
            <a:spAutoFit/>
          </a:bodyPr>
          <a:lstStyle>
            <a:lvl1pPr marL="0" indent="0">
              <a:lnSpc>
                <a:spcPct val="110000"/>
              </a:lnSpc>
              <a:buFontTx/>
              <a:buNone/>
              <a:defRPr lang="en-US" altLang="zh-CN" sz="3600" b="1" dirty="0" smtClean="0">
                <a:solidFill>
                  <a:schemeClr val="tx1"/>
                </a:solidFill>
                <a:latin typeface="+mj-lt"/>
              </a:defRPr>
            </a:lvl1pPr>
          </a:lstStyle>
          <a:p>
            <a:pPr marL="0" lvl="0"/>
            <a:r>
              <a:rPr lang="en-US" altLang="zh-CN" dirty="0"/>
              <a:t>CLICK TO EDIT MASTER TEXT STYLES</a:t>
            </a:r>
          </a:p>
        </p:txBody>
      </p:sp>
      <p:sp>
        <p:nvSpPr>
          <p:cNvPr id="17" name="Text Placeholder 25">
            <a:extLst>
              <a:ext uri="{FF2B5EF4-FFF2-40B4-BE49-F238E27FC236}">
                <a16:creationId xmlns:a16="http://schemas.microsoft.com/office/drawing/2014/main" id="{792C458E-5392-32D0-2D7A-7B5EDA53E4B2}"/>
              </a:ext>
            </a:extLst>
          </p:cNvPr>
          <p:cNvSpPr>
            <a:spLocks noGrp="1"/>
          </p:cNvSpPr>
          <p:nvPr>
            <p:ph type="body" sz="quarter" idx="13"/>
          </p:nvPr>
        </p:nvSpPr>
        <p:spPr>
          <a:xfrm>
            <a:off x="5713922" y="1781648"/>
            <a:ext cx="775427" cy="1029256"/>
          </a:xfrm>
          <a:prstGeom prst="rect">
            <a:avLst/>
          </a:prstGeom>
          <a:noFill/>
        </p:spPr>
        <p:txBody>
          <a:bodyPr wrap="none" tIns="0" rtlCol="0" anchor="t" anchorCtr="0">
            <a:noAutofit/>
          </a:bodyPr>
          <a:lstStyle>
            <a:lvl1pPr marL="0" indent="0">
              <a:lnSpc>
                <a:spcPct val="110000"/>
              </a:lnSpc>
              <a:spcBef>
                <a:spcPts val="0"/>
              </a:spcBef>
              <a:buFont typeface="+mj-lt"/>
              <a:buNone/>
              <a:defRPr lang="en-US" altLang="zh-CN" sz="5400" b="1" dirty="0" smtClean="0">
                <a:solidFill>
                  <a:srgbClr val="B6BAC3"/>
                </a:solidFill>
                <a:latin typeface="+mn-lt"/>
              </a:defRPr>
            </a:lvl1pPr>
          </a:lstStyle>
          <a:p>
            <a:pPr marL="0" lvl="0" algn="ctr"/>
            <a:r>
              <a:rPr lang="en-US" altLang="zh-CN" dirty="0"/>
              <a:t>Click to edit Master text styles</a:t>
            </a:r>
          </a:p>
        </p:txBody>
      </p:sp>
      <p:sp>
        <p:nvSpPr>
          <p:cNvPr id="18" name="Text Placeholder 25">
            <a:extLst>
              <a:ext uri="{FF2B5EF4-FFF2-40B4-BE49-F238E27FC236}">
                <a16:creationId xmlns:a16="http://schemas.microsoft.com/office/drawing/2014/main" id="{63DE8E44-91CC-D44F-5647-7A2797E06F50}"/>
              </a:ext>
            </a:extLst>
          </p:cNvPr>
          <p:cNvSpPr>
            <a:spLocks noGrp="1"/>
          </p:cNvSpPr>
          <p:nvPr>
            <p:ph type="body" sz="quarter" idx="14"/>
          </p:nvPr>
        </p:nvSpPr>
        <p:spPr>
          <a:xfrm>
            <a:off x="6364224" y="1835773"/>
            <a:ext cx="4485523" cy="494751"/>
          </a:xfrm>
          <a:prstGeom prst="rect">
            <a:avLst/>
          </a:prstGeom>
          <a:noFill/>
        </p:spPr>
        <p:txBody>
          <a:bodyPr wrap="square" rtlCol="0" anchor="ctr" anchorCtr="0">
            <a:noAutofit/>
          </a:bodyPr>
          <a:lstStyle>
            <a:lvl1pPr marL="0" indent="0">
              <a:lnSpc>
                <a:spcPct val="110000"/>
              </a:lnSpc>
              <a:buFontTx/>
              <a:buNone/>
              <a:defRPr lang="en-US" altLang="zh-CN" sz="1800" b="1" dirty="0" smtClean="0">
                <a:solidFill>
                  <a:schemeClr val="tx1"/>
                </a:solidFill>
                <a:latin typeface="+mn-lt"/>
              </a:defRPr>
            </a:lvl1pPr>
          </a:lstStyle>
          <a:p>
            <a:pPr marL="0" lvl="0">
              <a:lnSpc>
                <a:spcPct val="120000"/>
              </a:lnSpc>
            </a:pPr>
            <a:r>
              <a:rPr lang="en-US" altLang="zh-CN" dirty="0"/>
              <a:t>Click to edit Master text styles</a:t>
            </a:r>
          </a:p>
        </p:txBody>
      </p:sp>
      <p:sp>
        <p:nvSpPr>
          <p:cNvPr id="19" name="Text Placeholder 25">
            <a:extLst>
              <a:ext uri="{FF2B5EF4-FFF2-40B4-BE49-F238E27FC236}">
                <a16:creationId xmlns:a16="http://schemas.microsoft.com/office/drawing/2014/main" id="{D3BD57C5-79CE-EAAF-624A-82706C47C769}"/>
              </a:ext>
            </a:extLst>
          </p:cNvPr>
          <p:cNvSpPr>
            <a:spLocks noGrp="1"/>
          </p:cNvSpPr>
          <p:nvPr>
            <p:ph type="body" sz="quarter" idx="15"/>
          </p:nvPr>
        </p:nvSpPr>
        <p:spPr>
          <a:xfrm>
            <a:off x="6364224" y="2212286"/>
            <a:ext cx="4485523" cy="360612"/>
          </a:xfrm>
          <a:prstGeom prst="rect">
            <a:avLst/>
          </a:prstGeom>
          <a:noFill/>
        </p:spPr>
        <p:txBody>
          <a:bodyPr wrap="square" rtlCol="0" anchor="ctr" anchorCtr="0">
            <a:noAutofit/>
          </a:bodyPr>
          <a:lstStyle>
            <a:lvl1pPr marL="0" indent="0">
              <a:lnSpc>
                <a:spcPct val="110000"/>
              </a:lnSpc>
              <a:buNone/>
              <a:defRPr lang="en-US" altLang="zh-CN" sz="1400" dirty="0" smtClean="0">
                <a:solidFill>
                  <a:schemeClr val="tx1"/>
                </a:solidFill>
                <a:latin typeface="+mn-lt"/>
              </a:defRPr>
            </a:lvl1pPr>
          </a:lstStyle>
          <a:p>
            <a:pPr marL="0" lvl="0">
              <a:lnSpc>
                <a:spcPct val="120000"/>
              </a:lnSpc>
            </a:pPr>
            <a:r>
              <a:rPr lang="en-US" altLang="zh-CN" dirty="0"/>
              <a:t>Click to edit Master text styles</a:t>
            </a:r>
          </a:p>
        </p:txBody>
      </p:sp>
      <p:sp>
        <p:nvSpPr>
          <p:cNvPr id="20" name="Text Placeholder 25">
            <a:extLst>
              <a:ext uri="{FF2B5EF4-FFF2-40B4-BE49-F238E27FC236}">
                <a16:creationId xmlns:a16="http://schemas.microsoft.com/office/drawing/2014/main" id="{E59C12F2-7610-DA1D-61A1-3608314187DE}"/>
              </a:ext>
            </a:extLst>
          </p:cNvPr>
          <p:cNvSpPr>
            <a:spLocks noGrp="1"/>
          </p:cNvSpPr>
          <p:nvPr>
            <p:ph type="body" sz="quarter" idx="16"/>
          </p:nvPr>
        </p:nvSpPr>
        <p:spPr>
          <a:xfrm>
            <a:off x="5713922" y="2942410"/>
            <a:ext cx="775427" cy="1029256"/>
          </a:xfrm>
          <a:prstGeom prst="rect">
            <a:avLst/>
          </a:prstGeom>
          <a:noFill/>
        </p:spPr>
        <p:txBody>
          <a:bodyPr wrap="none" tIns="0" rtlCol="0" anchor="t" anchorCtr="0">
            <a:noAutofit/>
          </a:bodyPr>
          <a:lstStyle>
            <a:lvl1pPr marL="0" indent="0">
              <a:lnSpc>
                <a:spcPct val="110000"/>
              </a:lnSpc>
              <a:spcBef>
                <a:spcPts val="0"/>
              </a:spcBef>
              <a:buFont typeface="+mj-lt"/>
              <a:buNone/>
              <a:defRPr lang="en-US" altLang="zh-CN" sz="5400" b="1" dirty="0" smtClean="0">
                <a:solidFill>
                  <a:srgbClr val="B6BAC3"/>
                </a:solidFill>
                <a:latin typeface="+mn-lt"/>
              </a:defRPr>
            </a:lvl1pPr>
          </a:lstStyle>
          <a:p>
            <a:pPr marL="0" lvl="0" algn="ctr"/>
            <a:r>
              <a:rPr lang="en-US" altLang="zh-CN" dirty="0"/>
              <a:t>Click to edit Master text styles</a:t>
            </a:r>
          </a:p>
        </p:txBody>
      </p:sp>
      <p:sp>
        <p:nvSpPr>
          <p:cNvPr id="21" name="Text Placeholder 25">
            <a:extLst>
              <a:ext uri="{FF2B5EF4-FFF2-40B4-BE49-F238E27FC236}">
                <a16:creationId xmlns:a16="http://schemas.microsoft.com/office/drawing/2014/main" id="{1AD7882F-998F-E25E-8FFA-3D792F298D67}"/>
              </a:ext>
            </a:extLst>
          </p:cNvPr>
          <p:cNvSpPr>
            <a:spLocks noGrp="1"/>
          </p:cNvSpPr>
          <p:nvPr>
            <p:ph type="body" sz="quarter" idx="17"/>
          </p:nvPr>
        </p:nvSpPr>
        <p:spPr>
          <a:xfrm>
            <a:off x="6363671" y="2991544"/>
            <a:ext cx="4485523" cy="494751"/>
          </a:xfrm>
          <a:prstGeom prst="rect">
            <a:avLst/>
          </a:prstGeom>
          <a:noFill/>
        </p:spPr>
        <p:txBody>
          <a:bodyPr wrap="square" rtlCol="0" anchor="ctr" anchorCtr="0">
            <a:noAutofit/>
          </a:bodyPr>
          <a:lstStyle>
            <a:lvl1pPr marL="0" indent="0">
              <a:lnSpc>
                <a:spcPct val="110000"/>
              </a:lnSpc>
              <a:buFontTx/>
              <a:buNone/>
              <a:defRPr lang="en-US" altLang="zh-CN" sz="1800" b="1" dirty="0" smtClean="0">
                <a:solidFill>
                  <a:schemeClr val="tx1"/>
                </a:solidFill>
                <a:latin typeface="+mn-lt"/>
              </a:defRPr>
            </a:lvl1pPr>
          </a:lstStyle>
          <a:p>
            <a:pPr marL="0" lvl="0">
              <a:lnSpc>
                <a:spcPct val="120000"/>
              </a:lnSpc>
            </a:pPr>
            <a:r>
              <a:rPr lang="en-US" altLang="zh-CN" dirty="0"/>
              <a:t>Click to edit Master text styles</a:t>
            </a:r>
          </a:p>
        </p:txBody>
      </p:sp>
      <p:sp>
        <p:nvSpPr>
          <p:cNvPr id="22" name="Text Placeholder 25">
            <a:extLst>
              <a:ext uri="{FF2B5EF4-FFF2-40B4-BE49-F238E27FC236}">
                <a16:creationId xmlns:a16="http://schemas.microsoft.com/office/drawing/2014/main" id="{1F64DE7E-ABD9-C181-A90F-A223BE1BE8A6}"/>
              </a:ext>
            </a:extLst>
          </p:cNvPr>
          <p:cNvSpPr>
            <a:spLocks noGrp="1"/>
          </p:cNvSpPr>
          <p:nvPr>
            <p:ph type="body" sz="quarter" idx="18"/>
          </p:nvPr>
        </p:nvSpPr>
        <p:spPr>
          <a:xfrm>
            <a:off x="6364224" y="3375545"/>
            <a:ext cx="4485523" cy="360612"/>
          </a:xfrm>
          <a:prstGeom prst="rect">
            <a:avLst/>
          </a:prstGeom>
          <a:noFill/>
        </p:spPr>
        <p:txBody>
          <a:bodyPr wrap="square" rtlCol="0" anchor="ctr" anchorCtr="0">
            <a:noAutofit/>
          </a:bodyPr>
          <a:lstStyle>
            <a:lvl1pPr marL="0" indent="0">
              <a:lnSpc>
                <a:spcPct val="110000"/>
              </a:lnSpc>
              <a:buNone/>
              <a:defRPr lang="en-US" altLang="zh-CN" sz="1400" dirty="0" smtClean="0">
                <a:solidFill>
                  <a:schemeClr val="tx1"/>
                </a:solidFill>
                <a:latin typeface="+mn-lt"/>
              </a:defRPr>
            </a:lvl1pPr>
          </a:lstStyle>
          <a:p>
            <a:pPr marL="0" lvl="0">
              <a:lnSpc>
                <a:spcPct val="120000"/>
              </a:lnSpc>
            </a:pPr>
            <a:r>
              <a:rPr lang="en-US" altLang="zh-CN" dirty="0"/>
              <a:t>Click to edit Master text styles</a:t>
            </a:r>
          </a:p>
        </p:txBody>
      </p:sp>
      <p:sp>
        <p:nvSpPr>
          <p:cNvPr id="23" name="Text Placeholder 25">
            <a:extLst>
              <a:ext uri="{FF2B5EF4-FFF2-40B4-BE49-F238E27FC236}">
                <a16:creationId xmlns:a16="http://schemas.microsoft.com/office/drawing/2014/main" id="{71046814-2ED6-4774-64EF-36A4B64ACDCE}"/>
              </a:ext>
            </a:extLst>
          </p:cNvPr>
          <p:cNvSpPr>
            <a:spLocks noGrp="1"/>
          </p:cNvSpPr>
          <p:nvPr>
            <p:ph type="body" sz="quarter" idx="19"/>
          </p:nvPr>
        </p:nvSpPr>
        <p:spPr>
          <a:xfrm>
            <a:off x="5713922" y="4103172"/>
            <a:ext cx="775427" cy="1029256"/>
          </a:xfrm>
          <a:prstGeom prst="rect">
            <a:avLst/>
          </a:prstGeom>
          <a:noFill/>
        </p:spPr>
        <p:txBody>
          <a:bodyPr wrap="none" tIns="0" rtlCol="0" anchor="t" anchorCtr="0">
            <a:noAutofit/>
          </a:bodyPr>
          <a:lstStyle>
            <a:lvl1pPr marL="0" indent="0">
              <a:lnSpc>
                <a:spcPct val="110000"/>
              </a:lnSpc>
              <a:spcBef>
                <a:spcPts val="0"/>
              </a:spcBef>
              <a:buFont typeface="+mj-lt"/>
              <a:buNone/>
              <a:defRPr lang="en-US" altLang="zh-CN" sz="5400" b="1" dirty="0" smtClean="0">
                <a:solidFill>
                  <a:srgbClr val="B6BAC3"/>
                </a:solidFill>
                <a:latin typeface="+mn-lt"/>
              </a:defRPr>
            </a:lvl1pPr>
          </a:lstStyle>
          <a:p>
            <a:pPr marL="0" lvl="0" algn="ctr"/>
            <a:r>
              <a:rPr lang="en-US" altLang="zh-CN" dirty="0"/>
              <a:t>Click to edit Master text styles</a:t>
            </a:r>
          </a:p>
        </p:txBody>
      </p:sp>
      <p:sp>
        <p:nvSpPr>
          <p:cNvPr id="24" name="Text Placeholder 25">
            <a:extLst>
              <a:ext uri="{FF2B5EF4-FFF2-40B4-BE49-F238E27FC236}">
                <a16:creationId xmlns:a16="http://schemas.microsoft.com/office/drawing/2014/main" id="{98A992FD-9CE6-7E52-6982-EF446DEC6C98}"/>
              </a:ext>
            </a:extLst>
          </p:cNvPr>
          <p:cNvSpPr>
            <a:spLocks noGrp="1"/>
          </p:cNvSpPr>
          <p:nvPr>
            <p:ph type="body" sz="quarter" idx="20"/>
          </p:nvPr>
        </p:nvSpPr>
        <p:spPr>
          <a:xfrm>
            <a:off x="6363670" y="4165091"/>
            <a:ext cx="4485523" cy="494751"/>
          </a:xfrm>
          <a:prstGeom prst="rect">
            <a:avLst/>
          </a:prstGeom>
          <a:noFill/>
        </p:spPr>
        <p:txBody>
          <a:bodyPr wrap="square" rtlCol="0" anchor="ctr" anchorCtr="0">
            <a:noAutofit/>
          </a:bodyPr>
          <a:lstStyle>
            <a:lvl1pPr marL="0" indent="0">
              <a:lnSpc>
                <a:spcPct val="110000"/>
              </a:lnSpc>
              <a:buFontTx/>
              <a:buNone/>
              <a:defRPr lang="en-US" altLang="zh-CN" sz="1800" b="1" dirty="0" smtClean="0">
                <a:solidFill>
                  <a:schemeClr val="tx1"/>
                </a:solidFill>
                <a:latin typeface="+mn-lt"/>
              </a:defRPr>
            </a:lvl1pPr>
          </a:lstStyle>
          <a:p>
            <a:pPr marL="0" lvl="0">
              <a:lnSpc>
                <a:spcPct val="120000"/>
              </a:lnSpc>
            </a:pPr>
            <a:r>
              <a:rPr lang="en-US" altLang="zh-CN" dirty="0"/>
              <a:t>Click to edit Master text styles</a:t>
            </a:r>
          </a:p>
        </p:txBody>
      </p:sp>
      <p:sp>
        <p:nvSpPr>
          <p:cNvPr id="25" name="Text Placeholder 25">
            <a:extLst>
              <a:ext uri="{FF2B5EF4-FFF2-40B4-BE49-F238E27FC236}">
                <a16:creationId xmlns:a16="http://schemas.microsoft.com/office/drawing/2014/main" id="{ACA0FB72-1DE7-645E-FA61-E9FC1809532C}"/>
              </a:ext>
            </a:extLst>
          </p:cNvPr>
          <p:cNvSpPr>
            <a:spLocks noGrp="1"/>
          </p:cNvSpPr>
          <p:nvPr>
            <p:ph type="body" sz="quarter" idx="21"/>
          </p:nvPr>
        </p:nvSpPr>
        <p:spPr>
          <a:xfrm>
            <a:off x="6364224" y="4534445"/>
            <a:ext cx="4485523" cy="360612"/>
          </a:xfrm>
          <a:prstGeom prst="rect">
            <a:avLst/>
          </a:prstGeom>
          <a:noFill/>
        </p:spPr>
        <p:txBody>
          <a:bodyPr wrap="square" rtlCol="0" anchor="ctr" anchorCtr="0">
            <a:noAutofit/>
          </a:bodyPr>
          <a:lstStyle>
            <a:lvl1pPr marL="0" indent="0">
              <a:lnSpc>
                <a:spcPct val="110000"/>
              </a:lnSpc>
              <a:buNone/>
              <a:defRPr lang="en-US" altLang="zh-CN" sz="1400" dirty="0" smtClean="0">
                <a:solidFill>
                  <a:schemeClr val="tx1"/>
                </a:solidFill>
                <a:latin typeface="+mn-lt"/>
              </a:defRPr>
            </a:lvl1pPr>
          </a:lstStyle>
          <a:p>
            <a:pPr marL="0" lvl="0">
              <a:lnSpc>
                <a:spcPct val="120000"/>
              </a:lnSpc>
            </a:pPr>
            <a:r>
              <a:rPr lang="en-US" altLang="zh-CN" dirty="0"/>
              <a:t>Click to edit Master text styles</a:t>
            </a:r>
          </a:p>
        </p:txBody>
      </p:sp>
      <p:pic>
        <p:nvPicPr>
          <p:cNvPr id="2" name="Picture 1" descr="A black background with grey letters&#10;&#10;Description automatically generated">
            <a:extLst>
              <a:ext uri="{FF2B5EF4-FFF2-40B4-BE49-F238E27FC236}">
                <a16:creationId xmlns:a16="http://schemas.microsoft.com/office/drawing/2014/main" id="{35ACFA21-410D-1BB6-3930-4F46FF27FF8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807412903"/>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Content-2">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16346E6F-D79A-0419-C709-C34AC9167C6B}"/>
              </a:ext>
            </a:extLst>
          </p:cNvPr>
          <p:cNvSpPr/>
          <p:nvPr userDrawn="1"/>
        </p:nvSpPr>
        <p:spPr>
          <a:xfrm>
            <a:off x="618067" y="1322579"/>
            <a:ext cx="10950046" cy="4215577"/>
          </a:xfrm>
          <a:prstGeom prst="roundRect">
            <a:avLst>
              <a:gd name="adj" fmla="val 10323"/>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06F92F97-CE0F-396D-3140-31E6131781A1}"/>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C787F2A-93D5-8360-0BE4-CAFC4C606AE2}"/>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9337DC8A-97E7-7B4A-D284-87F5A2CAABCA}"/>
              </a:ext>
            </a:extLst>
          </p:cNvPr>
          <p:cNvSpPr/>
          <p:nvPr userDrawn="1"/>
        </p:nvSpPr>
        <p:spPr>
          <a:xfrm>
            <a:off x="623888" y="1968680"/>
            <a:ext cx="190500" cy="37764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2">
            <a:extLst>
              <a:ext uri="{FF2B5EF4-FFF2-40B4-BE49-F238E27FC236}">
                <a16:creationId xmlns:a16="http://schemas.microsoft.com/office/drawing/2014/main" id="{F3ED4B80-0A92-2889-CCB2-0AD59288A93F}"/>
              </a:ext>
            </a:extLst>
          </p:cNvPr>
          <p:cNvSpPr>
            <a:spLocks noGrp="1"/>
          </p:cNvSpPr>
          <p:nvPr>
            <p:ph type="body" sz="quarter" idx="10" hasCustomPrompt="1"/>
          </p:nvPr>
        </p:nvSpPr>
        <p:spPr>
          <a:xfrm>
            <a:off x="1119452" y="1836701"/>
            <a:ext cx="8845370" cy="654475"/>
          </a:xfrm>
          <a:prstGeom prst="rect">
            <a:avLst/>
          </a:prstGeom>
          <a:noFill/>
        </p:spPr>
        <p:txBody>
          <a:bodyPr wrap="none" rtlCol="0">
            <a:spAutoFit/>
          </a:bodyPr>
          <a:lstStyle>
            <a:lvl1pPr marL="0" indent="0">
              <a:lnSpc>
                <a:spcPct val="110000"/>
              </a:lnSpc>
              <a:buFontTx/>
              <a:buNone/>
              <a:defRPr lang="en-US" altLang="zh-CN" sz="3600" b="1" dirty="0" smtClean="0">
                <a:solidFill>
                  <a:schemeClr val="tx1"/>
                </a:solidFill>
                <a:latin typeface="+mj-lt"/>
              </a:defRPr>
            </a:lvl1pPr>
          </a:lstStyle>
          <a:p>
            <a:pPr marL="0" lvl="0"/>
            <a:r>
              <a:rPr lang="en-US" altLang="zh-CN" dirty="0"/>
              <a:t>CLICK TO EDIT MASTER TEXT STYLES</a:t>
            </a:r>
          </a:p>
        </p:txBody>
      </p:sp>
      <p:sp>
        <p:nvSpPr>
          <p:cNvPr id="7" name="Text Placeholder 6">
            <a:extLst>
              <a:ext uri="{FF2B5EF4-FFF2-40B4-BE49-F238E27FC236}">
                <a16:creationId xmlns:a16="http://schemas.microsoft.com/office/drawing/2014/main" id="{500283E1-D794-1ED3-EC6B-0038DE9A8335}"/>
              </a:ext>
            </a:extLst>
          </p:cNvPr>
          <p:cNvSpPr>
            <a:spLocks noGrp="1"/>
          </p:cNvSpPr>
          <p:nvPr>
            <p:ph type="body" sz="quarter" idx="11"/>
          </p:nvPr>
        </p:nvSpPr>
        <p:spPr>
          <a:xfrm>
            <a:off x="5705908" y="1908295"/>
            <a:ext cx="5542937" cy="3267554"/>
          </a:xfrm>
          <a:prstGeom prst="rect">
            <a:avLst/>
          </a:prstGeom>
        </p:spPr>
        <p:txBody>
          <a:bodyPr/>
          <a:lstStyle>
            <a:lvl1pPr marL="388800" indent="-388800">
              <a:lnSpc>
                <a:spcPct val="120000"/>
              </a:lnSpc>
              <a:buClr>
                <a:srgbClr val="B6BAC3"/>
              </a:buClr>
              <a:buFont typeface="+mj-lt"/>
              <a:buAutoNum type="arabicPeriod"/>
              <a:defRPr/>
            </a:lvl1pPr>
            <a:lvl2pPr marL="914400" indent="-457200">
              <a:buClr>
                <a:srgbClr val="B6BAC3"/>
              </a:buClr>
              <a:buFont typeface="+mj-lt"/>
              <a:buAutoNum type="arabicPeriod"/>
              <a:defRPr/>
            </a:lvl2pPr>
            <a:lvl3pPr marL="1371600" indent="-457200">
              <a:buClr>
                <a:srgbClr val="B6BAC3"/>
              </a:buClr>
              <a:buFont typeface="+mj-lt"/>
              <a:buAutoNum type="arabicPeriod"/>
              <a:defRPr/>
            </a:lvl3pPr>
            <a:lvl4pPr marL="1714500" indent="-342900">
              <a:buClr>
                <a:srgbClr val="B6BAC3"/>
              </a:buClr>
              <a:buFont typeface="+mj-lt"/>
              <a:buAutoNum type="arabicPeriod"/>
              <a:defRPr/>
            </a:lvl4pPr>
            <a:lvl5pPr marL="2171700" indent="-342900">
              <a:buClr>
                <a:srgbClr val="B6BAC3"/>
              </a:buClr>
              <a:buFont typeface="+mj-lt"/>
              <a:buAutoNum type="arabicPeriod"/>
              <a:defRPr/>
            </a:lvl5pPr>
          </a:lstStyle>
          <a:p>
            <a:pPr lvl="0"/>
            <a:r>
              <a:rPr lang="en-US" dirty="0"/>
              <a:t>Click to edit Master text styles</a:t>
            </a:r>
          </a:p>
        </p:txBody>
      </p:sp>
      <p:pic>
        <p:nvPicPr>
          <p:cNvPr id="2" name="Picture 1" descr="A black background with grey letters&#10;&#10;Description automatically generated">
            <a:extLst>
              <a:ext uri="{FF2B5EF4-FFF2-40B4-BE49-F238E27FC236}">
                <a16:creationId xmlns:a16="http://schemas.microsoft.com/office/drawing/2014/main" id="{9A2F1AA2-2FB0-1165-3780-9DACD140DCC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27186229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el-03_wave_02">
  <p:cSld name="Titel-03_wave_02">
    <p:spTree>
      <p:nvGrpSpPr>
        <p:cNvPr id="1" name="Shape 85"/>
        <p:cNvGrpSpPr/>
        <p:nvPr/>
      </p:nvGrpSpPr>
      <p:grpSpPr>
        <a:xfrm>
          <a:off x="0" y="0"/>
          <a:ext cx="0" cy="0"/>
          <a:chOff x="0" y="0"/>
          <a:chExt cx="0" cy="0"/>
        </a:xfrm>
      </p:grpSpPr>
      <p:pic>
        <p:nvPicPr>
          <p:cNvPr id="86" name="Google Shape;86;p14"/>
          <p:cNvPicPr preferRelativeResize="0"/>
          <p:nvPr/>
        </p:nvPicPr>
        <p:blipFill rotWithShape="1">
          <a:blip r:embed="rId2">
            <a:alphaModFix/>
          </a:blip>
          <a:srcRect/>
          <a:stretch/>
        </p:blipFill>
        <p:spPr>
          <a:xfrm>
            <a:off x="0" y="3413737"/>
            <a:ext cx="12191998" cy="3485169"/>
          </a:xfrm>
          <a:prstGeom prst="rect">
            <a:avLst/>
          </a:prstGeom>
          <a:noFill/>
          <a:ln>
            <a:noFill/>
          </a:ln>
        </p:spPr>
      </p:pic>
      <p:pic>
        <p:nvPicPr>
          <p:cNvPr id="87" name="Google Shape;87;p14"/>
          <p:cNvPicPr preferRelativeResize="0"/>
          <p:nvPr/>
        </p:nvPicPr>
        <p:blipFill rotWithShape="1">
          <a:blip r:embed="rId3">
            <a:alphaModFix/>
          </a:blip>
          <a:srcRect/>
          <a:stretch/>
        </p:blipFill>
        <p:spPr>
          <a:xfrm>
            <a:off x="8659089" y="4303493"/>
            <a:ext cx="3090001" cy="752933"/>
          </a:xfrm>
          <a:prstGeom prst="rect">
            <a:avLst/>
          </a:prstGeom>
          <a:noFill/>
          <a:ln>
            <a:noFill/>
          </a:ln>
        </p:spPr>
      </p:pic>
      <p:sp>
        <p:nvSpPr>
          <p:cNvPr id="88" name="Google Shape;88;p14"/>
          <p:cNvSpPr txBox="1">
            <a:spLocks noGrp="1"/>
          </p:cNvSpPr>
          <p:nvPr>
            <p:ph type="ctrTitle"/>
          </p:nvPr>
        </p:nvSpPr>
        <p:spPr>
          <a:xfrm>
            <a:off x="1524000" y="795103"/>
            <a:ext cx="9144000" cy="13803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rgbClr val="1A6E99"/>
              </a:buClr>
              <a:buSzPts val="6000"/>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89" name="Google Shape;89;p14"/>
          <p:cNvSpPr txBox="1">
            <a:spLocks noGrp="1"/>
          </p:cNvSpPr>
          <p:nvPr>
            <p:ph type="subTitle" idx="1"/>
          </p:nvPr>
        </p:nvSpPr>
        <p:spPr>
          <a:xfrm>
            <a:off x="1515103" y="2175308"/>
            <a:ext cx="91440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dk1"/>
              </a:buClr>
              <a:buSzPts val="1800"/>
              <a:buNone/>
              <a:defRPr sz="2400" b="1" cap="none">
                <a:solidFill>
                  <a:schemeClr val="dk1"/>
                </a:solidFill>
              </a:defRPr>
            </a:lvl1pPr>
            <a:lvl2pPr lvl="1" algn="ctr" rtl="0">
              <a:lnSpc>
                <a:spcPct val="125000"/>
              </a:lnSpc>
              <a:spcBef>
                <a:spcPts val="500"/>
              </a:spcBef>
              <a:spcAft>
                <a:spcPts val="0"/>
              </a:spcAft>
              <a:buClr>
                <a:schemeClr val="dk1"/>
              </a:buClr>
              <a:buSzPts val="1500"/>
              <a:buNone/>
              <a:defRPr sz="2000"/>
            </a:lvl2pPr>
            <a:lvl3pPr lvl="2" algn="ctr" rtl="0">
              <a:lnSpc>
                <a:spcPct val="125000"/>
              </a:lnSpc>
              <a:spcBef>
                <a:spcPts val="500"/>
              </a:spcBef>
              <a:spcAft>
                <a:spcPts val="0"/>
              </a:spcAft>
              <a:buClr>
                <a:schemeClr val="dk1"/>
              </a:buClr>
              <a:buSzPts val="1350"/>
              <a:buNone/>
              <a:defRPr sz="1800"/>
            </a:lvl3pPr>
            <a:lvl4pPr lvl="3" algn="ctr" rtl="0">
              <a:lnSpc>
                <a:spcPct val="125000"/>
              </a:lnSpc>
              <a:spcBef>
                <a:spcPts val="500"/>
              </a:spcBef>
              <a:spcAft>
                <a:spcPts val="0"/>
              </a:spcAft>
              <a:buClr>
                <a:schemeClr val="dk1"/>
              </a:buClr>
              <a:buSzPts val="1200"/>
              <a:buNone/>
              <a:defRPr sz="1600"/>
            </a:lvl4pPr>
            <a:lvl5pPr lvl="4" algn="ctr" rtl="0">
              <a:lnSpc>
                <a:spcPct val="125000"/>
              </a:lnSpc>
              <a:spcBef>
                <a:spcPts val="500"/>
              </a:spcBef>
              <a:spcAft>
                <a:spcPts val="0"/>
              </a:spcAft>
              <a:buClr>
                <a:schemeClr val="dk1"/>
              </a:buClr>
              <a:buSzPts val="12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740977936"/>
      </p:ext>
    </p:extLst>
  </p:cSld>
  <p:clrMapOvr>
    <a:masterClrMapping/>
  </p:clrMapOvr>
  <p:extLst>
    <p:ext uri="{DCECCB84-F9BA-43D5-87BE-67443E8EF086}">
      <p15:sldGuideLst xmlns:p15="http://schemas.microsoft.com/office/powerpoint/2012/main">
        <p15:guide id="1" pos="7401">
          <p15:clr>
            <a:srgbClr val="FBAE40"/>
          </p15:clr>
        </p15:guide>
      </p15:sldGuideLst>
    </p:ext>
  </p:extLst>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Content-3">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BCC25C8E-B9A0-C1DD-684D-66F5B9BDAA2E}"/>
              </a:ext>
            </a:extLst>
          </p:cNvPr>
          <p:cNvSpPr/>
          <p:nvPr userDrawn="1"/>
        </p:nvSpPr>
        <p:spPr>
          <a:xfrm>
            <a:off x="4207712" y="2406263"/>
            <a:ext cx="3783128" cy="2876937"/>
          </a:xfrm>
          <a:prstGeom prst="roundRect">
            <a:avLst>
              <a:gd name="adj" fmla="val 12771"/>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5A897E47-5C8B-4301-ABB0-65AD35460DBD}"/>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AB822A2-2D14-2C3D-4304-B8905A65866F}"/>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E2FEF0B1-8543-BE10-CC72-DB067BB7C4F6}"/>
              </a:ext>
            </a:extLst>
          </p:cNvPr>
          <p:cNvSpPr/>
          <p:nvPr userDrawn="1"/>
        </p:nvSpPr>
        <p:spPr>
          <a:xfrm>
            <a:off x="-5820" y="1239509"/>
            <a:ext cx="190500" cy="37764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2">
            <a:extLst>
              <a:ext uri="{FF2B5EF4-FFF2-40B4-BE49-F238E27FC236}">
                <a16:creationId xmlns:a16="http://schemas.microsoft.com/office/drawing/2014/main" id="{272511D4-511D-5DF3-18BE-F5BB5F8C2634}"/>
              </a:ext>
            </a:extLst>
          </p:cNvPr>
          <p:cNvSpPr>
            <a:spLocks noGrp="1"/>
          </p:cNvSpPr>
          <p:nvPr>
            <p:ph type="body" sz="quarter" idx="10" hasCustomPrompt="1"/>
          </p:nvPr>
        </p:nvSpPr>
        <p:spPr>
          <a:xfrm>
            <a:off x="618067" y="1105559"/>
            <a:ext cx="8845370" cy="654475"/>
          </a:xfrm>
          <a:prstGeom prst="rect">
            <a:avLst/>
          </a:prstGeom>
          <a:noFill/>
        </p:spPr>
        <p:txBody>
          <a:bodyPr wrap="none" lIns="0" rtlCol="0">
            <a:spAutoFit/>
          </a:bodyPr>
          <a:lstStyle>
            <a:lvl1pPr marL="0" indent="0">
              <a:lnSpc>
                <a:spcPct val="110000"/>
              </a:lnSpc>
              <a:buFontTx/>
              <a:buNone/>
              <a:defRPr lang="en-US" altLang="zh-CN" sz="3600" b="1" dirty="0" smtClean="0">
                <a:solidFill>
                  <a:schemeClr val="tx1"/>
                </a:solidFill>
                <a:latin typeface="+mj-lt"/>
              </a:defRPr>
            </a:lvl1pPr>
          </a:lstStyle>
          <a:p>
            <a:pPr marL="0" lvl="0"/>
            <a:r>
              <a:rPr lang="en-US" altLang="zh-CN" dirty="0"/>
              <a:t>CLICK TO EDIT MASTER TEXT STYLES</a:t>
            </a:r>
          </a:p>
        </p:txBody>
      </p:sp>
      <p:sp>
        <p:nvSpPr>
          <p:cNvPr id="13" name="Text Placeholder 25">
            <a:extLst>
              <a:ext uri="{FF2B5EF4-FFF2-40B4-BE49-F238E27FC236}">
                <a16:creationId xmlns:a16="http://schemas.microsoft.com/office/drawing/2014/main" id="{16847C45-80FE-200C-34D3-18A88FA059C9}"/>
              </a:ext>
            </a:extLst>
          </p:cNvPr>
          <p:cNvSpPr>
            <a:spLocks noGrp="1"/>
          </p:cNvSpPr>
          <p:nvPr>
            <p:ph type="body" sz="quarter" idx="13"/>
          </p:nvPr>
        </p:nvSpPr>
        <p:spPr>
          <a:xfrm>
            <a:off x="629609" y="2713833"/>
            <a:ext cx="775427" cy="1029256"/>
          </a:xfrm>
          <a:prstGeom prst="rect">
            <a:avLst/>
          </a:prstGeom>
          <a:noFill/>
        </p:spPr>
        <p:txBody>
          <a:bodyPr wrap="none" tIns="0" rtlCol="0" anchor="t" anchorCtr="0">
            <a:noAutofit/>
          </a:bodyPr>
          <a:lstStyle>
            <a:lvl1pPr marL="0" indent="0">
              <a:lnSpc>
                <a:spcPct val="110000"/>
              </a:lnSpc>
              <a:spcBef>
                <a:spcPts val="0"/>
              </a:spcBef>
              <a:buFont typeface="+mj-lt"/>
              <a:buNone/>
              <a:defRPr lang="en-US" altLang="zh-CN" sz="5400" b="1" dirty="0" smtClean="0">
                <a:solidFill>
                  <a:srgbClr val="B6BAC3"/>
                </a:solidFill>
                <a:latin typeface="+mn-lt"/>
              </a:defRPr>
            </a:lvl1pPr>
          </a:lstStyle>
          <a:p>
            <a:pPr marL="0" lvl="0" algn="ctr"/>
            <a:r>
              <a:rPr lang="en-US" altLang="zh-CN" dirty="0"/>
              <a:t>Click to edit Master text styles</a:t>
            </a:r>
          </a:p>
        </p:txBody>
      </p:sp>
      <p:sp>
        <p:nvSpPr>
          <p:cNvPr id="14" name="Text Placeholder 25">
            <a:extLst>
              <a:ext uri="{FF2B5EF4-FFF2-40B4-BE49-F238E27FC236}">
                <a16:creationId xmlns:a16="http://schemas.microsoft.com/office/drawing/2014/main" id="{8CECA5AE-16BB-BA1C-A198-FB3F01164F13}"/>
              </a:ext>
            </a:extLst>
          </p:cNvPr>
          <p:cNvSpPr>
            <a:spLocks noGrp="1"/>
          </p:cNvSpPr>
          <p:nvPr>
            <p:ph type="body" sz="quarter" idx="14"/>
          </p:nvPr>
        </p:nvSpPr>
        <p:spPr>
          <a:xfrm>
            <a:off x="618067" y="3979369"/>
            <a:ext cx="3425613" cy="494751"/>
          </a:xfrm>
          <a:prstGeom prst="rect">
            <a:avLst/>
          </a:prstGeom>
          <a:noFill/>
        </p:spPr>
        <p:txBody>
          <a:bodyPr wrap="square" lIns="0" rtlCol="0" anchor="ctr" anchorCtr="0">
            <a:noAutofit/>
          </a:bodyPr>
          <a:lstStyle>
            <a:lvl1pPr marL="0" indent="0">
              <a:lnSpc>
                <a:spcPct val="110000"/>
              </a:lnSpc>
              <a:buFontTx/>
              <a:buNone/>
              <a:defRPr lang="en-US" altLang="zh-CN" sz="1800" b="1" dirty="0" smtClean="0">
                <a:solidFill>
                  <a:schemeClr val="tx1"/>
                </a:solidFill>
                <a:latin typeface="+mn-lt"/>
              </a:defRPr>
            </a:lvl1pPr>
          </a:lstStyle>
          <a:p>
            <a:pPr marL="0" lvl="0">
              <a:lnSpc>
                <a:spcPct val="120000"/>
              </a:lnSpc>
            </a:pPr>
            <a:r>
              <a:rPr lang="en-US" altLang="zh-CN" dirty="0"/>
              <a:t>Click to edit Master text styles</a:t>
            </a:r>
          </a:p>
        </p:txBody>
      </p:sp>
      <p:sp>
        <p:nvSpPr>
          <p:cNvPr id="15" name="Text Placeholder 25">
            <a:extLst>
              <a:ext uri="{FF2B5EF4-FFF2-40B4-BE49-F238E27FC236}">
                <a16:creationId xmlns:a16="http://schemas.microsoft.com/office/drawing/2014/main" id="{F16BBE9B-597F-7662-75FA-0F0AE7F78839}"/>
              </a:ext>
            </a:extLst>
          </p:cNvPr>
          <p:cNvSpPr>
            <a:spLocks noGrp="1"/>
          </p:cNvSpPr>
          <p:nvPr>
            <p:ph type="body" sz="quarter" idx="15"/>
          </p:nvPr>
        </p:nvSpPr>
        <p:spPr>
          <a:xfrm>
            <a:off x="618067" y="4423695"/>
            <a:ext cx="3425613" cy="360612"/>
          </a:xfrm>
          <a:prstGeom prst="rect">
            <a:avLst/>
          </a:prstGeom>
          <a:noFill/>
        </p:spPr>
        <p:txBody>
          <a:bodyPr wrap="square" lIns="0" rtlCol="0" anchor="ctr" anchorCtr="0">
            <a:noAutofit/>
          </a:bodyPr>
          <a:lstStyle>
            <a:lvl1pPr marL="0" indent="0">
              <a:lnSpc>
                <a:spcPct val="110000"/>
              </a:lnSpc>
              <a:buNone/>
              <a:defRPr lang="en-US" altLang="zh-CN" sz="1400" dirty="0" smtClean="0">
                <a:solidFill>
                  <a:schemeClr val="tx1"/>
                </a:solidFill>
                <a:latin typeface="+mn-lt"/>
              </a:defRPr>
            </a:lvl1pPr>
          </a:lstStyle>
          <a:p>
            <a:pPr marL="0" lvl="0">
              <a:lnSpc>
                <a:spcPct val="120000"/>
              </a:lnSpc>
            </a:pPr>
            <a:r>
              <a:rPr lang="en-US" altLang="zh-CN" dirty="0"/>
              <a:t>Click to edit Master text styles</a:t>
            </a:r>
          </a:p>
        </p:txBody>
      </p:sp>
      <p:sp>
        <p:nvSpPr>
          <p:cNvPr id="16" name="Text Placeholder 25">
            <a:extLst>
              <a:ext uri="{FF2B5EF4-FFF2-40B4-BE49-F238E27FC236}">
                <a16:creationId xmlns:a16="http://schemas.microsoft.com/office/drawing/2014/main" id="{DA749574-8BE6-513F-51B7-7D6DC9908BDB}"/>
              </a:ext>
            </a:extLst>
          </p:cNvPr>
          <p:cNvSpPr>
            <a:spLocks noGrp="1"/>
          </p:cNvSpPr>
          <p:nvPr>
            <p:ph type="body" sz="quarter" idx="16"/>
          </p:nvPr>
        </p:nvSpPr>
        <p:spPr>
          <a:xfrm>
            <a:off x="4536348" y="2713833"/>
            <a:ext cx="775427" cy="1029256"/>
          </a:xfrm>
          <a:prstGeom prst="rect">
            <a:avLst/>
          </a:prstGeom>
          <a:noFill/>
        </p:spPr>
        <p:txBody>
          <a:bodyPr wrap="none" tIns="0" rtlCol="0" anchor="t" anchorCtr="0">
            <a:noAutofit/>
          </a:bodyPr>
          <a:lstStyle>
            <a:lvl1pPr marL="0" indent="0">
              <a:lnSpc>
                <a:spcPct val="110000"/>
              </a:lnSpc>
              <a:spcBef>
                <a:spcPts val="0"/>
              </a:spcBef>
              <a:buFont typeface="+mj-lt"/>
              <a:buNone/>
              <a:defRPr lang="en-US" altLang="zh-CN" sz="5400" b="1" dirty="0" smtClean="0">
                <a:solidFill>
                  <a:srgbClr val="B6BAC3"/>
                </a:solidFill>
                <a:latin typeface="+mn-lt"/>
              </a:defRPr>
            </a:lvl1pPr>
          </a:lstStyle>
          <a:p>
            <a:pPr marL="0" lvl="0" algn="ctr"/>
            <a:r>
              <a:rPr lang="en-US" altLang="zh-CN" dirty="0"/>
              <a:t>Click to edit Master text styles</a:t>
            </a:r>
          </a:p>
        </p:txBody>
      </p:sp>
      <p:sp>
        <p:nvSpPr>
          <p:cNvPr id="17" name="Text Placeholder 25">
            <a:extLst>
              <a:ext uri="{FF2B5EF4-FFF2-40B4-BE49-F238E27FC236}">
                <a16:creationId xmlns:a16="http://schemas.microsoft.com/office/drawing/2014/main" id="{0995C5F1-DC82-D5ED-2607-2AC731D67399}"/>
              </a:ext>
            </a:extLst>
          </p:cNvPr>
          <p:cNvSpPr>
            <a:spLocks noGrp="1"/>
          </p:cNvSpPr>
          <p:nvPr>
            <p:ph type="body" sz="quarter" idx="17"/>
          </p:nvPr>
        </p:nvSpPr>
        <p:spPr>
          <a:xfrm>
            <a:off x="4499405" y="3979369"/>
            <a:ext cx="3425395" cy="494751"/>
          </a:xfrm>
          <a:prstGeom prst="rect">
            <a:avLst/>
          </a:prstGeom>
          <a:noFill/>
        </p:spPr>
        <p:txBody>
          <a:bodyPr wrap="square" lIns="0" rtlCol="0" anchor="ctr" anchorCtr="0">
            <a:noAutofit/>
          </a:bodyPr>
          <a:lstStyle>
            <a:lvl1pPr marL="0" indent="0">
              <a:lnSpc>
                <a:spcPct val="110000"/>
              </a:lnSpc>
              <a:buFontTx/>
              <a:buNone/>
              <a:defRPr lang="en-US" altLang="zh-CN" sz="1800" b="1" dirty="0" smtClean="0">
                <a:solidFill>
                  <a:schemeClr val="tx1"/>
                </a:solidFill>
                <a:latin typeface="+mn-lt"/>
              </a:defRPr>
            </a:lvl1pPr>
          </a:lstStyle>
          <a:p>
            <a:pPr marL="0" lvl="0">
              <a:lnSpc>
                <a:spcPct val="120000"/>
              </a:lnSpc>
            </a:pPr>
            <a:r>
              <a:rPr lang="en-US" altLang="zh-CN" dirty="0"/>
              <a:t>Click to edit Master text styles</a:t>
            </a:r>
          </a:p>
        </p:txBody>
      </p:sp>
      <p:sp>
        <p:nvSpPr>
          <p:cNvPr id="18" name="Text Placeholder 25">
            <a:extLst>
              <a:ext uri="{FF2B5EF4-FFF2-40B4-BE49-F238E27FC236}">
                <a16:creationId xmlns:a16="http://schemas.microsoft.com/office/drawing/2014/main" id="{E14BCB34-D9C4-497D-7756-9FC53502EEC9}"/>
              </a:ext>
            </a:extLst>
          </p:cNvPr>
          <p:cNvSpPr>
            <a:spLocks noGrp="1"/>
          </p:cNvSpPr>
          <p:nvPr>
            <p:ph type="body" sz="quarter" idx="18"/>
          </p:nvPr>
        </p:nvSpPr>
        <p:spPr>
          <a:xfrm>
            <a:off x="4499958" y="4423695"/>
            <a:ext cx="3425395" cy="360612"/>
          </a:xfrm>
          <a:prstGeom prst="rect">
            <a:avLst/>
          </a:prstGeom>
          <a:noFill/>
        </p:spPr>
        <p:txBody>
          <a:bodyPr wrap="square" lIns="0" rtlCol="0" anchor="ctr" anchorCtr="0">
            <a:noAutofit/>
          </a:bodyPr>
          <a:lstStyle>
            <a:lvl1pPr marL="0" indent="0">
              <a:lnSpc>
                <a:spcPct val="110000"/>
              </a:lnSpc>
              <a:buNone/>
              <a:defRPr lang="en-US" altLang="zh-CN" sz="1400" dirty="0" smtClean="0">
                <a:solidFill>
                  <a:schemeClr val="tx1"/>
                </a:solidFill>
                <a:latin typeface="+mn-lt"/>
              </a:defRPr>
            </a:lvl1pPr>
          </a:lstStyle>
          <a:p>
            <a:pPr marL="0" lvl="0">
              <a:lnSpc>
                <a:spcPct val="120000"/>
              </a:lnSpc>
            </a:pPr>
            <a:r>
              <a:rPr lang="en-US" altLang="zh-CN" dirty="0"/>
              <a:t>Click to edit Master text styles</a:t>
            </a:r>
          </a:p>
        </p:txBody>
      </p:sp>
      <p:sp>
        <p:nvSpPr>
          <p:cNvPr id="19" name="Text Placeholder 25">
            <a:extLst>
              <a:ext uri="{FF2B5EF4-FFF2-40B4-BE49-F238E27FC236}">
                <a16:creationId xmlns:a16="http://schemas.microsoft.com/office/drawing/2014/main" id="{79B17C99-09EF-3152-D356-2E16DBCBC771}"/>
              </a:ext>
            </a:extLst>
          </p:cNvPr>
          <p:cNvSpPr>
            <a:spLocks noGrp="1"/>
          </p:cNvSpPr>
          <p:nvPr>
            <p:ph type="body" sz="quarter" idx="19"/>
          </p:nvPr>
        </p:nvSpPr>
        <p:spPr>
          <a:xfrm>
            <a:off x="8389804" y="2713833"/>
            <a:ext cx="775427" cy="1029256"/>
          </a:xfrm>
          <a:prstGeom prst="rect">
            <a:avLst/>
          </a:prstGeom>
          <a:noFill/>
        </p:spPr>
        <p:txBody>
          <a:bodyPr wrap="none" tIns="0" rtlCol="0" anchor="t" anchorCtr="0">
            <a:noAutofit/>
          </a:bodyPr>
          <a:lstStyle>
            <a:lvl1pPr marL="0" indent="0">
              <a:lnSpc>
                <a:spcPct val="110000"/>
              </a:lnSpc>
              <a:spcBef>
                <a:spcPts val="0"/>
              </a:spcBef>
              <a:buFont typeface="+mj-lt"/>
              <a:buNone/>
              <a:defRPr lang="en-US" altLang="zh-CN" sz="5400" b="1" dirty="0" smtClean="0">
                <a:solidFill>
                  <a:srgbClr val="B6BAC3"/>
                </a:solidFill>
                <a:latin typeface="+mn-lt"/>
              </a:defRPr>
            </a:lvl1pPr>
          </a:lstStyle>
          <a:p>
            <a:pPr marL="0" lvl="0" algn="ctr"/>
            <a:r>
              <a:rPr lang="en-US" altLang="zh-CN" dirty="0"/>
              <a:t>Click to edit Master text styles</a:t>
            </a:r>
          </a:p>
        </p:txBody>
      </p:sp>
      <p:sp>
        <p:nvSpPr>
          <p:cNvPr id="20" name="Text Placeholder 25">
            <a:extLst>
              <a:ext uri="{FF2B5EF4-FFF2-40B4-BE49-F238E27FC236}">
                <a16:creationId xmlns:a16="http://schemas.microsoft.com/office/drawing/2014/main" id="{5C6FA9E0-C8BD-8E79-A071-CDB7D2172C4C}"/>
              </a:ext>
            </a:extLst>
          </p:cNvPr>
          <p:cNvSpPr>
            <a:spLocks noGrp="1"/>
          </p:cNvSpPr>
          <p:nvPr>
            <p:ph type="body" sz="quarter" idx="20"/>
          </p:nvPr>
        </p:nvSpPr>
        <p:spPr>
          <a:xfrm>
            <a:off x="8367160" y="3979369"/>
            <a:ext cx="3427200" cy="494751"/>
          </a:xfrm>
          <a:prstGeom prst="rect">
            <a:avLst/>
          </a:prstGeom>
          <a:noFill/>
        </p:spPr>
        <p:txBody>
          <a:bodyPr wrap="square" lIns="0" rtlCol="0" anchor="ctr" anchorCtr="0">
            <a:noAutofit/>
          </a:bodyPr>
          <a:lstStyle>
            <a:lvl1pPr marL="0" indent="0">
              <a:lnSpc>
                <a:spcPct val="110000"/>
              </a:lnSpc>
              <a:buFontTx/>
              <a:buNone/>
              <a:defRPr lang="en-US" altLang="zh-CN" sz="1800" b="1" dirty="0" smtClean="0">
                <a:solidFill>
                  <a:schemeClr val="tx1"/>
                </a:solidFill>
                <a:latin typeface="+mn-lt"/>
              </a:defRPr>
            </a:lvl1pPr>
          </a:lstStyle>
          <a:p>
            <a:pPr marL="0" lvl="0">
              <a:lnSpc>
                <a:spcPct val="120000"/>
              </a:lnSpc>
            </a:pPr>
            <a:r>
              <a:rPr lang="en-US" altLang="zh-CN" dirty="0"/>
              <a:t>Click to edit Master text styles</a:t>
            </a:r>
          </a:p>
        </p:txBody>
      </p:sp>
      <p:sp>
        <p:nvSpPr>
          <p:cNvPr id="21" name="Text Placeholder 25">
            <a:extLst>
              <a:ext uri="{FF2B5EF4-FFF2-40B4-BE49-F238E27FC236}">
                <a16:creationId xmlns:a16="http://schemas.microsoft.com/office/drawing/2014/main" id="{C7E57AB0-9B2B-7A90-4F26-8290A7CCF50C}"/>
              </a:ext>
            </a:extLst>
          </p:cNvPr>
          <p:cNvSpPr>
            <a:spLocks noGrp="1"/>
          </p:cNvSpPr>
          <p:nvPr>
            <p:ph type="body" sz="quarter" idx="21"/>
          </p:nvPr>
        </p:nvSpPr>
        <p:spPr>
          <a:xfrm>
            <a:off x="8367714" y="4423695"/>
            <a:ext cx="3427200" cy="360612"/>
          </a:xfrm>
          <a:prstGeom prst="rect">
            <a:avLst/>
          </a:prstGeom>
          <a:noFill/>
        </p:spPr>
        <p:txBody>
          <a:bodyPr wrap="square" lIns="0" rtlCol="0" anchor="ctr" anchorCtr="0">
            <a:noAutofit/>
          </a:bodyPr>
          <a:lstStyle>
            <a:lvl1pPr marL="0" indent="0">
              <a:lnSpc>
                <a:spcPct val="110000"/>
              </a:lnSpc>
              <a:buNone/>
              <a:defRPr lang="en-US" altLang="zh-CN" sz="1400" dirty="0" smtClean="0">
                <a:solidFill>
                  <a:schemeClr val="tx1"/>
                </a:solidFill>
                <a:latin typeface="+mn-lt"/>
              </a:defRPr>
            </a:lvl1pPr>
          </a:lstStyle>
          <a:p>
            <a:pPr marL="0" lvl="0">
              <a:lnSpc>
                <a:spcPct val="120000"/>
              </a:lnSpc>
            </a:pPr>
            <a:r>
              <a:rPr lang="en-US" altLang="zh-CN" dirty="0"/>
              <a:t>Click to edit Master text styles</a:t>
            </a:r>
          </a:p>
        </p:txBody>
      </p:sp>
      <p:cxnSp>
        <p:nvCxnSpPr>
          <p:cNvPr id="22" name="Straight Connector 21">
            <a:extLst>
              <a:ext uri="{FF2B5EF4-FFF2-40B4-BE49-F238E27FC236}">
                <a16:creationId xmlns:a16="http://schemas.microsoft.com/office/drawing/2014/main" id="{65294A5D-4416-417C-5231-04E72C744B35}"/>
              </a:ext>
            </a:extLst>
          </p:cNvPr>
          <p:cNvCxnSpPr>
            <a:cxnSpLocks/>
          </p:cNvCxnSpPr>
          <p:nvPr userDrawn="1"/>
        </p:nvCxnSpPr>
        <p:spPr>
          <a:xfrm>
            <a:off x="623888" y="3815870"/>
            <a:ext cx="3205162"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14A5F3C4-0AAE-832D-DD6A-3D0881000263}"/>
              </a:ext>
            </a:extLst>
          </p:cNvPr>
          <p:cNvCxnSpPr>
            <a:cxnSpLocks/>
          </p:cNvCxnSpPr>
          <p:nvPr userDrawn="1"/>
        </p:nvCxnSpPr>
        <p:spPr>
          <a:xfrm>
            <a:off x="4499404" y="3815870"/>
            <a:ext cx="3205162"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9F74237-C6A5-3313-FE0F-7D9FF3182C1B}"/>
              </a:ext>
            </a:extLst>
          </p:cNvPr>
          <p:cNvCxnSpPr>
            <a:cxnSpLocks/>
          </p:cNvCxnSpPr>
          <p:nvPr userDrawn="1"/>
        </p:nvCxnSpPr>
        <p:spPr>
          <a:xfrm>
            <a:off x="8374920" y="3815870"/>
            <a:ext cx="3205162"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pic>
        <p:nvPicPr>
          <p:cNvPr id="2" name="Picture 1" descr="A black background with grey letters&#10;&#10;Description automatically generated">
            <a:extLst>
              <a:ext uri="{FF2B5EF4-FFF2-40B4-BE49-F238E27FC236}">
                <a16:creationId xmlns:a16="http://schemas.microsoft.com/office/drawing/2014/main" id="{148764D9-F741-2553-BF56-46A32F00722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4079034982"/>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Transition-1">
    <p:spTree>
      <p:nvGrpSpPr>
        <p:cNvPr id="1" name=""/>
        <p:cNvGrpSpPr/>
        <p:nvPr/>
      </p:nvGrpSpPr>
      <p:grpSpPr>
        <a:xfrm>
          <a:off x="0" y="0"/>
          <a:ext cx="0" cy="0"/>
          <a:chOff x="0" y="0"/>
          <a:chExt cx="0" cy="0"/>
        </a:xfrm>
      </p:grpSpPr>
      <p:pic>
        <p:nvPicPr>
          <p:cNvPr id="13" name="Picture 12" descr="A blue background with white dots&#10;&#10;Description automatically generated">
            <a:extLst>
              <a:ext uri="{FF2B5EF4-FFF2-40B4-BE49-F238E27FC236}">
                <a16:creationId xmlns:a16="http://schemas.microsoft.com/office/drawing/2014/main" id="{952B1FD4-A71A-0DE8-417A-3346B650E593}"/>
              </a:ext>
            </a:extLst>
          </p:cNvPr>
          <p:cNvPicPr>
            <a:picLocks noChangeAspect="1"/>
          </p:cNvPicPr>
          <p:nvPr userDrawn="1"/>
        </p:nvPicPr>
        <p:blipFill>
          <a:blip r:embed="rId2"/>
          <a:stretch>
            <a:fillRect/>
          </a:stretch>
        </p:blipFill>
        <p:spPr>
          <a:xfrm>
            <a:off x="0" y="0"/>
            <a:ext cx="12192000" cy="6858000"/>
          </a:xfrm>
          <a:prstGeom prst="rect">
            <a:avLst/>
          </a:prstGeom>
        </p:spPr>
      </p:pic>
      <p:cxnSp>
        <p:nvCxnSpPr>
          <p:cNvPr id="9" name="Straight Connector 8">
            <a:extLst>
              <a:ext uri="{FF2B5EF4-FFF2-40B4-BE49-F238E27FC236}">
                <a16:creationId xmlns:a16="http://schemas.microsoft.com/office/drawing/2014/main" id="{5F3F6D26-35CB-50A3-67F9-9F9CBE2083A7}"/>
              </a:ext>
            </a:extLst>
          </p:cNvPr>
          <p:cNvCxnSpPr>
            <a:cxnSpLocks/>
          </p:cNvCxnSpPr>
          <p:nvPr userDrawn="1"/>
        </p:nvCxnSpPr>
        <p:spPr>
          <a:xfrm>
            <a:off x="618067" y="632448"/>
            <a:ext cx="9501717"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1741DF4D-327B-78A5-AC1E-0D4887006164}"/>
              </a:ext>
            </a:extLst>
          </p:cNvPr>
          <p:cNvSpPr>
            <a:spLocks noGrp="1"/>
          </p:cNvSpPr>
          <p:nvPr>
            <p:ph type="ctrTitle"/>
          </p:nvPr>
        </p:nvSpPr>
        <p:spPr>
          <a:xfrm>
            <a:off x="618067" y="2006347"/>
            <a:ext cx="6475752" cy="2556021"/>
          </a:xfrm>
          <a:prstGeom prst="rect">
            <a:avLst/>
          </a:prstGeom>
        </p:spPr>
        <p:txBody>
          <a:bodyPr lIns="0" anchor="t" anchorCtr="0"/>
          <a:lstStyle>
            <a:lvl1pPr algn="l">
              <a:lnSpc>
                <a:spcPct val="110000"/>
              </a:lnSpc>
              <a:defRPr sz="4800" b="1">
                <a:solidFill>
                  <a:schemeClr val="bg1"/>
                </a:solidFill>
              </a:defRPr>
            </a:lvl1pPr>
          </a:lstStyle>
          <a:p>
            <a:r>
              <a:rPr lang="en-US" dirty="0"/>
              <a:t>Click to edit Master title style</a:t>
            </a:r>
          </a:p>
        </p:txBody>
      </p:sp>
      <p:sp>
        <p:nvSpPr>
          <p:cNvPr id="15" name="Subtitle 2">
            <a:extLst>
              <a:ext uri="{FF2B5EF4-FFF2-40B4-BE49-F238E27FC236}">
                <a16:creationId xmlns:a16="http://schemas.microsoft.com/office/drawing/2014/main" id="{68AC9AD0-E67F-25EB-0A0A-DEDBF319E4E4}"/>
              </a:ext>
            </a:extLst>
          </p:cNvPr>
          <p:cNvSpPr>
            <a:spLocks noGrp="1"/>
          </p:cNvSpPr>
          <p:nvPr>
            <p:ph type="subTitle" idx="1"/>
          </p:nvPr>
        </p:nvSpPr>
        <p:spPr>
          <a:xfrm>
            <a:off x="618067" y="5173133"/>
            <a:ext cx="6475752" cy="1052419"/>
          </a:xfrm>
          <a:prstGeom prst="rect">
            <a:avLst/>
          </a:prstGeom>
        </p:spPr>
        <p:txBody>
          <a:bodyPr lIns="0"/>
          <a:lstStyle>
            <a:lvl1pPr marL="0" indent="0" algn="l">
              <a:lnSpc>
                <a:spcPct val="120000"/>
              </a:lnSpc>
              <a:spcBef>
                <a:spcPts val="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2" name="Picture 1" descr="A black background with grey letters&#10;&#10;Description automatically generated">
            <a:extLst>
              <a:ext uri="{FF2B5EF4-FFF2-40B4-BE49-F238E27FC236}">
                <a16:creationId xmlns:a16="http://schemas.microsoft.com/office/drawing/2014/main" id="{508AF170-1AD5-E857-9D33-006B3D500332}"/>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3990287654"/>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ransition-2">
    <p:spTree>
      <p:nvGrpSpPr>
        <p:cNvPr id="1" name=""/>
        <p:cNvGrpSpPr/>
        <p:nvPr/>
      </p:nvGrpSpPr>
      <p:grpSpPr>
        <a:xfrm>
          <a:off x="0" y="0"/>
          <a:ext cx="0" cy="0"/>
          <a:chOff x="0" y="0"/>
          <a:chExt cx="0" cy="0"/>
        </a:xfrm>
      </p:grpSpPr>
      <p:pic>
        <p:nvPicPr>
          <p:cNvPr id="15" name="Picture 14" descr="A blue background with a circle&#10;&#10;Description automatically generated">
            <a:extLst>
              <a:ext uri="{FF2B5EF4-FFF2-40B4-BE49-F238E27FC236}">
                <a16:creationId xmlns:a16="http://schemas.microsoft.com/office/drawing/2014/main" id="{0DD0E526-549D-D4F6-2618-3959445D9C7A}"/>
              </a:ext>
            </a:extLst>
          </p:cNvPr>
          <p:cNvPicPr>
            <a:picLocks noChangeAspect="1"/>
          </p:cNvPicPr>
          <p:nvPr userDrawn="1"/>
        </p:nvPicPr>
        <p:blipFill>
          <a:blip r:embed="rId2"/>
          <a:stretch>
            <a:fillRect/>
          </a:stretch>
        </p:blipFill>
        <p:spPr>
          <a:xfrm>
            <a:off x="0" y="0"/>
            <a:ext cx="12192000" cy="6858000"/>
          </a:xfrm>
          <a:prstGeom prst="rect">
            <a:avLst/>
          </a:prstGeom>
        </p:spPr>
      </p:pic>
      <p:cxnSp>
        <p:nvCxnSpPr>
          <p:cNvPr id="3" name="Straight Connector 2">
            <a:extLst>
              <a:ext uri="{FF2B5EF4-FFF2-40B4-BE49-F238E27FC236}">
                <a16:creationId xmlns:a16="http://schemas.microsoft.com/office/drawing/2014/main" id="{CE1EA46C-BD1F-5491-DE4C-27D6443440B2}"/>
              </a:ext>
            </a:extLst>
          </p:cNvPr>
          <p:cNvCxnSpPr>
            <a:cxnSpLocks/>
          </p:cNvCxnSpPr>
          <p:nvPr userDrawn="1"/>
        </p:nvCxnSpPr>
        <p:spPr>
          <a:xfrm>
            <a:off x="618067" y="632448"/>
            <a:ext cx="9501717" cy="0"/>
          </a:xfrm>
          <a:prstGeom prst="line">
            <a:avLst/>
          </a:prstGeom>
          <a:ln w="635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4EC80F06-DA71-2F4F-A0A5-A2AD8FDF3A48}"/>
              </a:ext>
            </a:extLst>
          </p:cNvPr>
          <p:cNvSpPr>
            <a:spLocks noGrp="1"/>
          </p:cNvSpPr>
          <p:nvPr>
            <p:ph type="ctrTitle"/>
          </p:nvPr>
        </p:nvSpPr>
        <p:spPr>
          <a:xfrm>
            <a:off x="618067" y="2006347"/>
            <a:ext cx="6475752" cy="2556021"/>
          </a:xfrm>
          <a:prstGeom prst="rect">
            <a:avLst/>
          </a:prstGeom>
        </p:spPr>
        <p:txBody>
          <a:bodyPr lIns="0" anchor="t" anchorCtr="0"/>
          <a:lstStyle>
            <a:lvl1pPr algn="l">
              <a:lnSpc>
                <a:spcPct val="110000"/>
              </a:lnSpc>
              <a:defRPr sz="4800" b="1">
                <a:solidFill>
                  <a:schemeClr val="bg1"/>
                </a:solidFill>
              </a:defRPr>
            </a:lvl1pPr>
          </a:lstStyle>
          <a:p>
            <a:r>
              <a:rPr lang="en-US" dirty="0"/>
              <a:t>Click to edit Master title style</a:t>
            </a:r>
          </a:p>
        </p:txBody>
      </p:sp>
      <p:sp>
        <p:nvSpPr>
          <p:cNvPr id="6" name="Subtitle 2">
            <a:extLst>
              <a:ext uri="{FF2B5EF4-FFF2-40B4-BE49-F238E27FC236}">
                <a16:creationId xmlns:a16="http://schemas.microsoft.com/office/drawing/2014/main" id="{0784A3BD-3547-CD97-DD10-01B3C4F397F0}"/>
              </a:ext>
            </a:extLst>
          </p:cNvPr>
          <p:cNvSpPr>
            <a:spLocks noGrp="1"/>
          </p:cNvSpPr>
          <p:nvPr>
            <p:ph type="subTitle" idx="1"/>
          </p:nvPr>
        </p:nvSpPr>
        <p:spPr>
          <a:xfrm>
            <a:off x="618067" y="5173133"/>
            <a:ext cx="6475752" cy="1052419"/>
          </a:xfrm>
          <a:prstGeom prst="rect">
            <a:avLst/>
          </a:prstGeom>
        </p:spPr>
        <p:txBody>
          <a:bodyPr lIns="0"/>
          <a:lstStyle>
            <a:lvl1pPr marL="0" indent="0" algn="l">
              <a:lnSpc>
                <a:spcPct val="120000"/>
              </a:lnSpc>
              <a:spcBef>
                <a:spcPts val="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4" name="Picture 3" descr="A black background with grey letters&#10;&#10;Description automatically generated">
            <a:extLst>
              <a:ext uri="{FF2B5EF4-FFF2-40B4-BE49-F238E27FC236}">
                <a16:creationId xmlns:a16="http://schemas.microsoft.com/office/drawing/2014/main" id="{4BB31BC5-10C8-2702-72BB-1CBBE8B5277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329896771"/>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Transition-3">
    <p:spTree>
      <p:nvGrpSpPr>
        <p:cNvPr id="1" name=""/>
        <p:cNvGrpSpPr/>
        <p:nvPr/>
      </p:nvGrpSpPr>
      <p:grpSpPr>
        <a:xfrm>
          <a:off x="0" y="0"/>
          <a:ext cx="0" cy="0"/>
          <a:chOff x="0" y="0"/>
          <a:chExt cx="0" cy="0"/>
        </a:xfrm>
      </p:grpSpPr>
      <p:pic>
        <p:nvPicPr>
          <p:cNvPr id="17" name="Picture 16" descr="A blue and white sky&#10;&#10;Description automatically generated">
            <a:extLst>
              <a:ext uri="{FF2B5EF4-FFF2-40B4-BE49-F238E27FC236}">
                <a16:creationId xmlns:a16="http://schemas.microsoft.com/office/drawing/2014/main" id="{120C27E8-0AA1-C363-9087-0D4EF502156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Title 1">
            <a:extLst>
              <a:ext uri="{FF2B5EF4-FFF2-40B4-BE49-F238E27FC236}">
                <a16:creationId xmlns:a16="http://schemas.microsoft.com/office/drawing/2014/main" id="{5D6F1A18-DEAE-3A3C-2CD7-F143C6BDEE5D}"/>
              </a:ext>
            </a:extLst>
          </p:cNvPr>
          <p:cNvSpPr>
            <a:spLocks noGrp="1"/>
          </p:cNvSpPr>
          <p:nvPr>
            <p:ph type="ctrTitle"/>
          </p:nvPr>
        </p:nvSpPr>
        <p:spPr>
          <a:xfrm>
            <a:off x="618067" y="2006347"/>
            <a:ext cx="6475752" cy="2556021"/>
          </a:xfrm>
          <a:prstGeom prst="rect">
            <a:avLst/>
          </a:prstGeom>
        </p:spPr>
        <p:txBody>
          <a:bodyPr lIns="0" anchor="t" anchorCtr="0"/>
          <a:lstStyle>
            <a:lvl1pPr algn="l">
              <a:lnSpc>
                <a:spcPct val="110000"/>
              </a:lnSpc>
              <a:defRPr sz="4800" b="1">
                <a:solidFill>
                  <a:schemeClr val="tx1"/>
                </a:solidFill>
              </a:defRPr>
            </a:lvl1pPr>
          </a:lstStyle>
          <a:p>
            <a:r>
              <a:rPr lang="en-US" dirty="0"/>
              <a:t>Click to edit Master title style</a:t>
            </a:r>
          </a:p>
        </p:txBody>
      </p:sp>
      <p:sp>
        <p:nvSpPr>
          <p:cNvPr id="11" name="Subtitle 2">
            <a:extLst>
              <a:ext uri="{FF2B5EF4-FFF2-40B4-BE49-F238E27FC236}">
                <a16:creationId xmlns:a16="http://schemas.microsoft.com/office/drawing/2014/main" id="{01B1FBE2-B7F6-0E13-A150-1ED76E5419DF}"/>
              </a:ext>
            </a:extLst>
          </p:cNvPr>
          <p:cNvSpPr>
            <a:spLocks noGrp="1"/>
          </p:cNvSpPr>
          <p:nvPr>
            <p:ph type="subTitle" idx="1"/>
          </p:nvPr>
        </p:nvSpPr>
        <p:spPr>
          <a:xfrm>
            <a:off x="618067" y="5173133"/>
            <a:ext cx="6475752" cy="1052419"/>
          </a:xfrm>
          <a:prstGeom prst="rect">
            <a:avLst/>
          </a:prstGeom>
        </p:spPr>
        <p:txBody>
          <a:bodyPr lIns="0"/>
          <a:lstStyle>
            <a:lvl1pPr marL="0" indent="0" algn="l">
              <a:lnSpc>
                <a:spcPct val="120000"/>
              </a:lnSpc>
              <a:spcBef>
                <a:spcPts val="0"/>
              </a:spcBef>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cxnSp>
        <p:nvCxnSpPr>
          <p:cNvPr id="12" name="Straight Connector 11">
            <a:extLst>
              <a:ext uri="{FF2B5EF4-FFF2-40B4-BE49-F238E27FC236}">
                <a16:creationId xmlns:a16="http://schemas.microsoft.com/office/drawing/2014/main" id="{74050C12-0FE7-FBD4-CDEE-C3EB4E86E655}"/>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pic>
        <p:nvPicPr>
          <p:cNvPr id="2" name="Picture 1" descr="A black background with grey letters&#10;&#10;Description automatically generated">
            <a:extLst>
              <a:ext uri="{FF2B5EF4-FFF2-40B4-BE49-F238E27FC236}">
                <a16:creationId xmlns:a16="http://schemas.microsoft.com/office/drawing/2014/main" id="{F2DB83EA-322A-18A2-58B3-2BEEA4CF15A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1764283098"/>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userDrawn="1">
  <p:cSld name="Transition-4">
    <p:spTree>
      <p:nvGrpSpPr>
        <p:cNvPr id="1" name=""/>
        <p:cNvGrpSpPr/>
        <p:nvPr/>
      </p:nvGrpSpPr>
      <p:grpSpPr>
        <a:xfrm>
          <a:off x="0" y="0"/>
          <a:ext cx="0" cy="0"/>
          <a:chOff x="0" y="0"/>
          <a:chExt cx="0" cy="0"/>
        </a:xfrm>
      </p:grpSpPr>
      <p:pic>
        <p:nvPicPr>
          <p:cNvPr id="4" name="Picture 3" descr="A blue circle with a white circle in the middle&#10;&#10;Description automatically generated">
            <a:extLst>
              <a:ext uri="{FF2B5EF4-FFF2-40B4-BE49-F238E27FC236}">
                <a16:creationId xmlns:a16="http://schemas.microsoft.com/office/drawing/2014/main" id="{0F9C25E5-26ED-960B-F5E7-4569FCF4F9DF}"/>
              </a:ext>
            </a:extLst>
          </p:cNvPr>
          <p:cNvPicPr>
            <a:picLocks noChangeAspect="1"/>
          </p:cNvPicPr>
          <p:nvPr userDrawn="1"/>
        </p:nvPicPr>
        <p:blipFill>
          <a:blip r:embed="rId2"/>
          <a:stretch>
            <a:fillRect/>
          </a:stretch>
        </p:blipFill>
        <p:spPr>
          <a:xfrm>
            <a:off x="0" y="0"/>
            <a:ext cx="12192000" cy="6858000"/>
          </a:xfrm>
          <a:prstGeom prst="rect">
            <a:avLst/>
          </a:prstGeom>
        </p:spPr>
      </p:pic>
      <p:cxnSp>
        <p:nvCxnSpPr>
          <p:cNvPr id="7" name="Straight Connector 6">
            <a:extLst>
              <a:ext uri="{FF2B5EF4-FFF2-40B4-BE49-F238E27FC236}">
                <a16:creationId xmlns:a16="http://schemas.microsoft.com/office/drawing/2014/main" id="{2D106DA6-8F4A-6F6E-BEF8-6A0815DC40B4}"/>
              </a:ext>
            </a:extLst>
          </p:cNvPr>
          <p:cNvCxnSpPr>
            <a:cxnSpLocks/>
          </p:cNvCxnSpPr>
          <p:nvPr userDrawn="1"/>
        </p:nvCxnSpPr>
        <p:spPr>
          <a:xfrm>
            <a:off x="2669116" y="2691966"/>
            <a:ext cx="8374705" cy="0"/>
          </a:xfrm>
          <a:prstGeom prst="lin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B7ADD8D-5996-F6AB-CD14-D02558CE0C4F}"/>
              </a:ext>
            </a:extLst>
          </p:cNvPr>
          <p:cNvCxnSpPr>
            <a:cxnSpLocks/>
          </p:cNvCxnSpPr>
          <p:nvPr userDrawn="1"/>
        </p:nvCxnSpPr>
        <p:spPr>
          <a:xfrm>
            <a:off x="2669116" y="2691966"/>
            <a:ext cx="1162051" cy="0"/>
          </a:xfrm>
          <a:prstGeom prst="line">
            <a:avLst/>
          </a:prstGeom>
          <a:ln w="28575">
            <a:solidFill>
              <a:srgbClr val="00EDFF"/>
            </a:solidFill>
          </a:ln>
        </p:spPr>
        <p:style>
          <a:lnRef idx="1">
            <a:schemeClr val="accent1"/>
          </a:lnRef>
          <a:fillRef idx="0">
            <a:schemeClr val="accent1"/>
          </a:fillRef>
          <a:effectRef idx="0">
            <a:schemeClr val="accent1"/>
          </a:effectRef>
          <a:fontRef idx="minor">
            <a:schemeClr val="tx1"/>
          </a:fontRef>
        </p:style>
      </p:cxnSp>
      <p:sp>
        <p:nvSpPr>
          <p:cNvPr id="16" name="Text Placeholder 25">
            <a:extLst>
              <a:ext uri="{FF2B5EF4-FFF2-40B4-BE49-F238E27FC236}">
                <a16:creationId xmlns:a16="http://schemas.microsoft.com/office/drawing/2014/main" id="{B65D8ED8-8B56-0BFC-E8CB-403946DE61C4}"/>
              </a:ext>
            </a:extLst>
          </p:cNvPr>
          <p:cNvSpPr>
            <a:spLocks noGrp="1"/>
          </p:cNvSpPr>
          <p:nvPr>
            <p:ph type="body" sz="quarter" idx="13"/>
          </p:nvPr>
        </p:nvSpPr>
        <p:spPr>
          <a:xfrm>
            <a:off x="2649094" y="3044878"/>
            <a:ext cx="1182073" cy="1154496"/>
          </a:xfrm>
          <a:prstGeom prst="rect">
            <a:avLst/>
          </a:prstGeom>
          <a:noFill/>
        </p:spPr>
        <p:txBody>
          <a:bodyPr wrap="none" lIns="0" tIns="0" rIns="0" rtlCol="0" anchor="ctr" anchorCtr="0">
            <a:noAutofit/>
          </a:bodyPr>
          <a:lstStyle>
            <a:lvl1pPr marL="0" indent="0" algn="l">
              <a:lnSpc>
                <a:spcPct val="110000"/>
              </a:lnSpc>
              <a:spcBef>
                <a:spcPts val="0"/>
              </a:spcBef>
              <a:buFont typeface="+mj-lt"/>
              <a:buNone/>
              <a:defRPr lang="en-US" altLang="zh-CN" sz="9800" b="1" dirty="0" smtClean="0">
                <a:solidFill>
                  <a:srgbClr val="00B7FF"/>
                </a:solidFill>
                <a:latin typeface="+mn-lt"/>
              </a:defRPr>
            </a:lvl1pPr>
          </a:lstStyle>
          <a:p>
            <a:pPr marL="0" lvl="0" algn="ctr"/>
            <a:r>
              <a:rPr lang="en-US" altLang="zh-CN" dirty="0"/>
              <a:t>Click to edit Master text styles</a:t>
            </a:r>
          </a:p>
        </p:txBody>
      </p:sp>
      <p:sp>
        <p:nvSpPr>
          <p:cNvPr id="17" name="Text Placeholder 25">
            <a:extLst>
              <a:ext uri="{FF2B5EF4-FFF2-40B4-BE49-F238E27FC236}">
                <a16:creationId xmlns:a16="http://schemas.microsoft.com/office/drawing/2014/main" id="{C30DB143-182D-F2AB-9F09-926FC459364C}"/>
              </a:ext>
            </a:extLst>
          </p:cNvPr>
          <p:cNvSpPr>
            <a:spLocks noGrp="1"/>
          </p:cNvSpPr>
          <p:nvPr>
            <p:ph type="body" sz="quarter" idx="15"/>
          </p:nvPr>
        </p:nvSpPr>
        <p:spPr>
          <a:xfrm>
            <a:off x="4599157" y="3849704"/>
            <a:ext cx="3425613" cy="360612"/>
          </a:xfrm>
          <a:prstGeom prst="rect">
            <a:avLst/>
          </a:prstGeom>
          <a:noFill/>
        </p:spPr>
        <p:txBody>
          <a:bodyPr wrap="square" lIns="0" rtlCol="0" anchor="ctr" anchorCtr="0">
            <a:noAutofit/>
          </a:bodyPr>
          <a:lstStyle>
            <a:lvl1pPr marL="0" indent="0">
              <a:lnSpc>
                <a:spcPct val="110000"/>
              </a:lnSpc>
              <a:buNone/>
              <a:defRPr lang="en-US" altLang="zh-CN" sz="1400" dirty="0" smtClean="0">
                <a:solidFill>
                  <a:schemeClr val="bg1"/>
                </a:solidFill>
                <a:latin typeface="+mn-lt"/>
              </a:defRPr>
            </a:lvl1pPr>
          </a:lstStyle>
          <a:p>
            <a:pPr marL="0" lvl="0">
              <a:lnSpc>
                <a:spcPct val="120000"/>
              </a:lnSpc>
            </a:pPr>
            <a:r>
              <a:rPr lang="en-US" altLang="zh-CN" dirty="0"/>
              <a:t>Click to edit Master text styles</a:t>
            </a:r>
          </a:p>
        </p:txBody>
      </p:sp>
      <p:sp>
        <p:nvSpPr>
          <p:cNvPr id="13" name="Title 12">
            <a:extLst>
              <a:ext uri="{FF2B5EF4-FFF2-40B4-BE49-F238E27FC236}">
                <a16:creationId xmlns:a16="http://schemas.microsoft.com/office/drawing/2014/main" id="{321530C7-5C31-2513-C199-18763B140FBF}"/>
              </a:ext>
            </a:extLst>
          </p:cNvPr>
          <p:cNvSpPr>
            <a:spLocks noGrp="1"/>
          </p:cNvSpPr>
          <p:nvPr>
            <p:ph type="title"/>
          </p:nvPr>
        </p:nvSpPr>
        <p:spPr>
          <a:xfrm>
            <a:off x="4602333" y="3013513"/>
            <a:ext cx="6441488" cy="830974"/>
          </a:xfrm>
          <a:prstGeom prst="rect">
            <a:avLst/>
          </a:prstGeom>
        </p:spPr>
        <p:txBody>
          <a:bodyPr wrap="square" lIns="0" rIns="0"/>
          <a:lstStyle>
            <a:lvl1pPr>
              <a:defRPr sz="4800" b="1">
                <a:solidFill>
                  <a:schemeClr val="bg1"/>
                </a:solidFill>
              </a:defRPr>
            </a:lvl1pPr>
          </a:lstStyle>
          <a:p>
            <a:r>
              <a:rPr lang="en-US" dirty="0"/>
              <a:t>Click to edit Master title style</a:t>
            </a:r>
          </a:p>
        </p:txBody>
      </p:sp>
      <p:pic>
        <p:nvPicPr>
          <p:cNvPr id="2" name="Picture 1" descr="A black background with grey letters&#10;&#10;Description automatically generated">
            <a:extLst>
              <a:ext uri="{FF2B5EF4-FFF2-40B4-BE49-F238E27FC236}">
                <a16:creationId xmlns:a16="http://schemas.microsoft.com/office/drawing/2014/main" id="{82083E8C-BD3D-85E4-758D-289870416CF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505771" y="348334"/>
            <a:ext cx="1557979" cy="572558"/>
          </a:xfrm>
          <a:prstGeom prst="rect">
            <a:avLst/>
          </a:prstGeom>
        </p:spPr>
      </p:pic>
    </p:spTree>
    <p:extLst>
      <p:ext uri="{BB962C8B-B14F-4D97-AF65-F5344CB8AC3E}">
        <p14:creationId xmlns:p14="http://schemas.microsoft.com/office/powerpoint/2010/main" val="4066012033"/>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Transition-5">
    <p:spTree>
      <p:nvGrpSpPr>
        <p:cNvPr id="1" name=""/>
        <p:cNvGrpSpPr/>
        <p:nvPr/>
      </p:nvGrpSpPr>
      <p:grpSpPr>
        <a:xfrm>
          <a:off x="0" y="0"/>
          <a:ext cx="0" cy="0"/>
          <a:chOff x="0" y="0"/>
          <a:chExt cx="0" cy="0"/>
        </a:xfrm>
      </p:grpSpPr>
      <p:pic>
        <p:nvPicPr>
          <p:cNvPr id="18" name="Picture 17" descr="A blue background with a circle&#10;&#10;Description automatically generated">
            <a:extLst>
              <a:ext uri="{FF2B5EF4-FFF2-40B4-BE49-F238E27FC236}">
                <a16:creationId xmlns:a16="http://schemas.microsoft.com/office/drawing/2014/main" id="{6DD3E81E-33C6-B652-10EB-55184E36349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1" y="1"/>
            <a:ext cx="7018869" cy="6857999"/>
          </a:xfrm>
          <a:custGeom>
            <a:avLst/>
            <a:gdLst>
              <a:gd name="connsiteX0" fmla="*/ 0 w 7018869"/>
              <a:gd name="connsiteY0" fmla="*/ 0 h 6857999"/>
              <a:gd name="connsiteX1" fmla="*/ 6655479 w 7018869"/>
              <a:gd name="connsiteY1" fmla="*/ 0 h 6857999"/>
              <a:gd name="connsiteX2" fmla="*/ 6728703 w 7018869"/>
              <a:gd name="connsiteY2" fmla="*/ 7382 h 6857999"/>
              <a:gd name="connsiteX3" fmla="*/ 7018869 w 7018869"/>
              <a:gd name="connsiteY3" fmla="*/ 363404 h 6857999"/>
              <a:gd name="connsiteX4" fmla="*/ 7018869 w 7018869"/>
              <a:gd name="connsiteY4" fmla="*/ 6494594 h 6857999"/>
              <a:gd name="connsiteX5" fmla="*/ 6655464 w 7018869"/>
              <a:gd name="connsiteY5" fmla="*/ 6857999 h 6857999"/>
              <a:gd name="connsiteX6" fmla="*/ 0 w 7018869"/>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18869" h="6857999">
                <a:moveTo>
                  <a:pt x="0" y="0"/>
                </a:moveTo>
                <a:lnTo>
                  <a:pt x="6655479" y="0"/>
                </a:lnTo>
                <a:lnTo>
                  <a:pt x="6728703" y="7382"/>
                </a:lnTo>
                <a:cubicBezTo>
                  <a:pt x="6894300" y="41268"/>
                  <a:pt x="7018869" y="187788"/>
                  <a:pt x="7018869" y="363404"/>
                </a:cubicBezTo>
                <a:lnTo>
                  <a:pt x="7018869" y="6494594"/>
                </a:lnTo>
                <a:cubicBezTo>
                  <a:pt x="7018869" y="6695297"/>
                  <a:pt x="6856167" y="6857999"/>
                  <a:pt x="6655464" y="6857999"/>
                </a:cubicBezTo>
                <a:lnTo>
                  <a:pt x="0" y="6857999"/>
                </a:lnTo>
                <a:close/>
              </a:path>
            </a:pathLst>
          </a:custGeom>
        </p:spPr>
      </p:pic>
      <p:sp>
        <p:nvSpPr>
          <p:cNvPr id="2" name="Title 1">
            <a:extLst>
              <a:ext uri="{FF2B5EF4-FFF2-40B4-BE49-F238E27FC236}">
                <a16:creationId xmlns:a16="http://schemas.microsoft.com/office/drawing/2014/main" id="{B11782FE-CAC0-8AD5-9917-73ABB7C1DB5B}"/>
              </a:ext>
            </a:extLst>
          </p:cNvPr>
          <p:cNvSpPr>
            <a:spLocks noGrp="1"/>
          </p:cNvSpPr>
          <p:nvPr>
            <p:ph type="title"/>
          </p:nvPr>
        </p:nvSpPr>
        <p:spPr>
          <a:xfrm>
            <a:off x="623888" y="3731995"/>
            <a:ext cx="5903912" cy="1325563"/>
          </a:xfrm>
          <a:prstGeom prst="rect">
            <a:avLst/>
          </a:prstGeom>
        </p:spPr>
        <p:txBody>
          <a:bodyPr wrap="square" lIns="0" rIns="0"/>
          <a:lstStyle>
            <a:lvl1pPr>
              <a:defRPr lang="en-US" sz="4800" b="1">
                <a:solidFill>
                  <a:schemeClr val="bg1"/>
                </a:solidFill>
              </a:defRPr>
            </a:lvl1pPr>
          </a:lstStyle>
          <a:p>
            <a:pPr marL="0" lvl="0"/>
            <a:r>
              <a:rPr lang="en-US" dirty="0"/>
              <a:t>Click to edit Master title style</a:t>
            </a:r>
          </a:p>
        </p:txBody>
      </p:sp>
      <p:cxnSp>
        <p:nvCxnSpPr>
          <p:cNvPr id="9" name="Straight Connector 8">
            <a:extLst>
              <a:ext uri="{FF2B5EF4-FFF2-40B4-BE49-F238E27FC236}">
                <a16:creationId xmlns:a16="http://schemas.microsoft.com/office/drawing/2014/main" id="{8246BBA5-3A3B-01D7-ECB8-12C9AD1082F7}"/>
              </a:ext>
            </a:extLst>
          </p:cNvPr>
          <p:cNvCxnSpPr>
            <a:cxnSpLocks/>
          </p:cNvCxnSpPr>
          <p:nvPr userDrawn="1"/>
        </p:nvCxnSpPr>
        <p:spPr>
          <a:xfrm>
            <a:off x="2194603" y="636192"/>
            <a:ext cx="9373510" cy="0"/>
          </a:xfrm>
          <a:prstGeom prst="lin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sp>
        <p:nvSpPr>
          <p:cNvPr id="12" name="Text Placeholder 25">
            <a:extLst>
              <a:ext uri="{FF2B5EF4-FFF2-40B4-BE49-F238E27FC236}">
                <a16:creationId xmlns:a16="http://schemas.microsoft.com/office/drawing/2014/main" id="{0868374B-258C-5A00-6772-E2A88108841B}"/>
              </a:ext>
            </a:extLst>
          </p:cNvPr>
          <p:cNvSpPr>
            <a:spLocks noGrp="1"/>
          </p:cNvSpPr>
          <p:nvPr>
            <p:ph type="body" sz="quarter" idx="15"/>
          </p:nvPr>
        </p:nvSpPr>
        <p:spPr>
          <a:xfrm>
            <a:off x="623888" y="4782515"/>
            <a:ext cx="5903912" cy="360612"/>
          </a:xfrm>
          <a:prstGeom prst="rect">
            <a:avLst/>
          </a:prstGeom>
          <a:noFill/>
        </p:spPr>
        <p:txBody>
          <a:bodyPr wrap="square" lIns="0" rtlCol="0" anchor="ctr" anchorCtr="0">
            <a:noAutofit/>
          </a:bodyPr>
          <a:lstStyle>
            <a:lvl1pPr marL="0" indent="0">
              <a:lnSpc>
                <a:spcPct val="110000"/>
              </a:lnSpc>
              <a:buNone/>
              <a:defRPr lang="en-US" altLang="zh-CN" sz="1400" dirty="0" smtClean="0">
                <a:solidFill>
                  <a:schemeClr val="bg1"/>
                </a:solidFill>
                <a:latin typeface="+mn-lt"/>
              </a:defRPr>
            </a:lvl1pPr>
          </a:lstStyle>
          <a:p>
            <a:pPr marL="0" lvl="0">
              <a:lnSpc>
                <a:spcPct val="120000"/>
              </a:lnSpc>
            </a:pPr>
            <a:r>
              <a:rPr lang="en-US" altLang="zh-CN" dirty="0"/>
              <a:t>Click to edit Master text styles</a:t>
            </a:r>
          </a:p>
        </p:txBody>
      </p:sp>
      <p:sp>
        <p:nvSpPr>
          <p:cNvPr id="5" name="Text Placeholder 4">
            <a:extLst>
              <a:ext uri="{FF2B5EF4-FFF2-40B4-BE49-F238E27FC236}">
                <a16:creationId xmlns:a16="http://schemas.microsoft.com/office/drawing/2014/main" id="{73999AAC-1A19-A491-5FB8-E046D204E6D2}"/>
              </a:ext>
            </a:extLst>
          </p:cNvPr>
          <p:cNvSpPr>
            <a:spLocks noGrp="1"/>
          </p:cNvSpPr>
          <p:nvPr>
            <p:ph type="body" sz="quarter" idx="16"/>
          </p:nvPr>
        </p:nvSpPr>
        <p:spPr>
          <a:xfrm>
            <a:off x="623888" y="2017122"/>
            <a:ext cx="955992" cy="1033140"/>
          </a:xfrm>
          <a:prstGeom prst="rect">
            <a:avLst/>
          </a:prstGeom>
        </p:spPr>
        <p:txBody>
          <a:bodyPr wrap="none" lIns="0" tIns="0" rIns="0" bIns="0" anchor="ctr" anchorCtr="0"/>
          <a:lstStyle>
            <a:lvl1pPr marL="0" indent="0">
              <a:buFontTx/>
              <a:buNone/>
              <a:defRPr sz="7200" b="1">
                <a:solidFill>
                  <a:srgbClr val="00B7FF"/>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7" name="Picture Placeholder 6">
            <a:extLst>
              <a:ext uri="{FF2B5EF4-FFF2-40B4-BE49-F238E27FC236}">
                <a16:creationId xmlns:a16="http://schemas.microsoft.com/office/drawing/2014/main" id="{5F9815C2-BD3B-6DD3-2E33-160BD8214BEC}"/>
              </a:ext>
            </a:extLst>
          </p:cNvPr>
          <p:cNvSpPr>
            <a:spLocks noGrp="1"/>
          </p:cNvSpPr>
          <p:nvPr>
            <p:ph type="pic" sz="quarter" idx="19"/>
          </p:nvPr>
        </p:nvSpPr>
        <p:spPr>
          <a:xfrm>
            <a:off x="7018863" y="640830"/>
            <a:ext cx="4549245" cy="5585616"/>
          </a:xfrm>
          <a:custGeom>
            <a:avLst/>
            <a:gdLst>
              <a:gd name="connsiteX0" fmla="*/ 0 w 4549245"/>
              <a:gd name="connsiteY0" fmla="*/ 0 h 5585616"/>
              <a:gd name="connsiteX1" fmla="*/ 4239441 w 4549245"/>
              <a:gd name="connsiteY1" fmla="*/ 0 h 5585616"/>
              <a:gd name="connsiteX2" fmla="*/ 4549245 w 4549245"/>
              <a:gd name="connsiteY2" fmla="*/ 287043 h 5585616"/>
              <a:gd name="connsiteX3" fmla="*/ 4549245 w 4549245"/>
              <a:gd name="connsiteY3" fmla="*/ 5298574 h 5585616"/>
              <a:gd name="connsiteX4" fmla="*/ 4239441 w 4549245"/>
              <a:gd name="connsiteY4" fmla="*/ 5585616 h 5585616"/>
              <a:gd name="connsiteX5" fmla="*/ 0 w 4549245"/>
              <a:gd name="connsiteY5" fmla="*/ 5585616 h 5585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49245" h="5585616">
                <a:moveTo>
                  <a:pt x="0" y="0"/>
                </a:moveTo>
                <a:lnTo>
                  <a:pt x="4239441" y="0"/>
                </a:lnTo>
                <a:cubicBezTo>
                  <a:pt x="4410541" y="0"/>
                  <a:pt x="4549245" y="128513"/>
                  <a:pt x="4549245" y="287043"/>
                </a:cubicBezTo>
                <a:lnTo>
                  <a:pt x="4549245" y="5298574"/>
                </a:lnTo>
                <a:cubicBezTo>
                  <a:pt x="4549245" y="5457103"/>
                  <a:pt x="4410541" y="5585616"/>
                  <a:pt x="4239441" y="5585616"/>
                </a:cubicBezTo>
                <a:lnTo>
                  <a:pt x="0" y="5585616"/>
                </a:lnTo>
                <a:close/>
              </a:path>
            </a:pathLst>
          </a:custGeom>
        </p:spPr>
        <p:txBody>
          <a:bodyPr wrap="square" anchor="ctr" anchorCtr="1">
            <a:noAutofit/>
          </a:bodyPr>
          <a:lstStyle>
            <a:lvl1pPr marL="0" indent="0">
              <a:buFontTx/>
              <a:buNone/>
              <a:defRPr sz="2400"/>
            </a:lvl1pPr>
          </a:lstStyle>
          <a:p>
            <a:endParaRPr lang="en-US"/>
          </a:p>
        </p:txBody>
      </p:sp>
      <p:pic>
        <p:nvPicPr>
          <p:cNvPr id="3" name="Picture 2" descr="A black background with grey letters&#10;&#10;Description automatically generated">
            <a:extLst>
              <a:ext uri="{FF2B5EF4-FFF2-40B4-BE49-F238E27FC236}">
                <a16:creationId xmlns:a16="http://schemas.microsoft.com/office/drawing/2014/main" id="{AA007749-843D-B471-16F4-75FDF3149D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505771" y="348334"/>
            <a:ext cx="1557979" cy="572558"/>
          </a:xfrm>
          <a:prstGeom prst="rect">
            <a:avLst/>
          </a:prstGeom>
        </p:spPr>
      </p:pic>
    </p:spTree>
    <p:extLst>
      <p:ext uri="{BB962C8B-B14F-4D97-AF65-F5344CB8AC3E}">
        <p14:creationId xmlns:p14="http://schemas.microsoft.com/office/powerpoint/2010/main" val="2400330780"/>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Transition-6">
    <p:bg>
      <p:bgPr>
        <a:solidFill>
          <a:srgbClr val="006EE1"/>
        </a:solidFill>
        <a:effectLst/>
      </p:bgPr>
    </p:bg>
    <p:spTree>
      <p:nvGrpSpPr>
        <p:cNvPr id="1" name=""/>
        <p:cNvGrpSpPr/>
        <p:nvPr/>
      </p:nvGrpSpPr>
      <p:grpSpPr>
        <a:xfrm>
          <a:off x="0" y="0"/>
          <a:ext cx="0" cy="0"/>
          <a:chOff x="0" y="0"/>
          <a:chExt cx="0" cy="0"/>
        </a:xfrm>
      </p:grpSpPr>
      <p:pic>
        <p:nvPicPr>
          <p:cNvPr id="16" name="Picture 15" descr="A blue background with a circle&#10;&#10;Description automatically generated">
            <a:extLst>
              <a:ext uri="{FF2B5EF4-FFF2-40B4-BE49-F238E27FC236}">
                <a16:creationId xmlns:a16="http://schemas.microsoft.com/office/drawing/2014/main" id="{3E70361D-BB07-ACF9-3045-72DD60DA33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1" y="1"/>
            <a:ext cx="7018869" cy="6857999"/>
          </a:xfrm>
          <a:custGeom>
            <a:avLst/>
            <a:gdLst>
              <a:gd name="connsiteX0" fmla="*/ 0 w 7018869"/>
              <a:gd name="connsiteY0" fmla="*/ 0 h 6857999"/>
              <a:gd name="connsiteX1" fmla="*/ 6655479 w 7018869"/>
              <a:gd name="connsiteY1" fmla="*/ 0 h 6857999"/>
              <a:gd name="connsiteX2" fmla="*/ 6728703 w 7018869"/>
              <a:gd name="connsiteY2" fmla="*/ 7382 h 6857999"/>
              <a:gd name="connsiteX3" fmla="*/ 7018869 w 7018869"/>
              <a:gd name="connsiteY3" fmla="*/ 363404 h 6857999"/>
              <a:gd name="connsiteX4" fmla="*/ 7018869 w 7018869"/>
              <a:gd name="connsiteY4" fmla="*/ 6494594 h 6857999"/>
              <a:gd name="connsiteX5" fmla="*/ 6655464 w 7018869"/>
              <a:gd name="connsiteY5" fmla="*/ 6857999 h 6857999"/>
              <a:gd name="connsiteX6" fmla="*/ 0 w 7018869"/>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18869" h="6857999">
                <a:moveTo>
                  <a:pt x="0" y="0"/>
                </a:moveTo>
                <a:lnTo>
                  <a:pt x="6655479" y="0"/>
                </a:lnTo>
                <a:lnTo>
                  <a:pt x="6728703" y="7382"/>
                </a:lnTo>
                <a:cubicBezTo>
                  <a:pt x="6894300" y="41268"/>
                  <a:pt x="7018869" y="187788"/>
                  <a:pt x="7018869" y="363404"/>
                </a:cubicBezTo>
                <a:lnTo>
                  <a:pt x="7018869" y="6494594"/>
                </a:lnTo>
                <a:cubicBezTo>
                  <a:pt x="7018869" y="6695297"/>
                  <a:pt x="6856167" y="6857999"/>
                  <a:pt x="6655464" y="6857999"/>
                </a:cubicBezTo>
                <a:lnTo>
                  <a:pt x="0" y="6857999"/>
                </a:lnTo>
                <a:close/>
              </a:path>
            </a:pathLst>
          </a:custGeom>
        </p:spPr>
      </p:pic>
      <p:sp>
        <p:nvSpPr>
          <p:cNvPr id="2" name="Title 1">
            <a:extLst>
              <a:ext uri="{FF2B5EF4-FFF2-40B4-BE49-F238E27FC236}">
                <a16:creationId xmlns:a16="http://schemas.microsoft.com/office/drawing/2014/main" id="{8A7024CD-649D-6627-4454-A1681FF2F1E1}"/>
              </a:ext>
            </a:extLst>
          </p:cNvPr>
          <p:cNvSpPr>
            <a:spLocks noGrp="1"/>
          </p:cNvSpPr>
          <p:nvPr>
            <p:ph type="title"/>
          </p:nvPr>
        </p:nvSpPr>
        <p:spPr>
          <a:xfrm>
            <a:off x="623888" y="3731995"/>
            <a:ext cx="5903912" cy="1325563"/>
          </a:xfrm>
          <a:prstGeom prst="rect">
            <a:avLst/>
          </a:prstGeom>
        </p:spPr>
        <p:txBody>
          <a:bodyPr wrap="square" lIns="0" rIns="0"/>
          <a:lstStyle>
            <a:lvl1pPr>
              <a:defRPr lang="en-US" sz="4800" b="1">
                <a:solidFill>
                  <a:schemeClr val="bg1"/>
                </a:solidFill>
              </a:defRPr>
            </a:lvl1pPr>
          </a:lstStyle>
          <a:p>
            <a:pPr marL="0" lvl="0"/>
            <a:r>
              <a:rPr lang="en-US" dirty="0"/>
              <a:t>Click to edit Master title style</a:t>
            </a:r>
          </a:p>
        </p:txBody>
      </p:sp>
      <p:cxnSp>
        <p:nvCxnSpPr>
          <p:cNvPr id="5" name="Straight Connector 4">
            <a:extLst>
              <a:ext uri="{FF2B5EF4-FFF2-40B4-BE49-F238E27FC236}">
                <a16:creationId xmlns:a16="http://schemas.microsoft.com/office/drawing/2014/main" id="{A620A57C-EE78-7FA1-40B9-F4C4B48D3BB4}"/>
              </a:ext>
            </a:extLst>
          </p:cNvPr>
          <p:cNvCxnSpPr>
            <a:cxnSpLocks/>
          </p:cNvCxnSpPr>
          <p:nvPr userDrawn="1"/>
        </p:nvCxnSpPr>
        <p:spPr>
          <a:xfrm>
            <a:off x="2194603" y="636192"/>
            <a:ext cx="9373510" cy="0"/>
          </a:xfrm>
          <a:prstGeom prst="lin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25">
            <a:extLst>
              <a:ext uri="{FF2B5EF4-FFF2-40B4-BE49-F238E27FC236}">
                <a16:creationId xmlns:a16="http://schemas.microsoft.com/office/drawing/2014/main" id="{1BDE704A-6EE6-CEFD-8190-732D6EBBB3B5}"/>
              </a:ext>
            </a:extLst>
          </p:cNvPr>
          <p:cNvSpPr>
            <a:spLocks noGrp="1"/>
          </p:cNvSpPr>
          <p:nvPr>
            <p:ph type="body" sz="quarter" idx="15"/>
          </p:nvPr>
        </p:nvSpPr>
        <p:spPr>
          <a:xfrm>
            <a:off x="623888" y="4782515"/>
            <a:ext cx="5903912" cy="360612"/>
          </a:xfrm>
          <a:prstGeom prst="rect">
            <a:avLst/>
          </a:prstGeom>
          <a:noFill/>
        </p:spPr>
        <p:txBody>
          <a:bodyPr wrap="square" lIns="0" rtlCol="0" anchor="ctr" anchorCtr="0">
            <a:noAutofit/>
          </a:bodyPr>
          <a:lstStyle>
            <a:lvl1pPr marL="0" indent="0">
              <a:lnSpc>
                <a:spcPct val="110000"/>
              </a:lnSpc>
              <a:buNone/>
              <a:defRPr lang="en-US" altLang="zh-CN" sz="1400" dirty="0" smtClean="0">
                <a:solidFill>
                  <a:schemeClr val="bg1"/>
                </a:solidFill>
                <a:latin typeface="+mn-lt"/>
              </a:defRPr>
            </a:lvl1pPr>
          </a:lstStyle>
          <a:p>
            <a:pPr marL="0" lvl="0">
              <a:lnSpc>
                <a:spcPct val="120000"/>
              </a:lnSpc>
            </a:pPr>
            <a:r>
              <a:rPr lang="en-US" altLang="zh-CN" dirty="0"/>
              <a:t>Click to edit Master text styles</a:t>
            </a:r>
          </a:p>
        </p:txBody>
      </p:sp>
      <p:cxnSp>
        <p:nvCxnSpPr>
          <p:cNvPr id="7" name="Straight Connector 6">
            <a:extLst>
              <a:ext uri="{FF2B5EF4-FFF2-40B4-BE49-F238E27FC236}">
                <a16:creationId xmlns:a16="http://schemas.microsoft.com/office/drawing/2014/main" id="{C2D05A7B-A1E9-5C83-9FAC-D4FF2D19A052}"/>
              </a:ext>
            </a:extLst>
          </p:cNvPr>
          <p:cNvCxnSpPr>
            <a:cxnSpLocks/>
          </p:cNvCxnSpPr>
          <p:nvPr userDrawn="1"/>
        </p:nvCxnSpPr>
        <p:spPr>
          <a:xfrm>
            <a:off x="623888" y="3257116"/>
            <a:ext cx="955992" cy="0"/>
          </a:xfrm>
          <a:prstGeom prst="line">
            <a:avLst/>
          </a:prstGeom>
          <a:ln w="19050">
            <a:solidFill>
              <a:srgbClr val="00EDFF"/>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ABFC93EE-DD3A-1C09-3EDF-1F50C530B4F3}"/>
              </a:ext>
            </a:extLst>
          </p:cNvPr>
          <p:cNvSpPr>
            <a:spLocks noGrp="1"/>
          </p:cNvSpPr>
          <p:nvPr>
            <p:ph type="body" sz="quarter" idx="16"/>
          </p:nvPr>
        </p:nvSpPr>
        <p:spPr>
          <a:xfrm>
            <a:off x="623888" y="2017122"/>
            <a:ext cx="955992" cy="1033140"/>
          </a:xfrm>
          <a:prstGeom prst="rect">
            <a:avLst/>
          </a:prstGeom>
        </p:spPr>
        <p:txBody>
          <a:bodyPr wrap="none" lIns="0" tIns="0" rIns="0" bIns="0" anchor="ctr" anchorCtr="0"/>
          <a:lstStyle>
            <a:lvl1pPr marL="0" indent="0">
              <a:buFontTx/>
              <a:buNone/>
              <a:defRPr sz="7200" b="1">
                <a:solidFill>
                  <a:srgbClr val="00B7FF"/>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Picture Placeholder 9">
            <a:extLst>
              <a:ext uri="{FF2B5EF4-FFF2-40B4-BE49-F238E27FC236}">
                <a16:creationId xmlns:a16="http://schemas.microsoft.com/office/drawing/2014/main" id="{80BDAD34-0E5D-7166-26D3-3CEF207F060B}"/>
              </a:ext>
            </a:extLst>
          </p:cNvPr>
          <p:cNvSpPr>
            <a:spLocks noGrp="1"/>
          </p:cNvSpPr>
          <p:nvPr>
            <p:ph type="pic" sz="quarter" idx="18"/>
          </p:nvPr>
        </p:nvSpPr>
        <p:spPr>
          <a:xfrm>
            <a:off x="7016819" y="-1"/>
            <a:ext cx="5175183" cy="6857999"/>
          </a:xfrm>
          <a:custGeom>
            <a:avLst/>
            <a:gdLst>
              <a:gd name="connsiteX0" fmla="*/ 352430 w 5175183"/>
              <a:gd name="connsiteY0" fmla="*/ 0 h 6857999"/>
              <a:gd name="connsiteX1" fmla="*/ 5175183 w 5175183"/>
              <a:gd name="connsiteY1" fmla="*/ 0 h 6857999"/>
              <a:gd name="connsiteX2" fmla="*/ 5175183 w 5175183"/>
              <a:gd name="connsiteY2" fmla="*/ 6857999 h 6857999"/>
              <a:gd name="connsiteX3" fmla="*/ 352430 w 5175183"/>
              <a:gd name="connsiteY3" fmla="*/ 6857999 h 6857999"/>
              <a:gd name="connsiteX4" fmla="*/ 0 w 5175183"/>
              <a:gd name="connsiteY4" fmla="*/ 6505569 h 6857999"/>
              <a:gd name="connsiteX5" fmla="*/ 0 w 5175183"/>
              <a:gd name="connsiteY5" fmla="*/ 352430 h 6857999"/>
              <a:gd name="connsiteX6" fmla="*/ 352430 w 5175183"/>
              <a:gd name="connsiteY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5183" h="6857999">
                <a:moveTo>
                  <a:pt x="352430" y="0"/>
                </a:moveTo>
                <a:lnTo>
                  <a:pt x="5175183" y="0"/>
                </a:lnTo>
                <a:lnTo>
                  <a:pt x="5175183" y="6857999"/>
                </a:lnTo>
                <a:lnTo>
                  <a:pt x="352430" y="6857999"/>
                </a:lnTo>
                <a:cubicBezTo>
                  <a:pt x="157788" y="6857999"/>
                  <a:pt x="0" y="6700211"/>
                  <a:pt x="0" y="6505569"/>
                </a:cubicBezTo>
                <a:lnTo>
                  <a:pt x="0" y="352430"/>
                </a:lnTo>
                <a:cubicBezTo>
                  <a:pt x="0" y="157788"/>
                  <a:pt x="157788" y="0"/>
                  <a:pt x="352430" y="0"/>
                </a:cubicBezTo>
                <a:close/>
              </a:path>
            </a:pathLst>
          </a:custGeom>
        </p:spPr>
        <p:txBody>
          <a:bodyPr wrap="none" anchor="ctr" anchorCtr="1">
            <a:noAutofit/>
          </a:bodyPr>
          <a:lstStyle>
            <a:lvl1pPr marL="0" indent="0">
              <a:buFontTx/>
              <a:buNone/>
              <a:defRPr>
                <a:solidFill>
                  <a:schemeClr val="bg1"/>
                </a:solidFill>
              </a:defRPr>
            </a:lvl1pPr>
          </a:lstStyle>
          <a:p>
            <a:endParaRPr lang="en-US"/>
          </a:p>
        </p:txBody>
      </p:sp>
      <p:pic>
        <p:nvPicPr>
          <p:cNvPr id="4" name="Picture 3" descr="A black background with grey letters&#10;&#10;Description automatically generated">
            <a:extLst>
              <a:ext uri="{FF2B5EF4-FFF2-40B4-BE49-F238E27FC236}">
                <a16:creationId xmlns:a16="http://schemas.microsoft.com/office/drawing/2014/main" id="{1B9FF205-85CE-D08E-926C-D627296EA798}"/>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505771" y="348334"/>
            <a:ext cx="1557979" cy="572558"/>
          </a:xfrm>
          <a:prstGeom prst="rect">
            <a:avLst/>
          </a:prstGeom>
        </p:spPr>
      </p:pic>
    </p:spTree>
    <p:extLst>
      <p:ext uri="{BB962C8B-B14F-4D97-AF65-F5344CB8AC3E}">
        <p14:creationId xmlns:p14="http://schemas.microsoft.com/office/powerpoint/2010/main" val="1476448397"/>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1_Transition-6">
    <p:bg>
      <p:bgPr>
        <a:solidFill>
          <a:srgbClr val="006EE1"/>
        </a:solidFill>
        <a:effectLst/>
      </p:bgPr>
    </p:bg>
    <p:spTree>
      <p:nvGrpSpPr>
        <p:cNvPr id="1" name=""/>
        <p:cNvGrpSpPr/>
        <p:nvPr/>
      </p:nvGrpSpPr>
      <p:grpSpPr>
        <a:xfrm>
          <a:off x="0" y="0"/>
          <a:ext cx="0" cy="0"/>
          <a:chOff x="0" y="0"/>
          <a:chExt cx="0" cy="0"/>
        </a:xfrm>
      </p:grpSpPr>
      <p:pic>
        <p:nvPicPr>
          <p:cNvPr id="16" name="Picture 15" descr="A blue background with a circle&#10;&#10;Description automatically generated">
            <a:extLst>
              <a:ext uri="{FF2B5EF4-FFF2-40B4-BE49-F238E27FC236}">
                <a16:creationId xmlns:a16="http://schemas.microsoft.com/office/drawing/2014/main" id="{3E70361D-BB07-ACF9-3045-72DD60DA33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1" y="1"/>
            <a:ext cx="7018869" cy="6857999"/>
          </a:xfrm>
          <a:custGeom>
            <a:avLst/>
            <a:gdLst>
              <a:gd name="connsiteX0" fmla="*/ 0 w 7018869"/>
              <a:gd name="connsiteY0" fmla="*/ 0 h 6857999"/>
              <a:gd name="connsiteX1" fmla="*/ 6655479 w 7018869"/>
              <a:gd name="connsiteY1" fmla="*/ 0 h 6857999"/>
              <a:gd name="connsiteX2" fmla="*/ 6728703 w 7018869"/>
              <a:gd name="connsiteY2" fmla="*/ 7382 h 6857999"/>
              <a:gd name="connsiteX3" fmla="*/ 7018869 w 7018869"/>
              <a:gd name="connsiteY3" fmla="*/ 363404 h 6857999"/>
              <a:gd name="connsiteX4" fmla="*/ 7018869 w 7018869"/>
              <a:gd name="connsiteY4" fmla="*/ 6494594 h 6857999"/>
              <a:gd name="connsiteX5" fmla="*/ 6655464 w 7018869"/>
              <a:gd name="connsiteY5" fmla="*/ 6857999 h 6857999"/>
              <a:gd name="connsiteX6" fmla="*/ 0 w 7018869"/>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18869" h="6857999">
                <a:moveTo>
                  <a:pt x="0" y="0"/>
                </a:moveTo>
                <a:lnTo>
                  <a:pt x="6655479" y="0"/>
                </a:lnTo>
                <a:lnTo>
                  <a:pt x="6728703" y="7382"/>
                </a:lnTo>
                <a:cubicBezTo>
                  <a:pt x="6894300" y="41268"/>
                  <a:pt x="7018869" y="187788"/>
                  <a:pt x="7018869" y="363404"/>
                </a:cubicBezTo>
                <a:lnTo>
                  <a:pt x="7018869" y="6494594"/>
                </a:lnTo>
                <a:cubicBezTo>
                  <a:pt x="7018869" y="6695297"/>
                  <a:pt x="6856167" y="6857999"/>
                  <a:pt x="6655464" y="6857999"/>
                </a:cubicBezTo>
                <a:lnTo>
                  <a:pt x="0" y="6857999"/>
                </a:lnTo>
                <a:close/>
              </a:path>
            </a:pathLst>
          </a:custGeom>
        </p:spPr>
      </p:pic>
      <p:cxnSp>
        <p:nvCxnSpPr>
          <p:cNvPr id="5" name="Straight Connector 4">
            <a:extLst>
              <a:ext uri="{FF2B5EF4-FFF2-40B4-BE49-F238E27FC236}">
                <a16:creationId xmlns:a16="http://schemas.microsoft.com/office/drawing/2014/main" id="{A620A57C-EE78-7FA1-40B9-F4C4B48D3BB4}"/>
              </a:ext>
            </a:extLst>
          </p:cNvPr>
          <p:cNvCxnSpPr>
            <a:cxnSpLocks/>
          </p:cNvCxnSpPr>
          <p:nvPr userDrawn="1"/>
        </p:nvCxnSpPr>
        <p:spPr>
          <a:xfrm>
            <a:off x="2194603" y="636192"/>
            <a:ext cx="9373510" cy="0"/>
          </a:xfrm>
          <a:prstGeom prst="lin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sp>
        <p:nvSpPr>
          <p:cNvPr id="10" name="Picture Placeholder 9">
            <a:extLst>
              <a:ext uri="{FF2B5EF4-FFF2-40B4-BE49-F238E27FC236}">
                <a16:creationId xmlns:a16="http://schemas.microsoft.com/office/drawing/2014/main" id="{80BDAD34-0E5D-7166-26D3-3CEF207F060B}"/>
              </a:ext>
            </a:extLst>
          </p:cNvPr>
          <p:cNvSpPr>
            <a:spLocks noGrp="1"/>
          </p:cNvSpPr>
          <p:nvPr>
            <p:ph type="pic" sz="quarter" idx="18"/>
          </p:nvPr>
        </p:nvSpPr>
        <p:spPr>
          <a:xfrm>
            <a:off x="7016819" y="-1"/>
            <a:ext cx="5175183" cy="6857999"/>
          </a:xfrm>
          <a:custGeom>
            <a:avLst/>
            <a:gdLst>
              <a:gd name="connsiteX0" fmla="*/ 352430 w 5175183"/>
              <a:gd name="connsiteY0" fmla="*/ 0 h 6857999"/>
              <a:gd name="connsiteX1" fmla="*/ 5175183 w 5175183"/>
              <a:gd name="connsiteY1" fmla="*/ 0 h 6857999"/>
              <a:gd name="connsiteX2" fmla="*/ 5175183 w 5175183"/>
              <a:gd name="connsiteY2" fmla="*/ 6857999 h 6857999"/>
              <a:gd name="connsiteX3" fmla="*/ 352430 w 5175183"/>
              <a:gd name="connsiteY3" fmla="*/ 6857999 h 6857999"/>
              <a:gd name="connsiteX4" fmla="*/ 0 w 5175183"/>
              <a:gd name="connsiteY4" fmla="*/ 6505569 h 6857999"/>
              <a:gd name="connsiteX5" fmla="*/ 0 w 5175183"/>
              <a:gd name="connsiteY5" fmla="*/ 352430 h 6857999"/>
              <a:gd name="connsiteX6" fmla="*/ 352430 w 5175183"/>
              <a:gd name="connsiteY6"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75183" h="6857999">
                <a:moveTo>
                  <a:pt x="352430" y="0"/>
                </a:moveTo>
                <a:lnTo>
                  <a:pt x="5175183" y="0"/>
                </a:lnTo>
                <a:lnTo>
                  <a:pt x="5175183" y="6857999"/>
                </a:lnTo>
                <a:lnTo>
                  <a:pt x="352430" y="6857999"/>
                </a:lnTo>
                <a:cubicBezTo>
                  <a:pt x="157788" y="6857999"/>
                  <a:pt x="0" y="6700211"/>
                  <a:pt x="0" y="6505569"/>
                </a:cubicBezTo>
                <a:lnTo>
                  <a:pt x="0" y="352430"/>
                </a:lnTo>
                <a:cubicBezTo>
                  <a:pt x="0" y="157788"/>
                  <a:pt x="157788" y="0"/>
                  <a:pt x="352430" y="0"/>
                </a:cubicBezTo>
                <a:close/>
              </a:path>
            </a:pathLst>
          </a:custGeom>
        </p:spPr>
        <p:txBody>
          <a:bodyPr wrap="none" anchor="ctr" anchorCtr="1">
            <a:noAutofit/>
          </a:bodyPr>
          <a:lstStyle>
            <a:lvl1pPr marL="0" indent="0">
              <a:buFontTx/>
              <a:buNone/>
              <a:defRPr>
                <a:solidFill>
                  <a:schemeClr val="bg1"/>
                </a:solidFill>
              </a:defRPr>
            </a:lvl1pPr>
          </a:lstStyle>
          <a:p>
            <a:endParaRPr lang="en-US"/>
          </a:p>
        </p:txBody>
      </p:sp>
      <p:sp>
        <p:nvSpPr>
          <p:cNvPr id="4" name="Subtitle 2">
            <a:extLst>
              <a:ext uri="{FF2B5EF4-FFF2-40B4-BE49-F238E27FC236}">
                <a16:creationId xmlns:a16="http://schemas.microsoft.com/office/drawing/2014/main" id="{4A8719A4-E2EC-C80A-1DD5-A6EBA0FADC19}"/>
              </a:ext>
            </a:extLst>
          </p:cNvPr>
          <p:cNvSpPr>
            <a:spLocks noGrp="1"/>
          </p:cNvSpPr>
          <p:nvPr>
            <p:ph type="subTitle" idx="1"/>
          </p:nvPr>
        </p:nvSpPr>
        <p:spPr>
          <a:xfrm>
            <a:off x="650452" y="3581325"/>
            <a:ext cx="4320854" cy="649867"/>
          </a:xfrm>
          <a:prstGeom prst="rect">
            <a:avLst/>
          </a:prstGeom>
        </p:spPr>
        <p:txBody>
          <a:bodyPr lIns="0" rIns="0"/>
          <a:lstStyle>
            <a:lvl1pPr marL="0" indent="0" algn="l" defTabSz="914400" rtl="0" eaLnBrk="1" latinLnBrk="0" hangingPunct="1">
              <a:lnSpc>
                <a:spcPct val="110000"/>
              </a:lnSpc>
              <a:buNone/>
              <a:defRPr lang="zh-CN" altLang="en-US" sz="2400" kern="1200" dirty="0">
                <a:solidFill>
                  <a:schemeClr val="bg1"/>
                </a:solidFill>
                <a:latin typeface="+mj-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dirty="0"/>
              <a:t>Click to edit Master subtitle style</a:t>
            </a:r>
            <a:endParaRPr lang="zh-CN" altLang="en-US" dirty="0"/>
          </a:p>
        </p:txBody>
      </p:sp>
      <p:sp>
        <p:nvSpPr>
          <p:cNvPr id="11" name="Title 1">
            <a:extLst>
              <a:ext uri="{FF2B5EF4-FFF2-40B4-BE49-F238E27FC236}">
                <a16:creationId xmlns:a16="http://schemas.microsoft.com/office/drawing/2014/main" id="{C539BD1C-B7F8-A40F-F307-F77C2AC8734B}"/>
              </a:ext>
            </a:extLst>
          </p:cNvPr>
          <p:cNvSpPr txBox="1">
            <a:spLocks/>
          </p:cNvSpPr>
          <p:nvPr userDrawn="1"/>
        </p:nvSpPr>
        <p:spPr>
          <a:xfrm>
            <a:off x="623888" y="3001395"/>
            <a:ext cx="4320854" cy="275280"/>
          </a:xfrm>
          <a:prstGeom prst="rect">
            <a:avLst/>
          </a:prstGeom>
          <a:solidFill>
            <a:srgbClr val="00EDFF">
              <a:alpha val="50196"/>
            </a:srgbClr>
          </a:solidFill>
        </p:spPr>
        <p:txBody>
          <a:bodyPr wrap="none" lIns="0" tIns="0" rIns="0" bIns="0" anchor="b" anchorCtr="0"/>
          <a:lstStyle>
            <a:lvl1pPr algn="l" defTabSz="914400" rtl="0" eaLnBrk="1" latinLnBrk="0" hangingPunct="1">
              <a:lnSpc>
                <a:spcPct val="90000"/>
              </a:lnSpc>
              <a:spcBef>
                <a:spcPct val="0"/>
              </a:spcBef>
              <a:buNone/>
              <a:defRPr lang="zh-CN" altLang="en-US" sz="6000" b="1" kern="1200" dirty="0">
                <a:solidFill>
                  <a:schemeClr val="bg1"/>
                </a:solidFill>
                <a:latin typeface="+mj-lt"/>
                <a:ea typeface="+mn-ea"/>
                <a:cs typeface="+mn-cs"/>
              </a:defRPr>
            </a:lvl1pPr>
          </a:lstStyle>
          <a:p>
            <a:pPr>
              <a:lnSpc>
                <a:spcPct val="110000"/>
              </a:lnSpc>
            </a:pPr>
            <a:r>
              <a:rPr lang="en-US" altLang="zh-CN" dirty="0"/>
              <a:t>Click to edit Master title style</a:t>
            </a:r>
            <a:endParaRPr lang="en-US" dirty="0"/>
          </a:p>
        </p:txBody>
      </p:sp>
      <p:pic>
        <p:nvPicPr>
          <p:cNvPr id="2" name="Picture 1" descr="A black background with grey letters&#10;&#10;Description automatically generated">
            <a:extLst>
              <a:ext uri="{FF2B5EF4-FFF2-40B4-BE49-F238E27FC236}">
                <a16:creationId xmlns:a16="http://schemas.microsoft.com/office/drawing/2014/main" id="{9B48D927-C3D7-41AD-1DA1-A6C61B22A6D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505771" y="348334"/>
            <a:ext cx="1557979" cy="572558"/>
          </a:xfrm>
          <a:prstGeom prst="rect">
            <a:avLst/>
          </a:prstGeom>
        </p:spPr>
      </p:pic>
    </p:spTree>
    <p:extLst>
      <p:ext uri="{BB962C8B-B14F-4D97-AF65-F5344CB8AC3E}">
        <p14:creationId xmlns:p14="http://schemas.microsoft.com/office/powerpoint/2010/main" val="1146556500"/>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Transition-7">
    <p:bg>
      <p:bgPr>
        <a:solidFill>
          <a:schemeClr val="accent1"/>
        </a:solidFill>
        <a:effectLst/>
      </p:bgPr>
    </p:bg>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92BC6975-A760-E24F-0A59-F62101611870}"/>
              </a:ext>
            </a:extLst>
          </p:cNvPr>
          <p:cNvGrpSpPr/>
          <p:nvPr userDrawn="1"/>
        </p:nvGrpSpPr>
        <p:grpSpPr>
          <a:xfrm>
            <a:off x="-3176" y="1178042"/>
            <a:ext cx="12195176" cy="5679958"/>
            <a:chOff x="-3176" y="1178042"/>
            <a:chExt cx="12195176" cy="5679958"/>
          </a:xfrm>
        </p:grpSpPr>
        <p:pic>
          <p:nvPicPr>
            <p:cNvPr id="24" name="Picture 23">
              <a:extLst>
                <a:ext uri="{FF2B5EF4-FFF2-40B4-BE49-F238E27FC236}">
                  <a16:creationId xmlns:a16="http://schemas.microsoft.com/office/drawing/2014/main" id="{DEF04199-C24E-AC1D-7EF5-29EBDD03B62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b="23041"/>
            <a:stretch/>
          </p:blipFill>
          <p:spPr>
            <a:xfrm>
              <a:off x="2406418" y="1178042"/>
              <a:ext cx="7380493" cy="5679957"/>
            </a:xfrm>
            <a:prstGeom prst="rect">
              <a:avLst/>
            </a:prstGeom>
          </p:spPr>
        </p:pic>
        <p:sp>
          <p:nvSpPr>
            <p:cNvPr id="25" name="Rectangle 24">
              <a:extLst>
                <a:ext uri="{FF2B5EF4-FFF2-40B4-BE49-F238E27FC236}">
                  <a16:creationId xmlns:a16="http://schemas.microsoft.com/office/drawing/2014/main" id="{7D731196-FE2B-5586-F968-71081E9C2D6C}"/>
                </a:ext>
              </a:extLst>
            </p:cNvPr>
            <p:cNvSpPr/>
            <p:nvPr userDrawn="1"/>
          </p:nvSpPr>
          <p:spPr>
            <a:xfrm>
              <a:off x="-3176" y="3213100"/>
              <a:ext cx="12195176" cy="3644900"/>
            </a:xfrm>
            <a:prstGeom prst="rect">
              <a:avLst/>
            </a:prstGeom>
            <a:gradFill>
              <a:gsLst>
                <a:gs pos="0">
                  <a:schemeClr val="accent1">
                    <a:alpha val="0"/>
                  </a:schemeClr>
                </a:gs>
                <a:gs pos="100000">
                  <a:schemeClr val="accent1"/>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5" name="Picture 14" descr="A blue background with a circle&#10;&#10;Description automatically generated">
            <a:extLst>
              <a:ext uri="{FF2B5EF4-FFF2-40B4-BE49-F238E27FC236}">
                <a16:creationId xmlns:a16="http://schemas.microsoft.com/office/drawing/2014/main" id="{CDDB0A9E-38E9-0684-4AA1-29225D651238}"/>
              </a:ext>
            </a:extLst>
          </p:cNvPr>
          <p:cNvPicPr>
            <a:picLocks noChangeAspect="1"/>
          </p:cNvPicPr>
          <p:nvPr userDrawn="1"/>
        </p:nvPicPr>
        <p:blipFill rotWithShape="1">
          <a:blip r:embed="rId3" cstate="screen">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a:ext>
            </a:extLst>
          </a:blip>
          <a:srcRect l="60528" t="16072" r="7471" b="4137"/>
          <a:stretch/>
        </p:blipFill>
        <p:spPr>
          <a:xfrm>
            <a:off x="0" y="1"/>
            <a:ext cx="4889837" cy="6857999"/>
          </a:xfrm>
          <a:custGeom>
            <a:avLst/>
            <a:gdLst>
              <a:gd name="connsiteX0" fmla="*/ 0 w 7018869"/>
              <a:gd name="connsiteY0" fmla="*/ 0 h 6857999"/>
              <a:gd name="connsiteX1" fmla="*/ 6655479 w 7018869"/>
              <a:gd name="connsiteY1" fmla="*/ 0 h 6857999"/>
              <a:gd name="connsiteX2" fmla="*/ 6728703 w 7018869"/>
              <a:gd name="connsiteY2" fmla="*/ 7382 h 6857999"/>
              <a:gd name="connsiteX3" fmla="*/ 7018869 w 7018869"/>
              <a:gd name="connsiteY3" fmla="*/ 363404 h 6857999"/>
              <a:gd name="connsiteX4" fmla="*/ 7018869 w 7018869"/>
              <a:gd name="connsiteY4" fmla="*/ 6494594 h 6857999"/>
              <a:gd name="connsiteX5" fmla="*/ 6655464 w 7018869"/>
              <a:gd name="connsiteY5" fmla="*/ 6857999 h 6857999"/>
              <a:gd name="connsiteX6" fmla="*/ 0 w 7018869"/>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18869" h="6857999">
                <a:moveTo>
                  <a:pt x="0" y="0"/>
                </a:moveTo>
                <a:lnTo>
                  <a:pt x="6655479" y="0"/>
                </a:lnTo>
                <a:lnTo>
                  <a:pt x="6728703" y="7382"/>
                </a:lnTo>
                <a:cubicBezTo>
                  <a:pt x="6894300" y="41268"/>
                  <a:pt x="7018869" y="187788"/>
                  <a:pt x="7018869" y="363404"/>
                </a:cubicBezTo>
                <a:lnTo>
                  <a:pt x="7018869" y="6494594"/>
                </a:lnTo>
                <a:cubicBezTo>
                  <a:pt x="7018869" y="6695297"/>
                  <a:pt x="6856167" y="6857999"/>
                  <a:pt x="6655464" y="6857999"/>
                </a:cubicBezTo>
                <a:lnTo>
                  <a:pt x="0" y="6857999"/>
                </a:lnTo>
                <a:close/>
              </a:path>
            </a:pathLst>
          </a:custGeom>
        </p:spPr>
      </p:pic>
      <p:cxnSp>
        <p:nvCxnSpPr>
          <p:cNvPr id="4" name="Straight Connector 3">
            <a:extLst>
              <a:ext uri="{FF2B5EF4-FFF2-40B4-BE49-F238E27FC236}">
                <a16:creationId xmlns:a16="http://schemas.microsoft.com/office/drawing/2014/main" id="{65B0996B-54ED-E7C7-2E50-75CF9B16C8D5}"/>
              </a:ext>
            </a:extLst>
          </p:cNvPr>
          <p:cNvCxnSpPr>
            <a:cxnSpLocks/>
          </p:cNvCxnSpPr>
          <p:nvPr userDrawn="1"/>
        </p:nvCxnSpPr>
        <p:spPr>
          <a:xfrm>
            <a:off x="618067" y="632448"/>
            <a:ext cx="9501717" cy="0"/>
          </a:xfrm>
          <a:prstGeom prst="line">
            <a:avLst/>
          </a:prstGeom>
          <a:ln w="6350">
            <a:solidFill>
              <a:srgbClr val="FFFFFF">
                <a:alpha val="50196"/>
              </a:srgbClr>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D5EBE456-16CF-14E7-0D09-20595F4DF1B7}"/>
              </a:ext>
            </a:extLst>
          </p:cNvPr>
          <p:cNvSpPr>
            <a:spLocks noGrp="1"/>
          </p:cNvSpPr>
          <p:nvPr>
            <p:ph type="title"/>
          </p:nvPr>
        </p:nvSpPr>
        <p:spPr>
          <a:xfrm>
            <a:off x="618068" y="909529"/>
            <a:ext cx="4120330" cy="3277456"/>
          </a:xfrm>
          <a:prstGeom prst="rect">
            <a:avLst/>
          </a:prstGeom>
        </p:spPr>
        <p:txBody>
          <a:bodyPr lIns="0" anchor="ctr" anchorCtr="0"/>
          <a:lstStyle>
            <a:lvl1pPr>
              <a:lnSpc>
                <a:spcPct val="100000"/>
              </a:lnSpc>
              <a:defRPr sz="4800" b="1">
                <a:solidFill>
                  <a:schemeClr val="bg1"/>
                </a:solidFill>
              </a:defRPr>
            </a:lvl1pPr>
          </a:lstStyle>
          <a:p>
            <a:r>
              <a:rPr lang="en-US" dirty="0"/>
              <a:t>Click to edit Master title style</a:t>
            </a:r>
          </a:p>
        </p:txBody>
      </p:sp>
      <p:cxnSp>
        <p:nvCxnSpPr>
          <p:cNvPr id="6" name="Straight Connector 5">
            <a:extLst>
              <a:ext uri="{FF2B5EF4-FFF2-40B4-BE49-F238E27FC236}">
                <a16:creationId xmlns:a16="http://schemas.microsoft.com/office/drawing/2014/main" id="{FED29624-8010-7312-1F10-0535B8B9328D}"/>
              </a:ext>
            </a:extLst>
          </p:cNvPr>
          <p:cNvCxnSpPr>
            <a:cxnSpLocks/>
          </p:cNvCxnSpPr>
          <p:nvPr userDrawn="1"/>
        </p:nvCxnSpPr>
        <p:spPr>
          <a:xfrm>
            <a:off x="618067" y="632448"/>
            <a:ext cx="1002771" cy="0"/>
          </a:xfrm>
          <a:prstGeom prst="line">
            <a:avLst/>
          </a:prstGeom>
          <a:ln w="19050">
            <a:solidFill>
              <a:srgbClr val="00EDFF"/>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B83FAAD7-A909-AC3C-810E-F2E973D5BDF2}"/>
              </a:ext>
            </a:extLst>
          </p:cNvPr>
          <p:cNvSpPr>
            <a:spLocks noGrp="1"/>
          </p:cNvSpPr>
          <p:nvPr>
            <p:ph type="body" sz="quarter" idx="10"/>
          </p:nvPr>
        </p:nvSpPr>
        <p:spPr>
          <a:xfrm>
            <a:off x="618067" y="4186988"/>
            <a:ext cx="2487420" cy="2038563"/>
          </a:xfrm>
          <a:prstGeom prst="rect">
            <a:avLst/>
          </a:prstGeom>
        </p:spPr>
        <p:txBody>
          <a:bodyPr lIns="0" tIns="108000" rIns="0" bIns="108000"/>
          <a:lstStyle>
            <a:lvl1pPr marL="252000" indent="-252000">
              <a:lnSpc>
                <a:spcPct val="120000"/>
              </a:lnSpc>
              <a:spcBef>
                <a:spcPts val="600"/>
              </a:spcBef>
              <a:buClr>
                <a:schemeClr val="bg1"/>
              </a:buClr>
              <a:buFont typeface="Arial" panose="020B0604020202020204" pitchFamily="34" charset="0"/>
              <a:buChar char="→"/>
              <a:defRPr sz="1600">
                <a:solidFill>
                  <a:schemeClr val="bg1"/>
                </a:solidFill>
              </a:defRPr>
            </a:lvl1pPr>
            <a:lvl2pPr marL="396000" indent="-180000">
              <a:lnSpc>
                <a:spcPct val="120000"/>
              </a:lnSpc>
              <a:spcBef>
                <a:spcPts val="600"/>
              </a:spcBef>
              <a:buClr>
                <a:schemeClr val="bg1"/>
              </a:buClr>
              <a:buFont typeface="Arial" panose="020B0604020202020204" pitchFamily="34" charset="0"/>
              <a:buChar char="→"/>
              <a:defRPr sz="1400">
                <a:solidFill>
                  <a:schemeClr val="bg1"/>
                </a:solidFill>
              </a:defRPr>
            </a:lvl2pPr>
            <a:lvl3pPr>
              <a:buClr>
                <a:srgbClr val="006EE1"/>
              </a:buClr>
              <a:defRPr/>
            </a:lvl3pPr>
            <a:lvl4pPr>
              <a:buClr>
                <a:srgbClr val="006EE1"/>
              </a:buClr>
              <a:defRPr/>
            </a:lvl4pPr>
            <a:lvl5pPr>
              <a:buClr>
                <a:srgbClr val="006EE1"/>
              </a:buClr>
              <a:defRPr/>
            </a:lvl5pPr>
          </a:lstStyle>
          <a:p>
            <a:pPr lvl="0"/>
            <a:r>
              <a:rPr lang="en-US" dirty="0"/>
              <a:t>Click to edit Master text style</a:t>
            </a:r>
          </a:p>
        </p:txBody>
      </p:sp>
      <p:sp>
        <p:nvSpPr>
          <p:cNvPr id="27" name="Picture Placeholder 12">
            <a:extLst>
              <a:ext uri="{FF2B5EF4-FFF2-40B4-BE49-F238E27FC236}">
                <a16:creationId xmlns:a16="http://schemas.microsoft.com/office/drawing/2014/main" id="{2376B4EC-1E39-A2F0-098E-1F93DBA66CA1}"/>
              </a:ext>
            </a:extLst>
          </p:cNvPr>
          <p:cNvSpPr>
            <a:spLocks noGrp="1"/>
          </p:cNvSpPr>
          <p:nvPr>
            <p:ph type="pic" sz="quarter" idx="11"/>
          </p:nvPr>
        </p:nvSpPr>
        <p:spPr>
          <a:xfrm>
            <a:off x="3299821" y="3581400"/>
            <a:ext cx="2034179" cy="2644151"/>
          </a:xfrm>
          <a:prstGeom prst="roundRect">
            <a:avLst>
              <a:gd name="adj" fmla="val 18436"/>
            </a:avLst>
          </a:prstGeom>
        </p:spPr>
        <p:txBody>
          <a:bodyPr anchor="ctr" anchorCtr="0"/>
          <a:lstStyle>
            <a:lvl1pPr marL="0" indent="0" algn="ctr">
              <a:buFontTx/>
              <a:buNone/>
              <a:defRPr sz="2000">
                <a:solidFill>
                  <a:schemeClr val="bg1"/>
                </a:solidFill>
              </a:defRPr>
            </a:lvl1pPr>
          </a:lstStyle>
          <a:p>
            <a:endParaRPr lang="en-US"/>
          </a:p>
        </p:txBody>
      </p:sp>
      <p:sp>
        <p:nvSpPr>
          <p:cNvPr id="28" name="Picture Placeholder 12">
            <a:extLst>
              <a:ext uri="{FF2B5EF4-FFF2-40B4-BE49-F238E27FC236}">
                <a16:creationId xmlns:a16="http://schemas.microsoft.com/office/drawing/2014/main" id="{1A2A60F1-0FCC-12E8-62E4-58C6E72B517F}"/>
              </a:ext>
            </a:extLst>
          </p:cNvPr>
          <p:cNvSpPr>
            <a:spLocks noGrp="1"/>
          </p:cNvSpPr>
          <p:nvPr>
            <p:ph type="pic" sz="quarter" idx="12"/>
          </p:nvPr>
        </p:nvSpPr>
        <p:spPr>
          <a:xfrm>
            <a:off x="5521043" y="3581400"/>
            <a:ext cx="2034179" cy="2644151"/>
          </a:xfrm>
          <a:prstGeom prst="roundRect">
            <a:avLst>
              <a:gd name="adj" fmla="val 18436"/>
            </a:avLst>
          </a:prstGeom>
        </p:spPr>
        <p:txBody>
          <a:bodyPr anchor="ctr" anchorCtr="0"/>
          <a:lstStyle>
            <a:lvl1pPr marL="0" indent="0" algn="ctr">
              <a:buFontTx/>
              <a:buNone/>
              <a:defRPr sz="2000">
                <a:solidFill>
                  <a:schemeClr val="bg1"/>
                </a:solidFill>
              </a:defRPr>
            </a:lvl1pPr>
          </a:lstStyle>
          <a:p>
            <a:endParaRPr lang="en-US"/>
          </a:p>
        </p:txBody>
      </p:sp>
      <p:sp>
        <p:nvSpPr>
          <p:cNvPr id="29" name="Picture Placeholder 12">
            <a:extLst>
              <a:ext uri="{FF2B5EF4-FFF2-40B4-BE49-F238E27FC236}">
                <a16:creationId xmlns:a16="http://schemas.microsoft.com/office/drawing/2014/main" id="{0C19B0A9-66A5-1A51-9888-B2ADCE60F28C}"/>
              </a:ext>
            </a:extLst>
          </p:cNvPr>
          <p:cNvSpPr>
            <a:spLocks noGrp="1"/>
          </p:cNvSpPr>
          <p:nvPr>
            <p:ph type="pic" sz="quarter" idx="13"/>
          </p:nvPr>
        </p:nvSpPr>
        <p:spPr>
          <a:xfrm>
            <a:off x="7742265" y="3581400"/>
            <a:ext cx="2034179" cy="2644151"/>
          </a:xfrm>
          <a:prstGeom prst="roundRect">
            <a:avLst>
              <a:gd name="adj" fmla="val 18436"/>
            </a:avLst>
          </a:prstGeom>
        </p:spPr>
        <p:txBody>
          <a:bodyPr anchor="ctr" anchorCtr="0"/>
          <a:lstStyle>
            <a:lvl1pPr marL="0" indent="0" algn="ctr">
              <a:buFontTx/>
              <a:buNone/>
              <a:defRPr sz="2000">
                <a:solidFill>
                  <a:schemeClr val="bg1"/>
                </a:solidFill>
              </a:defRPr>
            </a:lvl1pPr>
          </a:lstStyle>
          <a:p>
            <a:endParaRPr lang="en-US"/>
          </a:p>
        </p:txBody>
      </p:sp>
      <p:sp>
        <p:nvSpPr>
          <p:cNvPr id="30" name="Picture Placeholder 12">
            <a:extLst>
              <a:ext uri="{FF2B5EF4-FFF2-40B4-BE49-F238E27FC236}">
                <a16:creationId xmlns:a16="http://schemas.microsoft.com/office/drawing/2014/main" id="{834E962E-CAE0-34F3-93AD-17423ED31A87}"/>
              </a:ext>
            </a:extLst>
          </p:cNvPr>
          <p:cNvSpPr>
            <a:spLocks noGrp="1"/>
          </p:cNvSpPr>
          <p:nvPr>
            <p:ph type="pic" sz="quarter" idx="14"/>
          </p:nvPr>
        </p:nvSpPr>
        <p:spPr>
          <a:xfrm>
            <a:off x="9963487" y="3581400"/>
            <a:ext cx="2034179" cy="2644151"/>
          </a:xfrm>
          <a:prstGeom prst="roundRect">
            <a:avLst>
              <a:gd name="adj" fmla="val 18436"/>
            </a:avLst>
          </a:prstGeom>
        </p:spPr>
        <p:txBody>
          <a:bodyPr anchor="ctr" anchorCtr="0"/>
          <a:lstStyle>
            <a:lvl1pPr marL="0" indent="0" algn="ctr">
              <a:buFontTx/>
              <a:buNone/>
              <a:defRPr sz="2000">
                <a:solidFill>
                  <a:schemeClr val="bg1"/>
                </a:solidFill>
              </a:defRPr>
            </a:lvl1pPr>
          </a:lstStyle>
          <a:p>
            <a:endParaRPr lang="en-US"/>
          </a:p>
        </p:txBody>
      </p:sp>
      <p:pic>
        <p:nvPicPr>
          <p:cNvPr id="2" name="Picture 1" descr="A black background with grey letters&#10;&#10;Description automatically generated">
            <a:extLst>
              <a:ext uri="{FF2B5EF4-FFF2-40B4-BE49-F238E27FC236}">
                <a16:creationId xmlns:a16="http://schemas.microsoft.com/office/drawing/2014/main" id="{5AEE4BC5-C871-D894-FA30-DF5484047AFD}"/>
              </a:ext>
            </a:extLst>
          </p:cNvPr>
          <p:cNvPicPr>
            <a:picLocks noChangeAspect="1"/>
          </p:cNvPicPr>
          <p:nvPr userDrawn="1"/>
        </p:nvPicPr>
        <p:blipFill>
          <a:blip r:embed="rId5" cstate="print">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2634123031"/>
      </p:ext>
    </p:extLst>
  </p:cSld>
  <p:clrMapOvr>
    <a:masterClrMapping/>
  </p:clrMapOvr>
  <p:extLst>
    <p:ext uri="{DCECCB84-F9BA-43D5-87BE-67443E8EF086}">
      <p15:sldGuideLst xmlns:p15="http://schemas.microsoft.com/office/powerpoint/2012/main">
        <p15:guide id="1" orient="horz" pos="822">
          <p15:clr>
            <a:srgbClr val="FBAE40"/>
          </p15:clr>
        </p15:guide>
      </p15:sldGuideLst>
    </p:ext>
  </p:extLst>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ransition-8">
    <p:bg>
      <p:bgPr>
        <a:solidFill>
          <a:srgbClr val="F7F9FA"/>
        </a:solidFill>
        <a:effectLst/>
      </p:bgPr>
    </p:bg>
    <p:spTree>
      <p:nvGrpSpPr>
        <p:cNvPr id="1" name=""/>
        <p:cNvGrpSpPr/>
        <p:nvPr/>
      </p:nvGrpSpPr>
      <p:grpSpPr>
        <a:xfrm>
          <a:off x="0" y="0"/>
          <a:ext cx="0" cy="0"/>
          <a:chOff x="0" y="0"/>
          <a:chExt cx="0" cy="0"/>
        </a:xfrm>
      </p:grpSpPr>
      <p:pic>
        <p:nvPicPr>
          <p:cNvPr id="2" name="Picture 1" descr="A black background with grey letters&#10;&#10;Description automatically generated">
            <a:extLst>
              <a:ext uri="{FF2B5EF4-FFF2-40B4-BE49-F238E27FC236}">
                <a16:creationId xmlns:a16="http://schemas.microsoft.com/office/drawing/2014/main" id="{5BE6BA66-88D0-5DEB-0025-CB79FAF4529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05533" y="5939366"/>
            <a:ext cx="1557470" cy="572371"/>
          </a:xfrm>
          <a:prstGeom prst="rect">
            <a:avLst/>
          </a:prstGeom>
        </p:spPr>
      </p:pic>
      <p:pic>
        <p:nvPicPr>
          <p:cNvPr id="15" name="Picture 14">
            <a:extLst>
              <a:ext uri="{FF2B5EF4-FFF2-40B4-BE49-F238E27FC236}">
                <a16:creationId xmlns:a16="http://schemas.microsoft.com/office/drawing/2014/main" id="{25A25ABB-A834-926D-0655-214E084265A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b="4167"/>
          <a:stretch/>
        </p:blipFill>
        <p:spPr>
          <a:xfrm>
            <a:off x="3357507" y="78531"/>
            <a:ext cx="7074219" cy="6779469"/>
          </a:xfrm>
          <a:prstGeom prst="rect">
            <a:avLst/>
          </a:prstGeom>
        </p:spPr>
      </p:pic>
      <p:cxnSp>
        <p:nvCxnSpPr>
          <p:cNvPr id="4" name="Straight Connector 3">
            <a:extLst>
              <a:ext uri="{FF2B5EF4-FFF2-40B4-BE49-F238E27FC236}">
                <a16:creationId xmlns:a16="http://schemas.microsoft.com/office/drawing/2014/main" id="{CA2DB8B8-EE65-0FF4-64A4-9CD6E25410B4}"/>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pic>
        <p:nvPicPr>
          <p:cNvPr id="17" name="Picture 16" descr="A blue background with white dots&#10;&#10;Description automatically generated">
            <a:extLst>
              <a:ext uri="{FF2B5EF4-FFF2-40B4-BE49-F238E27FC236}">
                <a16:creationId xmlns:a16="http://schemas.microsoft.com/office/drawing/2014/main" id="{10BB113F-427F-911A-E911-8E0A1551B463}"/>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rot="10800000">
            <a:off x="5825066" y="-1"/>
            <a:ext cx="6366934" cy="1530413"/>
          </a:xfrm>
          <a:prstGeom prst="round1Rect">
            <a:avLst>
              <a:gd name="adj" fmla="val 20816"/>
            </a:avLst>
          </a:prstGeom>
        </p:spPr>
      </p:pic>
      <p:pic>
        <p:nvPicPr>
          <p:cNvPr id="18" name="Picture 17" descr="A blue background with white dots&#10;&#10;Description automatically generated">
            <a:extLst>
              <a:ext uri="{FF2B5EF4-FFF2-40B4-BE49-F238E27FC236}">
                <a16:creationId xmlns:a16="http://schemas.microsoft.com/office/drawing/2014/main" id="{218AFDF3-3CB1-2245-1579-1AC28661406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flipH="1">
            <a:off x="5825066" y="5898437"/>
            <a:ext cx="6366934" cy="959563"/>
          </a:xfrm>
          <a:prstGeom prst="round1Rect">
            <a:avLst>
              <a:gd name="adj" fmla="val 32066"/>
            </a:avLst>
          </a:prstGeom>
        </p:spPr>
      </p:pic>
      <p:cxnSp>
        <p:nvCxnSpPr>
          <p:cNvPr id="6" name="Straight Connector 5">
            <a:extLst>
              <a:ext uri="{FF2B5EF4-FFF2-40B4-BE49-F238E27FC236}">
                <a16:creationId xmlns:a16="http://schemas.microsoft.com/office/drawing/2014/main" id="{996BF9E9-D292-F26F-93A6-3FE614977207}"/>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235BC995-794A-56E3-9B40-2722F425DB31}"/>
              </a:ext>
            </a:extLst>
          </p:cNvPr>
          <p:cNvSpPr>
            <a:spLocks noGrp="1"/>
          </p:cNvSpPr>
          <p:nvPr>
            <p:ph type="title"/>
          </p:nvPr>
        </p:nvSpPr>
        <p:spPr>
          <a:xfrm>
            <a:off x="618068" y="909529"/>
            <a:ext cx="4120330" cy="3277456"/>
          </a:xfrm>
          <a:prstGeom prst="rect">
            <a:avLst/>
          </a:prstGeom>
        </p:spPr>
        <p:txBody>
          <a:bodyPr lIns="0" anchor="ctr" anchorCtr="0"/>
          <a:lstStyle>
            <a:lvl1pPr>
              <a:lnSpc>
                <a:spcPct val="100000"/>
              </a:lnSpc>
              <a:defRPr sz="4800" b="1">
                <a:solidFill>
                  <a:schemeClr val="tx1"/>
                </a:solidFill>
              </a:defRPr>
            </a:lvl1pPr>
          </a:lstStyle>
          <a:p>
            <a:r>
              <a:rPr lang="en-US" dirty="0"/>
              <a:t>Click to edit Master title style</a:t>
            </a:r>
          </a:p>
        </p:txBody>
      </p:sp>
      <p:sp>
        <p:nvSpPr>
          <p:cNvPr id="10" name="Text Placeholder 9">
            <a:extLst>
              <a:ext uri="{FF2B5EF4-FFF2-40B4-BE49-F238E27FC236}">
                <a16:creationId xmlns:a16="http://schemas.microsoft.com/office/drawing/2014/main" id="{9B38E231-7B4E-9296-E633-A8149C75FB8E}"/>
              </a:ext>
            </a:extLst>
          </p:cNvPr>
          <p:cNvSpPr>
            <a:spLocks noGrp="1"/>
          </p:cNvSpPr>
          <p:nvPr>
            <p:ph type="body" sz="quarter" idx="10"/>
          </p:nvPr>
        </p:nvSpPr>
        <p:spPr>
          <a:xfrm>
            <a:off x="618067" y="4186988"/>
            <a:ext cx="2487420" cy="2038563"/>
          </a:xfrm>
          <a:prstGeom prst="rect">
            <a:avLst/>
          </a:prstGeom>
        </p:spPr>
        <p:txBody>
          <a:bodyPr lIns="0" tIns="108000" rIns="0" bIns="108000"/>
          <a:lstStyle>
            <a:lvl1pPr marL="252000" indent="-252000">
              <a:lnSpc>
                <a:spcPct val="120000"/>
              </a:lnSpc>
              <a:spcBef>
                <a:spcPts val="600"/>
              </a:spcBef>
              <a:buClr>
                <a:schemeClr val="accent1"/>
              </a:buClr>
              <a:buFont typeface="Arial" panose="020B0604020202020204" pitchFamily="34" charset="0"/>
              <a:buChar char="→"/>
              <a:defRPr sz="1600">
                <a:solidFill>
                  <a:schemeClr val="tx1"/>
                </a:solidFill>
              </a:defRPr>
            </a:lvl1pPr>
            <a:lvl2pPr marL="396000" indent="-180000">
              <a:lnSpc>
                <a:spcPct val="120000"/>
              </a:lnSpc>
              <a:spcBef>
                <a:spcPts val="600"/>
              </a:spcBef>
              <a:buClr>
                <a:schemeClr val="bg1"/>
              </a:buClr>
              <a:buFont typeface="Arial" panose="020B0604020202020204" pitchFamily="34" charset="0"/>
              <a:buChar char="→"/>
              <a:defRPr sz="1400">
                <a:solidFill>
                  <a:schemeClr val="bg1"/>
                </a:solidFill>
              </a:defRPr>
            </a:lvl2pPr>
            <a:lvl3pPr>
              <a:buClr>
                <a:srgbClr val="006EE1"/>
              </a:buClr>
              <a:defRPr/>
            </a:lvl3pPr>
            <a:lvl4pPr>
              <a:buClr>
                <a:srgbClr val="006EE1"/>
              </a:buClr>
              <a:defRPr/>
            </a:lvl4pPr>
            <a:lvl5pPr>
              <a:buClr>
                <a:srgbClr val="006EE1"/>
              </a:buClr>
              <a:defRPr/>
            </a:lvl5pPr>
          </a:lstStyle>
          <a:p>
            <a:pPr lvl="0"/>
            <a:r>
              <a:rPr lang="en-US" dirty="0"/>
              <a:t>Click to edit Master text style</a:t>
            </a:r>
          </a:p>
        </p:txBody>
      </p:sp>
      <p:sp>
        <p:nvSpPr>
          <p:cNvPr id="11" name="Picture Placeholder 12">
            <a:extLst>
              <a:ext uri="{FF2B5EF4-FFF2-40B4-BE49-F238E27FC236}">
                <a16:creationId xmlns:a16="http://schemas.microsoft.com/office/drawing/2014/main" id="{54771EB9-610E-DB42-369D-D3BDFF71AC4C}"/>
              </a:ext>
            </a:extLst>
          </p:cNvPr>
          <p:cNvSpPr>
            <a:spLocks noGrp="1"/>
          </p:cNvSpPr>
          <p:nvPr>
            <p:ph type="pic" sz="quarter" idx="11"/>
          </p:nvPr>
        </p:nvSpPr>
        <p:spPr>
          <a:xfrm>
            <a:off x="6366934" y="373280"/>
            <a:ext cx="2819400" cy="4037852"/>
          </a:xfrm>
          <a:prstGeom prst="roundRect">
            <a:avLst>
              <a:gd name="adj" fmla="val 15433"/>
            </a:avLst>
          </a:prstGeom>
        </p:spPr>
        <p:txBody>
          <a:bodyPr anchor="ctr" anchorCtr="0"/>
          <a:lstStyle>
            <a:lvl1pPr marL="0" indent="0" algn="ctr">
              <a:buFontTx/>
              <a:buNone/>
              <a:defRPr sz="2000">
                <a:solidFill>
                  <a:schemeClr val="tx1"/>
                </a:solidFill>
              </a:defRPr>
            </a:lvl1pPr>
          </a:lstStyle>
          <a:p>
            <a:endParaRPr lang="en-US"/>
          </a:p>
        </p:txBody>
      </p:sp>
      <p:sp>
        <p:nvSpPr>
          <p:cNvPr id="12" name="Picture Placeholder 12">
            <a:extLst>
              <a:ext uri="{FF2B5EF4-FFF2-40B4-BE49-F238E27FC236}">
                <a16:creationId xmlns:a16="http://schemas.microsoft.com/office/drawing/2014/main" id="{135DBB97-CEEF-809D-EA6A-76D60852C180}"/>
              </a:ext>
            </a:extLst>
          </p:cNvPr>
          <p:cNvSpPr>
            <a:spLocks noGrp="1"/>
          </p:cNvSpPr>
          <p:nvPr>
            <p:ph type="pic" sz="quarter" idx="12"/>
          </p:nvPr>
        </p:nvSpPr>
        <p:spPr>
          <a:xfrm>
            <a:off x="9296028" y="3276600"/>
            <a:ext cx="2701638" cy="3378200"/>
          </a:xfrm>
          <a:prstGeom prst="roundRect">
            <a:avLst>
              <a:gd name="adj" fmla="val 15615"/>
            </a:avLst>
          </a:prstGeom>
        </p:spPr>
        <p:txBody>
          <a:bodyPr anchor="ctr" anchorCtr="0"/>
          <a:lstStyle>
            <a:lvl1pPr marL="0" indent="0" algn="ctr">
              <a:buFontTx/>
              <a:buNone/>
              <a:defRPr sz="2000">
                <a:solidFill>
                  <a:schemeClr val="tx1"/>
                </a:solidFill>
              </a:defRPr>
            </a:lvl1pPr>
          </a:lstStyle>
          <a:p>
            <a:endParaRPr lang="en-US"/>
          </a:p>
        </p:txBody>
      </p:sp>
      <p:sp>
        <p:nvSpPr>
          <p:cNvPr id="13" name="Picture Placeholder 12">
            <a:extLst>
              <a:ext uri="{FF2B5EF4-FFF2-40B4-BE49-F238E27FC236}">
                <a16:creationId xmlns:a16="http://schemas.microsoft.com/office/drawing/2014/main" id="{54ADC6AD-1927-4D58-EB48-5596870C0586}"/>
              </a:ext>
            </a:extLst>
          </p:cNvPr>
          <p:cNvSpPr>
            <a:spLocks noGrp="1"/>
          </p:cNvSpPr>
          <p:nvPr>
            <p:ph type="pic" sz="quarter" idx="13"/>
          </p:nvPr>
        </p:nvSpPr>
        <p:spPr>
          <a:xfrm>
            <a:off x="9296029" y="373280"/>
            <a:ext cx="2701638" cy="2736541"/>
          </a:xfrm>
          <a:prstGeom prst="roundRect">
            <a:avLst>
              <a:gd name="adj" fmla="val 15615"/>
            </a:avLst>
          </a:prstGeom>
        </p:spPr>
        <p:txBody>
          <a:bodyPr anchor="ctr" anchorCtr="0"/>
          <a:lstStyle>
            <a:lvl1pPr marL="0" indent="0" algn="ctr">
              <a:buFontTx/>
              <a:buNone/>
              <a:defRPr sz="2000">
                <a:solidFill>
                  <a:schemeClr val="tx1"/>
                </a:solidFill>
              </a:defRPr>
            </a:lvl1pPr>
          </a:lstStyle>
          <a:p>
            <a:endParaRPr lang="en-US"/>
          </a:p>
        </p:txBody>
      </p:sp>
      <p:sp>
        <p:nvSpPr>
          <p:cNvPr id="14" name="Picture Placeholder 12">
            <a:extLst>
              <a:ext uri="{FF2B5EF4-FFF2-40B4-BE49-F238E27FC236}">
                <a16:creationId xmlns:a16="http://schemas.microsoft.com/office/drawing/2014/main" id="{3DC158E1-3136-C123-1DBD-4C13E0916A3E}"/>
              </a:ext>
            </a:extLst>
          </p:cNvPr>
          <p:cNvSpPr>
            <a:spLocks noGrp="1"/>
          </p:cNvSpPr>
          <p:nvPr>
            <p:ph type="pic" sz="quarter" idx="14"/>
          </p:nvPr>
        </p:nvSpPr>
        <p:spPr>
          <a:xfrm>
            <a:off x="6366934" y="4597399"/>
            <a:ext cx="2819400" cy="2057401"/>
          </a:xfrm>
          <a:prstGeom prst="roundRect">
            <a:avLst>
              <a:gd name="adj" fmla="val 18436"/>
            </a:avLst>
          </a:prstGeom>
        </p:spPr>
        <p:txBody>
          <a:bodyPr anchor="ctr" anchorCtr="0"/>
          <a:lstStyle>
            <a:lvl1pPr marL="0" indent="0" algn="ctr">
              <a:buFontTx/>
              <a:buNone/>
              <a:defRPr sz="2000">
                <a:solidFill>
                  <a:schemeClr val="tx1"/>
                </a:solidFill>
              </a:defRPr>
            </a:lvl1pPr>
          </a:lstStyle>
          <a:p>
            <a:endParaRPr lang="en-US"/>
          </a:p>
        </p:txBody>
      </p:sp>
    </p:spTree>
    <p:extLst>
      <p:ext uri="{BB962C8B-B14F-4D97-AF65-F5344CB8AC3E}">
        <p14:creationId xmlns:p14="http://schemas.microsoft.com/office/powerpoint/2010/main" val="1286526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page_wave-ur_04" preserve="1">
  <p:cSld name="Textpage_wave-ur_04">
    <p:spTree>
      <p:nvGrpSpPr>
        <p:cNvPr id="1" name="Shape 164"/>
        <p:cNvGrpSpPr/>
        <p:nvPr/>
      </p:nvGrpSpPr>
      <p:grpSpPr>
        <a:xfrm>
          <a:off x="0" y="0"/>
          <a:ext cx="0" cy="0"/>
          <a:chOff x="0" y="0"/>
          <a:chExt cx="0" cy="0"/>
        </a:xfrm>
      </p:grpSpPr>
      <p:sp>
        <p:nvSpPr>
          <p:cNvPr id="168" name="Google Shape;168;p28"/>
          <p:cNvSpPr txBox="1">
            <a:spLocks noGrp="1"/>
          </p:cNvSpPr>
          <p:nvPr>
            <p:ph type="title"/>
          </p:nvPr>
        </p:nvSpPr>
        <p:spPr>
          <a:xfrm>
            <a:off x="442923" y="495650"/>
            <a:ext cx="74655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71" name="Google Shape;171;p28"/>
          <p:cNvSpPr txBox="1">
            <a:spLocks noGrp="1"/>
          </p:cNvSpPr>
          <p:nvPr>
            <p:ph type="body" idx="1"/>
          </p:nvPr>
        </p:nvSpPr>
        <p:spPr>
          <a:xfrm>
            <a:off x="451800" y="1628775"/>
            <a:ext cx="11297400" cy="4680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dirty="0"/>
          </a:p>
        </p:txBody>
      </p:sp>
      <p:grpSp>
        <p:nvGrpSpPr>
          <p:cNvPr id="8" name="Group 7"/>
          <p:cNvGrpSpPr/>
          <p:nvPr userDrawn="1"/>
        </p:nvGrpSpPr>
        <p:grpSpPr>
          <a:xfrm>
            <a:off x="0" y="5956065"/>
            <a:ext cx="12192000" cy="901933"/>
            <a:chOff x="0" y="4467050"/>
            <a:chExt cx="9144000" cy="676450"/>
          </a:xfrm>
        </p:grpSpPr>
        <p:sp>
          <p:nvSpPr>
            <p:cNvPr id="9" name="Rectangle 8">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buFont typeface="Arial"/>
                <a:buNone/>
              </a:pPr>
              <a:endParaRPr lang="en-US" sz="2400" kern="0">
                <a:solidFill>
                  <a:prstClr val="white"/>
                </a:solidFill>
                <a:sym typeface="Arial"/>
              </a:endParaRPr>
            </a:p>
          </p:txBody>
        </p:sp>
        <p:grpSp>
          <p:nvGrpSpPr>
            <p:cNvPr id="10" name="Group 9"/>
            <p:cNvGrpSpPr/>
            <p:nvPr userDrawn="1"/>
          </p:nvGrpSpPr>
          <p:grpSpPr>
            <a:xfrm>
              <a:off x="114300" y="4487369"/>
              <a:ext cx="8910322" cy="599050"/>
              <a:chOff x="114300" y="4487369"/>
              <a:chExt cx="8910322" cy="599050"/>
            </a:xfrm>
          </p:grpSpPr>
          <p:sp>
            <p:nvSpPr>
              <p:cNvPr id="11" name="TextBox 10">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buClr>
                    <a:srgbClr val="000000"/>
                  </a:buClr>
                  <a:buFont typeface="Arial"/>
                  <a:buNone/>
                  <a:defRPr/>
                </a:pPr>
                <a:r>
                  <a:rPr lang="en-US" sz="1400" b="1"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Cohesive Technologies Pvt. Ltd</a:t>
                </a:r>
              </a:p>
            </p:txBody>
          </p:sp>
          <p:sp>
            <p:nvSpPr>
              <p:cNvPr id="12" name="TextBox 11">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buClr>
                    <a:srgbClr val="000000"/>
                  </a:buClr>
                  <a:buFont typeface="Arial"/>
                  <a:buNone/>
                  <a:defRPr/>
                </a:pPr>
                <a:r>
                  <a:rPr lang="en-US" sz="1400" b="1"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Corporate Office: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CS-4, 5 &amp; 6, 4</a:t>
                </a:r>
                <a:r>
                  <a:rPr lang="en-US" sz="1400" kern="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th</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Floor, Ansal Plaza, Sector 3, </a:t>
                </a:r>
                <a:r>
                  <a:rPr lang="en-US" sz="1400" kern="0" dirty="0" err="1">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Vaishali</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Ghaziabad (U.P) - 201010</a:t>
                </a:r>
              </a:p>
            </p:txBody>
          </p:sp>
          <p:sp>
            <p:nvSpPr>
              <p:cNvPr id="13" name="TextBox 12">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buClr>
                    <a:srgbClr val="000000"/>
                  </a:buClr>
                  <a:buFont typeface="Arial"/>
                  <a:buNone/>
                  <a:defRPr/>
                </a:pPr>
                <a:r>
                  <a:rPr lang="en-US" sz="1400"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Email: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info@cohesiveglobal.com   </a:t>
                </a:r>
                <a:r>
                  <a:rPr lang="en-US" sz="1400"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Web: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www.cohesiveglobal.com  </a:t>
                </a:r>
              </a:p>
            </p:txBody>
          </p:sp>
          <p:pic>
            <p:nvPicPr>
              <p:cNvPr id="14" name="Picture 13">
                <a:extLst>
                  <a:ext uri="{FF2B5EF4-FFF2-40B4-BE49-F238E27FC236}">
                    <a16:creationId xmlns:a16="http://schemas.microsoft.com/office/drawing/2014/main" id="{CC6F26D6-4233-4EB5-A663-E0382D50DF3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1836062647"/>
      </p:ext>
    </p:extLst>
  </p:cSld>
  <p:clrMapOvr>
    <a:masterClrMapping/>
  </p:clrMapOvr>
  <p:extLst>
    <p:ext uri="{DCECCB84-F9BA-43D5-87BE-67443E8EF086}">
      <p15:sldGuideLst xmlns:p15="http://schemas.microsoft.com/office/powerpoint/2012/main">
        <p15:guide id="1" pos="279">
          <p15:clr>
            <a:srgbClr val="FBAE40"/>
          </p15:clr>
        </p15:guide>
        <p15:guide id="2" pos="7401">
          <p15:clr>
            <a:srgbClr val="FBAE40"/>
          </p15:clr>
        </p15:guide>
        <p15:guide id="3" orient="horz" pos="3974">
          <p15:clr>
            <a:srgbClr val="FBAE40"/>
          </p15:clr>
        </p15:guide>
        <p15:guide id="4" orient="horz" pos="1026">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el-03_wave_07">
  <p:cSld name="Titel-03_wave_07">
    <p:spTree>
      <p:nvGrpSpPr>
        <p:cNvPr id="1" name="Shape 118"/>
        <p:cNvGrpSpPr/>
        <p:nvPr/>
      </p:nvGrpSpPr>
      <p:grpSpPr>
        <a:xfrm>
          <a:off x="0" y="0"/>
          <a:ext cx="0" cy="0"/>
          <a:chOff x="0" y="0"/>
          <a:chExt cx="0" cy="0"/>
        </a:xfrm>
      </p:grpSpPr>
      <p:pic>
        <p:nvPicPr>
          <p:cNvPr id="119" name="Google Shape;119;p21" descr="Ein Bild, das Fisch, Rochen enthält.&#10;&#10;Automatisch generierte Beschreibung"/>
          <p:cNvPicPr preferRelativeResize="0"/>
          <p:nvPr/>
        </p:nvPicPr>
        <p:blipFill rotWithShape="1">
          <a:blip r:embed="rId2">
            <a:alphaModFix/>
          </a:blip>
          <a:srcRect/>
          <a:stretch/>
        </p:blipFill>
        <p:spPr>
          <a:xfrm>
            <a:off x="0" y="3349752"/>
            <a:ext cx="12192000" cy="3584448"/>
          </a:xfrm>
          <a:prstGeom prst="rect">
            <a:avLst/>
          </a:prstGeom>
          <a:noFill/>
          <a:ln>
            <a:noFill/>
          </a:ln>
        </p:spPr>
      </p:pic>
      <p:pic>
        <p:nvPicPr>
          <p:cNvPr id="120" name="Google Shape;120;p21"/>
          <p:cNvPicPr preferRelativeResize="0"/>
          <p:nvPr/>
        </p:nvPicPr>
        <p:blipFill rotWithShape="1">
          <a:blip r:embed="rId3">
            <a:alphaModFix/>
          </a:blip>
          <a:srcRect/>
          <a:stretch/>
        </p:blipFill>
        <p:spPr>
          <a:xfrm>
            <a:off x="8659089" y="4303493"/>
            <a:ext cx="3090001" cy="752933"/>
          </a:xfrm>
          <a:prstGeom prst="rect">
            <a:avLst/>
          </a:prstGeom>
          <a:noFill/>
          <a:ln>
            <a:noFill/>
          </a:ln>
        </p:spPr>
      </p:pic>
      <p:sp>
        <p:nvSpPr>
          <p:cNvPr id="121" name="Google Shape;121;p21"/>
          <p:cNvSpPr txBox="1">
            <a:spLocks noGrp="1"/>
          </p:cNvSpPr>
          <p:nvPr>
            <p:ph type="ctrTitle"/>
          </p:nvPr>
        </p:nvSpPr>
        <p:spPr>
          <a:xfrm>
            <a:off x="1524000" y="795103"/>
            <a:ext cx="9144000" cy="13803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rgbClr val="1A6E99"/>
              </a:buClr>
              <a:buSzPts val="6000"/>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22" name="Google Shape;122;p21"/>
          <p:cNvSpPr txBox="1">
            <a:spLocks noGrp="1"/>
          </p:cNvSpPr>
          <p:nvPr>
            <p:ph type="subTitle" idx="1"/>
          </p:nvPr>
        </p:nvSpPr>
        <p:spPr>
          <a:xfrm>
            <a:off x="1515103" y="2175308"/>
            <a:ext cx="91440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dk1"/>
              </a:buClr>
              <a:buSzPts val="1800"/>
              <a:buNone/>
              <a:defRPr sz="2400" b="1" cap="none">
                <a:solidFill>
                  <a:schemeClr val="accent1"/>
                </a:solidFill>
              </a:defRPr>
            </a:lvl1pPr>
            <a:lvl2pPr lvl="1" algn="ctr" rtl="0">
              <a:lnSpc>
                <a:spcPct val="125000"/>
              </a:lnSpc>
              <a:spcBef>
                <a:spcPts val="500"/>
              </a:spcBef>
              <a:spcAft>
                <a:spcPts val="0"/>
              </a:spcAft>
              <a:buClr>
                <a:schemeClr val="dk1"/>
              </a:buClr>
              <a:buSzPts val="1500"/>
              <a:buNone/>
              <a:defRPr sz="2000"/>
            </a:lvl2pPr>
            <a:lvl3pPr lvl="2" algn="ctr" rtl="0">
              <a:lnSpc>
                <a:spcPct val="125000"/>
              </a:lnSpc>
              <a:spcBef>
                <a:spcPts val="500"/>
              </a:spcBef>
              <a:spcAft>
                <a:spcPts val="0"/>
              </a:spcAft>
              <a:buClr>
                <a:schemeClr val="dk1"/>
              </a:buClr>
              <a:buSzPts val="1350"/>
              <a:buNone/>
              <a:defRPr sz="1800"/>
            </a:lvl3pPr>
            <a:lvl4pPr lvl="3" algn="ctr" rtl="0">
              <a:lnSpc>
                <a:spcPct val="125000"/>
              </a:lnSpc>
              <a:spcBef>
                <a:spcPts val="500"/>
              </a:spcBef>
              <a:spcAft>
                <a:spcPts val="0"/>
              </a:spcAft>
              <a:buClr>
                <a:schemeClr val="dk1"/>
              </a:buClr>
              <a:buSzPts val="1200"/>
              <a:buNone/>
              <a:defRPr sz="1600"/>
            </a:lvl4pPr>
            <a:lvl5pPr lvl="4" algn="ctr" rtl="0">
              <a:lnSpc>
                <a:spcPct val="125000"/>
              </a:lnSpc>
              <a:spcBef>
                <a:spcPts val="500"/>
              </a:spcBef>
              <a:spcAft>
                <a:spcPts val="0"/>
              </a:spcAft>
              <a:buClr>
                <a:schemeClr val="dk1"/>
              </a:buClr>
              <a:buSzPts val="12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3432120430"/>
      </p:ext>
    </p:extLst>
  </p:cSld>
  <p:clrMapOvr>
    <a:masterClrMapping/>
  </p:clrMapOvr>
  <p:extLst>
    <p:ext uri="{DCECCB84-F9BA-43D5-87BE-67443E8EF086}">
      <p15:sldGuideLst xmlns:p15="http://schemas.microsoft.com/office/powerpoint/2012/main">
        <p15:guide id="1" pos="7401">
          <p15:clr>
            <a:srgbClr val="FBAE40"/>
          </p15:clr>
        </p15:guide>
      </p15:sldGuideLst>
    </p:ext>
  </p:extLst>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Custom-1">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EBAD3D03-F1AC-6ED0-C869-D75B077A1487}"/>
              </a:ext>
            </a:extLst>
          </p:cNvPr>
          <p:cNvSpPr/>
          <p:nvPr userDrawn="1"/>
        </p:nvSpPr>
        <p:spPr>
          <a:xfrm>
            <a:off x="623888" y="629920"/>
            <a:ext cx="10738380" cy="2646679"/>
          </a:xfrm>
          <a:prstGeom prst="roundRect">
            <a:avLst>
              <a:gd name="adj" fmla="val 14524"/>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AA195139-22A4-D3C6-49C3-1746AAF3E8A5}"/>
              </a:ext>
            </a:extLst>
          </p:cNvPr>
          <p:cNvSpPr>
            <a:spLocks noGrp="1"/>
          </p:cNvSpPr>
          <p:nvPr>
            <p:ph type="pic" sz="quarter" idx="10"/>
          </p:nvPr>
        </p:nvSpPr>
        <p:spPr>
          <a:xfrm>
            <a:off x="5825066" y="629921"/>
            <a:ext cx="5537202" cy="2646678"/>
          </a:xfrm>
          <a:prstGeom prst="roundRect">
            <a:avLst>
              <a:gd name="adj" fmla="val 12418"/>
            </a:avLst>
          </a:prstGeom>
        </p:spPr>
        <p:txBody>
          <a:bodyPr anchor="ctr" anchorCtr="1"/>
          <a:lstStyle>
            <a:lvl1pPr marL="0" indent="0">
              <a:buFontTx/>
              <a:buNone/>
              <a:defRPr sz="2000">
                <a:solidFill>
                  <a:schemeClr val="bg1"/>
                </a:solidFill>
              </a:defRPr>
            </a:lvl1pPr>
          </a:lstStyle>
          <a:p>
            <a:endParaRPr lang="en-US"/>
          </a:p>
        </p:txBody>
      </p:sp>
      <p:sp>
        <p:nvSpPr>
          <p:cNvPr id="7" name="Rectangle 6">
            <a:extLst>
              <a:ext uri="{FF2B5EF4-FFF2-40B4-BE49-F238E27FC236}">
                <a16:creationId xmlns:a16="http://schemas.microsoft.com/office/drawing/2014/main" id="{B2257394-C2ED-F81E-EFBE-03DAE8AC5551}"/>
              </a:ext>
            </a:extLst>
          </p:cNvPr>
          <p:cNvSpPr/>
          <p:nvPr userDrawn="1"/>
        </p:nvSpPr>
        <p:spPr>
          <a:xfrm>
            <a:off x="623888" y="1356472"/>
            <a:ext cx="205844" cy="381739"/>
          </a:xfrm>
          <a:prstGeom prst="rect">
            <a:avLst/>
          </a:prstGeom>
          <a:solidFill>
            <a:srgbClr val="00B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B25FBC71-6B2D-4BD7-6A6D-E76524C5EB5B}"/>
              </a:ext>
            </a:extLst>
          </p:cNvPr>
          <p:cNvSpPr>
            <a:spLocks noGrp="1"/>
          </p:cNvSpPr>
          <p:nvPr>
            <p:ph type="ctrTitle"/>
          </p:nvPr>
        </p:nvSpPr>
        <p:spPr>
          <a:xfrm>
            <a:off x="1095309" y="1232180"/>
            <a:ext cx="4458826" cy="630321"/>
          </a:xfrm>
          <a:prstGeom prst="rect">
            <a:avLst/>
          </a:prstGeom>
        </p:spPr>
        <p:txBody>
          <a:bodyPr wrap="none" lIns="0" anchor="ctr" anchorCtr="0"/>
          <a:lstStyle>
            <a:lvl1pPr algn="l">
              <a:lnSpc>
                <a:spcPct val="110000"/>
              </a:lnSpc>
              <a:defRPr sz="3200" b="1">
                <a:solidFill>
                  <a:schemeClr val="bg1"/>
                </a:solidFill>
              </a:defRPr>
            </a:lvl1pPr>
          </a:lstStyle>
          <a:p>
            <a:r>
              <a:rPr lang="en-US" dirty="0"/>
              <a:t>Click to edit Master title style</a:t>
            </a:r>
          </a:p>
        </p:txBody>
      </p:sp>
      <p:sp>
        <p:nvSpPr>
          <p:cNvPr id="9" name="Subtitle 2">
            <a:extLst>
              <a:ext uri="{FF2B5EF4-FFF2-40B4-BE49-F238E27FC236}">
                <a16:creationId xmlns:a16="http://schemas.microsoft.com/office/drawing/2014/main" id="{5E84F4FC-05AD-810B-80AF-1FD857914543}"/>
              </a:ext>
            </a:extLst>
          </p:cNvPr>
          <p:cNvSpPr>
            <a:spLocks noGrp="1"/>
          </p:cNvSpPr>
          <p:nvPr>
            <p:ph type="subTitle" idx="1"/>
          </p:nvPr>
        </p:nvSpPr>
        <p:spPr>
          <a:xfrm>
            <a:off x="1095309" y="1862501"/>
            <a:ext cx="4458826" cy="1052419"/>
          </a:xfrm>
          <a:prstGeom prst="rect">
            <a:avLst/>
          </a:prstGeom>
        </p:spPr>
        <p:txBody>
          <a:bodyPr lIns="0"/>
          <a:lstStyle>
            <a:lvl1pPr marL="0" indent="0" algn="l">
              <a:lnSpc>
                <a:spcPct val="120000"/>
              </a:lnSpc>
              <a:spcBef>
                <a:spcPts val="0"/>
              </a:spcBef>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Text Placeholder 3">
            <a:extLst>
              <a:ext uri="{FF2B5EF4-FFF2-40B4-BE49-F238E27FC236}">
                <a16:creationId xmlns:a16="http://schemas.microsoft.com/office/drawing/2014/main" id="{DA7F7D14-2132-5578-42D1-FAF8FEEF96DB}"/>
              </a:ext>
            </a:extLst>
          </p:cNvPr>
          <p:cNvSpPr>
            <a:spLocks noGrp="1"/>
          </p:cNvSpPr>
          <p:nvPr>
            <p:ph type="body" sz="half" idx="19"/>
          </p:nvPr>
        </p:nvSpPr>
        <p:spPr>
          <a:xfrm>
            <a:off x="3941762" y="3789393"/>
            <a:ext cx="7626351" cy="2264274"/>
          </a:xfrm>
          <a:prstGeom prst="rect">
            <a:avLst/>
          </a:prstGeom>
        </p:spPr>
        <p:txBody>
          <a:bodyPr anchor="t" anchorCtr="0"/>
          <a:lstStyle>
            <a:lvl1pPr marL="0" indent="0">
              <a:lnSpc>
                <a:spcPct val="120000"/>
              </a:lnSpc>
              <a:buNone/>
              <a:defRPr sz="1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pic>
        <p:nvPicPr>
          <p:cNvPr id="2" name="Picture 1" descr="A black background with grey letters&#10;&#10;Description automatically generated">
            <a:extLst>
              <a:ext uri="{FF2B5EF4-FFF2-40B4-BE49-F238E27FC236}">
                <a16:creationId xmlns:a16="http://schemas.microsoft.com/office/drawing/2014/main" id="{CAAF0C37-566E-05D8-CFFB-5770F67290D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46020" y="3713516"/>
            <a:ext cx="2370566" cy="871184"/>
          </a:xfrm>
          <a:prstGeom prst="rect">
            <a:avLst/>
          </a:prstGeom>
        </p:spPr>
      </p:pic>
    </p:spTree>
    <p:extLst>
      <p:ext uri="{BB962C8B-B14F-4D97-AF65-F5344CB8AC3E}">
        <p14:creationId xmlns:p14="http://schemas.microsoft.com/office/powerpoint/2010/main" val="1269302709"/>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Custom-2">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193875F0-9E40-C1AE-4729-DEC4267883F5}"/>
              </a:ext>
            </a:extLst>
          </p:cNvPr>
          <p:cNvSpPr/>
          <p:nvPr userDrawn="1"/>
        </p:nvSpPr>
        <p:spPr>
          <a:xfrm>
            <a:off x="623888" y="648601"/>
            <a:ext cx="8518126" cy="5560793"/>
          </a:xfrm>
          <a:prstGeom prst="roundRect">
            <a:avLst>
              <a:gd name="adj" fmla="val 692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563525F-6DA3-417A-2F09-6AF50D310F0C}"/>
              </a:ext>
            </a:extLst>
          </p:cNvPr>
          <p:cNvSpPr/>
          <p:nvPr userDrawn="1"/>
        </p:nvSpPr>
        <p:spPr>
          <a:xfrm>
            <a:off x="623888" y="1491942"/>
            <a:ext cx="205844" cy="381739"/>
          </a:xfrm>
          <a:prstGeom prst="rect">
            <a:avLst/>
          </a:prstGeom>
          <a:solidFill>
            <a:srgbClr val="00B7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
            <a:extLst>
              <a:ext uri="{FF2B5EF4-FFF2-40B4-BE49-F238E27FC236}">
                <a16:creationId xmlns:a16="http://schemas.microsoft.com/office/drawing/2014/main" id="{58275879-FFE4-4115-F9EC-29726B892906}"/>
              </a:ext>
            </a:extLst>
          </p:cNvPr>
          <p:cNvSpPr>
            <a:spLocks noGrp="1"/>
          </p:cNvSpPr>
          <p:nvPr>
            <p:ph type="ctrTitle"/>
          </p:nvPr>
        </p:nvSpPr>
        <p:spPr>
          <a:xfrm>
            <a:off x="1095308" y="1367650"/>
            <a:ext cx="5003649" cy="630321"/>
          </a:xfrm>
          <a:prstGeom prst="rect">
            <a:avLst/>
          </a:prstGeom>
        </p:spPr>
        <p:txBody>
          <a:bodyPr wrap="none" lIns="0" anchor="ctr" anchorCtr="0"/>
          <a:lstStyle>
            <a:lvl1pPr algn="l">
              <a:lnSpc>
                <a:spcPct val="110000"/>
              </a:lnSpc>
              <a:defRPr sz="3200" b="1">
                <a:solidFill>
                  <a:schemeClr val="bg1"/>
                </a:solidFill>
              </a:defRPr>
            </a:lvl1pPr>
          </a:lstStyle>
          <a:p>
            <a:r>
              <a:rPr lang="en-US" dirty="0"/>
              <a:t>Click to edit Master title style</a:t>
            </a:r>
          </a:p>
        </p:txBody>
      </p:sp>
      <p:sp>
        <p:nvSpPr>
          <p:cNvPr id="7" name="Text Placeholder 3">
            <a:extLst>
              <a:ext uri="{FF2B5EF4-FFF2-40B4-BE49-F238E27FC236}">
                <a16:creationId xmlns:a16="http://schemas.microsoft.com/office/drawing/2014/main" id="{3B5E5187-4BE2-6AC6-EB01-E33FE76FB188}"/>
              </a:ext>
            </a:extLst>
          </p:cNvPr>
          <p:cNvSpPr>
            <a:spLocks noGrp="1"/>
          </p:cNvSpPr>
          <p:nvPr>
            <p:ph type="body" sz="half" idx="19"/>
          </p:nvPr>
        </p:nvSpPr>
        <p:spPr>
          <a:xfrm>
            <a:off x="1092350" y="2002674"/>
            <a:ext cx="5003649" cy="2264274"/>
          </a:xfrm>
          <a:prstGeom prst="rect">
            <a:avLst/>
          </a:prstGeom>
        </p:spPr>
        <p:txBody>
          <a:bodyPr anchor="t" anchorCtr="0"/>
          <a:lstStyle>
            <a:lvl1pPr marL="0" indent="0">
              <a:lnSpc>
                <a:spcPct val="120000"/>
              </a:lnSpc>
              <a:buNone/>
              <a:defRPr sz="1400" b="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0" name="Picture Placeholder 46">
            <a:extLst>
              <a:ext uri="{FF2B5EF4-FFF2-40B4-BE49-F238E27FC236}">
                <a16:creationId xmlns:a16="http://schemas.microsoft.com/office/drawing/2014/main" id="{2CC327F1-7799-DCEB-06A9-3325ECFBF6AC}"/>
              </a:ext>
            </a:extLst>
          </p:cNvPr>
          <p:cNvSpPr>
            <a:spLocks noGrp="1"/>
          </p:cNvSpPr>
          <p:nvPr>
            <p:ph type="pic" sz="quarter" idx="10"/>
          </p:nvPr>
        </p:nvSpPr>
        <p:spPr>
          <a:xfrm>
            <a:off x="7028156" y="649575"/>
            <a:ext cx="4539955" cy="5559819"/>
          </a:xfrm>
          <a:prstGeom prst="roundRect">
            <a:avLst>
              <a:gd name="adj" fmla="val 7254"/>
            </a:avLst>
          </a:prstGeom>
          <a:solidFill>
            <a:srgbClr val="F5F7FA"/>
          </a:solidFill>
        </p:spPr>
        <p:txBody>
          <a:bodyPr anchor="ctr" anchorCtr="1"/>
          <a:lstStyle>
            <a:lvl1pPr marL="0" indent="0">
              <a:buFontTx/>
              <a:buNone/>
              <a:defRPr/>
            </a:lvl1pPr>
          </a:lstStyle>
          <a:p>
            <a:endParaRPr lang="en-US"/>
          </a:p>
        </p:txBody>
      </p:sp>
    </p:spTree>
    <p:extLst>
      <p:ext uri="{BB962C8B-B14F-4D97-AF65-F5344CB8AC3E}">
        <p14:creationId xmlns:p14="http://schemas.microsoft.com/office/powerpoint/2010/main" val="3318280268"/>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Blank-1">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5B0996B-54ED-E7C7-2E50-75CF9B16C8D5}"/>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D5EBE456-16CF-14E7-0D09-20595F4DF1B7}"/>
              </a:ext>
            </a:extLst>
          </p:cNvPr>
          <p:cNvSpPr>
            <a:spLocks noGrp="1"/>
          </p:cNvSpPr>
          <p:nvPr>
            <p:ph type="title"/>
          </p:nvPr>
        </p:nvSpPr>
        <p:spPr>
          <a:xfrm>
            <a:off x="623888" y="904019"/>
            <a:ext cx="10944225" cy="572371"/>
          </a:xfrm>
          <a:prstGeom prst="rect">
            <a:avLst/>
          </a:prstGeom>
        </p:spPr>
        <p:txBody>
          <a:bodyPr lIns="0" rIns="0" anchor="ctr" anchorCtr="0"/>
          <a:lstStyle>
            <a:lvl1pPr>
              <a:defRPr sz="3200" b="1"/>
            </a:lvl1pPr>
          </a:lstStyle>
          <a:p>
            <a:r>
              <a:rPr lang="en-US" dirty="0"/>
              <a:t>Click to edit Master title style</a:t>
            </a:r>
          </a:p>
        </p:txBody>
      </p:sp>
      <p:cxnSp>
        <p:nvCxnSpPr>
          <p:cNvPr id="6" name="Straight Connector 5">
            <a:extLst>
              <a:ext uri="{FF2B5EF4-FFF2-40B4-BE49-F238E27FC236}">
                <a16:creationId xmlns:a16="http://schemas.microsoft.com/office/drawing/2014/main" id="{FED29624-8010-7312-1F10-0535B8B9328D}"/>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Subtitle 2">
            <a:extLst>
              <a:ext uri="{FF2B5EF4-FFF2-40B4-BE49-F238E27FC236}">
                <a16:creationId xmlns:a16="http://schemas.microsoft.com/office/drawing/2014/main" id="{39ED93DB-7A4C-997C-28C9-A77DC7C27933}"/>
              </a:ext>
            </a:extLst>
          </p:cNvPr>
          <p:cNvSpPr>
            <a:spLocks noGrp="1"/>
          </p:cNvSpPr>
          <p:nvPr>
            <p:ph type="subTitle" idx="1"/>
          </p:nvPr>
        </p:nvSpPr>
        <p:spPr>
          <a:xfrm>
            <a:off x="623887" y="1490170"/>
            <a:ext cx="10944225"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7" name="Text Placeholder 9">
            <a:extLst>
              <a:ext uri="{FF2B5EF4-FFF2-40B4-BE49-F238E27FC236}">
                <a16:creationId xmlns:a16="http://schemas.microsoft.com/office/drawing/2014/main" id="{29C8DFB6-5187-9995-38DE-D45C482E8406}"/>
              </a:ext>
            </a:extLst>
          </p:cNvPr>
          <p:cNvSpPr>
            <a:spLocks noGrp="1"/>
          </p:cNvSpPr>
          <p:nvPr>
            <p:ph type="body" sz="quarter" idx="11"/>
          </p:nvPr>
        </p:nvSpPr>
        <p:spPr>
          <a:xfrm>
            <a:off x="613016" y="2334111"/>
            <a:ext cx="4196051" cy="2964901"/>
          </a:xfrm>
          <a:prstGeom prst="rect">
            <a:avLst/>
          </a:prstGeom>
        </p:spPr>
        <p:txBody>
          <a:bodyPr lIns="0" rIns="0"/>
          <a:lstStyle>
            <a:lvl1pPr marL="180000" indent="-180000">
              <a:lnSpc>
                <a:spcPct val="120000"/>
              </a:lnSpc>
              <a:spcBef>
                <a:spcPts val="600"/>
              </a:spcBef>
              <a:buClr>
                <a:srgbClr val="006EE1"/>
              </a:buClr>
              <a:defRPr sz="1600"/>
            </a:lvl1pPr>
            <a:lvl2pPr marL="396000" indent="-180000">
              <a:lnSpc>
                <a:spcPct val="120000"/>
              </a:lnSpc>
              <a:spcBef>
                <a:spcPts val="600"/>
              </a:spcBef>
              <a:buClr>
                <a:schemeClr val="accent3"/>
              </a:buClr>
              <a:buFont typeface="Arial" panose="020B0604020202020204" pitchFamily="34" charset="0"/>
              <a:buChar char="-"/>
              <a:defRPr sz="1400"/>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pic>
        <p:nvPicPr>
          <p:cNvPr id="8" name="Picture 7" descr="A black background with grey letters&#10;&#10;Description automatically generated">
            <a:extLst>
              <a:ext uri="{FF2B5EF4-FFF2-40B4-BE49-F238E27FC236}">
                <a16:creationId xmlns:a16="http://schemas.microsoft.com/office/drawing/2014/main" id="{B4E8CA0A-9E7A-2E2D-9C6F-87EDCE50878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2191384309"/>
      </p:ext>
    </p:extLst>
  </p:cSld>
  <p:clrMapOvr>
    <a:masterClrMapping/>
  </p:clrMapOvr>
  <p:extLst>
    <p:ext uri="{DCECCB84-F9BA-43D5-87BE-67443E8EF086}">
      <p15:sldGuideLst xmlns:p15="http://schemas.microsoft.com/office/powerpoint/2012/main">
        <p15:guide id="1" orient="horz" pos="822">
          <p15:clr>
            <a:srgbClr val="FBAE40"/>
          </p15:clr>
        </p15:guide>
      </p15:sldGuideLst>
    </p:ext>
  </p:extLst>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Blank-2">
    <p:bg>
      <p:bgPr>
        <a:solidFill>
          <a:srgbClr val="F5F7FA"/>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A2DB8B8-EE65-0FF4-64A4-9CD6E25410B4}"/>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96BF9E9-D292-F26F-93A6-3FE614977207}"/>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B95668E-7963-EA73-DD31-F8102B482E5E}"/>
              </a:ext>
            </a:extLst>
          </p:cNvPr>
          <p:cNvSpPr>
            <a:spLocks noGrp="1"/>
          </p:cNvSpPr>
          <p:nvPr>
            <p:ph type="title"/>
          </p:nvPr>
        </p:nvSpPr>
        <p:spPr>
          <a:xfrm>
            <a:off x="623888" y="904019"/>
            <a:ext cx="10944225" cy="572371"/>
          </a:xfrm>
          <a:prstGeom prst="rect">
            <a:avLst/>
          </a:prstGeom>
        </p:spPr>
        <p:txBody>
          <a:bodyPr lIns="0" rIns="0" anchor="ctr" anchorCtr="0"/>
          <a:lstStyle>
            <a:lvl1pPr>
              <a:defRPr sz="3200" b="1"/>
            </a:lvl1pPr>
          </a:lstStyle>
          <a:p>
            <a:r>
              <a:rPr lang="en-US" dirty="0"/>
              <a:t>Click to edit Master title style</a:t>
            </a:r>
          </a:p>
        </p:txBody>
      </p:sp>
      <p:sp>
        <p:nvSpPr>
          <p:cNvPr id="8" name="Subtitle 2">
            <a:extLst>
              <a:ext uri="{FF2B5EF4-FFF2-40B4-BE49-F238E27FC236}">
                <a16:creationId xmlns:a16="http://schemas.microsoft.com/office/drawing/2014/main" id="{73C85AED-97CF-F319-9D82-4087C7A58062}"/>
              </a:ext>
            </a:extLst>
          </p:cNvPr>
          <p:cNvSpPr>
            <a:spLocks noGrp="1"/>
          </p:cNvSpPr>
          <p:nvPr>
            <p:ph type="subTitle" idx="1"/>
          </p:nvPr>
        </p:nvSpPr>
        <p:spPr>
          <a:xfrm>
            <a:off x="623887" y="1490170"/>
            <a:ext cx="10944225"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5" name="Text Placeholder 9">
            <a:extLst>
              <a:ext uri="{FF2B5EF4-FFF2-40B4-BE49-F238E27FC236}">
                <a16:creationId xmlns:a16="http://schemas.microsoft.com/office/drawing/2014/main" id="{FE148846-3BA7-A8F2-FD62-FA5D33C08E5A}"/>
              </a:ext>
            </a:extLst>
          </p:cNvPr>
          <p:cNvSpPr>
            <a:spLocks noGrp="1"/>
          </p:cNvSpPr>
          <p:nvPr>
            <p:ph type="body" sz="quarter" idx="11"/>
          </p:nvPr>
        </p:nvSpPr>
        <p:spPr>
          <a:xfrm>
            <a:off x="613016" y="2334111"/>
            <a:ext cx="4196051" cy="2964901"/>
          </a:xfrm>
          <a:prstGeom prst="rect">
            <a:avLst/>
          </a:prstGeom>
        </p:spPr>
        <p:txBody>
          <a:bodyPr lIns="0" rIns="0"/>
          <a:lstStyle>
            <a:lvl1pPr marL="180000" indent="-180000">
              <a:lnSpc>
                <a:spcPct val="120000"/>
              </a:lnSpc>
              <a:spcBef>
                <a:spcPts val="600"/>
              </a:spcBef>
              <a:buClr>
                <a:srgbClr val="006EE1"/>
              </a:buClr>
              <a:defRPr sz="1600"/>
            </a:lvl1pPr>
            <a:lvl2pPr marL="396000" indent="-180000">
              <a:lnSpc>
                <a:spcPct val="120000"/>
              </a:lnSpc>
              <a:spcBef>
                <a:spcPts val="600"/>
              </a:spcBef>
              <a:buClr>
                <a:schemeClr val="accent3"/>
              </a:buClr>
              <a:buFont typeface="Arial" panose="020B0604020202020204" pitchFamily="34" charset="0"/>
              <a:buChar char="-"/>
              <a:defRPr sz="1400"/>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pic>
        <p:nvPicPr>
          <p:cNvPr id="7" name="Picture 6" descr="A black background with grey letters&#10;&#10;Description automatically generated">
            <a:extLst>
              <a:ext uri="{FF2B5EF4-FFF2-40B4-BE49-F238E27FC236}">
                <a16:creationId xmlns:a16="http://schemas.microsoft.com/office/drawing/2014/main" id="{483311F6-A36D-4315-FE7D-5A5D4A981BD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3770250404"/>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Blank-3">
    <p:bg>
      <p:bgPr>
        <a:solidFill>
          <a:srgbClr val="F2FBFF"/>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FAF71CE-442A-DBD2-F02A-B28EF70CB4D8}"/>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5055C6C-3025-ABD9-D4DE-3BD586501C7C}"/>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18694A9-987F-FB93-5D87-EFE014909E23}"/>
              </a:ext>
            </a:extLst>
          </p:cNvPr>
          <p:cNvSpPr>
            <a:spLocks noGrp="1"/>
          </p:cNvSpPr>
          <p:nvPr>
            <p:ph type="title"/>
          </p:nvPr>
        </p:nvSpPr>
        <p:spPr>
          <a:xfrm>
            <a:off x="623888" y="904019"/>
            <a:ext cx="10944225" cy="572371"/>
          </a:xfrm>
          <a:prstGeom prst="rect">
            <a:avLst/>
          </a:prstGeom>
        </p:spPr>
        <p:txBody>
          <a:bodyPr lIns="0" rIns="0" anchor="ctr" anchorCtr="0"/>
          <a:lstStyle>
            <a:lvl1pPr>
              <a:defRPr sz="3200" b="1"/>
            </a:lvl1pPr>
          </a:lstStyle>
          <a:p>
            <a:r>
              <a:rPr lang="en-US" dirty="0"/>
              <a:t>Click to edit Master title style</a:t>
            </a:r>
          </a:p>
        </p:txBody>
      </p:sp>
      <p:sp>
        <p:nvSpPr>
          <p:cNvPr id="8" name="Subtitle 2">
            <a:extLst>
              <a:ext uri="{FF2B5EF4-FFF2-40B4-BE49-F238E27FC236}">
                <a16:creationId xmlns:a16="http://schemas.microsoft.com/office/drawing/2014/main" id="{8049608B-5AD6-9DCB-ED2D-838A5A6ED576}"/>
              </a:ext>
            </a:extLst>
          </p:cNvPr>
          <p:cNvSpPr>
            <a:spLocks noGrp="1"/>
          </p:cNvSpPr>
          <p:nvPr>
            <p:ph type="subTitle" idx="1"/>
          </p:nvPr>
        </p:nvSpPr>
        <p:spPr>
          <a:xfrm>
            <a:off x="623887" y="1490170"/>
            <a:ext cx="10944225"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5" name="Text Placeholder 9">
            <a:extLst>
              <a:ext uri="{FF2B5EF4-FFF2-40B4-BE49-F238E27FC236}">
                <a16:creationId xmlns:a16="http://schemas.microsoft.com/office/drawing/2014/main" id="{68384C2A-E7F6-DC5A-8DBF-0ED968F887D3}"/>
              </a:ext>
            </a:extLst>
          </p:cNvPr>
          <p:cNvSpPr>
            <a:spLocks noGrp="1"/>
          </p:cNvSpPr>
          <p:nvPr>
            <p:ph type="body" sz="quarter" idx="11"/>
          </p:nvPr>
        </p:nvSpPr>
        <p:spPr>
          <a:xfrm>
            <a:off x="613016" y="2334111"/>
            <a:ext cx="4196051" cy="2964901"/>
          </a:xfrm>
          <a:prstGeom prst="rect">
            <a:avLst/>
          </a:prstGeom>
        </p:spPr>
        <p:txBody>
          <a:bodyPr lIns="0" rIns="0"/>
          <a:lstStyle>
            <a:lvl1pPr marL="180000" indent="-180000">
              <a:lnSpc>
                <a:spcPct val="120000"/>
              </a:lnSpc>
              <a:spcBef>
                <a:spcPts val="600"/>
              </a:spcBef>
              <a:buClr>
                <a:srgbClr val="006EE1"/>
              </a:buClr>
              <a:defRPr sz="1600"/>
            </a:lvl1pPr>
            <a:lvl2pPr marL="396000" indent="-180000">
              <a:lnSpc>
                <a:spcPct val="120000"/>
              </a:lnSpc>
              <a:spcBef>
                <a:spcPts val="600"/>
              </a:spcBef>
              <a:buClr>
                <a:schemeClr val="accent3"/>
              </a:buClr>
              <a:buFont typeface="Arial" panose="020B0604020202020204" pitchFamily="34" charset="0"/>
              <a:buChar char="-"/>
              <a:defRPr sz="1400"/>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pic>
        <p:nvPicPr>
          <p:cNvPr id="7" name="Picture 6" descr="A black background with grey letters&#10;&#10;Description automatically generated">
            <a:extLst>
              <a:ext uri="{FF2B5EF4-FFF2-40B4-BE49-F238E27FC236}">
                <a16:creationId xmlns:a16="http://schemas.microsoft.com/office/drawing/2014/main" id="{F74CEEBF-39D8-879E-CFD6-32F328E9156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3340678283"/>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Blank-4">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5B0996B-54ED-E7C7-2E50-75CF9B16C8D5}"/>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D5EBE456-16CF-14E7-0D09-20595F4DF1B7}"/>
              </a:ext>
            </a:extLst>
          </p:cNvPr>
          <p:cNvSpPr>
            <a:spLocks noGrp="1"/>
          </p:cNvSpPr>
          <p:nvPr>
            <p:ph type="title"/>
          </p:nvPr>
        </p:nvSpPr>
        <p:spPr>
          <a:xfrm>
            <a:off x="623888" y="904019"/>
            <a:ext cx="10944225" cy="572371"/>
          </a:xfrm>
          <a:prstGeom prst="rect">
            <a:avLst/>
          </a:prstGeom>
        </p:spPr>
        <p:txBody>
          <a:bodyPr lIns="0" rIns="0" anchor="ctr" anchorCtr="0"/>
          <a:lstStyle>
            <a:lvl1pPr>
              <a:defRPr sz="3200" b="1"/>
            </a:lvl1pPr>
          </a:lstStyle>
          <a:p>
            <a:r>
              <a:rPr lang="en-US" dirty="0"/>
              <a:t>Click to edit Master title style</a:t>
            </a:r>
          </a:p>
        </p:txBody>
      </p:sp>
      <p:cxnSp>
        <p:nvCxnSpPr>
          <p:cNvPr id="6" name="Straight Connector 5">
            <a:extLst>
              <a:ext uri="{FF2B5EF4-FFF2-40B4-BE49-F238E27FC236}">
                <a16:creationId xmlns:a16="http://schemas.microsoft.com/office/drawing/2014/main" id="{FED29624-8010-7312-1F10-0535B8B9328D}"/>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Subtitle 2">
            <a:extLst>
              <a:ext uri="{FF2B5EF4-FFF2-40B4-BE49-F238E27FC236}">
                <a16:creationId xmlns:a16="http://schemas.microsoft.com/office/drawing/2014/main" id="{39ED93DB-7A4C-997C-28C9-A77DC7C27933}"/>
              </a:ext>
            </a:extLst>
          </p:cNvPr>
          <p:cNvSpPr>
            <a:spLocks noGrp="1"/>
          </p:cNvSpPr>
          <p:nvPr>
            <p:ph type="subTitle" idx="1"/>
          </p:nvPr>
        </p:nvSpPr>
        <p:spPr>
          <a:xfrm>
            <a:off x="623887" y="1490170"/>
            <a:ext cx="10944225"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pic>
        <p:nvPicPr>
          <p:cNvPr id="7" name="Picture 6" descr="A black background with grey letters&#10;&#10;Description automatically generated">
            <a:extLst>
              <a:ext uri="{FF2B5EF4-FFF2-40B4-BE49-F238E27FC236}">
                <a16:creationId xmlns:a16="http://schemas.microsoft.com/office/drawing/2014/main" id="{7516E62A-CFA5-66CD-E308-96D2984A2E0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442337612"/>
      </p:ext>
    </p:extLst>
  </p:cSld>
  <p:clrMapOvr>
    <a:masterClrMapping/>
  </p:clrMapOvr>
  <p:extLst>
    <p:ext uri="{DCECCB84-F9BA-43D5-87BE-67443E8EF086}">
      <p15:sldGuideLst xmlns:p15="http://schemas.microsoft.com/office/powerpoint/2012/main">
        <p15:guide id="1" orient="horz" pos="822">
          <p15:clr>
            <a:srgbClr val="FBAE40"/>
          </p15:clr>
        </p15:guide>
      </p15:sldGuideLst>
    </p:ext>
  </p:extLst>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Blank-5">
    <p:bg>
      <p:bgPr>
        <a:solidFill>
          <a:srgbClr val="F5F7FA"/>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A2DB8B8-EE65-0FF4-64A4-9CD6E25410B4}"/>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96BF9E9-D292-F26F-93A6-3FE614977207}"/>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B95668E-7963-EA73-DD31-F8102B482E5E}"/>
              </a:ext>
            </a:extLst>
          </p:cNvPr>
          <p:cNvSpPr>
            <a:spLocks noGrp="1"/>
          </p:cNvSpPr>
          <p:nvPr>
            <p:ph type="title"/>
          </p:nvPr>
        </p:nvSpPr>
        <p:spPr>
          <a:xfrm>
            <a:off x="623888" y="904019"/>
            <a:ext cx="10944225" cy="572371"/>
          </a:xfrm>
          <a:prstGeom prst="rect">
            <a:avLst/>
          </a:prstGeom>
        </p:spPr>
        <p:txBody>
          <a:bodyPr lIns="0" rIns="0" anchor="ctr" anchorCtr="0"/>
          <a:lstStyle>
            <a:lvl1pPr>
              <a:defRPr sz="3200" b="1"/>
            </a:lvl1pPr>
          </a:lstStyle>
          <a:p>
            <a:r>
              <a:rPr lang="en-US" dirty="0"/>
              <a:t>Click to edit Master title style</a:t>
            </a:r>
          </a:p>
        </p:txBody>
      </p:sp>
      <p:sp>
        <p:nvSpPr>
          <p:cNvPr id="8" name="Subtitle 2">
            <a:extLst>
              <a:ext uri="{FF2B5EF4-FFF2-40B4-BE49-F238E27FC236}">
                <a16:creationId xmlns:a16="http://schemas.microsoft.com/office/drawing/2014/main" id="{73C85AED-97CF-F319-9D82-4087C7A58062}"/>
              </a:ext>
            </a:extLst>
          </p:cNvPr>
          <p:cNvSpPr>
            <a:spLocks noGrp="1"/>
          </p:cNvSpPr>
          <p:nvPr>
            <p:ph type="subTitle" idx="1"/>
          </p:nvPr>
        </p:nvSpPr>
        <p:spPr>
          <a:xfrm>
            <a:off x="623887" y="1490170"/>
            <a:ext cx="10944225"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pic>
        <p:nvPicPr>
          <p:cNvPr id="5" name="Picture 4" descr="A black background with grey letters&#10;&#10;Description automatically generated">
            <a:extLst>
              <a:ext uri="{FF2B5EF4-FFF2-40B4-BE49-F238E27FC236}">
                <a16:creationId xmlns:a16="http://schemas.microsoft.com/office/drawing/2014/main" id="{CDD28BA6-DBD7-C792-33A0-5CF68C9E0A5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1804039729"/>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userDrawn="1">
  <p:cSld name="Blank-6">
    <p:bg>
      <p:bgPr>
        <a:solidFill>
          <a:srgbClr val="F2FBFF"/>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FAF71CE-442A-DBD2-F02A-B28EF70CB4D8}"/>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5055C6C-3025-ABD9-D4DE-3BD586501C7C}"/>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18694A9-987F-FB93-5D87-EFE014909E23}"/>
              </a:ext>
            </a:extLst>
          </p:cNvPr>
          <p:cNvSpPr>
            <a:spLocks noGrp="1"/>
          </p:cNvSpPr>
          <p:nvPr>
            <p:ph type="title"/>
          </p:nvPr>
        </p:nvSpPr>
        <p:spPr>
          <a:xfrm>
            <a:off x="623888" y="904019"/>
            <a:ext cx="10944225" cy="572371"/>
          </a:xfrm>
          <a:prstGeom prst="rect">
            <a:avLst/>
          </a:prstGeom>
        </p:spPr>
        <p:txBody>
          <a:bodyPr lIns="0" rIns="0" anchor="ctr" anchorCtr="0"/>
          <a:lstStyle>
            <a:lvl1pPr>
              <a:defRPr sz="3200" b="1"/>
            </a:lvl1pPr>
          </a:lstStyle>
          <a:p>
            <a:r>
              <a:rPr lang="en-US" dirty="0"/>
              <a:t>Click to edit Master title style</a:t>
            </a:r>
          </a:p>
        </p:txBody>
      </p:sp>
      <p:sp>
        <p:nvSpPr>
          <p:cNvPr id="8" name="Subtitle 2">
            <a:extLst>
              <a:ext uri="{FF2B5EF4-FFF2-40B4-BE49-F238E27FC236}">
                <a16:creationId xmlns:a16="http://schemas.microsoft.com/office/drawing/2014/main" id="{8049608B-5AD6-9DCB-ED2D-838A5A6ED576}"/>
              </a:ext>
            </a:extLst>
          </p:cNvPr>
          <p:cNvSpPr>
            <a:spLocks noGrp="1"/>
          </p:cNvSpPr>
          <p:nvPr>
            <p:ph type="subTitle" idx="1"/>
          </p:nvPr>
        </p:nvSpPr>
        <p:spPr>
          <a:xfrm>
            <a:off x="623887" y="1490170"/>
            <a:ext cx="10944225"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pic>
        <p:nvPicPr>
          <p:cNvPr id="5" name="Picture 4" descr="A black background with grey letters&#10;&#10;Description automatically generated">
            <a:extLst>
              <a:ext uri="{FF2B5EF4-FFF2-40B4-BE49-F238E27FC236}">
                <a16:creationId xmlns:a16="http://schemas.microsoft.com/office/drawing/2014/main" id="{16365546-6066-31DA-7887-878D0E38F58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555527398"/>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Blank-7">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0690854"/>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Layout-1">
    <p:bg>
      <p:bgPr>
        <a:solidFill>
          <a:srgbClr val="F5F7FA"/>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A2DB8B8-EE65-0FF4-64A4-9CD6E25410B4}"/>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96BF9E9-D292-F26F-93A6-3FE614977207}"/>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B95668E-7963-EA73-DD31-F8102B482E5E}"/>
              </a:ext>
            </a:extLst>
          </p:cNvPr>
          <p:cNvSpPr>
            <a:spLocks noGrp="1"/>
          </p:cNvSpPr>
          <p:nvPr>
            <p:ph type="title"/>
          </p:nvPr>
        </p:nvSpPr>
        <p:spPr>
          <a:xfrm>
            <a:off x="623888" y="904019"/>
            <a:ext cx="10944225" cy="572371"/>
          </a:xfrm>
          <a:prstGeom prst="rect">
            <a:avLst/>
          </a:prstGeom>
        </p:spPr>
        <p:txBody>
          <a:bodyPr lIns="0" rIns="0" anchor="ctr" anchorCtr="0"/>
          <a:lstStyle>
            <a:lvl1pPr>
              <a:defRPr sz="3200" b="1"/>
            </a:lvl1pPr>
          </a:lstStyle>
          <a:p>
            <a:r>
              <a:rPr lang="en-US" dirty="0"/>
              <a:t>Click to edit Master title style</a:t>
            </a:r>
          </a:p>
        </p:txBody>
      </p:sp>
      <p:sp>
        <p:nvSpPr>
          <p:cNvPr id="8" name="Subtitle 2">
            <a:extLst>
              <a:ext uri="{FF2B5EF4-FFF2-40B4-BE49-F238E27FC236}">
                <a16:creationId xmlns:a16="http://schemas.microsoft.com/office/drawing/2014/main" id="{73C85AED-97CF-F319-9D82-4087C7A58062}"/>
              </a:ext>
            </a:extLst>
          </p:cNvPr>
          <p:cNvSpPr>
            <a:spLocks noGrp="1"/>
          </p:cNvSpPr>
          <p:nvPr>
            <p:ph type="subTitle" idx="1"/>
          </p:nvPr>
        </p:nvSpPr>
        <p:spPr>
          <a:xfrm>
            <a:off x="623887" y="1490170"/>
            <a:ext cx="10944225"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10" name="Picture Placeholder 16">
            <a:extLst>
              <a:ext uri="{FF2B5EF4-FFF2-40B4-BE49-F238E27FC236}">
                <a16:creationId xmlns:a16="http://schemas.microsoft.com/office/drawing/2014/main" id="{E43E13D5-FDB3-6065-1FC4-7684A442F210}"/>
              </a:ext>
            </a:extLst>
          </p:cNvPr>
          <p:cNvSpPr>
            <a:spLocks noGrp="1"/>
          </p:cNvSpPr>
          <p:nvPr>
            <p:ph type="pic" sz="quarter" idx="10"/>
          </p:nvPr>
        </p:nvSpPr>
        <p:spPr>
          <a:xfrm>
            <a:off x="5368925" y="2334111"/>
            <a:ext cx="6199185" cy="3516821"/>
          </a:xfrm>
          <a:prstGeom prst="roundRect">
            <a:avLst>
              <a:gd name="adj" fmla="val 7362"/>
            </a:avLst>
          </a:prstGeom>
          <a:solidFill>
            <a:srgbClr val="E8ECEF"/>
          </a:solidFill>
          <a:ln w="12700">
            <a:noFill/>
          </a:ln>
        </p:spPr>
        <p:txBody>
          <a:bodyPr wrap="square" anchor="ctr" anchorCtr="0">
            <a:noAutofit/>
          </a:bodyPr>
          <a:lstStyle>
            <a:lvl1pPr marL="0" indent="0" algn="ctr">
              <a:buFontTx/>
              <a:buNone/>
              <a:defRPr sz="2000">
                <a:solidFill>
                  <a:schemeClr val="tx1"/>
                </a:solidFill>
              </a:defRPr>
            </a:lvl1pPr>
          </a:lstStyle>
          <a:p>
            <a:endParaRPr lang="en-US" dirty="0"/>
          </a:p>
        </p:txBody>
      </p:sp>
      <p:sp>
        <p:nvSpPr>
          <p:cNvPr id="11" name="Text Placeholder 9">
            <a:extLst>
              <a:ext uri="{FF2B5EF4-FFF2-40B4-BE49-F238E27FC236}">
                <a16:creationId xmlns:a16="http://schemas.microsoft.com/office/drawing/2014/main" id="{43649363-396D-11AC-6FD6-E35FC4FECB13}"/>
              </a:ext>
            </a:extLst>
          </p:cNvPr>
          <p:cNvSpPr>
            <a:spLocks noGrp="1"/>
          </p:cNvSpPr>
          <p:nvPr>
            <p:ph type="body" sz="quarter" idx="11"/>
          </p:nvPr>
        </p:nvSpPr>
        <p:spPr>
          <a:xfrm>
            <a:off x="613016" y="2334111"/>
            <a:ext cx="4196051" cy="3516818"/>
          </a:xfrm>
          <a:prstGeom prst="rect">
            <a:avLst/>
          </a:prstGeom>
        </p:spPr>
        <p:txBody>
          <a:bodyPr lIns="0" rIns="0"/>
          <a:lstStyle>
            <a:lvl1pPr marL="180000" indent="-180000">
              <a:lnSpc>
                <a:spcPct val="120000"/>
              </a:lnSpc>
              <a:spcBef>
                <a:spcPts val="600"/>
              </a:spcBef>
              <a:buClr>
                <a:srgbClr val="006EE1"/>
              </a:buClr>
              <a:defRPr sz="1600"/>
            </a:lvl1pPr>
            <a:lvl2pPr marL="396000" indent="-180000">
              <a:lnSpc>
                <a:spcPct val="120000"/>
              </a:lnSpc>
              <a:spcBef>
                <a:spcPts val="600"/>
              </a:spcBef>
              <a:buClr>
                <a:schemeClr val="accent3"/>
              </a:buClr>
              <a:buFont typeface="Arial" panose="020B0604020202020204" pitchFamily="34" charset="0"/>
              <a:buChar char="-"/>
              <a:defRPr sz="1400"/>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pic>
        <p:nvPicPr>
          <p:cNvPr id="5" name="Picture 4" descr="A black background with grey letters&#10;&#10;Description automatically generated">
            <a:extLst>
              <a:ext uri="{FF2B5EF4-FFF2-40B4-BE49-F238E27FC236}">
                <a16:creationId xmlns:a16="http://schemas.microsoft.com/office/drawing/2014/main" id="{3A8DF668-AFA1-B7DF-E705-BFBB9E8DBC2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63079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el-03_wave_07 1">
  <p:cSld name="Titel-03_wave_07 1">
    <p:spTree>
      <p:nvGrpSpPr>
        <p:cNvPr id="1" name="Shape 123"/>
        <p:cNvGrpSpPr/>
        <p:nvPr/>
      </p:nvGrpSpPr>
      <p:grpSpPr>
        <a:xfrm>
          <a:off x="0" y="0"/>
          <a:ext cx="0" cy="0"/>
          <a:chOff x="0" y="0"/>
          <a:chExt cx="0" cy="0"/>
        </a:xfrm>
      </p:grpSpPr>
      <p:pic>
        <p:nvPicPr>
          <p:cNvPr id="124" name="Google Shape;124;p22" descr="Ein Bild, das Fisch, Rochen enthält.&#10;&#10;Automatisch generierte Beschreibung"/>
          <p:cNvPicPr preferRelativeResize="0"/>
          <p:nvPr/>
        </p:nvPicPr>
        <p:blipFill rotWithShape="1">
          <a:blip r:embed="rId2">
            <a:alphaModFix/>
          </a:blip>
          <a:srcRect/>
          <a:stretch/>
        </p:blipFill>
        <p:spPr>
          <a:xfrm>
            <a:off x="0" y="3349752"/>
            <a:ext cx="12192000" cy="3584448"/>
          </a:xfrm>
          <a:prstGeom prst="rect">
            <a:avLst/>
          </a:prstGeom>
          <a:noFill/>
          <a:ln>
            <a:noFill/>
          </a:ln>
        </p:spPr>
      </p:pic>
      <p:sp>
        <p:nvSpPr>
          <p:cNvPr id="125" name="Google Shape;125;p22"/>
          <p:cNvSpPr txBox="1">
            <a:spLocks noGrp="1"/>
          </p:cNvSpPr>
          <p:nvPr>
            <p:ph type="ctrTitle"/>
          </p:nvPr>
        </p:nvSpPr>
        <p:spPr>
          <a:xfrm>
            <a:off x="1524000" y="795103"/>
            <a:ext cx="9144000" cy="13803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rgbClr val="1A6E99"/>
              </a:buClr>
              <a:buSzPts val="6000"/>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26" name="Google Shape;126;p22"/>
          <p:cNvSpPr txBox="1">
            <a:spLocks noGrp="1"/>
          </p:cNvSpPr>
          <p:nvPr>
            <p:ph type="subTitle" idx="1"/>
          </p:nvPr>
        </p:nvSpPr>
        <p:spPr>
          <a:xfrm>
            <a:off x="1515103" y="2175308"/>
            <a:ext cx="91440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dk1"/>
              </a:buClr>
              <a:buSzPts val="1800"/>
              <a:buNone/>
              <a:defRPr sz="2400" b="1" cap="none">
                <a:solidFill>
                  <a:schemeClr val="accent1"/>
                </a:solidFill>
              </a:defRPr>
            </a:lvl1pPr>
            <a:lvl2pPr lvl="1" algn="ctr" rtl="0">
              <a:lnSpc>
                <a:spcPct val="125000"/>
              </a:lnSpc>
              <a:spcBef>
                <a:spcPts val="500"/>
              </a:spcBef>
              <a:spcAft>
                <a:spcPts val="0"/>
              </a:spcAft>
              <a:buClr>
                <a:schemeClr val="dk1"/>
              </a:buClr>
              <a:buSzPts val="1500"/>
              <a:buNone/>
              <a:defRPr sz="2000"/>
            </a:lvl2pPr>
            <a:lvl3pPr lvl="2" algn="ctr" rtl="0">
              <a:lnSpc>
                <a:spcPct val="125000"/>
              </a:lnSpc>
              <a:spcBef>
                <a:spcPts val="500"/>
              </a:spcBef>
              <a:spcAft>
                <a:spcPts val="0"/>
              </a:spcAft>
              <a:buClr>
                <a:schemeClr val="dk1"/>
              </a:buClr>
              <a:buSzPts val="1350"/>
              <a:buNone/>
              <a:defRPr sz="1800"/>
            </a:lvl3pPr>
            <a:lvl4pPr lvl="3" algn="ctr" rtl="0">
              <a:lnSpc>
                <a:spcPct val="125000"/>
              </a:lnSpc>
              <a:spcBef>
                <a:spcPts val="500"/>
              </a:spcBef>
              <a:spcAft>
                <a:spcPts val="0"/>
              </a:spcAft>
              <a:buClr>
                <a:schemeClr val="dk1"/>
              </a:buClr>
              <a:buSzPts val="1200"/>
              <a:buNone/>
              <a:defRPr sz="1600"/>
            </a:lvl4pPr>
            <a:lvl5pPr lvl="4" algn="ctr" rtl="0">
              <a:lnSpc>
                <a:spcPct val="125000"/>
              </a:lnSpc>
              <a:spcBef>
                <a:spcPts val="500"/>
              </a:spcBef>
              <a:spcAft>
                <a:spcPts val="0"/>
              </a:spcAft>
              <a:buClr>
                <a:schemeClr val="dk1"/>
              </a:buClr>
              <a:buSzPts val="12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4294574156"/>
      </p:ext>
    </p:extLst>
  </p:cSld>
  <p:clrMapOvr>
    <a:masterClrMapping/>
  </p:clrMapOvr>
  <p:extLst>
    <p:ext uri="{DCECCB84-F9BA-43D5-87BE-67443E8EF086}">
      <p15:sldGuideLst xmlns:p15="http://schemas.microsoft.com/office/powerpoint/2012/main">
        <p15:guide id="1" pos="7401">
          <p15:clr>
            <a:srgbClr val="FBAE40"/>
          </p15:clr>
        </p15:guide>
      </p15:sldGuideLst>
    </p:ext>
  </p:extLst>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Layout-2">
    <p:spTree>
      <p:nvGrpSpPr>
        <p:cNvPr id="1" name=""/>
        <p:cNvGrpSpPr/>
        <p:nvPr/>
      </p:nvGrpSpPr>
      <p:grpSpPr>
        <a:xfrm>
          <a:off x="0" y="0"/>
          <a:ext cx="0" cy="0"/>
          <a:chOff x="0" y="0"/>
          <a:chExt cx="0" cy="0"/>
        </a:xfrm>
      </p:grpSpPr>
      <p:cxnSp>
        <p:nvCxnSpPr>
          <p:cNvPr id="34" name="Straight Connector 33">
            <a:extLst>
              <a:ext uri="{FF2B5EF4-FFF2-40B4-BE49-F238E27FC236}">
                <a16:creationId xmlns:a16="http://schemas.microsoft.com/office/drawing/2014/main" id="{13B26F4B-DEA8-42D7-C1F2-994DFC2FB660}"/>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
        <p:nvSpPr>
          <p:cNvPr id="49" name="Picture Placeholder 48">
            <a:extLst>
              <a:ext uri="{FF2B5EF4-FFF2-40B4-BE49-F238E27FC236}">
                <a16:creationId xmlns:a16="http://schemas.microsoft.com/office/drawing/2014/main" id="{C42317BE-A375-19C7-1BD2-976409018E23}"/>
              </a:ext>
            </a:extLst>
          </p:cNvPr>
          <p:cNvSpPr>
            <a:spLocks noGrp="1"/>
          </p:cNvSpPr>
          <p:nvPr>
            <p:ph type="pic" sz="quarter" idx="11"/>
          </p:nvPr>
        </p:nvSpPr>
        <p:spPr>
          <a:xfrm>
            <a:off x="6902466" y="2395949"/>
            <a:ext cx="604822" cy="605167"/>
          </a:xfrm>
          <a:prstGeom prst="ellipse">
            <a:avLst/>
          </a:prstGeom>
          <a:solidFill>
            <a:schemeClr val="bg1"/>
          </a:solidFill>
        </p:spPr>
        <p:txBody>
          <a:bodyPr anchor="ctr" anchorCtr="1"/>
          <a:lstStyle>
            <a:lvl1pPr marL="0" indent="0">
              <a:buFontTx/>
              <a:buNone/>
              <a:defRPr sz="1000"/>
            </a:lvl1pPr>
          </a:lstStyle>
          <a:p>
            <a:endParaRPr lang="en-US"/>
          </a:p>
        </p:txBody>
      </p:sp>
      <p:sp>
        <p:nvSpPr>
          <p:cNvPr id="50" name="Picture Placeholder 48">
            <a:extLst>
              <a:ext uri="{FF2B5EF4-FFF2-40B4-BE49-F238E27FC236}">
                <a16:creationId xmlns:a16="http://schemas.microsoft.com/office/drawing/2014/main" id="{9A237FE5-24C3-F560-6987-A669AEDCB944}"/>
              </a:ext>
            </a:extLst>
          </p:cNvPr>
          <p:cNvSpPr>
            <a:spLocks noGrp="1"/>
          </p:cNvSpPr>
          <p:nvPr>
            <p:ph type="pic" sz="quarter" idx="12"/>
          </p:nvPr>
        </p:nvSpPr>
        <p:spPr>
          <a:xfrm>
            <a:off x="6902466" y="3811979"/>
            <a:ext cx="604822" cy="605167"/>
          </a:xfrm>
          <a:prstGeom prst="ellipse">
            <a:avLst/>
          </a:prstGeom>
          <a:solidFill>
            <a:schemeClr val="bg1"/>
          </a:solidFill>
        </p:spPr>
        <p:txBody>
          <a:bodyPr anchor="ctr" anchorCtr="1"/>
          <a:lstStyle>
            <a:lvl1pPr marL="0" indent="0">
              <a:buFontTx/>
              <a:buNone/>
              <a:defRPr sz="1000"/>
            </a:lvl1pPr>
          </a:lstStyle>
          <a:p>
            <a:endParaRPr lang="en-US"/>
          </a:p>
        </p:txBody>
      </p:sp>
      <p:sp>
        <p:nvSpPr>
          <p:cNvPr id="52" name="Picture Placeholder 48">
            <a:extLst>
              <a:ext uri="{FF2B5EF4-FFF2-40B4-BE49-F238E27FC236}">
                <a16:creationId xmlns:a16="http://schemas.microsoft.com/office/drawing/2014/main" id="{2A4E012E-82DD-05C7-7B07-0BEFB1E7E2C6}"/>
              </a:ext>
            </a:extLst>
          </p:cNvPr>
          <p:cNvSpPr>
            <a:spLocks noGrp="1"/>
          </p:cNvSpPr>
          <p:nvPr>
            <p:ph type="pic" sz="quarter" idx="13"/>
          </p:nvPr>
        </p:nvSpPr>
        <p:spPr>
          <a:xfrm>
            <a:off x="6902466" y="5228009"/>
            <a:ext cx="604822" cy="605167"/>
          </a:xfrm>
          <a:prstGeom prst="ellipse">
            <a:avLst/>
          </a:prstGeom>
          <a:solidFill>
            <a:schemeClr val="bg1"/>
          </a:solidFill>
        </p:spPr>
        <p:txBody>
          <a:bodyPr anchor="ctr" anchorCtr="1"/>
          <a:lstStyle>
            <a:lvl1pPr marL="0" indent="0">
              <a:buFontTx/>
              <a:buNone/>
              <a:defRPr sz="1000"/>
            </a:lvl1pPr>
          </a:lstStyle>
          <a:p>
            <a:endParaRPr lang="en-US"/>
          </a:p>
        </p:txBody>
      </p:sp>
      <p:sp>
        <p:nvSpPr>
          <p:cNvPr id="53" name="Title 1">
            <a:extLst>
              <a:ext uri="{FF2B5EF4-FFF2-40B4-BE49-F238E27FC236}">
                <a16:creationId xmlns:a16="http://schemas.microsoft.com/office/drawing/2014/main" id="{048713FC-8236-7D70-D025-54DF5B741613}"/>
              </a:ext>
            </a:extLst>
          </p:cNvPr>
          <p:cNvSpPr>
            <a:spLocks noGrp="1"/>
          </p:cNvSpPr>
          <p:nvPr>
            <p:ph type="title"/>
          </p:nvPr>
        </p:nvSpPr>
        <p:spPr>
          <a:xfrm>
            <a:off x="618066" y="909529"/>
            <a:ext cx="10944225" cy="572371"/>
          </a:xfrm>
          <a:prstGeom prst="rect">
            <a:avLst/>
          </a:prstGeom>
        </p:spPr>
        <p:txBody>
          <a:bodyPr lIns="0" anchor="ctr" anchorCtr="0"/>
          <a:lstStyle>
            <a:lvl1pPr>
              <a:defRPr sz="3200" b="1"/>
            </a:lvl1pPr>
          </a:lstStyle>
          <a:p>
            <a:r>
              <a:rPr lang="en-US" dirty="0"/>
              <a:t>Click to edit Master title style</a:t>
            </a:r>
          </a:p>
        </p:txBody>
      </p:sp>
      <p:cxnSp>
        <p:nvCxnSpPr>
          <p:cNvPr id="55" name="Straight Connector 54">
            <a:extLst>
              <a:ext uri="{FF2B5EF4-FFF2-40B4-BE49-F238E27FC236}">
                <a16:creationId xmlns:a16="http://schemas.microsoft.com/office/drawing/2014/main" id="{FAC4DCFB-D4A3-6FC3-56B8-97E057D0675A}"/>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8" name="Text Placeholder 3">
            <a:extLst>
              <a:ext uri="{FF2B5EF4-FFF2-40B4-BE49-F238E27FC236}">
                <a16:creationId xmlns:a16="http://schemas.microsoft.com/office/drawing/2014/main" id="{CA1BCA3B-2E15-6447-3471-DEE5162A9073}"/>
              </a:ext>
            </a:extLst>
          </p:cNvPr>
          <p:cNvSpPr>
            <a:spLocks noGrp="1"/>
          </p:cNvSpPr>
          <p:nvPr>
            <p:ph type="body" sz="half" idx="14"/>
          </p:nvPr>
        </p:nvSpPr>
        <p:spPr>
          <a:xfrm>
            <a:off x="7641696" y="2354210"/>
            <a:ext cx="3926417" cy="344322"/>
          </a:xfrm>
          <a:prstGeom prst="rect">
            <a:avLst/>
          </a:prstGeom>
        </p:spPr>
        <p:txBody>
          <a:bodyPr anchor="ctr"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9" name="Text Placeholder 3">
            <a:extLst>
              <a:ext uri="{FF2B5EF4-FFF2-40B4-BE49-F238E27FC236}">
                <a16:creationId xmlns:a16="http://schemas.microsoft.com/office/drawing/2014/main" id="{71B008CE-D1F9-DCEC-D71A-73E8C5AF5EB2}"/>
              </a:ext>
            </a:extLst>
          </p:cNvPr>
          <p:cNvSpPr>
            <a:spLocks noGrp="1"/>
          </p:cNvSpPr>
          <p:nvPr>
            <p:ph type="body" sz="half" idx="15"/>
          </p:nvPr>
        </p:nvSpPr>
        <p:spPr>
          <a:xfrm>
            <a:off x="7641696" y="2708168"/>
            <a:ext cx="3926417" cy="605166"/>
          </a:xfrm>
          <a:prstGeom prst="rect">
            <a:avLst/>
          </a:prstGeom>
        </p:spPr>
        <p:txBody>
          <a:bodyPr anchor="t" anchorCtr="0"/>
          <a:lstStyle>
            <a:lvl1pPr marL="0" indent="0">
              <a:buNone/>
              <a:defRPr sz="1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0" name="Text Placeholder 3">
            <a:extLst>
              <a:ext uri="{FF2B5EF4-FFF2-40B4-BE49-F238E27FC236}">
                <a16:creationId xmlns:a16="http://schemas.microsoft.com/office/drawing/2014/main" id="{6F1AE01E-B5F9-CBA0-1AC7-5ECF76FC6615}"/>
              </a:ext>
            </a:extLst>
          </p:cNvPr>
          <p:cNvSpPr>
            <a:spLocks noGrp="1"/>
          </p:cNvSpPr>
          <p:nvPr>
            <p:ph type="body" sz="half" idx="16"/>
          </p:nvPr>
        </p:nvSpPr>
        <p:spPr>
          <a:xfrm>
            <a:off x="7641696" y="3781475"/>
            <a:ext cx="3926417" cy="344322"/>
          </a:xfrm>
          <a:prstGeom prst="rect">
            <a:avLst/>
          </a:prstGeom>
        </p:spPr>
        <p:txBody>
          <a:bodyPr anchor="ctr"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1" name="Text Placeholder 3">
            <a:extLst>
              <a:ext uri="{FF2B5EF4-FFF2-40B4-BE49-F238E27FC236}">
                <a16:creationId xmlns:a16="http://schemas.microsoft.com/office/drawing/2014/main" id="{044EBD95-DC9C-74C4-28D7-D51359ABF951}"/>
              </a:ext>
            </a:extLst>
          </p:cNvPr>
          <p:cNvSpPr>
            <a:spLocks noGrp="1"/>
          </p:cNvSpPr>
          <p:nvPr>
            <p:ph type="body" sz="half" idx="17"/>
          </p:nvPr>
        </p:nvSpPr>
        <p:spPr>
          <a:xfrm>
            <a:off x="7641696" y="4135433"/>
            <a:ext cx="3926417" cy="605166"/>
          </a:xfrm>
          <a:prstGeom prst="rect">
            <a:avLst/>
          </a:prstGeom>
        </p:spPr>
        <p:txBody>
          <a:bodyPr anchor="t" anchorCtr="0"/>
          <a:lstStyle>
            <a:lvl1pPr marL="0" indent="0">
              <a:buNone/>
              <a:defRPr sz="1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2" name="Text Placeholder 3">
            <a:extLst>
              <a:ext uri="{FF2B5EF4-FFF2-40B4-BE49-F238E27FC236}">
                <a16:creationId xmlns:a16="http://schemas.microsoft.com/office/drawing/2014/main" id="{AE0CB9A8-5D7D-639D-2B49-57934F09AF48}"/>
              </a:ext>
            </a:extLst>
          </p:cNvPr>
          <p:cNvSpPr>
            <a:spLocks noGrp="1"/>
          </p:cNvSpPr>
          <p:nvPr>
            <p:ph type="body" sz="half" idx="18"/>
          </p:nvPr>
        </p:nvSpPr>
        <p:spPr>
          <a:xfrm>
            <a:off x="7641696" y="5179573"/>
            <a:ext cx="3926417" cy="344322"/>
          </a:xfrm>
          <a:prstGeom prst="rect">
            <a:avLst/>
          </a:prstGeom>
        </p:spPr>
        <p:txBody>
          <a:bodyPr anchor="ctr"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3" name="Text Placeholder 3">
            <a:extLst>
              <a:ext uri="{FF2B5EF4-FFF2-40B4-BE49-F238E27FC236}">
                <a16:creationId xmlns:a16="http://schemas.microsoft.com/office/drawing/2014/main" id="{37EE4FEA-87FE-4F96-9209-E87B9C9EB649}"/>
              </a:ext>
            </a:extLst>
          </p:cNvPr>
          <p:cNvSpPr>
            <a:spLocks noGrp="1"/>
          </p:cNvSpPr>
          <p:nvPr>
            <p:ph type="body" sz="half" idx="19"/>
          </p:nvPr>
        </p:nvSpPr>
        <p:spPr>
          <a:xfrm>
            <a:off x="7641696" y="5533531"/>
            <a:ext cx="3926417" cy="605166"/>
          </a:xfrm>
          <a:prstGeom prst="rect">
            <a:avLst/>
          </a:prstGeom>
        </p:spPr>
        <p:txBody>
          <a:bodyPr anchor="t" anchorCtr="0"/>
          <a:lstStyle>
            <a:lvl1pPr marL="0" indent="0">
              <a:buNone/>
              <a:defRPr sz="1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 name="Subtitle 2">
            <a:extLst>
              <a:ext uri="{FF2B5EF4-FFF2-40B4-BE49-F238E27FC236}">
                <a16:creationId xmlns:a16="http://schemas.microsoft.com/office/drawing/2014/main" id="{DEE63345-05BD-29F8-B96C-500FEC1BAC24}"/>
              </a:ext>
            </a:extLst>
          </p:cNvPr>
          <p:cNvSpPr>
            <a:spLocks noGrp="1"/>
          </p:cNvSpPr>
          <p:nvPr>
            <p:ph type="subTitle" idx="1"/>
          </p:nvPr>
        </p:nvSpPr>
        <p:spPr>
          <a:xfrm>
            <a:off x="623887" y="1490170"/>
            <a:ext cx="10944225"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4" name="Picture Placeholder 46">
            <a:extLst>
              <a:ext uri="{FF2B5EF4-FFF2-40B4-BE49-F238E27FC236}">
                <a16:creationId xmlns:a16="http://schemas.microsoft.com/office/drawing/2014/main" id="{25AA6664-4BFC-6D67-DF01-1B5A1BA41F7E}"/>
              </a:ext>
            </a:extLst>
          </p:cNvPr>
          <p:cNvSpPr>
            <a:spLocks noGrp="1"/>
          </p:cNvSpPr>
          <p:nvPr>
            <p:ph type="pic" sz="quarter" idx="10"/>
          </p:nvPr>
        </p:nvSpPr>
        <p:spPr>
          <a:xfrm>
            <a:off x="704692" y="2097221"/>
            <a:ext cx="5545666" cy="4210455"/>
          </a:xfrm>
          <a:prstGeom prst="roundRect">
            <a:avLst>
              <a:gd name="adj" fmla="val 9796"/>
            </a:avLst>
          </a:prstGeom>
        </p:spPr>
        <p:txBody>
          <a:bodyPr anchor="ctr" anchorCtr="1"/>
          <a:lstStyle>
            <a:lvl1pPr marL="0" indent="0">
              <a:buFontTx/>
              <a:buNone/>
              <a:defRPr>
                <a:solidFill>
                  <a:schemeClr val="bg1"/>
                </a:solidFill>
              </a:defRPr>
            </a:lvl1pPr>
          </a:lstStyle>
          <a:p>
            <a:endParaRPr lang="en-US"/>
          </a:p>
        </p:txBody>
      </p:sp>
      <p:pic>
        <p:nvPicPr>
          <p:cNvPr id="3" name="Picture 2" descr="A black background with grey letters&#10;&#10;Description automatically generated">
            <a:extLst>
              <a:ext uri="{FF2B5EF4-FFF2-40B4-BE49-F238E27FC236}">
                <a16:creationId xmlns:a16="http://schemas.microsoft.com/office/drawing/2014/main" id="{1648911F-6012-0D20-A73E-2D9886715AF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1358239080"/>
      </p:ext>
    </p:extLst>
  </p:cSld>
  <p:clrMapOvr>
    <a:masterClrMapping/>
  </p:clrMapOvr>
  <p:extLst>
    <p:ext uri="{DCECCB84-F9BA-43D5-87BE-67443E8EF086}">
      <p15:sldGuideLst xmlns:p15="http://schemas.microsoft.com/office/powerpoint/2012/main"/>
    </p:ext>
  </p:extLst>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Layout-3">
    <p:spTree>
      <p:nvGrpSpPr>
        <p:cNvPr id="1" name=""/>
        <p:cNvGrpSpPr/>
        <p:nvPr/>
      </p:nvGrpSpPr>
      <p:grpSpPr>
        <a:xfrm>
          <a:off x="0" y="0"/>
          <a:ext cx="0" cy="0"/>
          <a:chOff x="0" y="0"/>
          <a:chExt cx="0" cy="0"/>
        </a:xfrm>
      </p:grpSpPr>
      <p:sp>
        <p:nvSpPr>
          <p:cNvPr id="3" name="Rectangle: Top Corners Rounded 2">
            <a:extLst>
              <a:ext uri="{FF2B5EF4-FFF2-40B4-BE49-F238E27FC236}">
                <a16:creationId xmlns:a16="http://schemas.microsoft.com/office/drawing/2014/main" id="{3C3C7226-9672-509C-5627-FC1DB494867A}"/>
              </a:ext>
            </a:extLst>
          </p:cNvPr>
          <p:cNvSpPr/>
          <p:nvPr userDrawn="1"/>
        </p:nvSpPr>
        <p:spPr>
          <a:xfrm rot="5400000" flipV="1">
            <a:off x="1427771" y="2399396"/>
            <a:ext cx="3016454" cy="4635861"/>
          </a:xfrm>
          <a:prstGeom prst="round2SameRect">
            <a:avLst>
              <a:gd name="adj1" fmla="val 12551"/>
              <a:gd name="adj2" fmla="val 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6">
            <a:extLst>
              <a:ext uri="{FF2B5EF4-FFF2-40B4-BE49-F238E27FC236}">
                <a16:creationId xmlns:a16="http://schemas.microsoft.com/office/drawing/2014/main" id="{B946912B-4146-9F52-124A-977CF70EAA23}"/>
              </a:ext>
            </a:extLst>
          </p:cNvPr>
          <p:cNvSpPr>
            <a:spLocks noGrp="1"/>
          </p:cNvSpPr>
          <p:nvPr>
            <p:ph type="pic" sz="quarter" idx="10"/>
          </p:nvPr>
        </p:nvSpPr>
        <p:spPr>
          <a:xfrm>
            <a:off x="681925" y="3209100"/>
            <a:ext cx="5481808" cy="3016452"/>
          </a:xfrm>
          <a:prstGeom prst="roundRect">
            <a:avLst>
              <a:gd name="adj" fmla="val 11671"/>
            </a:avLst>
          </a:prstGeom>
        </p:spPr>
        <p:txBody>
          <a:bodyPr anchor="ctr" anchorCtr="1"/>
          <a:lstStyle>
            <a:lvl1pPr marL="0" indent="0">
              <a:buFontTx/>
              <a:buNone/>
              <a:defRPr>
                <a:solidFill>
                  <a:schemeClr val="bg1"/>
                </a:solidFill>
              </a:defRPr>
            </a:lvl1pPr>
          </a:lstStyle>
          <a:p>
            <a:endParaRPr lang="en-US"/>
          </a:p>
        </p:txBody>
      </p:sp>
      <p:cxnSp>
        <p:nvCxnSpPr>
          <p:cNvPr id="34" name="Straight Connector 33">
            <a:extLst>
              <a:ext uri="{FF2B5EF4-FFF2-40B4-BE49-F238E27FC236}">
                <a16:creationId xmlns:a16="http://schemas.microsoft.com/office/drawing/2014/main" id="{13B26F4B-DEA8-42D7-C1F2-994DFC2FB660}"/>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
        <p:nvSpPr>
          <p:cNvPr id="53" name="Title 1">
            <a:extLst>
              <a:ext uri="{FF2B5EF4-FFF2-40B4-BE49-F238E27FC236}">
                <a16:creationId xmlns:a16="http://schemas.microsoft.com/office/drawing/2014/main" id="{048713FC-8236-7D70-D025-54DF5B741613}"/>
              </a:ext>
            </a:extLst>
          </p:cNvPr>
          <p:cNvSpPr>
            <a:spLocks noGrp="1"/>
          </p:cNvSpPr>
          <p:nvPr>
            <p:ph type="title"/>
          </p:nvPr>
        </p:nvSpPr>
        <p:spPr>
          <a:xfrm>
            <a:off x="618067" y="909529"/>
            <a:ext cx="10515600" cy="572371"/>
          </a:xfrm>
          <a:prstGeom prst="rect">
            <a:avLst/>
          </a:prstGeom>
        </p:spPr>
        <p:txBody>
          <a:bodyPr lIns="0" anchor="ctr" anchorCtr="0"/>
          <a:lstStyle>
            <a:lvl1pPr>
              <a:defRPr sz="3200" b="1"/>
            </a:lvl1pPr>
          </a:lstStyle>
          <a:p>
            <a:r>
              <a:rPr lang="en-US" dirty="0"/>
              <a:t>Click to edit Master title style</a:t>
            </a:r>
          </a:p>
        </p:txBody>
      </p:sp>
      <p:cxnSp>
        <p:nvCxnSpPr>
          <p:cNvPr id="55" name="Straight Connector 54">
            <a:extLst>
              <a:ext uri="{FF2B5EF4-FFF2-40B4-BE49-F238E27FC236}">
                <a16:creationId xmlns:a16="http://schemas.microsoft.com/office/drawing/2014/main" id="{FAC4DCFB-D4A3-6FC3-56B8-97E057D0675A}"/>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Subtitle 2">
            <a:extLst>
              <a:ext uri="{FF2B5EF4-FFF2-40B4-BE49-F238E27FC236}">
                <a16:creationId xmlns:a16="http://schemas.microsoft.com/office/drawing/2014/main" id="{DEE63345-05BD-29F8-B96C-500FEC1BAC24}"/>
              </a:ext>
            </a:extLst>
          </p:cNvPr>
          <p:cNvSpPr>
            <a:spLocks noGrp="1"/>
          </p:cNvSpPr>
          <p:nvPr>
            <p:ph type="subTitle" idx="1"/>
          </p:nvPr>
        </p:nvSpPr>
        <p:spPr>
          <a:xfrm>
            <a:off x="623887" y="1490170"/>
            <a:ext cx="10944225"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4" name="Text Placeholder 11">
            <a:extLst>
              <a:ext uri="{FF2B5EF4-FFF2-40B4-BE49-F238E27FC236}">
                <a16:creationId xmlns:a16="http://schemas.microsoft.com/office/drawing/2014/main" id="{B2F16065-FD67-BED4-D76C-83D57CA892E5}"/>
              </a:ext>
            </a:extLst>
          </p:cNvPr>
          <p:cNvSpPr>
            <a:spLocks noGrp="1"/>
          </p:cNvSpPr>
          <p:nvPr>
            <p:ph type="body" sz="quarter" idx="11"/>
          </p:nvPr>
        </p:nvSpPr>
        <p:spPr>
          <a:xfrm>
            <a:off x="4908551" y="3209098"/>
            <a:ext cx="6659561" cy="3016452"/>
          </a:xfrm>
          <a:prstGeom prst="roundRect">
            <a:avLst>
              <a:gd name="adj" fmla="val 11767"/>
            </a:avLst>
          </a:prstGeom>
          <a:solidFill>
            <a:srgbClr val="F5F7FA"/>
          </a:solidFill>
        </p:spPr>
        <p:txBody>
          <a:bodyPr lIns="324000" tIns="360000" rIns="324000" bIns="360000"/>
          <a:lstStyle>
            <a:lvl1pPr marL="0" indent="0">
              <a:lnSpc>
                <a:spcPct val="120000"/>
              </a:lnSpc>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pic>
        <p:nvPicPr>
          <p:cNvPr id="6" name="Picture 5" descr="A black background with grey letters&#10;&#10;Description automatically generated">
            <a:extLst>
              <a:ext uri="{FF2B5EF4-FFF2-40B4-BE49-F238E27FC236}">
                <a16:creationId xmlns:a16="http://schemas.microsoft.com/office/drawing/2014/main" id="{DC871E11-5153-E8B1-3771-9D9D137DF20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354665826"/>
      </p:ext>
    </p:extLst>
  </p:cSld>
  <p:clrMapOvr>
    <a:masterClrMapping/>
  </p:clrMapOvr>
  <p:extLst>
    <p:ext uri="{DCECCB84-F9BA-43D5-87BE-67443E8EF086}">
      <p15:sldGuideLst xmlns:p15="http://schemas.microsoft.com/office/powerpoint/2012/main"/>
    </p:ext>
  </p:extLst>
</p:sldLayout>
</file>

<file path=ppt/slideLayouts/slideLayout512.xml><?xml version="1.0" encoding="utf-8"?>
<p:sldLayout xmlns:a="http://schemas.openxmlformats.org/drawingml/2006/main" xmlns:r="http://schemas.openxmlformats.org/officeDocument/2006/relationships" xmlns:p="http://schemas.openxmlformats.org/presentationml/2006/main" userDrawn="1">
  <p:cSld name="Layout-4">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5B0996B-54ED-E7C7-2E50-75CF9B16C8D5}"/>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D5EBE456-16CF-14E7-0D09-20595F4DF1B7}"/>
              </a:ext>
            </a:extLst>
          </p:cNvPr>
          <p:cNvSpPr>
            <a:spLocks noGrp="1"/>
          </p:cNvSpPr>
          <p:nvPr>
            <p:ph type="title"/>
          </p:nvPr>
        </p:nvSpPr>
        <p:spPr>
          <a:xfrm>
            <a:off x="623887" y="909529"/>
            <a:ext cx="10944225" cy="572371"/>
          </a:xfrm>
          <a:prstGeom prst="rect">
            <a:avLst/>
          </a:prstGeom>
        </p:spPr>
        <p:txBody>
          <a:bodyPr lIns="0" anchor="ctr" anchorCtr="0"/>
          <a:lstStyle>
            <a:lvl1pPr>
              <a:defRPr sz="3200" b="1"/>
            </a:lvl1pPr>
          </a:lstStyle>
          <a:p>
            <a:r>
              <a:rPr lang="en-US" dirty="0"/>
              <a:t>Click to edit Master title style</a:t>
            </a:r>
          </a:p>
        </p:txBody>
      </p:sp>
      <p:cxnSp>
        <p:nvCxnSpPr>
          <p:cNvPr id="6" name="Straight Connector 5">
            <a:extLst>
              <a:ext uri="{FF2B5EF4-FFF2-40B4-BE49-F238E27FC236}">
                <a16:creationId xmlns:a16="http://schemas.microsoft.com/office/drawing/2014/main" id="{FED29624-8010-7312-1F10-0535B8B9328D}"/>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Subtitle 2">
            <a:extLst>
              <a:ext uri="{FF2B5EF4-FFF2-40B4-BE49-F238E27FC236}">
                <a16:creationId xmlns:a16="http://schemas.microsoft.com/office/drawing/2014/main" id="{4303E391-3432-A1C8-DF85-B99993AC6951}"/>
              </a:ext>
            </a:extLst>
          </p:cNvPr>
          <p:cNvSpPr>
            <a:spLocks noGrp="1"/>
          </p:cNvSpPr>
          <p:nvPr>
            <p:ph type="subTitle" idx="1"/>
          </p:nvPr>
        </p:nvSpPr>
        <p:spPr>
          <a:xfrm>
            <a:off x="623887" y="1490170"/>
            <a:ext cx="10944225"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10" name="Picture Placeholder 9">
            <a:extLst>
              <a:ext uri="{FF2B5EF4-FFF2-40B4-BE49-F238E27FC236}">
                <a16:creationId xmlns:a16="http://schemas.microsoft.com/office/drawing/2014/main" id="{180B9889-6F6C-1624-E6E8-C40A16BD729C}"/>
              </a:ext>
            </a:extLst>
          </p:cNvPr>
          <p:cNvSpPr>
            <a:spLocks noGrp="1"/>
          </p:cNvSpPr>
          <p:nvPr>
            <p:ph type="pic" sz="quarter" idx="10"/>
          </p:nvPr>
        </p:nvSpPr>
        <p:spPr>
          <a:xfrm>
            <a:off x="623888" y="2153138"/>
            <a:ext cx="6195126" cy="4072413"/>
          </a:xfrm>
          <a:prstGeom prst="roundRect">
            <a:avLst>
              <a:gd name="adj" fmla="val 8834"/>
            </a:avLst>
          </a:prstGeom>
          <a:solidFill>
            <a:srgbClr val="E5F1FF"/>
          </a:solidFill>
        </p:spPr>
        <p:txBody>
          <a:bodyPr anchor="ctr" anchorCtr="0"/>
          <a:lstStyle>
            <a:lvl1pPr marL="0" indent="0" algn="ctr">
              <a:buFontTx/>
              <a:buNone/>
              <a:defRPr sz="2000"/>
            </a:lvl1pPr>
          </a:lstStyle>
          <a:p>
            <a:endParaRPr lang="en-US"/>
          </a:p>
        </p:txBody>
      </p:sp>
      <p:sp>
        <p:nvSpPr>
          <p:cNvPr id="12" name="Text Placeholder 11">
            <a:extLst>
              <a:ext uri="{FF2B5EF4-FFF2-40B4-BE49-F238E27FC236}">
                <a16:creationId xmlns:a16="http://schemas.microsoft.com/office/drawing/2014/main" id="{AB272216-BA8F-D78B-67BE-7C29220FB552}"/>
              </a:ext>
            </a:extLst>
          </p:cNvPr>
          <p:cNvSpPr>
            <a:spLocks noGrp="1"/>
          </p:cNvSpPr>
          <p:nvPr>
            <p:ph type="body" sz="quarter" idx="11"/>
          </p:nvPr>
        </p:nvSpPr>
        <p:spPr>
          <a:xfrm>
            <a:off x="6819014" y="2153138"/>
            <a:ext cx="4749098" cy="4058127"/>
          </a:xfrm>
          <a:prstGeom prst="roundRect">
            <a:avLst>
              <a:gd name="adj" fmla="val 9229"/>
            </a:avLst>
          </a:prstGeom>
          <a:solidFill>
            <a:srgbClr val="F5F7FA"/>
          </a:solidFill>
        </p:spPr>
        <p:txBody>
          <a:bodyPr lIns="324000" tIns="468000" rIns="324000" bIns="468000"/>
          <a:lstStyle>
            <a:lvl1pPr>
              <a:defRPr lang="en-US" sz="1600" dirty="0"/>
            </a:lvl1pPr>
          </a:lstStyle>
          <a:p>
            <a:pPr marL="180000" lvl="0" indent="-180000">
              <a:lnSpc>
                <a:spcPct val="120000"/>
              </a:lnSpc>
              <a:buClr>
                <a:schemeClr val="accent1"/>
              </a:buClr>
            </a:pPr>
            <a:r>
              <a:rPr lang="en-US" dirty="0"/>
              <a:t>Click to edit Master text styles</a:t>
            </a:r>
          </a:p>
        </p:txBody>
      </p:sp>
      <p:pic>
        <p:nvPicPr>
          <p:cNvPr id="2" name="Picture 1" descr="A black background with grey letters&#10;&#10;Description automatically generated">
            <a:extLst>
              <a:ext uri="{FF2B5EF4-FFF2-40B4-BE49-F238E27FC236}">
                <a16:creationId xmlns:a16="http://schemas.microsoft.com/office/drawing/2014/main" id="{E2B79511-1493-5515-41A1-83BC03D52FB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71038759"/>
      </p:ext>
    </p:extLst>
  </p:cSld>
  <p:clrMapOvr>
    <a:masterClrMapping/>
  </p:clrMapOvr>
  <p:extLst>
    <p:ext uri="{DCECCB84-F9BA-43D5-87BE-67443E8EF086}">
      <p15:sldGuideLst xmlns:p15="http://schemas.microsoft.com/office/powerpoint/2012/main">
        <p15:guide id="1" orient="horz" pos="822">
          <p15:clr>
            <a:srgbClr val="FBAE40"/>
          </p15:clr>
        </p15:guide>
      </p15:sldGuideLst>
    </p:ext>
  </p:extLst>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Layout-5">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5B0996B-54ED-E7C7-2E50-75CF9B16C8D5}"/>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D5EBE456-16CF-14E7-0D09-20595F4DF1B7}"/>
              </a:ext>
            </a:extLst>
          </p:cNvPr>
          <p:cNvSpPr>
            <a:spLocks noGrp="1"/>
          </p:cNvSpPr>
          <p:nvPr>
            <p:ph type="title"/>
          </p:nvPr>
        </p:nvSpPr>
        <p:spPr>
          <a:xfrm>
            <a:off x="623887" y="909529"/>
            <a:ext cx="10944225" cy="572371"/>
          </a:xfrm>
          <a:prstGeom prst="rect">
            <a:avLst/>
          </a:prstGeom>
        </p:spPr>
        <p:txBody>
          <a:bodyPr lIns="0" anchor="ctr" anchorCtr="0"/>
          <a:lstStyle>
            <a:lvl1pPr>
              <a:defRPr sz="3200" b="1"/>
            </a:lvl1pPr>
          </a:lstStyle>
          <a:p>
            <a:r>
              <a:rPr lang="en-US" dirty="0"/>
              <a:t>Click to edit Master title style</a:t>
            </a:r>
          </a:p>
        </p:txBody>
      </p:sp>
      <p:cxnSp>
        <p:nvCxnSpPr>
          <p:cNvPr id="6" name="Straight Connector 5">
            <a:extLst>
              <a:ext uri="{FF2B5EF4-FFF2-40B4-BE49-F238E27FC236}">
                <a16:creationId xmlns:a16="http://schemas.microsoft.com/office/drawing/2014/main" id="{FED29624-8010-7312-1F10-0535B8B9328D}"/>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Subtitle 2">
            <a:extLst>
              <a:ext uri="{FF2B5EF4-FFF2-40B4-BE49-F238E27FC236}">
                <a16:creationId xmlns:a16="http://schemas.microsoft.com/office/drawing/2014/main" id="{4303E391-3432-A1C8-DF85-B99993AC6951}"/>
              </a:ext>
            </a:extLst>
          </p:cNvPr>
          <p:cNvSpPr>
            <a:spLocks noGrp="1"/>
          </p:cNvSpPr>
          <p:nvPr>
            <p:ph type="subTitle" idx="1"/>
          </p:nvPr>
        </p:nvSpPr>
        <p:spPr>
          <a:xfrm>
            <a:off x="623887" y="1490170"/>
            <a:ext cx="10944225"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10" name="Picture Placeholder 9">
            <a:extLst>
              <a:ext uri="{FF2B5EF4-FFF2-40B4-BE49-F238E27FC236}">
                <a16:creationId xmlns:a16="http://schemas.microsoft.com/office/drawing/2014/main" id="{180B9889-6F6C-1624-E6E8-C40A16BD729C}"/>
              </a:ext>
            </a:extLst>
          </p:cNvPr>
          <p:cNvSpPr>
            <a:spLocks noGrp="1"/>
          </p:cNvSpPr>
          <p:nvPr>
            <p:ph type="pic" sz="quarter" idx="10"/>
          </p:nvPr>
        </p:nvSpPr>
        <p:spPr>
          <a:xfrm>
            <a:off x="5372987" y="2153139"/>
            <a:ext cx="6195126" cy="4072413"/>
          </a:xfrm>
          <a:prstGeom prst="roundRect">
            <a:avLst>
              <a:gd name="adj" fmla="val 8834"/>
            </a:avLst>
          </a:prstGeom>
          <a:solidFill>
            <a:srgbClr val="EBF0F5"/>
          </a:solidFill>
        </p:spPr>
        <p:txBody>
          <a:bodyPr anchor="ctr" anchorCtr="0"/>
          <a:lstStyle>
            <a:lvl1pPr marL="0" indent="0" algn="ctr">
              <a:buFontTx/>
              <a:buNone/>
              <a:defRPr sz="2000"/>
            </a:lvl1pPr>
          </a:lstStyle>
          <a:p>
            <a:endParaRPr lang="en-US"/>
          </a:p>
        </p:txBody>
      </p:sp>
      <p:sp>
        <p:nvSpPr>
          <p:cNvPr id="12" name="Text Placeholder 11">
            <a:extLst>
              <a:ext uri="{FF2B5EF4-FFF2-40B4-BE49-F238E27FC236}">
                <a16:creationId xmlns:a16="http://schemas.microsoft.com/office/drawing/2014/main" id="{AB272216-BA8F-D78B-67BE-7C29220FB552}"/>
              </a:ext>
            </a:extLst>
          </p:cNvPr>
          <p:cNvSpPr>
            <a:spLocks noGrp="1"/>
          </p:cNvSpPr>
          <p:nvPr>
            <p:ph type="body" sz="quarter" idx="11"/>
          </p:nvPr>
        </p:nvSpPr>
        <p:spPr>
          <a:xfrm>
            <a:off x="623888" y="2167425"/>
            <a:ext cx="4749098" cy="4058127"/>
          </a:xfrm>
          <a:prstGeom prst="roundRect">
            <a:avLst>
              <a:gd name="adj" fmla="val 9229"/>
            </a:avLst>
          </a:prstGeom>
          <a:solidFill>
            <a:srgbClr val="F5F7FA"/>
          </a:solidFill>
        </p:spPr>
        <p:txBody>
          <a:bodyPr lIns="324000" tIns="468000" rIns="324000" bIns="468000"/>
          <a:lstStyle>
            <a:lvl1pPr marL="180000" indent="-180000">
              <a:lnSpc>
                <a:spcPct val="120000"/>
              </a:lnSpc>
              <a:buClr>
                <a:schemeClr val="accent1"/>
              </a:buClr>
              <a:buFont typeface="Arial" panose="020B0604020202020204" pitchFamily="34" charset="0"/>
              <a:buChar char="•"/>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pic>
        <p:nvPicPr>
          <p:cNvPr id="2" name="Picture 1" descr="A black background with grey letters&#10;&#10;Description automatically generated">
            <a:extLst>
              <a:ext uri="{FF2B5EF4-FFF2-40B4-BE49-F238E27FC236}">
                <a16:creationId xmlns:a16="http://schemas.microsoft.com/office/drawing/2014/main" id="{88381665-9E9E-00D6-390E-38D90B12089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3673497500"/>
      </p:ext>
    </p:extLst>
  </p:cSld>
  <p:clrMapOvr>
    <a:masterClrMapping/>
  </p:clrMapOvr>
  <p:extLst>
    <p:ext uri="{DCECCB84-F9BA-43D5-87BE-67443E8EF086}">
      <p15:sldGuideLst xmlns:p15="http://schemas.microsoft.com/office/powerpoint/2012/main">
        <p15:guide id="1" orient="horz" pos="822">
          <p15:clr>
            <a:srgbClr val="FBAE40"/>
          </p15:clr>
        </p15:guide>
      </p15:sldGuideLst>
    </p:ext>
  </p:extLst>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Layout-6">
    <p:spTree>
      <p:nvGrpSpPr>
        <p:cNvPr id="1" name=""/>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019249AD-2EE5-3097-10AA-44681534408A}"/>
              </a:ext>
            </a:extLst>
          </p:cNvPr>
          <p:cNvSpPr/>
          <p:nvPr userDrawn="1"/>
        </p:nvSpPr>
        <p:spPr>
          <a:xfrm>
            <a:off x="618067" y="2403377"/>
            <a:ext cx="3490912" cy="3807455"/>
          </a:xfrm>
          <a:prstGeom prst="roundRect">
            <a:avLst>
              <a:gd name="adj" fmla="val 1284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CA694D12-B9BA-C043-8B83-869BA84F943B}"/>
              </a:ext>
            </a:extLst>
          </p:cNvPr>
          <p:cNvSpPr/>
          <p:nvPr userDrawn="1"/>
        </p:nvSpPr>
        <p:spPr>
          <a:xfrm>
            <a:off x="4344723" y="2418097"/>
            <a:ext cx="3490912" cy="3807455"/>
          </a:xfrm>
          <a:prstGeom prst="roundRect">
            <a:avLst>
              <a:gd name="adj" fmla="val 13335"/>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C750B20C-677D-EE1E-C0FE-DFE9B029C484}"/>
              </a:ext>
            </a:extLst>
          </p:cNvPr>
          <p:cNvSpPr/>
          <p:nvPr userDrawn="1"/>
        </p:nvSpPr>
        <p:spPr>
          <a:xfrm>
            <a:off x="8074290" y="2432817"/>
            <a:ext cx="3490912" cy="3807455"/>
          </a:xfrm>
          <a:prstGeom prst="roundRect">
            <a:avLst>
              <a:gd name="adj" fmla="val 1284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65B0996B-54ED-E7C7-2E50-75CF9B16C8D5}"/>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D5EBE456-16CF-14E7-0D09-20595F4DF1B7}"/>
              </a:ext>
            </a:extLst>
          </p:cNvPr>
          <p:cNvSpPr>
            <a:spLocks noGrp="1"/>
          </p:cNvSpPr>
          <p:nvPr>
            <p:ph type="title"/>
          </p:nvPr>
        </p:nvSpPr>
        <p:spPr>
          <a:xfrm>
            <a:off x="623888" y="904019"/>
            <a:ext cx="10944225" cy="572371"/>
          </a:xfrm>
          <a:prstGeom prst="rect">
            <a:avLst/>
          </a:prstGeom>
        </p:spPr>
        <p:txBody>
          <a:bodyPr lIns="0" rIns="0" anchor="ctr" anchorCtr="0"/>
          <a:lstStyle>
            <a:lvl1pPr>
              <a:defRPr sz="3200" b="1"/>
            </a:lvl1pPr>
          </a:lstStyle>
          <a:p>
            <a:r>
              <a:rPr lang="en-US" dirty="0"/>
              <a:t>Click to edit Master title style</a:t>
            </a:r>
          </a:p>
        </p:txBody>
      </p:sp>
      <p:cxnSp>
        <p:nvCxnSpPr>
          <p:cNvPr id="6" name="Straight Connector 5">
            <a:extLst>
              <a:ext uri="{FF2B5EF4-FFF2-40B4-BE49-F238E27FC236}">
                <a16:creationId xmlns:a16="http://schemas.microsoft.com/office/drawing/2014/main" id="{FED29624-8010-7312-1F10-0535B8B9328D}"/>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Subtitle 2">
            <a:extLst>
              <a:ext uri="{FF2B5EF4-FFF2-40B4-BE49-F238E27FC236}">
                <a16:creationId xmlns:a16="http://schemas.microsoft.com/office/drawing/2014/main" id="{39ED93DB-7A4C-997C-28C9-A77DC7C27933}"/>
              </a:ext>
            </a:extLst>
          </p:cNvPr>
          <p:cNvSpPr>
            <a:spLocks noGrp="1"/>
          </p:cNvSpPr>
          <p:nvPr>
            <p:ph type="subTitle" idx="1"/>
          </p:nvPr>
        </p:nvSpPr>
        <p:spPr>
          <a:xfrm>
            <a:off x="623887" y="1490170"/>
            <a:ext cx="10944225"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9" name="Rectangle: Rounded Corners 8">
            <a:extLst>
              <a:ext uri="{FF2B5EF4-FFF2-40B4-BE49-F238E27FC236}">
                <a16:creationId xmlns:a16="http://schemas.microsoft.com/office/drawing/2014/main" id="{1C36AC53-FB6D-FE66-46F2-65902588F166}"/>
              </a:ext>
            </a:extLst>
          </p:cNvPr>
          <p:cNvSpPr/>
          <p:nvPr userDrawn="1"/>
        </p:nvSpPr>
        <p:spPr>
          <a:xfrm>
            <a:off x="623888" y="2219861"/>
            <a:ext cx="3490912" cy="1667934"/>
          </a:xfrm>
          <a:prstGeom prst="roundRect">
            <a:avLst>
              <a:gd name="adj" fmla="val 1209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0" name="Rectangle: Rounded Corners 9">
            <a:extLst>
              <a:ext uri="{FF2B5EF4-FFF2-40B4-BE49-F238E27FC236}">
                <a16:creationId xmlns:a16="http://schemas.microsoft.com/office/drawing/2014/main" id="{134D2679-135B-2421-39BC-2541E6D071D1}"/>
              </a:ext>
            </a:extLst>
          </p:cNvPr>
          <p:cNvSpPr/>
          <p:nvPr userDrawn="1"/>
        </p:nvSpPr>
        <p:spPr>
          <a:xfrm>
            <a:off x="4350544" y="2219861"/>
            <a:ext cx="3490912" cy="1667934"/>
          </a:xfrm>
          <a:prstGeom prst="roundRect">
            <a:avLst>
              <a:gd name="adj" fmla="val 1209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1" name="Rectangle: Rounded Corners 10">
            <a:extLst>
              <a:ext uri="{FF2B5EF4-FFF2-40B4-BE49-F238E27FC236}">
                <a16:creationId xmlns:a16="http://schemas.microsoft.com/office/drawing/2014/main" id="{15D79D34-DA72-63D6-DA1C-F04CD3CE9E91}"/>
              </a:ext>
            </a:extLst>
          </p:cNvPr>
          <p:cNvSpPr/>
          <p:nvPr userDrawn="1"/>
        </p:nvSpPr>
        <p:spPr>
          <a:xfrm>
            <a:off x="8074290" y="2219861"/>
            <a:ext cx="3490912" cy="1667934"/>
          </a:xfrm>
          <a:prstGeom prst="roundRect">
            <a:avLst>
              <a:gd name="adj" fmla="val 1209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Picture Placeholder 12">
            <a:extLst>
              <a:ext uri="{FF2B5EF4-FFF2-40B4-BE49-F238E27FC236}">
                <a16:creationId xmlns:a16="http://schemas.microsoft.com/office/drawing/2014/main" id="{CCE93FC9-9484-9574-92C8-1FD7DFFAE43F}"/>
              </a:ext>
            </a:extLst>
          </p:cNvPr>
          <p:cNvSpPr>
            <a:spLocks noGrp="1"/>
          </p:cNvSpPr>
          <p:nvPr>
            <p:ph type="pic" sz="quarter" idx="10"/>
          </p:nvPr>
        </p:nvSpPr>
        <p:spPr>
          <a:xfrm>
            <a:off x="625212" y="2171185"/>
            <a:ext cx="3490912" cy="1667934"/>
          </a:xfrm>
          <a:prstGeom prst="roundRect">
            <a:avLst>
              <a:gd name="adj" fmla="val 12609"/>
            </a:avLst>
          </a:prstGeom>
        </p:spPr>
        <p:txBody>
          <a:bodyPr anchor="ctr" anchorCtr="0"/>
          <a:lstStyle>
            <a:lvl1pPr marL="0" indent="0" algn="ctr">
              <a:buFontTx/>
              <a:buNone/>
              <a:defRPr sz="2000">
                <a:solidFill>
                  <a:schemeClr val="bg1"/>
                </a:solidFill>
              </a:defRPr>
            </a:lvl1pPr>
          </a:lstStyle>
          <a:p>
            <a:endParaRPr lang="en-US"/>
          </a:p>
        </p:txBody>
      </p:sp>
      <p:sp>
        <p:nvSpPr>
          <p:cNvPr id="14" name="Picture Placeholder 12">
            <a:extLst>
              <a:ext uri="{FF2B5EF4-FFF2-40B4-BE49-F238E27FC236}">
                <a16:creationId xmlns:a16="http://schemas.microsoft.com/office/drawing/2014/main" id="{D602D40A-5497-6148-DB4D-099F3CF1C914}"/>
              </a:ext>
            </a:extLst>
          </p:cNvPr>
          <p:cNvSpPr>
            <a:spLocks noGrp="1"/>
          </p:cNvSpPr>
          <p:nvPr>
            <p:ph type="pic" sz="quarter" idx="11"/>
          </p:nvPr>
        </p:nvSpPr>
        <p:spPr>
          <a:xfrm>
            <a:off x="4348163" y="2171185"/>
            <a:ext cx="3490912" cy="1667934"/>
          </a:xfrm>
          <a:prstGeom prst="roundRect">
            <a:avLst>
              <a:gd name="adj" fmla="val 12609"/>
            </a:avLst>
          </a:prstGeom>
        </p:spPr>
        <p:txBody>
          <a:bodyPr anchor="ctr" anchorCtr="0"/>
          <a:lstStyle>
            <a:lvl1pPr marL="0" indent="0" algn="ctr">
              <a:buFontTx/>
              <a:buNone/>
              <a:defRPr sz="2000">
                <a:solidFill>
                  <a:schemeClr val="bg1"/>
                </a:solidFill>
              </a:defRPr>
            </a:lvl1pPr>
          </a:lstStyle>
          <a:p>
            <a:endParaRPr lang="en-US"/>
          </a:p>
        </p:txBody>
      </p:sp>
      <p:sp>
        <p:nvSpPr>
          <p:cNvPr id="15" name="Picture Placeholder 12">
            <a:extLst>
              <a:ext uri="{FF2B5EF4-FFF2-40B4-BE49-F238E27FC236}">
                <a16:creationId xmlns:a16="http://schemas.microsoft.com/office/drawing/2014/main" id="{D4F674CE-7E51-4E77-FD8C-A2C7A58B33DF}"/>
              </a:ext>
            </a:extLst>
          </p:cNvPr>
          <p:cNvSpPr>
            <a:spLocks noGrp="1"/>
          </p:cNvSpPr>
          <p:nvPr>
            <p:ph type="pic" sz="quarter" idx="12"/>
          </p:nvPr>
        </p:nvSpPr>
        <p:spPr>
          <a:xfrm>
            <a:off x="8074290" y="2171185"/>
            <a:ext cx="3490912" cy="1667934"/>
          </a:xfrm>
          <a:prstGeom prst="roundRect">
            <a:avLst>
              <a:gd name="adj" fmla="val 12609"/>
            </a:avLst>
          </a:prstGeom>
        </p:spPr>
        <p:txBody>
          <a:bodyPr anchor="ctr" anchorCtr="0"/>
          <a:lstStyle>
            <a:lvl1pPr marL="0" indent="0" algn="ctr">
              <a:buFontTx/>
              <a:buNone/>
              <a:defRPr sz="2000">
                <a:solidFill>
                  <a:schemeClr val="bg1"/>
                </a:solidFill>
              </a:defRPr>
            </a:lvl1pPr>
          </a:lstStyle>
          <a:p>
            <a:endParaRPr lang="en-US"/>
          </a:p>
        </p:txBody>
      </p:sp>
      <p:sp>
        <p:nvSpPr>
          <p:cNvPr id="19" name="Text Placeholder 3">
            <a:extLst>
              <a:ext uri="{FF2B5EF4-FFF2-40B4-BE49-F238E27FC236}">
                <a16:creationId xmlns:a16="http://schemas.microsoft.com/office/drawing/2014/main" id="{CE629702-664C-8C10-7A5F-B73DBF9F84AB}"/>
              </a:ext>
            </a:extLst>
          </p:cNvPr>
          <p:cNvSpPr>
            <a:spLocks noGrp="1"/>
          </p:cNvSpPr>
          <p:nvPr>
            <p:ph type="body" sz="half" idx="14"/>
          </p:nvPr>
        </p:nvSpPr>
        <p:spPr>
          <a:xfrm>
            <a:off x="921412" y="4183068"/>
            <a:ext cx="2964788" cy="344322"/>
          </a:xfrm>
          <a:prstGeom prst="rect">
            <a:avLst/>
          </a:prstGeom>
        </p:spPr>
        <p:txBody>
          <a:bodyPr lIns="0" rIns="0" anchor="ctr"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0" name="Text Placeholder 3">
            <a:extLst>
              <a:ext uri="{FF2B5EF4-FFF2-40B4-BE49-F238E27FC236}">
                <a16:creationId xmlns:a16="http://schemas.microsoft.com/office/drawing/2014/main" id="{83F321EB-9231-A131-5815-D89C1849D4C4}"/>
              </a:ext>
            </a:extLst>
          </p:cNvPr>
          <p:cNvSpPr>
            <a:spLocks noGrp="1"/>
          </p:cNvSpPr>
          <p:nvPr>
            <p:ph type="body" sz="half" idx="15"/>
          </p:nvPr>
        </p:nvSpPr>
        <p:spPr>
          <a:xfrm>
            <a:off x="921412" y="4529470"/>
            <a:ext cx="2964788" cy="1388730"/>
          </a:xfrm>
          <a:prstGeom prst="rect">
            <a:avLst/>
          </a:prstGeom>
        </p:spPr>
        <p:txBody>
          <a:bodyPr lIns="0" rIns="0" anchor="t" anchorCtr="0"/>
          <a:lstStyle>
            <a:lvl1pPr marL="0" indent="0">
              <a:lnSpc>
                <a:spcPct val="120000"/>
              </a:lnSpc>
              <a:buNone/>
              <a:defRPr sz="1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5" name="Text Placeholder 3">
            <a:extLst>
              <a:ext uri="{FF2B5EF4-FFF2-40B4-BE49-F238E27FC236}">
                <a16:creationId xmlns:a16="http://schemas.microsoft.com/office/drawing/2014/main" id="{48186985-2D50-24DA-133B-228B9978FBCB}"/>
              </a:ext>
            </a:extLst>
          </p:cNvPr>
          <p:cNvSpPr>
            <a:spLocks noGrp="1"/>
          </p:cNvSpPr>
          <p:nvPr>
            <p:ph type="body" sz="half" idx="16"/>
          </p:nvPr>
        </p:nvSpPr>
        <p:spPr>
          <a:xfrm>
            <a:off x="4613606" y="4183068"/>
            <a:ext cx="2964788" cy="344322"/>
          </a:xfrm>
          <a:prstGeom prst="rect">
            <a:avLst/>
          </a:prstGeom>
        </p:spPr>
        <p:txBody>
          <a:bodyPr lIns="0" rIns="0" anchor="ctr"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6" name="Text Placeholder 3">
            <a:extLst>
              <a:ext uri="{FF2B5EF4-FFF2-40B4-BE49-F238E27FC236}">
                <a16:creationId xmlns:a16="http://schemas.microsoft.com/office/drawing/2014/main" id="{C8CF84F4-F80B-8436-9154-447C0C61CD85}"/>
              </a:ext>
            </a:extLst>
          </p:cNvPr>
          <p:cNvSpPr>
            <a:spLocks noGrp="1"/>
          </p:cNvSpPr>
          <p:nvPr>
            <p:ph type="body" sz="half" idx="17"/>
          </p:nvPr>
        </p:nvSpPr>
        <p:spPr>
          <a:xfrm>
            <a:off x="4613606" y="4529470"/>
            <a:ext cx="2964788" cy="1388730"/>
          </a:xfrm>
          <a:prstGeom prst="rect">
            <a:avLst/>
          </a:prstGeom>
        </p:spPr>
        <p:txBody>
          <a:bodyPr lIns="0" rIns="0" anchor="t" anchorCtr="0"/>
          <a:lstStyle>
            <a:lvl1pPr marL="0" indent="0">
              <a:lnSpc>
                <a:spcPct val="120000"/>
              </a:lnSpc>
              <a:buNone/>
              <a:defRPr sz="1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7" name="Text Placeholder 3">
            <a:extLst>
              <a:ext uri="{FF2B5EF4-FFF2-40B4-BE49-F238E27FC236}">
                <a16:creationId xmlns:a16="http://schemas.microsoft.com/office/drawing/2014/main" id="{603D7CD1-A69C-5036-5CD3-39CF8460F4F3}"/>
              </a:ext>
            </a:extLst>
          </p:cNvPr>
          <p:cNvSpPr>
            <a:spLocks noGrp="1"/>
          </p:cNvSpPr>
          <p:nvPr>
            <p:ph type="body" sz="half" idx="18"/>
          </p:nvPr>
        </p:nvSpPr>
        <p:spPr>
          <a:xfrm>
            <a:off x="8337352" y="4183068"/>
            <a:ext cx="2964788" cy="344322"/>
          </a:xfrm>
          <a:prstGeom prst="rect">
            <a:avLst/>
          </a:prstGeom>
        </p:spPr>
        <p:txBody>
          <a:bodyPr lIns="0" rIns="0" anchor="ctr"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8" name="Text Placeholder 3">
            <a:extLst>
              <a:ext uri="{FF2B5EF4-FFF2-40B4-BE49-F238E27FC236}">
                <a16:creationId xmlns:a16="http://schemas.microsoft.com/office/drawing/2014/main" id="{E6B574FE-0189-23FA-FE3F-E6FD054AD32F}"/>
              </a:ext>
            </a:extLst>
          </p:cNvPr>
          <p:cNvSpPr>
            <a:spLocks noGrp="1"/>
          </p:cNvSpPr>
          <p:nvPr>
            <p:ph type="body" sz="half" idx="19"/>
          </p:nvPr>
        </p:nvSpPr>
        <p:spPr>
          <a:xfrm>
            <a:off x="8337352" y="4529470"/>
            <a:ext cx="2964788" cy="1388730"/>
          </a:xfrm>
          <a:prstGeom prst="rect">
            <a:avLst/>
          </a:prstGeom>
        </p:spPr>
        <p:txBody>
          <a:bodyPr lIns="0" rIns="0" anchor="t" anchorCtr="0"/>
          <a:lstStyle>
            <a:lvl1pPr marL="0" indent="0">
              <a:lnSpc>
                <a:spcPct val="120000"/>
              </a:lnSpc>
              <a:buNone/>
              <a:defRPr sz="1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pic>
        <p:nvPicPr>
          <p:cNvPr id="7" name="Picture 6" descr="A black background with grey letters&#10;&#10;Description automatically generated">
            <a:extLst>
              <a:ext uri="{FF2B5EF4-FFF2-40B4-BE49-F238E27FC236}">
                <a16:creationId xmlns:a16="http://schemas.microsoft.com/office/drawing/2014/main" id="{8BF5E1BB-E349-50AC-CA7F-CADBAF5B100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2554975714"/>
      </p:ext>
    </p:extLst>
  </p:cSld>
  <p:clrMapOvr>
    <a:masterClrMapping/>
  </p:clrMapOvr>
  <p:extLst>
    <p:ext uri="{DCECCB84-F9BA-43D5-87BE-67443E8EF086}">
      <p15:sldGuideLst xmlns:p15="http://schemas.microsoft.com/office/powerpoint/2012/main">
        <p15:guide id="1" orient="horz" pos="822">
          <p15:clr>
            <a:srgbClr val="FBAE40"/>
          </p15:clr>
        </p15:guide>
      </p15:sldGuideLst>
    </p:ext>
  </p:extLst>
</p:sldLayout>
</file>

<file path=ppt/slideLayouts/slideLayout515.xml><?xml version="1.0" encoding="utf-8"?>
<p:sldLayout xmlns:a="http://schemas.openxmlformats.org/drawingml/2006/main" xmlns:r="http://schemas.openxmlformats.org/officeDocument/2006/relationships" xmlns:p="http://schemas.openxmlformats.org/presentationml/2006/main" userDrawn="1">
  <p:cSld name="Layout-7">
    <p:spTree>
      <p:nvGrpSpPr>
        <p:cNvPr id="1" name=""/>
        <p:cNvGrpSpPr/>
        <p:nvPr/>
      </p:nvGrpSpPr>
      <p:grpSpPr>
        <a:xfrm>
          <a:off x="0" y="0"/>
          <a:ext cx="0" cy="0"/>
          <a:chOff x="0" y="0"/>
          <a:chExt cx="0" cy="0"/>
        </a:xfrm>
      </p:grpSpPr>
      <p:sp>
        <p:nvSpPr>
          <p:cNvPr id="2" name="Rectangle: Top Corners Rounded 1">
            <a:extLst>
              <a:ext uri="{FF2B5EF4-FFF2-40B4-BE49-F238E27FC236}">
                <a16:creationId xmlns:a16="http://schemas.microsoft.com/office/drawing/2014/main" id="{E47256C5-F1BA-210F-0EB1-FBE8789910CF}"/>
              </a:ext>
            </a:extLst>
          </p:cNvPr>
          <p:cNvSpPr/>
          <p:nvPr userDrawn="1"/>
        </p:nvSpPr>
        <p:spPr>
          <a:xfrm rot="5400000">
            <a:off x="355599" y="-355599"/>
            <a:ext cx="6858001" cy="7569199"/>
          </a:xfrm>
          <a:prstGeom prst="round2SameRect">
            <a:avLst>
              <a:gd name="adj1" fmla="val 798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65B0996B-54ED-E7C7-2E50-75CF9B16C8D5}"/>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D5EBE456-16CF-14E7-0D09-20595F4DF1B7}"/>
              </a:ext>
            </a:extLst>
          </p:cNvPr>
          <p:cNvSpPr>
            <a:spLocks noGrp="1"/>
          </p:cNvSpPr>
          <p:nvPr>
            <p:ph type="title"/>
          </p:nvPr>
        </p:nvSpPr>
        <p:spPr>
          <a:xfrm>
            <a:off x="618067" y="909529"/>
            <a:ext cx="6383097" cy="572371"/>
          </a:xfrm>
          <a:prstGeom prst="rect">
            <a:avLst/>
          </a:prstGeom>
        </p:spPr>
        <p:txBody>
          <a:bodyPr lIns="0" anchor="ctr" anchorCtr="0"/>
          <a:lstStyle>
            <a:lvl1pPr>
              <a:defRPr sz="3200" b="1"/>
            </a:lvl1pPr>
          </a:lstStyle>
          <a:p>
            <a:r>
              <a:rPr lang="en-US" dirty="0"/>
              <a:t>Click to edit Master title style</a:t>
            </a:r>
          </a:p>
        </p:txBody>
      </p:sp>
      <p:cxnSp>
        <p:nvCxnSpPr>
          <p:cNvPr id="6" name="Straight Connector 5">
            <a:extLst>
              <a:ext uri="{FF2B5EF4-FFF2-40B4-BE49-F238E27FC236}">
                <a16:creationId xmlns:a16="http://schemas.microsoft.com/office/drawing/2014/main" id="{FED29624-8010-7312-1F10-0535B8B9328D}"/>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Subtitle 2">
            <a:extLst>
              <a:ext uri="{FF2B5EF4-FFF2-40B4-BE49-F238E27FC236}">
                <a16:creationId xmlns:a16="http://schemas.microsoft.com/office/drawing/2014/main" id="{7EF06A2E-8739-BBA9-ACCD-D2ACAD6193ED}"/>
              </a:ext>
            </a:extLst>
          </p:cNvPr>
          <p:cNvSpPr>
            <a:spLocks noGrp="1"/>
          </p:cNvSpPr>
          <p:nvPr>
            <p:ph type="subTitle" idx="1"/>
          </p:nvPr>
        </p:nvSpPr>
        <p:spPr>
          <a:xfrm>
            <a:off x="623887" y="1490170"/>
            <a:ext cx="6377277"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10" name="Text Placeholder 9">
            <a:extLst>
              <a:ext uri="{FF2B5EF4-FFF2-40B4-BE49-F238E27FC236}">
                <a16:creationId xmlns:a16="http://schemas.microsoft.com/office/drawing/2014/main" id="{B83FAAD7-A909-AC3C-810E-F2E973D5BDF2}"/>
              </a:ext>
            </a:extLst>
          </p:cNvPr>
          <p:cNvSpPr>
            <a:spLocks noGrp="1"/>
          </p:cNvSpPr>
          <p:nvPr>
            <p:ph type="body" sz="quarter" idx="10"/>
          </p:nvPr>
        </p:nvSpPr>
        <p:spPr>
          <a:xfrm>
            <a:off x="613016" y="2395538"/>
            <a:ext cx="6383097" cy="3624262"/>
          </a:xfrm>
          <a:prstGeom prst="rect">
            <a:avLst/>
          </a:prstGeom>
        </p:spPr>
        <p:txBody>
          <a:bodyPr lIns="0" rIns="0"/>
          <a:lstStyle>
            <a:lvl1pPr marL="180000" indent="-180000">
              <a:lnSpc>
                <a:spcPct val="120000"/>
              </a:lnSpc>
              <a:spcBef>
                <a:spcPts val="600"/>
              </a:spcBef>
              <a:buClr>
                <a:srgbClr val="006EE1"/>
              </a:buClr>
              <a:defRPr sz="1600"/>
            </a:lvl1pPr>
            <a:lvl2pPr marL="396000" indent="-180000">
              <a:lnSpc>
                <a:spcPct val="120000"/>
              </a:lnSpc>
              <a:spcBef>
                <a:spcPts val="600"/>
              </a:spcBef>
              <a:buClr>
                <a:schemeClr val="accent3"/>
              </a:buClr>
              <a:buFont typeface="Arial" panose="020B0604020202020204" pitchFamily="34" charset="0"/>
              <a:buChar char="-"/>
              <a:defRPr sz="1400"/>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pic>
        <p:nvPicPr>
          <p:cNvPr id="7" name="Picture 6" descr="A black background with grey letters&#10;&#10;Description automatically generated">
            <a:extLst>
              <a:ext uri="{FF2B5EF4-FFF2-40B4-BE49-F238E27FC236}">
                <a16:creationId xmlns:a16="http://schemas.microsoft.com/office/drawing/2014/main" id="{DECA1EFE-0720-8068-36BF-2F1E84262B1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3947391402"/>
      </p:ext>
    </p:extLst>
  </p:cSld>
  <p:clrMapOvr>
    <a:masterClrMapping/>
  </p:clrMapOvr>
  <p:extLst>
    <p:ext uri="{DCECCB84-F9BA-43D5-87BE-67443E8EF086}">
      <p15:sldGuideLst xmlns:p15="http://schemas.microsoft.com/office/powerpoint/2012/main">
        <p15:guide id="1" orient="horz" pos="822">
          <p15:clr>
            <a:srgbClr val="FBAE40"/>
          </p15:clr>
        </p15:guide>
      </p15:sldGuideLst>
    </p:ext>
  </p:extLst>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Layout-8">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5B0996B-54ED-E7C7-2E50-75CF9B16C8D5}"/>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D5EBE456-16CF-14E7-0D09-20595F4DF1B7}"/>
              </a:ext>
            </a:extLst>
          </p:cNvPr>
          <p:cNvSpPr>
            <a:spLocks noGrp="1"/>
          </p:cNvSpPr>
          <p:nvPr>
            <p:ph type="title"/>
          </p:nvPr>
        </p:nvSpPr>
        <p:spPr>
          <a:xfrm>
            <a:off x="623888" y="904019"/>
            <a:ext cx="10944225" cy="572371"/>
          </a:xfrm>
          <a:prstGeom prst="rect">
            <a:avLst/>
          </a:prstGeom>
        </p:spPr>
        <p:txBody>
          <a:bodyPr lIns="0" rIns="0" anchor="ctr" anchorCtr="0"/>
          <a:lstStyle>
            <a:lvl1pPr>
              <a:defRPr sz="3200" b="1"/>
            </a:lvl1pPr>
          </a:lstStyle>
          <a:p>
            <a:r>
              <a:rPr lang="en-US" dirty="0"/>
              <a:t>Click to edit Master title style</a:t>
            </a:r>
          </a:p>
        </p:txBody>
      </p:sp>
      <p:cxnSp>
        <p:nvCxnSpPr>
          <p:cNvPr id="6" name="Straight Connector 5">
            <a:extLst>
              <a:ext uri="{FF2B5EF4-FFF2-40B4-BE49-F238E27FC236}">
                <a16:creationId xmlns:a16="http://schemas.microsoft.com/office/drawing/2014/main" id="{FED29624-8010-7312-1F10-0535B8B9328D}"/>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Subtitle 2">
            <a:extLst>
              <a:ext uri="{FF2B5EF4-FFF2-40B4-BE49-F238E27FC236}">
                <a16:creationId xmlns:a16="http://schemas.microsoft.com/office/drawing/2014/main" id="{39ED93DB-7A4C-997C-28C9-A77DC7C27933}"/>
              </a:ext>
            </a:extLst>
          </p:cNvPr>
          <p:cNvSpPr>
            <a:spLocks noGrp="1"/>
          </p:cNvSpPr>
          <p:nvPr>
            <p:ph type="subTitle" idx="1"/>
          </p:nvPr>
        </p:nvSpPr>
        <p:spPr>
          <a:xfrm>
            <a:off x="623887" y="1490170"/>
            <a:ext cx="10944225"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13" name="Picture Placeholder 48">
            <a:extLst>
              <a:ext uri="{FF2B5EF4-FFF2-40B4-BE49-F238E27FC236}">
                <a16:creationId xmlns:a16="http://schemas.microsoft.com/office/drawing/2014/main" id="{4492CEE2-F07D-B225-37A1-6D0261A5ADA3}"/>
              </a:ext>
            </a:extLst>
          </p:cNvPr>
          <p:cNvSpPr>
            <a:spLocks noGrp="1"/>
          </p:cNvSpPr>
          <p:nvPr>
            <p:ph type="pic" sz="quarter" idx="11"/>
          </p:nvPr>
        </p:nvSpPr>
        <p:spPr>
          <a:xfrm>
            <a:off x="738732" y="2329017"/>
            <a:ext cx="604822" cy="605167"/>
          </a:xfrm>
          <a:prstGeom prst="ellipse">
            <a:avLst/>
          </a:prstGeom>
          <a:noFill/>
        </p:spPr>
        <p:txBody>
          <a:bodyPr anchor="ctr" anchorCtr="1"/>
          <a:lstStyle>
            <a:lvl1pPr marL="0" indent="0">
              <a:buFontTx/>
              <a:buNone/>
              <a:defRPr sz="1000"/>
            </a:lvl1pPr>
          </a:lstStyle>
          <a:p>
            <a:endParaRPr lang="en-US" dirty="0"/>
          </a:p>
        </p:txBody>
      </p:sp>
      <p:sp>
        <p:nvSpPr>
          <p:cNvPr id="14" name="Picture Placeholder 48">
            <a:extLst>
              <a:ext uri="{FF2B5EF4-FFF2-40B4-BE49-F238E27FC236}">
                <a16:creationId xmlns:a16="http://schemas.microsoft.com/office/drawing/2014/main" id="{241FDCD2-F346-0FC5-842F-31794B290167}"/>
              </a:ext>
            </a:extLst>
          </p:cNvPr>
          <p:cNvSpPr>
            <a:spLocks noGrp="1"/>
          </p:cNvSpPr>
          <p:nvPr>
            <p:ph type="pic" sz="quarter" idx="12"/>
          </p:nvPr>
        </p:nvSpPr>
        <p:spPr>
          <a:xfrm>
            <a:off x="3456538" y="2329017"/>
            <a:ext cx="604822" cy="605167"/>
          </a:xfrm>
          <a:prstGeom prst="ellipse">
            <a:avLst/>
          </a:prstGeom>
          <a:noFill/>
        </p:spPr>
        <p:txBody>
          <a:bodyPr anchor="ctr" anchorCtr="1"/>
          <a:lstStyle>
            <a:lvl1pPr marL="0" indent="0">
              <a:buFontTx/>
              <a:buNone/>
              <a:defRPr sz="1000"/>
            </a:lvl1pPr>
          </a:lstStyle>
          <a:p>
            <a:endParaRPr lang="en-US" dirty="0"/>
          </a:p>
        </p:txBody>
      </p:sp>
      <p:sp>
        <p:nvSpPr>
          <p:cNvPr id="15" name="Picture Placeholder 48">
            <a:extLst>
              <a:ext uri="{FF2B5EF4-FFF2-40B4-BE49-F238E27FC236}">
                <a16:creationId xmlns:a16="http://schemas.microsoft.com/office/drawing/2014/main" id="{2A4EB0BB-7F7C-F3DF-C821-CE17A106BE21}"/>
              </a:ext>
            </a:extLst>
          </p:cNvPr>
          <p:cNvSpPr>
            <a:spLocks noGrp="1"/>
          </p:cNvSpPr>
          <p:nvPr>
            <p:ph type="pic" sz="quarter" idx="13"/>
          </p:nvPr>
        </p:nvSpPr>
        <p:spPr>
          <a:xfrm>
            <a:off x="6189683" y="2329016"/>
            <a:ext cx="604822" cy="605167"/>
          </a:xfrm>
          <a:prstGeom prst="ellipse">
            <a:avLst/>
          </a:prstGeom>
          <a:noFill/>
        </p:spPr>
        <p:txBody>
          <a:bodyPr anchor="ctr" anchorCtr="1"/>
          <a:lstStyle>
            <a:lvl1pPr marL="0" indent="0">
              <a:buFontTx/>
              <a:buNone/>
              <a:defRPr sz="1000"/>
            </a:lvl1pPr>
          </a:lstStyle>
          <a:p>
            <a:endParaRPr lang="en-US"/>
          </a:p>
        </p:txBody>
      </p:sp>
      <p:sp>
        <p:nvSpPr>
          <p:cNvPr id="16" name="Picture Placeholder 48">
            <a:extLst>
              <a:ext uri="{FF2B5EF4-FFF2-40B4-BE49-F238E27FC236}">
                <a16:creationId xmlns:a16="http://schemas.microsoft.com/office/drawing/2014/main" id="{99528AFA-3832-553F-A3CD-CDF66E5FB524}"/>
              </a:ext>
            </a:extLst>
          </p:cNvPr>
          <p:cNvSpPr>
            <a:spLocks noGrp="1"/>
          </p:cNvSpPr>
          <p:nvPr>
            <p:ph type="pic" sz="quarter" idx="14"/>
          </p:nvPr>
        </p:nvSpPr>
        <p:spPr>
          <a:xfrm>
            <a:off x="8952730" y="2329016"/>
            <a:ext cx="604822" cy="605167"/>
          </a:xfrm>
          <a:prstGeom prst="ellipse">
            <a:avLst/>
          </a:prstGeom>
          <a:noFill/>
        </p:spPr>
        <p:txBody>
          <a:bodyPr anchor="ctr" anchorCtr="1"/>
          <a:lstStyle>
            <a:lvl1pPr marL="0" indent="0">
              <a:buFontTx/>
              <a:buNone/>
              <a:defRPr sz="1000"/>
            </a:lvl1pPr>
          </a:lstStyle>
          <a:p>
            <a:endParaRPr lang="en-US"/>
          </a:p>
        </p:txBody>
      </p:sp>
      <p:sp>
        <p:nvSpPr>
          <p:cNvPr id="17" name="Text Placeholder 3">
            <a:extLst>
              <a:ext uri="{FF2B5EF4-FFF2-40B4-BE49-F238E27FC236}">
                <a16:creationId xmlns:a16="http://schemas.microsoft.com/office/drawing/2014/main" id="{07D41879-0996-5F81-E0D9-A2049A1C15E2}"/>
              </a:ext>
            </a:extLst>
          </p:cNvPr>
          <p:cNvSpPr>
            <a:spLocks noGrp="1"/>
          </p:cNvSpPr>
          <p:nvPr>
            <p:ph type="body" sz="half" idx="23"/>
          </p:nvPr>
        </p:nvSpPr>
        <p:spPr>
          <a:xfrm>
            <a:off x="811748" y="3060950"/>
            <a:ext cx="2299752" cy="476801"/>
          </a:xfrm>
          <a:prstGeom prst="rect">
            <a:avLst/>
          </a:prstGeom>
        </p:spPr>
        <p:txBody>
          <a:bodyPr lIns="0" rIns="0" anchor="t"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9" name="Text Placeholder 9">
            <a:extLst>
              <a:ext uri="{FF2B5EF4-FFF2-40B4-BE49-F238E27FC236}">
                <a16:creationId xmlns:a16="http://schemas.microsoft.com/office/drawing/2014/main" id="{E5BA7BFB-42A1-8977-F9C0-5EEAD9C1FBD4}"/>
              </a:ext>
            </a:extLst>
          </p:cNvPr>
          <p:cNvSpPr>
            <a:spLocks noGrp="1"/>
          </p:cNvSpPr>
          <p:nvPr>
            <p:ph type="body" sz="quarter" idx="25"/>
          </p:nvPr>
        </p:nvSpPr>
        <p:spPr>
          <a:xfrm>
            <a:off x="811749" y="3604832"/>
            <a:ext cx="2299752" cy="2426152"/>
          </a:xfrm>
          <a:prstGeom prst="rect">
            <a:avLst/>
          </a:prstGeom>
        </p:spPr>
        <p:txBody>
          <a:bodyPr lIns="0" rIns="0"/>
          <a:lstStyle>
            <a:lvl1pPr marL="180000" indent="-180000">
              <a:lnSpc>
                <a:spcPct val="120000"/>
              </a:lnSpc>
              <a:spcBef>
                <a:spcPts val="600"/>
              </a:spcBef>
              <a:buClr>
                <a:srgbClr val="006EE1"/>
              </a:buClr>
              <a:defRPr sz="1600"/>
            </a:lvl1pPr>
            <a:lvl2pPr marL="396000" indent="-180000">
              <a:lnSpc>
                <a:spcPct val="120000"/>
              </a:lnSpc>
              <a:spcBef>
                <a:spcPts val="600"/>
              </a:spcBef>
              <a:buClr>
                <a:schemeClr val="accent3"/>
              </a:buClr>
              <a:buFont typeface="Arial" panose="020B0604020202020204" pitchFamily="34" charset="0"/>
              <a:buChar char="-"/>
              <a:defRPr sz="1400"/>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sp>
        <p:nvSpPr>
          <p:cNvPr id="20" name="Text Placeholder 3">
            <a:extLst>
              <a:ext uri="{FF2B5EF4-FFF2-40B4-BE49-F238E27FC236}">
                <a16:creationId xmlns:a16="http://schemas.microsoft.com/office/drawing/2014/main" id="{E1378EEE-6EE4-CFA5-BDC1-4F9D9B1E8364}"/>
              </a:ext>
            </a:extLst>
          </p:cNvPr>
          <p:cNvSpPr>
            <a:spLocks noGrp="1"/>
          </p:cNvSpPr>
          <p:nvPr>
            <p:ph type="body" sz="half" idx="26"/>
          </p:nvPr>
        </p:nvSpPr>
        <p:spPr>
          <a:xfrm>
            <a:off x="3544893" y="3061110"/>
            <a:ext cx="2299752" cy="476801"/>
          </a:xfrm>
          <a:prstGeom prst="rect">
            <a:avLst/>
          </a:prstGeom>
        </p:spPr>
        <p:txBody>
          <a:bodyPr lIns="0" rIns="0" anchor="t"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1" name="Text Placeholder 9">
            <a:extLst>
              <a:ext uri="{FF2B5EF4-FFF2-40B4-BE49-F238E27FC236}">
                <a16:creationId xmlns:a16="http://schemas.microsoft.com/office/drawing/2014/main" id="{DEE47FAB-D5F2-579D-61C1-FE9C91923FE3}"/>
              </a:ext>
            </a:extLst>
          </p:cNvPr>
          <p:cNvSpPr>
            <a:spLocks noGrp="1"/>
          </p:cNvSpPr>
          <p:nvPr>
            <p:ph type="body" sz="quarter" idx="27"/>
          </p:nvPr>
        </p:nvSpPr>
        <p:spPr>
          <a:xfrm>
            <a:off x="3544894" y="3604992"/>
            <a:ext cx="2299752" cy="2426152"/>
          </a:xfrm>
          <a:prstGeom prst="rect">
            <a:avLst/>
          </a:prstGeom>
        </p:spPr>
        <p:txBody>
          <a:bodyPr lIns="0" rIns="0"/>
          <a:lstStyle>
            <a:lvl1pPr marL="180000" indent="-180000">
              <a:lnSpc>
                <a:spcPct val="120000"/>
              </a:lnSpc>
              <a:spcBef>
                <a:spcPts val="600"/>
              </a:spcBef>
              <a:buClr>
                <a:srgbClr val="006EE1"/>
              </a:buClr>
              <a:defRPr sz="1600"/>
            </a:lvl1pPr>
            <a:lvl2pPr marL="396000" indent="-180000">
              <a:lnSpc>
                <a:spcPct val="120000"/>
              </a:lnSpc>
              <a:spcBef>
                <a:spcPts val="600"/>
              </a:spcBef>
              <a:buClr>
                <a:schemeClr val="accent3"/>
              </a:buClr>
              <a:buFont typeface="Arial" panose="020B0604020202020204" pitchFamily="34" charset="0"/>
              <a:buChar char="-"/>
              <a:defRPr sz="1400"/>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sp>
        <p:nvSpPr>
          <p:cNvPr id="26" name="Text Placeholder 3">
            <a:extLst>
              <a:ext uri="{FF2B5EF4-FFF2-40B4-BE49-F238E27FC236}">
                <a16:creationId xmlns:a16="http://schemas.microsoft.com/office/drawing/2014/main" id="{FAA9E954-080D-858A-9FB1-85C19EBFE2EC}"/>
              </a:ext>
            </a:extLst>
          </p:cNvPr>
          <p:cNvSpPr>
            <a:spLocks noGrp="1"/>
          </p:cNvSpPr>
          <p:nvPr>
            <p:ph type="body" sz="half" idx="28"/>
          </p:nvPr>
        </p:nvSpPr>
        <p:spPr>
          <a:xfrm>
            <a:off x="6335708" y="3060790"/>
            <a:ext cx="2299752" cy="476801"/>
          </a:xfrm>
          <a:prstGeom prst="rect">
            <a:avLst/>
          </a:prstGeom>
        </p:spPr>
        <p:txBody>
          <a:bodyPr lIns="0" rIns="0" anchor="t"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7" name="Text Placeholder 9">
            <a:extLst>
              <a:ext uri="{FF2B5EF4-FFF2-40B4-BE49-F238E27FC236}">
                <a16:creationId xmlns:a16="http://schemas.microsoft.com/office/drawing/2014/main" id="{04692F61-A1E4-947F-9A1E-36CFC29A1FDE}"/>
              </a:ext>
            </a:extLst>
          </p:cNvPr>
          <p:cNvSpPr>
            <a:spLocks noGrp="1"/>
          </p:cNvSpPr>
          <p:nvPr>
            <p:ph type="body" sz="quarter" idx="29"/>
          </p:nvPr>
        </p:nvSpPr>
        <p:spPr>
          <a:xfrm>
            <a:off x="6335709" y="3604672"/>
            <a:ext cx="2299752" cy="2426152"/>
          </a:xfrm>
          <a:prstGeom prst="rect">
            <a:avLst/>
          </a:prstGeom>
        </p:spPr>
        <p:txBody>
          <a:bodyPr lIns="0" rIns="0"/>
          <a:lstStyle>
            <a:lvl1pPr marL="180000" indent="-180000">
              <a:lnSpc>
                <a:spcPct val="120000"/>
              </a:lnSpc>
              <a:spcBef>
                <a:spcPts val="600"/>
              </a:spcBef>
              <a:buClr>
                <a:srgbClr val="006EE1"/>
              </a:buClr>
              <a:defRPr sz="1600"/>
            </a:lvl1pPr>
            <a:lvl2pPr marL="396000" indent="-180000">
              <a:lnSpc>
                <a:spcPct val="120000"/>
              </a:lnSpc>
              <a:spcBef>
                <a:spcPts val="600"/>
              </a:spcBef>
              <a:buClr>
                <a:schemeClr val="accent3"/>
              </a:buClr>
              <a:buFont typeface="Arial" panose="020B0604020202020204" pitchFamily="34" charset="0"/>
              <a:buChar char="-"/>
              <a:defRPr sz="1400"/>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sp>
        <p:nvSpPr>
          <p:cNvPr id="28" name="Text Placeholder 3">
            <a:extLst>
              <a:ext uri="{FF2B5EF4-FFF2-40B4-BE49-F238E27FC236}">
                <a16:creationId xmlns:a16="http://schemas.microsoft.com/office/drawing/2014/main" id="{5B9FE9EA-2B21-FE33-5C6C-B44177E2FBC2}"/>
              </a:ext>
            </a:extLst>
          </p:cNvPr>
          <p:cNvSpPr>
            <a:spLocks noGrp="1"/>
          </p:cNvSpPr>
          <p:nvPr>
            <p:ph type="body" sz="half" idx="30"/>
          </p:nvPr>
        </p:nvSpPr>
        <p:spPr>
          <a:xfrm>
            <a:off x="9068853" y="3060950"/>
            <a:ext cx="2299752" cy="476801"/>
          </a:xfrm>
          <a:prstGeom prst="rect">
            <a:avLst/>
          </a:prstGeom>
        </p:spPr>
        <p:txBody>
          <a:bodyPr lIns="0" rIns="0" anchor="t"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9" name="Text Placeholder 9">
            <a:extLst>
              <a:ext uri="{FF2B5EF4-FFF2-40B4-BE49-F238E27FC236}">
                <a16:creationId xmlns:a16="http://schemas.microsoft.com/office/drawing/2014/main" id="{FFE0F0C6-94C9-F169-116E-C30C1D47ECEA}"/>
              </a:ext>
            </a:extLst>
          </p:cNvPr>
          <p:cNvSpPr>
            <a:spLocks noGrp="1"/>
          </p:cNvSpPr>
          <p:nvPr>
            <p:ph type="body" sz="quarter" idx="31"/>
          </p:nvPr>
        </p:nvSpPr>
        <p:spPr>
          <a:xfrm>
            <a:off x="9068854" y="3604832"/>
            <a:ext cx="2299752" cy="2426152"/>
          </a:xfrm>
          <a:prstGeom prst="rect">
            <a:avLst/>
          </a:prstGeom>
        </p:spPr>
        <p:txBody>
          <a:bodyPr lIns="0" rIns="0"/>
          <a:lstStyle>
            <a:lvl1pPr marL="180000" indent="-180000">
              <a:lnSpc>
                <a:spcPct val="120000"/>
              </a:lnSpc>
              <a:spcBef>
                <a:spcPts val="600"/>
              </a:spcBef>
              <a:buClr>
                <a:srgbClr val="006EE1"/>
              </a:buClr>
              <a:defRPr sz="1600"/>
            </a:lvl1pPr>
            <a:lvl2pPr marL="396000" indent="-180000">
              <a:lnSpc>
                <a:spcPct val="120000"/>
              </a:lnSpc>
              <a:spcBef>
                <a:spcPts val="600"/>
              </a:spcBef>
              <a:buClr>
                <a:schemeClr val="accent3"/>
              </a:buClr>
              <a:buFont typeface="Arial" panose="020B0604020202020204" pitchFamily="34" charset="0"/>
              <a:buChar char="-"/>
              <a:defRPr sz="1400"/>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pic>
        <p:nvPicPr>
          <p:cNvPr id="7" name="Picture 6" descr="A black background with grey letters&#10;&#10;Description automatically generated">
            <a:extLst>
              <a:ext uri="{FF2B5EF4-FFF2-40B4-BE49-F238E27FC236}">
                <a16:creationId xmlns:a16="http://schemas.microsoft.com/office/drawing/2014/main" id="{210C516B-E6F1-0671-1BC0-252D9484C18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4285436556"/>
      </p:ext>
    </p:extLst>
  </p:cSld>
  <p:clrMapOvr>
    <a:masterClrMapping/>
  </p:clrMapOvr>
  <p:extLst>
    <p:ext uri="{DCECCB84-F9BA-43D5-87BE-67443E8EF086}">
      <p15:sldGuideLst xmlns:p15="http://schemas.microsoft.com/office/powerpoint/2012/main">
        <p15:guide id="1" orient="horz" pos="822">
          <p15:clr>
            <a:srgbClr val="FBAE40"/>
          </p15:clr>
        </p15:guide>
      </p15:sldGuideLst>
    </p:ext>
  </p:extLst>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Layout-9">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5B0996B-54ED-E7C7-2E50-75CF9B16C8D5}"/>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D5EBE456-16CF-14E7-0D09-20595F4DF1B7}"/>
              </a:ext>
            </a:extLst>
          </p:cNvPr>
          <p:cNvSpPr>
            <a:spLocks noGrp="1"/>
          </p:cNvSpPr>
          <p:nvPr>
            <p:ph type="title"/>
          </p:nvPr>
        </p:nvSpPr>
        <p:spPr>
          <a:xfrm>
            <a:off x="623888" y="904019"/>
            <a:ext cx="10944225" cy="572371"/>
          </a:xfrm>
          <a:prstGeom prst="rect">
            <a:avLst/>
          </a:prstGeom>
        </p:spPr>
        <p:txBody>
          <a:bodyPr lIns="0" rIns="0" anchor="ctr" anchorCtr="0"/>
          <a:lstStyle>
            <a:lvl1pPr>
              <a:defRPr sz="3200" b="1"/>
            </a:lvl1pPr>
          </a:lstStyle>
          <a:p>
            <a:r>
              <a:rPr lang="en-US" dirty="0"/>
              <a:t>Click to edit Master title style</a:t>
            </a:r>
          </a:p>
        </p:txBody>
      </p:sp>
      <p:cxnSp>
        <p:nvCxnSpPr>
          <p:cNvPr id="6" name="Straight Connector 5">
            <a:extLst>
              <a:ext uri="{FF2B5EF4-FFF2-40B4-BE49-F238E27FC236}">
                <a16:creationId xmlns:a16="http://schemas.microsoft.com/office/drawing/2014/main" id="{FED29624-8010-7312-1F10-0535B8B9328D}"/>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Subtitle 2">
            <a:extLst>
              <a:ext uri="{FF2B5EF4-FFF2-40B4-BE49-F238E27FC236}">
                <a16:creationId xmlns:a16="http://schemas.microsoft.com/office/drawing/2014/main" id="{39ED93DB-7A4C-997C-28C9-A77DC7C27933}"/>
              </a:ext>
            </a:extLst>
          </p:cNvPr>
          <p:cNvSpPr>
            <a:spLocks noGrp="1"/>
          </p:cNvSpPr>
          <p:nvPr>
            <p:ph type="subTitle" idx="1"/>
          </p:nvPr>
        </p:nvSpPr>
        <p:spPr>
          <a:xfrm>
            <a:off x="623887" y="1490170"/>
            <a:ext cx="10944225"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9" name="Picture Placeholder 5">
            <a:extLst>
              <a:ext uri="{FF2B5EF4-FFF2-40B4-BE49-F238E27FC236}">
                <a16:creationId xmlns:a16="http://schemas.microsoft.com/office/drawing/2014/main" id="{FCCE4F42-48EC-C92E-587A-9C26F246B853}"/>
              </a:ext>
            </a:extLst>
          </p:cNvPr>
          <p:cNvSpPr>
            <a:spLocks noGrp="1"/>
          </p:cNvSpPr>
          <p:nvPr>
            <p:ph type="pic" sz="quarter" idx="10"/>
          </p:nvPr>
        </p:nvSpPr>
        <p:spPr>
          <a:xfrm>
            <a:off x="509920" y="2032610"/>
            <a:ext cx="848648" cy="846580"/>
          </a:xfrm>
          <a:prstGeom prst="roundRect">
            <a:avLst>
              <a:gd name="adj" fmla="val 0"/>
            </a:avLst>
          </a:prstGeom>
        </p:spPr>
        <p:txBody>
          <a:bodyPr anchor="ctr" anchorCtr="1"/>
          <a:lstStyle>
            <a:lvl1pPr marL="0" indent="0">
              <a:buFontTx/>
              <a:buNone/>
              <a:defRPr sz="1050">
                <a:solidFill>
                  <a:schemeClr val="tx1"/>
                </a:solidFill>
              </a:defRPr>
            </a:lvl1pPr>
          </a:lstStyle>
          <a:p>
            <a:endParaRPr lang="en-US" dirty="0"/>
          </a:p>
        </p:txBody>
      </p:sp>
      <p:sp>
        <p:nvSpPr>
          <p:cNvPr id="10" name="Text Placeholder 3">
            <a:extLst>
              <a:ext uri="{FF2B5EF4-FFF2-40B4-BE49-F238E27FC236}">
                <a16:creationId xmlns:a16="http://schemas.microsoft.com/office/drawing/2014/main" id="{C5F87750-8FCA-DDA3-0438-DFBFFD806B8D}"/>
              </a:ext>
            </a:extLst>
          </p:cNvPr>
          <p:cNvSpPr>
            <a:spLocks noGrp="1"/>
          </p:cNvSpPr>
          <p:nvPr>
            <p:ph type="body" sz="half" idx="14"/>
          </p:nvPr>
        </p:nvSpPr>
        <p:spPr>
          <a:xfrm>
            <a:off x="623889" y="2861136"/>
            <a:ext cx="3249612" cy="344322"/>
          </a:xfrm>
          <a:prstGeom prst="rect">
            <a:avLst/>
          </a:prstGeom>
        </p:spPr>
        <p:txBody>
          <a:bodyPr lIns="0" rIns="0" anchor="ctr"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1" name="Text Placeholder 3">
            <a:extLst>
              <a:ext uri="{FF2B5EF4-FFF2-40B4-BE49-F238E27FC236}">
                <a16:creationId xmlns:a16="http://schemas.microsoft.com/office/drawing/2014/main" id="{49AE5BD2-83F9-716C-A714-93BED0B21C2C}"/>
              </a:ext>
            </a:extLst>
          </p:cNvPr>
          <p:cNvSpPr>
            <a:spLocks noGrp="1"/>
          </p:cNvSpPr>
          <p:nvPr>
            <p:ph type="body" sz="half" idx="15"/>
          </p:nvPr>
        </p:nvSpPr>
        <p:spPr>
          <a:xfrm>
            <a:off x="623889" y="3236258"/>
            <a:ext cx="3249612" cy="895473"/>
          </a:xfrm>
          <a:prstGeom prst="rect">
            <a:avLst/>
          </a:prstGeom>
        </p:spPr>
        <p:txBody>
          <a:bodyPr lIns="0" rIns="0" anchor="t" anchorCtr="0"/>
          <a:lstStyle>
            <a:lvl1pPr marL="0" indent="0">
              <a:buNone/>
              <a:defRPr sz="1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2" name="Picture Placeholder 5">
            <a:extLst>
              <a:ext uri="{FF2B5EF4-FFF2-40B4-BE49-F238E27FC236}">
                <a16:creationId xmlns:a16="http://schemas.microsoft.com/office/drawing/2014/main" id="{6DDA0399-7878-1EC3-1CC8-5D88928B1B46}"/>
              </a:ext>
            </a:extLst>
          </p:cNvPr>
          <p:cNvSpPr>
            <a:spLocks noGrp="1"/>
          </p:cNvSpPr>
          <p:nvPr>
            <p:ph type="pic" sz="quarter" idx="16"/>
          </p:nvPr>
        </p:nvSpPr>
        <p:spPr>
          <a:xfrm>
            <a:off x="4357225" y="2032610"/>
            <a:ext cx="848648" cy="846580"/>
          </a:xfrm>
          <a:prstGeom prst="roundRect">
            <a:avLst>
              <a:gd name="adj" fmla="val 0"/>
            </a:avLst>
          </a:prstGeom>
        </p:spPr>
        <p:txBody>
          <a:bodyPr anchor="ctr" anchorCtr="1"/>
          <a:lstStyle>
            <a:lvl1pPr marL="0" indent="0">
              <a:buFontTx/>
              <a:buNone/>
              <a:defRPr sz="1050">
                <a:solidFill>
                  <a:schemeClr val="tx1"/>
                </a:solidFill>
              </a:defRPr>
            </a:lvl1pPr>
          </a:lstStyle>
          <a:p>
            <a:endParaRPr lang="en-US" dirty="0"/>
          </a:p>
        </p:txBody>
      </p:sp>
      <p:sp>
        <p:nvSpPr>
          <p:cNvPr id="13" name="Text Placeholder 3">
            <a:extLst>
              <a:ext uri="{FF2B5EF4-FFF2-40B4-BE49-F238E27FC236}">
                <a16:creationId xmlns:a16="http://schemas.microsoft.com/office/drawing/2014/main" id="{21E92795-0035-568D-B89D-7104ED95EDF0}"/>
              </a:ext>
            </a:extLst>
          </p:cNvPr>
          <p:cNvSpPr>
            <a:spLocks noGrp="1"/>
          </p:cNvSpPr>
          <p:nvPr>
            <p:ph type="body" sz="half" idx="17"/>
          </p:nvPr>
        </p:nvSpPr>
        <p:spPr>
          <a:xfrm>
            <a:off x="4471194" y="2861136"/>
            <a:ext cx="3249612" cy="344322"/>
          </a:xfrm>
          <a:prstGeom prst="rect">
            <a:avLst/>
          </a:prstGeom>
        </p:spPr>
        <p:txBody>
          <a:bodyPr lIns="0" rIns="0" anchor="ctr"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4" name="Text Placeholder 3">
            <a:extLst>
              <a:ext uri="{FF2B5EF4-FFF2-40B4-BE49-F238E27FC236}">
                <a16:creationId xmlns:a16="http://schemas.microsoft.com/office/drawing/2014/main" id="{9ADFA7EF-D91D-59DB-6316-1ED36BF3DB13}"/>
              </a:ext>
            </a:extLst>
          </p:cNvPr>
          <p:cNvSpPr>
            <a:spLocks noGrp="1"/>
          </p:cNvSpPr>
          <p:nvPr>
            <p:ph type="body" sz="half" idx="18"/>
          </p:nvPr>
        </p:nvSpPr>
        <p:spPr>
          <a:xfrm>
            <a:off x="4471194" y="3236258"/>
            <a:ext cx="3249612" cy="895473"/>
          </a:xfrm>
          <a:prstGeom prst="rect">
            <a:avLst/>
          </a:prstGeom>
        </p:spPr>
        <p:txBody>
          <a:bodyPr lIns="0" rIns="0" anchor="t" anchorCtr="0"/>
          <a:lstStyle>
            <a:lvl1pPr marL="0" indent="0">
              <a:buNone/>
              <a:defRPr sz="1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5" name="Picture Placeholder 5">
            <a:extLst>
              <a:ext uri="{FF2B5EF4-FFF2-40B4-BE49-F238E27FC236}">
                <a16:creationId xmlns:a16="http://schemas.microsoft.com/office/drawing/2014/main" id="{8EDCDAE8-EA06-1A1C-0263-FB8B76578AE3}"/>
              </a:ext>
            </a:extLst>
          </p:cNvPr>
          <p:cNvSpPr>
            <a:spLocks noGrp="1"/>
          </p:cNvSpPr>
          <p:nvPr>
            <p:ph type="pic" sz="quarter" idx="19"/>
          </p:nvPr>
        </p:nvSpPr>
        <p:spPr>
          <a:xfrm>
            <a:off x="8204530" y="2032610"/>
            <a:ext cx="848648" cy="846580"/>
          </a:xfrm>
          <a:prstGeom prst="roundRect">
            <a:avLst>
              <a:gd name="adj" fmla="val 0"/>
            </a:avLst>
          </a:prstGeom>
        </p:spPr>
        <p:txBody>
          <a:bodyPr anchor="ctr" anchorCtr="1"/>
          <a:lstStyle>
            <a:lvl1pPr marL="0" indent="0">
              <a:buFontTx/>
              <a:buNone/>
              <a:defRPr sz="1050">
                <a:solidFill>
                  <a:schemeClr val="tx1"/>
                </a:solidFill>
              </a:defRPr>
            </a:lvl1pPr>
          </a:lstStyle>
          <a:p>
            <a:endParaRPr lang="en-US" dirty="0"/>
          </a:p>
        </p:txBody>
      </p:sp>
      <p:sp>
        <p:nvSpPr>
          <p:cNvPr id="16" name="Text Placeholder 3">
            <a:extLst>
              <a:ext uri="{FF2B5EF4-FFF2-40B4-BE49-F238E27FC236}">
                <a16:creationId xmlns:a16="http://schemas.microsoft.com/office/drawing/2014/main" id="{A0F767D2-F4CA-CAFB-6440-932D326738DF}"/>
              </a:ext>
            </a:extLst>
          </p:cNvPr>
          <p:cNvSpPr>
            <a:spLocks noGrp="1"/>
          </p:cNvSpPr>
          <p:nvPr>
            <p:ph type="body" sz="half" idx="20"/>
          </p:nvPr>
        </p:nvSpPr>
        <p:spPr>
          <a:xfrm>
            <a:off x="8318499" y="2861136"/>
            <a:ext cx="3249612" cy="344322"/>
          </a:xfrm>
          <a:prstGeom prst="rect">
            <a:avLst/>
          </a:prstGeom>
        </p:spPr>
        <p:txBody>
          <a:bodyPr lIns="0" rIns="0" anchor="ctr"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7" name="Text Placeholder 3">
            <a:extLst>
              <a:ext uri="{FF2B5EF4-FFF2-40B4-BE49-F238E27FC236}">
                <a16:creationId xmlns:a16="http://schemas.microsoft.com/office/drawing/2014/main" id="{778A1868-6AD6-45FB-5EC5-F40CBE2391EB}"/>
              </a:ext>
            </a:extLst>
          </p:cNvPr>
          <p:cNvSpPr>
            <a:spLocks noGrp="1"/>
          </p:cNvSpPr>
          <p:nvPr>
            <p:ph type="body" sz="half" idx="21"/>
          </p:nvPr>
        </p:nvSpPr>
        <p:spPr>
          <a:xfrm>
            <a:off x="8318499" y="3236258"/>
            <a:ext cx="3249612" cy="895473"/>
          </a:xfrm>
          <a:prstGeom prst="rect">
            <a:avLst/>
          </a:prstGeom>
        </p:spPr>
        <p:txBody>
          <a:bodyPr lIns="0" rIns="0" anchor="t" anchorCtr="0"/>
          <a:lstStyle>
            <a:lvl1pPr marL="0" indent="0">
              <a:buNone/>
              <a:defRPr sz="1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8" name="Picture Placeholder 5">
            <a:extLst>
              <a:ext uri="{FF2B5EF4-FFF2-40B4-BE49-F238E27FC236}">
                <a16:creationId xmlns:a16="http://schemas.microsoft.com/office/drawing/2014/main" id="{3E1C3316-AA62-6267-6A26-784E6403EB7C}"/>
              </a:ext>
            </a:extLst>
          </p:cNvPr>
          <p:cNvSpPr>
            <a:spLocks noGrp="1"/>
          </p:cNvSpPr>
          <p:nvPr>
            <p:ph type="pic" sz="quarter" idx="22"/>
          </p:nvPr>
        </p:nvSpPr>
        <p:spPr>
          <a:xfrm>
            <a:off x="504098" y="4265768"/>
            <a:ext cx="848648" cy="846580"/>
          </a:xfrm>
          <a:prstGeom prst="roundRect">
            <a:avLst>
              <a:gd name="adj" fmla="val 0"/>
            </a:avLst>
          </a:prstGeom>
        </p:spPr>
        <p:txBody>
          <a:bodyPr anchor="ctr" anchorCtr="1"/>
          <a:lstStyle>
            <a:lvl1pPr marL="0" indent="0">
              <a:buFontTx/>
              <a:buNone/>
              <a:defRPr sz="1050">
                <a:solidFill>
                  <a:schemeClr val="tx1"/>
                </a:solidFill>
              </a:defRPr>
            </a:lvl1pPr>
          </a:lstStyle>
          <a:p>
            <a:endParaRPr lang="en-US" dirty="0"/>
          </a:p>
        </p:txBody>
      </p:sp>
      <p:sp>
        <p:nvSpPr>
          <p:cNvPr id="19" name="Text Placeholder 3">
            <a:extLst>
              <a:ext uri="{FF2B5EF4-FFF2-40B4-BE49-F238E27FC236}">
                <a16:creationId xmlns:a16="http://schemas.microsoft.com/office/drawing/2014/main" id="{8A3FB8AA-1C6B-2D61-F953-29D47F9F698A}"/>
              </a:ext>
            </a:extLst>
          </p:cNvPr>
          <p:cNvSpPr>
            <a:spLocks noGrp="1"/>
          </p:cNvSpPr>
          <p:nvPr>
            <p:ph type="body" sz="half" idx="23"/>
          </p:nvPr>
        </p:nvSpPr>
        <p:spPr>
          <a:xfrm>
            <a:off x="618067" y="5094294"/>
            <a:ext cx="3249612" cy="344322"/>
          </a:xfrm>
          <a:prstGeom prst="rect">
            <a:avLst/>
          </a:prstGeom>
        </p:spPr>
        <p:txBody>
          <a:bodyPr lIns="0" rIns="0" anchor="ctr"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0" name="Text Placeholder 3">
            <a:extLst>
              <a:ext uri="{FF2B5EF4-FFF2-40B4-BE49-F238E27FC236}">
                <a16:creationId xmlns:a16="http://schemas.microsoft.com/office/drawing/2014/main" id="{32B07B9A-E131-A2A6-F107-ADEF7172EBA7}"/>
              </a:ext>
            </a:extLst>
          </p:cNvPr>
          <p:cNvSpPr>
            <a:spLocks noGrp="1"/>
          </p:cNvSpPr>
          <p:nvPr>
            <p:ph type="body" sz="half" idx="24"/>
          </p:nvPr>
        </p:nvSpPr>
        <p:spPr>
          <a:xfrm>
            <a:off x="618067" y="5469416"/>
            <a:ext cx="3249612" cy="895473"/>
          </a:xfrm>
          <a:prstGeom prst="rect">
            <a:avLst/>
          </a:prstGeom>
        </p:spPr>
        <p:txBody>
          <a:bodyPr lIns="0" rIns="0" anchor="t" anchorCtr="0"/>
          <a:lstStyle>
            <a:lvl1pPr marL="0" indent="0">
              <a:buNone/>
              <a:defRPr sz="1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1" name="Picture Placeholder 5">
            <a:extLst>
              <a:ext uri="{FF2B5EF4-FFF2-40B4-BE49-F238E27FC236}">
                <a16:creationId xmlns:a16="http://schemas.microsoft.com/office/drawing/2014/main" id="{9781564D-0BC2-C201-EB11-E70413417739}"/>
              </a:ext>
            </a:extLst>
          </p:cNvPr>
          <p:cNvSpPr>
            <a:spLocks noGrp="1"/>
          </p:cNvSpPr>
          <p:nvPr>
            <p:ph type="pic" sz="quarter" idx="25"/>
          </p:nvPr>
        </p:nvSpPr>
        <p:spPr>
          <a:xfrm>
            <a:off x="4351403" y="4265768"/>
            <a:ext cx="848648" cy="846580"/>
          </a:xfrm>
          <a:prstGeom prst="roundRect">
            <a:avLst>
              <a:gd name="adj" fmla="val 0"/>
            </a:avLst>
          </a:prstGeom>
        </p:spPr>
        <p:txBody>
          <a:bodyPr anchor="ctr" anchorCtr="1"/>
          <a:lstStyle>
            <a:lvl1pPr marL="0" indent="0">
              <a:buFontTx/>
              <a:buNone/>
              <a:defRPr sz="1050">
                <a:solidFill>
                  <a:schemeClr val="tx1"/>
                </a:solidFill>
              </a:defRPr>
            </a:lvl1pPr>
          </a:lstStyle>
          <a:p>
            <a:endParaRPr lang="en-US" dirty="0"/>
          </a:p>
        </p:txBody>
      </p:sp>
      <p:sp>
        <p:nvSpPr>
          <p:cNvPr id="22" name="Text Placeholder 3">
            <a:extLst>
              <a:ext uri="{FF2B5EF4-FFF2-40B4-BE49-F238E27FC236}">
                <a16:creationId xmlns:a16="http://schemas.microsoft.com/office/drawing/2014/main" id="{C80C2002-1166-932F-7745-B2CDAB0D570D}"/>
              </a:ext>
            </a:extLst>
          </p:cNvPr>
          <p:cNvSpPr>
            <a:spLocks noGrp="1"/>
          </p:cNvSpPr>
          <p:nvPr>
            <p:ph type="body" sz="half" idx="26"/>
          </p:nvPr>
        </p:nvSpPr>
        <p:spPr>
          <a:xfrm>
            <a:off x="4465372" y="5094294"/>
            <a:ext cx="3249612" cy="344322"/>
          </a:xfrm>
          <a:prstGeom prst="rect">
            <a:avLst/>
          </a:prstGeom>
        </p:spPr>
        <p:txBody>
          <a:bodyPr lIns="0" rIns="0" anchor="ctr"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3" name="Text Placeholder 3">
            <a:extLst>
              <a:ext uri="{FF2B5EF4-FFF2-40B4-BE49-F238E27FC236}">
                <a16:creationId xmlns:a16="http://schemas.microsoft.com/office/drawing/2014/main" id="{21297C47-898F-9B54-D0C2-DBDD3EE111ED}"/>
              </a:ext>
            </a:extLst>
          </p:cNvPr>
          <p:cNvSpPr>
            <a:spLocks noGrp="1"/>
          </p:cNvSpPr>
          <p:nvPr>
            <p:ph type="body" sz="half" idx="27"/>
          </p:nvPr>
        </p:nvSpPr>
        <p:spPr>
          <a:xfrm>
            <a:off x="4465372" y="5469416"/>
            <a:ext cx="3249612" cy="895473"/>
          </a:xfrm>
          <a:prstGeom prst="rect">
            <a:avLst/>
          </a:prstGeom>
        </p:spPr>
        <p:txBody>
          <a:bodyPr lIns="0" rIns="0" anchor="t" anchorCtr="0"/>
          <a:lstStyle>
            <a:lvl1pPr marL="0" indent="0">
              <a:buNone/>
              <a:defRPr sz="1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4" name="Picture Placeholder 5">
            <a:extLst>
              <a:ext uri="{FF2B5EF4-FFF2-40B4-BE49-F238E27FC236}">
                <a16:creationId xmlns:a16="http://schemas.microsoft.com/office/drawing/2014/main" id="{6BA6DC55-4DED-DBDE-A3C1-A2C866ECCB1D}"/>
              </a:ext>
            </a:extLst>
          </p:cNvPr>
          <p:cNvSpPr>
            <a:spLocks noGrp="1"/>
          </p:cNvSpPr>
          <p:nvPr>
            <p:ph type="pic" sz="quarter" idx="28"/>
          </p:nvPr>
        </p:nvSpPr>
        <p:spPr>
          <a:xfrm>
            <a:off x="8198708" y="4265768"/>
            <a:ext cx="848648" cy="846580"/>
          </a:xfrm>
          <a:prstGeom prst="roundRect">
            <a:avLst>
              <a:gd name="adj" fmla="val 0"/>
            </a:avLst>
          </a:prstGeom>
        </p:spPr>
        <p:txBody>
          <a:bodyPr anchor="ctr" anchorCtr="1"/>
          <a:lstStyle>
            <a:lvl1pPr marL="0" indent="0">
              <a:buFontTx/>
              <a:buNone/>
              <a:defRPr sz="1050">
                <a:solidFill>
                  <a:schemeClr val="tx1"/>
                </a:solidFill>
              </a:defRPr>
            </a:lvl1pPr>
          </a:lstStyle>
          <a:p>
            <a:endParaRPr lang="en-US" dirty="0"/>
          </a:p>
        </p:txBody>
      </p:sp>
      <p:sp>
        <p:nvSpPr>
          <p:cNvPr id="25" name="Text Placeholder 3">
            <a:extLst>
              <a:ext uri="{FF2B5EF4-FFF2-40B4-BE49-F238E27FC236}">
                <a16:creationId xmlns:a16="http://schemas.microsoft.com/office/drawing/2014/main" id="{C37D9821-0884-A95E-57E0-D461FDA063DB}"/>
              </a:ext>
            </a:extLst>
          </p:cNvPr>
          <p:cNvSpPr>
            <a:spLocks noGrp="1"/>
          </p:cNvSpPr>
          <p:nvPr>
            <p:ph type="body" sz="half" idx="29"/>
          </p:nvPr>
        </p:nvSpPr>
        <p:spPr>
          <a:xfrm>
            <a:off x="8312677" y="5094294"/>
            <a:ext cx="3249612" cy="344322"/>
          </a:xfrm>
          <a:prstGeom prst="rect">
            <a:avLst/>
          </a:prstGeom>
        </p:spPr>
        <p:txBody>
          <a:bodyPr lIns="0" rIns="0" anchor="ctr"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6" name="Text Placeholder 3">
            <a:extLst>
              <a:ext uri="{FF2B5EF4-FFF2-40B4-BE49-F238E27FC236}">
                <a16:creationId xmlns:a16="http://schemas.microsoft.com/office/drawing/2014/main" id="{E9425A5F-046A-0550-37BF-2BDCD98DB34D}"/>
              </a:ext>
            </a:extLst>
          </p:cNvPr>
          <p:cNvSpPr>
            <a:spLocks noGrp="1"/>
          </p:cNvSpPr>
          <p:nvPr>
            <p:ph type="body" sz="half" idx="30"/>
          </p:nvPr>
        </p:nvSpPr>
        <p:spPr>
          <a:xfrm>
            <a:off x="8312677" y="5469416"/>
            <a:ext cx="3249612" cy="895473"/>
          </a:xfrm>
          <a:prstGeom prst="rect">
            <a:avLst/>
          </a:prstGeom>
        </p:spPr>
        <p:txBody>
          <a:bodyPr lIns="0" rIns="0" anchor="t" anchorCtr="0"/>
          <a:lstStyle>
            <a:lvl1pPr marL="0" indent="0">
              <a:buNone/>
              <a:defRPr sz="1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pic>
        <p:nvPicPr>
          <p:cNvPr id="7" name="Picture 6" descr="A black background with grey letters&#10;&#10;Description automatically generated">
            <a:extLst>
              <a:ext uri="{FF2B5EF4-FFF2-40B4-BE49-F238E27FC236}">
                <a16:creationId xmlns:a16="http://schemas.microsoft.com/office/drawing/2014/main" id="{7AADC91C-68E4-5719-7D5C-99A1D3A37CE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1134965832"/>
      </p:ext>
    </p:extLst>
  </p:cSld>
  <p:clrMapOvr>
    <a:masterClrMapping/>
  </p:clrMapOvr>
  <p:extLst>
    <p:ext uri="{DCECCB84-F9BA-43D5-87BE-67443E8EF086}">
      <p15:sldGuideLst xmlns:p15="http://schemas.microsoft.com/office/powerpoint/2012/main">
        <p15:guide id="1" orient="horz" pos="822">
          <p15:clr>
            <a:srgbClr val="FBAE40"/>
          </p15:clr>
        </p15:guide>
      </p15:sldGuideLst>
    </p:ext>
  </p:extLst>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Layout-10">
    <p:bg>
      <p:bgPr>
        <a:solidFill>
          <a:schemeClr val="accent1"/>
        </a:solidFill>
        <a:effectLst/>
      </p:bgPr>
    </p:bg>
    <p:spTree>
      <p:nvGrpSpPr>
        <p:cNvPr id="1" name=""/>
        <p:cNvGrpSpPr/>
        <p:nvPr/>
      </p:nvGrpSpPr>
      <p:grpSpPr>
        <a:xfrm>
          <a:off x="0" y="0"/>
          <a:ext cx="0" cy="0"/>
          <a:chOff x="0" y="0"/>
          <a:chExt cx="0" cy="0"/>
        </a:xfrm>
      </p:grpSpPr>
      <p:sp>
        <p:nvSpPr>
          <p:cNvPr id="2" name="Rectangle: Top Corners Rounded 1">
            <a:extLst>
              <a:ext uri="{FF2B5EF4-FFF2-40B4-BE49-F238E27FC236}">
                <a16:creationId xmlns:a16="http://schemas.microsoft.com/office/drawing/2014/main" id="{E47256C5-F1BA-210F-0EB1-FBE8789910CF}"/>
              </a:ext>
            </a:extLst>
          </p:cNvPr>
          <p:cNvSpPr/>
          <p:nvPr userDrawn="1"/>
        </p:nvSpPr>
        <p:spPr>
          <a:xfrm rot="5400000">
            <a:off x="71581" y="-71581"/>
            <a:ext cx="6858001" cy="7001164"/>
          </a:xfrm>
          <a:prstGeom prst="round2SameRect">
            <a:avLst>
              <a:gd name="adj1" fmla="val 7980"/>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a:extLst>
              <a:ext uri="{FF2B5EF4-FFF2-40B4-BE49-F238E27FC236}">
                <a16:creationId xmlns:a16="http://schemas.microsoft.com/office/drawing/2014/main" id="{65B0996B-54ED-E7C7-2E50-75CF9B16C8D5}"/>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D5EBE456-16CF-14E7-0D09-20595F4DF1B7}"/>
              </a:ext>
            </a:extLst>
          </p:cNvPr>
          <p:cNvSpPr>
            <a:spLocks noGrp="1"/>
          </p:cNvSpPr>
          <p:nvPr>
            <p:ph type="title"/>
          </p:nvPr>
        </p:nvSpPr>
        <p:spPr>
          <a:xfrm>
            <a:off x="618068" y="909530"/>
            <a:ext cx="3558598" cy="1150180"/>
          </a:xfrm>
          <a:prstGeom prst="rect">
            <a:avLst/>
          </a:prstGeom>
        </p:spPr>
        <p:txBody>
          <a:bodyPr lIns="0" anchor="ctr" anchorCtr="0"/>
          <a:lstStyle>
            <a:lvl1pPr>
              <a:lnSpc>
                <a:spcPct val="100000"/>
              </a:lnSpc>
              <a:defRPr sz="3200" b="1"/>
            </a:lvl1pPr>
          </a:lstStyle>
          <a:p>
            <a:r>
              <a:rPr lang="en-US" dirty="0"/>
              <a:t>Click to edit Master title style</a:t>
            </a:r>
          </a:p>
        </p:txBody>
      </p:sp>
      <p:cxnSp>
        <p:nvCxnSpPr>
          <p:cNvPr id="6" name="Straight Connector 5">
            <a:extLst>
              <a:ext uri="{FF2B5EF4-FFF2-40B4-BE49-F238E27FC236}">
                <a16:creationId xmlns:a16="http://schemas.microsoft.com/office/drawing/2014/main" id="{FED29624-8010-7312-1F10-0535B8B9328D}"/>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Subtitle 2">
            <a:extLst>
              <a:ext uri="{FF2B5EF4-FFF2-40B4-BE49-F238E27FC236}">
                <a16:creationId xmlns:a16="http://schemas.microsoft.com/office/drawing/2014/main" id="{7EF06A2E-8739-BBA9-ACCD-D2ACAD6193ED}"/>
              </a:ext>
            </a:extLst>
          </p:cNvPr>
          <p:cNvSpPr>
            <a:spLocks noGrp="1"/>
          </p:cNvSpPr>
          <p:nvPr>
            <p:ph type="subTitle" idx="1"/>
          </p:nvPr>
        </p:nvSpPr>
        <p:spPr>
          <a:xfrm>
            <a:off x="623887" y="2192133"/>
            <a:ext cx="3555353" cy="1629369"/>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10" name="Text Placeholder 9">
            <a:extLst>
              <a:ext uri="{FF2B5EF4-FFF2-40B4-BE49-F238E27FC236}">
                <a16:creationId xmlns:a16="http://schemas.microsoft.com/office/drawing/2014/main" id="{B83FAAD7-A909-AC3C-810E-F2E973D5BDF2}"/>
              </a:ext>
            </a:extLst>
          </p:cNvPr>
          <p:cNvSpPr>
            <a:spLocks noGrp="1"/>
          </p:cNvSpPr>
          <p:nvPr>
            <p:ph type="body" sz="quarter" idx="10"/>
          </p:nvPr>
        </p:nvSpPr>
        <p:spPr>
          <a:xfrm>
            <a:off x="8543637" y="1316758"/>
            <a:ext cx="3024476" cy="4908790"/>
          </a:xfrm>
          <a:prstGeom prst="rect">
            <a:avLst/>
          </a:prstGeom>
        </p:spPr>
        <p:txBody>
          <a:bodyPr lIns="0" tIns="108000" rIns="0" bIns="108000"/>
          <a:lstStyle>
            <a:lvl1pPr marL="180000" indent="-180000">
              <a:lnSpc>
                <a:spcPct val="120000"/>
              </a:lnSpc>
              <a:spcBef>
                <a:spcPts val="600"/>
              </a:spcBef>
              <a:buClr>
                <a:srgbClr val="00B7FF"/>
              </a:buClr>
              <a:defRPr sz="1600">
                <a:solidFill>
                  <a:schemeClr val="bg1"/>
                </a:solidFill>
              </a:defRPr>
            </a:lvl1pPr>
            <a:lvl2pPr marL="396000" indent="-180000">
              <a:lnSpc>
                <a:spcPct val="120000"/>
              </a:lnSpc>
              <a:spcBef>
                <a:spcPts val="600"/>
              </a:spcBef>
              <a:buClr>
                <a:srgbClr val="006EE1"/>
              </a:buClr>
              <a:buFont typeface="Arial" panose="020B0604020202020204" pitchFamily="34" charset="0"/>
              <a:buChar char="-"/>
              <a:defRPr sz="1400">
                <a:solidFill>
                  <a:schemeClr val="bg1"/>
                </a:solidFill>
              </a:defRPr>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sp>
        <p:nvSpPr>
          <p:cNvPr id="11" name="Picture Placeholder 12">
            <a:extLst>
              <a:ext uri="{FF2B5EF4-FFF2-40B4-BE49-F238E27FC236}">
                <a16:creationId xmlns:a16="http://schemas.microsoft.com/office/drawing/2014/main" id="{7E22E092-5893-37F1-ABE2-0F0855A896F4}"/>
              </a:ext>
            </a:extLst>
          </p:cNvPr>
          <p:cNvSpPr>
            <a:spLocks noGrp="1"/>
          </p:cNvSpPr>
          <p:nvPr>
            <p:ph type="pic" sz="quarter" idx="11"/>
          </p:nvPr>
        </p:nvSpPr>
        <p:spPr>
          <a:xfrm>
            <a:off x="4387273" y="632447"/>
            <a:ext cx="3558598" cy="5593101"/>
          </a:xfrm>
          <a:prstGeom prst="roundRect">
            <a:avLst>
              <a:gd name="adj" fmla="val 11895"/>
            </a:avLst>
          </a:prstGeom>
        </p:spPr>
        <p:txBody>
          <a:bodyPr anchor="ctr" anchorCtr="0"/>
          <a:lstStyle>
            <a:lvl1pPr marL="0" indent="0" algn="ctr">
              <a:buFontTx/>
              <a:buNone/>
              <a:defRPr sz="2000"/>
            </a:lvl1pPr>
          </a:lstStyle>
          <a:p>
            <a:endParaRPr lang="en-US"/>
          </a:p>
        </p:txBody>
      </p:sp>
      <p:pic>
        <p:nvPicPr>
          <p:cNvPr id="7" name="Picture 6" descr="A black background with grey letters&#10;&#10;Description automatically generated">
            <a:extLst>
              <a:ext uri="{FF2B5EF4-FFF2-40B4-BE49-F238E27FC236}">
                <a16:creationId xmlns:a16="http://schemas.microsoft.com/office/drawing/2014/main" id="{EE3A478A-AD38-3A4A-B47B-23F8C2F44411}"/>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3886781521"/>
      </p:ext>
    </p:extLst>
  </p:cSld>
  <p:clrMapOvr>
    <a:masterClrMapping/>
  </p:clrMapOvr>
  <p:extLst>
    <p:ext uri="{DCECCB84-F9BA-43D5-87BE-67443E8EF086}">
      <p15:sldGuideLst xmlns:p15="http://schemas.microsoft.com/office/powerpoint/2012/main">
        <p15:guide id="1" orient="horz" pos="822">
          <p15:clr>
            <a:srgbClr val="FBAE40"/>
          </p15:clr>
        </p15:guide>
      </p15:sldGuideLst>
    </p:ext>
  </p:extLst>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Layout-11">
    <p:bg>
      <p:bgPr>
        <a:solidFill>
          <a:schemeClr val="accent1"/>
        </a:solidFill>
        <a:effectLst/>
      </p:bgPr>
    </p:bg>
    <p:spTree>
      <p:nvGrpSpPr>
        <p:cNvPr id="1" name=""/>
        <p:cNvGrpSpPr/>
        <p:nvPr/>
      </p:nvGrpSpPr>
      <p:grpSpPr>
        <a:xfrm>
          <a:off x="0" y="0"/>
          <a:ext cx="0" cy="0"/>
          <a:chOff x="0" y="0"/>
          <a:chExt cx="0" cy="0"/>
        </a:xfrm>
      </p:grpSpPr>
      <p:sp>
        <p:nvSpPr>
          <p:cNvPr id="2" name="Rectangle: Top Corners Rounded 1">
            <a:extLst>
              <a:ext uri="{FF2B5EF4-FFF2-40B4-BE49-F238E27FC236}">
                <a16:creationId xmlns:a16="http://schemas.microsoft.com/office/drawing/2014/main" id="{E47256C5-F1BA-210F-0EB1-FBE8789910CF}"/>
              </a:ext>
            </a:extLst>
          </p:cNvPr>
          <p:cNvSpPr/>
          <p:nvPr userDrawn="1"/>
        </p:nvSpPr>
        <p:spPr>
          <a:xfrm rot="5400000">
            <a:off x="4722091" y="-611908"/>
            <a:ext cx="6858001" cy="8081819"/>
          </a:xfrm>
          <a:prstGeom prst="round2SameRect">
            <a:avLst>
              <a:gd name="adj1" fmla="val 0"/>
              <a:gd name="adj2" fmla="val 5648"/>
            </a:avLst>
          </a:prstGeom>
          <a:solidFill>
            <a:srgbClr val="F7F9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a:extLst>
              <a:ext uri="{FF2B5EF4-FFF2-40B4-BE49-F238E27FC236}">
                <a16:creationId xmlns:a16="http://schemas.microsoft.com/office/drawing/2014/main" id="{65B0996B-54ED-E7C7-2E50-75CF9B16C8D5}"/>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D5EBE456-16CF-14E7-0D09-20595F4DF1B7}"/>
              </a:ext>
            </a:extLst>
          </p:cNvPr>
          <p:cNvSpPr>
            <a:spLocks noGrp="1"/>
          </p:cNvSpPr>
          <p:nvPr>
            <p:ph type="title"/>
          </p:nvPr>
        </p:nvSpPr>
        <p:spPr>
          <a:xfrm>
            <a:off x="618068" y="909530"/>
            <a:ext cx="3316623" cy="1150180"/>
          </a:xfrm>
          <a:prstGeom prst="rect">
            <a:avLst/>
          </a:prstGeom>
        </p:spPr>
        <p:txBody>
          <a:bodyPr lIns="0" anchor="ctr" anchorCtr="0"/>
          <a:lstStyle>
            <a:lvl1pPr>
              <a:lnSpc>
                <a:spcPct val="100000"/>
              </a:lnSpc>
              <a:defRPr sz="3200" b="1">
                <a:solidFill>
                  <a:schemeClr val="bg1"/>
                </a:solidFill>
              </a:defRPr>
            </a:lvl1pPr>
          </a:lstStyle>
          <a:p>
            <a:r>
              <a:rPr lang="en-US" dirty="0"/>
              <a:t>Click to edit Master title style</a:t>
            </a:r>
          </a:p>
        </p:txBody>
      </p:sp>
      <p:cxnSp>
        <p:nvCxnSpPr>
          <p:cNvPr id="6" name="Straight Connector 5">
            <a:extLst>
              <a:ext uri="{FF2B5EF4-FFF2-40B4-BE49-F238E27FC236}">
                <a16:creationId xmlns:a16="http://schemas.microsoft.com/office/drawing/2014/main" id="{FED29624-8010-7312-1F10-0535B8B9328D}"/>
              </a:ext>
            </a:extLst>
          </p:cNvPr>
          <p:cNvCxnSpPr>
            <a:cxnSpLocks/>
          </p:cNvCxnSpPr>
          <p:nvPr userDrawn="1"/>
        </p:nvCxnSpPr>
        <p:spPr>
          <a:xfrm>
            <a:off x="618067" y="632448"/>
            <a:ext cx="1002771" cy="0"/>
          </a:xfrm>
          <a:prstGeom prst="line">
            <a:avLst/>
          </a:prstGeom>
          <a:ln w="19050">
            <a:solidFill>
              <a:srgbClr val="00EDFF"/>
            </a:solidFill>
          </a:ln>
        </p:spPr>
        <p:style>
          <a:lnRef idx="1">
            <a:schemeClr val="accent1"/>
          </a:lnRef>
          <a:fillRef idx="0">
            <a:schemeClr val="accent1"/>
          </a:fillRef>
          <a:effectRef idx="0">
            <a:schemeClr val="accent1"/>
          </a:effectRef>
          <a:fontRef idx="minor">
            <a:schemeClr val="tx1"/>
          </a:fontRef>
        </p:style>
      </p:cxnSp>
      <p:sp>
        <p:nvSpPr>
          <p:cNvPr id="8" name="Subtitle 2">
            <a:extLst>
              <a:ext uri="{FF2B5EF4-FFF2-40B4-BE49-F238E27FC236}">
                <a16:creationId xmlns:a16="http://schemas.microsoft.com/office/drawing/2014/main" id="{7EF06A2E-8739-BBA9-ACCD-D2ACAD6193ED}"/>
              </a:ext>
            </a:extLst>
          </p:cNvPr>
          <p:cNvSpPr>
            <a:spLocks noGrp="1"/>
          </p:cNvSpPr>
          <p:nvPr>
            <p:ph type="subTitle" idx="1"/>
          </p:nvPr>
        </p:nvSpPr>
        <p:spPr>
          <a:xfrm>
            <a:off x="623888" y="2234467"/>
            <a:ext cx="3313599" cy="1112041"/>
          </a:xfrm>
          <a:prstGeom prst="rect">
            <a:avLst/>
          </a:prstGeom>
          <a:noFill/>
        </p:spPr>
        <p:txBody>
          <a:bodyPr wrap="square" lIns="0" rIns="0" rtlCol="0" anchor="t" anchorCtr="0">
            <a:noAutofit/>
          </a:bodyPr>
          <a:lstStyle>
            <a:lvl1pPr marL="0" indent="0">
              <a:spcBef>
                <a:spcPts val="0"/>
              </a:spcBef>
              <a:buNone/>
              <a:defRPr lang="zh-CN" altLang="en-US" sz="1800">
                <a:solidFill>
                  <a:schemeClr val="bg1"/>
                </a:solidFill>
                <a:latin typeface="+mj-lt"/>
              </a:defRPr>
            </a:lvl1pPr>
          </a:lstStyle>
          <a:p>
            <a:pPr marL="0" lvl="0">
              <a:lnSpc>
                <a:spcPct val="110000"/>
              </a:lnSpc>
            </a:pPr>
            <a:r>
              <a:rPr lang="en-US" altLang="zh-CN" dirty="0"/>
              <a:t>Click to edit Master subtitle style</a:t>
            </a:r>
            <a:endParaRPr lang="zh-CN" altLang="en-US" dirty="0"/>
          </a:p>
        </p:txBody>
      </p:sp>
      <p:sp>
        <p:nvSpPr>
          <p:cNvPr id="10" name="Text Placeholder 9">
            <a:extLst>
              <a:ext uri="{FF2B5EF4-FFF2-40B4-BE49-F238E27FC236}">
                <a16:creationId xmlns:a16="http://schemas.microsoft.com/office/drawing/2014/main" id="{B83FAAD7-A909-AC3C-810E-F2E973D5BDF2}"/>
              </a:ext>
            </a:extLst>
          </p:cNvPr>
          <p:cNvSpPr>
            <a:spLocks noGrp="1"/>
          </p:cNvSpPr>
          <p:nvPr>
            <p:ph type="body" sz="quarter" idx="10"/>
          </p:nvPr>
        </p:nvSpPr>
        <p:spPr>
          <a:xfrm>
            <a:off x="618067" y="3511492"/>
            <a:ext cx="3316624" cy="2602980"/>
          </a:xfrm>
          <a:prstGeom prst="rect">
            <a:avLst/>
          </a:prstGeom>
        </p:spPr>
        <p:txBody>
          <a:bodyPr lIns="0" tIns="108000" rIns="0" bIns="108000"/>
          <a:lstStyle>
            <a:lvl1pPr marL="180000" indent="-180000">
              <a:lnSpc>
                <a:spcPct val="120000"/>
              </a:lnSpc>
              <a:spcBef>
                <a:spcPts val="600"/>
              </a:spcBef>
              <a:buClr>
                <a:srgbClr val="00B7FF"/>
              </a:buClr>
              <a:defRPr sz="1600">
                <a:solidFill>
                  <a:schemeClr val="bg1"/>
                </a:solidFill>
              </a:defRPr>
            </a:lvl1pPr>
            <a:lvl2pPr marL="396000" indent="-180000">
              <a:lnSpc>
                <a:spcPct val="120000"/>
              </a:lnSpc>
              <a:spcBef>
                <a:spcPts val="600"/>
              </a:spcBef>
              <a:buClr>
                <a:schemeClr val="accent3"/>
              </a:buClr>
              <a:buFont typeface="Arial" panose="020B0604020202020204" pitchFamily="34" charset="0"/>
              <a:buChar char="-"/>
              <a:defRPr sz="1400">
                <a:solidFill>
                  <a:schemeClr val="bg1"/>
                </a:solidFill>
              </a:defRPr>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pic>
        <p:nvPicPr>
          <p:cNvPr id="7" name="Picture 6" descr="A black background with grey letters&#10;&#10;Description automatically generated">
            <a:extLst>
              <a:ext uri="{FF2B5EF4-FFF2-40B4-BE49-F238E27FC236}">
                <a16:creationId xmlns:a16="http://schemas.microsoft.com/office/drawing/2014/main" id="{563F35FC-11B2-EE90-5A70-C344E282B64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936174776"/>
      </p:ext>
    </p:extLst>
  </p:cSld>
  <p:clrMapOvr>
    <a:masterClrMapping/>
  </p:clrMapOvr>
  <p:extLst>
    <p:ext uri="{DCECCB84-F9BA-43D5-87BE-67443E8EF086}">
      <p15:sldGuideLst xmlns:p15="http://schemas.microsoft.com/office/powerpoint/2012/main">
        <p15:guide id="1" orient="horz" pos="822">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el-03_wave_07 1" preserve="1" userDrawn="1">
  <p:cSld name="1_Titel-03_wave_07 1">
    <p:spTree>
      <p:nvGrpSpPr>
        <p:cNvPr id="1" name="Shape 123"/>
        <p:cNvGrpSpPr/>
        <p:nvPr/>
      </p:nvGrpSpPr>
      <p:grpSpPr>
        <a:xfrm>
          <a:off x="0" y="0"/>
          <a:ext cx="0" cy="0"/>
          <a:chOff x="0" y="0"/>
          <a:chExt cx="0" cy="0"/>
        </a:xfrm>
      </p:grpSpPr>
      <p:sp>
        <p:nvSpPr>
          <p:cNvPr id="125" name="Google Shape;125;p22"/>
          <p:cNvSpPr txBox="1">
            <a:spLocks noGrp="1"/>
          </p:cNvSpPr>
          <p:nvPr>
            <p:ph type="ctrTitle"/>
          </p:nvPr>
        </p:nvSpPr>
        <p:spPr>
          <a:xfrm>
            <a:off x="1524000" y="548358"/>
            <a:ext cx="9144000" cy="13803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rgbClr val="1A6E99"/>
              </a:buClr>
              <a:buSzPts val="6000"/>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2" name="Grafik 1">
            <a:extLst>
              <a:ext uri="{FF2B5EF4-FFF2-40B4-BE49-F238E27FC236}">
                <a16:creationId xmlns:a16="http://schemas.microsoft.com/office/drawing/2014/main" id="{04EF36E4-9F4C-307D-CBF8-EC977915DEA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97" y="2590341"/>
            <a:ext cx="12192000" cy="2454193"/>
          </a:xfrm>
          <a:prstGeom prst="rect">
            <a:avLst/>
          </a:prstGeom>
        </p:spPr>
      </p:pic>
    </p:spTree>
    <p:extLst>
      <p:ext uri="{BB962C8B-B14F-4D97-AF65-F5344CB8AC3E}">
        <p14:creationId xmlns:p14="http://schemas.microsoft.com/office/powerpoint/2010/main" val="2189304987"/>
      </p:ext>
    </p:extLst>
  </p:cSld>
  <p:clrMapOvr>
    <a:masterClrMapping/>
  </p:clrMapOvr>
  <p:extLst>
    <p:ext uri="{DCECCB84-F9BA-43D5-87BE-67443E8EF086}">
      <p15:sldGuideLst xmlns:p15="http://schemas.microsoft.com/office/powerpoint/2012/main">
        <p15:guide id="1" pos="7401">
          <p15:clr>
            <a:srgbClr val="FBAE40"/>
          </p15:clr>
        </p15:guide>
      </p15:sldGuideLst>
    </p:ext>
  </p:extLst>
</p:sldLayout>
</file>

<file path=ppt/slideLayouts/slideLayout520.xml><?xml version="1.0" encoding="utf-8"?>
<p:sldLayout xmlns:a="http://schemas.openxmlformats.org/drawingml/2006/main" xmlns:r="http://schemas.openxmlformats.org/officeDocument/2006/relationships" xmlns:p="http://schemas.openxmlformats.org/presentationml/2006/main" userDrawn="1">
  <p:cSld name="Layout-12">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4151703F-81A8-8F5F-E69F-EE29A67D5D57}"/>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1B74FEFF-79F9-AC0E-BB83-13B4048E8062}"/>
              </a:ext>
            </a:extLst>
          </p:cNvPr>
          <p:cNvSpPr>
            <a:spLocks noGrp="1"/>
          </p:cNvSpPr>
          <p:nvPr>
            <p:ph type="title"/>
          </p:nvPr>
        </p:nvSpPr>
        <p:spPr>
          <a:xfrm>
            <a:off x="623888" y="904019"/>
            <a:ext cx="10944225" cy="572371"/>
          </a:xfrm>
          <a:prstGeom prst="rect">
            <a:avLst/>
          </a:prstGeom>
        </p:spPr>
        <p:txBody>
          <a:bodyPr lIns="0" rIns="0" anchor="ctr" anchorCtr="0"/>
          <a:lstStyle>
            <a:lvl1pPr>
              <a:defRPr sz="3200" b="1"/>
            </a:lvl1pPr>
          </a:lstStyle>
          <a:p>
            <a:r>
              <a:rPr lang="en-US" dirty="0"/>
              <a:t>Click to edit Master title style</a:t>
            </a:r>
          </a:p>
        </p:txBody>
      </p:sp>
      <p:cxnSp>
        <p:nvCxnSpPr>
          <p:cNvPr id="7" name="Straight Connector 6">
            <a:extLst>
              <a:ext uri="{FF2B5EF4-FFF2-40B4-BE49-F238E27FC236}">
                <a16:creationId xmlns:a16="http://schemas.microsoft.com/office/drawing/2014/main" id="{A8E506C2-D67E-DCE5-D96C-BC710E1114C3}"/>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Subtitle 2">
            <a:extLst>
              <a:ext uri="{FF2B5EF4-FFF2-40B4-BE49-F238E27FC236}">
                <a16:creationId xmlns:a16="http://schemas.microsoft.com/office/drawing/2014/main" id="{053C3487-FD4E-712F-2814-0E0A537BF3DC}"/>
              </a:ext>
            </a:extLst>
          </p:cNvPr>
          <p:cNvSpPr>
            <a:spLocks noGrp="1"/>
          </p:cNvSpPr>
          <p:nvPr>
            <p:ph type="subTitle" idx="1"/>
          </p:nvPr>
        </p:nvSpPr>
        <p:spPr>
          <a:xfrm>
            <a:off x="623887" y="1490170"/>
            <a:ext cx="10944225"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17" name="Picture Placeholder 16">
            <a:extLst>
              <a:ext uri="{FF2B5EF4-FFF2-40B4-BE49-F238E27FC236}">
                <a16:creationId xmlns:a16="http://schemas.microsoft.com/office/drawing/2014/main" id="{DDA50E36-CED8-F0E6-013C-BB02D057C022}"/>
              </a:ext>
            </a:extLst>
          </p:cNvPr>
          <p:cNvSpPr>
            <a:spLocks noGrp="1"/>
          </p:cNvSpPr>
          <p:nvPr>
            <p:ph type="pic" sz="quarter" idx="10"/>
          </p:nvPr>
        </p:nvSpPr>
        <p:spPr>
          <a:xfrm>
            <a:off x="5592719" y="2397662"/>
            <a:ext cx="6599279" cy="4460339"/>
          </a:xfrm>
          <a:custGeom>
            <a:avLst/>
            <a:gdLst>
              <a:gd name="connsiteX0" fmla="*/ 212134 w 6599279"/>
              <a:gd name="connsiteY0" fmla="*/ 0 h 4460339"/>
              <a:gd name="connsiteX1" fmla="*/ 6599279 w 6599279"/>
              <a:gd name="connsiteY1" fmla="*/ 0 h 4460339"/>
              <a:gd name="connsiteX2" fmla="*/ 6599279 w 6599279"/>
              <a:gd name="connsiteY2" fmla="*/ 4460339 h 4460339"/>
              <a:gd name="connsiteX3" fmla="*/ 0 w 6599279"/>
              <a:gd name="connsiteY3" fmla="*/ 4460339 h 4460339"/>
              <a:gd name="connsiteX4" fmla="*/ 0 w 6599279"/>
              <a:gd name="connsiteY4" fmla="*/ 212134 h 4460339"/>
              <a:gd name="connsiteX5" fmla="*/ 212134 w 6599279"/>
              <a:gd name="connsiteY5" fmla="*/ 0 h 4460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9279" h="4460339">
                <a:moveTo>
                  <a:pt x="212134" y="0"/>
                </a:moveTo>
                <a:lnTo>
                  <a:pt x="6599279" y="0"/>
                </a:lnTo>
                <a:lnTo>
                  <a:pt x="6599279" y="4460339"/>
                </a:lnTo>
                <a:lnTo>
                  <a:pt x="0" y="4460339"/>
                </a:lnTo>
                <a:lnTo>
                  <a:pt x="0" y="212134"/>
                </a:lnTo>
                <a:cubicBezTo>
                  <a:pt x="0" y="94976"/>
                  <a:pt x="94976" y="0"/>
                  <a:pt x="212134" y="0"/>
                </a:cubicBezTo>
                <a:close/>
              </a:path>
            </a:pathLst>
          </a:custGeom>
          <a:ln w="12700">
            <a:solidFill>
              <a:srgbClr val="E7E8EB"/>
            </a:solidFill>
          </a:ln>
        </p:spPr>
        <p:txBody>
          <a:bodyPr wrap="square" anchor="ctr" anchorCtr="0">
            <a:noAutofit/>
          </a:bodyPr>
          <a:lstStyle>
            <a:lvl1pPr marL="0" indent="0" algn="ctr">
              <a:buFontTx/>
              <a:buNone/>
              <a:defRPr sz="2000">
                <a:solidFill>
                  <a:schemeClr val="bg1"/>
                </a:solidFill>
              </a:defRPr>
            </a:lvl1pPr>
          </a:lstStyle>
          <a:p>
            <a:endParaRPr lang="en-US" dirty="0"/>
          </a:p>
        </p:txBody>
      </p:sp>
      <p:sp>
        <p:nvSpPr>
          <p:cNvPr id="14" name="Text Placeholder 9">
            <a:extLst>
              <a:ext uri="{FF2B5EF4-FFF2-40B4-BE49-F238E27FC236}">
                <a16:creationId xmlns:a16="http://schemas.microsoft.com/office/drawing/2014/main" id="{4487DD9F-C6F7-785A-1AA1-FD8C86FF69E7}"/>
              </a:ext>
            </a:extLst>
          </p:cNvPr>
          <p:cNvSpPr>
            <a:spLocks noGrp="1"/>
          </p:cNvSpPr>
          <p:nvPr>
            <p:ph type="body" sz="quarter" idx="11"/>
          </p:nvPr>
        </p:nvSpPr>
        <p:spPr>
          <a:xfrm>
            <a:off x="613016" y="2488671"/>
            <a:ext cx="4196051" cy="3878257"/>
          </a:xfrm>
          <a:prstGeom prst="rect">
            <a:avLst/>
          </a:prstGeom>
        </p:spPr>
        <p:txBody>
          <a:bodyPr lIns="0" rIns="0"/>
          <a:lstStyle>
            <a:lvl1pPr marL="180000" indent="-180000">
              <a:lnSpc>
                <a:spcPct val="120000"/>
              </a:lnSpc>
              <a:spcBef>
                <a:spcPts val="600"/>
              </a:spcBef>
              <a:buClr>
                <a:srgbClr val="006EE1"/>
              </a:buClr>
              <a:defRPr sz="1600"/>
            </a:lvl1pPr>
            <a:lvl2pPr marL="396000" indent="-180000">
              <a:lnSpc>
                <a:spcPct val="120000"/>
              </a:lnSpc>
              <a:spcBef>
                <a:spcPts val="600"/>
              </a:spcBef>
              <a:buClr>
                <a:schemeClr val="accent3"/>
              </a:buClr>
              <a:buFont typeface="Arial" panose="020B0604020202020204" pitchFamily="34" charset="0"/>
              <a:buChar char="-"/>
              <a:defRPr sz="1400"/>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pic>
        <p:nvPicPr>
          <p:cNvPr id="2" name="Picture 1" descr="A black background with grey letters&#10;&#10;Description automatically generated">
            <a:extLst>
              <a:ext uri="{FF2B5EF4-FFF2-40B4-BE49-F238E27FC236}">
                <a16:creationId xmlns:a16="http://schemas.microsoft.com/office/drawing/2014/main" id="{D2411D81-680B-42AA-8BA9-9608F89732D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1820068626"/>
      </p:ext>
    </p:extLst>
  </p:cSld>
  <p:clrMapOvr>
    <a:masterClrMapping/>
  </p:clrMapOvr>
  <p:extLst>
    <p:ext uri="{DCECCB84-F9BA-43D5-87BE-67443E8EF086}">
      <p15:sldGuideLst xmlns:p15="http://schemas.microsoft.com/office/powerpoint/2012/main">
        <p15:guide id="1" orient="horz" pos="1706">
          <p15:clr>
            <a:srgbClr val="FBAE40"/>
          </p15:clr>
        </p15:guide>
      </p15:sldGuideLst>
    </p:ext>
  </p:extLst>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Layout-13">
    <p:bg>
      <p:bgPr>
        <a:solidFill>
          <a:schemeClr val="accent1"/>
        </a:solidFill>
        <a:effectLst/>
      </p:bgPr>
    </p:bg>
    <p:spTree>
      <p:nvGrpSpPr>
        <p:cNvPr id="1" name=""/>
        <p:cNvGrpSpPr/>
        <p:nvPr/>
      </p:nvGrpSpPr>
      <p:grpSpPr>
        <a:xfrm>
          <a:off x="0" y="0"/>
          <a:ext cx="0" cy="0"/>
          <a:chOff x="0" y="0"/>
          <a:chExt cx="0" cy="0"/>
        </a:xfrm>
      </p:grpSpPr>
      <p:sp>
        <p:nvSpPr>
          <p:cNvPr id="2" name="Rectangle: Top Corners Rounded 1">
            <a:extLst>
              <a:ext uri="{FF2B5EF4-FFF2-40B4-BE49-F238E27FC236}">
                <a16:creationId xmlns:a16="http://schemas.microsoft.com/office/drawing/2014/main" id="{E47256C5-F1BA-210F-0EB1-FBE8789910CF}"/>
              </a:ext>
            </a:extLst>
          </p:cNvPr>
          <p:cNvSpPr/>
          <p:nvPr userDrawn="1"/>
        </p:nvSpPr>
        <p:spPr>
          <a:xfrm rot="5400000">
            <a:off x="71581" y="-71581"/>
            <a:ext cx="6858001" cy="7001164"/>
          </a:xfrm>
          <a:prstGeom prst="round2SameRect">
            <a:avLst>
              <a:gd name="adj1" fmla="val 7980"/>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 name="Straight Connector 3">
            <a:extLst>
              <a:ext uri="{FF2B5EF4-FFF2-40B4-BE49-F238E27FC236}">
                <a16:creationId xmlns:a16="http://schemas.microsoft.com/office/drawing/2014/main" id="{65B0996B-54ED-E7C7-2E50-75CF9B16C8D5}"/>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ED29624-8010-7312-1F10-0535B8B9328D}"/>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 name="Picture Placeholder 12">
            <a:extLst>
              <a:ext uri="{FF2B5EF4-FFF2-40B4-BE49-F238E27FC236}">
                <a16:creationId xmlns:a16="http://schemas.microsoft.com/office/drawing/2014/main" id="{7E22E092-5893-37F1-ABE2-0F0855A896F4}"/>
              </a:ext>
            </a:extLst>
          </p:cNvPr>
          <p:cNvSpPr>
            <a:spLocks noGrp="1"/>
          </p:cNvSpPr>
          <p:nvPr>
            <p:ph type="pic" sz="quarter" idx="11"/>
          </p:nvPr>
        </p:nvSpPr>
        <p:spPr>
          <a:xfrm>
            <a:off x="5775157" y="909529"/>
            <a:ext cx="5792955" cy="5385392"/>
          </a:xfrm>
          <a:prstGeom prst="roundRect">
            <a:avLst>
              <a:gd name="adj" fmla="val 10108"/>
            </a:avLst>
          </a:prstGeom>
        </p:spPr>
        <p:txBody>
          <a:bodyPr anchor="ctr" anchorCtr="0"/>
          <a:lstStyle>
            <a:lvl1pPr marL="0" indent="0" algn="ctr">
              <a:buFontTx/>
              <a:buNone/>
              <a:defRPr sz="2000">
                <a:solidFill>
                  <a:schemeClr val="bg1"/>
                </a:solidFill>
              </a:defRPr>
            </a:lvl1pPr>
          </a:lstStyle>
          <a:p>
            <a:endParaRPr lang="en-US"/>
          </a:p>
        </p:txBody>
      </p:sp>
      <p:sp>
        <p:nvSpPr>
          <p:cNvPr id="7" name="Title 1">
            <a:extLst>
              <a:ext uri="{FF2B5EF4-FFF2-40B4-BE49-F238E27FC236}">
                <a16:creationId xmlns:a16="http://schemas.microsoft.com/office/drawing/2014/main" id="{5F219D43-9FE2-01EB-06A8-DA1EA40721B2}"/>
              </a:ext>
            </a:extLst>
          </p:cNvPr>
          <p:cNvSpPr>
            <a:spLocks noGrp="1"/>
          </p:cNvSpPr>
          <p:nvPr>
            <p:ph type="title"/>
          </p:nvPr>
        </p:nvSpPr>
        <p:spPr>
          <a:xfrm>
            <a:off x="618067" y="909529"/>
            <a:ext cx="5792955" cy="572371"/>
          </a:xfrm>
          <a:prstGeom prst="rect">
            <a:avLst/>
          </a:prstGeom>
        </p:spPr>
        <p:txBody>
          <a:bodyPr lIns="0" anchor="ctr" anchorCtr="0"/>
          <a:lstStyle>
            <a:lvl1pPr>
              <a:defRPr sz="3200" b="1"/>
            </a:lvl1pPr>
          </a:lstStyle>
          <a:p>
            <a:r>
              <a:rPr lang="en-US" dirty="0"/>
              <a:t>Click to edit Master title style</a:t>
            </a:r>
          </a:p>
        </p:txBody>
      </p:sp>
      <p:sp>
        <p:nvSpPr>
          <p:cNvPr id="9" name="Subtitle 2">
            <a:extLst>
              <a:ext uri="{FF2B5EF4-FFF2-40B4-BE49-F238E27FC236}">
                <a16:creationId xmlns:a16="http://schemas.microsoft.com/office/drawing/2014/main" id="{AF9666D4-2EF0-CCD6-5669-2B6C4077C0A8}"/>
              </a:ext>
            </a:extLst>
          </p:cNvPr>
          <p:cNvSpPr>
            <a:spLocks noGrp="1"/>
          </p:cNvSpPr>
          <p:nvPr>
            <p:ph type="subTitle" idx="1"/>
          </p:nvPr>
        </p:nvSpPr>
        <p:spPr>
          <a:xfrm>
            <a:off x="623887" y="1490170"/>
            <a:ext cx="5787673"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12" name="Text Placeholder 9">
            <a:extLst>
              <a:ext uri="{FF2B5EF4-FFF2-40B4-BE49-F238E27FC236}">
                <a16:creationId xmlns:a16="http://schemas.microsoft.com/office/drawing/2014/main" id="{6F571331-892B-F41B-544A-7ADE64EE7D22}"/>
              </a:ext>
            </a:extLst>
          </p:cNvPr>
          <p:cNvSpPr>
            <a:spLocks noGrp="1"/>
          </p:cNvSpPr>
          <p:nvPr>
            <p:ph type="body" sz="quarter" idx="12"/>
          </p:nvPr>
        </p:nvSpPr>
        <p:spPr>
          <a:xfrm>
            <a:off x="613016" y="2395538"/>
            <a:ext cx="5792955" cy="3624262"/>
          </a:xfrm>
          <a:prstGeom prst="rect">
            <a:avLst/>
          </a:prstGeom>
        </p:spPr>
        <p:txBody>
          <a:bodyPr lIns="0" rIns="0"/>
          <a:lstStyle>
            <a:lvl1pPr marL="180000" indent="-180000">
              <a:lnSpc>
                <a:spcPct val="120000"/>
              </a:lnSpc>
              <a:spcBef>
                <a:spcPts val="600"/>
              </a:spcBef>
              <a:buClr>
                <a:srgbClr val="006EE1"/>
              </a:buClr>
              <a:defRPr sz="1600"/>
            </a:lvl1pPr>
            <a:lvl2pPr marL="396000" indent="-180000">
              <a:lnSpc>
                <a:spcPct val="120000"/>
              </a:lnSpc>
              <a:spcBef>
                <a:spcPts val="600"/>
              </a:spcBef>
              <a:buClr>
                <a:schemeClr val="accent3"/>
              </a:buClr>
              <a:buFont typeface="Arial" panose="020B0604020202020204" pitchFamily="34" charset="0"/>
              <a:buChar char="-"/>
              <a:defRPr sz="1400"/>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pic>
        <p:nvPicPr>
          <p:cNvPr id="5" name="Picture 4" descr="A black background with grey letters&#10;&#10;Description automatically generated">
            <a:extLst>
              <a:ext uri="{FF2B5EF4-FFF2-40B4-BE49-F238E27FC236}">
                <a16:creationId xmlns:a16="http://schemas.microsoft.com/office/drawing/2014/main" id="{2437998D-8470-9F43-ED2E-228896012BD8}"/>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rightnessContrast bright="100000"/>
                    </a14:imgEffect>
                  </a14:imgLayer>
                </a14:imgProps>
              </a:ex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513308508"/>
      </p:ext>
    </p:extLst>
  </p:cSld>
  <p:clrMapOvr>
    <a:masterClrMapping/>
  </p:clrMapOvr>
  <p:extLst>
    <p:ext uri="{DCECCB84-F9BA-43D5-87BE-67443E8EF086}">
      <p15:sldGuideLst xmlns:p15="http://schemas.microsoft.com/office/powerpoint/2012/main">
        <p15:guide id="1" orient="horz" pos="822">
          <p15:clr>
            <a:srgbClr val="FBAE40"/>
          </p15:clr>
        </p15:guide>
      </p15:sldGuideLst>
    </p:ext>
  </p:extLst>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Layout-14">
    <p:spTree>
      <p:nvGrpSpPr>
        <p:cNvPr id="1" name=""/>
        <p:cNvGrpSpPr/>
        <p:nvPr/>
      </p:nvGrpSpPr>
      <p:grpSpPr>
        <a:xfrm>
          <a:off x="0" y="0"/>
          <a:ext cx="0" cy="0"/>
          <a:chOff x="0" y="0"/>
          <a:chExt cx="0" cy="0"/>
        </a:xfrm>
      </p:grpSpPr>
      <p:sp>
        <p:nvSpPr>
          <p:cNvPr id="2" name="Rectangle: Top Corners Rounded 1">
            <a:extLst>
              <a:ext uri="{FF2B5EF4-FFF2-40B4-BE49-F238E27FC236}">
                <a16:creationId xmlns:a16="http://schemas.microsoft.com/office/drawing/2014/main" id="{E47256C5-F1BA-210F-0EB1-FBE8789910CF}"/>
              </a:ext>
            </a:extLst>
          </p:cNvPr>
          <p:cNvSpPr/>
          <p:nvPr userDrawn="1"/>
        </p:nvSpPr>
        <p:spPr>
          <a:xfrm rot="5400000">
            <a:off x="355599" y="-355599"/>
            <a:ext cx="6858001" cy="7569199"/>
          </a:xfrm>
          <a:prstGeom prst="round2SameRect">
            <a:avLst>
              <a:gd name="adj1" fmla="val 798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65B0996B-54ED-E7C7-2E50-75CF9B16C8D5}"/>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D5EBE456-16CF-14E7-0D09-20595F4DF1B7}"/>
              </a:ext>
            </a:extLst>
          </p:cNvPr>
          <p:cNvSpPr>
            <a:spLocks noGrp="1"/>
          </p:cNvSpPr>
          <p:nvPr>
            <p:ph type="title"/>
          </p:nvPr>
        </p:nvSpPr>
        <p:spPr>
          <a:xfrm>
            <a:off x="618067" y="909529"/>
            <a:ext cx="6383097" cy="572371"/>
          </a:xfrm>
          <a:prstGeom prst="rect">
            <a:avLst/>
          </a:prstGeom>
        </p:spPr>
        <p:txBody>
          <a:bodyPr lIns="0" anchor="ctr" anchorCtr="0"/>
          <a:lstStyle>
            <a:lvl1pPr>
              <a:defRPr sz="3200" b="1"/>
            </a:lvl1pPr>
          </a:lstStyle>
          <a:p>
            <a:r>
              <a:rPr lang="en-US" dirty="0"/>
              <a:t>Click to edit Master title style</a:t>
            </a:r>
          </a:p>
        </p:txBody>
      </p:sp>
      <p:cxnSp>
        <p:nvCxnSpPr>
          <p:cNvPr id="6" name="Straight Connector 5">
            <a:extLst>
              <a:ext uri="{FF2B5EF4-FFF2-40B4-BE49-F238E27FC236}">
                <a16:creationId xmlns:a16="http://schemas.microsoft.com/office/drawing/2014/main" id="{FED29624-8010-7312-1F10-0535B8B9328D}"/>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Subtitle 2">
            <a:extLst>
              <a:ext uri="{FF2B5EF4-FFF2-40B4-BE49-F238E27FC236}">
                <a16:creationId xmlns:a16="http://schemas.microsoft.com/office/drawing/2014/main" id="{7EF06A2E-8739-BBA9-ACCD-D2ACAD6193ED}"/>
              </a:ext>
            </a:extLst>
          </p:cNvPr>
          <p:cNvSpPr>
            <a:spLocks noGrp="1"/>
          </p:cNvSpPr>
          <p:nvPr>
            <p:ph type="subTitle" idx="1"/>
          </p:nvPr>
        </p:nvSpPr>
        <p:spPr>
          <a:xfrm>
            <a:off x="623887" y="1490170"/>
            <a:ext cx="6377277"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10" name="Text Placeholder 9">
            <a:extLst>
              <a:ext uri="{FF2B5EF4-FFF2-40B4-BE49-F238E27FC236}">
                <a16:creationId xmlns:a16="http://schemas.microsoft.com/office/drawing/2014/main" id="{B83FAAD7-A909-AC3C-810E-F2E973D5BDF2}"/>
              </a:ext>
            </a:extLst>
          </p:cNvPr>
          <p:cNvSpPr>
            <a:spLocks noGrp="1"/>
          </p:cNvSpPr>
          <p:nvPr>
            <p:ph type="body" sz="quarter" idx="10"/>
          </p:nvPr>
        </p:nvSpPr>
        <p:spPr>
          <a:xfrm>
            <a:off x="613016" y="2395538"/>
            <a:ext cx="6383097" cy="3624262"/>
          </a:xfrm>
          <a:prstGeom prst="rect">
            <a:avLst/>
          </a:prstGeom>
        </p:spPr>
        <p:txBody>
          <a:bodyPr lIns="0" rIns="0"/>
          <a:lstStyle>
            <a:lvl1pPr marL="180000" indent="-180000">
              <a:lnSpc>
                <a:spcPct val="120000"/>
              </a:lnSpc>
              <a:spcBef>
                <a:spcPts val="600"/>
              </a:spcBef>
              <a:buClr>
                <a:srgbClr val="006EE1"/>
              </a:buClr>
              <a:defRPr sz="1600"/>
            </a:lvl1pPr>
            <a:lvl2pPr marL="396000" indent="-180000">
              <a:lnSpc>
                <a:spcPct val="120000"/>
              </a:lnSpc>
              <a:spcBef>
                <a:spcPts val="600"/>
              </a:spcBef>
              <a:buClr>
                <a:schemeClr val="accent3"/>
              </a:buClr>
              <a:buFont typeface="Arial" panose="020B0604020202020204" pitchFamily="34" charset="0"/>
              <a:buChar char="-"/>
              <a:defRPr sz="1400"/>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sp>
        <p:nvSpPr>
          <p:cNvPr id="7" name="Picture Placeholder 12">
            <a:extLst>
              <a:ext uri="{FF2B5EF4-FFF2-40B4-BE49-F238E27FC236}">
                <a16:creationId xmlns:a16="http://schemas.microsoft.com/office/drawing/2014/main" id="{432695D2-9739-8412-F4D2-A35CB4C70ADA}"/>
              </a:ext>
            </a:extLst>
          </p:cNvPr>
          <p:cNvSpPr>
            <a:spLocks noGrp="1"/>
          </p:cNvSpPr>
          <p:nvPr>
            <p:ph type="pic" sz="quarter" idx="11"/>
          </p:nvPr>
        </p:nvSpPr>
        <p:spPr>
          <a:xfrm>
            <a:off x="5775157" y="909529"/>
            <a:ext cx="5792955" cy="5385392"/>
          </a:xfrm>
          <a:prstGeom prst="roundRect">
            <a:avLst>
              <a:gd name="adj" fmla="val 10108"/>
            </a:avLst>
          </a:prstGeom>
        </p:spPr>
        <p:txBody>
          <a:bodyPr anchor="ctr" anchorCtr="0"/>
          <a:lstStyle>
            <a:lvl1pPr marL="0" indent="0" algn="ctr">
              <a:buFontTx/>
              <a:buNone/>
              <a:defRPr sz="2000">
                <a:solidFill>
                  <a:schemeClr val="tx1"/>
                </a:solidFill>
              </a:defRPr>
            </a:lvl1pPr>
          </a:lstStyle>
          <a:p>
            <a:endParaRPr lang="en-US"/>
          </a:p>
        </p:txBody>
      </p:sp>
      <p:pic>
        <p:nvPicPr>
          <p:cNvPr id="9" name="Picture 8" descr="A black background with grey letters&#10;&#10;Description automatically generated">
            <a:extLst>
              <a:ext uri="{FF2B5EF4-FFF2-40B4-BE49-F238E27FC236}">
                <a16:creationId xmlns:a16="http://schemas.microsoft.com/office/drawing/2014/main" id="{8322538A-DED8-A829-1A4D-332489EBFBB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199559461"/>
      </p:ext>
    </p:extLst>
  </p:cSld>
  <p:clrMapOvr>
    <a:masterClrMapping/>
  </p:clrMapOvr>
  <p:extLst>
    <p:ext uri="{DCECCB84-F9BA-43D5-87BE-67443E8EF086}">
      <p15:sldGuideLst xmlns:p15="http://schemas.microsoft.com/office/powerpoint/2012/main">
        <p15:guide id="1" orient="horz" pos="822">
          <p15:clr>
            <a:srgbClr val="FBAE40"/>
          </p15:clr>
        </p15:guide>
      </p15:sldGuideLst>
    </p:ext>
  </p:extLst>
</p:sldLayout>
</file>

<file path=ppt/slideLayouts/slideLayout523.xml><?xml version="1.0" encoding="utf-8"?>
<p:sldLayout xmlns:a="http://schemas.openxmlformats.org/drawingml/2006/main" xmlns:r="http://schemas.openxmlformats.org/officeDocument/2006/relationships" xmlns:p="http://schemas.openxmlformats.org/presentationml/2006/main" preserve="1" userDrawn="1">
  <p:cSld name="Layout-15">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7AAFB5D9-A8D5-D35F-29CA-5769C06A06CF}"/>
              </a:ext>
            </a:extLst>
          </p:cNvPr>
          <p:cNvSpPr/>
          <p:nvPr userDrawn="1"/>
        </p:nvSpPr>
        <p:spPr>
          <a:xfrm>
            <a:off x="3357032" y="1565806"/>
            <a:ext cx="2733145" cy="4949340"/>
          </a:xfrm>
          <a:prstGeom prst="roundRect">
            <a:avLst>
              <a:gd name="adj" fmla="val 8293"/>
            </a:avLst>
          </a:prstGeom>
          <a:solidFill>
            <a:schemeClr val="bg1"/>
          </a:solidFill>
          <a:ln w="6350">
            <a:solidFill>
              <a:srgbClr val="E8EC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884BE515-222A-9AF1-FB11-E7CA55E6CC12}"/>
              </a:ext>
            </a:extLst>
          </p:cNvPr>
          <p:cNvSpPr/>
          <p:nvPr userDrawn="1"/>
        </p:nvSpPr>
        <p:spPr>
          <a:xfrm>
            <a:off x="623887" y="1565806"/>
            <a:ext cx="2733145" cy="4949340"/>
          </a:xfrm>
          <a:prstGeom prst="roundRect">
            <a:avLst>
              <a:gd name="adj" fmla="val 8253"/>
            </a:avLst>
          </a:prstGeom>
          <a:gradFill flip="none" rotWithShape="1">
            <a:gsLst>
              <a:gs pos="91000">
                <a:srgbClr val="F7F9FA">
                  <a:alpha val="0"/>
                </a:srgbClr>
              </a:gs>
              <a:gs pos="46000">
                <a:srgbClr val="F7F9FA"/>
              </a:gs>
            </a:gsLst>
            <a:lin ang="5400000" scaled="1"/>
            <a:tileRect/>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Rounded Corners 17">
            <a:extLst>
              <a:ext uri="{FF2B5EF4-FFF2-40B4-BE49-F238E27FC236}">
                <a16:creationId xmlns:a16="http://schemas.microsoft.com/office/drawing/2014/main" id="{21080370-5E53-777B-45B4-52F962ACC670}"/>
              </a:ext>
            </a:extLst>
          </p:cNvPr>
          <p:cNvSpPr/>
          <p:nvPr userDrawn="1"/>
        </p:nvSpPr>
        <p:spPr>
          <a:xfrm>
            <a:off x="8838144" y="1565806"/>
            <a:ext cx="2733145" cy="4949340"/>
          </a:xfrm>
          <a:prstGeom prst="roundRect">
            <a:avLst>
              <a:gd name="adj" fmla="val 8293"/>
            </a:avLst>
          </a:prstGeom>
          <a:solidFill>
            <a:schemeClr val="bg1"/>
          </a:solidFill>
          <a:ln w="6350">
            <a:solidFill>
              <a:srgbClr val="E8EC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938702C5-F6F0-7593-60F5-97FCE3B6C63A}"/>
              </a:ext>
            </a:extLst>
          </p:cNvPr>
          <p:cNvSpPr/>
          <p:nvPr userDrawn="1"/>
        </p:nvSpPr>
        <p:spPr>
          <a:xfrm>
            <a:off x="6090177" y="1565806"/>
            <a:ext cx="2747967" cy="4949340"/>
          </a:xfrm>
          <a:prstGeom prst="roundRect">
            <a:avLst>
              <a:gd name="adj" fmla="val 8253"/>
            </a:avLst>
          </a:prstGeom>
          <a:gradFill flip="none" rotWithShape="1">
            <a:gsLst>
              <a:gs pos="91000">
                <a:srgbClr val="F7F9FA">
                  <a:alpha val="0"/>
                </a:srgbClr>
              </a:gs>
              <a:gs pos="46000">
                <a:srgbClr val="F7F9FA"/>
              </a:gs>
            </a:gsLst>
            <a:lin ang="5400000" scaled="1"/>
            <a:tileRect/>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65B0996B-54ED-E7C7-2E50-75CF9B16C8D5}"/>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D5EBE456-16CF-14E7-0D09-20595F4DF1B7}"/>
              </a:ext>
            </a:extLst>
          </p:cNvPr>
          <p:cNvSpPr>
            <a:spLocks noGrp="1"/>
          </p:cNvSpPr>
          <p:nvPr>
            <p:ph type="title"/>
          </p:nvPr>
        </p:nvSpPr>
        <p:spPr>
          <a:xfrm>
            <a:off x="623888" y="904019"/>
            <a:ext cx="10944225" cy="572371"/>
          </a:xfrm>
          <a:prstGeom prst="rect">
            <a:avLst/>
          </a:prstGeom>
        </p:spPr>
        <p:txBody>
          <a:bodyPr lIns="0" rIns="0" anchor="ctr" anchorCtr="0"/>
          <a:lstStyle>
            <a:lvl1pPr>
              <a:defRPr sz="3200" b="1"/>
            </a:lvl1pPr>
          </a:lstStyle>
          <a:p>
            <a:r>
              <a:rPr lang="en-US" dirty="0"/>
              <a:t>Click to edit Master title style</a:t>
            </a:r>
          </a:p>
        </p:txBody>
      </p:sp>
      <p:cxnSp>
        <p:nvCxnSpPr>
          <p:cNvPr id="6" name="Straight Connector 5">
            <a:extLst>
              <a:ext uri="{FF2B5EF4-FFF2-40B4-BE49-F238E27FC236}">
                <a16:creationId xmlns:a16="http://schemas.microsoft.com/office/drawing/2014/main" id="{FED29624-8010-7312-1F10-0535B8B9328D}"/>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3" name="Picture Placeholder 48">
            <a:extLst>
              <a:ext uri="{FF2B5EF4-FFF2-40B4-BE49-F238E27FC236}">
                <a16:creationId xmlns:a16="http://schemas.microsoft.com/office/drawing/2014/main" id="{4492CEE2-F07D-B225-37A1-6D0261A5ADA3}"/>
              </a:ext>
            </a:extLst>
          </p:cNvPr>
          <p:cNvSpPr>
            <a:spLocks noGrp="1"/>
          </p:cNvSpPr>
          <p:nvPr>
            <p:ph type="pic" sz="quarter" idx="11"/>
          </p:nvPr>
        </p:nvSpPr>
        <p:spPr>
          <a:xfrm>
            <a:off x="623888" y="1565806"/>
            <a:ext cx="2733144" cy="1345669"/>
          </a:xfrm>
          <a:prstGeom prst="roundRect">
            <a:avLst>
              <a:gd name="adj" fmla="val 16245"/>
            </a:avLst>
          </a:prstGeom>
          <a:noFill/>
        </p:spPr>
        <p:txBody>
          <a:bodyPr anchor="ctr" anchorCtr="1"/>
          <a:lstStyle>
            <a:lvl1pPr marL="0" indent="0">
              <a:buFontTx/>
              <a:buNone/>
              <a:defRPr sz="1000"/>
            </a:lvl1pPr>
          </a:lstStyle>
          <a:p>
            <a:endParaRPr lang="en-US" dirty="0"/>
          </a:p>
        </p:txBody>
      </p:sp>
      <p:sp>
        <p:nvSpPr>
          <p:cNvPr id="14" name="Picture Placeholder 48">
            <a:extLst>
              <a:ext uri="{FF2B5EF4-FFF2-40B4-BE49-F238E27FC236}">
                <a16:creationId xmlns:a16="http://schemas.microsoft.com/office/drawing/2014/main" id="{241FDCD2-F346-0FC5-842F-31794B290167}"/>
              </a:ext>
            </a:extLst>
          </p:cNvPr>
          <p:cNvSpPr>
            <a:spLocks noGrp="1"/>
          </p:cNvSpPr>
          <p:nvPr>
            <p:ph type="pic" sz="quarter" idx="12"/>
          </p:nvPr>
        </p:nvSpPr>
        <p:spPr>
          <a:xfrm>
            <a:off x="3357032" y="1565806"/>
            <a:ext cx="2733144" cy="1345669"/>
          </a:xfrm>
          <a:prstGeom prst="roundRect">
            <a:avLst/>
          </a:prstGeom>
          <a:noFill/>
        </p:spPr>
        <p:txBody>
          <a:bodyPr anchor="ctr" anchorCtr="1"/>
          <a:lstStyle>
            <a:lvl1pPr>
              <a:defRPr lang="en-US" sz="1000" dirty="0"/>
            </a:lvl1pPr>
          </a:lstStyle>
          <a:p>
            <a:pPr marL="0" lvl="0" indent="0">
              <a:buFontTx/>
              <a:buNone/>
            </a:pPr>
            <a:endParaRPr lang="en-US" dirty="0"/>
          </a:p>
        </p:txBody>
      </p:sp>
      <p:sp>
        <p:nvSpPr>
          <p:cNvPr id="15" name="Picture Placeholder 48">
            <a:extLst>
              <a:ext uri="{FF2B5EF4-FFF2-40B4-BE49-F238E27FC236}">
                <a16:creationId xmlns:a16="http://schemas.microsoft.com/office/drawing/2014/main" id="{2A4EB0BB-7F7C-F3DF-C821-CE17A106BE21}"/>
              </a:ext>
            </a:extLst>
          </p:cNvPr>
          <p:cNvSpPr>
            <a:spLocks noGrp="1"/>
          </p:cNvSpPr>
          <p:nvPr>
            <p:ph type="pic" sz="quarter" idx="13"/>
          </p:nvPr>
        </p:nvSpPr>
        <p:spPr>
          <a:xfrm>
            <a:off x="6104998" y="1565806"/>
            <a:ext cx="2733145" cy="1345669"/>
          </a:xfrm>
          <a:prstGeom prst="roundRect">
            <a:avLst/>
          </a:prstGeom>
          <a:noFill/>
        </p:spPr>
        <p:txBody>
          <a:bodyPr anchor="ctr" anchorCtr="1"/>
          <a:lstStyle>
            <a:lvl1pPr marL="0" indent="0">
              <a:buFontTx/>
              <a:buNone/>
              <a:defRPr sz="1000"/>
            </a:lvl1pPr>
          </a:lstStyle>
          <a:p>
            <a:endParaRPr lang="en-US" dirty="0"/>
          </a:p>
        </p:txBody>
      </p:sp>
      <p:sp>
        <p:nvSpPr>
          <p:cNvPr id="16" name="Picture Placeholder 48">
            <a:extLst>
              <a:ext uri="{FF2B5EF4-FFF2-40B4-BE49-F238E27FC236}">
                <a16:creationId xmlns:a16="http://schemas.microsoft.com/office/drawing/2014/main" id="{99528AFA-3832-553F-A3CD-CDF66E5FB524}"/>
              </a:ext>
            </a:extLst>
          </p:cNvPr>
          <p:cNvSpPr>
            <a:spLocks noGrp="1"/>
          </p:cNvSpPr>
          <p:nvPr>
            <p:ph type="pic" sz="quarter" idx="14"/>
          </p:nvPr>
        </p:nvSpPr>
        <p:spPr>
          <a:xfrm>
            <a:off x="8852963" y="1565806"/>
            <a:ext cx="2715149" cy="1345669"/>
          </a:xfrm>
          <a:prstGeom prst="roundRect">
            <a:avLst/>
          </a:prstGeom>
          <a:noFill/>
        </p:spPr>
        <p:txBody>
          <a:bodyPr anchor="ctr" anchorCtr="1"/>
          <a:lstStyle>
            <a:lvl1pPr marL="0" indent="0">
              <a:buFontTx/>
              <a:buNone/>
              <a:defRPr sz="1000"/>
            </a:lvl1pPr>
          </a:lstStyle>
          <a:p>
            <a:endParaRPr lang="en-US"/>
          </a:p>
        </p:txBody>
      </p:sp>
      <p:sp>
        <p:nvSpPr>
          <p:cNvPr id="17" name="Text Placeholder 3">
            <a:extLst>
              <a:ext uri="{FF2B5EF4-FFF2-40B4-BE49-F238E27FC236}">
                <a16:creationId xmlns:a16="http://schemas.microsoft.com/office/drawing/2014/main" id="{07D41879-0996-5F81-E0D9-A2049A1C15E2}"/>
              </a:ext>
            </a:extLst>
          </p:cNvPr>
          <p:cNvSpPr>
            <a:spLocks noGrp="1"/>
          </p:cNvSpPr>
          <p:nvPr>
            <p:ph type="body" sz="half" idx="23"/>
          </p:nvPr>
        </p:nvSpPr>
        <p:spPr>
          <a:xfrm>
            <a:off x="811748" y="3458884"/>
            <a:ext cx="2299752" cy="476801"/>
          </a:xfrm>
          <a:prstGeom prst="rect">
            <a:avLst/>
          </a:prstGeom>
        </p:spPr>
        <p:txBody>
          <a:bodyPr lIns="0" rIns="0" anchor="t"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9" name="Text Placeholder 9">
            <a:extLst>
              <a:ext uri="{FF2B5EF4-FFF2-40B4-BE49-F238E27FC236}">
                <a16:creationId xmlns:a16="http://schemas.microsoft.com/office/drawing/2014/main" id="{E5BA7BFB-42A1-8977-F9C0-5EEAD9C1FBD4}"/>
              </a:ext>
            </a:extLst>
          </p:cNvPr>
          <p:cNvSpPr>
            <a:spLocks noGrp="1"/>
          </p:cNvSpPr>
          <p:nvPr>
            <p:ph type="body" sz="quarter" idx="25"/>
          </p:nvPr>
        </p:nvSpPr>
        <p:spPr>
          <a:xfrm>
            <a:off x="811749" y="4002766"/>
            <a:ext cx="2299752" cy="2426152"/>
          </a:xfrm>
          <a:prstGeom prst="rect">
            <a:avLst/>
          </a:prstGeom>
        </p:spPr>
        <p:txBody>
          <a:bodyPr lIns="0" rIns="0"/>
          <a:lstStyle>
            <a:lvl1pPr marL="180000" indent="-180000">
              <a:lnSpc>
                <a:spcPct val="120000"/>
              </a:lnSpc>
              <a:spcBef>
                <a:spcPts val="600"/>
              </a:spcBef>
              <a:buClr>
                <a:srgbClr val="006EE1"/>
              </a:buClr>
              <a:defRPr sz="1600"/>
            </a:lvl1pPr>
            <a:lvl2pPr marL="396000" indent="-180000">
              <a:lnSpc>
                <a:spcPct val="120000"/>
              </a:lnSpc>
              <a:spcBef>
                <a:spcPts val="600"/>
              </a:spcBef>
              <a:buClr>
                <a:schemeClr val="accent3"/>
              </a:buClr>
              <a:buFont typeface="Arial" panose="020B0604020202020204" pitchFamily="34" charset="0"/>
              <a:buChar char="-"/>
              <a:defRPr sz="1400"/>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sp>
        <p:nvSpPr>
          <p:cNvPr id="20" name="Text Placeholder 3">
            <a:extLst>
              <a:ext uri="{FF2B5EF4-FFF2-40B4-BE49-F238E27FC236}">
                <a16:creationId xmlns:a16="http://schemas.microsoft.com/office/drawing/2014/main" id="{E1378EEE-6EE4-CFA5-BDC1-4F9D9B1E8364}"/>
              </a:ext>
            </a:extLst>
          </p:cNvPr>
          <p:cNvSpPr>
            <a:spLocks noGrp="1"/>
          </p:cNvSpPr>
          <p:nvPr>
            <p:ph type="body" sz="half" idx="26"/>
          </p:nvPr>
        </p:nvSpPr>
        <p:spPr>
          <a:xfrm>
            <a:off x="3544893" y="3459044"/>
            <a:ext cx="2299752" cy="476801"/>
          </a:xfrm>
          <a:prstGeom prst="rect">
            <a:avLst/>
          </a:prstGeom>
        </p:spPr>
        <p:txBody>
          <a:bodyPr lIns="0" rIns="0" anchor="t"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1" name="Text Placeholder 9">
            <a:extLst>
              <a:ext uri="{FF2B5EF4-FFF2-40B4-BE49-F238E27FC236}">
                <a16:creationId xmlns:a16="http://schemas.microsoft.com/office/drawing/2014/main" id="{DEE47FAB-D5F2-579D-61C1-FE9C91923FE3}"/>
              </a:ext>
            </a:extLst>
          </p:cNvPr>
          <p:cNvSpPr>
            <a:spLocks noGrp="1"/>
          </p:cNvSpPr>
          <p:nvPr>
            <p:ph type="body" sz="quarter" idx="27"/>
          </p:nvPr>
        </p:nvSpPr>
        <p:spPr>
          <a:xfrm>
            <a:off x="3544894" y="4002926"/>
            <a:ext cx="2299752" cy="2426152"/>
          </a:xfrm>
          <a:prstGeom prst="rect">
            <a:avLst/>
          </a:prstGeom>
        </p:spPr>
        <p:txBody>
          <a:bodyPr lIns="0" rIns="0"/>
          <a:lstStyle>
            <a:lvl1pPr marL="180000" indent="-180000">
              <a:lnSpc>
                <a:spcPct val="120000"/>
              </a:lnSpc>
              <a:spcBef>
                <a:spcPts val="600"/>
              </a:spcBef>
              <a:buClr>
                <a:srgbClr val="006EE1"/>
              </a:buClr>
              <a:defRPr sz="1600"/>
            </a:lvl1pPr>
            <a:lvl2pPr marL="396000" indent="-180000">
              <a:lnSpc>
                <a:spcPct val="120000"/>
              </a:lnSpc>
              <a:spcBef>
                <a:spcPts val="600"/>
              </a:spcBef>
              <a:buClr>
                <a:schemeClr val="accent3"/>
              </a:buClr>
              <a:buFont typeface="Arial" panose="020B0604020202020204" pitchFamily="34" charset="0"/>
              <a:buChar char="-"/>
              <a:defRPr sz="1400"/>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sp>
        <p:nvSpPr>
          <p:cNvPr id="26" name="Text Placeholder 3">
            <a:extLst>
              <a:ext uri="{FF2B5EF4-FFF2-40B4-BE49-F238E27FC236}">
                <a16:creationId xmlns:a16="http://schemas.microsoft.com/office/drawing/2014/main" id="{FAA9E954-080D-858A-9FB1-85C19EBFE2EC}"/>
              </a:ext>
            </a:extLst>
          </p:cNvPr>
          <p:cNvSpPr>
            <a:spLocks noGrp="1"/>
          </p:cNvSpPr>
          <p:nvPr>
            <p:ph type="body" sz="half" idx="28"/>
          </p:nvPr>
        </p:nvSpPr>
        <p:spPr>
          <a:xfrm>
            <a:off x="6335708" y="3458724"/>
            <a:ext cx="2299752" cy="476801"/>
          </a:xfrm>
          <a:prstGeom prst="rect">
            <a:avLst/>
          </a:prstGeom>
        </p:spPr>
        <p:txBody>
          <a:bodyPr lIns="0" rIns="0" anchor="t"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7" name="Text Placeholder 9">
            <a:extLst>
              <a:ext uri="{FF2B5EF4-FFF2-40B4-BE49-F238E27FC236}">
                <a16:creationId xmlns:a16="http://schemas.microsoft.com/office/drawing/2014/main" id="{04692F61-A1E4-947F-9A1E-36CFC29A1FDE}"/>
              </a:ext>
            </a:extLst>
          </p:cNvPr>
          <p:cNvSpPr>
            <a:spLocks noGrp="1"/>
          </p:cNvSpPr>
          <p:nvPr>
            <p:ph type="body" sz="quarter" idx="29"/>
          </p:nvPr>
        </p:nvSpPr>
        <p:spPr>
          <a:xfrm>
            <a:off x="6335709" y="4002606"/>
            <a:ext cx="2299752" cy="2426152"/>
          </a:xfrm>
          <a:prstGeom prst="rect">
            <a:avLst/>
          </a:prstGeom>
        </p:spPr>
        <p:txBody>
          <a:bodyPr lIns="0" rIns="0"/>
          <a:lstStyle>
            <a:lvl1pPr marL="180000" indent="-180000">
              <a:lnSpc>
                <a:spcPct val="120000"/>
              </a:lnSpc>
              <a:spcBef>
                <a:spcPts val="600"/>
              </a:spcBef>
              <a:buClr>
                <a:srgbClr val="006EE1"/>
              </a:buClr>
              <a:defRPr sz="1600"/>
            </a:lvl1pPr>
            <a:lvl2pPr marL="396000" indent="-180000">
              <a:lnSpc>
                <a:spcPct val="120000"/>
              </a:lnSpc>
              <a:spcBef>
                <a:spcPts val="600"/>
              </a:spcBef>
              <a:buClr>
                <a:schemeClr val="accent3"/>
              </a:buClr>
              <a:buFont typeface="Arial" panose="020B0604020202020204" pitchFamily="34" charset="0"/>
              <a:buChar char="-"/>
              <a:defRPr sz="1400"/>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sp>
        <p:nvSpPr>
          <p:cNvPr id="28" name="Text Placeholder 3">
            <a:extLst>
              <a:ext uri="{FF2B5EF4-FFF2-40B4-BE49-F238E27FC236}">
                <a16:creationId xmlns:a16="http://schemas.microsoft.com/office/drawing/2014/main" id="{5B9FE9EA-2B21-FE33-5C6C-B44177E2FBC2}"/>
              </a:ext>
            </a:extLst>
          </p:cNvPr>
          <p:cNvSpPr>
            <a:spLocks noGrp="1"/>
          </p:cNvSpPr>
          <p:nvPr>
            <p:ph type="body" sz="half" idx="30"/>
          </p:nvPr>
        </p:nvSpPr>
        <p:spPr>
          <a:xfrm>
            <a:off x="9068853" y="3458884"/>
            <a:ext cx="2299752" cy="476801"/>
          </a:xfrm>
          <a:prstGeom prst="rect">
            <a:avLst/>
          </a:prstGeom>
        </p:spPr>
        <p:txBody>
          <a:bodyPr lIns="0" rIns="0" anchor="t"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9" name="Text Placeholder 9">
            <a:extLst>
              <a:ext uri="{FF2B5EF4-FFF2-40B4-BE49-F238E27FC236}">
                <a16:creationId xmlns:a16="http://schemas.microsoft.com/office/drawing/2014/main" id="{FFE0F0C6-94C9-F169-116E-C30C1D47ECEA}"/>
              </a:ext>
            </a:extLst>
          </p:cNvPr>
          <p:cNvSpPr>
            <a:spLocks noGrp="1"/>
          </p:cNvSpPr>
          <p:nvPr>
            <p:ph type="body" sz="quarter" idx="31"/>
          </p:nvPr>
        </p:nvSpPr>
        <p:spPr>
          <a:xfrm>
            <a:off x="9068854" y="4002766"/>
            <a:ext cx="2299752" cy="2426152"/>
          </a:xfrm>
          <a:prstGeom prst="rect">
            <a:avLst/>
          </a:prstGeom>
        </p:spPr>
        <p:txBody>
          <a:bodyPr lIns="0" rIns="0"/>
          <a:lstStyle>
            <a:lvl1pPr marL="180000" indent="-180000">
              <a:lnSpc>
                <a:spcPct val="120000"/>
              </a:lnSpc>
              <a:spcBef>
                <a:spcPts val="600"/>
              </a:spcBef>
              <a:buClr>
                <a:srgbClr val="006EE1"/>
              </a:buClr>
              <a:defRPr sz="1600"/>
            </a:lvl1pPr>
            <a:lvl2pPr marL="396000" indent="-180000">
              <a:lnSpc>
                <a:spcPct val="120000"/>
              </a:lnSpc>
              <a:spcBef>
                <a:spcPts val="600"/>
              </a:spcBef>
              <a:buClr>
                <a:schemeClr val="accent3"/>
              </a:buClr>
              <a:buFont typeface="Arial" panose="020B0604020202020204" pitchFamily="34" charset="0"/>
              <a:buChar char="-"/>
              <a:defRPr sz="1400"/>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pic>
        <p:nvPicPr>
          <p:cNvPr id="2" name="Picture 1" descr="A black background with grey letters&#10;&#10;Description automatically generated">
            <a:extLst>
              <a:ext uri="{FF2B5EF4-FFF2-40B4-BE49-F238E27FC236}">
                <a16:creationId xmlns:a16="http://schemas.microsoft.com/office/drawing/2014/main" id="{6387D0A5-63E5-F190-77B5-9532FDFC9488}"/>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418776324"/>
      </p:ext>
    </p:extLst>
  </p:cSld>
  <p:clrMapOvr>
    <a:masterClrMapping/>
  </p:clrMapOvr>
  <p:extLst>
    <p:ext uri="{DCECCB84-F9BA-43D5-87BE-67443E8EF086}">
      <p15:sldGuideLst xmlns:p15="http://schemas.microsoft.com/office/powerpoint/2012/main">
        <p15:guide id="1" orient="horz" pos="822">
          <p15:clr>
            <a:srgbClr val="FBAE40"/>
          </p15:clr>
        </p15:guide>
      </p15:sldGuideLst>
    </p:ext>
  </p:extLst>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Layout-16">
    <p:spTree>
      <p:nvGrpSpPr>
        <p:cNvPr id="1" name=""/>
        <p:cNvGrpSpPr/>
        <p:nvPr/>
      </p:nvGrpSpPr>
      <p:grpSpPr>
        <a:xfrm>
          <a:off x="0" y="0"/>
          <a:ext cx="0" cy="0"/>
          <a:chOff x="0" y="0"/>
          <a:chExt cx="0" cy="0"/>
        </a:xfrm>
      </p:grpSpPr>
      <p:cxnSp>
        <p:nvCxnSpPr>
          <p:cNvPr id="34" name="Straight Connector 33">
            <a:extLst>
              <a:ext uri="{FF2B5EF4-FFF2-40B4-BE49-F238E27FC236}">
                <a16:creationId xmlns:a16="http://schemas.microsoft.com/office/drawing/2014/main" id="{13B26F4B-DEA8-42D7-C1F2-994DFC2FB660}"/>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
        <p:nvSpPr>
          <p:cNvPr id="49" name="Picture Placeholder 48">
            <a:extLst>
              <a:ext uri="{FF2B5EF4-FFF2-40B4-BE49-F238E27FC236}">
                <a16:creationId xmlns:a16="http://schemas.microsoft.com/office/drawing/2014/main" id="{C42317BE-A375-19C7-1BD2-976409018E23}"/>
              </a:ext>
            </a:extLst>
          </p:cNvPr>
          <p:cNvSpPr>
            <a:spLocks noGrp="1"/>
          </p:cNvSpPr>
          <p:nvPr>
            <p:ph type="pic" sz="quarter" idx="11"/>
          </p:nvPr>
        </p:nvSpPr>
        <p:spPr>
          <a:xfrm>
            <a:off x="623888" y="2306937"/>
            <a:ext cx="604822" cy="605167"/>
          </a:xfrm>
          <a:prstGeom prst="ellipse">
            <a:avLst/>
          </a:prstGeom>
          <a:noFill/>
        </p:spPr>
        <p:txBody>
          <a:bodyPr anchor="ctr" anchorCtr="1"/>
          <a:lstStyle>
            <a:lvl1pPr marL="0" indent="0">
              <a:buFontTx/>
              <a:buNone/>
              <a:defRPr sz="1000"/>
            </a:lvl1pPr>
          </a:lstStyle>
          <a:p>
            <a:endParaRPr lang="en-US"/>
          </a:p>
        </p:txBody>
      </p:sp>
      <p:sp>
        <p:nvSpPr>
          <p:cNvPr id="50" name="Picture Placeholder 48">
            <a:extLst>
              <a:ext uri="{FF2B5EF4-FFF2-40B4-BE49-F238E27FC236}">
                <a16:creationId xmlns:a16="http://schemas.microsoft.com/office/drawing/2014/main" id="{9A237FE5-24C3-F560-6987-A669AEDCB944}"/>
              </a:ext>
            </a:extLst>
          </p:cNvPr>
          <p:cNvSpPr>
            <a:spLocks noGrp="1"/>
          </p:cNvSpPr>
          <p:nvPr>
            <p:ph type="pic" sz="quarter" idx="12"/>
          </p:nvPr>
        </p:nvSpPr>
        <p:spPr>
          <a:xfrm>
            <a:off x="623888" y="3722967"/>
            <a:ext cx="604822" cy="605167"/>
          </a:xfrm>
          <a:prstGeom prst="ellipse">
            <a:avLst/>
          </a:prstGeom>
          <a:noFill/>
        </p:spPr>
        <p:txBody>
          <a:bodyPr anchor="ctr" anchorCtr="1"/>
          <a:lstStyle>
            <a:lvl1pPr marL="0" indent="0">
              <a:buFontTx/>
              <a:buNone/>
              <a:defRPr sz="1000"/>
            </a:lvl1pPr>
          </a:lstStyle>
          <a:p>
            <a:endParaRPr lang="en-US"/>
          </a:p>
        </p:txBody>
      </p:sp>
      <p:sp>
        <p:nvSpPr>
          <p:cNvPr id="52" name="Picture Placeholder 48">
            <a:extLst>
              <a:ext uri="{FF2B5EF4-FFF2-40B4-BE49-F238E27FC236}">
                <a16:creationId xmlns:a16="http://schemas.microsoft.com/office/drawing/2014/main" id="{2A4E012E-82DD-05C7-7B07-0BEFB1E7E2C6}"/>
              </a:ext>
            </a:extLst>
          </p:cNvPr>
          <p:cNvSpPr>
            <a:spLocks noGrp="1"/>
          </p:cNvSpPr>
          <p:nvPr>
            <p:ph type="pic" sz="quarter" idx="13"/>
          </p:nvPr>
        </p:nvSpPr>
        <p:spPr>
          <a:xfrm>
            <a:off x="623888" y="5138997"/>
            <a:ext cx="604822" cy="605167"/>
          </a:xfrm>
          <a:prstGeom prst="ellipse">
            <a:avLst/>
          </a:prstGeom>
          <a:noFill/>
        </p:spPr>
        <p:txBody>
          <a:bodyPr anchor="ctr" anchorCtr="1"/>
          <a:lstStyle>
            <a:lvl1pPr marL="0" indent="0">
              <a:buFontTx/>
              <a:buNone/>
              <a:defRPr sz="1000"/>
            </a:lvl1pPr>
          </a:lstStyle>
          <a:p>
            <a:endParaRPr lang="en-US"/>
          </a:p>
        </p:txBody>
      </p:sp>
      <p:sp>
        <p:nvSpPr>
          <p:cNvPr id="53" name="Title 1">
            <a:extLst>
              <a:ext uri="{FF2B5EF4-FFF2-40B4-BE49-F238E27FC236}">
                <a16:creationId xmlns:a16="http://schemas.microsoft.com/office/drawing/2014/main" id="{048713FC-8236-7D70-D025-54DF5B741613}"/>
              </a:ext>
            </a:extLst>
          </p:cNvPr>
          <p:cNvSpPr>
            <a:spLocks noGrp="1"/>
          </p:cNvSpPr>
          <p:nvPr>
            <p:ph type="title"/>
          </p:nvPr>
        </p:nvSpPr>
        <p:spPr>
          <a:xfrm>
            <a:off x="618067" y="909529"/>
            <a:ext cx="10950046" cy="572371"/>
          </a:xfrm>
          <a:prstGeom prst="rect">
            <a:avLst/>
          </a:prstGeom>
        </p:spPr>
        <p:txBody>
          <a:bodyPr lIns="0" anchor="ctr" anchorCtr="0"/>
          <a:lstStyle>
            <a:lvl1pPr>
              <a:defRPr sz="3200" b="1"/>
            </a:lvl1pPr>
          </a:lstStyle>
          <a:p>
            <a:r>
              <a:rPr lang="en-US" dirty="0"/>
              <a:t>Click to edit Master title style</a:t>
            </a:r>
          </a:p>
        </p:txBody>
      </p:sp>
      <p:cxnSp>
        <p:nvCxnSpPr>
          <p:cNvPr id="55" name="Straight Connector 54">
            <a:extLst>
              <a:ext uri="{FF2B5EF4-FFF2-40B4-BE49-F238E27FC236}">
                <a16:creationId xmlns:a16="http://schemas.microsoft.com/office/drawing/2014/main" id="{FAC4DCFB-D4A3-6FC3-56B8-97E057D0675A}"/>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8" name="Text Placeholder 3">
            <a:extLst>
              <a:ext uri="{FF2B5EF4-FFF2-40B4-BE49-F238E27FC236}">
                <a16:creationId xmlns:a16="http://schemas.microsoft.com/office/drawing/2014/main" id="{CA1BCA3B-2E15-6447-3471-DEE5162A9073}"/>
              </a:ext>
            </a:extLst>
          </p:cNvPr>
          <p:cNvSpPr>
            <a:spLocks noGrp="1"/>
          </p:cNvSpPr>
          <p:nvPr>
            <p:ph type="body" sz="half" idx="14"/>
          </p:nvPr>
        </p:nvSpPr>
        <p:spPr>
          <a:xfrm>
            <a:off x="1363118" y="2265198"/>
            <a:ext cx="3926417" cy="344322"/>
          </a:xfrm>
          <a:prstGeom prst="rect">
            <a:avLst/>
          </a:prstGeom>
        </p:spPr>
        <p:txBody>
          <a:bodyPr anchor="ctr"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9" name="Text Placeholder 3">
            <a:extLst>
              <a:ext uri="{FF2B5EF4-FFF2-40B4-BE49-F238E27FC236}">
                <a16:creationId xmlns:a16="http://schemas.microsoft.com/office/drawing/2014/main" id="{71B008CE-D1F9-DCEC-D71A-73E8C5AF5EB2}"/>
              </a:ext>
            </a:extLst>
          </p:cNvPr>
          <p:cNvSpPr>
            <a:spLocks noGrp="1"/>
          </p:cNvSpPr>
          <p:nvPr>
            <p:ph type="body" sz="half" idx="15"/>
          </p:nvPr>
        </p:nvSpPr>
        <p:spPr>
          <a:xfrm>
            <a:off x="1363118" y="2619156"/>
            <a:ext cx="3926417" cy="605166"/>
          </a:xfrm>
          <a:prstGeom prst="rect">
            <a:avLst/>
          </a:prstGeom>
        </p:spPr>
        <p:txBody>
          <a:bodyPr anchor="t" anchorCtr="0"/>
          <a:lstStyle>
            <a:lvl1pPr marL="0" indent="0">
              <a:buNone/>
              <a:defRPr sz="1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0" name="Text Placeholder 3">
            <a:extLst>
              <a:ext uri="{FF2B5EF4-FFF2-40B4-BE49-F238E27FC236}">
                <a16:creationId xmlns:a16="http://schemas.microsoft.com/office/drawing/2014/main" id="{6F1AE01E-B5F9-CBA0-1AC7-5ECF76FC6615}"/>
              </a:ext>
            </a:extLst>
          </p:cNvPr>
          <p:cNvSpPr>
            <a:spLocks noGrp="1"/>
          </p:cNvSpPr>
          <p:nvPr>
            <p:ph type="body" sz="half" idx="16"/>
          </p:nvPr>
        </p:nvSpPr>
        <p:spPr>
          <a:xfrm>
            <a:off x="1363118" y="3692463"/>
            <a:ext cx="3926417" cy="344322"/>
          </a:xfrm>
          <a:prstGeom prst="rect">
            <a:avLst/>
          </a:prstGeom>
        </p:spPr>
        <p:txBody>
          <a:bodyPr anchor="ctr"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1" name="Text Placeholder 3">
            <a:extLst>
              <a:ext uri="{FF2B5EF4-FFF2-40B4-BE49-F238E27FC236}">
                <a16:creationId xmlns:a16="http://schemas.microsoft.com/office/drawing/2014/main" id="{044EBD95-DC9C-74C4-28D7-D51359ABF951}"/>
              </a:ext>
            </a:extLst>
          </p:cNvPr>
          <p:cNvSpPr>
            <a:spLocks noGrp="1"/>
          </p:cNvSpPr>
          <p:nvPr>
            <p:ph type="body" sz="half" idx="17"/>
          </p:nvPr>
        </p:nvSpPr>
        <p:spPr>
          <a:xfrm>
            <a:off x="1363118" y="4046421"/>
            <a:ext cx="3926417" cy="605166"/>
          </a:xfrm>
          <a:prstGeom prst="rect">
            <a:avLst/>
          </a:prstGeom>
        </p:spPr>
        <p:txBody>
          <a:bodyPr anchor="t" anchorCtr="0"/>
          <a:lstStyle>
            <a:lvl1pPr marL="0" indent="0">
              <a:buNone/>
              <a:defRPr sz="1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2" name="Text Placeholder 3">
            <a:extLst>
              <a:ext uri="{FF2B5EF4-FFF2-40B4-BE49-F238E27FC236}">
                <a16:creationId xmlns:a16="http://schemas.microsoft.com/office/drawing/2014/main" id="{AE0CB9A8-5D7D-639D-2B49-57934F09AF48}"/>
              </a:ext>
            </a:extLst>
          </p:cNvPr>
          <p:cNvSpPr>
            <a:spLocks noGrp="1"/>
          </p:cNvSpPr>
          <p:nvPr>
            <p:ph type="body" sz="half" idx="18"/>
          </p:nvPr>
        </p:nvSpPr>
        <p:spPr>
          <a:xfrm>
            <a:off x="1363118" y="5090561"/>
            <a:ext cx="3926417" cy="344322"/>
          </a:xfrm>
          <a:prstGeom prst="rect">
            <a:avLst/>
          </a:prstGeom>
        </p:spPr>
        <p:txBody>
          <a:bodyPr anchor="ctr"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3" name="Text Placeholder 3">
            <a:extLst>
              <a:ext uri="{FF2B5EF4-FFF2-40B4-BE49-F238E27FC236}">
                <a16:creationId xmlns:a16="http://schemas.microsoft.com/office/drawing/2014/main" id="{37EE4FEA-87FE-4F96-9209-E87B9C9EB649}"/>
              </a:ext>
            </a:extLst>
          </p:cNvPr>
          <p:cNvSpPr>
            <a:spLocks noGrp="1"/>
          </p:cNvSpPr>
          <p:nvPr>
            <p:ph type="body" sz="half" idx="19"/>
          </p:nvPr>
        </p:nvSpPr>
        <p:spPr>
          <a:xfrm>
            <a:off x="1363118" y="5444519"/>
            <a:ext cx="3926417" cy="605166"/>
          </a:xfrm>
          <a:prstGeom prst="rect">
            <a:avLst/>
          </a:prstGeom>
        </p:spPr>
        <p:txBody>
          <a:bodyPr anchor="t" anchorCtr="0"/>
          <a:lstStyle>
            <a:lvl1pPr marL="0" indent="0">
              <a:buNone/>
              <a:defRPr sz="1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 name="Subtitle 2">
            <a:extLst>
              <a:ext uri="{FF2B5EF4-FFF2-40B4-BE49-F238E27FC236}">
                <a16:creationId xmlns:a16="http://schemas.microsoft.com/office/drawing/2014/main" id="{DEE63345-05BD-29F8-B96C-500FEC1BAC24}"/>
              </a:ext>
            </a:extLst>
          </p:cNvPr>
          <p:cNvSpPr>
            <a:spLocks noGrp="1"/>
          </p:cNvSpPr>
          <p:nvPr>
            <p:ph type="subTitle" idx="1"/>
          </p:nvPr>
        </p:nvSpPr>
        <p:spPr>
          <a:xfrm>
            <a:off x="623887" y="1490170"/>
            <a:ext cx="10944225"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3" name="Picture Placeholder 48">
            <a:extLst>
              <a:ext uri="{FF2B5EF4-FFF2-40B4-BE49-F238E27FC236}">
                <a16:creationId xmlns:a16="http://schemas.microsoft.com/office/drawing/2014/main" id="{C646469B-4028-9A49-3471-34E18115C5BB}"/>
              </a:ext>
            </a:extLst>
          </p:cNvPr>
          <p:cNvSpPr>
            <a:spLocks noGrp="1"/>
          </p:cNvSpPr>
          <p:nvPr>
            <p:ph type="pic" sz="quarter" idx="20"/>
          </p:nvPr>
        </p:nvSpPr>
        <p:spPr>
          <a:xfrm>
            <a:off x="6096000" y="2306937"/>
            <a:ext cx="604822" cy="605167"/>
          </a:xfrm>
          <a:prstGeom prst="ellipse">
            <a:avLst/>
          </a:prstGeom>
          <a:noFill/>
        </p:spPr>
        <p:txBody>
          <a:bodyPr anchor="ctr" anchorCtr="1"/>
          <a:lstStyle>
            <a:lvl1pPr marL="0" indent="0">
              <a:buFontTx/>
              <a:buNone/>
              <a:defRPr sz="1000"/>
            </a:lvl1pPr>
          </a:lstStyle>
          <a:p>
            <a:endParaRPr lang="en-US"/>
          </a:p>
        </p:txBody>
      </p:sp>
      <p:sp>
        <p:nvSpPr>
          <p:cNvPr id="5" name="Picture Placeholder 48">
            <a:extLst>
              <a:ext uri="{FF2B5EF4-FFF2-40B4-BE49-F238E27FC236}">
                <a16:creationId xmlns:a16="http://schemas.microsoft.com/office/drawing/2014/main" id="{71B907AB-FAD5-A963-D24B-0D8467177021}"/>
              </a:ext>
            </a:extLst>
          </p:cNvPr>
          <p:cNvSpPr>
            <a:spLocks noGrp="1"/>
          </p:cNvSpPr>
          <p:nvPr>
            <p:ph type="pic" sz="quarter" idx="21"/>
          </p:nvPr>
        </p:nvSpPr>
        <p:spPr>
          <a:xfrm>
            <a:off x="6096000" y="3722967"/>
            <a:ext cx="604822" cy="605167"/>
          </a:xfrm>
          <a:prstGeom prst="ellipse">
            <a:avLst/>
          </a:prstGeom>
          <a:noFill/>
        </p:spPr>
        <p:txBody>
          <a:bodyPr anchor="ctr" anchorCtr="1"/>
          <a:lstStyle>
            <a:lvl1pPr marL="0" indent="0">
              <a:buFontTx/>
              <a:buNone/>
              <a:defRPr sz="1000"/>
            </a:lvl1pPr>
          </a:lstStyle>
          <a:p>
            <a:endParaRPr lang="en-US"/>
          </a:p>
        </p:txBody>
      </p:sp>
      <p:sp>
        <p:nvSpPr>
          <p:cNvPr id="6" name="Picture Placeholder 48">
            <a:extLst>
              <a:ext uri="{FF2B5EF4-FFF2-40B4-BE49-F238E27FC236}">
                <a16:creationId xmlns:a16="http://schemas.microsoft.com/office/drawing/2014/main" id="{9134C273-7412-84E9-A3B6-B17FC711C118}"/>
              </a:ext>
            </a:extLst>
          </p:cNvPr>
          <p:cNvSpPr>
            <a:spLocks noGrp="1"/>
          </p:cNvSpPr>
          <p:nvPr>
            <p:ph type="pic" sz="quarter" idx="22"/>
          </p:nvPr>
        </p:nvSpPr>
        <p:spPr>
          <a:xfrm>
            <a:off x="6096000" y="5138997"/>
            <a:ext cx="604822" cy="605167"/>
          </a:xfrm>
          <a:prstGeom prst="ellipse">
            <a:avLst/>
          </a:prstGeom>
          <a:noFill/>
        </p:spPr>
        <p:txBody>
          <a:bodyPr anchor="ctr" anchorCtr="1"/>
          <a:lstStyle>
            <a:lvl1pPr marL="0" indent="0">
              <a:buFontTx/>
              <a:buNone/>
              <a:defRPr sz="1000"/>
            </a:lvl1pPr>
          </a:lstStyle>
          <a:p>
            <a:endParaRPr lang="en-US"/>
          </a:p>
        </p:txBody>
      </p:sp>
      <p:sp>
        <p:nvSpPr>
          <p:cNvPr id="7" name="Text Placeholder 3">
            <a:extLst>
              <a:ext uri="{FF2B5EF4-FFF2-40B4-BE49-F238E27FC236}">
                <a16:creationId xmlns:a16="http://schemas.microsoft.com/office/drawing/2014/main" id="{98DC7679-EDEA-727F-07DC-F3CAAF61793E}"/>
              </a:ext>
            </a:extLst>
          </p:cNvPr>
          <p:cNvSpPr>
            <a:spLocks noGrp="1"/>
          </p:cNvSpPr>
          <p:nvPr>
            <p:ph type="body" sz="half" idx="23"/>
          </p:nvPr>
        </p:nvSpPr>
        <p:spPr>
          <a:xfrm>
            <a:off x="6835230" y="2265198"/>
            <a:ext cx="3926417" cy="344322"/>
          </a:xfrm>
          <a:prstGeom prst="rect">
            <a:avLst/>
          </a:prstGeom>
        </p:spPr>
        <p:txBody>
          <a:bodyPr anchor="ctr"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8" name="Text Placeholder 3">
            <a:extLst>
              <a:ext uri="{FF2B5EF4-FFF2-40B4-BE49-F238E27FC236}">
                <a16:creationId xmlns:a16="http://schemas.microsoft.com/office/drawing/2014/main" id="{6D1D2368-2397-D5EF-0985-E0DB76E449E2}"/>
              </a:ext>
            </a:extLst>
          </p:cNvPr>
          <p:cNvSpPr>
            <a:spLocks noGrp="1"/>
          </p:cNvSpPr>
          <p:nvPr>
            <p:ph type="body" sz="half" idx="24"/>
          </p:nvPr>
        </p:nvSpPr>
        <p:spPr>
          <a:xfrm>
            <a:off x="6835230" y="2619156"/>
            <a:ext cx="3926417" cy="605166"/>
          </a:xfrm>
          <a:prstGeom prst="rect">
            <a:avLst/>
          </a:prstGeom>
        </p:spPr>
        <p:txBody>
          <a:bodyPr anchor="t" anchorCtr="0"/>
          <a:lstStyle>
            <a:lvl1pPr marL="0" indent="0">
              <a:buNone/>
              <a:defRPr sz="1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9" name="Text Placeholder 3">
            <a:extLst>
              <a:ext uri="{FF2B5EF4-FFF2-40B4-BE49-F238E27FC236}">
                <a16:creationId xmlns:a16="http://schemas.microsoft.com/office/drawing/2014/main" id="{AF5452B6-DA03-3F65-FD26-BEDA5FD2AA0C}"/>
              </a:ext>
            </a:extLst>
          </p:cNvPr>
          <p:cNvSpPr>
            <a:spLocks noGrp="1"/>
          </p:cNvSpPr>
          <p:nvPr>
            <p:ph type="body" sz="half" idx="25"/>
          </p:nvPr>
        </p:nvSpPr>
        <p:spPr>
          <a:xfrm>
            <a:off x="6835230" y="3692463"/>
            <a:ext cx="3926417" cy="344322"/>
          </a:xfrm>
          <a:prstGeom prst="rect">
            <a:avLst/>
          </a:prstGeom>
        </p:spPr>
        <p:txBody>
          <a:bodyPr anchor="ctr"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0" name="Text Placeholder 3">
            <a:extLst>
              <a:ext uri="{FF2B5EF4-FFF2-40B4-BE49-F238E27FC236}">
                <a16:creationId xmlns:a16="http://schemas.microsoft.com/office/drawing/2014/main" id="{944C3E29-2175-F8DB-4252-183E4BB3F2F8}"/>
              </a:ext>
            </a:extLst>
          </p:cNvPr>
          <p:cNvSpPr>
            <a:spLocks noGrp="1"/>
          </p:cNvSpPr>
          <p:nvPr>
            <p:ph type="body" sz="half" idx="26"/>
          </p:nvPr>
        </p:nvSpPr>
        <p:spPr>
          <a:xfrm>
            <a:off x="6835230" y="4046421"/>
            <a:ext cx="3926417" cy="605166"/>
          </a:xfrm>
          <a:prstGeom prst="rect">
            <a:avLst/>
          </a:prstGeom>
        </p:spPr>
        <p:txBody>
          <a:bodyPr anchor="t" anchorCtr="0"/>
          <a:lstStyle>
            <a:lvl1pPr marL="0" indent="0">
              <a:buNone/>
              <a:defRPr sz="1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1" name="Text Placeholder 3">
            <a:extLst>
              <a:ext uri="{FF2B5EF4-FFF2-40B4-BE49-F238E27FC236}">
                <a16:creationId xmlns:a16="http://schemas.microsoft.com/office/drawing/2014/main" id="{D95F912F-ADBC-9408-FCD7-70E6F88713BA}"/>
              </a:ext>
            </a:extLst>
          </p:cNvPr>
          <p:cNvSpPr>
            <a:spLocks noGrp="1"/>
          </p:cNvSpPr>
          <p:nvPr>
            <p:ph type="body" sz="half" idx="27"/>
          </p:nvPr>
        </p:nvSpPr>
        <p:spPr>
          <a:xfrm>
            <a:off x="6835230" y="5090561"/>
            <a:ext cx="3926417" cy="344322"/>
          </a:xfrm>
          <a:prstGeom prst="rect">
            <a:avLst/>
          </a:prstGeom>
        </p:spPr>
        <p:txBody>
          <a:bodyPr anchor="ctr" anchorCtr="0"/>
          <a:lstStyle>
            <a:lvl1pPr marL="0" indent="0">
              <a:buNone/>
              <a:defRPr sz="16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2" name="Text Placeholder 3">
            <a:extLst>
              <a:ext uri="{FF2B5EF4-FFF2-40B4-BE49-F238E27FC236}">
                <a16:creationId xmlns:a16="http://schemas.microsoft.com/office/drawing/2014/main" id="{39A14998-8D27-A9BD-9707-0F376170662C}"/>
              </a:ext>
            </a:extLst>
          </p:cNvPr>
          <p:cNvSpPr>
            <a:spLocks noGrp="1"/>
          </p:cNvSpPr>
          <p:nvPr>
            <p:ph type="body" sz="half" idx="28"/>
          </p:nvPr>
        </p:nvSpPr>
        <p:spPr>
          <a:xfrm>
            <a:off x="6835230" y="5444519"/>
            <a:ext cx="3926417" cy="605166"/>
          </a:xfrm>
          <a:prstGeom prst="rect">
            <a:avLst/>
          </a:prstGeom>
        </p:spPr>
        <p:txBody>
          <a:bodyPr anchor="t" anchorCtr="0"/>
          <a:lstStyle>
            <a:lvl1pPr marL="0" indent="0">
              <a:buNone/>
              <a:defRPr sz="1400" b="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pic>
        <p:nvPicPr>
          <p:cNvPr id="4" name="Picture 3" descr="A black background with grey letters&#10;&#10;Description automatically generated">
            <a:extLst>
              <a:ext uri="{FF2B5EF4-FFF2-40B4-BE49-F238E27FC236}">
                <a16:creationId xmlns:a16="http://schemas.microsoft.com/office/drawing/2014/main" id="{47D96DC8-B689-9F25-9050-A4EBB04AC8F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3236794128"/>
      </p:ext>
    </p:extLst>
  </p:cSld>
  <p:clrMapOvr>
    <a:masterClrMapping/>
  </p:clrMapOvr>
  <p:extLst>
    <p:ext uri="{DCECCB84-F9BA-43D5-87BE-67443E8EF086}">
      <p15:sldGuideLst xmlns:p15="http://schemas.microsoft.com/office/powerpoint/2012/main"/>
    </p:ext>
  </p:extLst>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Logo-1">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5B0996B-54ED-E7C7-2E50-75CF9B16C8D5}"/>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D5EBE456-16CF-14E7-0D09-20595F4DF1B7}"/>
              </a:ext>
            </a:extLst>
          </p:cNvPr>
          <p:cNvSpPr>
            <a:spLocks noGrp="1"/>
          </p:cNvSpPr>
          <p:nvPr>
            <p:ph type="title"/>
          </p:nvPr>
        </p:nvSpPr>
        <p:spPr>
          <a:xfrm>
            <a:off x="623888" y="904019"/>
            <a:ext cx="10944225" cy="572371"/>
          </a:xfrm>
          <a:prstGeom prst="rect">
            <a:avLst/>
          </a:prstGeom>
        </p:spPr>
        <p:txBody>
          <a:bodyPr lIns="0" rIns="0" anchor="ctr" anchorCtr="0"/>
          <a:lstStyle>
            <a:lvl1pPr>
              <a:defRPr sz="3200" b="1"/>
            </a:lvl1pPr>
          </a:lstStyle>
          <a:p>
            <a:r>
              <a:rPr lang="en-US" dirty="0"/>
              <a:t>Click to edit Master title style</a:t>
            </a:r>
          </a:p>
        </p:txBody>
      </p:sp>
      <p:cxnSp>
        <p:nvCxnSpPr>
          <p:cNvPr id="6" name="Straight Connector 5">
            <a:extLst>
              <a:ext uri="{FF2B5EF4-FFF2-40B4-BE49-F238E27FC236}">
                <a16:creationId xmlns:a16="http://schemas.microsoft.com/office/drawing/2014/main" id="{FED29624-8010-7312-1F10-0535B8B9328D}"/>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Subtitle 2">
            <a:extLst>
              <a:ext uri="{FF2B5EF4-FFF2-40B4-BE49-F238E27FC236}">
                <a16:creationId xmlns:a16="http://schemas.microsoft.com/office/drawing/2014/main" id="{39ED93DB-7A4C-997C-28C9-A77DC7C27933}"/>
              </a:ext>
            </a:extLst>
          </p:cNvPr>
          <p:cNvSpPr>
            <a:spLocks noGrp="1"/>
          </p:cNvSpPr>
          <p:nvPr>
            <p:ph type="subTitle" idx="1"/>
          </p:nvPr>
        </p:nvSpPr>
        <p:spPr>
          <a:xfrm>
            <a:off x="623887" y="1490170"/>
            <a:ext cx="10944225"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9" name="Text Placeholder 3">
            <a:extLst>
              <a:ext uri="{FF2B5EF4-FFF2-40B4-BE49-F238E27FC236}">
                <a16:creationId xmlns:a16="http://schemas.microsoft.com/office/drawing/2014/main" id="{6F48B22B-D671-0F5D-86E6-36FA9C79E9FA}"/>
              </a:ext>
            </a:extLst>
          </p:cNvPr>
          <p:cNvSpPr>
            <a:spLocks noGrp="1"/>
          </p:cNvSpPr>
          <p:nvPr>
            <p:ph type="body" sz="half" idx="14"/>
          </p:nvPr>
        </p:nvSpPr>
        <p:spPr>
          <a:xfrm>
            <a:off x="623888" y="2292343"/>
            <a:ext cx="3926417" cy="344322"/>
          </a:xfrm>
          <a:prstGeom prst="rect">
            <a:avLst/>
          </a:prstGeom>
        </p:spPr>
        <p:txBody>
          <a:bodyPr lIns="0" rIns="0" anchor="ctr" anchorCtr="0"/>
          <a:lstStyle>
            <a:lvl1pPr marL="0" indent="0">
              <a:buNone/>
              <a:defRPr sz="1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0" name="Text Placeholder 3">
            <a:extLst>
              <a:ext uri="{FF2B5EF4-FFF2-40B4-BE49-F238E27FC236}">
                <a16:creationId xmlns:a16="http://schemas.microsoft.com/office/drawing/2014/main" id="{BBA97903-068A-D8F1-61DD-EAA260EF9BB7}"/>
              </a:ext>
            </a:extLst>
          </p:cNvPr>
          <p:cNvSpPr>
            <a:spLocks noGrp="1"/>
          </p:cNvSpPr>
          <p:nvPr>
            <p:ph type="body" sz="half" idx="15"/>
          </p:nvPr>
        </p:nvSpPr>
        <p:spPr>
          <a:xfrm>
            <a:off x="623888" y="3400902"/>
            <a:ext cx="3926417" cy="344322"/>
          </a:xfrm>
          <a:prstGeom prst="rect">
            <a:avLst/>
          </a:prstGeom>
        </p:spPr>
        <p:txBody>
          <a:bodyPr lIns="0" rIns="0" anchor="ctr" anchorCtr="0"/>
          <a:lstStyle>
            <a:lvl1pPr marL="0" indent="0">
              <a:buNone/>
              <a:defRPr sz="1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1" name="Text Placeholder 3">
            <a:extLst>
              <a:ext uri="{FF2B5EF4-FFF2-40B4-BE49-F238E27FC236}">
                <a16:creationId xmlns:a16="http://schemas.microsoft.com/office/drawing/2014/main" id="{EBDC96F1-2BBF-EA63-7BD0-D0C7E7F40188}"/>
              </a:ext>
            </a:extLst>
          </p:cNvPr>
          <p:cNvSpPr>
            <a:spLocks noGrp="1"/>
          </p:cNvSpPr>
          <p:nvPr>
            <p:ph type="body" sz="half" idx="16"/>
          </p:nvPr>
        </p:nvSpPr>
        <p:spPr>
          <a:xfrm>
            <a:off x="623888" y="5481011"/>
            <a:ext cx="3926417" cy="344322"/>
          </a:xfrm>
          <a:prstGeom prst="rect">
            <a:avLst/>
          </a:prstGeom>
        </p:spPr>
        <p:txBody>
          <a:bodyPr lIns="0" rIns="0" anchor="ctr" anchorCtr="0"/>
          <a:lstStyle>
            <a:lvl1pPr marL="0" indent="0">
              <a:buNone/>
              <a:defRPr sz="1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2" name="Text Placeholder 3">
            <a:extLst>
              <a:ext uri="{FF2B5EF4-FFF2-40B4-BE49-F238E27FC236}">
                <a16:creationId xmlns:a16="http://schemas.microsoft.com/office/drawing/2014/main" id="{95F278E7-5EC3-5304-27D1-1E91E625CB9C}"/>
              </a:ext>
            </a:extLst>
          </p:cNvPr>
          <p:cNvSpPr>
            <a:spLocks noGrp="1"/>
          </p:cNvSpPr>
          <p:nvPr>
            <p:ph type="body" sz="half" idx="17"/>
          </p:nvPr>
        </p:nvSpPr>
        <p:spPr>
          <a:xfrm>
            <a:off x="6409532" y="2292343"/>
            <a:ext cx="3926417" cy="344322"/>
          </a:xfrm>
          <a:prstGeom prst="rect">
            <a:avLst/>
          </a:prstGeom>
        </p:spPr>
        <p:txBody>
          <a:bodyPr lIns="0" rIns="0" anchor="ctr" anchorCtr="0"/>
          <a:lstStyle>
            <a:lvl1pPr marL="0" indent="0">
              <a:buNone/>
              <a:defRPr sz="1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3" name="Text Placeholder 3">
            <a:extLst>
              <a:ext uri="{FF2B5EF4-FFF2-40B4-BE49-F238E27FC236}">
                <a16:creationId xmlns:a16="http://schemas.microsoft.com/office/drawing/2014/main" id="{5E710FED-D3A6-0092-2636-2A69EB64D201}"/>
              </a:ext>
            </a:extLst>
          </p:cNvPr>
          <p:cNvSpPr>
            <a:spLocks noGrp="1"/>
          </p:cNvSpPr>
          <p:nvPr>
            <p:ph type="body" sz="half" idx="18"/>
          </p:nvPr>
        </p:nvSpPr>
        <p:spPr>
          <a:xfrm>
            <a:off x="6409532" y="4120569"/>
            <a:ext cx="3926417" cy="344322"/>
          </a:xfrm>
          <a:prstGeom prst="rect">
            <a:avLst/>
          </a:prstGeom>
        </p:spPr>
        <p:txBody>
          <a:bodyPr lIns="0" rIns="0" anchor="ctr" anchorCtr="0"/>
          <a:lstStyle>
            <a:lvl1pPr marL="0" indent="0">
              <a:buNone/>
              <a:defRPr sz="1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4" name="Text Placeholder 3">
            <a:extLst>
              <a:ext uri="{FF2B5EF4-FFF2-40B4-BE49-F238E27FC236}">
                <a16:creationId xmlns:a16="http://schemas.microsoft.com/office/drawing/2014/main" id="{6C44777D-382E-6B9E-DFC8-E28CBFAE526B}"/>
              </a:ext>
            </a:extLst>
          </p:cNvPr>
          <p:cNvSpPr>
            <a:spLocks noGrp="1"/>
          </p:cNvSpPr>
          <p:nvPr>
            <p:ph type="body" sz="half" idx="19"/>
          </p:nvPr>
        </p:nvSpPr>
        <p:spPr>
          <a:xfrm>
            <a:off x="6409532" y="5396341"/>
            <a:ext cx="3926417" cy="344322"/>
          </a:xfrm>
          <a:prstGeom prst="rect">
            <a:avLst/>
          </a:prstGeom>
        </p:spPr>
        <p:txBody>
          <a:bodyPr lIns="0" rIns="0" anchor="ctr" anchorCtr="0"/>
          <a:lstStyle>
            <a:lvl1pPr marL="0" indent="0">
              <a:buNone/>
              <a:defRPr sz="1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5" name="Straight Connector 14">
            <a:extLst>
              <a:ext uri="{FF2B5EF4-FFF2-40B4-BE49-F238E27FC236}">
                <a16:creationId xmlns:a16="http://schemas.microsoft.com/office/drawing/2014/main" id="{EBCA3258-4320-B0F6-9E12-7FDC548DA03F}"/>
              </a:ext>
            </a:extLst>
          </p:cNvPr>
          <p:cNvCxnSpPr>
            <a:cxnSpLocks/>
          </p:cNvCxnSpPr>
          <p:nvPr userDrawn="1"/>
        </p:nvCxnSpPr>
        <p:spPr>
          <a:xfrm>
            <a:off x="623888" y="2173382"/>
            <a:ext cx="5141912" cy="0"/>
          </a:xfrm>
          <a:prstGeom prst="line">
            <a:avLst/>
          </a:prstGeom>
          <a:ln w="6350">
            <a:solidFill>
              <a:srgbClr val="B6BAC3">
                <a:alpha val="50196"/>
              </a:srgb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EDC18C3-B66B-32B0-13F8-BE67E9505269}"/>
              </a:ext>
            </a:extLst>
          </p:cNvPr>
          <p:cNvCxnSpPr>
            <a:cxnSpLocks/>
          </p:cNvCxnSpPr>
          <p:nvPr userDrawn="1"/>
        </p:nvCxnSpPr>
        <p:spPr>
          <a:xfrm>
            <a:off x="623888" y="3299449"/>
            <a:ext cx="5141912" cy="0"/>
          </a:xfrm>
          <a:prstGeom prst="line">
            <a:avLst/>
          </a:prstGeom>
          <a:ln w="6350">
            <a:solidFill>
              <a:srgbClr val="B6BAC3">
                <a:alpha val="50196"/>
              </a:srgb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7C6B626-2C01-FF23-B8C2-0506B66CA5CF}"/>
              </a:ext>
            </a:extLst>
          </p:cNvPr>
          <p:cNvCxnSpPr>
            <a:cxnSpLocks/>
          </p:cNvCxnSpPr>
          <p:nvPr userDrawn="1"/>
        </p:nvCxnSpPr>
        <p:spPr>
          <a:xfrm>
            <a:off x="623888" y="5370940"/>
            <a:ext cx="5141912" cy="0"/>
          </a:xfrm>
          <a:prstGeom prst="line">
            <a:avLst/>
          </a:prstGeom>
          <a:ln w="6350">
            <a:solidFill>
              <a:srgbClr val="B6BAC3">
                <a:alpha val="50196"/>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742DF05-0BE2-E30F-AA5B-D0FE55C13085}"/>
              </a:ext>
            </a:extLst>
          </p:cNvPr>
          <p:cNvCxnSpPr>
            <a:cxnSpLocks/>
          </p:cNvCxnSpPr>
          <p:nvPr userDrawn="1"/>
        </p:nvCxnSpPr>
        <p:spPr>
          <a:xfrm>
            <a:off x="6409532" y="2173382"/>
            <a:ext cx="5158578" cy="0"/>
          </a:xfrm>
          <a:prstGeom prst="line">
            <a:avLst/>
          </a:prstGeom>
          <a:ln w="6350">
            <a:solidFill>
              <a:srgbClr val="B6BAC3">
                <a:alpha val="50196"/>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38280B4-895F-BE81-127B-7278B321B4EC}"/>
              </a:ext>
            </a:extLst>
          </p:cNvPr>
          <p:cNvCxnSpPr>
            <a:cxnSpLocks/>
          </p:cNvCxnSpPr>
          <p:nvPr userDrawn="1"/>
        </p:nvCxnSpPr>
        <p:spPr>
          <a:xfrm>
            <a:off x="6409532" y="3993716"/>
            <a:ext cx="5158578" cy="0"/>
          </a:xfrm>
          <a:prstGeom prst="line">
            <a:avLst/>
          </a:prstGeom>
          <a:ln w="6350">
            <a:solidFill>
              <a:srgbClr val="B6BAC3">
                <a:alpha val="50196"/>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5666991-CA6B-6F27-BCC7-CBF4A3E60829}"/>
              </a:ext>
            </a:extLst>
          </p:cNvPr>
          <p:cNvCxnSpPr>
            <a:cxnSpLocks/>
          </p:cNvCxnSpPr>
          <p:nvPr userDrawn="1"/>
        </p:nvCxnSpPr>
        <p:spPr>
          <a:xfrm>
            <a:off x="6409532" y="5277803"/>
            <a:ext cx="5158581" cy="0"/>
          </a:xfrm>
          <a:prstGeom prst="line">
            <a:avLst/>
          </a:prstGeom>
          <a:ln w="6350">
            <a:solidFill>
              <a:srgbClr val="B6BAC3">
                <a:alpha val="50196"/>
              </a:srgbClr>
            </a:solidFill>
          </a:ln>
        </p:spPr>
        <p:style>
          <a:lnRef idx="1">
            <a:schemeClr val="accent1"/>
          </a:lnRef>
          <a:fillRef idx="0">
            <a:schemeClr val="accent1"/>
          </a:fillRef>
          <a:effectRef idx="0">
            <a:schemeClr val="accent1"/>
          </a:effectRef>
          <a:fontRef idx="minor">
            <a:schemeClr val="tx1"/>
          </a:fontRef>
        </p:style>
      </p:cxnSp>
      <p:sp>
        <p:nvSpPr>
          <p:cNvPr id="22" name="Picture Placeholder 9">
            <a:extLst>
              <a:ext uri="{FF2B5EF4-FFF2-40B4-BE49-F238E27FC236}">
                <a16:creationId xmlns:a16="http://schemas.microsoft.com/office/drawing/2014/main" id="{427F50FF-9A32-012B-CA81-9D46DBC95CE7}"/>
              </a:ext>
            </a:extLst>
          </p:cNvPr>
          <p:cNvSpPr>
            <a:spLocks noGrp="1"/>
          </p:cNvSpPr>
          <p:nvPr>
            <p:ph type="pic" sz="quarter" idx="10"/>
          </p:nvPr>
        </p:nvSpPr>
        <p:spPr>
          <a:xfrm>
            <a:off x="623889" y="2738116"/>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23" name="Picture Placeholder 9">
            <a:extLst>
              <a:ext uri="{FF2B5EF4-FFF2-40B4-BE49-F238E27FC236}">
                <a16:creationId xmlns:a16="http://schemas.microsoft.com/office/drawing/2014/main" id="{DA90F6F6-78B0-4ECF-A9C9-A683E1144060}"/>
              </a:ext>
            </a:extLst>
          </p:cNvPr>
          <p:cNvSpPr>
            <a:spLocks noGrp="1"/>
          </p:cNvSpPr>
          <p:nvPr>
            <p:ph type="pic" sz="quarter" idx="20"/>
          </p:nvPr>
        </p:nvSpPr>
        <p:spPr>
          <a:xfrm>
            <a:off x="1964004" y="2741715"/>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24" name="Picture Placeholder 9">
            <a:extLst>
              <a:ext uri="{FF2B5EF4-FFF2-40B4-BE49-F238E27FC236}">
                <a16:creationId xmlns:a16="http://schemas.microsoft.com/office/drawing/2014/main" id="{5F83D0C8-6901-7AB3-E882-746B05E64065}"/>
              </a:ext>
            </a:extLst>
          </p:cNvPr>
          <p:cNvSpPr>
            <a:spLocks noGrp="1"/>
          </p:cNvSpPr>
          <p:nvPr>
            <p:ph type="pic" sz="quarter" idx="21"/>
          </p:nvPr>
        </p:nvSpPr>
        <p:spPr>
          <a:xfrm>
            <a:off x="3304119" y="2745314"/>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25" name="Picture Placeholder 9">
            <a:extLst>
              <a:ext uri="{FF2B5EF4-FFF2-40B4-BE49-F238E27FC236}">
                <a16:creationId xmlns:a16="http://schemas.microsoft.com/office/drawing/2014/main" id="{C289DA6B-9DBE-FAA8-7297-57FB54F0930A}"/>
              </a:ext>
            </a:extLst>
          </p:cNvPr>
          <p:cNvSpPr>
            <a:spLocks noGrp="1"/>
          </p:cNvSpPr>
          <p:nvPr>
            <p:ph type="pic" sz="quarter" idx="22"/>
          </p:nvPr>
        </p:nvSpPr>
        <p:spPr>
          <a:xfrm>
            <a:off x="4644234" y="2748913"/>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26" name="Picture Placeholder 9">
            <a:extLst>
              <a:ext uri="{FF2B5EF4-FFF2-40B4-BE49-F238E27FC236}">
                <a16:creationId xmlns:a16="http://schemas.microsoft.com/office/drawing/2014/main" id="{A9231CCC-AC57-32E5-9F94-2092E0786003}"/>
              </a:ext>
            </a:extLst>
          </p:cNvPr>
          <p:cNvSpPr>
            <a:spLocks noGrp="1"/>
          </p:cNvSpPr>
          <p:nvPr>
            <p:ph type="pic" sz="quarter" idx="23"/>
          </p:nvPr>
        </p:nvSpPr>
        <p:spPr>
          <a:xfrm>
            <a:off x="618067" y="3826901"/>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27" name="Picture Placeholder 9">
            <a:extLst>
              <a:ext uri="{FF2B5EF4-FFF2-40B4-BE49-F238E27FC236}">
                <a16:creationId xmlns:a16="http://schemas.microsoft.com/office/drawing/2014/main" id="{FE8D25A9-5084-F7BD-2197-EA166DFC7731}"/>
              </a:ext>
            </a:extLst>
          </p:cNvPr>
          <p:cNvSpPr>
            <a:spLocks noGrp="1"/>
          </p:cNvSpPr>
          <p:nvPr>
            <p:ph type="pic" sz="quarter" idx="24"/>
          </p:nvPr>
        </p:nvSpPr>
        <p:spPr>
          <a:xfrm>
            <a:off x="1958182" y="3830500"/>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28" name="Picture Placeholder 9">
            <a:extLst>
              <a:ext uri="{FF2B5EF4-FFF2-40B4-BE49-F238E27FC236}">
                <a16:creationId xmlns:a16="http://schemas.microsoft.com/office/drawing/2014/main" id="{395041BE-2491-DB3B-733B-55D2D9F41855}"/>
              </a:ext>
            </a:extLst>
          </p:cNvPr>
          <p:cNvSpPr>
            <a:spLocks noGrp="1"/>
          </p:cNvSpPr>
          <p:nvPr>
            <p:ph type="pic" sz="quarter" idx="25"/>
          </p:nvPr>
        </p:nvSpPr>
        <p:spPr>
          <a:xfrm>
            <a:off x="3298297" y="3834099"/>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29" name="Picture Placeholder 9">
            <a:extLst>
              <a:ext uri="{FF2B5EF4-FFF2-40B4-BE49-F238E27FC236}">
                <a16:creationId xmlns:a16="http://schemas.microsoft.com/office/drawing/2014/main" id="{367F6B46-532B-782E-BAB8-7E99D2E36D76}"/>
              </a:ext>
            </a:extLst>
          </p:cNvPr>
          <p:cNvSpPr>
            <a:spLocks noGrp="1"/>
          </p:cNvSpPr>
          <p:nvPr>
            <p:ph type="pic" sz="quarter" idx="26"/>
          </p:nvPr>
        </p:nvSpPr>
        <p:spPr>
          <a:xfrm>
            <a:off x="4638412" y="3837698"/>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30" name="Picture Placeholder 9">
            <a:extLst>
              <a:ext uri="{FF2B5EF4-FFF2-40B4-BE49-F238E27FC236}">
                <a16:creationId xmlns:a16="http://schemas.microsoft.com/office/drawing/2014/main" id="{0F26A898-410F-5765-E856-E86C2B111820}"/>
              </a:ext>
            </a:extLst>
          </p:cNvPr>
          <p:cNvSpPr>
            <a:spLocks noGrp="1"/>
          </p:cNvSpPr>
          <p:nvPr>
            <p:ph type="pic" sz="quarter" idx="27"/>
          </p:nvPr>
        </p:nvSpPr>
        <p:spPr>
          <a:xfrm>
            <a:off x="618067" y="4304956"/>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31" name="Picture Placeholder 9">
            <a:extLst>
              <a:ext uri="{FF2B5EF4-FFF2-40B4-BE49-F238E27FC236}">
                <a16:creationId xmlns:a16="http://schemas.microsoft.com/office/drawing/2014/main" id="{C35C5B46-B35D-76A9-AFC5-3C74D61ED2E2}"/>
              </a:ext>
            </a:extLst>
          </p:cNvPr>
          <p:cNvSpPr>
            <a:spLocks noGrp="1"/>
          </p:cNvSpPr>
          <p:nvPr>
            <p:ph type="pic" sz="quarter" idx="28"/>
          </p:nvPr>
        </p:nvSpPr>
        <p:spPr>
          <a:xfrm>
            <a:off x="1958182" y="4308555"/>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32" name="Picture Placeholder 9">
            <a:extLst>
              <a:ext uri="{FF2B5EF4-FFF2-40B4-BE49-F238E27FC236}">
                <a16:creationId xmlns:a16="http://schemas.microsoft.com/office/drawing/2014/main" id="{4AC50CDC-5B47-00FA-CAE7-BD9A60799ADA}"/>
              </a:ext>
            </a:extLst>
          </p:cNvPr>
          <p:cNvSpPr>
            <a:spLocks noGrp="1"/>
          </p:cNvSpPr>
          <p:nvPr>
            <p:ph type="pic" sz="quarter" idx="29"/>
          </p:nvPr>
        </p:nvSpPr>
        <p:spPr>
          <a:xfrm>
            <a:off x="3298297" y="4312154"/>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33" name="Picture Placeholder 9">
            <a:extLst>
              <a:ext uri="{FF2B5EF4-FFF2-40B4-BE49-F238E27FC236}">
                <a16:creationId xmlns:a16="http://schemas.microsoft.com/office/drawing/2014/main" id="{A96E9E23-2FFF-E943-A6B9-440283A4CFDD}"/>
              </a:ext>
            </a:extLst>
          </p:cNvPr>
          <p:cNvSpPr>
            <a:spLocks noGrp="1"/>
          </p:cNvSpPr>
          <p:nvPr>
            <p:ph type="pic" sz="quarter" idx="30"/>
          </p:nvPr>
        </p:nvSpPr>
        <p:spPr>
          <a:xfrm>
            <a:off x="4638412" y="4315753"/>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34" name="Picture Placeholder 9">
            <a:extLst>
              <a:ext uri="{FF2B5EF4-FFF2-40B4-BE49-F238E27FC236}">
                <a16:creationId xmlns:a16="http://schemas.microsoft.com/office/drawing/2014/main" id="{8FE5E12E-74D9-9C09-DC17-EAFE762415BE}"/>
              </a:ext>
            </a:extLst>
          </p:cNvPr>
          <p:cNvSpPr>
            <a:spLocks noGrp="1"/>
          </p:cNvSpPr>
          <p:nvPr>
            <p:ph type="pic" sz="quarter" idx="31"/>
          </p:nvPr>
        </p:nvSpPr>
        <p:spPr>
          <a:xfrm>
            <a:off x="618067" y="4785906"/>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35" name="Picture Placeholder 9">
            <a:extLst>
              <a:ext uri="{FF2B5EF4-FFF2-40B4-BE49-F238E27FC236}">
                <a16:creationId xmlns:a16="http://schemas.microsoft.com/office/drawing/2014/main" id="{DE753C82-78F3-2773-0409-549D4CD7A16B}"/>
              </a:ext>
            </a:extLst>
          </p:cNvPr>
          <p:cNvSpPr>
            <a:spLocks noGrp="1"/>
          </p:cNvSpPr>
          <p:nvPr>
            <p:ph type="pic" sz="quarter" idx="32"/>
          </p:nvPr>
        </p:nvSpPr>
        <p:spPr>
          <a:xfrm>
            <a:off x="1958182" y="4789505"/>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7" name="Picture Placeholder 9">
            <a:extLst>
              <a:ext uri="{FF2B5EF4-FFF2-40B4-BE49-F238E27FC236}">
                <a16:creationId xmlns:a16="http://schemas.microsoft.com/office/drawing/2014/main" id="{AD24A4F5-5024-502C-E357-2FB55F9066D6}"/>
              </a:ext>
            </a:extLst>
          </p:cNvPr>
          <p:cNvSpPr>
            <a:spLocks noGrp="1"/>
          </p:cNvSpPr>
          <p:nvPr>
            <p:ph type="pic" sz="quarter" idx="53"/>
          </p:nvPr>
        </p:nvSpPr>
        <p:spPr>
          <a:xfrm>
            <a:off x="3298297" y="4782307"/>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8" name="Picture Placeholder 9">
            <a:extLst>
              <a:ext uri="{FF2B5EF4-FFF2-40B4-BE49-F238E27FC236}">
                <a16:creationId xmlns:a16="http://schemas.microsoft.com/office/drawing/2014/main" id="{A875B270-71AD-F70F-01F2-87C6414A329D}"/>
              </a:ext>
            </a:extLst>
          </p:cNvPr>
          <p:cNvSpPr>
            <a:spLocks noGrp="1"/>
          </p:cNvSpPr>
          <p:nvPr>
            <p:ph type="pic" sz="quarter" idx="54"/>
          </p:nvPr>
        </p:nvSpPr>
        <p:spPr>
          <a:xfrm>
            <a:off x="4638412" y="4785906"/>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36" name="Picture Placeholder 9">
            <a:extLst>
              <a:ext uri="{FF2B5EF4-FFF2-40B4-BE49-F238E27FC236}">
                <a16:creationId xmlns:a16="http://schemas.microsoft.com/office/drawing/2014/main" id="{B6FD12B9-6A3E-00EA-781B-D134883A7DB0}"/>
              </a:ext>
            </a:extLst>
          </p:cNvPr>
          <p:cNvSpPr>
            <a:spLocks noGrp="1"/>
          </p:cNvSpPr>
          <p:nvPr>
            <p:ph type="pic" sz="quarter" idx="33"/>
          </p:nvPr>
        </p:nvSpPr>
        <p:spPr>
          <a:xfrm>
            <a:off x="618067" y="5923474"/>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37" name="Picture Placeholder 9">
            <a:extLst>
              <a:ext uri="{FF2B5EF4-FFF2-40B4-BE49-F238E27FC236}">
                <a16:creationId xmlns:a16="http://schemas.microsoft.com/office/drawing/2014/main" id="{9CE4B307-C45C-60E7-BD46-24ECC927CC1B}"/>
              </a:ext>
            </a:extLst>
          </p:cNvPr>
          <p:cNvSpPr>
            <a:spLocks noGrp="1"/>
          </p:cNvSpPr>
          <p:nvPr>
            <p:ph type="pic" sz="quarter" idx="34"/>
          </p:nvPr>
        </p:nvSpPr>
        <p:spPr>
          <a:xfrm>
            <a:off x="1958182" y="5927073"/>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38" name="Picture Placeholder 9">
            <a:extLst>
              <a:ext uri="{FF2B5EF4-FFF2-40B4-BE49-F238E27FC236}">
                <a16:creationId xmlns:a16="http://schemas.microsoft.com/office/drawing/2014/main" id="{4716A3F0-FD65-C4AA-3B1C-43D85DF78AFC}"/>
              </a:ext>
            </a:extLst>
          </p:cNvPr>
          <p:cNvSpPr>
            <a:spLocks noGrp="1"/>
          </p:cNvSpPr>
          <p:nvPr>
            <p:ph type="pic" sz="quarter" idx="35"/>
          </p:nvPr>
        </p:nvSpPr>
        <p:spPr>
          <a:xfrm>
            <a:off x="3298297" y="5930672"/>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39" name="Picture Placeholder 9">
            <a:extLst>
              <a:ext uri="{FF2B5EF4-FFF2-40B4-BE49-F238E27FC236}">
                <a16:creationId xmlns:a16="http://schemas.microsoft.com/office/drawing/2014/main" id="{AA3A6125-9BFF-8FE2-D1E3-A8C1E05137BD}"/>
              </a:ext>
            </a:extLst>
          </p:cNvPr>
          <p:cNvSpPr>
            <a:spLocks noGrp="1"/>
          </p:cNvSpPr>
          <p:nvPr>
            <p:ph type="pic" sz="quarter" idx="36"/>
          </p:nvPr>
        </p:nvSpPr>
        <p:spPr>
          <a:xfrm>
            <a:off x="4638412" y="5934271"/>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40" name="Picture Placeholder 9">
            <a:extLst>
              <a:ext uri="{FF2B5EF4-FFF2-40B4-BE49-F238E27FC236}">
                <a16:creationId xmlns:a16="http://schemas.microsoft.com/office/drawing/2014/main" id="{F2E935DB-C663-2027-79D1-50B6394188CD}"/>
              </a:ext>
            </a:extLst>
          </p:cNvPr>
          <p:cNvSpPr>
            <a:spLocks noGrp="1"/>
          </p:cNvSpPr>
          <p:nvPr>
            <p:ph type="pic" sz="quarter" idx="37"/>
          </p:nvPr>
        </p:nvSpPr>
        <p:spPr>
          <a:xfrm>
            <a:off x="6409531" y="2741715"/>
            <a:ext cx="1178715"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41" name="Picture Placeholder 9">
            <a:extLst>
              <a:ext uri="{FF2B5EF4-FFF2-40B4-BE49-F238E27FC236}">
                <a16:creationId xmlns:a16="http://schemas.microsoft.com/office/drawing/2014/main" id="{D5BA8C38-933C-EF46-27BF-9225AF940231}"/>
              </a:ext>
            </a:extLst>
          </p:cNvPr>
          <p:cNvSpPr>
            <a:spLocks noGrp="1"/>
          </p:cNvSpPr>
          <p:nvPr>
            <p:ph type="pic" sz="quarter" idx="38"/>
          </p:nvPr>
        </p:nvSpPr>
        <p:spPr>
          <a:xfrm>
            <a:off x="7696200" y="2745314"/>
            <a:ext cx="1191681"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42" name="Picture Placeholder 9">
            <a:extLst>
              <a:ext uri="{FF2B5EF4-FFF2-40B4-BE49-F238E27FC236}">
                <a16:creationId xmlns:a16="http://schemas.microsoft.com/office/drawing/2014/main" id="{5B015293-38B8-43E8-08B8-261DCD2B386E}"/>
              </a:ext>
            </a:extLst>
          </p:cNvPr>
          <p:cNvSpPr>
            <a:spLocks noGrp="1"/>
          </p:cNvSpPr>
          <p:nvPr>
            <p:ph type="pic" sz="quarter" idx="39"/>
          </p:nvPr>
        </p:nvSpPr>
        <p:spPr>
          <a:xfrm>
            <a:off x="8995834" y="2748913"/>
            <a:ext cx="1232162"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43" name="Picture Placeholder 9">
            <a:extLst>
              <a:ext uri="{FF2B5EF4-FFF2-40B4-BE49-F238E27FC236}">
                <a16:creationId xmlns:a16="http://schemas.microsoft.com/office/drawing/2014/main" id="{1B39D8DD-D16E-C8EE-7EC9-7A52695A5846}"/>
              </a:ext>
            </a:extLst>
          </p:cNvPr>
          <p:cNvSpPr>
            <a:spLocks noGrp="1"/>
          </p:cNvSpPr>
          <p:nvPr>
            <p:ph type="pic" sz="quarter" idx="40"/>
          </p:nvPr>
        </p:nvSpPr>
        <p:spPr>
          <a:xfrm>
            <a:off x="10335949" y="2752512"/>
            <a:ext cx="1232162"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44" name="Picture Placeholder 9">
            <a:extLst>
              <a:ext uri="{FF2B5EF4-FFF2-40B4-BE49-F238E27FC236}">
                <a16:creationId xmlns:a16="http://schemas.microsoft.com/office/drawing/2014/main" id="{E494C26D-C443-71B3-DC3A-B0A5089C3E18}"/>
              </a:ext>
            </a:extLst>
          </p:cNvPr>
          <p:cNvSpPr>
            <a:spLocks noGrp="1"/>
          </p:cNvSpPr>
          <p:nvPr>
            <p:ph type="pic" sz="quarter" idx="41"/>
          </p:nvPr>
        </p:nvSpPr>
        <p:spPr>
          <a:xfrm>
            <a:off x="6409531" y="3311833"/>
            <a:ext cx="1178715"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45" name="Picture Placeholder 9">
            <a:extLst>
              <a:ext uri="{FF2B5EF4-FFF2-40B4-BE49-F238E27FC236}">
                <a16:creationId xmlns:a16="http://schemas.microsoft.com/office/drawing/2014/main" id="{BDBB7572-4630-A658-2D27-592204FB455A}"/>
              </a:ext>
            </a:extLst>
          </p:cNvPr>
          <p:cNvSpPr>
            <a:spLocks noGrp="1"/>
          </p:cNvSpPr>
          <p:nvPr>
            <p:ph type="pic" sz="quarter" idx="42"/>
          </p:nvPr>
        </p:nvSpPr>
        <p:spPr>
          <a:xfrm>
            <a:off x="7696200" y="3315432"/>
            <a:ext cx="1191681"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dirty="0"/>
          </a:p>
        </p:txBody>
      </p:sp>
      <p:sp>
        <p:nvSpPr>
          <p:cNvPr id="16" name="Picture Placeholder 9">
            <a:extLst>
              <a:ext uri="{FF2B5EF4-FFF2-40B4-BE49-F238E27FC236}">
                <a16:creationId xmlns:a16="http://schemas.microsoft.com/office/drawing/2014/main" id="{83FC6A95-28FE-A737-5BCB-CC548DD256B3}"/>
              </a:ext>
            </a:extLst>
          </p:cNvPr>
          <p:cNvSpPr>
            <a:spLocks noGrp="1"/>
          </p:cNvSpPr>
          <p:nvPr>
            <p:ph type="pic" sz="quarter" idx="55"/>
          </p:nvPr>
        </p:nvSpPr>
        <p:spPr>
          <a:xfrm>
            <a:off x="8995836" y="3315020"/>
            <a:ext cx="1232162"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51" name="Picture Placeholder 9">
            <a:extLst>
              <a:ext uri="{FF2B5EF4-FFF2-40B4-BE49-F238E27FC236}">
                <a16:creationId xmlns:a16="http://schemas.microsoft.com/office/drawing/2014/main" id="{A397A7F4-6EE4-DD62-424D-CD79CBF9719A}"/>
              </a:ext>
            </a:extLst>
          </p:cNvPr>
          <p:cNvSpPr>
            <a:spLocks noGrp="1"/>
          </p:cNvSpPr>
          <p:nvPr>
            <p:ph type="pic" sz="quarter" idx="56"/>
          </p:nvPr>
        </p:nvSpPr>
        <p:spPr>
          <a:xfrm>
            <a:off x="10335951" y="3318619"/>
            <a:ext cx="1232162"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46" name="Picture Placeholder 9">
            <a:extLst>
              <a:ext uri="{FF2B5EF4-FFF2-40B4-BE49-F238E27FC236}">
                <a16:creationId xmlns:a16="http://schemas.microsoft.com/office/drawing/2014/main" id="{EF585E0D-411F-47C4-C675-900ECBF6320B}"/>
              </a:ext>
            </a:extLst>
          </p:cNvPr>
          <p:cNvSpPr>
            <a:spLocks noGrp="1"/>
          </p:cNvSpPr>
          <p:nvPr>
            <p:ph type="pic" sz="quarter" idx="43"/>
          </p:nvPr>
        </p:nvSpPr>
        <p:spPr>
          <a:xfrm>
            <a:off x="6409531" y="4576422"/>
            <a:ext cx="1178715"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47" name="Picture Placeholder 9">
            <a:extLst>
              <a:ext uri="{FF2B5EF4-FFF2-40B4-BE49-F238E27FC236}">
                <a16:creationId xmlns:a16="http://schemas.microsoft.com/office/drawing/2014/main" id="{3EAE59C6-AB69-2786-7716-A0421402E5F6}"/>
              </a:ext>
            </a:extLst>
          </p:cNvPr>
          <p:cNvSpPr>
            <a:spLocks noGrp="1"/>
          </p:cNvSpPr>
          <p:nvPr>
            <p:ph type="pic" sz="quarter" idx="44"/>
          </p:nvPr>
        </p:nvSpPr>
        <p:spPr>
          <a:xfrm>
            <a:off x="7696199" y="4580045"/>
            <a:ext cx="669925"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48" name="Picture Placeholder 9">
            <a:extLst>
              <a:ext uri="{FF2B5EF4-FFF2-40B4-BE49-F238E27FC236}">
                <a16:creationId xmlns:a16="http://schemas.microsoft.com/office/drawing/2014/main" id="{3B6858A5-B62A-8AF7-9051-49189726CA75}"/>
              </a:ext>
            </a:extLst>
          </p:cNvPr>
          <p:cNvSpPr>
            <a:spLocks noGrp="1"/>
          </p:cNvSpPr>
          <p:nvPr>
            <p:ph type="pic" sz="quarter" idx="45"/>
          </p:nvPr>
        </p:nvSpPr>
        <p:spPr>
          <a:xfrm>
            <a:off x="8475928" y="4576422"/>
            <a:ext cx="669925"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49" name="Picture Placeholder 9">
            <a:extLst>
              <a:ext uri="{FF2B5EF4-FFF2-40B4-BE49-F238E27FC236}">
                <a16:creationId xmlns:a16="http://schemas.microsoft.com/office/drawing/2014/main" id="{2A1B08DC-9FC5-1DF2-E8EC-BE141303349F}"/>
              </a:ext>
            </a:extLst>
          </p:cNvPr>
          <p:cNvSpPr>
            <a:spLocks noGrp="1"/>
          </p:cNvSpPr>
          <p:nvPr>
            <p:ph type="pic" sz="quarter" idx="46"/>
          </p:nvPr>
        </p:nvSpPr>
        <p:spPr>
          <a:xfrm>
            <a:off x="9255657" y="4572799"/>
            <a:ext cx="707493"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50" name="Picture Placeholder 9">
            <a:extLst>
              <a:ext uri="{FF2B5EF4-FFF2-40B4-BE49-F238E27FC236}">
                <a16:creationId xmlns:a16="http://schemas.microsoft.com/office/drawing/2014/main" id="{946AC972-8824-77B8-C682-1209C6401949}"/>
              </a:ext>
            </a:extLst>
          </p:cNvPr>
          <p:cNvSpPr>
            <a:spLocks noGrp="1"/>
          </p:cNvSpPr>
          <p:nvPr>
            <p:ph type="pic" sz="quarter" idx="47"/>
          </p:nvPr>
        </p:nvSpPr>
        <p:spPr>
          <a:xfrm>
            <a:off x="10035385" y="4569176"/>
            <a:ext cx="1532725"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54" name="Picture Placeholder 9">
            <a:extLst>
              <a:ext uri="{FF2B5EF4-FFF2-40B4-BE49-F238E27FC236}">
                <a16:creationId xmlns:a16="http://schemas.microsoft.com/office/drawing/2014/main" id="{5F52C69F-2B20-3C79-375A-89935AAE15CA}"/>
              </a:ext>
            </a:extLst>
          </p:cNvPr>
          <p:cNvSpPr>
            <a:spLocks noGrp="1"/>
          </p:cNvSpPr>
          <p:nvPr>
            <p:ph type="pic" sz="quarter" idx="48"/>
          </p:nvPr>
        </p:nvSpPr>
        <p:spPr>
          <a:xfrm>
            <a:off x="6409531" y="5848787"/>
            <a:ext cx="1161258" cy="445869"/>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55" name="Picture Placeholder 9">
            <a:extLst>
              <a:ext uri="{FF2B5EF4-FFF2-40B4-BE49-F238E27FC236}">
                <a16:creationId xmlns:a16="http://schemas.microsoft.com/office/drawing/2014/main" id="{19B927A5-4581-ACFF-AD58-7FB82E216AAB}"/>
              </a:ext>
            </a:extLst>
          </p:cNvPr>
          <p:cNvSpPr>
            <a:spLocks noGrp="1"/>
          </p:cNvSpPr>
          <p:nvPr>
            <p:ph type="pic" sz="quarter" idx="49"/>
          </p:nvPr>
        </p:nvSpPr>
        <p:spPr>
          <a:xfrm>
            <a:off x="7696198" y="5848266"/>
            <a:ext cx="1206501" cy="445869"/>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56" name="Picture Placeholder 9">
            <a:extLst>
              <a:ext uri="{FF2B5EF4-FFF2-40B4-BE49-F238E27FC236}">
                <a16:creationId xmlns:a16="http://schemas.microsoft.com/office/drawing/2014/main" id="{170B6F70-D3D7-FBB6-B7F0-39A01B3194D1}"/>
              </a:ext>
            </a:extLst>
          </p:cNvPr>
          <p:cNvSpPr>
            <a:spLocks noGrp="1"/>
          </p:cNvSpPr>
          <p:nvPr>
            <p:ph type="pic" sz="quarter" idx="50"/>
          </p:nvPr>
        </p:nvSpPr>
        <p:spPr>
          <a:xfrm>
            <a:off x="8982866" y="5847745"/>
            <a:ext cx="837410" cy="445869"/>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57" name="Picture Placeholder 9">
            <a:extLst>
              <a:ext uri="{FF2B5EF4-FFF2-40B4-BE49-F238E27FC236}">
                <a16:creationId xmlns:a16="http://schemas.microsoft.com/office/drawing/2014/main" id="{49DD6ABD-357B-DFA2-5115-25D53DF01FEE}"/>
              </a:ext>
            </a:extLst>
          </p:cNvPr>
          <p:cNvSpPr>
            <a:spLocks noGrp="1"/>
          </p:cNvSpPr>
          <p:nvPr>
            <p:ph type="pic" sz="quarter" idx="51"/>
          </p:nvPr>
        </p:nvSpPr>
        <p:spPr>
          <a:xfrm>
            <a:off x="9912350" y="5847224"/>
            <a:ext cx="781050" cy="445869"/>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58" name="Picture Placeholder 9">
            <a:extLst>
              <a:ext uri="{FF2B5EF4-FFF2-40B4-BE49-F238E27FC236}">
                <a16:creationId xmlns:a16="http://schemas.microsoft.com/office/drawing/2014/main" id="{6DF9A68B-74A2-B5EC-7482-24C2E5903E9D}"/>
              </a:ext>
            </a:extLst>
          </p:cNvPr>
          <p:cNvSpPr>
            <a:spLocks noGrp="1"/>
          </p:cNvSpPr>
          <p:nvPr>
            <p:ph type="pic" sz="quarter" idx="52"/>
          </p:nvPr>
        </p:nvSpPr>
        <p:spPr>
          <a:xfrm>
            <a:off x="10785474" y="5846703"/>
            <a:ext cx="781050" cy="445869"/>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pic>
        <p:nvPicPr>
          <p:cNvPr id="52" name="Picture 51" descr="A black background with grey letters&#10;&#10;Description automatically generated">
            <a:extLst>
              <a:ext uri="{FF2B5EF4-FFF2-40B4-BE49-F238E27FC236}">
                <a16:creationId xmlns:a16="http://schemas.microsoft.com/office/drawing/2014/main" id="{5213822F-4589-F542-D25B-D1C399E6550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1834579141"/>
      </p:ext>
    </p:extLst>
  </p:cSld>
  <p:clrMapOvr>
    <a:masterClrMapping/>
  </p:clrMapOvr>
  <p:extLst>
    <p:ext uri="{DCECCB84-F9BA-43D5-87BE-67443E8EF086}">
      <p15:sldGuideLst xmlns:p15="http://schemas.microsoft.com/office/powerpoint/2012/main">
        <p15:guide id="1" orient="horz" pos="822">
          <p15:clr>
            <a:srgbClr val="FBAE40"/>
          </p15:clr>
        </p15:guide>
      </p15:sldGuideLst>
    </p:ext>
  </p:extLst>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Logo-2">
    <p:bg>
      <p:bgPr>
        <a:solidFill>
          <a:srgbClr val="F5F7FA"/>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5B0996B-54ED-E7C7-2E50-75CF9B16C8D5}"/>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ED29624-8010-7312-1F10-0535B8B9328D}"/>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Picture Placeholder 9">
            <a:extLst>
              <a:ext uri="{FF2B5EF4-FFF2-40B4-BE49-F238E27FC236}">
                <a16:creationId xmlns:a16="http://schemas.microsoft.com/office/drawing/2014/main" id="{A9A78C3C-72F5-5C8E-8BAB-F658E15F07B8}"/>
              </a:ext>
            </a:extLst>
          </p:cNvPr>
          <p:cNvSpPr>
            <a:spLocks noGrp="1"/>
          </p:cNvSpPr>
          <p:nvPr>
            <p:ph type="pic" sz="quarter" idx="20"/>
          </p:nvPr>
        </p:nvSpPr>
        <p:spPr>
          <a:xfrm>
            <a:off x="618066" y="2514596"/>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1" name="Picture Placeholder 9">
            <a:extLst>
              <a:ext uri="{FF2B5EF4-FFF2-40B4-BE49-F238E27FC236}">
                <a16:creationId xmlns:a16="http://schemas.microsoft.com/office/drawing/2014/main" id="{8981671D-11E8-7F38-F639-696584705FBD}"/>
              </a:ext>
            </a:extLst>
          </p:cNvPr>
          <p:cNvSpPr>
            <a:spLocks noGrp="1"/>
          </p:cNvSpPr>
          <p:nvPr>
            <p:ph type="pic" sz="quarter" idx="21"/>
          </p:nvPr>
        </p:nvSpPr>
        <p:spPr>
          <a:xfrm>
            <a:off x="623888" y="3485894"/>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2" name="Picture Placeholder 9">
            <a:extLst>
              <a:ext uri="{FF2B5EF4-FFF2-40B4-BE49-F238E27FC236}">
                <a16:creationId xmlns:a16="http://schemas.microsoft.com/office/drawing/2014/main" id="{9AE210ED-20E8-1E21-3A1F-CB2E2BD78793}"/>
              </a:ext>
            </a:extLst>
          </p:cNvPr>
          <p:cNvSpPr>
            <a:spLocks noGrp="1"/>
          </p:cNvSpPr>
          <p:nvPr>
            <p:ph type="pic" sz="quarter" idx="37"/>
          </p:nvPr>
        </p:nvSpPr>
        <p:spPr>
          <a:xfrm>
            <a:off x="623888" y="4449678"/>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5" name="Picture Placeholder 9">
            <a:extLst>
              <a:ext uri="{FF2B5EF4-FFF2-40B4-BE49-F238E27FC236}">
                <a16:creationId xmlns:a16="http://schemas.microsoft.com/office/drawing/2014/main" id="{609EBDEE-1A43-95C7-7584-454460CC8914}"/>
              </a:ext>
            </a:extLst>
          </p:cNvPr>
          <p:cNvSpPr>
            <a:spLocks noGrp="1"/>
          </p:cNvSpPr>
          <p:nvPr>
            <p:ph type="pic" sz="quarter" idx="38"/>
          </p:nvPr>
        </p:nvSpPr>
        <p:spPr>
          <a:xfrm>
            <a:off x="623888" y="5413461"/>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dirty="0"/>
          </a:p>
        </p:txBody>
      </p:sp>
      <p:sp>
        <p:nvSpPr>
          <p:cNvPr id="12" name="Picture Placeholder 9">
            <a:extLst>
              <a:ext uri="{FF2B5EF4-FFF2-40B4-BE49-F238E27FC236}">
                <a16:creationId xmlns:a16="http://schemas.microsoft.com/office/drawing/2014/main" id="{D15FF15D-6778-99BC-7B4F-FC0970D22A28}"/>
              </a:ext>
            </a:extLst>
          </p:cNvPr>
          <p:cNvSpPr>
            <a:spLocks noGrp="1"/>
          </p:cNvSpPr>
          <p:nvPr>
            <p:ph type="pic" sz="quarter" idx="22"/>
          </p:nvPr>
        </p:nvSpPr>
        <p:spPr>
          <a:xfrm>
            <a:off x="3054692" y="2514597"/>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3" name="Picture Placeholder 9">
            <a:extLst>
              <a:ext uri="{FF2B5EF4-FFF2-40B4-BE49-F238E27FC236}">
                <a16:creationId xmlns:a16="http://schemas.microsoft.com/office/drawing/2014/main" id="{59C4BA96-9DDD-95A0-D8F3-BFC46A11AF62}"/>
              </a:ext>
            </a:extLst>
          </p:cNvPr>
          <p:cNvSpPr>
            <a:spLocks noGrp="1"/>
          </p:cNvSpPr>
          <p:nvPr>
            <p:ph type="pic" sz="quarter" idx="23"/>
          </p:nvPr>
        </p:nvSpPr>
        <p:spPr>
          <a:xfrm>
            <a:off x="3054692" y="3478380"/>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4" name="Picture Placeholder 9">
            <a:extLst>
              <a:ext uri="{FF2B5EF4-FFF2-40B4-BE49-F238E27FC236}">
                <a16:creationId xmlns:a16="http://schemas.microsoft.com/office/drawing/2014/main" id="{533079F6-2731-C987-D232-39D69A899E44}"/>
              </a:ext>
            </a:extLst>
          </p:cNvPr>
          <p:cNvSpPr>
            <a:spLocks noGrp="1"/>
          </p:cNvSpPr>
          <p:nvPr>
            <p:ph type="pic" sz="quarter" idx="24"/>
          </p:nvPr>
        </p:nvSpPr>
        <p:spPr>
          <a:xfrm>
            <a:off x="3054692" y="4442163"/>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9" name="Picture Placeholder 9">
            <a:extLst>
              <a:ext uri="{FF2B5EF4-FFF2-40B4-BE49-F238E27FC236}">
                <a16:creationId xmlns:a16="http://schemas.microsoft.com/office/drawing/2014/main" id="{0C1EFA54-7271-DF0A-C6A4-C49220CB08D3}"/>
              </a:ext>
            </a:extLst>
          </p:cNvPr>
          <p:cNvSpPr>
            <a:spLocks noGrp="1"/>
          </p:cNvSpPr>
          <p:nvPr>
            <p:ph type="pic" sz="quarter" idx="41"/>
          </p:nvPr>
        </p:nvSpPr>
        <p:spPr>
          <a:xfrm>
            <a:off x="3054692" y="5413460"/>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5" name="Picture Placeholder 9">
            <a:extLst>
              <a:ext uri="{FF2B5EF4-FFF2-40B4-BE49-F238E27FC236}">
                <a16:creationId xmlns:a16="http://schemas.microsoft.com/office/drawing/2014/main" id="{D9BFD333-AC43-FC52-91BA-EC2DBBB74854}"/>
              </a:ext>
            </a:extLst>
          </p:cNvPr>
          <p:cNvSpPr>
            <a:spLocks noGrp="1"/>
          </p:cNvSpPr>
          <p:nvPr>
            <p:ph type="pic" sz="quarter" idx="25"/>
          </p:nvPr>
        </p:nvSpPr>
        <p:spPr>
          <a:xfrm>
            <a:off x="4965828" y="2514597"/>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6" name="Picture Placeholder 9">
            <a:extLst>
              <a:ext uri="{FF2B5EF4-FFF2-40B4-BE49-F238E27FC236}">
                <a16:creationId xmlns:a16="http://schemas.microsoft.com/office/drawing/2014/main" id="{682D4468-B417-C8DC-FA9B-024B130093A3}"/>
              </a:ext>
            </a:extLst>
          </p:cNvPr>
          <p:cNvSpPr>
            <a:spLocks noGrp="1"/>
          </p:cNvSpPr>
          <p:nvPr>
            <p:ph type="pic" sz="quarter" idx="26"/>
          </p:nvPr>
        </p:nvSpPr>
        <p:spPr>
          <a:xfrm>
            <a:off x="4965828" y="3478379"/>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7" name="Picture Placeholder 9">
            <a:extLst>
              <a:ext uri="{FF2B5EF4-FFF2-40B4-BE49-F238E27FC236}">
                <a16:creationId xmlns:a16="http://schemas.microsoft.com/office/drawing/2014/main" id="{EA9DC6ED-435D-6742-89AC-4F5A402288F5}"/>
              </a:ext>
            </a:extLst>
          </p:cNvPr>
          <p:cNvSpPr>
            <a:spLocks noGrp="1"/>
          </p:cNvSpPr>
          <p:nvPr>
            <p:ph type="pic" sz="quarter" idx="39"/>
          </p:nvPr>
        </p:nvSpPr>
        <p:spPr>
          <a:xfrm>
            <a:off x="4965828" y="4449678"/>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8" name="Picture Placeholder 9">
            <a:extLst>
              <a:ext uri="{FF2B5EF4-FFF2-40B4-BE49-F238E27FC236}">
                <a16:creationId xmlns:a16="http://schemas.microsoft.com/office/drawing/2014/main" id="{7F3EA899-88E6-D4D2-7DE8-18DABFE2E0C7}"/>
              </a:ext>
            </a:extLst>
          </p:cNvPr>
          <p:cNvSpPr>
            <a:spLocks noGrp="1"/>
          </p:cNvSpPr>
          <p:nvPr>
            <p:ph type="pic" sz="quarter" idx="40"/>
          </p:nvPr>
        </p:nvSpPr>
        <p:spPr>
          <a:xfrm>
            <a:off x="4965828" y="5413461"/>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7" name="Picture Placeholder 9">
            <a:extLst>
              <a:ext uri="{FF2B5EF4-FFF2-40B4-BE49-F238E27FC236}">
                <a16:creationId xmlns:a16="http://schemas.microsoft.com/office/drawing/2014/main" id="{8E0BE19F-ED87-1E26-7DA2-2162B1653F12}"/>
              </a:ext>
            </a:extLst>
          </p:cNvPr>
          <p:cNvSpPr>
            <a:spLocks noGrp="1"/>
          </p:cNvSpPr>
          <p:nvPr>
            <p:ph type="pic" sz="quarter" idx="27"/>
          </p:nvPr>
        </p:nvSpPr>
        <p:spPr>
          <a:xfrm>
            <a:off x="7367954" y="2522112"/>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8" name="Picture Placeholder 9">
            <a:extLst>
              <a:ext uri="{FF2B5EF4-FFF2-40B4-BE49-F238E27FC236}">
                <a16:creationId xmlns:a16="http://schemas.microsoft.com/office/drawing/2014/main" id="{D5995B9B-050E-2816-629D-983D1E9DCA09}"/>
              </a:ext>
            </a:extLst>
          </p:cNvPr>
          <p:cNvSpPr>
            <a:spLocks noGrp="1"/>
          </p:cNvSpPr>
          <p:nvPr>
            <p:ph type="pic" sz="quarter" idx="28"/>
          </p:nvPr>
        </p:nvSpPr>
        <p:spPr>
          <a:xfrm>
            <a:off x="7367954" y="3485895"/>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9" name="Picture Placeholder 9">
            <a:extLst>
              <a:ext uri="{FF2B5EF4-FFF2-40B4-BE49-F238E27FC236}">
                <a16:creationId xmlns:a16="http://schemas.microsoft.com/office/drawing/2014/main" id="{492E4D1D-B9D2-4E15-2879-479849D71E63}"/>
              </a:ext>
            </a:extLst>
          </p:cNvPr>
          <p:cNvSpPr>
            <a:spLocks noGrp="1"/>
          </p:cNvSpPr>
          <p:nvPr>
            <p:ph type="pic" sz="quarter" idx="29"/>
          </p:nvPr>
        </p:nvSpPr>
        <p:spPr>
          <a:xfrm>
            <a:off x="7367954" y="4449678"/>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20" name="Picture Placeholder 9">
            <a:extLst>
              <a:ext uri="{FF2B5EF4-FFF2-40B4-BE49-F238E27FC236}">
                <a16:creationId xmlns:a16="http://schemas.microsoft.com/office/drawing/2014/main" id="{CAE1B0DF-5A8E-C17B-A781-10CD4D573FD0}"/>
              </a:ext>
            </a:extLst>
          </p:cNvPr>
          <p:cNvSpPr>
            <a:spLocks noGrp="1"/>
          </p:cNvSpPr>
          <p:nvPr>
            <p:ph type="pic" sz="quarter" idx="30"/>
          </p:nvPr>
        </p:nvSpPr>
        <p:spPr>
          <a:xfrm>
            <a:off x="7367954" y="5413461"/>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21" name="Picture Placeholder 9">
            <a:extLst>
              <a:ext uri="{FF2B5EF4-FFF2-40B4-BE49-F238E27FC236}">
                <a16:creationId xmlns:a16="http://schemas.microsoft.com/office/drawing/2014/main" id="{142551CD-734E-8CE6-1E56-7D11DF604399}"/>
              </a:ext>
            </a:extLst>
          </p:cNvPr>
          <p:cNvSpPr>
            <a:spLocks noGrp="1"/>
          </p:cNvSpPr>
          <p:nvPr>
            <p:ph type="pic" sz="quarter" idx="31"/>
          </p:nvPr>
        </p:nvSpPr>
        <p:spPr>
          <a:xfrm>
            <a:off x="9798756" y="2514596"/>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22" name="Picture Placeholder 9">
            <a:extLst>
              <a:ext uri="{FF2B5EF4-FFF2-40B4-BE49-F238E27FC236}">
                <a16:creationId xmlns:a16="http://schemas.microsoft.com/office/drawing/2014/main" id="{844FFB53-2142-B970-75BE-4A1E0F2F9E5F}"/>
              </a:ext>
            </a:extLst>
          </p:cNvPr>
          <p:cNvSpPr>
            <a:spLocks noGrp="1"/>
          </p:cNvSpPr>
          <p:nvPr>
            <p:ph type="pic" sz="quarter" idx="32"/>
          </p:nvPr>
        </p:nvSpPr>
        <p:spPr>
          <a:xfrm>
            <a:off x="9798756" y="3485894"/>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23" name="Picture Placeholder 9">
            <a:extLst>
              <a:ext uri="{FF2B5EF4-FFF2-40B4-BE49-F238E27FC236}">
                <a16:creationId xmlns:a16="http://schemas.microsoft.com/office/drawing/2014/main" id="{2889CD2C-F990-76F8-4B56-F31748139298}"/>
              </a:ext>
            </a:extLst>
          </p:cNvPr>
          <p:cNvSpPr>
            <a:spLocks noGrp="1"/>
          </p:cNvSpPr>
          <p:nvPr>
            <p:ph type="pic" sz="quarter" idx="33"/>
          </p:nvPr>
        </p:nvSpPr>
        <p:spPr>
          <a:xfrm>
            <a:off x="9798756" y="4457192"/>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26" name="Picture Placeholder 9">
            <a:extLst>
              <a:ext uri="{FF2B5EF4-FFF2-40B4-BE49-F238E27FC236}">
                <a16:creationId xmlns:a16="http://schemas.microsoft.com/office/drawing/2014/main" id="{A768AE5D-C6ED-C063-6A81-44C429C86B29}"/>
              </a:ext>
            </a:extLst>
          </p:cNvPr>
          <p:cNvSpPr>
            <a:spLocks noGrp="1"/>
          </p:cNvSpPr>
          <p:nvPr>
            <p:ph type="pic" sz="quarter" idx="42"/>
          </p:nvPr>
        </p:nvSpPr>
        <p:spPr>
          <a:xfrm>
            <a:off x="9798755" y="5413459"/>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24" name="Title 1">
            <a:extLst>
              <a:ext uri="{FF2B5EF4-FFF2-40B4-BE49-F238E27FC236}">
                <a16:creationId xmlns:a16="http://schemas.microsoft.com/office/drawing/2014/main" id="{3BF12FFB-B9B5-703E-AB46-142F87EF1533}"/>
              </a:ext>
            </a:extLst>
          </p:cNvPr>
          <p:cNvSpPr>
            <a:spLocks noGrp="1"/>
          </p:cNvSpPr>
          <p:nvPr>
            <p:ph type="title"/>
          </p:nvPr>
        </p:nvSpPr>
        <p:spPr>
          <a:xfrm>
            <a:off x="623888" y="904019"/>
            <a:ext cx="10944225" cy="572371"/>
          </a:xfrm>
          <a:prstGeom prst="rect">
            <a:avLst/>
          </a:prstGeom>
        </p:spPr>
        <p:txBody>
          <a:bodyPr lIns="0" rIns="0" anchor="ctr" anchorCtr="0"/>
          <a:lstStyle>
            <a:lvl1pPr>
              <a:defRPr sz="3200" b="1"/>
            </a:lvl1pPr>
          </a:lstStyle>
          <a:p>
            <a:r>
              <a:rPr lang="en-US" dirty="0"/>
              <a:t>Click to edit Master title style</a:t>
            </a:r>
          </a:p>
        </p:txBody>
      </p:sp>
      <p:cxnSp>
        <p:nvCxnSpPr>
          <p:cNvPr id="25" name="Straight Connector 24">
            <a:extLst>
              <a:ext uri="{FF2B5EF4-FFF2-40B4-BE49-F238E27FC236}">
                <a16:creationId xmlns:a16="http://schemas.microsoft.com/office/drawing/2014/main" id="{6BBDF5F1-66B4-1C50-5829-94A5C178E087}"/>
              </a:ext>
            </a:extLst>
          </p:cNvPr>
          <p:cNvCxnSpPr>
            <a:cxnSpLocks/>
          </p:cNvCxnSpPr>
          <p:nvPr userDrawn="1"/>
        </p:nvCxnSpPr>
        <p:spPr>
          <a:xfrm>
            <a:off x="618066" y="2253815"/>
            <a:ext cx="1769355"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8C68180-04EC-1FE7-5463-8A88F3D0BE6F}"/>
              </a:ext>
            </a:extLst>
          </p:cNvPr>
          <p:cNvCxnSpPr>
            <a:cxnSpLocks/>
          </p:cNvCxnSpPr>
          <p:nvPr userDrawn="1"/>
        </p:nvCxnSpPr>
        <p:spPr>
          <a:xfrm>
            <a:off x="3054692" y="2253815"/>
            <a:ext cx="3680491"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5365323-ECB4-7812-CE70-703CFC12CE81}"/>
              </a:ext>
            </a:extLst>
          </p:cNvPr>
          <p:cNvCxnSpPr>
            <a:cxnSpLocks/>
          </p:cNvCxnSpPr>
          <p:nvPr userDrawn="1"/>
        </p:nvCxnSpPr>
        <p:spPr>
          <a:xfrm>
            <a:off x="7367954" y="2253815"/>
            <a:ext cx="1769355"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2A9BA2-BCE5-CA46-4E2C-7A4051A627D3}"/>
              </a:ext>
            </a:extLst>
          </p:cNvPr>
          <p:cNvCxnSpPr>
            <a:cxnSpLocks/>
          </p:cNvCxnSpPr>
          <p:nvPr userDrawn="1"/>
        </p:nvCxnSpPr>
        <p:spPr>
          <a:xfrm>
            <a:off x="9798756" y="2253815"/>
            <a:ext cx="1769355"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
        <p:nvSpPr>
          <p:cNvPr id="33" name="Text Placeholder 3">
            <a:extLst>
              <a:ext uri="{FF2B5EF4-FFF2-40B4-BE49-F238E27FC236}">
                <a16:creationId xmlns:a16="http://schemas.microsoft.com/office/drawing/2014/main" id="{46DA3099-22A5-F538-8ABB-637F8F0A4223}"/>
              </a:ext>
            </a:extLst>
          </p:cNvPr>
          <p:cNvSpPr>
            <a:spLocks noGrp="1"/>
          </p:cNvSpPr>
          <p:nvPr>
            <p:ph type="body" sz="half" idx="14"/>
          </p:nvPr>
        </p:nvSpPr>
        <p:spPr>
          <a:xfrm>
            <a:off x="623888" y="1797913"/>
            <a:ext cx="3926417" cy="344322"/>
          </a:xfrm>
          <a:prstGeom prst="rect">
            <a:avLst/>
          </a:prstGeom>
        </p:spPr>
        <p:txBody>
          <a:bodyPr lIns="0" rIns="0" anchor="ctr" anchorCtr="0"/>
          <a:lstStyle>
            <a:lvl1pPr marL="0" indent="0">
              <a:buNone/>
              <a:defRPr sz="1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4" name="Text Placeholder 3">
            <a:extLst>
              <a:ext uri="{FF2B5EF4-FFF2-40B4-BE49-F238E27FC236}">
                <a16:creationId xmlns:a16="http://schemas.microsoft.com/office/drawing/2014/main" id="{FD82FDF6-BCF0-EBFB-F7A2-045EF799A586}"/>
              </a:ext>
            </a:extLst>
          </p:cNvPr>
          <p:cNvSpPr>
            <a:spLocks noGrp="1"/>
          </p:cNvSpPr>
          <p:nvPr>
            <p:ph type="body" sz="half" idx="34"/>
          </p:nvPr>
        </p:nvSpPr>
        <p:spPr>
          <a:xfrm>
            <a:off x="3054692" y="1797913"/>
            <a:ext cx="3926417" cy="344322"/>
          </a:xfrm>
          <a:prstGeom prst="rect">
            <a:avLst/>
          </a:prstGeom>
        </p:spPr>
        <p:txBody>
          <a:bodyPr lIns="0" rIns="0" anchor="ctr" anchorCtr="0"/>
          <a:lstStyle>
            <a:lvl1pPr marL="0" indent="0">
              <a:buNone/>
              <a:defRPr sz="1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5" name="Text Placeholder 3">
            <a:extLst>
              <a:ext uri="{FF2B5EF4-FFF2-40B4-BE49-F238E27FC236}">
                <a16:creationId xmlns:a16="http://schemas.microsoft.com/office/drawing/2014/main" id="{9391A94D-5B05-5760-C527-9AFF2C683C2D}"/>
              </a:ext>
            </a:extLst>
          </p:cNvPr>
          <p:cNvSpPr>
            <a:spLocks noGrp="1"/>
          </p:cNvSpPr>
          <p:nvPr>
            <p:ph type="body" sz="half" idx="35"/>
          </p:nvPr>
        </p:nvSpPr>
        <p:spPr>
          <a:xfrm>
            <a:off x="7367954" y="1797913"/>
            <a:ext cx="3926417" cy="344322"/>
          </a:xfrm>
          <a:prstGeom prst="rect">
            <a:avLst/>
          </a:prstGeom>
        </p:spPr>
        <p:txBody>
          <a:bodyPr lIns="0" rIns="0" anchor="ctr" anchorCtr="0"/>
          <a:lstStyle>
            <a:lvl1pPr marL="0" indent="0">
              <a:buNone/>
              <a:defRPr sz="1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6" name="Text Placeholder 3">
            <a:extLst>
              <a:ext uri="{FF2B5EF4-FFF2-40B4-BE49-F238E27FC236}">
                <a16:creationId xmlns:a16="http://schemas.microsoft.com/office/drawing/2014/main" id="{2C76DC6B-AD20-EE61-1D09-209F5CDBF29B}"/>
              </a:ext>
            </a:extLst>
          </p:cNvPr>
          <p:cNvSpPr>
            <a:spLocks noGrp="1"/>
          </p:cNvSpPr>
          <p:nvPr>
            <p:ph type="body" sz="half" idx="36"/>
          </p:nvPr>
        </p:nvSpPr>
        <p:spPr>
          <a:xfrm>
            <a:off x="9798756" y="1797913"/>
            <a:ext cx="3926417" cy="344322"/>
          </a:xfrm>
          <a:prstGeom prst="rect">
            <a:avLst/>
          </a:prstGeom>
        </p:spPr>
        <p:txBody>
          <a:bodyPr lIns="0" rIns="0" anchor="ctr" anchorCtr="0"/>
          <a:lstStyle>
            <a:lvl1pPr marL="0" indent="0">
              <a:buNone/>
              <a:defRPr sz="1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pic>
        <p:nvPicPr>
          <p:cNvPr id="28" name="Picture 27" descr="A black background with grey letters&#10;&#10;Description automatically generated">
            <a:extLst>
              <a:ext uri="{FF2B5EF4-FFF2-40B4-BE49-F238E27FC236}">
                <a16:creationId xmlns:a16="http://schemas.microsoft.com/office/drawing/2014/main" id="{A7078804-633D-E605-C740-F591DB0E993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1479189834"/>
      </p:ext>
    </p:extLst>
  </p:cSld>
  <p:clrMapOvr>
    <a:masterClrMapping/>
  </p:clrMapOvr>
  <p:extLst>
    <p:ext uri="{DCECCB84-F9BA-43D5-87BE-67443E8EF086}">
      <p15:sldGuideLst xmlns:p15="http://schemas.microsoft.com/office/powerpoint/2012/main">
        <p15:guide id="1" orient="horz" pos="822">
          <p15:clr>
            <a:srgbClr val="FBAE40"/>
          </p15:clr>
        </p15:guide>
      </p15:sldGuideLst>
    </p:ext>
  </p:extLst>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Logo-3">
    <p:bg>
      <p:bgPr>
        <a:solidFill>
          <a:srgbClr val="F5F7FA"/>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A2DB8B8-EE65-0FF4-64A4-9CD6E25410B4}"/>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996BF9E9-D292-F26F-93A6-3FE614977207}"/>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B95668E-7963-EA73-DD31-F8102B482E5E}"/>
              </a:ext>
            </a:extLst>
          </p:cNvPr>
          <p:cNvSpPr>
            <a:spLocks noGrp="1"/>
          </p:cNvSpPr>
          <p:nvPr>
            <p:ph type="title"/>
          </p:nvPr>
        </p:nvSpPr>
        <p:spPr>
          <a:xfrm>
            <a:off x="623888" y="904019"/>
            <a:ext cx="10944225" cy="572371"/>
          </a:xfrm>
          <a:prstGeom prst="rect">
            <a:avLst/>
          </a:prstGeom>
        </p:spPr>
        <p:txBody>
          <a:bodyPr lIns="0" rIns="0" anchor="ctr" anchorCtr="0"/>
          <a:lstStyle>
            <a:lvl1pPr>
              <a:defRPr sz="3200" b="1"/>
            </a:lvl1pPr>
          </a:lstStyle>
          <a:p>
            <a:r>
              <a:rPr lang="en-US" dirty="0"/>
              <a:t>Click to edit Master title style</a:t>
            </a:r>
          </a:p>
        </p:txBody>
      </p:sp>
      <p:sp>
        <p:nvSpPr>
          <p:cNvPr id="8" name="Subtitle 2">
            <a:extLst>
              <a:ext uri="{FF2B5EF4-FFF2-40B4-BE49-F238E27FC236}">
                <a16:creationId xmlns:a16="http://schemas.microsoft.com/office/drawing/2014/main" id="{73C85AED-97CF-F319-9D82-4087C7A58062}"/>
              </a:ext>
            </a:extLst>
          </p:cNvPr>
          <p:cNvSpPr>
            <a:spLocks noGrp="1"/>
          </p:cNvSpPr>
          <p:nvPr>
            <p:ph type="subTitle" idx="1"/>
          </p:nvPr>
        </p:nvSpPr>
        <p:spPr>
          <a:xfrm>
            <a:off x="623887" y="1490170"/>
            <a:ext cx="10944225"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11" name="Text Placeholder 9">
            <a:extLst>
              <a:ext uri="{FF2B5EF4-FFF2-40B4-BE49-F238E27FC236}">
                <a16:creationId xmlns:a16="http://schemas.microsoft.com/office/drawing/2014/main" id="{43649363-396D-11AC-6FD6-E35FC4FECB13}"/>
              </a:ext>
            </a:extLst>
          </p:cNvPr>
          <p:cNvSpPr>
            <a:spLocks noGrp="1"/>
          </p:cNvSpPr>
          <p:nvPr>
            <p:ph type="body" sz="quarter" idx="11"/>
          </p:nvPr>
        </p:nvSpPr>
        <p:spPr>
          <a:xfrm>
            <a:off x="613016" y="2334111"/>
            <a:ext cx="5482984" cy="3516818"/>
          </a:xfrm>
          <a:prstGeom prst="rect">
            <a:avLst/>
          </a:prstGeom>
        </p:spPr>
        <p:txBody>
          <a:bodyPr lIns="0" rIns="0"/>
          <a:lstStyle>
            <a:lvl1pPr marL="180000" indent="-180000">
              <a:lnSpc>
                <a:spcPct val="120000"/>
              </a:lnSpc>
              <a:spcBef>
                <a:spcPts val="600"/>
              </a:spcBef>
              <a:buClr>
                <a:srgbClr val="006EE1"/>
              </a:buClr>
              <a:defRPr sz="1600"/>
            </a:lvl1pPr>
            <a:lvl2pPr marL="396000" indent="-180000">
              <a:lnSpc>
                <a:spcPct val="120000"/>
              </a:lnSpc>
              <a:spcBef>
                <a:spcPts val="600"/>
              </a:spcBef>
              <a:buClr>
                <a:schemeClr val="accent3"/>
              </a:buClr>
              <a:buFont typeface="Arial" panose="020B0604020202020204" pitchFamily="34" charset="0"/>
              <a:buChar char="-"/>
              <a:defRPr sz="1400"/>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sp>
        <p:nvSpPr>
          <p:cNvPr id="24" name="Picture Placeholder 1">
            <a:extLst>
              <a:ext uri="{FF2B5EF4-FFF2-40B4-BE49-F238E27FC236}">
                <a16:creationId xmlns:a16="http://schemas.microsoft.com/office/drawing/2014/main" id="{E3A72E62-3B37-A1EC-4209-DCAB672EFA37}"/>
              </a:ext>
            </a:extLst>
          </p:cNvPr>
          <p:cNvSpPr>
            <a:spLocks noGrp="1"/>
          </p:cNvSpPr>
          <p:nvPr>
            <p:ph type="pic" sz="quarter" idx="23"/>
          </p:nvPr>
        </p:nvSpPr>
        <p:spPr>
          <a:xfrm>
            <a:off x="6442625" y="2037947"/>
            <a:ext cx="2390309" cy="592327"/>
          </a:xfrm>
          <a:prstGeom prst="roundRect">
            <a:avLst>
              <a:gd name="adj" fmla="val 26081"/>
            </a:avLst>
          </a:prstGeom>
          <a:solidFill>
            <a:schemeClr val="bg1">
              <a:alpha val="74118"/>
            </a:schemeClr>
          </a:solidFill>
          <a:ln w="12700">
            <a:noFill/>
          </a:ln>
        </p:spPr>
        <p:txBody>
          <a:bodyPr wrap="square" anchor="ctr" anchorCtr="0">
            <a:noAutofit/>
          </a:bodyPr>
          <a:lstStyle>
            <a:lvl1pPr marL="0" indent="0" algn="ctr">
              <a:buFontTx/>
              <a:buNone/>
              <a:defRPr sz="1400">
                <a:solidFill>
                  <a:schemeClr val="tx1"/>
                </a:solidFill>
              </a:defRPr>
            </a:lvl1pPr>
          </a:lstStyle>
          <a:p>
            <a:endParaRPr lang="en-US" dirty="0"/>
          </a:p>
        </p:txBody>
      </p:sp>
      <p:sp>
        <p:nvSpPr>
          <p:cNvPr id="5" name="Picture Placeholder 2">
            <a:extLst>
              <a:ext uri="{FF2B5EF4-FFF2-40B4-BE49-F238E27FC236}">
                <a16:creationId xmlns:a16="http://schemas.microsoft.com/office/drawing/2014/main" id="{11EDE2C5-6351-8EFE-CFA3-18AD66135C58}"/>
              </a:ext>
            </a:extLst>
          </p:cNvPr>
          <p:cNvSpPr>
            <a:spLocks noGrp="1"/>
          </p:cNvSpPr>
          <p:nvPr>
            <p:ph type="pic" sz="quarter" idx="29"/>
          </p:nvPr>
        </p:nvSpPr>
        <p:spPr>
          <a:xfrm>
            <a:off x="9030216" y="2037947"/>
            <a:ext cx="2390309" cy="592327"/>
          </a:xfrm>
          <a:prstGeom prst="roundRect">
            <a:avLst>
              <a:gd name="adj" fmla="val 26081"/>
            </a:avLst>
          </a:prstGeom>
          <a:solidFill>
            <a:schemeClr val="bg1">
              <a:alpha val="74118"/>
            </a:schemeClr>
          </a:solidFill>
          <a:ln w="12700">
            <a:noFill/>
          </a:ln>
        </p:spPr>
        <p:txBody>
          <a:bodyPr wrap="square" anchor="ctr" anchorCtr="0">
            <a:noAutofit/>
          </a:bodyPr>
          <a:lstStyle>
            <a:lvl1pPr marL="0" indent="0" algn="ctr">
              <a:buFontTx/>
              <a:buNone/>
              <a:defRPr sz="1400">
                <a:solidFill>
                  <a:schemeClr val="tx1"/>
                </a:solidFill>
              </a:defRPr>
            </a:lvl1pPr>
          </a:lstStyle>
          <a:p>
            <a:endParaRPr lang="en-US" dirty="0"/>
          </a:p>
        </p:txBody>
      </p:sp>
      <p:sp>
        <p:nvSpPr>
          <p:cNvPr id="25" name="Picture Placeholder 3">
            <a:extLst>
              <a:ext uri="{FF2B5EF4-FFF2-40B4-BE49-F238E27FC236}">
                <a16:creationId xmlns:a16="http://schemas.microsoft.com/office/drawing/2014/main" id="{9D16DBEB-BBCD-89D9-06DF-74970B2DBBC0}"/>
              </a:ext>
            </a:extLst>
          </p:cNvPr>
          <p:cNvSpPr>
            <a:spLocks noGrp="1"/>
          </p:cNvSpPr>
          <p:nvPr>
            <p:ph type="pic" sz="quarter" idx="24"/>
          </p:nvPr>
        </p:nvSpPr>
        <p:spPr>
          <a:xfrm>
            <a:off x="6442625" y="2753568"/>
            <a:ext cx="2390309" cy="592327"/>
          </a:xfrm>
          <a:prstGeom prst="roundRect">
            <a:avLst>
              <a:gd name="adj" fmla="val 26081"/>
            </a:avLst>
          </a:prstGeom>
          <a:solidFill>
            <a:schemeClr val="bg1">
              <a:alpha val="74118"/>
            </a:schemeClr>
          </a:solidFill>
          <a:ln w="12700">
            <a:noFill/>
          </a:ln>
        </p:spPr>
        <p:txBody>
          <a:bodyPr wrap="square" anchor="ctr" anchorCtr="0">
            <a:noAutofit/>
          </a:bodyPr>
          <a:lstStyle>
            <a:lvl1pPr marL="0" indent="0" algn="ctr">
              <a:buFontTx/>
              <a:buNone/>
              <a:defRPr sz="1400">
                <a:solidFill>
                  <a:schemeClr val="tx1"/>
                </a:solidFill>
              </a:defRPr>
            </a:lvl1pPr>
          </a:lstStyle>
          <a:p>
            <a:endParaRPr lang="en-US" dirty="0"/>
          </a:p>
        </p:txBody>
      </p:sp>
      <p:sp>
        <p:nvSpPr>
          <p:cNvPr id="7" name="Picture Placeholder 4">
            <a:extLst>
              <a:ext uri="{FF2B5EF4-FFF2-40B4-BE49-F238E27FC236}">
                <a16:creationId xmlns:a16="http://schemas.microsoft.com/office/drawing/2014/main" id="{B05612B7-1440-6FA5-2AE9-E4543BFB25B6}"/>
              </a:ext>
            </a:extLst>
          </p:cNvPr>
          <p:cNvSpPr>
            <a:spLocks noGrp="1"/>
          </p:cNvSpPr>
          <p:nvPr>
            <p:ph type="pic" sz="quarter" idx="30"/>
          </p:nvPr>
        </p:nvSpPr>
        <p:spPr>
          <a:xfrm>
            <a:off x="9030216" y="2753568"/>
            <a:ext cx="2390309" cy="592327"/>
          </a:xfrm>
          <a:prstGeom prst="roundRect">
            <a:avLst>
              <a:gd name="adj" fmla="val 26081"/>
            </a:avLst>
          </a:prstGeom>
          <a:solidFill>
            <a:schemeClr val="bg1">
              <a:alpha val="74118"/>
            </a:schemeClr>
          </a:solidFill>
          <a:ln w="12700">
            <a:noFill/>
          </a:ln>
        </p:spPr>
        <p:txBody>
          <a:bodyPr wrap="square" anchor="ctr" anchorCtr="0">
            <a:noAutofit/>
          </a:bodyPr>
          <a:lstStyle>
            <a:lvl1pPr marL="0" indent="0" algn="ctr">
              <a:buFontTx/>
              <a:buNone/>
              <a:defRPr sz="1400">
                <a:solidFill>
                  <a:schemeClr val="tx1"/>
                </a:solidFill>
              </a:defRPr>
            </a:lvl1pPr>
          </a:lstStyle>
          <a:p>
            <a:endParaRPr lang="en-US" dirty="0"/>
          </a:p>
        </p:txBody>
      </p:sp>
      <p:sp>
        <p:nvSpPr>
          <p:cNvPr id="26" name="Picture Placeholder 5">
            <a:extLst>
              <a:ext uri="{FF2B5EF4-FFF2-40B4-BE49-F238E27FC236}">
                <a16:creationId xmlns:a16="http://schemas.microsoft.com/office/drawing/2014/main" id="{2F08BCFF-9427-EF89-524C-271352F277B1}"/>
              </a:ext>
            </a:extLst>
          </p:cNvPr>
          <p:cNvSpPr>
            <a:spLocks noGrp="1"/>
          </p:cNvSpPr>
          <p:nvPr>
            <p:ph type="pic" sz="quarter" idx="25"/>
          </p:nvPr>
        </p:nvSpPr>
        <p:spPr>
          <a:xfrm>
            <a:off x="6442625" y="3469189"/>
            <a:ext cx="2390309" cy="592327"/>
          </a:xfrm>
          <a:prstGeom prst="roundRect">
            <a:avLst>
              <a:gd name="adj" fmla="val 26081"/>
            </a:avLst>
          </a:prstGeom>
          <a:solidFill>
            <a:schemeClr val="bg1">
              <a:alpha val="74118"/>
            </a:schemeClr>
          </a:solidFill>
          <a:ln w="12700">
            <a:noFill/>
          </a:ln>
        </p:spPr>
        <p:txBody>
          <a:bodyPr wrap="square" anchor="ctr" anchorCtr="0">
            <a:noAutofit/>
          </a:bodyPr>
          <a:lstStyle>
            <a:lvl1pPr marL="0" indent="0" algn="ctr">
              <a:buFontTx/>
              <a:buNone/>
              <a:defRPr sz="1400">
                <a:solidFill>
                  <a:schemeClr val="tx1"/>
                </a:solidFill>
              </a:defRPr>
            </a:lvl1pPr>
          </a:lstStyle>
          <a:p>
            <a:endParaRPr lang="en-US" dirty="0"/>
          </a:p>
        </p:txBody>
      </p:sp>
      <p:sp>
        <p:nvSpPr>
          <p:cNvPr id="9" name="Picture Placeholder 6">
            <a:extLst>
              <a:ext uri="{FF2B5EF4-FFF2-40B4-BE49-F238E27FC236}">
                <a16:creationId xmlns:a16="http://schemas.microsoft.com/office/drawing/2014/main" id="{B0A22BA2-AF6D-79F9-CE5C-F37120BAA034}"/>
              </a:ext>
            </a:extLst>
          </p:cNvPr>
          <p:cNvSpPr>
            <a:spLocks noGrp="1"/>
          </p:cNvSpPr>
          <p:nvPr>
            <p:ph type="pic" sz="quarter" idx="31"/>
          </p:nvPr>
        </p:nvSpPr>
        <p:spPr>
          <a:xfrm>
            <a:off x="9030216" y="3469189"/>
            <a:ext cx="2390309" cy="592327"/>
          </a:xfrm>
          <a:prstGeom prst="roundRect">
            <a:avLst>
              <a:gd name="adj" fmla="val 26081"/>
            </a:avLst>
          </a:prstGeom>
          <a:solidFill>
            <a:schemeClr val="bg1">
              <a:alpha val="74118"/>
            </a:schemeClr>
          </a:solidFill>
          <a:ln w="12700">
            <a:noFill/>
          </a:ln>
        </p:spPr>
        <p:txBody>
          <a:bodyPr wrap="square" anchor="ctr" anchorCtr="0">
            <a:noAutofit/>
          </a:bodyPr>
          <a:lstStyle>
            <a:lvl1pPr marL="0" indent="0" algn="ctr">
              <a:buFontTx/>
              <a:buNone/>
              <a:defRPr sz="1400">
                <a:solidFill>
                  <a:schemeClr val="tx1"/>
                </a:solidFill>
              </a:defRPr>
            </a:lvl1pPr>
          </a:lstStyle>
          <a:p>
            <a:endParaRPr lang="en-US" dirty="0"/>
          </a:p>
        </p:txBody>
      </p:sp>
      <p:sp>
        <p:nvSpPr>
          <p:cNvPr id="27" name="Picture Placeholder 7">
            <a:extLst>
              <a:ext uri="{FF2B5EF4-FFF2-40B4-BE49-F238E27FC236}">
                <a16:creationId xmlns:a16="http://schemas.microsoft.com/office/drawing/2014/main" id="{4EEA7B10-39C4-DF98-6105-665C6DD5E289}"/>
              </a:ext>
            </a:extLst>
          </p:cNvPr>
          <p:cNvSpPr>
            <a:spLocks noGrp="1"/>
          </p:cNvSpPr>
          <p:nvPr>
            <p:ph type="pic" sz="quarter" idx="26"/>
          </p:nvPr>
        </p:nvSpPr>
        <p:spPr>
          <a:xfrm>
            <a:off x="6442625" y="4184810"/>
            <a:ext cx="2390309" cy="592327"/>
          </a:xfrm>
          <a:prstGeom prst="roundRect">
            <a:avLst>
              <a:gd name="adj" fmla="val 26081"/>
            </a:avLst>
          </a:prstGeom>
          <a:solidFill>
            <a:schemeClr val="bg1">
              <a:alpha val="74118"/>
            </a:schemeClr>
          </a:solidFill>
          <a:ln w="12700">
            <a:noFill/>
          </a:ln>
        </p:spPr>
        <p:txBody>
          <a:bodyPr wrap="square" anchor="ctr" anchorCtr="0">
            <a:noAutofit/>
          </a:bodyPr>
          <a:lstStyle>
            <a:lvl1pPr marL="0" indent="0" algn="ctr">
              <a:buFontTx/>
              <a:buNone/>
              <a:defRPr sz="1400">
                <a:solidFill>
                  <a:schemeClr val="tx1"/>
                </a:solidFill>
              </a:defRPr>
            </a:lvl1pPr>
          </a:lstStyle>
          <a:p>
            <a:endParaRPr lang="en-US" dirty="0"/>
          </a:p>
        </p:txBody>
      </p:sp>
      <p:sp>
        <p:nvSpPr>
          <p:cNvPr id="10" name="Picture Placeholder 8">
            <a:extLst>
              <a:ext uri="{FF2B5EF4-FFF2-40B4-BE49-F238E27FC236}">
                <a16:creationId xmlns:a16="http://schemas.microsoft.com/office/drawing/2014/main" id="{6274B97F-8EDF-F6E2-3C5A-37204B0EC4B9}"/>
              </a:ext>
            </a:extLst>
          </p:cNvPr>
          <p:cNvSpPr>
            <a:spLocks noGrp="1"/>
          </p:cNvSpPr>
          <p:nvPr>
            <p:ph type="pic" sz="quarter" idx="32"/>
          </p:nvPr>
        </p:nvSpPr>
        <p:spPr>
          <a:xfrm>
            <a:off x="9030216" y="4184810"/>
            <a:ext cx="2390309" cy="592327"/>
          </a:xfrm>
          <a:prstGeom prst="roundRect">
            <a:avLst>
              <a:gd name="adj" fmla="val 26081"/>
            </a:avLst>
          </a:prstGeom>
          <a:solidFill>
            <a:schemeClr val="bg1">
              <a:alpha val="74118"/>
            </a:schemeClr>
          </a:solidFill>
          <a:ln w="12700">
            <a:noFill/>
          </a:ln>
        </p:spPr>
        <p:txBody>
          <a:bodyPr wrap="square" anchor="ctr" anchorCtr="0">
            <a:noAutofit/>
          </a:bodyPr>
          <a:lstStyle>
            <a:lvl1pPr marL="0" indent="0" algn="ctr">
              <a:buFontTx/>
              <a:buNone/>
              <a:defRPr sz="1400">
                <a:solidFill>
                  <a:schemeClr val="tx1"/>
                </a:solidFill>
              </a:defRPr>
            </a:lvl1pPr>
          </a:lstStyle>
          <a:p>
            <a:endParaRPr lang="en-US" dirty="0"/>
          </a:p>
        </p:txBody>
      </p:sp>
      <p:sp>
        <p:nvSpPr>
          <p:cNvPr id="28" name="Picture Placeholder 9">
            <a:extLst>
              <a:ext uri="{FF2B5EF4-FFF2-40B4-BE49-F238E27FC236}">
                <a16:creationId xmlns:a16="http://schemas.microsoft.com/office/drawing/2014/main" id="{24E42C6D-E3FE-1270-FE20-FDC065551DAF}"/>
              </a:ext>
            </a:extLst>
          </p:cNvPr>
          <p:cNvSpPr>
            <a:spLocks noGrp="1"/>
          </p:cNvSpPr>
          <p:nvPr>
            <p:ph type="pic" sz="quarter" idx="27"/>
          </p:nvPr>
        </p:nvSpPr>
        <p:spPr>
          <a:xfrm>
            <a:off x="6442625" y="4900431"/>
            <a:ext cx="2390309" cy="592327"/>
          </a:xfrm>
          <a:prstGeom prst="roundRect">
            <a:avLst>
              <a:gd name="adj" fmla="val 26081"/>
            </a:avLst>
          </a:prstGeom>
          <a:solidFill>
            <a:schemeClr val="bg1">
              <a:alpha val="74118"/>
            </a:schemeClr>
          </a:solidFill>
          <a:ln w="12700">
            <a:noFill/>
          </a:ln>
        </p:spPr>
        <p:txBody>
          <a:bodyPr wrap="square" anchor="ctr" anchorCtr="0">
            <a:noAutofit/>
          </a:bodyPr>
          <a:lstStyle>
            <a:lvl1pPr marL="0" indent="0" algn="ctr">
              <a:buFontTx/>
              <a:buNone/>
              <a:defRPr sz="1400">
                <a:solidFill>
                  <a:schemeClr val="tx1"/>
                </a:solidFill>
              </a:defRPr>
            </a:lvl1pPr>
          </a:lstStyle>
          <a:p>
            <a:endParaRPr lang="en-US" dirty="0"/>
          </a:p>
        </p:txBody>
      </p:sp>
      <p:sp>
        <p:nvSpPr>
          <p:cNvPr id="12" name="Picture Placeholder 10">
            <a:extLst>
              <a:ext uri="{FF2B5EF4-FFF2-40B4-BE49-F238E27FC236}">
                <a16:creationId xmlns:a16="http://schemas.microsoft.com/office/drawing/2014/main" id="{8E01FB1F-04C0-2230-6EA5-BA6EB21C8273}"/>
              </a:ext>
            </a:extLst>
          </p:cNvPr>
          <p:cNvSpPr>
            <a:spLocks noGrp="1"/>
          </p:cNvSpPr>
          <p:nvPr>
            <p:ph type="pic" sz="quarter" idx="33"/>
          </p:nvPr>
        </p:nvSpPr>
        <p:spPr>
          <a:xfrm>
            <a:off x="9030216" y="4900431"/>
            <a:ext cx="2390309" cy="592327"/>
          </a:xfrm>
          <a:prstGeom prst="roundRect">
            <a:avLst>
              <a:gd name="adj" fmla="val 26081"/>
            </a:avLst>
          </a:prstGeom>
          <a:solidFill>
            <a:schemeClr val="bg1">
              <a:alpha val="74118"/>
            </a:schemeClr>
          </a:solidFill>
          <a:ln w="12700">
            <a:noFill/>
          </a:ln>
        </p:spPr>
        <p:txBody>
          <a:bodyPr wrap="square" anchor="ctr" anchorCtr="0">
            <a:noAutofit/>
          </a:bodyPr>
          <a:lstStyle>
            <a:lvl1pPr marL="0" indent="0" algn="ctr">
              <a:buFontTx/>
              <a:buNone/>
              <a:defRPr sz="1400">
                <a:solidFill>
                  <a:schemeClr val="tx1"/>
                </a:solidFill>
              </a:defRPr>
            </a:lvl1pPr>
          </a:lstStyle>
          <a:p>
            <a:endParaRPr lang="en-US" dirty="0"/>
          </a:p>
        </p:txBody>
      </p:sp>
      <p:sp>
        <p:nvSpPr>
          <p:cNvPr id="29" name="Picture Placeholder 11">
            <a:extLst>
              <a:ext uri="{FF2B5EF4-FFF2-40B4-BE49-F238E27FC236}">
                <a16:creationId xmlns:a16="http://schemas.microsoft.com/office/drawing/2014/main" id="{D25BA6EB-5CB5-3535-0067-8A29B117E97A}"/>
              </a:ext>
            </a:extLst>
          </p:cNvPr>
          <p:cNvSpPr>
            <a:spLocks noGrp="1"/>
          </p:cNvSpPr>
          <p:nvPr>
            <p:ph type="pic" sz="quarter" idx="28"/>
          </p:nvPr>
        </p:nvSpPr>
        <p:spPr>
          <a:xfrm>
            <a:off x="6442625" y="5616050"/>
            <a:ext cx="2390309" cy="592327"/>
          </a:xfrm>
          <a:prstGeom prst="roundRect">
            <a:avLst>
              <a:gd name="adj" fmla="val 26081"/>
            </a:avLst>
          </a:prstGeom>
          <a:solidFill>
            <a:schemeClr val="bg1">
              <a:alpha val="74118"/>
            </a:schemeClr>
          </a:solidFill>
          <a:ln w="12700">
            <a:noFill/>
          </a:ln>
        </p:spPr>
        <p:txBody>
          <a:bodyPr wrap="square" anchor="ctr" anchorCtr="0">
            <a:noAutofit/>
          </a:bodyPr>
          <a:lstStyle>
            <a:lvl1pPr marL="0" indent="0" algn="ctr">
              <a:buFontTx/>
              <a:buNone/>
              <a:defRPr sz="1400">
                <a:solidFill>
                  <a:schemeClr val="tx1"/>
                </a:solidFill>
              </a:defRPr>
            </a:lvl1pPr>
          </a:lstStyle>
          <a:p>
            <a:endParaRPr lang="en-US" dirty="0"/>
          </a:p>
        </p:txBody>
      </p:sp>
      <p:sp>
        <p:nvSpPr>
          <p:cNvPr id="14" name="Picture Placeholder 12">
            <a:extLst>
              <a:ext uri="{FF2B5EF4-FFF2-40B4-BE49-F238E27FC236}">
                <a16:creationId xmlns:a16="http://schemas.microsoft.com/office/drawing/2014/main" id="{8AEB17DF-54FA-D25C-D47D-9391DC0CD55A}"/>
              </a:ext>
            </a:extLst>
          </p:cNvPr>
          <p:cNvSpPr>
            <a:spLocks noGrp="1"/>
          </p:cNvSpPr>
          <p:nvPr>
            <p:ph type="pic" sz="quarter" idx="34"/>
          </p:nvPr>
        </p:nvSpPr>
        <p:spPr>
          <a:xfrm>
            <a:off x="9030216" y="5616050"/>
            <a:ext cx="2390309" cy="592327"/>
          </a:xfrm>
          <a:prstGeom prst="roundRect">
            <a:avLst>
              <a:gd name="adj" fmla="val 26081"/>
            </a:avLst>
          </a:prstGeom>
          <a:solidFill>
            <a:schemeClr val="bg1">
              <a:alpha val="74118"/>
            </a:schemeClr>
          </a:solidFill>
          <a:ln w="12700">
            <a:noFill/>
          </a:ln>
        </p:spPr>
        <p:txBody>
          <a:bodyPr wrap="square" anchor="ctr" anchorCtr="0">
            <a:noAutofit/>
          </a:bodyPr>
          <a:lstStyle>
            <a:lvl1pPr marL="0" indent="0" algn="ctr">
              <a:buFontTx/>
              <a:buNone/>
              <a:defRPr sz="1400">
                <a:solidFill>
                  <a:schemeClr val="tx1"/>
                </a:solidFill>
              </a:defRPr>
            </a:lvl1pPr>
          </a:lstStyle>
          <a:p>
            <a:endParaRPr lang="en-US" dirty="0"/>
          </a:p>
        </p:txBody>
      </p:sp>
      <p:pic>
        <p:nvPicPr>
          <p:cNvPr id="13" name="Picture 12" descr="A black background with grey letters&#10;&#10;Description automatically generated">
            <a:extLst>
              <a:ext uri="{FF2B5EF4-FFF2-40B4-BE49-F238E27FC236}">
                <a16:creationId xmlns:a16="http://schemas.microsoft.com/office/drawing/2014/main" id="{8C8B8749-905A-C37E-832A-7FFB20C21AEB}"/>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3347838843"/>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userDrawn="1">
  <p:cSld name="Case-1">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5B0996B-54ED-E7C7-2E50-75CF9B16C8D5}"/>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D5EBE456-16CF-14E7-0D09-20595F4DF1B7}"/>
              </a:ext>
            </a:extLst>
          </p:cNvPr>
          <p:cNvSpPr>
            <a:spLocks noGrp="1"/>
          </p:cNvSpPr>
          <p:nvPr>
            <p:ph type="title"/>
          </p:nvPr>
        </p:nvSpPr>
        <p:spPr>
          <a:xfrm>
            <a:off x="623888" y="904019"/>
            <a:ext cx="10944225" cy="572371"/>
          </a:xfrm>
          <a:prstGeom prst="rect">
            <a:avLst/>
          </a:prstGeom>
        </p:spPr>
        <p:txBody>
          <a:bodyPr lIns="0" rIns="0" anchor="ctr" anchorCtr="0"/>
          <a:lstStyle>
            <a:lvl1pPr>
              <a:defRPr sz="3200" b="1"/>
            </a:lvl1pPr>
          </a:lstStyle>
          <a:p>
            <a:r>
              <a:rPr lang="en-US" dirty="0"/>
              <a:t>Click to edit Master title style</a:t>
            </a:r>
          </a:p>
        </p:txBody>
      </p:sp>
      <p:cxnSp>
        <p:nvCxnSpPr>
          <p:cNvPr id="6" name="Straight Connector 5">
            <a:extLst>
              <a:ext uri="{FF2B5EF4-FFF2-40B4-BE49-F238E27FC236}">
                <a16:creationId xmlns:a16="http://schemas.microsoft.com/office/drawing/2014/main" id="{FED29624-8010-7312-1F10-0535B8B9328D}"/>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Subtitle 2">
            <a:extLst>
              <a:ext uri="{FF2B5EF4-FFF2-40B4-BE49-F238E27FC236}">
                <a16:creationId xmlns:a16="http://schemas.microsoft.com/office/drawing/2014/main" id="{39ED93DB-7A4C-997C-28C9-A77DC7C27933}"/>
              </a:ext>
            </a:extLst>
          </p:cNvPr>
          <p:cNvSpPr>
            <a:spLocks noGrp="1"/>
          </p:cNvSpPr>
          <p:nvPr>
            <p:ph type="subTitle" idx="1"/>
          </p:nvPr>
        </p:nvSpPr>
        <p:spPr>
          <a:xfrm>
            <a:off x="623887" y="1490170"/>
            <a:ext cx="10944225"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9" name="Text Placeholder 3">
            <a:extLst>
              <a:ext uri="{FF2B5EF4-FFF2-40B4-BE49-F238E27FC236}">
                <a16:creationId xmlns:a16="http://schemas.microsoft.com/office/drawing/2014/main" id="{6F48B22B-D671-0F5D-86E6-36FA9C79E9FA}"/>
              </a:ext>
            </a:extLst>
          </p:cNvPr>
          <p:cNvSpPr>
            <a:spLocks noGrp="1"/>
          </p:cNvSpPr>
          <p:nvPr>
            <p:ph type="body" sz="half" idx="14"/>
          </p:nvPr>
        </p:nvSpPr>
        <p:spPr>
          <a:xfrm>
            <a:off x="623888" y="2215503"/>
            <a:ext cx="3926417" cy="344322"/>
          </a:xfrm>
          <a:prstGeom prst="rect">
            <a:avLst/>
          </a:prstGeom>
        </p:spPr>
        <p:txBody>
          <a:bodyPr lIns="0" rIns="0" anchor="ctr" anchorCtr="0"/>
          <a:lstStyle>
            <a:lvl1pPr marL="0" indent="0">
              <a:buNone/>
              <a:defRPr sz="1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0" name="Text Placeholder 3">
            <a:extLst>
              <a:ext uri="{FF2B5EF4-FFF2-40B4-BE49-F238E27FC236}">
                <a16:creationId xmlns:a16="http://schemas.microsoft.com/office/drawing/2014/main" id="{BBA97903-068A-D8F1-61DD-EAA260EF9BB7}"/>
              </a:ext>
            </a:extLst>
          </p:cNvPr>
          <p:cNvSpPr>
            <a:spLocks noGrp="1"/>
          </p:cNvSpPr>
          <p:nvPr>
            <p:ph type="body" sz="half" idx="15"/>
          </p:nvPr>
        </p:nvSpPr>
        <p:spPr>
          <a:xfrm>
            <a:off x="623888" y="3708262"/>
            <a:ext cx="3926417" cy="344322"/>
          </a:xfrm>
          <a:prstGeom prst="rect">
            <a:avLst/>
          </a:prstGeom>
        </p:spPr>
        <p:txBody>
          <a:bodyPr lIns="0" rIns="0" anchor="ctr" anchorCtr="0"/>
          <a:lstStyle>
            <a:lvl1pPr marL="0" indent="0">
              <a:buNone/>
              <a:defRPr sz="1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1" name="Text Placeholder 3">
            <a:extLst>
              <a:ext uri="{FF2B5EF4-FFF2-40B4-BE49-F238E27FC236}">
                <a16:creationId xmlns:a16="http://schemas.microsoft.com/office/drawing/2014/main" id="{EBDC96F1-2BBF-EA63-7BD0-D0C7E7F40188}"/>
              </a:ext>
            </a:extLst>
          </p:cNvPr>
          <p:cNvSpPr>
            <a:spLocks noGrp="1"/>
          </p:cNvSpPr>
          <p:nvPr>
            <p:ph type="body" sz="half" idx="16"/>
          </p:nvPr>
        </p:nvSpPr>
        <p:spPr>
          <a:xfrm>
            <a:off x="623888" y="5734583"/>
            <a:ext cx="3926417" cy="344322"/>
          </a:xfrm>
          <a:prstGeom prst="rect">
            <a:avLst/>
          </a:prstGeom>
        </p:spPr>
        <p:txBody>
          <a:bodyPr lIns="0" rIns="0" anchor="ctr" anchorCtr="0"/>
          <a:lstStyle>
            <a:lvl1pPr marL="0" indent="0">
              <a:buNone/>
              <a:defRPr sz="1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2" name="Text Placeholder 3">
            <a:extLst>
              <a:ext uri="{FF2B5EF4-FFF2-40B4-BE49-F238E27FC236}">
                <a16:creationId xmlns:a16="http://schemas.microsoft.com/office/drawing/2014/main" id="{95F278E7-5EC3-5304-27D1-1E91E625CB9C}"/>
              </a:ext>
            </a:extLst>
          </p:cNvPr>
          <p:cNvSpPr>
            <a:spLocks noGrp="1"/>
          </p:cNvSpPr>
          <p:nvPr>
            <p:ph type="body" sz="half" idx="17"/>
          </p:nvPr>
        </p:nvSpPr>
        <p:spPr>
          <a:xfrm>
            <a:off x="6409532" y="2215503"/>
            <a:ext cx="3926417" cy="344322"/>
          </a:xfrm>
          <a:prstGeom prst="rect">
            <a:avLst/>
          </a:prstGeom>
        </p:spPr>
        <p:txBody>
          <a:bodyPr lIns="0" rIns="0" anchor="ctr" anchorCtr="0"/>
          <a:lstStyle>
            <a:lvl1pPr marL="0" indent="0">
              <a:buNone/>
              <a:defRPr sz="1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3" name="Text Placeholder 3">
            <a:extLst>
              <a:ext uri="{FF2B5EF4-FFF2-40B4-BE49-F238E27FC236}">
                <a16:creationId xmlns:a16="http://schemas.microsoft.com/office/drawing/2014/main" id="{5E710FED-D3A6-0092-2636-2A69EB64D201}"/>
              </a:ext>
            </a:extLst>
          </p:cNvPr>
          <p:cNvSpPr>
            <a:spLocks noGrp="1"/>
          </p:cNvSpPr>
          <p:nvPr>
            <p:ph type="body" sz="half" idx="18"/>
          </p:nvPr>
        </p:nvSpPr>
        <p:spPr>
          <a:xfrm>
            <a:off x="6409532" y="3336801"/>
            <a:ext cx="3926417" cy="344322"/>
          </a:xfrm>
          <a:prstGeom prst="rect">
            <a:avLst/>
          </a:prstGeom>
        </p:spPr>
        <p:txBody>
          <a:bodyPr lIns="0" rIns="0" anchor="ctr" anchorCtr="0"/>
          <a:lstStyle>
            <a:lvl1pPr marL="0" indent="0">
              <a:buNone/>
              <a:defRPr sz="1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4" name="Text Placeholder 3">
            <a:extLst>
              <a:ext uri="{FF2B5EF4-FFF2-40B4-BE49-F238E27FC236}">
                <a16:creationId xmlns:a16="http://schemas.microsoft.com/office/drawing/2014/main" id="{6C44777D-382E-6B9E-DFC8-E28CBFAE526B}"/>
              </a:ext>
            </a:extLst>
          </p:cNvPr>
          <p:cNvSpPr>
            <a:spLocks noGrp="1"/>
          </p:cNvSpPr>
          <p:nvPr>
            <p:ph type="body" sz="half" idx="19"/>
          </p:nvPr>
        </p:nvSpPr>
        <p:spPr>
          <a:xfrm>
            <a:off x="6409532" y="4497313"/>
            <a:ext cx="3926417" cy="344322"/>
          </a:xfrm>
          <a:prstGeom prst="rect">
            <a:avLst/>
          </a:prstGeom>
        </p:spPr>
        <p:txBody>
          <a:bodyPr lIns="0" rIns="0" anchor="ctr" anchorCtr="0"/>
          <a:lstStyle>
            <a:lvl1pPr marL="0" indent="0">
              <a:buNone/>
              <a:defRPr sz="1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15" name="Straight Connector 14">
            <a:extLst>
              <a:ext uri="{FF2B5EF4-FFF2-40B4-BE49-F238E27FC236}">
                <a16:creationId xmlns:a16="http://schemas.microsoft.com/office/drawing/2014/main" id="{EBCA3258-4320-B0F6-9E12-7FDC548DA03F}"/>
              </a:ext>
            </a:extLst>
          </p:cNvPr>
          <p:cNvCxnSpPr>
            <a:cxnSpLocks/>
          </p:cNvCxnSpPr>
          <p:nvPr userDrawn="1"/>
        </p:nvCxnSpPr>
        <p:spPr>
          <a:xfrm>
            <a:off x="623888" y="2096542"/>
            <a:ext cx="5141912" cy="0"/>
          </a:xfrm>
          <a:prstGeom prst="line">
            <a:avLst/>
          </a:prstGeom>
          <a:ln w="6350">
            <a:solidFill>
              <a:srgbClr val="B6BAC3">
                <a:alpha val="50196"/>
              </a:srgb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EDC18C3-B66B-32B0-13F8-BE67E9505269}"/>
              </a:ext>
            </a:extLst>
          </p:cNvPr>
          <p:cNvCxnSpPr>
            <a:cxnSpLocks/>
          </p:cNvCxnSpPr>
          <p:nvPr userDrawn="1"/>
        </p:nvCxnSpPr>
        <p:spPr>
          <a:xfrm>
            <a:off x="623888" y="3606809"/>
            <a:ext cx="5141912" cy="0"/>
          </a:xfrm>
          <a:prstGeom prst="line">
            <a:avLst/>
          </a:prstGeom>
          <a:ln w="6350">
            <a:solidFill>
              <a:srgbClr val="B6BAC3">
                <a:alpha val="50196"/>
              </a:srgb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7C6B626-2C01-FF23-B8C2-0506B66CA5CF}"/>
              </a:ext>
            </a:extLst>
          </p:cNvPr>
          <p:cNvCxnSpPr>
            <a:cxnSpLocks/>
          </p:cNvCxnSpPr>
          <p:nvPr userDrawn="1"/>
        </p:nvCxnSpPr>
        <p:spPr>
          <a:xfrm>
            <a:off x="623888" y="5624512"/>
            <a:ext cx="5141912" cy="0"/>
          </a:xfrm>
          <a:prstGeom prst="line">
            <a:avLst/>
          </a:prstGeom>
          <a:ln w="6350">
            <a:solidFill>
              <a:srgbClr val="B6BAC3">
                <a:alpha val="50196"/>
              </a:srgb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742DF05-0BE2-E30F-AA5B-D0FE55C13085}"/>
              </a:ext>
            </a:extLst>
          </p:cNvPr>
          <p:cNvCxnSpPr>
            <a:cxnSpLocks/>
          </p:cNvCxnSpPr>
          <p:nvPr userDrawn="1"/>
        </p:nvCxnSpPr>
        <p:spPr>
          <a:xfrm>
            <a:off x="6409532" y="2096542"/>
            <a:ext cx="5158578" cy="0"/>
          </a:xfrm>
          <a:prstGeom prst="line">
            <a:avLst/>
          </a:prstGeom>
          <a:ln w="6350">
            <a:solidFill>
              <a:srgbClr val="B6BAC3">
                <a:alpha val="50196"/>
              </a:srgb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38280B4-895F-BE81-127B-7278B321B4EC}"/>
              </a:ext>
            </a:extLst>
          </p:cNvPr>
          <p:cNvCxnSpPr>
            <a:cxnSpLocks/>
          </p:cNvCxnSpPr>
          <p:nvPr userDrawn="1"/>
        </p:nvCxnSpPr>
        <p:spPr>
          <a:xfrm>
            <a:off x="6409532" y="3209948"/>
            <a:ext cx="5158578" cy="0"/>
          </a:xfrm>
          <a:prstGeom prst="line">
            <a:avLst/>
          </a:prstGeom>
          <a:ln w="6350">
            <a:solidFill>
              <a:srgbClr val="B6BAC3">
                <a:alpha val="50196"/>
              </a:srgb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5666991-CA6B-6F27-BCC7-CBF4A3E60829}"/>
              </a:ext>
            </a:extLst>
          </p:cNvPr>
          <p:cNvCxnSpPr>
            <a:cxnSpLocks/>
          </p:cNvCxnSpPr>
          <p:nvPr userDrawn="1"/>
        </p:nvCxnSpPr>
        <p:spPr>
          <a:xfrm>
            <a:off x="6409532" y="4378775"/>
            <a:ext cx="5158581" cy="0"/>
          </a:xfrm>
          <a:prstGeom prst="line">
            <a:avLst/>
          </a:prstGeom>
          <a:ln w="6350">
            <a:solidFill>
              <a:srgbClr val="B6BAC3">
                <a:alpha val="50196"/>
              </a:srgbClr>
            </a:solidFill>
          </a:ln>
        </p:spPr>
        <p:style>
          <a:lnRef idx="1">
            <a:schemeClr val="accent1"/>
          </a:lnRef>
          <a:fillRef idx="0">
            <a:schemeClr val="accent1"/>
          </a:fillRef>
          <a:effectRef idx="0">
            <a:schemeClr val="accent1"/>
          </a:effectRef>
          <a:fontRef idx="minor">
            <a:schemeClr val="tx1"/>
          </a:fontRef>
        </p:style>
      </p:cxnSp>
      <p:sp>
        <p:nvSpPr>
          <p:cNvPr id="22" name="Picture Placeholder 9">
            <a:extLst>
              <a:ext uri="{FF2B5EF4-FFF2-40B4-BE49-F238E27FC236}">
                <a16:creationId xmlns:a16="http://schemas.microsoft.com/office/drawing/2014/main" id="{427F50FF-9A32-012B-CA81-9D46DBC95CE7}"/>
              </a:ext>
            </a:extLst>
          </p:cNvPr>
          <p:cNvSpPr>
            <a:spLocks noGrp="1"/>
          </p:cNvSpPr>
          <p:nvPr>
            <p:ph type="pic" sz="quarter" idx="10"/>
          </p:nvPr>
        </p:nvSpPr>
        <p:spPr>
          <a:xfrm>
            <a:off x="623889" y="2661276"/>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23" name="Picture Placeholder 9">
            <a:extLst>
              <a:ext uri="{FF2B5EF4-FFF2-40B4-BE49-F238E27FC236}">
                <a16:creationId xmlns:a16="http://schemas.microsoft.com/office/drawing/2014/main" id="{DA90F6F6-78B0-4ECF-A9C9-A683E1144060}"/>
              </a:ext>
            </a:extLst>
          </p:cNvPr>
          <p:cNvSpPr>
            <a:spLocks noGrp="1"/>
          </p:cNvSpPr>
          <p:nvPr>
            <p:ph type="pic" sz="quarter" idx="20"/>
          </p:nvPr>
        </p:nvSpPr>
        <p:spPr>
          <a:xfrm>
            <a:off x="1964004" y="2664875"/>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24" name="Picture Placeholder 9">
            <a:extLst>
              <a:ext uri="{FF2B5EF4-FFF2-40B4-BE49-F238E27FC236}">
                <a16:creationId xmlns:a16="http://schemas.microsoft.com/office/drawing/2014/main" id="{5F83D0C8-6901-7AB3-E882-746B05E64065}"/>
              </a:ext>
            </a:extLst>
          </p:cNvPr>
          <p:cNvSpPr>
            <a:spLocks noGrp="1"/>
          </p:cNvSpPr>
          <p:nvPr>
            <p:ph type="pic" sz="quarter" idx="21"/>
          </p:nvPr>
        </p:nvSpPr>
        <p:spPr>
          <a:xfrm>
            <a:off x="3304119" y="2668474"/>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25" name="Picture Placeholder 9">
            <a:extLst>
              <a:ext uri="{FF2B5EF4-FFF2-40B4-BE49-F238E27FC236}">
                <a16:creationId xmlns:a16="http://schemas.microsoft.com/office/drawing/2014/main" id="{C289DA6B-9DBE-FAA8-7297-57FB54F0930A}"/>
              </a:ext>
            </a:extLst>
          </p:cNvPr>
          <p:cNvSpPr>
            <a:spLocks noGrp="1"/>
          </p:cNvSpPr>
          <p:nvPr>
            <p:ph type="pic" sz="quarter" idx="22"/>
          </p:nvPr>
        </p:nvSpPr>
        <p:spPr>
          <a:xfrm>
            <a:off x="4644234" y="2672073"/>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26" name="Picture Placeholder 9">
            <a:extLst>
              <a:ext uri="{FF2B5EF4-FFF2-40B4-BE49-F238E27FC236}">
                <a16:creationId xmlns:a16="http://schemas.microsoft.com/office/drawing/2014/main" id="{A9231CCC-AC57-32E5-9F94-2092E0786003}"/>
              </a:ext>
            </a:extLst>
          </p:cNvPr>
          <p:cNvSpPr>
            <a:spLocks noGrp="1"/>
          </p:cNvSpPr>
          <p:nvPr>
            <p:ph type="pic" sz="quarter" idx="23"/>
          </p:nvPr>
        </p:nvSpPr>
        <p:spPr>
          <a:xfrm>
            <a:off x="618067" y="4134261"/>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27" name="Picture Placeholder 9">
            <a:extLst>
              <a:ext uri="{FF2B5EF4-FFF2-40B4-BE49-F238E27FC236}">
                <a16:creationId xmlns:a16="http://schemas.microsoft.com/office/drawing/2014/main" id="{FE8D25A9-5084-F7BD-2197-EA166DFC7731}"/>
              </a:ext>
            </a:extLst>
          </p:cNvPr>
          <p:cNvSpPr>
            <a:spLocks noGrp="1"/>
          </p:cNvSpPr>
          <p:nvPr>
            <p:ph type="pic" sz="quarter" idx="24"/>
          </p:nvPr>
        </p:nvSpPr>
        <p:spPr>
          <a:xfrm>
            <a:off x="1958182" y="4137860"/>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28" name="Picture Placeholder 9">
            <a:extLst>
              <a:ext uri="{FF2B5EF4-FFF2-40B4-BE49-F238E27FC236}">
                <a16:creationId xmlns:a16="http://schemas.microsoft.com/office/drawing/2014/main" id="{395041BE-2491-DB3B-733B-55D2D9F41855}"/>
              </a:ext>
            </a:extLst>
          </p:cNvPr>
          <p:cNvSpPr>
            <a:spLocks noGrp="1"/>
          </p:cNvSpPr>
          <p:nvPr>
            <p:ph type="pic" sz="quarter" idx="25"/>
          </p:nvPr>
        </p:nvSpPr>
        <p:spPr>
          <a:xfrm>
            <a:off x="3298297" y="4141459"/>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29" name="Picture Placeholder 9">
            <a:extLst>
              <a:ext uri="{FF2B5EF4-FFF2-40B4-BE49-F238E27FC236}">
                <a16:creationId xmlns:a16="http://schemas.microsoft.com/office/drawing/2014/main" id="{367F6B46-532B-782E-BAB8-7E99D2E36D76}"/>
              </a:ext>
            </a:extLst>
          </p:cNvPr>
          <p:cNvSpPr>
            <a:spLocks noGrp="1"/>
          </p:cNvSpPr>
          <p:nvPr>
            <p:ph type="pic" sz="quarter" idx="26"/>
          </p:nvPr>
        </p:nvSpPr>
        <p:spPr>
          <a:xfrm>
            <a:off x="4638412" y="4145058"/>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30" name="Picture Placeholder 9">
            <a:extLst>
              <a:ext uri="{FF2B5EF4-FFF2-40B4-BE49-F238E27FC236}">
                <a16:creationId xmlns:a16="http://schemas.microsoft.com/office/drawing/2014/main" id="{0F26A898-410F-5765-E856-E86C2B111820}"/>
              </a:ext>
            </a:extLst>
          </p:cNvPr>
          <p:cNvSpPr>
            <a:spLocks noGrp="1"/>
          </p:cNvSpPr>
          <p:nvPr>
            <p:ph type="pic" sz="quarter" idx="27"/>
          </p:nvPr>
        </p:nvSpPr>
        <p:spPr>
          <a:xfrm>
            <a:off x="618067" y="4612316"/>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31" name="Picture Placeholder 9">
            <a:extLst>
              <a:ext uri="{FF2B5EF4-FFF2-40B4-BE49-F238E27FC236}">
                <a16:creationId xmlns:a16="http://schemas.microsoft.com/office/drawing/2014/main" id="{C35C5B46-B35D-76A9-AFC5-3C74D61ED2E2}"/>
              </a:ext>
            </a:extLst>
          </p:cNvPr>
          <p:cNvSpPr>
            <a:spLocks noGrp="1"/>
          </p:cNvSpPr>
          <p:nvPr>
            <p:ph type="pic" sz="quarter" idx="28"/>
          </p:nvPr>
        </p:nvSpPr>
        <p:spPr>
          <a:xfrm>
            <a:off x="1958182" y="4615915"/>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32" name="Picture Placeholder 9">
            <a:extLst>
              <a:ext uri="{FF2B5EF4-FFF2-40B4-BE49-F238E27FC236}">
                <a16:creationId xmlns:a16="http://schemas.microsoft.com/office/drawing/2014/main" id="{4AC50CDC-5B47-00FA-CAE7-BD9A60799ADA}"/>
              </a:ext>
            </a:extLst>
          </p:cNvPr>
          <p:cNvSpPr>
            <a:spLocks noGrp="1"/>
          </p:cNvSpPr>
          <p:nvPr>
            <p:ph type="pic" sz="quarter" idx="29"/>
          </p:nvPr>
        </p:nvSpPr>
        <p:spPr>
          <a:xfrm>
            <a:off x="3298297" y="4619514"/>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33" name="Picture Placeholder 9">
            <a:extLst>
              <a:ext uri="{FF2B5EF4-FFF2-40B4-BE49-F238E27FC236}">
                <a16:creationId xmlns:a16="http://schemas.microsoft.com/office/drawing/2014/main" id="{A96E9E23-2FFF-E943-A6B9-440283A4CFDD}"/>
              </a:ext>
            </a:extLst>
          </p:cNvPr>
          <p:cNvSpPr>
            <a:spLocks noGrp="1"/>
          </p:cNvSpPr>
          <p:nvPr>
            <p:ph type="pic" sz="quarter" idx="30"/>
          </p:nvPr>
        </p:nvSpPr>
        <p:spPr>
          <a:xfrm>
            <a:off x="4638412" y="4623113"/>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34" name="Picture Placeholder 9">
            <a:extLst>
              <a:ext uri="{FF2B5EF4-FFF2-40B4-BE49-F238E27FC236}">
                <a16:creationId xmlns:a16="http://schemas.microsoft.com/office/drawing/2014/main" id="{8FE5E12E-74D9-9C09-DC17-EAFE762415BE}"/>
              </a:ext>
            </a:extLst>
          </p:cNvPr>
          <p:cNvSpPr>
            <a:spLocks noGrp="1"/>
          </p:cNvSpPr>
          <p:nvPr>
            <p:ph type="pic" sz="quarter" idx="31"/>
          </p:nvPr>
        </p:nvSpPr>
        <p:spPr>
          <a:xfrm>
            <a:off x="618067" y="5093266"/>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35" name="Picture Placeholder 9">
            <a:extLst>
              <a:ext uri="{FF2B5EF4-FFF2-40B4-BE49-F238E27FC236}">
                <a16:creationId xmlns:a16="http://schemas.microsoft.com/office/drawing/2014/main" id="{DE753C82-78F3-2773-0409-549D4CD7A16B}"/>
              </a:ext>
            </a:extLst>
          </p:cNvPr>
          <p:cNvSpPr>
            <a:spLocks noGrp="1"/>
          </p:cNvSpPr>
          <p:nvPr>
            <p:ph type="pic" sz="quarter" idx="32"/>
          </p:nvPr>
        </p:nvSpPr>
        <p:spPr>
          <a:xfrm>
            <a:off x="1958182" y="5096865"/>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36" name="Picture Placeholder 9">
            <a:extLst>
              <a:ext uri="{FF2B5EF4-FFF2-40B4-BE49-F238E27FC236}">
                <a16:creationId xmlns:a16="http://schemas.microsoft.com/office/drawing/2014/main" id="{B6FD12B9-6A3E-00EA-781B-D134883A7DB0}"/>
              </a:ext>
            </a:extLst>
          </p:cNvPr>
          <p:cNvSpPr>
            <a:spLocks noGrp="1"/>
          </p:cNvSpPr>
          <p:nvPr>
            <p:ph type="pic" sz="quarter" idx="33"/>
          </p:nvPr>
        </p:nvSpPr>
        <p:spPr>
          <a:xfrm>
            <a:off x="618067" y="6177046"/>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37" name="Picture Placeholder 9">
            <a:extLst>
              <a:ext uri="{FF2B5EF4-FFF2-40B4-BE49-F238E27FC236}">
                <a16:creationId xmlns:a16="http://schemas.microsoft.com/office/drawing/2014/main" id="{9CE4B307-C45C-60E7-BD46-24ECC927CC1B}"/>
              </a:ext>
            </a:extLst>
          </p:cNvPr>
          <p:cNvSpPr>
            <a:spLocks noGrp="1"/>
          </p:cNvSpPr>
          <p:nvPr>
            <p:ph type="pic" sz="quarter" idx="34"/>
          </p:nvPr>
        </p:nvSpPr>
        <p:spPr>
          <a:xfrm>
            <a:off x="1958182" y="6180645"/>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38" name="Picture Placeholder 9">
            <a:extLst>
              <a:ext uri="{FF2B5EF4-FFF2-40B4-BE49-F238E27FC236}">
                <a16:creationId xmlns:a16="http://schemas.microsoft.com/office/drawing/2014/main" id="{4716A3F0-FD65-C4AA-3B1C-43D85DF78AFC}"/>
              </a:ext>
            </a:extLst>
          </p:cNvPr>
          <p:cNvSpPr>
            <a:spLocks noGrp="1"/>
          </p:cNvSpPr>
          <p:nvPr>
            <p:ph type="pic" sz="quarter" idx="35"/>
          </p:nvPr>
        </p:nvSpPr>
        <p:spPr>
          <a:xfrm>
            <a:off x="3298297" y="6184244"/>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39" name="Picture Placeholder 9">
            <a:extLst>
              <a:ext uri="{FF2B5EF4-FFF2-40B4-BE49-F238E27FC236}">
                <a16:creationId xmlns:a16="http://schemas.microsoft.com/office/drawing/2014/main" id="{AA3A6125-9BFF-8FE2-D1E3-A8C1E05137BD}"/>
              </a:ext>
            </a:extLst>
          </p:cNvPr>
          <p:cNvSpPr>
            <a:spLocks noGrp="1"/>
          </p:cNvSpPr>
          <p:nvPr>
            <p:ph type="pic" sz="quarter" idx="36"/>
          </p:nvPr>
        </p:nvSpPr>
        <p:spPr>
          <a:xfrm>
            <a:off x="4638412" y="6187843"/>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40" name="Picture Placeholder 9">
            <a:extLst>
              <a:ext uri="{FF2B5EF4-FFF2-40B4-BE49-F238E27FC236}">
                <a16:creationId xmlns:a16="http://schemas.microsoft.com/office/drawing/2014/main" id="{F2E935DB-C663-2027-79D1-50B6394188CD}"/>
              </a:ext>
            </a:extLst>
          </p:cNvPr>
          <p:cNvSpPr>
            <a:spLocks noGrp="1"/>
          </p:cNvSpPr>
          <p:nvPr>
            <p:ph type="pic" sz="quarter" idx="37"/>
          </p:nvPr>
        </p:nvSpPr>
        <p:spPr>
          <a:xfrm>
            <a:off x="6409530" y="2660287"/>
            <a:ext cx="669600"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41" name="Picture Placeholder 9">
            <a:extLst>
              <a:ext uri="{FF2B5EF4-FFF2-40B4-BE49-F238E27FC236}">
                <a16:creationId xmlns:a16="http://schemas.microsoft.com/office/drawing/2014/main" id="{D5BA8C38-933C-EF46-27BF-9225AF940231}"/>
              </a:ext>
            </a:extLst>
          </p:cNvPr>
          <p:cNvSpPr>
            <a:spLocks noGrp="1"/>
          </p:cNvSpPr>
          <p:nvPr>
            <p:ph type="pic" sz="quarter" idx="38"/>
          </p:nvPr>
        </p:nvSpPr>
        <p:spPr>
          <a:xfrm>
            <a:off x="7307328" y="2660287"/>
            <a:ext cx="669600"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42" name="Picture Placeholder 9">
            <a:extLst>
              <a:ext uri="{FF2B5EF4-FFF2-40B4-BE49-F238E27FC236}">
                <a16:creationId xmlns:a16="http://schemas.microsoft.com/office/drawing/2014/main" id="{5B015293-38B8-43E8-08B8-261DCD2B386E}"/>
              </a:ext>
            </a:extLst>
          </p:cNvPr>
          <p:cNvSpPr>
            <a:spLocks noGrp="1"/>
          </p:cNvSpPr>
          <p:nvPr>
            <p:ph type="pic" sz="quarter" idx="39"/>
          </p:nvPr>
        </p:nvSpPr>
        <p:spPr>
          <a:xfrm>
            <a:off x="8205126" y="2660287"/>
            <a:ext cx="669600"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43" name="Picture Placeholder 9">
            <a:extLst>
              <a:ext uri="{FF2B5EF4-FFF2-40B4-BE49-F238E27FC236}">
                <a16:creationId xmlns:a16="http://schemas.microsoft.com/office/drawing/2014/main" id="{1B39D8DD-D16E-C8EE-7EC9-7A52695A5846}"/>
              </a:ext>
            </a:extLst>
          </p:cNvPr>
          <p:cNvSpPr>
            <a:spLocks noGrp="1"/>
          </p:cNvSpPr>
          <p:nvPr>
            <p:ph type="pic" sz="quarter" idx="40"/>
          </p:nvPr>
        </p:nvSpPr>
        <p:spPr>
          <a:xfrm>
            <a:off x="9102924" y="2660287"/>
            <a:ext cx="669600"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44" name="Picture Placeholder 9">
            <a:extLst>
              <a:ext uri="{FF2B5EF4-FFF2-40B4-BE49-F238E27FC236}">
                <a16:creationId xmlns:a16="http://schemas.microsoft.com/office/drawing/2014/main" id="{E494C26D-C443-71B3-DC3A-B0A5089C3E18}"/>
              </a:ext>
            </a:extLst>
          </p:cNvPr>
          <p:cNvSpPr>
            <a:spLocks noGrp="1"/>
          </p:cNvSpPr>
          <p:nvPr>
            <p:ph type="pic" sz="quarter" idx="41"/>
          </p:nvPr>
        </p:nvSpPr>
        <p:spPr>
          <a:xfrm>
            <a:off x="10000722" y="2660287"/>
            <a:ext cx="669600"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45" name="Picture Placeholder 9">
            <a:extLst>
              <a:ext uri="{FF2B5EF4-FFF2-40B4-BE49-F238E27FC236}">
                <a16:creationId xmlns:a16="http://schemas.microsoft.com/office/drawing/2014/main" id="{BDBB7572-4630-A658-2D27-592204FB455A}"/>
              </a:ext>
            </a:extLst>
          </p:cNvPr>
          <p:cNvSpPr>
            <a:spLocks noGrp="1"/>
          </p:cNvSpPr>
          <p:nvPr>
            <p:ph type="pic" sz="quarter" idx="42"/>
          </p:nvPr>
        </p:nvSpPr>
        <p:spPr>
          <a:xfrm>
            <a:off x="10898519" y="2660287"/>
            <a:ext cx="669600"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46" name="Picture Placeholder 9">
            <a:extLst>
              <a:ext uri="{FF2B5EF4-FFF2-40B4-BE49-F238E27FC236}">
                <a16:creationId xmlns:a16="http://schemas.microsoft.com/office/drawing/2014/main" id="{EF585E0D-411F-47C4-C675-900ECBF6320B}"/>
              </a:ext>
            </a:extLst>
          </p:cNvPr>
          <p:cNvSpPr>
            <a:spLocks noGrp="1"/>
          </p:cNvSpPr>
          <p:nvPr>
            <p:ph type="pic" sz="quarter" idx="43"/>
          </p:nvPr>
        </p:nvSpPr>
        <p:spPr>
          <a:xfrm>
            <a:off x="6409531" y="3792654"/>
            <a:ext cx="1178715"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47" name="Picture Placeholder 9">
            <a:extLst>
              <a:ext uri="{FF2B5EF4-FFF2-40B4-BE49-F238E27FC236}">
                <a16:creationId xmlns:a16="http://schemas.microsoft.com/office/drawing/2014/main" id="{3EAE59C6-AB69-2786-7716-A0421402E5F6}"/>
              </a:ext>
            </a:extLst>
          </p:cNvPr>
          <p:cNvSpPr>
            <a:spLocks noGrp="1"/>
          </p:cNvSpPr>
          <p:nvPr>
            <p:ph type="pic" sz="quarter" idx="44"/>
          </p:nvPr>
        </p:nvSpPr>
        <p:spPr>
          <a:xfrm>
            <a:off x="7696199" y="3796277"/>
            <a:ext cx="669925"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48" name="Picture Placeholder 9">
            <a:extLst>
              <a:ext uri="{FF2B5EF4-FFF2-40B4-BE49-F238E27FC236}">
                <a16:creationId xmlns:a16="http://schemas.microsoft.com/office/drawing/2014/main" id="{3B6858A5-B62A-8AF7-9051-49189726CA75}"/>
              </a:ext>
            </a:extLst>
          </p:cNvPr>
          <p:cNvSpPr>
            <a:spLocks noGrp="1"/>
          </p:cNvSpPr>
          <p:nvPr>
            <p:ph type="pic" sz="quarter" idx="45"/>
          </p:nvPr>
        </p:nvSpPr>
        <p:spPr>
          <a:xfrm>
            <a:off x="8475928" y="3792654"/>
            <a:ext cx="669925"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49" name="Picture Placeholder 9">
            <a:extLst>
              <a:ext uri="{FF2B5EF4-FFF2-40B4-BE49-F238E27FC236}">
                <a16:creationId xmlns:a16="http://schemas.microsoft.com/office/drawing/2014/main" id="{2A1B08DC-9FC5-1DF2-E8EC-BE141303349F}"/>
              </a:ext>
            </a:extLst>
          </p:cNvPr>
          <p:cNvSpPr>
            <a:spLocks noGrp="1"/>
          </p:cNvSpPr>
          <p:nvPr>
            <p:ph type="pic" sz="quarter" idx="46"/>
          </p:nvPr>
        </p:nvSpPr>
        <p:spPr>
          <a:xfrm>
            <a:off x="9255657" y="3789031"/>
            <a:ext cx="707493"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50" name="Picture Placeholder 9">
            <a:extLst>
              <a:ext uri="{FF2B5EF4-FFF2-40B4-BE49-F238E27FC236}">
                <a16:creationId xmlns:a16="http://schemas.microsoft.com/office/drawing/2014/main" id="{946AC972-8824-77B8-C682-1209C6401949}"/>
              </a:ext>
            </a:extLst>
          </p:cNvPr>
          <p:cNvSpPr>
            <a:spLocks noGrp="1"/>
          </p:cNvSpPr>
          <p:nvPr>
            <p:ph type="pic" sz="quarter" idx="47"/>
          </p:nvPr>
        </p:nvSpPr>
        <p:spPr>
          <a:xfrm>
            <a:off x="10035385" y="3785408"/>
            <a:ext cx="1532725" cy="430004"/>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54" name="Picture Placeholder 9">
            <a:extLst>
              <a:ext uri="{FF2B5EF4-FFF2-40B4-BE49-F238E27FC236}">
                <a16:creationId xmlns:a16="http://schemas.microsoft.com/office/drawing/2014/main" id="{5F52C69F-2B20-3C79-375A-89935AAE15CA}"/>
              </a:ext>
            </a:extLst>
          </p:cNvPr>
          <p:cNvSpPr>
            <a:spLocks noGrp="1"/>
          </p:cNvSpPr>
          <p:nvPr>
            <p:ph type="pic" sz="quarter" idx="48"/>
          </p:nvPr>
        </p:nvSpPr>
        <p:spPr>
          <a:xfrm>
            <a:off x="6409531" y="4949759"/>
            <a:ext cx="1161258" cy="445869"/>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55" name="Picture Placeholder 9">
            <a:extLst>
              <a:ext uri="{FF2B5EF4-FFF2-40B4-BE49-F238E27FC236}">
                <a16:creationId xmlns:a16="http://schemas.microsoft.com/office/drawing/2014/main" id="{19B927A5-4581-ACFF-AD58-7FB82E216AAB}"/>
              </a:ext>
            </a:extLst>
          </p:cNvPr>
          <p:cNvSpPr>
            <a:spLocks noGrp="1"/>
          </p:cNvSpPr>
          <p:nvPr>
            <p:ph type="pic" sz="quarter" idx="49"/>
          </p:nvPr>
        </p:nvSpPr>
        <p:spPr>
          <a:xfrm>
            <a:off x="7696198" y="4949238"/>
            <a:ext cx="1206501" cy="445869"/>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56" name="Picture Placeholder 9">
            <a:extLst>
              <a:ext uri="{FF2B5EF4-FFF2-40B4-BE49-F238E27FC236}">
                <a16:creationId xmlns:a16="http://schemas.microsoft.com/office/drawing/2014/main" id="{170B6F70-D3D7-FBB6-B7F0-39A01B3194D1}"/>
              </a:ext>
            </a:extLst>
          </p:cNvPr>
          <p:cNvSpPr>
            <a:spLocks noGrp="1"/>
          </p:cNvSpPr>
          <p:nvPr>
            <p:ph type="pic" sz="quarter" idx="50"/>
          </p:nvPr>
        </p:nvSpPr>
        <p:spPr>
          <a:xfrm>
            <a:off x="8982866" y="4948717"/>
            <a:ext cx="837410" cy="445869"/>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57" name="Picture Placeholder 9">
            <a:extLst>
              <a:ext uri="{FF2B5EF4-FFF2-40B4-BE49-F238E27FC236}">
                <a16:creationId xmlns:a16="http://schemas.microsoft.com/office/drawing/2014/main" id="{49DD6ABD-357B-DFA2-5115-25D53DF01FEE}"/>
              </a:ext>
            </a:extLst>
          </p:cNvPr>
          <p:cNvSpPr>
            <a:spLocks noGrp="1"/>
          </p:cNvSpPr>
          <p:nvPr>
            <p:ph type="pic" sz="quarter" idx="51"/>
          </p:nvPr>
        </p:nvSpPr>
        <p:spPr>
          <a:xfrm>
            <a:off x="9912350" y="4948196"/>
            <a:ext cx="781050" cy="445869"/>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58" name="Picture Placeholder 9">
            <a:extLst>
              <a:ext uri="{FF2B5EF4-FFF2-40B4-BE49-F238E27FC236}">
                <a16:creationId xmlns:a16="http://schemas.microsoft.com/office/drawing/2014/main" id="{6DF9A68B-74A2-B5EC-7482-24C2E5903E9D}"/>
              </a:ext>
            </a:extLst>
          </p:cNvPr>
          <p:cNvSpPr>
            <a:spLocks noGrp="1"/>
          </p:cNvSpPr>
          <p:nvPr>
            <p:ph type="pic" sz="quarter" idx="52"/>
          </p:nvPr>
        </p:nvSpPr>
        <p:spPr>
          <a:xfrm>
            <a:off x="10785474" y="4947675"/>
            <a:ext cx="781050" cy="445869"/>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pic>
        <p:nvPicPr>
          <p:cNvPr id="7" name="Picture 6" descr="A black background with grey letters&#10;&#10;Description automatically generated">
            <a:extLst>
              <a:ext uri="{FF2B5EF4-FFF2-40B4-BE49-F238E27FC236}">
                <a16:creationId xmlns:a16="http://schemas.microsoft.com/office/drawing/2014/main" id="{29D879F7-A34C-C48C-8075-A78D43D4243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
        <p:nvSpPr>
          <p:cNvPr id="3" name="Text Placeholder 3">
            <a:extLst>
              <a:ext uri="{FF2B5EF4-FFF2-40B4-BE49-F238E27FC236}">
                <a16:creationId xmlns:a16="http://schemas.microsoft.com/office/drawing/2014/main" id="{A5E5DCCD-C9BB-7375-843F-76C356178F29}"/>
              </a:ext>
            </a:extLst>
          </p:cNvPr>
          <p:cNvSpPr>
            <a:spLocks noGrp="1"/>
          </p:cNvSpPr>
          <p:nvPr>
            <p:ph type="body" sz="half" idx="53"/>
          </p:nvPr>
        </p:nvSpPr>
        <p:spPr>
          <a:xfrm>
            <a:off x="6409531" y="5660515"/>
            <a:ext cx="3926417" cy="344322"/>
          </a:xfrm>
          <a:prstGeom prst="rect">
            <a:avLst/>
          </a:prstGeom>
        </p:spPr>
        <p:txBody>
          <a:bodyPr lIns="0" rIns="0" anchor="ctr" anchorCtr="0"/>
          <a:lstStyle>
            <a:lvl1pPr marL="0" indent="0">
              <a:buNone/>
              <a:defRPr sz="1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8" name="Straight Connector 7">
            <a:extLst>
              <a:ext uri="{FF2B5EF4-FFF2-40B4-BE49-F238E27FC236}">
                <a16:creationId xmlns:a16="http://schemas.microsoft.com/office/drawing/2014/main" id="{0D603D3A-DA3C-B2CB-C21F-1D4FFC4A3AA1}"/>
              </a:ext>
            </a:extLst>
          </p:cNvPr>
          <p:cNvCxnSpPr>
            <a:cxnSpLocks/>
          </p:cNvCxnSpPr>
          <p:nvPr userDrawn="1"/>
        </p:nvCxnSpPr>
        <p:spPr>
          <a:xfrm>
            <a:off x="6409531" y="5541977"/>
            <a:ext cx="5158581" cy="0"/>
          </a:xfrm>
          <a:prstGeom prst="line">
            <a:avLst/>
          </a:prstGeom>
          <a:ln w="6350">
            <a:solidFill>
              <a:srgbClr val="B6BAC3">
                <a:alpha val="50196"/>
              </a:srgbClr>
            </a:solidFill>
          </a:ln>
        </p:spPr>
        <p:style>
          <a:lnRef idx="1">
            <a:schemeClr val="accent1"/>
          </a:lnRef>
          <a:fillRef idx="0">
            <a:schemeClr val="accent1"/>
          </a:fillRef>
          <a:effectRef idx="0">
            <a:schemeClr val="accent1"/>
          </a:effectRef>
          <a:fontRef idx="minor">
            <a:schemeClr val="tx1"/>
          </a:fontRef>
        </p:style>
      </p:cxnSp>
      <p:sp>
        <p:nvSpPr>
          <p:cNvPr id="16" name="Picture Placeholder 9">
            <a:extLst>
              <a:ext uri="{FF2B5EF4-FFF2-40B4-BE49-F238E27FC236}">
                <a16:creationId xmlns:a16="http://schemas.microsoft.com/office/drawing/2014/main" id="{EF634450-D464-DAFC-262C-35477436BE35}"/>
              </a:ext>
            </a:extLst>
          </p:cNvPr>
          <p:cNvSpPr>
            <a:spLocks noGrp="1"/>
          </p:cNvSpPr>
          <p:nvPr>
            <p:ph type="pic" sz="quarter" idx="54"/>
          </p:nvPr>
        </p:nvSpPr>
        <p:spPr>
          <a:xfrm>
            <a:off x="6409530" y="6112961"/>
            <a:ext cx="1161258" cy="445869"/>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51" name="Picture Placeholder 9">
            <a:extLst>
              <a:ext uri="{FF2B5EF4-FFF2-40B4-BE49-F238E27FC236}">
                <a16:creationId xmlns:a16="http://schemas.microsoft.com/office/drawing/2014/main" id="{17A81ABF-A997-C87A-984A-7F127B3AF7EA}"/>
              </a:ext>
            </a:extLst>
          </p:cNvPr>
          <p:cNvSpPr>
            <a:spLocks noGrp="1"/>
          </p:cNvSpPr>
          <p:nvPr>
            <p:ph type="pic" sz="quarter" idx="55"/>
          </p:nvPr>
        </p:nvSpPr>
        <p:spPr>
          <a:xfrm>
            <a:off x="7696197" y="6112440"/>
            <a:ext cx="1206501" cy="445869"/>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52" name="Picture Placeholder 9">
            <a:extLst>
              <a:ext uri="{FF2B5EF4-FFF2-40B4-BE49-F238E27FC236}">
                <a16:creationId xmlns:a16="http://schemas.microsoft.com/office/drawing/2014/main" id="{F7ABDBF4-5BBF-689F-4528-27DF4C251100}"/>
              </a:ext>
            </a:extLst>
          </p:cNvPr>
          <p:cNvSpPr>
            <a:spLocks noGrp="1"/>
          </p:cNvSpPr>
          <p:nvPr>
            <p:ph type="pic" sz="quarter" idx="56"/>
          </p:nvPr>
        </p:nvSpPr>
        <p:spPr>
          <a:xfrm>
            <a:off x="8982865" y="6111919"/>
            <a:ext cx="837410" cy="445869"/>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53" name="Picture Placeholder 9">
            <a:extLst>
              <a:ext uri="{FF2B5EF4-FFF2-40B4-BE49-F238E27FC236}">
                <a16:creationId xmlns:a16="http://schemas.microsoft.com/office/drawing/2014/main" id="{DF660963-9238-FC40-A784-10ECA7200FBF}"/>
              </a:ext>
            </a:extLst>
          </p:cNvPr>
          <p:cNvSpPr>
            <a:spLocks noGrp="1"/>
          </p:cNvSpPr>
          <p:nvPr>
            <p:ph type="pic" sz="quarter" idx="57"/>
          </p:nvPr>
        </p:nvSpPr>
        <p:spPr>
          <a:xfrm>
            <a:off x="9912349" y="6111398"/>
            <a:ext cx="781050" cy="445869"/>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59" name="Picture Placeholder 9">
            <a:extLst>
              <a:ext uri="{FF2B5EF4-FFF2-40B4-BE49-F238E27FC236}">
                <a16:creationId xmlns:a16="http://schemas.microsoft.com/office/drawing/2014/main" id="{D90F6B52-CF92-64EA-C176-A6D940FC0FA6}"/>
              </a:ext>
            </a:extLst>
          </p:cNvPr>
          <p:cNvSpPr>
            <a:spLocks noGrp="1"/>
          </p:cNvSpPr>
          <p:nvPr>
            <p:ph type="pic" sz="quarter" idx="58"/>
          </p:nvPr>
        </p:nvSpPr>
        <p:spPr>
          <a:xfrm>
            <a:off x="10785473" y="6110877"/>
            <a:ext cx="781050" cy="445869"/>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60" name="Picture Placeholder 9">
            <a:extLst>
              <a:ext uri="{FF2B5EF4-FFF2-40B4-BE49-F238E27FC236}">
                <a16:creationId xmlns:a16="http://schemas.microsoft.com/office/drawing/2014/main" id="{8B502972-967A-251D-ABFB-AF1D895A51DD}"/>
              </a:ext>
            </a:extLst>
          </p:cNvPr>
          <p:cNvSpPr>
            <a:spLocks noGrp="1"/>
          </p:cNvSpPr>
          <p:nvPr>
            <p:ph type="pic" sz="quarter" idx="59"/>
          </p:nvPr>
        </p:nvSpPr>
        <p:spPr>
          <a:xfrm>
            <a:off x="625751" y="3135447"/>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61" name="Picture Placeholder 9">
            <a:extLst>
              <a:ext uri="{FF2B5EF4-FFF2-40B4-BE49-F238E27FC236}">
                <a16:creationId xmlns:a16="http://schemas.microsoft.com/office/drawing/2014/main" id="{8AF73A11-BC45-4CC8-E46F-77721BE1DF58}"/>
              </a:ext>
            </a:extLst>
          </p:cNvPr>
          <p:cNvSpPr>
            <a:spLocks noGrp="1"/>
          </p:cNvSpPr>
          <p:nvPr>
            <p:ph type="pic" sz="quarter" idx="60"/>
          </p:nvPr>
        </p:nvSpPr>
        <p:spPr>
          <a:xfrm>
            <a:off x="1965866" y="3139046"/>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62" name="Picture Placeholder 9">
            <a:extLst>
              <a:ext uri="{FF2B5EF4-FFF2-40B4-BE49-F238E27FC236}">
                <a16:creationId xmlns:a16="http://schemas.microsoft.com/office/drawing/2014/main" id="{F2F52735-0C05-DC7B-10B3-CBDA220A37C4}"/>
              </a:ext>
            </a:extLst>
          </p:cNvPr>
          <p:cNvSpPr>
            <a:spLocks noGrp="1"/>
          </p:cNvSpPr>
          <p:nvPr>
            <p:ph type="pic" sz="quarter" idx="61"/>
          </p:nvPr>
        </p:nvSpPr>
        <p:spPr>
          <a:xfrm>
            <a:off x="3305981" y="3142645"/>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
        <p:nvSpPr>
          <p:cNvPr id="63" name="Picture Placeholder 9">
            <a:extLst>
              <a:ext uri="{FF2B5EF4-FFF2-40B4-BE49-F238E27FC236}">
                <a16:creationId xmlns:a16="http://schemas.microsoft.com/office/drawing/2014/main" id="{21E3FA23-F5E8-1196-C4CD-673A570C4E4C}"/>
              </a:ext>
            </a:extLst>
          </p:cNvPr>
          <p:cNvSpPr>
            <a:spLocks noGrp="1"/>
          </p:cNvSpPr>
          <p:nvPr>
            <p:ph type="pic" sz="quarter" idx="62"/>
          </p:nvPr>
        </p:nvSpPr>
        <p:spPr>
          <a:xfrm>
            <a:off x="4646096" y="3146244"/>
            <a:ext cx="1209144" cy="363987"/>
          </a:xfrm>
          <a:prstGeom prst="roundRect">
            <a:avLst>
              <a:gd name="adj" fmla="val 28864"/>
            </a:avLst>
          </a:prstGeom>
          <a:solidFill>
            <a:srgbClr val="F7F9FA"/>
          </a:solidFill>
        </p:spPr>
        <p:txBody>
          <a:bodyPr anchor="ctr" anchorCtr="0"/>
          <a:lstStyle>
            <a:lvl1pPr marL="0" indent="0" algn="ctr">
              <a:buFontTx/>
              <a:buNone/>
              <a:defRPr sz="800"/>
            </a:lvl1pPr>
          </a:lstStyle>
          <a:p>
            <a:endParaRPr lang="en-US"/>
          </a:p>
        </p:txBody>
      </p:sp>
    </p:spTree>
    <p:extLst>
      <p:ext uri="{BB962C8B-B14F-4D97-AF65-F5344CB8AC3E}">
        <p14:creationId xmlns:p14="http://schemas.microsoft.com/office/powerpoint/2010/main" val="2798472910"/>
      </p:ext>
    </p:extLst>
  </p:cSld>
  <p:clrMapOvr>
    <a:masterClrMapping/>
  </p:clrMapOvr>
  <p:extLst>
    <p:ext uri="{DCECCB84-F9BA-43D5-87BE-67443E8EF086}">
      <p15:sldGuideLst xmlns:p15="http://schemas.microsoft.com/office/powerpoint/2012/main">
        <p15:guide id="1" orient="horz" pos="822">
          <p15:clr>
            <a:srgbClr val="FBAE40"/>
          </p15:clr>
        </p15:guide>
      </p15:sldGuideLst>
    </p:ext>
  </p:extLst>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Case-2">
    <p:spTree>
      <p:nvGrpSpPr>
        <p:cNvPr id="1" name=""/>
        <p:cNvGrpSpPr/>
        <p:nvPr/>
      </p:nvGrpSpPr>
      <p:grpSpPr>
        <a:xfrm>
          <a:off x="0" y="0"/>
          <a:ext cx="0" cy="0"/>
          <a:chOff x="0" y="0"/>
          <a:chExt cx="0" cy="0"/>
        </a:xfrm>
      </p:grpSpPr>
      <p:sp>
        <p:nvSpPr>
          <p:cNvPr id="9" name="Rectangle: Top Corners Rounded 8">
            <a:extLst>
              <a:ext uri="{FF2B5EF4-FFF2-40B4-BE49-F238E27FC236}">
                <a16:creationId xmlns:a16="http://schemas.microsoft.com/office/drawing/2014/main" id="{2F5A0233-F5D1-5BFA-897A-D304F751C493}"/>
              </a:ext>
            </a:extLst>
          </p:cNvPr>
          <p:cNvSpPr/>
          <p:nvPr userDrawn="1"/>
        </p:nvSpPr>
        <p:spPr>
          <a:xfrm rot="5400000">
            <a:off x="-1860084" y="1860082"/>
            <a:ext cx="6858001" cy="3137838"/>
          </a:xfrm>
          <a:prstGeom prst="round2SameRect">
            <a:avLst>
              <a:gd name="adj1" fmla="val 12275"/>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65B0996B-54ED-E7C7-2E50-75CF9B16C8D5}"/>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ED29624-8010-7312-1F10-0535B8B9328D}"/>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D5EBE456-16CF-14E7-0D09-20595F4DF1B7}"/>
              </a:ext>
            </a:extLst>
          </p:cNvPr>
          <p:cNvSpPr>
            <a:spLocks noGrp="1"/>
          </p:cNvSpPr>
          <p:nvPr>
            <p:ph type="title"/>
          </p:nvPr>
        </p:nvSpPr>
        <p:spPr>
          <a:xfrm>
            <a:off x="623889" y="750147"/>
            <a:ext cx="2427320" cy="1764450"/>
          </a:xfrm>
          <a:prstGeom prst="rect">
            <a:avLst/>
          </a:prstGeom>
        </p:spPr>
        <p:txBody>
          <a:bodyPr lIns="0" rIns="0" anchor="ctr" anchorCtr="0"/>
          <a:lstStyle>
            <a:lvl1pPr>
              <a:defRPr sz="3200" b="1"/>
            </a:lvl1pPr>
          </a:lstStyle>
          <a:p>
            <a:r>
              <a:rPr lang="en-US" dirty="0"/>
              <a:t>Click to edit Master title style</a:t>
            </a:r>
          </a:p>
        </p:txBody>
      </p:sp>
      <p:sp>
        <p:nvSpPr>
          <p:cNvPr id="10" name="Picture Placeholder 9">
            <a:extLst>
              <a:ext uri="{FF2B5EF4-FFF2-40B4-BE49-F238E27FC236}">
                <a16:creationId xmlns:a16="http://schemas.microsoft.com/office/drawing/2014/main" id="{A9A78C3C-72F5-5C8E-8BAB-F658E15F07B8}"/>
              </a:ext>
            </a:extLst>
          </p:cNvPr>
          <p:cNvSpPr>
            <a:spLocks noGrp="1"/>
          </p:cNvSpPr>
          <p:nvPr>
            <p:ph type="pic" sz="quarter" idx="20"/>
          </p:nvPr>
        </p:nvSpPr>
        <p:spPr>
          <a:xfrm>
            <a:off x="628404" y="2332605"/>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1" name="Picture Placeholder 9">
            <a:extLst>
              <a:ext uri="{FF2B5EF4-FFF2-40B4-BE49-F238E27FC236}">
                <a16:creationId xmlns:a16="http://schemas.microsoft.com/office/drawing/2014/main" id="{8981671D-11E8-7F38-F639-696584705FBD}"/>
              </a:ext>
            </a:extLst>
          </p:cNvPr>
          <p:cNvSpPr>
            <a:spLocks noGrp="1"/>
          </p:cNvSpPr>
          <p:nvPr>
            <p:ph type="pic" sz="quarter" idx="21"/>
          </p:nvPr>
        </p:nvSpPr>
        <p:spPr>
          <a:xfrm>
            <a:off x="628404" y="3346506"/>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2" name="Picture Placeholder 9">
            <a:extLst>
              <a:ext uri="{FF2B5EF4-FFF2-40B4-BE49-F238E27FC236}">
                <a16:creationId xmlns:a16="http://schemas.microsoft.com/office/drawing/2014/main" id="{D15FF15D-6778-99BC-7B4F-FC0970D22A28}"/>
              </a:ext>
            </a:extLst>
          </p:cNvPr>
          <p:cNvSpPr>
            <a:spLocks noGrp="1"/>
          </p:cNvSpPr>
          <p:nvPr>
            <p:ph type="pic" sz="quarter" idx="22"/>
          </p:nvPr>
        </p:nvSpPr>
        <p:spPr>
          <a:xfrm>
            <a:off x="628404" y="4360407"/>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3" name="Picture Placeholder 9">
            <a:extLst>
              <a:ext uri="{FF2B5EF4-FFF2-40B4-BE49-F238E27FC236}">
                <a16:creationId xmlns:a16="http://schemas.microsoft.com/office/drawing/2014/main" id="{59C4BA96-9DDD-95A0-D8F3-BFC46A11AF62}"/>
              </a:ext>
            </a:extLst>
          </p:cNvPr>
          <p:cNvSpPr>
            <a:spLocks noGrp="1"/>
          </p:cNvSpPr>
          <p:nvPr>
            <p:ph type="pic" sz="quarter" idx="23"/>
          </p:nvPr>
        </p:nvSpPr>
        <p:spPr>
          <a:xfrm>
            <a:off x="628404" y="5374308"/>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pic>
        <p:nvPicPr>
          <p:cNvPr id="7" name="Picture 6" descr="A black background with grey letters&#10;&#10;Description automatically generated">
            <a:extLst>
              <a:ext uri="{FF2B5EF4-FFF2-40B4-BE49-F238E27FC236}">
                <a16:creationId xmlns:a16="http://schemas.microsoft.com/office/drawing/2014/main" id="{85475D00-D245-8782-B3A5-70801B0ABDB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1308426469"/>
      </p:ext>
    </p:extLst>
  </p:cSld>
  <p:clrMapOvr>
    <a:masterClrMapping/>
  </p:clrMapOvr>
  <p:extLst>
    <p:ext uri="{DCECCB84-F9BA-43D5-87BE-67443E8EF086}">
      <p15:sldGuideLst xmlns:p15="http://schemas.microsoft.com/office/powerpoint/2012/main">
        <p15:guide id="1" orient="horz" pos="822">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extpage_wave-ur_01">
  <p:cSld name="Textpage_wave-ur_01">
    <p:spTree>
      <p:nvGrpSpPr>
        <p:cNvPr id="1" name="Shape 137"/>
        <p:cNvGrpSpPr/>
        <p:nvPr/>
      </p:nvGrpSpPr>
      <p:grpSpPr>
        <a:xfrm>
          <a:off x="0" y="0"/>
          <a:ext cx="0" cy="0"/>
          <a:chOff x="0" y="0"/>
          <a:chExt cx="0" cy="0"/>
        </a:xfrm>
      </p:grpSpPr>
      <p:pic>
        <p:nvPicPr>
          <p:cNvPr id="138" name="Google Shape;138;p25"/>
          <p:cNvPicPr preferRelativeResize="0"/>
          <p:nvPr/>
        </p:nvPicPr>
        <p:blipFill>
          <a:blip r:embed="rId2">
            <a:alphaModFix amt="6000"/>
          </a:blip>
          <a:stretch>
            <a:fillRect/>
          </a:stretch>
        </p:blipFill>
        <p:spPr>
          <a:xfrm>
            <a:off x="0" y="0"/>
            <a:ext cx="12192000" cy="6858000"/>
          </a:xfrm>
          <a:prstGeom prst="rect">
            <a:avLst/>
          </a:prstGeom>
          <a:noFill/>
          <a:ln>
            <a:noFill/>
          </a:ln>
        </p:spPr>
      </p:pic>
      <p:pic>
        <p:nvPicPr>
          <p:cNvPr id="139" name="Google Shape;139;p25"/>
          <p:cNvPicPr preferRelativeResize="0"/>
          <p:nvPr/>
        </p:nvPicPr>
        <p:blipFill>
          <a:blip r:embed="rId3">
            <a:alphaModFix/>
          </a:blip>
          <a:stretch>
            <a:fillRect/>
          </a:stretch>
        </p:blipFill>
        <p:spPr>
          <a:xfrm>
            <a:off x="7835275" y="0"/>
            <a:ext cx="4356725" cy="1198099"/>
          </a:xfrm>
          <a:prstGeom prst="rect">
            <a:avLst/>
          </a:prstGeom>
          <a:noFill/>
          <a:ln>
            <a:noFill/>
          </a:ln>
        </p:spPr>
      </p:pic>
      <p:cxnSp>
        <p:nvCxnSpPr>
          <p:cNvPr id="140" name="Google Shape;140;p25"/>
          <p:cNvCxnSpPr/>
          <p:nvPr/>
        </p:nvCxnSpPr>
        <p:spPr>
          <a:xfrm>
            <a:off x="451693" y="6440667"/>
            <a:ext cx="11288700" cy="0"/>
          </a:xfrm>
          <a:prstGeom prst="straightConnector1">
            <a:avLst/>
          </a:prstGeom>
          <a:noFill/>
          <a:ln w="9525" cap="rnd" cmpd="sng">
            <a:solidFill>
              <a:srgbClr val="31B7BC"/>
            </a:solidFill>
            <a:prstDash val="solid"/>
            <a:miter lim="800000"/>
            <a:headEnd type="none" w="sm" len="sm"/>
            <a:tailEnd type="none" w="sm" len="sm"/>
          </a:ln>
        </p:spPr>
      </p:cxnSp>
      <p:sp>
        <p:nvSpPr>
          <p:cNvPr id="141" name="Google Shape;141;p25"/>
          <p:cNvSpPr txBox="1">
            <a:spLocks noGrp="1"/>
          </p:cNvSpPr>
          <p:nvPr>
            <p:ph type="title"/>
          </p:nvPr>
        </p:nvSpPr>
        <p:spPr>
          <a:xfrm>
            <a:off x="442913" y="495656"/>
            <a:ext cx="85671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142" name="Google Shape;142;p25"/>
          <p:cNvPicPr preferRelativeResize="0"/>
          <p:nvPr/>
        </p:nvPicPr>
        <p:blipFill rotWithShape="1">
          <a:blip r:embed="rId4">
            <a:alphaModFix/>
          </a:blip>
          <a:srcRect/>
          <a:stretch/>
        </p:blipFill>
        <p:spPr>
          <a:xfrm>
            <a:off x="11047146" y="6558307"/>
            <a:ext cx="700031" cy="170266"/>
          </a:xfrm>
          <a:prstGeom prst="rect">
            <a:avLst/>
          </a:prstGeom>
          <a:noFill/>
          <a:ln>
            <a:noFill/>
          </a:ln>
        </p:spPr>
      </p:pic>
      <p:sp>
        <p:nvSpPr>
          <p:cNvPr id="143" name="Google Shape;143;p25"/>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31B7BC"/>
                </a:solidFill>
                <a:latin typeface="Calibri"/>
                <a:ea typeface="Calibri"/>
                <a:cs typeface="Calibri"/>
                <a:sym typeface="Calibri"/>
              </a:rPr>
              <a:pPr>
                <a:buClr>
                  <a:srgbClr val="000000"/>
                </a:buClr>
                <a:buSzPts val="1200"/>
                <a:buFont typeface="Arial"/>
                <a:buNone/>
              </a:pPr>
              <a:t>‹#›</a:t>
            </a:fld>
            <a:endParaRPr sz="1400" b="1" kern="0">
              <a:solidFill>
                <a:srgbClr val="31B7BC"/>
              </a:solidFill>
              <a:latin typeface="Calibri"/>
              <a:ea typeface="Calibri"/>
              <a:cs typeface="Calibri"/>
              <a:sym typeface="Calibri"/>
            </a:endParaRPr>
          </a:p>
        </p:txBody>
      </p:sp>
      <p:sp>
        <p:nvSpPr>
          <p:cNvPr id="144" name="Google Shape;144;p25"/>
          <p:cNvSpPr txBox="1">
            <a:spLocks noGrp="1"/>
          </p:cNvSpPr>
          <p:nvPr>
            <p:ph type="body" idx="1"/>
          </p:nvPr>
        </p:nvSpPr>
        <p:spPr>
          <a:xfrm>
            <a:off x="451800" y="1628775"/>
            <a:ext cx="11297400" cy="4680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sp>
        <p:nvSpPr>
          <p:cNvPr id="145" name="Google Shape;145;p25"/>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1A6E99"/>
                </a:solidFill>
                <a:latin typeface="Calibri"/>
                <a:ea typeface="Calibri"/>
                <a:cs typeface="Calibri"/>
                <a:sym typeface="Calibri"/>
              </a:rPr>
              <a:t>Connecting your business</a:t>
            </a:r>
            <a:endParaRPr sz="1400" kern="0">
              <a:solidFill>
                <a:srgbClr val="1A6E99"/>
              </a:solidFill>
              <a:latin typeface="Calibri"/>
              <a:ea typeface="Calibri"/>
              <a:cs typeface="Calibri"/>
              <a:sym typeface="Calibri"/>
            </a:endParaRPr>
          </a:p>
        </p:txBody>
      </p:sp>
    </p:spTree>
    <p:extLst>
      <p:ext uri="{BB962C8B-B14F-4D97-AF65-F5344CB8AC3E}">
        <p14:creationId xmlns:p14="http://schemas.microsoft.com/office/powerpoint/2010/main" val="3898519090"/>
      </p:ext>
    </p:extLst>
  </p:cSld>
  <p:clrMapOvr>
    <a:masterClrMapping/>
  </p:clrMapOvr>
  <p:extLst>
    <p:ext uri="{DCECCB84-F9BA-43D5-87BE-67443E8EF086}">
      <p15:sldGuideLst xmlns:p15="http://schemas.microsoft.com/office/powerpoint/2012/main">
        <p15:guide id="1" pos="279">
          <p15:clr>
            <a:srgbClr val="FBAE40"/>
          </p15:clr>
        </p15:guide>
        <p15:guide id="2" pos="7401">
          <p15:clr>
            <a:srgbClr val="FBAE40"/>
          </p15:clr>
        </p15:guide>
        <p15:guide id="3" orient="horz" pos="3974">
          <p15:clr>
            <a:srgbClr val="FBAE40"/>
          </p15:clr>
        </p15:guide>
        <p15:guide id="4" orient="horz" pos="1026">
          <p15:clr>
            <a:srgbClr val="FBAE40"/>
          </p15:clr>
        </p15:guide>
      </p15:sldGuideLst>
    </p:ext>
  </p:extLst>
</p:sldLayout>
</file>

<file path=ppt/slideLayouts/slideLayout530.xml><?xml version="1.0" encoding="utf-8"?>
<p:sldLayout xmlns:a="http://schemas.openxmlformats.org/drawingml/2006/main" xmlns:r="http://schemas.openxmlformats.org/officeDocument/2006/relationships" xmlns:p="http://schemas.openxmlformats.org/presentationml/2006/main" userDrawn="1">
  <p:cSld name="Case-4">
    <p:spTree>
      <p:nvGrpSpPr>
        <p:cNvPr id="1" name=""/>
        <p:cNvGrpSpPr/>
        <p:nvPr/>
      </p:nvGrpSpPr>
      <p:grpSpPr>
        <a:xfrm>
          <a:off x="0" y="0"/>
          <a:ext cx="0" cy="0"/>
          <a:chOff x="0" y="0"/>
          <a:chExt cx="0" cy="0"/>
        </a:xfrm>
      </p:grpSpPr>
      <p:sp>
        <p:nvSpPr>
          <p:cNvPr id="9" name="Rectangle: Top Corners Rounded 8">
            <a:extLst>
              <a:ext uri="{FF2B5EF4-FFF2-40B4-BE49-F238E27FC236}">
                <a16:creationId xmlns:a16="http://schemas.microsoft.com/office/drawing/2014/main" id="{2F5A0233-F5D1-5BFA-897A-D304F751C493}"/>
              </a:ext>
            </a:extLst>
          </p:cNvPr>
          <p:cNvSpPr/>
          <p:nvPr userDrawn="1"/>
        </p:nvSpPr>
        <p:spPr>
          <a:xfrm rot="10800000">
            <a:off x="-1" y="-2143"/>
            <a:ext cx="12192000" cy="2254276"/>
          </a:xfrm>
          <a:prstGeom prst="round2SameRect">
            <a:avLst>
              <a:gd name="adj1" fmla="val 10623"/>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black background with grey letters&#10;&#10;Description automatically generated">
            <a:extLst>
              <a:ext uri="{FF2B5EF4-FFF2-40B4-BE49-F238E27FC236}">
                <a16:creationId xmlns:a16="http://schemas.microsoft.com/office/drawing/2014/main" id="{34382EE0-2B88-5292-92E3-C35D6A96545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cxnSp>
        <p:nvCxnSpPr>
          <p:cNvPr id="4" name="Straight Connector 3">
            <a:extLst>
              <a:ext uri="{FF2B5EF4-FFF2-40B4-BE49-F238E27FC236}">
                <a16:creationId xmlns:a16="http://schemas.microsoft.com/office/drawing/2014/main" id="{65B0996B-54ED-E7C7-2E50-75CF9B16C8D5}"/>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ED29624-8010-7312-1F10-0535B8B9328D}"/>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D5EBE456-16CF-14E7-0D09-20595F4DF1B7}"/>
              </a:ext>
            </a:extLst>
          </p:cNvPr>
          <p:cNvSpPr>
            <a:spLocks noGrp="1"/>
          </p:cNvSpPr>
          <p:nvPr>
            <p:ph type="title"/>
          </p:nvPr>
        </p:nvSpPr>
        <p:spPr>
          <a:xfrm>
            <a:off x="623889" y="750147"/>
            <a:ext cx="2427320" cy="1764450"/>
          </a:xfrm>
          <a:prstGeom prst="rect">
            <a:avLst/>
          </a:prstGeom>
        </p:spPr>
        <p:txBody>
          <a:bodyPr lIns="0" rIns="0" anchor="ctr" anchorCtr="0"/>
          <a:lstStyle>
            <a:lvl1pPr>
              <a:defRPr sz="3200" b="1"/>
            </a:lvl1pPr>
          </a:lstStyle>
          <a:p>
            <a:r>
              <a:rPr lang="en-US" dirty="0"/>
              <a:t>Click to edit Master title style</a:t>
            </a:r>
          </a:p>
        </p:txBody>
      </p:sp>
      <p:sp>
        <p:nvSpPr>
          <p:cNvPr id="10" name="Picture Placeholder 9">
            <a:extLst>
              <a:ext uri="{FF2B5EF4-FFF2-40B4-BE49-F238E27FC236}">
                <a16:creationId xmlns:a16="http://schemas.microsoft.com/office/drawing/2014/main" id="{A9A78C3C-72F5-5C8E-8BAB-F658E15F07B8}"/>
              </a:ext>
            </a:extLst>
          </p:cNvPr>
          <p:cNvSpPr>
            <a:spLocks noGrp="1"/>
          </p:cNvSpPr>
          <p:nvPr>
            <p:ph type="pic" sz="quarter" idx="20"/>
          </p:nvPr>
        </p:nvSpPr>
        <p:spPr>
          <a:xfrm>
            <a:off x="3931464" y="1023112"/>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1" name="Picture Placeholder 9">
            <a:extLst>
              <a:ext uri="{FF2B5EF4-FFF2-40B4-BE49-F238E27FC236}">
                <a16:creationId xmlns:a16="http://schemas.microsoft.com/office/drawing/2014/main" id="{8981671D-11E8-7F38-F639-696584705FBD}"/>
              </a:ext>
            </a:extLst>
          </p:cNvPr>
          <p:cNvSpPr>
            <a:spLocks noGrp="1"/>
          </p:cNvSpPr>
          <p:nvPr>
            <p:ph type="pic" sz="quarter" idx="21"/>
          </p:nvPr>
        </p:nvSpPr>
        <p:spPr>
          <a:xfrm>
            <a:off x="5852248" y="1023112"/>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2" name="Picture Placeholder 9">
            <a:extLst>
              <a:ext uri="{FF2B5EF4-FFF2-40B4-BE49-F238E27FC236}">
                <a16:creationId xmlns:a16="http://schemas.microsoft.com/office/drawing/2014/main" id="{D15FF15D-6778-99BC-7B4F-FC0970D22A28}"/>
              </a:ext>
            </a:extLst>
          </p:cNvPr>
          <p:cNvSpPr>
            <a:spLocks noGrp="1"/>
          </p:cNvSpPr>
          <p:nvPr>
            <p:ph type="pic" sz="quarter" idx="22"/>
          </p:nvPr>
        </p:nvSpPr>
        <p:spPr>
          <a:xfrm>
            <a:off x="7773032" y="1035930"/>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3" name="Picture Placeholder 9">
            <a:extLst>
              <a:ext uri="{FF2B5EF4-FFF2-40B4-BE49-F238E27FC236}">
                <a16:creationId xmlns:a16="http://schemas.microsoft.com/office/drawing/2014/main" id="{59C4BA96-9DDD-95A0-D8F3-BFC46A11AF62}"/>
              </a:ext>
            </a:extLst>
          </p:cNvPr>
          <p:cNvSpPr>
            <a:spLocks noGrp="1"/>
          </p:cNvSpPr>
          <p:nvPr>
            <p:ph type="pic" sz="quarter" idx="23"/>
          </p:nvPr>
        </p:nvSpPr>
        <p:spPr>
          <a:xfrm>
            <a:off x="9693816" y="1035930"/>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cxnSp>
        <p:nvCxnSpPr>
          <p:cNvPr id="8" name="Straight Connector 7">
            <a:extLst>
              <a:ext uri="{FF2B5EF4-FFF2-40B4-BE49-F238E27FC236}">
                <a16:creationId xmlns:a16="http://schemas.microsoft.com/office/drawing/2014/main" id="{F9803B0D-3F0C-18CC-21ED-DF7FF649A6EB}"/>
              </a:ext>
            </a:extLst>
          </p:cNvPr>
          <p:cNvCxnSpPr>
            <a:cxnSpLocks/>
          </p:cNvCxnSpPr>
          <p:nvPr userDrawn="1"/>
        </p:nvCxnSpPr>
        <p:spPr>
          <a:xfrm>
            <a:off x="3610751" y="1023973"/>
            <a:ext cx="0" cy="865109"/>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600056"/>
      </p:ext>
    </p:extLst>
  </p:cSld>
  <p:clrMapOvr>
    <a:masterClrMapping/>
  </p:clrMapOvr>
  <p:extLst>
    <p:ext uri="{DCECCB84-F9BA-43D5-87BE-67443E8EF086}">
      <p15:sldGuideLst xmlns:p15="http://schemas.microsoft.com/office/powerpoint/2012/main">
        <p15:guide id="1" orient="horz" pos="822">
          <p15:clr>
            <a:srgbClr val="FBAE40"/>
          </p15:clr>
        </p15:guide>
      </p15:sldGuideLst>
    </p:ext>
  </p:extLst>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userDrawn="1">
  <p:cSld name="Case-3">
    <p:spTree>
      <p:nvGrpSpPr>
        <p:cNvPr id="1" name=""/>
        <p:cNvGrpSpPr/>
        <p:nvPr/>
      </p:nvGrpSpPr>
      <p:grpSpPr>
        <a:xfrm>
          <a:off x="0" y="0"/>
          <a:ext cx="0" cy="0"/>
          <a:chOff x="0" y="0"/>
          <a:chExt cx="0" cy="0"/>
        </a:xfrm>
      </p:grpSpPr>
      <p:sp>
        <p:nvSpPr>
          <p:cNvPr id="9" name="Rectangle: Top Corners Rounded 8">
            <a:extLst>
              <a:ext uri="{FF2B5EF4-FFF2-40B4-BE49-F238E27FC236}">
                <a16:creationId xmlns:a16="http://schemas.microsoft.com/office/drawing/2014/main" id="{2F5A0233-F5D1-5BFA-897A-D304F751C493}"/>
              </a:ext>
            </a:extLst>
          </p:cNvPr>
          <p:cNvSpPr/>
          <p:nvPr userDrawn="1"/>
        </p:nvSpPr>
        <p:spPr>
          <a:xfrm rot="5400000">
            <a:off x="-1860084" y="1860082"/>
            <a:ext cx="6858001" cy="3137838"/>
          </a:xfrm>
          <a:prstGeom prst="round2SameRect">
            <a:avLst>
              <a:gd name="adj1" fmla="val 12275"/>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65B0996B-54ED-E7C7-2E50-75CF9B16C8D5}"/>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ED29624-8010-7312-1F10-0535B8B9328D}"/>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D5EBE456-16CF-14E7-0D09-20595F4DF1B7}"/>
              </a:ext>
            </a:extLst>
          </p:cNvPr>
          <p:cNvSpPr>
            <a:spLocks noGrp="1"/>
          </p:cNvSpPr>
          <p:nvPr>
            <p:ph type="title"/>
          </p:nvPr>
        </p:nvSpPr>
        <p:spPr>
          <a:xfrm>
            <a:off x="623889" y="750147"/>
            <a:ext cx="2427320" cy="1764450"/>
          </a:xfrm>
          <a:prstGeom prst="rect">
            <a:avLst/>
          </a:prstGeom>
        </p:spPr>
        <p:txBody>
          <a:bodyPr lIns="0" rIns="0" anchor="ctr" anchorCtr="0"/>
          <a:lstStyle>
            <a:lvl1pPr>
              <a:defRPr sz="3200" b="1"/>
            </a:lvl1pPr>
          </a:lstStyle>
          <a:p>
            <a:r>
              <a:rPr lang="en-US" dirty="0"/>
              <a:t>Click to edit Master title style</a:t>
            </a:r>
          </a:p>
        </p:txBody>
      </p:sp>
      <p:sp>
        <p:nvSpPr>
          <p:cNvPr id="10" name="Picture Placeholder 9">
            <a:extLst>
              <a:ext uri="{FF2B5EF4-FFF2-40B4-BE49-F238E27FC236}">
                <a16:creationId xmlns:a16="http://schemas.microsoft.com/office/drawing/2014/main" id="{A9A78C3C-72F5-5C8E-8BAB-F658E15F07B8}"/>
              </a:ext>
            </a:extLst>
          </p:cNvPr>
          <p:cNvSpPr>
            <a:spLocks noGrp="1"/>
          </p:cNvSpPr>
          <p:nvPr>
            <p:ph type="pic" sz="quarter" idx="20"/>
          </p:nvPr>
        </p:nvSpPr>
        <p:spPr>
          <a:xfrm>
            <a:off x="628404" y="2332606"/>
            <a:ext cx="1769355" cy="733544"/>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1" name="Picture Placeholder 9">
            <a:extLst>
              <a:ext uri="{FF2B5EF4-FFF2-40B4-BE49-F238E27FC236}">
                <a16:creationId xmlns:a16="http://schemas.microsoft.com/office/drawing/2014/main" id="{8981671D-11E8-7F38-F639-696584705FBD}"/>
              </a:ext>
            </a:extLst>
          </p:cNvPr>
          <p:cNvSpPr>
            <a:spLocks noGrp="1"/>
          </p:cNvSpPr>
          <p:nvPr>
            <p:ph type="pic" sz="quarter" idx="21"/>
          </p:nvPr>
        </p:nvSpPr>
        <p:spPr>
          <a:xfrm>
            <a:off x="628404" y="3163121"/>
            <a:ext cx="1769355" cy="733544"/>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2" name="Picture Placeholder 9">
            <a:extLst>
              <a:ext uri="{FF2B5EF4-FFF2-40B4-BE49-F238E27FC236}">
                <a16:creationId xmlns:a16="http://schemas.microsoft.com/office/drawing/2014/main" id="{D15FF15D-6778-99BC-7B4F-FC0970D22A28}"/>
              </a:ext>
            </a:extLst>
          </p:cNvPr>
          <p:cNvSpPr>
            <a:spLocks noGrp="1"/>
          </p:cNvSpPr>
          <p:nvPr>
            <p:ph type="pic" sz="quarter" idx="22"/>
          </p:nvPr>
        </p:nvSpPr>
        <p:spPr>
          <a:xfrm>
            <a:off x="628404" y="3993636"/>
            <a:ext cx="1769355" cy="733544"/>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3" name="Picture Placeholder 9">
            <a:extLst>
              <a:ext uri="{FF2B5EF4-FFF2-40B4-BE49-F238E27FC236}">
                <a16:creationId xmlns:a16="http://schemas.microsoft.com/office/drawing/2014/main" id="{59C4BA96-9DDD-95A0-D8F3-BFC46A11AF62}"/>
              </a:ext>
            </a:extLst>
          </p:cNvPr>
          <p:cNvSpPr>
            <a:spLocks noGrp="1"/>
          </p:cNvSpPr>
          <p:nvPr>
            <p:ph type="pic" sz="quarter" idx="23"/>
          </p:nvPr>
        </p:nvSpPr>
        <p:spPr>
          <a:xfrm>
            <a:off x="628404" y="4824151"/>
            <a:ext cx="1769355" cy="733544"/>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2" name="Picture Placeholder 9">
            <a:extLst>
              <a:ext uri="{FF2B5EF4-FFF2-40B4-BE49-F238E27FC236}">
                <a16:creationId xmlns:a16="http://schemas.microsoft.com/office/drawing/2014/main" id="{E912AD91-ECF7-7DCC-B6B1-485D7BE0BBE0}"/>
              </a:ext>
            </a:extLst>
          </p:cNvPr>
          <p:cNvSpPr>
            <a:spLocks noGrp="1"/>
          </p:cNvSpPr>
          <p:nvPr>
            <p:ph type="pic" sz="quarter" idx="24"/>
          </p:nvPr>
        </p:nvSpPr>
        <p:spPr>
          <a:xfrm>
            <a:off x="628404" y="5654666"/>
            <a:ext cx="1769355" cy="733544"/>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pic>
        <p:nvPicPr>
          <p:cNvPr id="7" name="Picture 6" descr="A black background with grey letters&#10;&#10;Description automatically generated">
            <a:extLst>
              <a:ext uri="{FF2B5EF4-FFF2-40B4-BE49-F238E27FC236}">
                <a16:creationId xmlns:a16="http://schemas.microsoft.com/office/drawing/2014/main" id="{67598C41-7C5A-04B9-F9F5-96BC84D3A78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2568256126"/>
      </p:ext>
    </p:extLst>
  </p:cSld>
  <p:clrMapOvr>
    <a:masterClrMapping/>
  </p:clrMapOvr>
  <p:extLst>
    <p:ext uri="{DCECCB84-F9BA-43D5-87BE-67443E8EF086}">
      <p15:sldGuideLst xmlns:p15="http://schemas.microsoft.com/office/powerpoint/2012/main">
        <p15:guide id="1" orient="horz" pos="822">
          <p15:clr>
            <a:srgbClr val="FBAE40"/>
          </p15:clr>
        </p15:guide>
      </p15:sldGuideLst>
    </p:ext>
  </p:extLst>
</p:sldLayout>
</file>

<file path=ppt/slideLayouts/slideLayout532.xml><?xml version="1.0" encoding="utf-8"?>
<p:sldLayout xmlns:a="http://schemas.openxmlformats.org/drawingml/2006/main" xmlns:r="http://schemas.openxmlformats.org/officeDocument/2006/relationships" xmlns:p="http://schemas.openxmlformats.org/presentationml/2006/main" userDrawn="1">
  <p:cSld name="Case-5">
    <p:bg>
      <p:bgPr>
        <a:solidFill>
          <a:srgbClr val="F5F7FA"/>
        </a:solidFill>
        <a:effectLst/>
      </p:bgPr>
    </p:bg>
    <p:spTree>
      <p:nvGrpSpPr>
        <p:cNvPr id="1" name=""/>
        <p:cNvGrpSpPr/>
        <p:nvPr/>
      </p:nvGrpSpPr>
      <p:grpSpPr>
        <a:xfrm>
          <a:off x="0" y="0"/>
          <a:ext cx="0" cy="0"/>
          <a:chOff x="0" y="0"/>
          <a:chExt cx="0" cy="0"/>
        </a:xfrm>
      </p:grpSpPr>
      <p:pic>
        <p:nvPicPr>
          <p:cNvPr id="3" name="Picture 2" descr="A black background with grey letters&#10;&#10;Description automatically generated">
            <a:extLst>
              <a:ext uri="{FF2B5EF4-FFF2-40B4-BE49-F238E27FC236}">
                <a16:creationId xmlns:a16="http://schemas.microsoft.com/office/drawing/2014/main" id="{34382EE0-2B88-5292-92E3-C35D6A96545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cxnSp>
        <p:nvCxnSpPr>
          <p:cNvPr id="4" name="Straight Connector 3">
            <a:extLst>
              <a:ext uri="{FF2B5EF4-FFF2-40B4-BE49-F238E27FC236}">
                <a16:creationId xmlns:a16="http://schemas.microsoft.com/office/drawing/2014/main" id="{65B0996B-54ED-E7C7-2E50-75CF9B16C8D5}"/>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FED29624-8010-7312-1F10-0535B8B9328D}"/>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 name="Picture Placeholder 9">
            <a:extLst>
              <a:ext uri="{FF2B5EF4-FFF2-40B4-BE49-F238E27FC236}">
                <a16:creationId xmlns:a16="http://schemas.microsoft.com/office/drawing/2014/main" id="{A9A78C3C-72F5-5C8E-8BAB-F658E15F07B8}"/>
              </a:ext>
            </a:extLst>
          </p:cNvPr>
          <p:cNvSpPr>
            <a:spLocks noGrp="1"/>
          </p:cNvSpPr>
          <p:nvPr>
            <p:ph type="pic" sz="quarter" idx="20"/>
          </p:nvPr>
        </p:nvSpPr>
        <p:spPr>
          <a:xfrm>
            <a:off x="618066" y="2535805"/>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1" name="Picture Placeholder 9">
            <a:extLst>
              <a:ext uri="{FF2B5EF4-FFF2-40B4-BE49-F238E27FC236}">
                <a16:creationId xmlns:a16="http://schemas.microsoft.com/office/drawing/2014/main" id="{8981671D-11E8-7F38-F639-696584705FBD}"/>
              </a:ext>
            </a:extLst>
          </p:cNvPr>
          <p:cNvSpPr>
            <a:spLocks noGrp="1"/>
          </p:cNvSpPr>
          <p:nvPr>
            <p:ph type="pic" sz="quarter" idx="21"/>
          </p:nvPr>
        </p:nvSpPr>
        <p:spPr>
          <a:xfrm>
            <a:off x="618066" y="3524758"/>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2" name="Picture Placeholder 9">
            <a:extLst>
              <a:ext uri="{FF2B5EF4-FFF2-40B4-BE49-F238E27FC236}">
                <a16:creationId xmlns:a16="http://schemas.microsoft.com/office/drawing/2014/main" id="{D15FF15D-6778-99BC-7B4F-FC0970D22A28}"/>
              </a:ext>
            </a:extLst>
          </p:cNvPr>
          <p:cNvSpPr>
            <a:spLocks noGrp="1"/>
          </p:cNvSpPr>
          <p:nvPr>
            <p:ph type="pic" sz="quarter" idx="22"/>
          </p:nvPr>
        </p:nvSpPr>
        <p:spPr>
          <a:xfrm>
            <a:off x="3054692" y="2514597"/>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3" name="Picture Placeholder 9">
            <a:extLst>
              <a:ext uri="{FF2B5EF4-FFF2-40B4-BE49-F238E27FC236}">
                <a16:creationId xmlns:a16="http://schemas.microsoft.com/office/drawing/2014/main" id="{59C4BA96-9DDD-95A0-D8F3-BFC46A11AF62}"/>
              </a:ext>
            </a:extLst>
          </p:cNvPr>
          <p:cNvSpPr>
            <a:spLocks noGrp="1"/>
          </p:cNvSpPr>
          <p:nvPr>
            <p:ph type="pic" sz="quarter" idx="23"/>
          </p:nvPr>
        </p:nvSpPr>
        <p:spPr>
          <a:xfrm>
            <a:off x="3054692" y="3478380"/>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4" name="Picture Placeholder 9">
            <a:extLst>
              <a:ext uri="{FF2B5EF4-FFF2-40B4-BE49-F238E27FC236}">
                <a16:creationId xmlns:a16="http://schemas.microsoft.com/office/drawing/2014/main" id="{533079F6-2731-C987-D232-39D69A899E44}"/>
              </a:ext>
            </a:extLst>
          </p:cNvPr>
          <p:cNvSpPr>
            <a:spLocks noGrp="1"/>
          </p:cNvSpPr>
          <p:nvPr>
            <p:ph type="pic" sz="quarter" idx="24"/>
          </p:nvPr>
        </p:nvSpPr>
        <p:spPr>
          <a:xfrm>
            <a:off x="3054692" y="4442163"/>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5" name="Picture Placeholder 9">
            <a:extLst>
              <a:ext uri="{FF2B5EF4-FFF2-40B4-BE49-F238E27FC236}">
                <a16:creationId xmlns:a16="http://schemas.microsoft.com/office/drawing/2014/main" id="{D9BFD333-AC43-FC52-91BA-EC2DBBB74854}"/>
              </a:ext>
            </a:extLst>
          </p:cNvPr>
          <p:cNvSpPr>
            <a:spLocks noGrp="1"/>
          </p:cNvSpPr>
          <p:nvPr>
            <p:ph type="pic" sz="quarter" idx="25"/>
          </p:nvPr>
        </p:nvSpPr>
        <p:spPr>
          <a:xfrm>
            <a:off x="4965828" y="2514597"/>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6" name="Picture Placeholder 9">
            <a:extLst>
              <a:ext uri="{FF2B5EF4-FFF2-40B4-BE49-F238E27FC236}">
                <a16:creationId xmlns:a16="http://schemas.microsoft.com/office/drawing/2014/main" id="{682D4468-B417-C8DC-FA9B-024B130093A3}"/>
              </a:ext>
            </a:extLst>
          </p:cNvPr>
          <p:cNvSpPr>
            <a:spLocks noGrp="1"/>
          </p:cNvSpPr>
          <p:nvPr>
            <p:ph type="pic" sz="quarter" idx="26"/>
          </p:nvPr>
        </p:nvSpPr>
        <p:spPr>
          <a:xfrm>
            <a:off x="4965828" y="3478379"/>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7" name="Picture Placeholder 9">
            <a:extLst>
              <a:ext uri="{FF2B5EF4-FFF2-40B4-BE49-F238E27FC236}">
                <a16:creationId xmlns:a16="http://schemas.microsoft.com/office/drawing/2014/main" id="{8E0BE19F-ED87-1E26-7DA2-2162B1653F12}"/>
              </a:ext>
            </a:extLst>
          </p:cNvPr>
          <p:cNvSpPr>
            <a:spLocks noGrp="1"/>
          </p:cNvSpPr>
          <p:nvPr>
            <p:ph type="pic" sz="quarter" idx="27"/>
          </p:nvPr>
        </p:nvSpPr>
        <p:spPr>
          <a:xfrm>
            <a:off x="7367954" y="2522112"/>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8" name="Picture Placeholder 9">
            <a:extLst>
              <a:ext uri="{FF2B5EF4-FFF2-40B4-BE49-F238E27FC236}">
                <a16:creationId xmlns:a16="http://schemas.microsoft.com/office/drawing/2014/main" id="{D5995B9B-050E-2816-629D-983D1E9DCA09}"/>
              </a:ext>
            </a:extLst>
          </p:cNvPr>
          <p:cNvSpPr>
            <a:spLocks noGrp="1"/>
          </p:cNvSpPr>
          <p:nvPr>
            <p:ph type="pic" sz="quarter" idx="28"/>
          </p:nvPr>
        </p:nvSpPr>
        <p:spPr>
          <a:xfrm>
            <a:off x="7367954" y="3485895"/>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19" name="Picture Placeholder 9">
            <a:extLst>
              <a:ext uri="{FF2B5EF4-FFF2-40B4-BE49-F238E27FC236}">
                <a16:creationId xmlns:a16="http://schemas.microsoft.com/office/drawing/2014/main" id="{492E4D1D-B9D2-4E15-2879-479849D71E63}"/>
              </a:ext>
            </a:extLst>
          </p:cNvPr>
          <p:cNvSpPr>
            <a:spLocks noGrp="1"/>
          </p:cNvSpPr>
          <p:nvPr>
            <p:ph type="pic" sz="quarter" idx="29"/>
          </p:nvPr>
        </p:nvSpPr>
        <p:spPr>
          <a:xfrm>
            <a:off x="7367954" y="4449678"/>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20" name="Picture Placeholder 9">
            <a:extLst>
              <a:ext uri="{FF2B5EF4-FFF2-40B4-BE49-F238E27FC236}">
                <a16:creationId xmlns:a16="http://schemas.microsoft.com/office/drawing/2014/main" id="{CAE1B0DF-5A8E-C17B-A781-10CD4D573FD0}"/>
              </a:ext>
            </a:extLst>
          </p:cNvPr>
          <p:cNvSpPr>
            <a:spLocks noGrp="1"/>
          </p:cNvSpPr>
          <p:nvPr>
            <p:ph type="pic" sz="quarter" idx="30"/>
          </p:nvPr>
        </p:nvSpPr>
        <p:spPr>
          <a:xfrm>
            <a:off x="7367954" y="5413461"/>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21" name="Picture Placeholder 9">
            <a:extLst>
              <a:ext uri="{FF2B5EF4-FFF2-40B4-BE49-F238E27FC236}">
                <a16:creationId xmlns:a16="http://schemas.microsoft.com/office/drawing/2014/main" id="{142551CD-734E-8CE6-1E56-7D11DF604399}"/>
              </a:ext>
            </a:extLst>
          </p:cNvPr>
          <p:cNvSpPr>
            <a:spLocks noGrp="1"/>
          </p:cNvSpPr>
          <p:nvPr>
            <p:ph type="pic" sz="quarter" idx="31"/>
          </p:nvPr>
        </p:nvSpPr>
        <p:spPr>
          <a:xfrm>
            <a:off x="9798756" y="2514596"/>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22" name="Picture Placeholder 9">
            <a:extLst>
              <a:ext uri="{FF2B5EF4-FFF2-40B4-BE49-F238E27FC236}">
                <a16:creationId xmlns:a16="http://schemas.microsoft.com/office/drawing/2014/main" id="{844FFB53-2142-B970-75BE-4A1E0F2F9E5F}"/>
              </a:ext>
            </a:extLst>
          </p:cNvPr>
          <p:cNvSpPr>
            <a:spLocks noGrp="1"/>
          </p:cNvSpPr>
          <p:nvPr>
            <p:ph type="pic" sz="quarter" idx="32"/>
          </p:nvPr>
        </p:nvSpPr>
        <p:spPr>
          <a:xfrm>
            <a:off x="9798756" y="3485894"/>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23" name="Picture Placeholder 9">
            <a:extLst>
              <a:ext uri="{FF2B5EF4-FFF2-40B4-BE49-F238E27FC236}">
                <a16:creationId xmlns:a16="http://schemas.microsoft.com/office/drawing/2014/main" id="{2889CD2C-F990-76F8-4B56-F31748139298}"/>
              </a:ext>
            </a:extLst>
          </p:cNvPr>
          <p:cNvSpPr>
            <a:spLocks noGrp="1"/>
          </p:cNvSpPr>
          <p:nvPr>
            <p:ph type="pic" sz="quarter" idx="33"/>
          </p:nvPr>
        </p:nvSpPr>
        <p:spPr>
          <a:xfrm>
            <a:off x="9798756" y="4457192"/>
            <a:ext cx="1769355" cy="893195"/>
          </a:xfrm>
          <a:prstGeom prst="roundRect">
            <a:avLst>
              <a:gd name="adj" fmla="val 17489"/>
            </a:avLst>
          </a:prstGeom>
          <a:solidFill>
            <a:schemeClr val="bg1"/>
          </a:solidFill>
        </p:spPr>
        <p:txBody>
          <a:bodyPr anchor="ctr" anchorCtr="0"/>
          <a:lstStyle>
            <a:lvl1pPr marL="0" indent="0" algn="ctr">
              <a:buFontTx/>
              <a:buNone/>
              <a:defRPr sz="1200"/>
            </a:lvl1pPr>
          </a:lstStyle>
          <a:p>
            <a:endParaRPr lang="en-US"/>
          </a:p>
        </p:txBody>
      </p:sp>
      <p:sp>
        <p:nvSpPr>
          <p:cNvPr id="24" name="Title 1">
            <a:extLst>
              <a:ext uri="{FF2B5EF4-FFF2-40B4-BE49-F238E27FC236}">
                <a16:creationId xmlns:a16="http://schemas.microsoft.com/office/drawing/2014/main" id="{3BF12FFB-B9B5-703E-AB46-142F87EF1533}"/>
              </a:ext>
            </a:extLst>
          </p:cNvPr>
          <p:cNvSpPr>
            <a:spLocks noGrp="1"/>
          </p:cNvSpPr>
          <p:nvPr>
            <p:ph type="title"/>
          </p:nvPr>
        </p:nvSpPr>
        <p:spPr>
          <a:xfrm>
            <a:off x="623888" y="904019"/>
            <a:ext cx="10944225" cy="572371"/>
          </a:xfrm>
          <a:prstGeom prst="rect">
            <a:avLst/>
          </a:prstGeom>
        </p:spPr>
        <p:txBody>
          <a:bodyPr lIns="0" rIns="0" anchor="ctr" anchorCtr="0"/>
          <a:lstStyle>
            <a:lvl1pPr>
              <a:defRPr sz="3200" b="1"/>
            </a:lvl1pPr>
          </a:lstStyle>
          <a:p>
            <a:r>
              <a:rPr lang="en-US" dirty="0"/>
              <a:t>Click to edit Master title style</a:t>
            </a:r>
          </a:p>
        </p:txBody>
      </p:sp>
      <p:cxnSp>
        <p:nvCxnSpPr>
          <p:cNvPr id="25" name="Straight Connector 24">
            <a:extLst>
              <a:ext uri="{FF2B5EF4-FFF2-40B4-BE49-F238E27FC236}">
                <a16:creationId xmlns:a16="http://schemas.microsoft.com/office/drawing/2014/main" id="{6BBDF5F1-66B4-1C50-5829-94A5C178E087}"/>
              </a:ext>
            </a:extLst>
          </p:cNvPr>
          <p:cNvCxnSpPr>
            <a:cxnSpLocks/>
          </p:cNvCxnSpPr>
          <p:nvPr userDrawn="1"/>
        </p:nvCxnSpPr>
        <p:spPr>
          <a:xfrm>
            <a:off x="618066" y="2253815"/>
            <a:ext cx="1769355"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8C68180-04EC-1FE7-5463-8A88F3D0BE6F}"/>
              </a:ext>
            </a:extLst>
          </p:cNvPr>
          <p:cNvCxnSpPr>
            <a:cxnSpLocks/>
          </p:cNvCxnSpPr>
          <p:nvPr userDrawn="1"/>
        </p:nvCxnSpPr>
        <p:spPr>
          <a:xfrm>
            <a:off x="3054692" y="2253815"/>
            <a:ext cx="3680491"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F5365323-ECB4-7812-CE70-703CFC12CE81}"/>
              </a:ext>
            </a:extLst>
          </p:cNvPr>
          <p:cNvCxnSpPr>
            <a:cxnSpLocks/>
          </p:cNvCxnSpPr>
          <p:nvPr userDrawn="1"/>
        </p:nvCxnSpPr>
        <p:spPr>
          <a:xfrm>
            <a:off x="7367954" y="2253815"/>
            <a:ext cx="1769355"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02A9BA2-BCE5-CA46-4E2C-7A4051A627D3}"/>
              </a:ext>
            </a:extLst>
          </p:cNvPr>
          <p:cNvCxnSpPr>
            <a:cxnSpLocks/>
          </p:cNvCxnSpPr>
          <p:nvPr userDrawn="1"/>
        </p:nvCxnSpPr>
        <p:spPr>
          <a:xfrm>
            <a:off x="9798756" y="2253815"/>
            <a:ext cx="1769355"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
        <p:nvSpPr>
          <p:cNvPr id="33" name="Text Placeholder 3">
            <a:extLst>
              <a:ext uri="{FF2B5EF4-FFF2-40B4-BE49-F238E27FC236}">
                <a16:creationId xmlns:a16="http://schemas.microsoft.com/office/drawing/2014/main" id="{46DA3099-22A5-F538-8ABB-637F8F0A4223}"/>
              </a:ext>
            </a:extLst>
          </p:cNvPr>
          <p:cNvSpPr>
            <a:spLocks noGrp="1"/>
          </p:cNvSpPr>
          <p:nvPr>
            <p:ph type="body" sz="half" idx="14"/>
          </p:nvPr>
        </p:nvSpPr>
        <p:spPr>
          <a:xfrm>
            <a:off x="623888" y="1797913"/>
            <a:ext cx="3926417" cy="344322"/>
          </a:xfrm>
          <a:prstGeom prst="rect">
            <a:avLst/>
          </a:prstGeom>
        </p:spPr>
        <p:txBody>
          <a:bodyPr lIns="0" rIns="0" anchor="ctr" anchorCtr="0"/>
          <a:lstStyle>
            <a:lvl1pPr marL="0" indent="0">
              <a:buNone/>
              <a:defRPr sz="1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4" name="Text Placeholder 3">
            <a:extLst>
              <a:ext uri="{FF2B5EF4-FFF2-40B4-BE49-F238E27FC236}">
                <a16:creationId xmlns:a16="http://schemas.microsoft.com/office/drawing/2014/main" id="{FD82FDF6-BCF0-EBFB-F7A2-045EF799A586}"/>
              </a:ext>
            </a:extLst>
          </p:cNvPr>
          <p:cNvSpPr>
            <a:spLocks noGrp="1"/>
          </p:cNvSpPr>
          <p:nvPr>
            <p:ph type="body" sz="half" idx="34"/>
          </p:nvPr>
        </p:nvSpPr>
        <p:spPr>
          <a:xfrm>
            <a:off x="3054692" y="1797913"/>
            <a:ext cx="3926417" cy="344322"/>
          </a:xfrm>
          <a:prstGeom prst="rect">
            <a:avLst/>
          </a:prstGeom>
        </p:spPr>
        <p:txBody>
          <a:bodyPr lIns="0" rIns="0" anchor="ctr" anchorCtr="0"/>
          <a:lstStyle>
            <a:lvl1pPr marL="0" indent="0">
              <a:buNone/>
              <a:defRPr sz="1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5" name="Text Placeholder 3">
            <a:extLst>
              <a:ext uri="{FF2B5EF4-FFF2-40B4-BE49-F238E27FC236}">
                <a16:creationId xmlns:a16="http://schemas.microsoft.com/office/drawing/2014/main" id="{9391A94D-5B05-5760-C527-9AFF2C683C2D}"/>
              </a:ext>
            </a:extLst>
          </p:cNvPr>
          <p:cNvSpPr>
            <a:spLocks noGrp="1"/>
          </p:cNvSpPr>
          <p:nvPr>
            <p:ph type="body" sz="half" idx="35"/>
          </p:nvPr>
        </p:nvSpPr>
        <p:spPr>
          <a:xfrm>
            <a:off x="7367954" y="1797913"/>
            <a:ext cx="3926417" cy="344322"/>
          </a:xfrm>
          <a:prstGeom prst="rect">
            <a:avLst/>
          </a:prstGeom>
        </p:spPr>
        <p:txBody>
          <a:bodyPr lIns="0" rIns="0" anchor="ctr" anchorCtr="0"/>
          <a:lstStyle>
            <a:lvl1pPr marL="0" indent="0">
              <a:buNone/>
              <a:defRPr sz="1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36" name="Text Placeholder 3">
            <a:extLst>
              <a:ext uri="{FF2B5EF4-FFF2-40B4-BE49-F238E27FC236}">
                <a16:creationId xmlns:a16="http://schemas.microsoft.com/office/drawing/2014/main" id="{2C76DC6B-AD20-EE61-1D09-209F5CDBF29B}"/>
              </a:ext>
            </a:extLst>
          </p:cNvPr>
          <p:cNvSpPr>
            <a:spLocks noGrp="1"/>
          </p:cNvSpPr>
          <p:nvPr>
            <p:ph type="body" sz="half" idx="36"/>
          </p:nvPr>
        </p:nvSpPr>
        <p:spPr>
          <a:xfrm>
            <a:off x="9798756" y="1797913"/>
            <a:ext cx="3926417" cy="344322"/>
          </a:xfrm>
          <a:prstGeom prst="rect">
            <a:avLst/>
          </a:prstGeom>
        </p:spPr>
        <p:txBody>
          <a:bodyPr lIns="0" rIns="0" anchor="ctr" anchorCtr="0"/>
          <a:lstStyle>
            <a:lvl1pPr marL="0" indent="0">
              <a:buNone/>
              <a:defRPr sz="14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834826028"/>
      </p:ext>
    </p:extLst>
  </p:cSld>
  <p:clrMapOvr>
    <a:masterClrMapping/>
  </p:clrMapOvr>
  <p:extLst>
    <p:ext uri="{DCECCB84-F9BA-43D5-87BE-67443E8EF086}">
      <p15:sldGuideLst xmlns:p15="http://schemas.microsoft.com/office/powerpoint/2012/main">
        <p15:guide id="1" orient="horz" pos="822">
          <p15:clr>
            <a:srgbClr val="FBAE40"/>
          </p15:clr>
        </p15:guide>
      </p15:sldGuideLst>
    </p:ext>
  </p:extLst>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Timeline-1">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C696CAEB-4C55-7FFA-0315-242FBAE84246}"/>
              </a:ext>
            </a:extLst>
          </p:cNvPr>
          <p:cNvGraphicFramePr>
            <a:graphicFrameLocks noGrp="1"/>
          </p:cNvGraphicFramePr>
          <p:nvPr userDrawn="1">
            <p:extLst>
              <p:ext uri="{D42A27DB-BD31-4B8C-83A1-F6EECF244321}">
                <p14:modId xmlns:p14="http://schemas.microsoft.com/office/powerpoint/2010/main" val="2093388532"/>
              </p:ext>
            </p:extLst>
          </p:nvPr>
        </p:nvGraphicFramePr>
        <p:xfrm>
          <a:off x="618067" y="3474720"/>
          <a:ext cx="10944220" cy="266700"/>
        </p:xfrm>
        <a:graphic>
          <a:graphicData uri="http://schemas.openxmlformats.org/drawingml/2006/table">
            <a:tbl>
              <a:tblPr firstRow="1" bandRow="1">
                <a:tableStyleId>{5C22544A-7EE6-4342-B048-85BDC9FD1C3A}</a:tableStyleId>
              </a:tblPr>
              <a:tblGrid>
                <a:gridCol w="547211">
                  <a:extLst>
                    <a:ext uri="{9D8B030D-6E8A-4147-A177-3AD203B41FA5}">
                      <a16:colId xmlns:a16="http://schemas.microsoft.com/office/drawing/2014/main" val="1481176702"/>
                    </a:ext>
                  </a:extLst>
                </a:gridCol>
                <a:gridCol w="547211">
                  <a:extLst>
                    <a:ext uri="{9D8B030D-6E8A-4147-A177-3AD203B41FA5}">
                      <a16:colId xmlns:a16="http://schemas.microsoft.com/office/drawing/2014/main" val="863805064"/>
                    </a:ext>
                  </a:extLst>
                </a:gridCol>
                <a:gridCol w="547211">
                  <a:extLst>
                    <a:ext uri="{9D8B030D-6E8A-4147-A177-3AD203B41FA5}">
                      <a16:colId xmlns:a16="http://schemas.microsoft.com/office/drawing/2014/main" val="3329897432"/>
                    </a:ext>
                  </a:extLst>
                </a:gridCol>
                <a:gridCol w="547211">
                  <a:extLst>
                    <a:ext uri="{9D8B030D-6E8A-4147-A177-3AD203B41FA5}">
                      <a16:colId xmlns:a16="http://schemas.microsoft.com/office/drawing/2014/main" val="3671139389"/>
                    </a:ext>
                  </a:extLst>
                </a:gridCol>
                <a:gridCol w="547211">
                  <a:extLst>
                    <a:ext uri="{9D8B030D-6E8A-4147-A177-3AD203B41FA5}">
                      <a16:colId xmlns:a16="http://schemas.microsoft.com/office/drawing/2014/main" val="168186705"/>
                    </a:ext>
                  </a:extLst>
                </a:gridCol>
                <a:gridCol w="547211">
                  <a:extLst>
                    <a:ext uri="{9D8B030D-6E8A-4147-A177-3AD203B41FA5}">
                      <a16:colId xmlns:a16="http://schemas.microsoft.com/office/drawing/2014/main" val="2994866688"/>
                    </a:ext>
                  </a:extLst>
                </a:gridCol>
                <a:gridCol w="547211">
                  <a:extLst>
                    <a:ext uri="{9D8B030D-6E8A-4147-A177-3AD203B41FA5}">
                      <a16:colId xmlns:a16="http://schemas.microsoft.com/office/drawing/2014/main" val="2070177996"/>
                    </a:ext>
                  </a:extLst>
                </a:gridCol>
                <a:gridCol w="547211">
                  <a:extLst>
                    <a:ext uri="{9D8B030D-6E8A-4147-A177-3AD203B41FA5}">
                      <a16:colId xmlns:a16="http://schemas.microsoft.com/office/drawing/2014/main" val="3812206036"/>
                    </a:ext>
                  </a:extLst>
                </a:gridCol>
                <a:gridCol w="547211">
                  <a:extLst>
                    <a:ext uri="{9D8B030D-6E8A-4147-A177-3AD203B41FA5}">
                      <a16:colId xmlns:a16="http://schemas.microsoft.com/office/drawing/2014/main" val="2526748316"/>
                    </a:ext>
                  </a:extLst>
                </a:gridCol>
                <a:gridCol w="547211">
                  <a:extLst>
                    <a:ext uri="{9D8B030D-6E8A-4147-A177-3AD203B41FA5}">
                      <a16:colId xmlns:a16="http://schemas.microsoft.com/office/drawing/2014/main" val="3192375108"/>
                    </a:ext>
                  </a:extLst>
                </a:gridCol>
                <a:gridCol w="547211">
                  <a:extLst>
                    <a:ext uri="{9D8B030D-6E8A-4147-A177-3AD203B41FA5}">
                      <a16:colId xmlns:a16="http://schemas.microsoft.com/office/drawing/2014/main" val="1606315021"/>
                    </a:ext>
                  </a:extLst>
                </a:gridCol>
                <a:gridCol w="547211">
                  <a:extLst>
                    <a:ext uri="{9D8B030D-6E8A-4147-A177-3AD203B41FA5}">
                      <a16:colId xmlns:a16="http://schemas.microsoft.com/office/drawing/2014/main" val="2588328851"/>
                    </a:ext>
                  </a:extLst>
                </a:gridCol>
                <a:gridCol w="547211">
                  <a:extLst>
                    <a:ext uri="{9D8B030D-6E8A-4147-A177-3AD203B41FA5}">
                      <a16:colId xmlns:a16="http://schemas.microsoft.com/office/drawing/2014/main" val="2836258540"/>
                    </a:ext>
                  </a:extLst>
                </a:gridCol>
                <a:gridCol w="547211">
                  <a:extLst>
                    <a:ext uri="{9D8B030D-6E8A-4147-A177-3AD203B41FA5}">
                      <a16:colId xmlns:a16="http://schemas.microsoft.com/office/drawing/2014/main" val="1487509567"/>
                    </a:ext>
                  </a:extLst>
                </a:gridCol>
                <a:gridCol w="547211">
                  <a:extLst>
                    <a:ext uri="{9D8B030D-6E8A-4147-A177-3AD203B41FA5}">
                      <a16:colId xmlns:a16="http://schemas.microsoft.com/office/drawing/2014/main" val="138360473"/>
                    </a:ext>
                  </a:extLst>
                </a:gridCol>
                <a:gridCol w="547211">
                  <a:extLst>
                    <a:ext uri="{9D8B030D-6E8A-4147-A177-3AD203B41FA5}">
                      <a16:colId xmlns:a16="http://schemas.microsoft.com/office/drawing/2014/main" val="2317844606"/>
                    </a:ext>
                  </a:extLst>
                </a:gridCol>
                <a:gridCol w="547211">
                  <a:extLst>
                    <a:ext uri="{9D8B030D-6E8A-4147-A177-3AD203B41FA5}">
                      <a16:colId xmlns:a16="http://schemas.microsoft.com/office/drawing/2014/main" val="1443254303"/>
                    </a:ext>
                  </a:extLst>
                </a:gridCol>
                <a:gridCol w="547211">
                  <a:extLst>
                    <a:ext uri="{9D8B030D-6E8A-4147-A177-3AD203B41FA5}">
                      <a16:colId xmlns:a16="http://schemas.microsoft.com/office/drawing/2014/main" val="3510136058"/>
                    </a:ext>
                  </a:extLst>
                </a:gridCol>
                <a:gridCol w="547211">
                  <a:extLst>
                    <a:ext uri="{9D8B030D-6E8A-4147-A177-3AD203B41FA5}">
                      <a16:colId xmlns:a16="http://schemas.microsoft.com/office/drawing/2014/main" val="530898820"/>
                    </a:ext>
                  </a:extLst>
                </a:gridCol>
                <a:gridCol w="547211">
                  <a:extLst>
                    <a:ext uri="{9D8B030D-6E8A-4147-A177-3AD203B41FA5}">
                      <a16:colId xmlns:a16="http://schemas.microsoft.com/office/drawing/2014/main" val="1648943190"/>
                    </a:ext>
                  </a:extLst>
                </a:gridCol>
              </a:tblGrid>
              <a:tr h="266700">
                <a:tc>
                  <a:txBody>
                    <a:bodyPr/>
                    <a:lstStyle/>
                    <a:p>
                      <a:endParaRPr lang="en-US" sz="1050" dirty="0"/>
                    </a:p>
                  </a:txBody>
                  <a:tcPr>
                    <a:lnL w="9525" cap="flat" cmpd="sng" algn="ctr">
                      <a:solidFill>
                        <a:srgbClr val="B6BAC3"/>
                      </a:solidFill>
                      <a:prstDash val="solid"/>
                      <a:round/>
                      <a:headEnd type="none" w="med" len="med"/>
                      <a:tailEnd type="none" w="med" len="med"/>
                    </a:lnL>
                    <a:lnR w="9525" cap="flat" cmpd="sng" algn="ctr">
                      <a:solidFill>
                        <a:srgbClr val="B6BAC3"/>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sz="1050"/>
                    </a:p>
                  </a:txBody>
                  <a:tcPr>
                    <a:lnL w="9525" cap="flat" cmpd="sng" algn="ctr">
                      <a:solidFill>
                        <a:srgbClr val="B6BAC3"/>
                      </a:solidFill>
                      <a:prstDash val="solid"/>
                      <a:round/>
                      <a:headEnd type="none" w="med" len="med"/>
                      <a:tailEnd type="none" w="med" len="med"/>
                    </a:lnL>
                    <a:lnR w="9525" cap="flat" cmpd="sng" algn="ctr">
                      <a:solidFill>
                        <a:srgbClr val="B6BAC3"/>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sz="1050"/>
                    </a:p>
                  </a:txBody>
                  <a:tcPr>
                    <a:lnL w="9525" cap="flat" cmpd="sng" algn="ctr">
                      <a:solidFill>
                        <a:srgbClr val="B6BAC3"/>
                      </a:solidFill>
                      <a:prstDash val="solid"/>
                      <a:round/>
                      <a:headEnd type="none" w="med" len="med"/>
                      <a:tailEnd type="none" w="med" len="med"/>
                    </a:lnL>
                    <a:lnR w="9525" cap="flat" cmpd="sng" algn="ctr">
                      <a:solidFill>
                        <a:srgbClr val="B6BAC3"/>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sz="1050"/>
                    </a:p>
                  </a:txBody>
                  <a:tcPr>
                    <a:lnL w="9525" cap="flat" cmpd="sng" algn="ctr">
                      <a:solidFill>
                        <a:srgbClr val="B6BAC3"/>
                      </a:solidFill>
                      <a:prstDash val="solid"/>
                      <a:round/>
                      <a:headEnd type="none" w="med" len="med"/>
                      <a:tailEnd type="none" w="med" len="med"/>
                    </a:lnL>
                    <a:lnR w="9525" cap="flat" cmpd="sng" algn="ctr">
                      <a:solidFill>
                        <a:srgbClr val="B6BAC3"/>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sz="1050" dirty="0"/>
                    </a:p>
                  </a:txBody>
                  <a:tcPr>
                    <a:lnL w="9525" cap="flat" cmpd="sng" algn="ctr">
                      <a:solidFill>
                        <a:srgbClr val="B6BAC3"/>
                      </a:solidFill>
                      <a:prstDash val="solid"/>
                      <a:round/>
                      <a:headEnd type="none" w="med" len="med"/>
                      <a:tailEnd type="none" w="med" len="med"/>
                    </a:lnL>
                    <a:lnR w="9525" cap="flat" cmpd="sng" algn="ctr">
                      <a:solidFill>
                        <a:srgbClr val="B6BAC3"/>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sz="1050"/>
                    </a:p>
                  </a:txBody>
                  <a:tcPr>
                    <a:lnL w="9525" cap="flat" cmpd="sng" algn="ctr">
                      <a:solidFill>
                        <a:srgbClr val="B6BAC3"/>
                      </a:solidFill>
                      <a:prstDash val="solid"/>
                      <a:round/>
                      <a:headEnd type="none" w="med" len="med"/>
                      <a:tailEnd type="none" w="med" len="med"/>
                    </a:lnL>
                    <a:lnR w="9525" cap="flat" cmpd="sng" algn="ctr">
                      <a:solidFill>
                        <a:srgbClr val="B6BAC3"/>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sz="1050"/>
                    </a:p>
                  </a:txBody>
                  <a:tcPr>
                    <a:lnL w="9525" cap="flat" cmpd="sng" algn="ctr">
                      <a:solidFill>
                        <a:srgbClr val="B6BAC3"/>
                      </a:solidFill>
                      <a:prstDash val="solid"/>
                      <a:round/>
                      <a:headEnd type="none" w="med" len="med"/>
                      <a:tailEnd type="none" w="med" len="med"/>
                    </a:lnL>
                    <a:lnR w="9525" cap="flat" cmpd="sng" algn="ctr">
                      <a:solidFill>
                        <a:srgbClr val="B6BAC3"/>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sz="1050"/>
                    </a:p>
                  </a:txBody>
                  <a:tcPr>
                    <a:lnL w="9525" cap="flat" cmpd="sng" algn="ctr">
                      <a:solidFill>
                        <a:srgbClr val="B6BAC3"/>
                      </a:solidFill>
                      <a:prstDash val="solid"/>
                      <a:round/>
                      <a:headEnd type="none" w="med" len="med"/>
                      <a:tailEnd type="none" w="med" len="med"/>
                    </a:lnL>
                    <a:lnR w="9525" cap="flat" cmpd="sng" algn="ctr">
                      <a:solidFill>
                        <a:srgbClr val="B6BAC3"/>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sz="1050"/>
                    </a:p>
                  </a:txBody>
                  <a:tcPr>
                    <a:lnL w="9525" cap="flat" cmpd="sng" algn="ctr">
                      <a:solidFill>
                        <a:srgbClr val="B6BAC3"/>
                      </a:solidFill>
                      <a:prstDash val="solid"/>
                      <a:round/>
                      <a:headEnd type="none" w="med" len="med"/>
                      <a:tailEnd type="none" w="med" len="med"/>
                    </a:lnL>
                    <a:lnR w="9525" cap="flat" cmpd="sng" algn="ctr">
                      <a:solidFill>
                        <a:srgbClr val="B6BAC3"/>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sz="1050" dirty="0"/>
                    </a:p>
                  </a:txBody>
                  <a:tcPr>
                    <a:lnL w="9525" cap="flat" cmpd="sng" algn="ctr">
                      <a:solidFill>
                        <a:srgbClr val="B6BAC3"/>
                      </a:solidFill>
                      <a:prstDash val="solid"/>
                      <a:round/>
                      <a:headEnd type="none" w="med" len="med"/>
                      <a:tailEnd type="none" w="med" len="med"/>
                    </a:lnL>
                    <a:lnR w="9525" cap="flat" cmpd="sng" algn="ctr">
                      <a:solidFill>
                        <a:srgbClr val="B6BAC3"/>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sz="1050" dirty="0"/>
                    </a:p>
                  </a:txBody>
                  <a:tcPr>
                    <a:lnL w="9525" cap="flat" cmpd="sng" algn="ctr">
                      <a:solidFill>
                        <a:srgbClr val="B6BAC3"/>
                      </a:solidFill>
                      <a:prstDash val="solid"/>
                      <a:round/>
                      <a:headEnd type="none" w="med" len="med"/>
                      <a:tailEnd type="none" w="med" len="med"/>
                    </a:lnL>
                    <a:lnR w="9525" cap="flat" cmpd="sng" algn="ctr">
                      <a:solidFill>
                        <a:srgbClr val="B6BAC3"/>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sz="1050" dirty="0"/>
                    </a:p>
                  </a:txBody>
                  <a:tcPr>
                    <a:lnL w="9525" cap="flat" cmpd="sng" algn="ctr">
                      <a:solidFill>
                        <a:srgbClr val="B6BAC3"/>
                      </a:solidFill>
                      <a:prstDash val="solid"/>
                      <a:round/>
                      <a:headEnd type="none" w="med" len="med"/>
                      <a:tailEnd type="none" w="med" len="med"/>
                    </a:lnL>
                    <a:lnR w="9525" cap="flat" cmpd="sng" algn="ctr">
                      <a:solidFill>
                        <a:srgbClr val="B6BAC3"/>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sz="1050" dirty="0"/>
                    </a:p>
                  </a:txBody>
                  <a:tcPr>
                    <a:lnL w="9525" cap="flat" cmpd="sng" algn="ctr">
                      <a:solidFill>
                        <a:srgbClr val="B6BAC3"/>
                      </a:solidFill>
                      <a:prstDash val="solid"/>
                      <a:round/>
                      <a:headEnd type="none" w="med" len="med"/>
                      <a:tailEnd type="none" w="med" len="med"/>
                    </a:lnL>
                    <a:lnR w="9525" cap="flat" cmpd="sng" algn="ctr">
                      <a:solidFill>
                        <a:srgbClr val="B6BAC3"/>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sz="1050" dirty="0"/>
                    </a:p>
                  </a:txBody>
                  <a:tcPr>
                    <a:lnL w="9525" cap="flat" cmpd="sng" algn="ctr">
                      <a:solidFill>
                        <a:srgbClr val="B6BAC3"/>
                      </a:solidFill>
                      <a:prstDash val="solid"/>
                      <a:round/>
                      <a:headEnd type="none" w="med" len="med"/>
                      <a:tailEnd type="none" w="med" len="med"/>
                    </a:lnL>
                    <a:lnR w="9525" cap="flat" cmpd="sng" algn="ctr">
                      <a:solidFill>
                        <a:srgbClr val="B6BAC3"/>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sz="1050" dirty="0"/>
                    </a:p>
                  </a:txBody>
                  <a:tcPr>
                    <a:lnL w="9525" cap="flat" cmpd="sng" algn="ctr">
                      <a:solidFill>
                        <a:srgbClr val="B6BAC3"/>
                      </a:solidFill>
                      <a:prstDash val="solid"/>
                      <a:round/>
                      <a:headEnd type="none" w="med" len="med"/>
                      <a:tailEnd type="none" w="med" len="med"/>
                    </a:lnL>
                    <a:lnR w="9525" cap="flat" cmpd="sng" algn="ctr">
                      <a:solidFill>
                        <a:srgbClr val="B6BAC3"/>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sz="1050" dirty="0"/>
                    </a:p>
                  </a:txBody>
                  <a:tcPr>
                    <a:lnL w="9525" cap="flat" cmpd="sng" algn="ctr">
                      <a:solidFill>
                        <a:srgbClr val="B6BAC3"/>
                      </a:solidFill>
                      <a:prstDash val="solid"/>
                      <a:round/>
                      <a:headEnd type="none" w="med" len="med"/>
                      <a:tailEnd type="none" w="med" len="med"/>
                    </a:lnL>
                    <a:lnR w="9525" cap="flat" cmpd="sng" algn="ctr">
                      <a:solidFill>
                        <a:srgbClr val="B6BAC3"/>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sz="1050" dirty="0"/>
                    </a:p>
                  </a:txBody>
                  <a:tcPr>
                    <a:lnL w="9525" cap="flat" cmpd="sng" algn="ctr">
                      <a:solidFill>
                        <a:srgbClr val="B6BAC3"/>
                      </a:solidFill>
                      <a:prstDash val="solid"/>
                      <a:round/>
                      <a:headEnd type="none" w="med" len="med"/>
                      <a:tailEnd type="none" w="med" len="med"/>
                    </a:lnL>
                    <a:lnR w="9525" cap="flat" cmpd="sng" algn="ctr">
                      <a:solidFill>
                        <a:srgbClr val="B6BAC3"/>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sz="1050" dirty="0"/>
                    </a:p>
                  </a:txBody>
                  <a:tcPr>
                    <a:lnL w="9525" cap="flat" cmpd="sng" algn="ctr">
                      <a:solidFill>
                        <a:srgbClr val="B6BAC3"/>
                      </a:solidFill>
                      <a:prstDash val="solid"/>
                      <a:round/>
                      <a:headEnd type="none" w="med" len="med"/>
                      <a:tailEnd type="none" w="med" len="med"/>
                    </a:lnL>
                    <a:lnR w="9525" cap="flat" cmpd="sng" algn="ctr">
                      <a:solidFill>
                        <a:srgbClr val="B6BAC3"/>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sz="1050" dirty="0"/>
                    </a:p>
                  </a:txBody>
                  <a:tcPr>
                    <a:lnL w="9525" cap="flat" cmpd="sng" algn="ctr">
                      <a:solidFill>
                        <a:srgbClr val="B6BAC3"/>
                      </a:solidFill>
                      <a:prstDash val="solid"/>
                      <a:round/>
                      <a:headEnd type="none" w="med" len="med"/>
                      <a:tailEnd type="none" w="med" len="med"/>
                    </a:lnL>
                    <a:lnR w="9525" cap="flat" cmpd="sng" algn="ctr">
                      <a:solidFill>
                        <a:srgbClr val="B6BAC3"/>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endParaRPr lang="en-US" sz="1050" dirty="0"/>
                    </a:p>
                  </a:txBody>
                  <a:tcPr>
                    <a:lnL w="9525" cap="flat" cmpd="sng" algn="ctr">
                      <a:solidFill>
                        <a:srgbClr val="B6BAC3"/>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5312406"/>
                  </a:ext>
                </a:extLst>
              </a:tr>
            </a:tbl>
          </a:graphicData>
        </a:graphic>
      </p:graphicFrame>
      <p:cxnSp>
        <p:nvCxnSpPr>
          <p:cNvPr id="4" name="Straight Arrow Connector 3">
            <a:extLst>
              <a:ext uri="{FF2B5EF4-FFF2-40B4-BE49-F238E27FC236}">
                <a16:creationId xmlns:a16="http://schemas.microsoft.com/office/drawing/2014/main" id="{B108C454-FE1A-F178-8936-44D9335AF474}"/>
              </a:ext>
            </a:extLst>
          </p:cNvPr>
          <p:cNvCxnSpPr>
            <a:cxnSpLocks/>
            <a:stCxn id="3" idx="1"/>
            <a:endCxn id="3" idx="3"/>
          </p:cNvCxnSpPr>
          <p:nvPr userDrawn="1"/>
        </p:nvCxnSpPr>
        <p:spPr>
          <a:xfrm>
            <a:off x="618067" y="3608070"/>
            <a:ext cx="10944220" cy="0"/>
          </a:xfrm>
          <a:prstGeom prst="straightConnector1">
            <a:avLst/>
          </a:prstGeom>
          <a:ln w="12700">
            <a:tailEnd type="arrow" w="lg" len="lg"/>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253E620-A467-4545-3C1E-60C0DF649554}"/>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372A075-C2E6-9C21-456D-62238C44E9D2}"/>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2" name="Picture 1" descr="A black background with grey letters&#10;&#10;Description automatically generated">
            <a:extLst>
              <a:ext uri="{FF2B5EF4-FFF2-40B4-BE49-F238E27FC236}">
                <a16:creationId xmlns:a16="http://schemas.microsoft.com/office/drawing/2014/main" id="{8F9D4269-CDB7-DF4A-6911-13A68ECAAE4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365051838"/>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Timeline-2">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E4892AD9-E3D5-BCCC-1C97-D3B98195A3CE}"/>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1076A1B-266E-01F8-0E78-EA835EF612CE}"/>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0243894D-2674-7C90-A891-902BB11D1C14}"/>
              </a:ext>
            </a:extLst>
          </p:cNvPr>
          <p:cNvGrpSpPr/>
          <p:nvPr userDrawn="1"/>
        </p:nvGrpSpPr>
        <p:grpSpPr>
          <a:xfrm>
            <a:off x="623888" y="-99701"/>
            <a:ext cx="10944226" cy="5491471"/>
            <a:chOff x="623888" y="-99701"/>
            <a:chExt cx="10944226" cy="5491471"/>
          </a:xfrm>
        </p:grpSpPr>
        <p:sp>
          <p:nvSpPr>
            <p:cNvPr id="10" name="Arc 9">
              <a:extLst>
                <a:ext uri="{FF2B5EF4-FFF2-40B4-BE49-F238E27FC236}">
                  <a16:creationId xmlns:a16="http://schemas.microsoft.com/office/drawing/2014/main" id="{59FB24D8-8408-7189-A9E8-125E847DBC46}"/>
                </a:ext>
              </a:extLst>
            </p:cNvPr>
            <p:cNvSpPr/>
            <p:nvPr userDrawn="1"/>
          </p:nvSpPr>
          <p:spPr>
            <a:xfrm flipH="1">
              <a:off x="623888" y="-99701"/>
              <a:ext cx="1831446" cy="1831446"/>
            </a:xfrm>
            <a:prstGeom prst="arc">
              <a:avLst>
                <a:gd name="adj1" fmla="val 21402478"/>
                <a:gd name="adj2" fmla="val 5251968"/>
              </a:avLst>
            </a:prstGeom>
            <a:ln w="12700">
              <a:solidFill>
                <a:srgbClr val="B6BAC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Arc 7">
              <a:extLst>
                <a:ext uri="{FF2B5EF4-FFF2-40B4-BE49-F238E27FC236}">
                  <a16:creationId xmlns:a16="http://schemas.microsoft.com/office/drawing/2014/main" id="{CFABF227-5129-B7E5-5829-10CE99ED2214}"/>
                </a:ext>
              </a:extLst>
            </p:cNvPr>
            <p:cNvSpPr/>
            <p:nvPr userDrawn="1"/>
          </p:nvSpPr>
          <p:spPr>
            <a:xfrm>
              <a:off x="9736668" y="1731745"/>
              <a:ext cx="1831446" cy="1831446"/>
            </a:xfrm>
            <a:prstGeom prst="arc">
              <a:avLst>
                <a:gd name="adj1" fmla="val 16215891"/>
                <a:gd name="adj2" fmla="val 158327"/>
              </a:avLst>
            </a:prstGeom>
            <a:ln w="12700" cap="rnd">
              <a:solidFill>
                <a:srgbClr val="B6BAC3"/>
              </a:solidFill>
              <a:tailEnd type="arrow"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Arc 8">
              <a:extLst>
                <a:ext uri="{FF2B5EF4-FFF2-40B4-BE49-F238E27FC236}">
                  <a16:creationId xmlns:a16="http://schemas.microsoft.com/office/drawing/2014/main" id="{DF3B0CDB-1577-3126-05A7-25F3C1AFFBD1}"/>
                </a:ext>
              </a:extLst>
            </p:cNvPr>
            <p:cNvSpPr/>
            <p:nvPr userDrawn="1"/>
          </p:nvSpPr>
          <p:spPr>
            <a:xfrm flipH="1">
              <a:off x="623888" y="3560014"/>
              <a:ext cx="1831446" cy="1831446"/>
            </a:xfrm>
            <a:prstGeom prst="arc">
              <a:avLst>
                <a:gd name="adj1" fmla="val 21569749"/>
                <a:gd name="adj2" fmla="val 5251968"/>
              </a:avLst>
            </a:prstGeom>
            <a:ln w="12700" cap="rnd">
              <a:solidFill>
                <a:srgbClr val="B6BAC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416AE3F2-60A8-0A64-761F-3268739B2B75}"/>
                </a:ext>
              </a:extLst>
            </p:cNvPr>
            <p:cNvCxnSpPr>
              <a:cxnSpLocks/>
              <a:endCxn id="8" idx="0"/>
            </p:cNvCxnSpPr>
            <p:nvPr userDrawn="1"/>
          </p:nvCxnSpPr>
          <p:spPr>
            <a:xfrm>
              <a:off x="1493574" y="1730157"/>
              <a:ext cx="9163050" cy="1598"/>
            </a:xfrm>
            <a:prstGeom prst="line">
              <a:avLst/>
            </a:prstGeom>
            <a:ln w="12700" cap="rnd">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D733B1C-8179-34B7-0004-2C02171FE92A}"/>
                </a:ext>
              </a:extLst>
            </p:cNvPr>
            <p:cNvCxnSpPr>
              <a:cxnSpLocks/>
            </p:cNvCxnSpPr>
            <p:nvPr userDrawn="1"/>
          </p:nvCxnSpPr>
          <p:spPr>
            <a:xfrm>
              <a:off x="1539611" y="3560303"/>
              <a:ext cx="9172311" cy="0"/>
            </a:xfrm>
            <a:prstGeom prst="line">
              <a:avLst/>
            </a:prstGeom>
            <a:ln w="12700" cap="rnd">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3071CC3-B089-B67B-23BE-49A4E884B7A4}"/>
                </a:ext>
              </a:extLst>
            </p:cNvPr>
            <p:cNvCxnSpPr>
              <a:cxnSpLocks/>
            </p:cNvCxnSpPr>
            <p:nvPr userDrawn="1"/>
          </p:nvCxnSpPr>
          <p:spPr>
            <a:xfrm>
              <a:off x="1493574" y="5391770"/>
              <a:ext cx="10074539" cy="0"/>
            </a:xfrm>
            <a:prstGeom prst="line">
              <a:avLst/>
            </a:prstGeom>
            <a:ln w="12700" cap="rnd">
              <a:solidFill>
                <a:srgbClr val="B6BAC3"/>
              </a:solidFill>
            </a:ln>
          </p:spPr>
          <p:style>
            <a:lnRef idx="1">
              <a:schemeClr val="accent1"/>
            </a:lnRef>
            <a:fillRef idx="0">
              <a:schemeClr val="accent1"/>
            </a:fillRef>
            <a:effectRef idx="0">
              <a:schemeClr val="accent1"/>
            </a:effectRef>
            <a:fontRef idx="minor">
              <a:schemeClr val="tx1"/>
            </a:fontRef>
          </p:style>
        </p:cxnSp>
        <p:sp>
          <p:nvSpPr>
            <p:cNvPr id="22" name="Arc 21">
              <a:extLst>
                <a:ext uri="{FF2B5EF4-FFF2-40B4-BE49-F238E27FC236}">
                  <a16:creationId xmlns:a16="http://schemas.microsoft.com/office/drawing/2014/main" id="{44484F6C-7D91-0D4F-C19E-BBDA9BC7FDA5}"/>
                </a:ext>
              </a:extLst>
            </p:cNvPr>
            <p:cNvSpPr/>
            <p:nvPr userDrawn="1"/>
          </p:nvSpPr>
          <p:spPr>
            <a:xfrm>
              <a:off x="9736668" y="1731745"/>
              <a:ext cx="1831446" cy="1831446"/>
            </a:xfrm>
            <a:prstGeom prst="arc">
              <a:avLst>
                <a:gd name="adj1" fmla="val 147535"/>
                <a:gd name="adj2" fmla="val 5251968"/>
              </a:avLst>
            </a:prstGeom>
            <a:ln w="12700" cap="rnd">
              <a:solidFill>
                <a:srgbClr val="B6BAC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 name="Arc 24">
              <a:extLst>
                <a:ext uri="{FF2B5EF4-FFF2-40B4-BE49-F238E27FC236}">
                  <a16:creationId xmlns:a16="http://schemas.microsoft.com/office/drawing/2014/main" id="{76FD9602-4E83-6C10-7A21-C1DF08846D23}"/>
                </a:ext>
              </a:extLst>
            </p:cNvPr>
            <p:cNvSpPr/>
            <p:nvPr userDrawn="1"/>
          </p:nvSpPr>
          <p:spPr>
            <a:xfrm flipH="1">
              <a:off x="624418" y="3560014"/>
              <a:ext cx="1831446" cy="1831446"/>
            </a:xfrm>
            <a:prstGeom prst="arc">
              <a:avLst>
                <a:gd name="adj1" fmla="val 16174131"/>
                <a:gd name="adj2" fmla="val 124076"/>
              </a:avLst>
            </a:prstGeom>
            <a:ln w="12700" cap="rnd">
              <a:solidFill>
                <a:srgbClr val="B6BAC3"/>
              </a:solidFill>
              <a:tailEnd type="arrow"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pic>
        <p:nvPicPr>
          <p:cNvPr id="2" name="Picture 1" descr="A black background with grey letters&#10;&#10;Description automatically generated">
            <a:extLst>
              <a:ext uri="{FF2B5EF4-FFF2-40B4-BE49-F238E27FC236}">
                <a16:creationId xmlns:a16="http://schemas.microsoft.com/office/drawing/2014/main" id="{B5CC4077-78F3-7365-5E2F-EB593998ED3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4198042206"/>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Chart-1">
    <p:bg>
      <p:bgPr>
        <a:solidFill>
          <a:srgbClr val="F2FBFF"/>
        </a:solidFill>
        <a:effectLst/>
      </p:bgPr>
    </p:bg>
    <p:spTree>
      <p:nvGrpSpPr>
        <p:cNvPr id="1" name=""/>
        <p:cNvGrpSpPr/>
        <p:nvPr/>
      </p:nvGrpSpPr>
      <p:grpSpPr>
        <a:xfrm>
          <a:off x="0" y="0"/>
          <a:ext cx="0" cy="0"/>
          <a:chOff x="0" y="0"/>
          <a:chExt cx="0" cy="0"/>
        </a:xfrm>
      </p:grpSpPr>
      <p:sp>
        <p:nvSpPr>
          <p:cNvPr id="11" name="Rectangle: Rounded Corners 5">
            <a:extLst>
              <a:ext uri="{FF2B5EF4-FFF2-40B4-BE49-F238E27FC236}">
                <a16:creationId xmlns:a16="http://schemas.microsoft.com/office/drawing/2014/main" id="{4C3B54A7-33FD-6E27-C2C2-FFE9AF0DBE5F}"/>
              </a:ext>
            </a:extLst>
          </p:cNvPr>
          <p:cNvSpPr/>
          <p:nvPr userDrawn="1"/>
        </p:nvSpPr>
        <p:spPr>
          <a:xfrm>
            <a:off x="5502275" y="1075056"/>
            <a:ext cx="6038850" cy="5216016"/>
          </a:xfrm>
          <a:prstGeom prst="roundRect">
            <a:avLst>
              <a:gd name="adj" fmla="val 8175"/>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4" name="Straight Connector 3">
            <a:extLst>
              <a:ext uri="{FF2B5EF4-FFF2-40B4-BE49-F238E27FC236}">
                <a16:creationId xmlns:a16="http://schemas.microsoft.com/office/drawing/2014/main" id="{7FAF71CE-442A-DBD2-F02A-B28EF70CB4D8}"/>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5055C6C-3025-ABD9-D4DE-3BD586501C7C}"/>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18694A9-987F-FB93-5D87-EFE014909E23}"/>
              </a:ext>
            </a:extLst>
          </p:cNvPr>
          <p:cNvSpPr>
            <a:spLocks noGrp="1"/>
          </p:cNvSpPr>
          <p:nvPr>
            <p:ph type="title"/>
          </p:nvPr>
        </p:nvSpPr>
        <p:spPr>
          <a:xfrm>
            <a:off x="623889" y="904019"/>
            <a:ext cx="4752783" cy="572371"/>
          </a:xfrm>
          <a:prstGeom prst="rect">
            <a:avLst/>
          </a:prstGeom>
        </p:spPr>
        <p:txBody>
          <a:bodyPr lIns="0" rIns="0" anchor="ctr" anchorCtr="0"/>
          <a:lstStyle>
            <a:lvl1pPr>
              <a:defRPr sz="3200" b="1"/>
            </a:lvl1pPr>
          </a:lstStyle>
          <a:p>
            <a:r>
              <a:rPr lang="en-US" dirty="0"/>
              <a:t>Click to edit Master title style</a:t>
            </a:r>
          </a:p>
        </p:txBody>
      </p:sp>
      <p:sp>
        <p:nvSpPr>
          <p:cNvPr id="8" name="Subtitle 2">
            <a:extLst>
              <a:ext uri="{FF2B5EF4-FFF2-40B4-BE49-F238E27FC236}">
                <a16:creationId xmlns:a16="http://schemas.microsoft.com/office/drawing/2014/main" id="{8049608B-5AD6-9DCB-ED2D-838A5A6ED576}"/>
              </a:ext>
            </a:extLst>
          </p:cNvPr>
          <p:cNvSpPr>
            <a:spLocks noGrp="1"/>
          </p:cNvSpPr>
          <p:nvPr>
            <p:ph type="subTitle" idx="1"/>
          </p:nvPr>
        </p:nvSpPr>
        <p:spPr>
          <a:xfrm>
            <a:off x="623888" y="1490170"/>
            <a:ext cx="4752783"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7" name="Text Placeholder 9">
            <a:extLst>
              <a:ext uri="{FF2B5EF4-FFF2-40B4-BE49-F238E27FC236}">
                <a16:creationId xmlns:a16="http://schemas.microsoft.com/office/drawing/2014/main" id="{0251F76B-CB94-2A6B-1ECC-97FD09BD7A88}"/>
              </a:ext>
            </a:extLst>
          </p:cNvPr>
          <p:cNvSpPr>
            <a:spLocks noGrp="1"/>
          </p:cNvSpPr>
          <p:nvPr>
            <p:ph type="body" sz="quarter" idx="11"/>
          </p:nvPr>
        </p:nvSpPr>
        <p:spPr>
          <a:xfrm>
            <a:off x="613016" y="2334111"/>
            <a:ext cx="4762226" cy="3956961"/>
          </a:xfrm>
          <a:prstGeom prst="rect">
            <a:avLst/>
          </a:prstGeom>
        </p:spPr>
        <p:txBody>
          <a:bodyPr lIns="0" rIns="0"/>
          <a:lstStyle>
            <a:lvl1pPr marL="180000" indent="-180000">
              <a:lnSpc>
                <a:spcPct val="120000"/>
              </a:lnSpc>
              <a:spcBef>
                <a:spcPts val="600"/>
              </a:spcBef>
              <a:buClr>
                <a:srgbClr val="006EE1"/>
              </a:buClr>
              <a:defRPr sz="1600"/>
            </a:lvl1pPr>
            <a:lvl2pPr marL="396000" indent="-180000">
              <a:lnSpc>
                <a:spcPct val="120000"/>
              </a:lnSpc>
              <a:spcBef>
                <a:spcPts val="600"/>
              </a:spcBef>
              <a:buClr>
                <a:schemeClr val="accent3"/>
              </a:buClr>
              <a:buFont typeface="Arial" panose="020B0604020202020204" pitchFamily="34" charset="0"/>
              <a:buChar char="-"/>
              <a:defRPr sz="1400"/>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pic>
        <p:nvPicPr>
          <p:cNvPr id="5" name="Picture 4" descr="A black background with grey letters&#10;&#10;Description automatically generated">
            <a:extLst>
              <a:ext uri="{FF2B5EF4-FFF2-40B4-BE49-F238E27FC236}">
                <a16:creationId xmlns:a16="http://schemas.microsoft.com/office/drawing/2014/main" id="{8D4A6885-2A45-2AC0-0A78-F1EF727452B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3913609392"/>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Chart-2">
    <p:bg>
      <p:bgPr>
        <a:solidFill>
          <a:srgbClr val="F2FBFF"/>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FAF71CE-442A-DBD2-F02A-B28EF70CB4D8}"/>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5055C6C-3025-ABD9-D4DE-3BD586501C7C}"/>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18694A9-987F-FB93-5D87-EFE014909E23}"/>
              </a:ext>
            </a:extLst>
          </p:cNvPr>
          <p:cNvSpPr>
            <a:spLocks noGrp="1"/>
          </p:cNvSpPr>
          <p:nvPr>
            <p:ph type="title"/>
          </p:nvPr>
        </p:nvSpPr>
        <p:spPr>
          <a:xfrm>
            <a:off x="623889" y="904019"/>
            <a:ext cx="5472112" cy="572371"/>
          </a:xfrm>
          <a:prstGeom prst="rect">
            <a:avLst/>
          </a:prstGeom>
        </p:spPr>
        <p:txBody>
          <a:bodyPr lIns="0" rIns="0" anchor="ctr" anchorCtr="0"/>
          <a:lstStyle>
            <a:lvl1pPr>
              <a:defRPr sz="3200" b="1"/>
            </a:lvl1pPr>
          </a:lstStyle>
          <a:p>
            <a:r>
              <a:rPr lang="en-US" dirty="0"/>
              <a:t>Click to edit Master title style</a:t>
            </a:r>
          </a:p>
        </p:txBody>
      </p:sp>
      <p:sp>
        <p:nvSpPr>
          <p:cNvPr id="8" name="Subtitle 2">
            <a:extLst>
              <a:ext uri="{FF2B5EF4-FFF2-40B4-BE49-F238E27FC236}">
                <a16:creationId xmlns:a16="http://schemas.microsoft.com/office/drawing/2014/main" id="{8049608B-5AD6-9DCB-ED2D-838A5A6ED576}"/>
              </a:ext>
            </a:extLst>
          </p:cNvPr>
          <p:cNvSpPr>
            <a:spLocks noGrp="1"/>
          </p:cNvSpPr>
          <p:nvPr>
            <p:ph type="subTitle" idx="1"/>
          </p:nvPr>
        </p:nvSpPr>
        <p:spPr>
          <a:xfrm>
            <a:off x="623888" y="1490170"/>
            <a:ext cx="5472112"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5" name="Text Placeholder 11">
            <a:extLst>
              <a:ext uri="{FF2B5EF4-FFF2-40B4-BE49-F238E27FC236}">
                <a16:creationId xmlns:a16="http://schemas.microsoft.com/office/drawing/2014/main" id="{7B9E1170-5566-4BB9-701C-2C20AF474FE2}"/>
              </a:ext>
            </a:extLst>
          </p:cNvPr>
          <p:cNvSpPr>
            <a:spLocks noGrp="1"/>
          </p:cNvSpPr>
          <p:nvPr>
            <p:ph type="body" sz="quarter" idx="11"/>
          </p:nvPr>
        </p:nvSpPr>
        <p:spPr>
          <a:xfrm>
            <a:off x="6483349" y="1016000"/>
            <a:ext cx="5084764" cy="5340348"/>
          </a:xfrm>
          <a:prstGeom prst="roundRect">
            <a:avLst>
              <a:gd name="adj" fmla="val 9229"/>
            </a:avLst>
          </a:prstGeom>
          <a:solidFill>
            <a:schemeClr val="bg1"/>
          </a:solidFill>
        </p:spPr>
        <p:txBody>
          <a:bodyPr lIns="324000" tIns="468000" rIns="324000" bIns="468000"/>
          <a:lstStyle>
            <a:lvl1pPr marL="180000" indent="-180000">
              <a:lnSpc>
                <a:spcPct val="120000"/>
              </a:lnSpc>
              <a:buClr>
                <a:schemeClr val="accent1"/>
              </a:buClr>
              <a:buFont typeface="Arial" panose="020B0604020202020204" pitchFamily="34" charset="0"/>
              <a:buChar char="•"/>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pic>
        <p:nvPicPr>
          <p:cNvPr id="7" name="Picture 6" descr="A black background with grey letters&#10;&#10;Description automatically generated">
            <a:extLst>
              <a:ext uri="{FF2B5EF4-FFF2-40B4-BE49-F238E27FC236}">
                <a16:creationId xmlns:a16="http://schemas.microsoft.com/office/drawing/2014/main" id="{714DFCBF-7D9A-4092-DDAC-3182C72EC73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2921454956"/>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Chart-3">
    <p:bg>
      <p:bgPr>
        <a:solidFill>
          <a:srgbClr val="F2FBFF"/>
        </a:solidFill>
        <a:effectLst/>
      </p:bgPr>
    </p:bg>
    <p:spTree>
      <p:nvGrpSpPr>
        <p:cNvPr id="1" name=""/>
        <p:cNvGrpSpPr/>
        <p:nvPr/>
      </p:nvGrpSpPr>
      <p:grpSpPr>
        <a:xfrm>
          <a:off x="0" y="0"/>
          <a:ext cx="0" cy="0"/>
          <a:chOff x="0" y="0"/>
          <a:chExt cx="0" cy="0"/>
        </a:xfrm>
      </p:grpSpPr>
      <p:sp>
        <p:nvSpPr>
          <p:cNvPr id="9" name="Rectangle: Top Corners Rounded 8">
            <a:extLst>
              <a:ext uri="{FF2B5EF4-FFF2-40B4-BE49-F238E27FC236}">
                <a16:creationId xmlns:a16="http://schemas.microsoft.com/office/drawing/2014/main" id="{7A6C769E-FA5D-1D23-A8C5-3E3D45BB8422}"/>
              </a:ext>
            </a:extLst>
          </p:cNvPr>
          <p:cNvSpPr/>
          <p:nvPr userDrawn="1"/>
        </p:nvSpPr>
        <p:spPr>
          <a:xfrm rot="5400000">
            <a:off x="460242" y="-460242"/>
            <a:ext cx="6856730" cy="7777213"/>
          </a:xfrm>
          <a:prstGeom prst="round2SameRect">
            <a:avLst>
              <a:gd name="adj1" fmla="val 6799"/>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7FAF71CE-442A-DBD2-F02A-B28EF70CB4D8}"/>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5055C6C-3025-ABD9-D4DE-3BD586501C7C}"/>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18694A9-987F-FB93-5D87-EFE014909E23}"/>
              </a:ext>
            </a:extLst>
          </p:cNvPr>
          <p:cNvSpPr>
            <a:spLocks noGrp="1"/>
          </p:cNvSpPr>
          <p:nvPr>
            <p:ph type="title"/>
          </p:nvPr>
        </p:nvSpPr>
        <p:spPr>
          <a:xfrm>
            <a:off x="623888" y="904019"/>
            <a:ext cx="6919911" cy="572371"/>
          </a:xfrm>
          <a:prstGeom prst="rect">
            <a:avLst/>
          </a:prstGeom>
        </p:spPr>
        <p:txBody>
          <a:bodyPr lIns="0" rIns="0" anchor="ctr" anchorCtr="0"/>
          <a:lstStyle>
            <a:lvl1pPr>
              <a:defRPr sz="3200" b="1"/>
            </a:lvl1pPr>
          </a:lstStyle>
          <a:p>
            <a:r>
              <a:rPr lang="en-US" dirty="0"/>
              <a:t>Click to edit Master title style</a:t>
            </a:r>
          </a:p>
        </p:txBody>
      </p:sp>
      <p:sp>
        <p:nvSpPr>
          <p:cNvPr id="8" name="Subtitle 2">
            <a:extLst>
              <a:ext uri="{FF2B5EF4-FFF2-40B4-BE49-F238E27FC236}">
                <a16:creationId xmlns:a16="http://schemas.microsoft.com/office/drawing/2014/main" id="{8049608B-5AD6-9DCB-ED2D-838A5A6ED576}"/>
              </a:ext>
            </a:extLst>
          </p:cNvPr>
          <p:cNvSpPr>
            <a:spLocks noGrp="1"/>
          </p:cNvSpPr>
          <p:nvPr>
            <p:ph type="subTitle" idx="1"/>
          </p:nvPr>
        </p:nvSpPr>
        <p:spPr>
          <a:xfrm>
            <a:off x="623887" y="1490170"/>
            <a:ext cx="6919911"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10" name="Text Placeholder 9">
            <a:extLst>
              <a:ext uri="{FF2B5EF4-FFF2-40B4-BE49-F238E27FC236}">
                <a16:creationId xmlns:a16="http://schemas.microsoft.com/office/drawing/2014/main" id="{69EFD7F4-A038-5FA5-83FD-E4270BDE5398}"/>
              </a:ext>
            </a:extLst>
          </p:cNvPr>
          <p:cNvSpPr>
            <a:spLocks noGrp="1"/>
          </p:cNvSpPr>
          <p:nvPr>
            <p:ph type="body" sz="quarter" idx="11"/>
          </p:nvPr>
        </p:nvSpPr>
        <p:spPr>
          <a:xfrm>
            <a:off x="8085221" y="1476390"/>
            <a:ext cx="3482892" cy="4818529"/>
          </a:xfrm>
          <a:prstGeom prst="rect">
            <a:avLst/>
          </a:prstGeom>
        </p:spPr>
        <p:txBody>
          <a:bodyPr lIns="0" rIns="0"/>
          <a:lstStyle>
            <a:lvl1pPr marL="180000" indent="-180000">
              <a:lnSpc>
                <a:spcPct val="120000"/>
              </a:lnSpc>
              <a:spcBef>
                <a:spcPts val="600"/>
              </a:spcBef>
              <a:buClr>
                <a:srgbClr val="006EE1"/>
              </a:buClr>
              <a:defRPr sz="1600"/>
            </a:lvl1pPr>
            <a:lvl2pPr marL="396000" indent="-180000">
              <a:lnSpc>
                <a:spcPct val="120000"/>
              </a:lnSpc>
              <a:spcBef>
                <a:spcPts val="600"/>
              </a:spcBef>
              <a:buClr>
                <a:schemeClr val="accent3"/>
              </a:buClr>
              <a:buFont typeface="Arial" panose="020B0604020202020204" pitchFamily="34" charset="0"/>
              <a:buChar char="-"/>
              <a:defRPr sz="1400"/>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pic>
        <p:nvPicPr>
          <p:cNvPr id="5" name="Picture 4" descr="A black background with grey letters&#10;&#10;Description automatically generated">
            <a:extLst>
              <a:ext uri="{FF2B5EF4-FFF2-40B4-BE49-F238E27FC236}">
                <a16:creationId xmlns:a16="http://schemas.microsoft.com/office/drawing/2014/main" id="{F212EEDF-0D3C-4168-0E25-AE6BB85AB0A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3970606208"/>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preserve="1" userDrawn="1">
  <p:cSld name="Chart-4">
    <p:bg>
      <p:bgPr>
        <a:solidFill>
          <a:srgbClr val="F2FBFF"/>
        </a:solidFill>
        <a:effectLst/>
      </p:bgPr>
    </p:bg>
    <p:spTree>
      <p:nvGrpSpPr>
        <p:cNvPr id="1" name=""/>
        <p:cNvGrpSpPr/>
        <p:nvPr/>
      </p:nvGrpSpPr>
      <p:grpSpPr>
        <a:xfrm>
          <a:off x="0" y="0"/>
          <a:ext cx="0" cy="0"/>
          <a:chOff x="0" y="0"/>
          <a:chExt cx="0" cy="0"/>
        </a:xfrm>
      </p:grpSpPr>
      <p:sp>
        <p:nvSpPr>
          <p:cNvPr id="9" name="Rectangle: Top Corners Rounded 8">
            <a:extLst>
              <a:ext uri="{FF2B5EF4-FFF2-40B4-BE49-F238E27FC236}">
                <a16:creationId xmlns:a16="http://schemas.microsoft.com/office/drawing/2014/main" id="{7A6C769E-FA5D-1D23-A8C5-3E3D45BB8422}"/>
              </a:ext>
            </a:extLst>
          </p:cNvPr>
          <p:cNvSpPr/>
          <p:nvPr userDrawn="1"/>
        </p:nvSpPr>
        <p:spPr>
          <a:xfrm rot="16200000" flipH="1">
            <a:off x="4875030" y="-458972"/>
            <a:ext cx="6856730" cy="7777213"/>
          </a:xfrm>
          <a:prstGeom prst="round2SameRect">
            <a:avLst>
              <a:gd name="adj1" fmla="val 6799"/>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7FAF71CE-442A-DBD2-F02A-B28EF70CB4D8}"/>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5055C6C-3025-ABD9-D4DE-3BD586501C7C}"/>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18694A9-987F-FB93-5D87-EFE014909E23}"/>
              </a:ext>
            </a:extLst>
          </p:cNvPr>
          <p:cNvSpPr>
            <a:spLocks noGrp="1"/>
          </p:cNvSpPr>
          <p:nvPr>
            <p:ph type="title"/>
          </p:nvPr>
        </p:nvSpPr>
        <p:spPr>
          <a:xfrm>
            <a:off x="623889" y="904019"/>
            <a:ext cx="3482892" cy="572371"/>
          </a:xfrm>
          <a:prstGeom prst="rect">
            <a:avLst/>
          </a:prstGeom>
        </p:spPr>
        <p:txBody>
          <a:bodyPr lIns="0" rIns="0" anchor="ctr" anchorCtr="0"/>
          <a:lstStyle>
            <a:lvl1pPr>
              <a:defRPr sz="3200" b="1"/>
            </a:lvl1pPr>
          </a:lstStyle>
          <a:p>
            <a:r>
              <a:rPr lang="en-US" dirty="0"/>
              <a:t>Click to edit Master title style</a:t>
            </a:r>
          </a:p>
        </p:txBody>
      </p:sp>
      <p:sp>
        <p:nvSpPr>
          <p:cNvPr id="8" name="Subtitle 2">
            <a:extLst>
              <a:ext uri="{FF2B5EF4-FFF2-40B4-BE49-F238E27FC236}">
                <a16:creationId xmlns:a16="http://schemas.microsoft.com/office/drawing/2014/main" id="{8049608B-5AD6-9DCB-ED2D-838A5A6ED576}"/>
              </a:ext>
            </a:extLst>
          </p:cNvPr>
          <p:cNvSpPr>
            <a:spLocks noGrp="1"/>
          </p:cNvSpPr>
          <p:nvPr>
            <p:ph type="subTitle" idx="1"/>
          </p:nvPr>
        </p:nvSpPr>
        <p:spPr>
          <a:xfrm>
            <a:off x="623888" y="1490170"/>
            <a:ext cx="3482892"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10" name="Text Placeholder 9">
            <a:extLst>
              <a:ext uri="{FF2B5EF4-FFF2-40B4-BE49-F238E27FC236}">
                <a16:creationId xmlns:a16="http://schemas.microsoft.com/office/drawing/2014/main" id="{69EFD7F4-A038-5FA5-83FD-E4270BDE5398}"/>
              </a:ext>
            </a:extLst>
          </p:cNvPr>
          <p:cNvSpPr>
            <a:spLocks noGrp="1"/>
          </p:cNvSpPr>
          <p:nvPr>
            <p:ph type="body" sz="quarter" idx="11"/>
          </p:nvPr>
        </p:nvSpPr>
        <p:spPr>
          <a:xfrm>
            <a:off x="623888" y="2278391"/>
            <a:ext cx="3482892" cy="3777608"/>
          </a:xfrm>
          <a:prstGeom prst="rect">
            <a:avLst/>
          </a:prstGeom>
        </p:spPr>
        <p:txBody>
          <a:bodyPr lIns="0" rIns="0"/>
          <a:lstStyle>
            <a:lvl1pPr marL="180000" indent="-180000">
              <a:lnSpc>
                <a:spcPct val="120000"/>
              </a:lnSpc>
              <a:spcBef>
                <a:spcPts val="600"/>
              </a:spcBef>
              <a:buClr>
                <a:srgbClr val="006EE1"/>
              </a:buClr>
              <a:defRPr sz="1600"/>
            </a:lvl1pPr>
            <a:lvl2pPr marL="396000" indent="-180000">
              <a:lnSpc>
                <a:spcPct val="120000"/>
              </a:lnSpc>
              <a:spcBef>
                <a:spcPts val="600"/>
              </a:spcBef>
              <a:buClr>
                <a:schemeClr val="accent3"/>
              </a:buClr>
              <a:buFont typeface="Arial" panose="020B0604020202020204" pitchFamily="34" charset="0"/>
              <a:buChar char="-"/>
              <a:defRPr sz="1400"/>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pic>
        <p:nvPicPr>
          <p:cNvPr id="5" name="Picture 4" descr="A black background with grey letters&#10;&#10;Description automatically generated">
            <a:extLst>
              <a:ext uri="{FF2B5EF4-FFF2-40B4-BE49-F238E27FC236}">
                <a16:creationId xmlns:a16="http://schemas.microsoft.com/office/drawing/2014/main" id="{644AAADC-C2B9-7415-37E7-8A28ABCFBB4A}"/>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547462783"/>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Chart-5">
    <p:bg>
      <p:bgPr>
        <a:solidFill>
          <a:srgbClr val="F2FBFF"/>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FAF71CE-442A-DBD2-F02A-B28EF70CB4D8}"/>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5055C6C-3025-ABD9-D4DE-3BD586501C7C}"/>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18694A9-987F-FB93-5D87-EFE014909E23}"/>
              </a:ext>
            </a:extLst>
          </p:cNvPr>
          <p:cNvSpPr>
            <a:spLocks noGrp="1"/>
          </p:cNvSpPr>
          <p:nvPr>
            <p:ph type="title"/>
          </p:nvPr>
        </p:nvSpPr>
        <p:spPr>
          <a:xfrm>
            <a:off x="623890" y="904019"/>
            <a:ext cx="3495724" cy="572371"/>
          </a:xfrm>
          <a:prstGeom prst="rect">
            <a:avLst/>
          </a:prstGeom>
        </p:spPr>
        <p:txBody>
          <a:bodyPr lIns="0" rIns="0" anchor="ctr" anchorCtr="0"/>
          <a:lstStyle>
            <a:lvl1pPr>
              <a:defRPr sz="3200" b="1"/>
            </a:lvl1pPr>
          </a:lstStyle>
          <a:p>
            <a:r>
              <a:rPr lang="en-US" dirty="0"/>
              <a:t>Click to edit Master title style</a:t>
            </a:r>
          </a:p>
        </p:txBody>
      </p:sp>
      <p:sp>
        <p:nvSpPr>
          <p:cNvPr id="8" name="Subtitle 2">
            <a:extLst>
              <a:ext uri="{FF2B5EF4-FFF2-40B4-BE49-F238E27FC236}">
                <a16:creationId xmlns:a16="http://schemas.microsoft.com/office/drawing/2014/main" id="{8049608B-5AD6-9DCB-ED2D-838A5A6ED576}"/>
              </a:ext>
            </a:extLst>
          </p:cNvPr>
          <p:cNvSpPr>
            <a:spLocks noGrp="1"/>
          </p:cNvSpPr>
          <p:nvPr>
            <p:ph type="subTitle" idx="1"/>
          </p:nvPr>
        </p:nvSpPr>
        <p:spPr>
          <a:xfrm>
            <a:off x="623889" y="1490170"/>
            <a:ext cx="3495724"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9" name="Rectangle: Rounded Corners 5">
            <a:extLst>
              <a:ext uri="{FF2B5EF4-FFF2-40B4-BE49-F238E27FC236}">
                <a16:creationId xmlns:a16="http://schemas.microsoft.com/office/drawing/2014/main" id="{BD3D0B81-559D-4C43-AA96-2994068247E1}"/>
              </a:ext>
            </a:extLst>
          </p:cNvPr>
          <p:cNvSpPr/>
          <p:nvPr userDrawn="1"/>
        </p:nvSpPr>
        <p:spPr>
          <a:xfrm>
            <a:off x="4245610" y="1016000"/>
            <a:ext cx="7295515" cy="5275072"/>
          </a:xfrm>
          <a:prstGeom prst="roundRect">
            <a:avLst>
              <a:gd name="adj" fmla="val 8175"/>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5" name="Text Placeholder 9">
            <a:extLst>
              <a:ext uri="{FF2B5EF4-FFF2-40B4-BE49-F238E27FC236}">
                <a16:creationId xmlns:a16="http://schemas.microsoft.com/office/drawing/2014/main" id="{D3FD1CD9-9FC3-39BB-B0A1-F276DA09ACDF}"/>
              </a:ext>
            </a:extLst>
          </p:cNvPr>
          <p:cNvSpPr>
            <a:spLocks noGrp="1"/>
          </p:cNvSpPr>
          <p:nvPr>
            <p:ph type="body" sz="quarter" idx="11"/>
          </p:nvPr>
        </p:nvSpPr>
        <p:spPr>
          <a:xfrm>
            <a:off x="623888" y="2278391"/>
            <a:ext cx="3482892" cy="3777608"/>
          </a:xfrm>
          <a:prstGeom prst="rect">
            <a:avLst/>
          </a:prstGeom>
        </p:spPr>
        <p:txBody>
          <a:bodyPr lIns="0" rIns="0"/>
          <a:lstStyle>
            <a:lvl1pPr marL="180000" indent="-180000">
              <a:lnSpc>
                <a:spcPct val="120000"/>
              </a:lnSpc>
              <a:spcBef>
                <a:spcPts val="600"/>
              </a:spcBef>
              <a:buClr>
                <a:srgbClr val="006EE1"/>
              </a:buClr>
              <a:defRPr sz="1600"/>
            </a:lvl1pPr>
            <a:lvl2pPr marL="396000" indent="-180000">
              <a:lnSpc>
                <a:spcPct val="120000"/>
              </a:lnSpc>
              <a:spcBef>
                <a:spcPts val="600"/>
              </a:spcBef>
              <a:buClr>
                <a:schemeClr val="accent3"/>
              </a:buClr>
              <a:buFont typeface="Arial" panose="020B0604020202020204" pitchFamily="34" charset="0"/>
              <a:buChar char="-"/>
              <a:defRPr sz="1400"/>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pic>
        <p:nvPicPr>
          <p:cNvPr id="7" name="Picture 6" descr="A black background with grey letters&#10;&#10;Description automatically generated">
            <a:extLst>
              <a:ext uri="{FF2B5EF4-FFF2-40B4-BE49-F238E27FC236}">
                <a16:creationId xmlns:a16="http://schemas.microsoft.com/office/drawing/2014/main" id="{43313809-777F-87DD-10FF-241AD46D0F6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27390633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extpage_wave-ur_03">
  <p:cSld name="Textpage_wave-ur_03">
    <p:spTree>
      <p:nvGrpSpPr>
        <p:cNvPr id="1" name="Shape 155"/>
        <p:cNvGrpSpPr/>
        <p:nvPr/>
      </p:nvGrpSpPr>
      <p:grpSpPr>
        <a:xfrm>
          <a:off x="0" y="0"/>
          <a:ext cx="0" cy="0"/>
          <a:chOff x="0" y="0"/>
          <a:chExt cx="0" cy="0"/>
        </a:xfrm>
      </p:grpSpPr>
      <p:pic>
        <p:nvPicPr>
          <p:cNvPr id="156" name="Google Shape;156;p27"/>
          <p:cNvPicPr preferRelativeResize="0"/>
          <p:nvPr/>
        </p:nvPicPr>
        <p:blipFill>
          <a:blip r:embed="rId2">
            <a:alphaModFix amt="6000"/>
          </a:blip>
          <a:stretch>
            <a:fillRect/>
          </a:stretch>
        </p:blipFill>
        <p:spPr>
          <a:xfrm rot="10800000">
            <a:off x="0" y="0"/>
            <a:ext cx="12192000" cy="6858000"/>
          </a:xfrm>
          <a:prstGeom prst="rect">
            <a:avLst/>
          </a:prstGeom>
          <a:noFill/>
          <a:ln>
            <a:noFill/>
          </a:ln>
        </p:spPr>
      </p:pic>
      <p:pic>
        <p:nvPicPr>
          <p:cNvPr id="157" name="Google Shape;157;p27"/>
          <p:cNvPicPr preferRelativeResize="0"/>
          <p:nvPr/>
        </p:nvPicPr>
        <p:blipFill>
          <a:blip r:embed="rId3">
            <a:alphaModFix/>
          </a:blip>
          <a:stretch>
            <a:fillRect/>
          </a:stretch>
        </p:blipFill>
        <p:spPr>
          <a:xfrm>
            <a:off x="7835275" y="0"/>
            <a:ext cx="4356725" cy="1198099"/>
          </a:xfrm>
          <a:prstGeom prst="rect">
            <a:avLst/>
          </a:prstGeom>
          <a:noFill/>
          <a:ln>
            <a:noFill/>
          </a:ln>
        </p:spPr>
      </p:pic>
      <p:cxnSp>
        <p:nvCxnSpPr>
          <p:cNvPr id="158" name="Google Shape;158;p27"/>
          <p:cNvCxnSpPr/>
          <p:nvPr/>
        </p:nvCxnSpPr>
        <p:spPr>
          <a:xfrm>
            <a:off x="451693" y="6440667"/>
            <a:ext cx="11288700" cy="0"/>
          </a:xfrm>
          <a:prstGeom prst="straightConnector1">
            <a:avLst/>
          </a:prstGeom>
          <a:noFill/>
          <a:ln w="9525" cap="rnd" cmpd="sng">
            <a:solidFill>
              <a:srgbClr val="31B7BC"/>
            </a:solidFill>
            <a:prstDash val="solid"/>
            <a:miter lim="800000"/>
            <a:headEnd type="none" w="sm" len="sm"/>
            <a:tailEnd type="none" w="sm" len="sm"/>
          </a:ln>
        </p:spPr>
      </p:cxnSp>
      <p:sp>
        <p:nvSpPr>
          <p:cNvPr id="159" name="Google Shape;159;p27"/>
          <p:cNvSpPr txBox="1">
            <a:spLocks noGrp="1"/>
          </p:cNvSpPr>
          <p:nvPr>
            <p:ph type="title"/>
          </p:nvPr>
        </p:nvSpPr>
        <p:spPr>
          <a:xfrm>
            <a:off x="442923" y="495650"/>
            <a:ext cx="74655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160" name="Google Shape;160;p27"/>
          <p:cNvPicPr preferRelativeResize="0"/>
          <p:nvPr/>
        </p:nvPicPr>
        <p:blipFill rotWithShape="1">
          <a:blip r:embed="rId4">
            <a:alphaModFix/>
          </a:blip>
          <a:srcRect/>
          <a:stretch/>
        </p:blipFill>
        <p:spPr>
          <a:xfrm>
            <a:off x="11047146" y="6558307"/>
            <a:ext cx="700031" cy="170266"/>
          </a:xfrm>
          <a:prstGeom prst="rect">
            <a:avLst/>
          </a:prstGeom>
          <a:noFill/>
          <a:ln>
            <a:noFill/>
          </a:ln>
        </p:spPr>
      </p:pic>
      <p:sp>
        <p:nvSpPr>
          <p:cNvPr id="161" name="Google Shape;161;p27"/>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31B7BC"/>
                </a:solidFill>
                <a:latin typeface="Calibri"/>
                <a:ea typeface="Calibri"/>
                <a:cs typeface="Calibri"/>
                <a:sym typeface="Calibri"/>
              </a:rPr>
              <a:pPr>
                <a:buClr>
                  <a:srgbClr val="000000"/>
                </a:buClr>
                <a:buSzPts val="1200"/>
                <a:buFont typeface="Arial"/>
                <a:buNone/>
              </a:pPr>
              <a:t>‹#›</a:t>
            </a:fld>
            <a:endParaRPr sz="1400" b="1" kern="0">
              <a:solidFill>
                <a:srgbClr val="31B7BC"/>
              </a:solidFill>
              <a:latin typeface="Calibri"/>
              <a:ea typeface="Calibri"/>
              <a:cs typeface="Calibri"/>
              <a:sym typeface="Calibri"/>
            </a:endParaRPr>
          </a:p>
        </p:txBody>
      </p:sp>
      <p:sp>
        <p:nvSpPr>
          <p:cNvPr id="162" name="Google Shape;162;p27"/>
          <p:cNvSpPr txBox="1">
            <a:spLocks noGrp="1"/>
          </p:cNvSpPr>
          <p:nvPr>
            <p:ph type="body" idx="1"/>
          </p:nvPr>
        </p:nvSpPr>
        <p:spPr>
          <a:xfrm>
            <a:off x="451800" y="1628775"/>
            <a:ext cx="11297400" cy="4680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sp>
        <p:nvSpPr>
          <p:cNvPr id="163" name="Google Shape;163;p27"/>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1A6E99"/>
                </a:solidFill>
                <a:latin typeface="Calibri"/>
                <a:ea typeface="Calibri"/>
                <a:cs typeface="Calibri"/>
                <a:sym typeface="Calibri"/>
              </a:rPr>
              <a:t>Connecting your business</a:t>
            </a:r>
            <a:endParaRPr sz="1400" kern="0">
              <a:solidFill>
                <a:srgbClr val="1A6E99"/>
              </a:solidFill>
              <a:latin typeface="Calibri"/>
              <a:ea typeface="Calibri"/>
              <a:cs typeface="Calibri"/>
              <a:sym typeface="Calibri"/>
            </a:endParaRPr>
          </a:p>
        </p:txBody>
      </p:sp>
    </p:spTree>
    <p:extLst>
      <p:ext uri="{BB962C8B-B14F-4D97-AF65-F5344CB8AC3E}">
        <p14:creationId xmlns:p14="http://schemas.microsoft.com/office/powerpoint/2010/main" val="2051181353"/>
      </p:ext>
    </p:extLst>
  </p:cSld>
  <p:clrMapOvr>
    <a:masterClrMapping/>
  </p:clrMapOvr>
  <p:extLst>
    <p:ext uri="{DCECCB84-F9BA-43D5-87BE-67443E8EF086}">
      <p15:sldGuideLst xmlns:p15="http://schemas.microsoft.com/office/powerpoint/2012/main">
        <p15:guide id="1" pos="279">
          <p15:clr>
            <a:srgbClr val="FBAE40"/>
          </p15:clr>
        </p15:guide>
        <p15:guide id="2" pos="7401">
          <p15:clr>
            <a:srgbClr val="FBAE40"/>
          </p15:clr>
        </p15:guide>
        <p15:guide id="3" orient="horz" pos="3974">
          <p15:clr>
            <a:srgbClr val="FBAE40"/>
          </p15:clr>
        </p15:guide>
        <p15:guide id="4" orient="horz" pos="1026">
          <p15:clr>
            <a:srgbClr val="FBAE40"/>
          </p15:clr>
        </p15:guide>
      </p15:sldGuideLst>
    </p:ext>
  </p:extLst>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Chart-6">
    <p:bg>
      <p:bgPr>
        <a:solidFill>
          <a:srgbClr val="F2FBFF"/>
        </a:solidFill>
        <a:effectLst/>
      </p:bgPr>
    </p:bg>
    <p:spTree>
      <p:nvGrpSpPr>
        <p:cNvPr id="1" name=""/>
        <p:cNvGrpSpPr/>
        <p:nvPr/>
      </p:nvGrpSpPr>
      <p:grpSpPr>
        <a:xfrm>
          <a:off x="0" y="0"/>
          <a:ext cx="0" cy="0"/>
          <a:chOff x="0" y="0"/>
          <a:chExt cx="0" cy="0"/>
        </a:xfrm>
      </p:grpSpPr>
      <p:sp>
        <p:nvSpPr>
          <p:cNvPr id="9" name="Rectangle: Top Corners Rounded 8">
            <a:extLst>
              <a:ext uri="{FF2B5EF4-FFF2-40B4-BE49-F238E27FC236}">
                <a16:creationId xmlns:a16="http://schemas.microsoft.com/office/drawing/2014/main" id="{7A6C769E-FA5D-1D23-A8C5-3E3D45BB8422}"/>
              </a:ext>
            </a:extLst>
          </p:cNvPr>
          <p:cNvSpPr/>
          <p:nvPr userDrawn="1"/>
        </p:nvSpPr>
        <p:spPr>
          <a:xfrm rot="16200000" flipH="1">
            <a:off x="6440741" y="1106736"/>
            <a:ext cx="6856730" cy="4645798"/>
          </a:xfrm>
          <a:prstGeom prst="round2SameRect">
            <a:avLst>
              <a:gd name="adj1" fmla="val 15382"/>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7FAF71CE-442A-DBD2-F02A-B28EF70CB4D8}"/>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45055C6C-3025-ABD9-D4DE-3BD586501C7C}"/>
              </a:ext>
            </a:extLst>
          </p:cNvPr>
          <p:cNvCxnSpPr>
            <a:cxnSpLocks/>
          </p:cNvCxnSpPr>
          <p:nvPr userDrawn="1"/>
        </p:nvCxnSpPr>
        <p:spPr>
          <a:xfrm>
            <a:off x="618067" y="632448"/>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18694A9-987F-FB93-5D87-EFE014909E23}"/>
              </a:ext>
            </a:extLst>
          </p:cNvPr>
          <p:cNvSpPr>
            <a:spLocks noGrp="1"/>
          </p:cNvSpPr>
          <p:nvPr>
            <p:ph type="title"/>
          </p:nvPr>
        </p:nvSpPr>
        <p:spPr>
          <a:xfrm>
            <a:off x="623889" y="904019"/>
            <a:ext cx="3482892" cy="572371"/>
          </a:xfrm>
          <a:prstGeom prst="rect">
            <a:avLst/>
          </a:prstGeom>
        </p:spPr>
        <p:txBody>
          <a:bodyPr lIns="0" rIns="0" anchor="ctr" anchorCtr="0"/>
          <a:lstStyle>
            <a:lvl1pPr>
              <a:defRPr sz="3200" b="1"/>
            </a:lvl1pPr>
          </a:lstStyle>
          <a:p>
            <a:r>
              <a:rPr lang="en-US" dirty="0"/>
              <a:t>Click to edit Master title style</a:t>
            </a:r>
          </a:p>
        </p:txBody>
      </p:sp>
      <p:sp>
        <p:nvSpPr>
          <p:cNvPr id="8" name="Subtitle 2">
            <a:extLst>
              <a:ext uri="{FF2B5EF4-FFF2-40B4-BE49-F238E27FC236}">
                <a16:creationId xmlns:a16="http://schemas.microsoft.com/office/drawing/2014/main" id="{8049608B-5AD6-9DCB-ED2D-838A5A6ED576}"/>
              </a:ext>
            </a:extLst>
          </p:cNvPr>
          <p:cNvSpPr>
            <a:spLocks noGrp="1"/>
          </p:cNvSpPr>
          <p:nvPr>
            <p:ph type="subTitle" idx="1"/>
          </p:nvPr>
        </p:nvSpPr>
        <p:spPr>
          <a:xfrm>
            <a:off x="623888" y="1490170"/>
            <a:ext cx="3482892" cy="404663"/>
          </a:xfrm>
          <a:prstGeom prst="rect">
            <a:avLst/>
          </a:prstGeom>
          <a:noFill/>
        </p:spPr>
        <p:txBody>
          <a:bodyPr wrap="square" lIns="0" rIns="0" rtlCol="0" anchor="t" anchorCtr="0">
            <a:noAutofit/>
          </a:bodyPr>
          <a:lstStyle>
            <a:lvl1pPr marL="0" indent="0">
              <a:spcBef>
                <a:spcPts val="0"/>
              </a:spcBef>
              <a:buNone/>
              <a:defRPr lang="zh-CN" altLang="en-US" sz="1800">
                <a:solidFill>
                  <a:srgbClr val="303C42"/>
                </a:solidFill>
                <a:latin typeface="+mj-lt"/>
              </a:defRPr>
            </a:lvl1pPr>
          </a:lstStyle>
          <a:p>
            <a:pPr marL="0" lvl="0">
              <a:lnSpc>
                <a:spcPct val="110000"/>
              </a:lnSpc>
            </a:pPr>
            <a:r>
              <a:rPr lang="en-US" altLang="zh-CN" dirty="0"/>
              <a:t>Click to edit Master subtitle style</a:t>
            </a:r>
            <a:endParaRPr lang="zh-CN" altLang="en-US" dirty="0"/>
          </a:p>
        </p:txBody>
      </p:sp>
      <p:sp>
        <p:nvSpPr>
          <p:cNvPr id="10" name="Text Placeholder 9">
            <a:extLst>
              <a:ext uri="{FF2B5EF4-FFF2-40B4-BE49-F238E27FC236}">
                <a16:creationId xmlns:a16="http://schemas.microsoft.com/office/drawing/2014/main" id="{69EFD7F4-A038-5FA5-83FD-E4270BDE5398}"/>
              </a:ext>
            </a:extLst>
          </p:cNvPr>
          <p:cNvSpPr>
            <a:spLocks noGrp="1"/>
          </p:cNvSpPr>
          <p:nvPr>
            <p:ph type="body" sz="quarter" idx="11"/>
          </p:nvPr>
        </p:nvSpPr>
        <p:spPr>
          <a:xfrm>
            <a:off x="8094846" y="1476390"/>
            <a:ext cx="3473266" cy="4818532"/>
          </a:xfrm>
          <a:prstGeom prst="rect">
            <a:avLst/>
          </a:prstGeom>
        </p:spPr>
        <p:txBody>
          <a:bodyPr lIns="0" rIns="0"/>
          <a:lstStyle>
            <a:lvl1pPr marL="180000" indent="-180000">
              <a:lnSpc>
                <a:spcPct val="120000"/>
              </a:lnSpc>
              <a:spcBef>
                <a:spcPts val="600"/>
              </a:spcBef>
              <a:buClr>
                <a:srgbClr val="006EE1"/>
              </a:buClr>
              <a:defRPr sz="1600"/>
            </a:lvl1pPr>
            <a:lvl2pPr marL="396000" indent="-180000">
              <a:lnSpc>
                <a:spcPct val="120000"/>
              </a:lnSpc>
              <a:spcBef>
                <a:spcPts val="600"/>
              </a:spcBef>
              <a:buClr>
                <a:schemeClr val="accent3"/>
              </a:buClr>
              <a:buFont typeface="Arial" panose="020B0604020202020204" pitchFamily="34" charset="0"/>
              <a:buChar char="-"/>
              <a:defRPr sz="1400"/>
            </a:lvl2pPr>
            <a:lvl3pPr>
              <a:buClr>
                <a:srgbClr val="006EE1"/>
              </a:buClr>
              <a:defRPr/>
            </a:lvl3pPr>
            <a:lvl4pPr>
              <a:buClr>
                <a:srgbClr val="006EE1"/>
              </a:buClr>
              <a:defRPr/>
            </a:lvl4pPr>
            <a:lvl5pPr>
              <a:buClr>
                <a:srgbClr val="006EE1"/>
              </a:buClr>
              <a:defRPr/>
            </a:lvl5pPr>
          </a:lstStyle>
          <a:p>
            <a:pPr lvl="0"/>
            <a:r>
              <a:rPr lang="en-US" dirty="0"/>
              <a:t>Click to edit Master text styles</a:t>
            </a:r>
          </a:p>
          <a:p>
            <a:pPr lvl="1"/>
            <a:r>
              <a:rPr lang="en-US" dirty="0"/>
              <a:t>Second level</a:t>
            </a:r>
          </a:p>
        </p:txBody>
      </p:sp>
      <p:pic>
        <p:nvPicPr>
          <p:cNvPr id="5" name="Picture 4" descr="A black background with grey letters&#10;&#10;Description automatically generated">
            <a:extLst>
              <a:ext uri="{FF2B5EF4-FFF2-40B4-BE49-F238E27FC236}">
                <a16:creationId xmlns:a16="http://schemas.microsoft.com/office/drawing/2014/main" id="{E1FB546A-7BF7-CDFB-3D17-6BDE5487D79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spTree>
    <p:extLst>
      <p:ext uri="{BB962C8B-B14F-4D97-AF65-F5344CB8AC3E}">
        <p14:creationId xmlns:p14="http://schemas.microsoft.com/office/powerpoint/2010/main" val="2524407808"/>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LuckyDraw-1">
    <p:spTree>
      <p:nvGrpSpPr>
        <p:cNvPr id="1" name=""/>
        <p:cNvGrpSpPr/>
        <p:nvPr/>
      </p:nvGrpSpPr>
      <p:grpSpPr>
        <a:xfrm>
          <a:off x="0" y="0"/>
          <a:ext cx="0" cy="0"/>
          <a:chOff x="0" y="0"/>
          <a:chExt cx="0" cy="0"/>
        </a:xfrm>
      </p:grpSpPr>
      <p:pic>
        <p:nvPicPr>
          <p:cNvPr id="8" name="Picture 7" descr="A picture containing chart&#10;&#10;Description automatically generated">
            <a:extLst>
              <a:ext uri="{FF2B5EF4-FFF2-40B4-BE49-F238E27FC236}">
                <a16:creationId xmlns:a16="http://schemas.microsoft.com/office/drawing/2014/main" id="{B723FFF7-1739-F503-9546-EEA96BD458F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711" y="0"/>
            <a:ext cx="12186577" cy="6858000"/>
          </a:xfrm>
          <a:prstGeom prst="rect">
            <a:avLst/>
          </a:prstGeom>
        </p:spPr>
      </p:pic>
      <p:sp>
        <p:nvSpPr>
          <p:cNvPr id="5" name="Text Placeholder 12">
            <a:extLst>
              <a:ext uri="{FF2B5EF4-FFF2-40B4-BE49-F238E27FC236}">
                <a16:creationId xmlns:a16="http://schemas.microsoft.com/office/drawing/2014/main" id="{69B60B85-7C1C-9E06-B75D-5A1AC32CAF22}"/>
              </a:ext>
            </a:extLst>
          </p:cNvPr>
          <p:cNvSpPr>
            <a:spLocks noGrp="1"/>
          </p:cNvSpPr>
          <p:nvPr>
            <p:ph type="body" sz="quarter" idx="10"/>
          </p:nvPr>
        </p:nvSpPr>
        <p:spPr>
          <a:xfrm>
            <a:off x="522314" y="1476375"/>
            <a:ext cx="6301997" cy="1471612"/>
          </a:xfrm>
          <a:prstGeom prst="rect">
            <a:avLst/>
          </a:prstGeom>
        </p:spPr>
        <p:txBody>
          <a:bodyPr anchor="ctr" anchorCtr="0"/>
          <a:lstStyle>
            <a:lvl1pPr marL="0" indent="0">
              <a:buFontTx/>
              <a:buNone/>
              <a:defRPr sz="4400" b="1" cap="none" spc="0">
                <a:ln w="6600">
                  <a:noFill/>
                  <a:prstDash val="solid"/>
                </a:ln>
                <a:solidFill>
                  <a:srgbClr val="00B7FF"/>
                </a:solidFill>
                <a:effectLst>
                  <a:outerShdw dist="38100" dir="2700000" algn="tl" rotWithShape="0">
                    <a:srgbClr val="006EE1"/>
                  </a:outerShdw>
                </a:effectLst>
              </a:defRPr>
            </a:lvl1pPr>
          </a:lstStyle>
          <a:p>
            <a:pPr lvl="0"/>
            <a:r>
              <a:rPr lang="en-US" altLang="zh-CN" dirty="0"/>
              <a:t>Click to edit Master text styles</a:t>
            </a:r>
          </a:p>
        </p:txBody>
      </p:sp>
      <p:sp>
        <p:nvSpPr>
          <p:cNvPr id="6" name="Text Placeholder 16">
            <a:extLst>
              <a:ext uri="{FF2B5EF4-FFF2-40B4-BE49-F238E27FC236}">
                <a16:creationId xmlns:a16="http://schemas.microsoft.com/office/drawing/2014/main" id="{8748F015-6C48-E6CB-6F93-10CA7B9E54D7}"/>
              </a:ext>
            </a:extLst>
          </p:cNvPr>
          <p:cNvSpPr>
            <a:spLocks noGrp="1"/>
          </p:cNvSpPr>
          <p:nvPr>
            <p:ph type="body" sz="quarter" idx="11"/>
          </p:nvPr>
        </p:nvSpPr>
        <p:spPr>
          <a:xfrm>
            <a:off x="522315" y="2947987"/>
            <a:ext cx="6301996" cy="682625"/>
          </a:xfrm>
          <a:prstGeom prst="rect">
            <a:avLst/>
          </a:prstGeom>
        </p:spPr>
        <p:txBody>
          <a:bodyPr/>
          <a:lstStyle>
            <a:lvl1pPr marL="0" indent="0">
              <a:buFontTx/>
              <a:buNone/>
              <a:defRPr sz="2400">
                <a:solidFill>
                  <a:srgbClr val="303C42"/>
                </a:solidFill>
              </a:defRPr>
            </a:lvl1pPr>
          </a:lstStyle>
          <a:p>
            <a:pPr lvl="0"/>
            <a:r>
              <a:rPr lang="en-US" altLang="zh-CN" dirty="0"/>
              <a:t>Click to edit Master text styles</a:t>
            </a:r>
          </a:p>
        </p:txBody>
      </p:sp>
      <p:sp>
        <p:nvSpPr>
          <p:cNvPr id="7" name="Picture Placeholder 18">
            <a:extLst>
              <a:ext uri="{FF2B5EF4-FFF2-40B4-BE49-F238E27FC236}">
                <a16:creationId xmlns:a16="http://schemas.microsoft.com/office/drawing/2014/main" id="{B3EA3B81-E4D4-9CD3-4D64-389460610333}"/>
              </a:ext>
            </a:extLst>
          </p:cNvPr>
          <p:cNvSpPr>
            <a:spLocks noGrp="1"/>
          </p:cNvSpPr>
          <p:nvPr>
            <p:ph type="pic" sz="quarter" idx="12"/>
          </p:nvPr>
        </p:nvSpPr>
        <p:spPr>
          <a:xfrm>
            <a:off x="522288" y="4041775"/>
            <a:ext cx="4806950" cy="2290763"/>
          </a:xfrm>
          <a:prstGeom prst="rect">
            <a:avLst/>
          </a:prstGeom>
        </p:spPr>
        <p:txBody>
          <a:bodyPr anchor="ctr" anchorCtr="1"/>
          <a:lstStyle>
            <a:lvl1pPr marL="0" indent="0">
              <a:buNone/>
              <a:defRPr/>
            </a:lvl1pPr>
          </a:lstStyle>
          <a:p>
            <a:endParaRPr lang="zh-CN" altLang="en-US"/>
          </a:p>
        </p:txBody>
      </p:sp>
      <p:pic>
        <p:nvPicPr>
          <p:cNvPr id="2" name="Yeatar Logo" descr="徽标&#10;&#10;描述已自动生成">
            <a:extLst>
              <a:ext uri="{FF2B5EF4-FFF2-40B4-BE49-F238E27FC236}">
                <a16:creationId xmlns:a16="http://schemas.microsoft.com/office/drawing/2014/main" id="{4D3B28ED-9F7E-91A3-DC8B-26509E5B94B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2315" y="375336"/>
            <a:ext cx="1935923" cy="711451"/>
          </a:xfrm>
          <a:prstGeom prst="rect">
            <a:avLst/>
          </a:prstGeom>
        </p:spPr>
      </p:pic>
    </p:spTree>
    <p:extLst>
      <p:ext uri="{BB962C8B-B14F-4D97-AF65-F5344CB8AC3E}">
        <p14:creationId xmlns:p14="http://schemas.microsoft.com/office/powerpoint/2010/main" val="99576153"/>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LuckyDraw-2">
    <p:spTree>
      <p:nvGrpSpPr>
        <p:cNvPr id="1" name=""/>
        <p:cNvGrpSpPr/>
        <p:nvPr/>
      </p:nvGrpSpPr>
      <p:grpSpPr>
        <a:xfrm>
          <a:off x="0" y="0"/>
          <a:ext cx="0" cy="0"/>
          <a:chOff x="0" y="0"/>
          <a:chExt cx="0" cy="0"/>
        </a:xfrm>
      </p:grpSpPr>
      <p:pic>
        <p:nvPicPr>
          <p:cNvPr id="2" name="Picture 1" descr="Background pattern&#10;&#10;Description automatically generated">
            <a:extLst>
              <a:ext uri="{FF2B5EF4-FFF2-40B4-BE49-F238E27FC236}">
                <a16:creationId xmlns:a16="http://schemas.microsoft.com/office/drawing/2014/main" id="{E77753F8-C126-8F0A-4614-EEB38334032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Yeatar Logo" descr="徽标&#10;&#10;描述已自动生成">
            <a:extLst>
              <a:ext uri="{FF2B5EF4-FFF2-40B4-BE49-F238E27FC236}">
                <a16:creationId xmlns:a16="http://schemas.microsoft.com/office/drawing/2014/main" id="{2983F360-1901-0B79-0DD8-C4FDEB08C513}"/>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522315" y="375336"/>
            <a:ext cx="1935923" cy="711451"/>
          </a:xfrm>
          <a:prstGeom prst="rect">
            <a:avLst/>
          </a:prstGeom>
        </p:spPr>
      </p:pic>
      <p:sp>
        <p:nvSpPr>
          <p:cNvPr id="4" name="Picture Placeholder 18">
            <a:extLst>
              <a:ext uri="{FF2B5EF4-FFF2-40B4-BE49-F238E27FC236}">
                <a16:creationId xmlns:a16="http://schemas.microsoft.com/office/drawing/2014/main" id="{CF045B5E-92CD-CE6A-82DD-F339AC8112E2}"/>
              </a:ext>
            </a:extLst>
          </p:cNvPr>
          <p:cNvSpPr>
            <a:spLocks noGrp="1"/>
          </p:cNvSpPr>
          <p:nvPr>
            <p:ph type="pic" sz="quarter" idx="12"/>
          </p:nvPr>
        </p:nvSpPr>
        <p:spPr>
          <a:xfrm>
            <a:off x="1733022" y="2980268"/>
            <a:ext cx="3186112" cy="2029524"/>
          </a:xfrm>
          <a:prstGeom prst="rect">
            <a:avLst/>
          </a:prstGeom>
        </p:spPr>
        <p:txBody>
          <a:bodyPr anchor="ctr" anchorCtr="1"/>
          <a:lstStyle>
            <a:lvl1pPr marL="0" indent="0">
              <a:buNone/>
              <a:defRPr>
                <a:solidFill>
                  <a:schemeClr val="bg1"/>
                </a:solidFill>
              </a:defRPr>
            </a:lvl1pPr>
          </a:lstStyle>
          <a:p>
            <a:endParaRPr lang="zh-CN" altLang="en-US" dirty="0"/>
          </a:p>
        </p:txBody>
      </p:sp>
      <p:sp>
        <p:nvSpPr>
          <p:cNvPr id="5" name="Picture Placeholder 18">
            <a:extLst>
              <a:ext uri="{FF2B5EF4-FFF2-40B4-BE49-F238E27FC236}">
                <a16:creationId xmlns:a16="http://schemas.microsoft.com/office/drawing/2014/main" id="{00CCE712-8307-99B0-54F4-8E6B0B15AE6A}"/>
              </a:ext>
            </a:extLst>
          </p:cNvPr>
          <p:cNvSpPr>
            <a:spLocks noGrp="1"/>
          </p:cNvSpPr>
          <p:nvPr>
            <p:ph type="pic" sz="quarter" idx="13"/>
          </p:nvPr>
        </p:nvSpPr>
        <p:spPr>
          <a:xfrm>
            <a:off x="7272866" y="2980268"/>
            <a:ext cx="3186112" cy="2029524"/>
          </a:xfrm>
          <a:prstGeom prst="rect">
            <a:avLst/>
          </a:prstGeom>
        </p:spPr>
        <p:txBody>
          <a:bodyPr anchor="ctr" anchorCtr="1"/>
          <a:lstStyle>
            <a:lvl1pPr marL="0" indent="0">
              <a:buNone/>
              <a:defRPr>
                <a:solidFill>
                  <a:schemeClr val="bg1"/>
                </a:solidFill>
              </a:defRPr>
            </a:lvl1pPr>
          </a:lstStyle>
          <a:p>
            <a:endParaRPr lang="zh-CN" altLang="en-US" dirty="0"/>
          </a:p>
        </p:txBody>
      </p:sp>
      <p:sp>
        <p:nvSpPr>
          <p:cNvPr id="6" name="Text Placeholder 7">
            <a:extLst>
              <a:ext uri="{FF2B5EF4-FFF2-40B4-BE49-F238E27FC236}">
                <a16:creationId xmlns:a16="http://schemas.microsoft.com/office/drawing/2014/main" id="{28055F73-0555-4918-0688-65C3C8FD2B17}"/>
              </a:ext>
            </a:extLst>
          </p:cNvPr>
          <p:cNvSpPr>
            <a:spLocks noGrp="1"/>
          </p:cNvSpPr>
          <p:nvPr>
            <p:ph type="body" sz="quarter" idx="14"/>
          </p:nvPr>
        </p:nvSpPr>
        <p:spPr>
          <a:xfrm>
            <a:off x="584000" y="5232399"/>
            <a:ext cx="5638800" cy="541867"/>
          </a:xfrm>
          <a:prstGeom prst="rect">
            <a:avLst/>
          </a:prstGeom>
        </p:spPr>
        <p:txBody>
          <a:bodyPr>
            <a:prstTxWarp prst="textArchDown">
              <a:avLst>
                <a:gd name="adj" fmla="val 271513"/>
              </a:avLst>
            </a:prstTxWarp>
            <a:scene3d>
              <a:camera prst="orthographicFront"/>
              <a:lightRig rig="threePt" dir="t"/>
            </a:scene3d>
            <a:sp3d extrusionH="57150">
              <a:bevelT w="57150" h="38100" prst="artDeco"/>
            </a:sp3d>
          </a:bodyPr>
          <a:lstStyle>
            <a:lvl1pPr marL="0" indent="0" algn="ctr">
              <a:buFontTx/>
              <a:buNone/>
              <a:defRPr sz="2400" b="1">
                <a:solidFill>
                  <a:schemeClr val="bg1"/>
                </a:solidFill>
              </a:defRPr>
            </a:lvl1pPr>
          </a:lstStyle>
          <a:p>
            <a:pPr lvl="0"/>
            <a:r>
              <a:rPr lang="en-US" altLang="zh-CN" dirty="0"/>
              <a:t>Click to edit Master text styles</a:t>
            </a:r>
          </a:p>
        </p:txBody>
      </p:sp>
      <p:sp>
        <p:nvSpPr>
          <p:cNvPr id="7" name="Text Placeholder 7">
            <a:extLst>
              <a:ext uri="{FF2B5EF4-FFF2-40B4-BE49-F238E27FC236}">
                <a16:creationId xmlns:a16="http://schemas.microsoft.com/office/drawing/2014/main" id="{28BD5F80-D293-EF2C-8AA3-7FB84C46D4C5}"/>
              </a:ext>
            </a:extLst>
          </p:cNvPr>
          <p:cNvSpPr>
            <a:spLocks noGrp="1"/>
          </p:cNvSpPr>
          <p:nvPr>
            <p:ph type="body" sz="quarter" idx="15"/>
          </p:nvPr>
        </p:nvSpPr>
        <p:spPr>
          <a:xfrm>
            <a:off x="6096000" y="5232398"/>
            <a:ext cx="5638800" cy="541867"/>
          </a:xfrm>
          <a:prstGeom prst="rect">
            <a:avLst/>
          </a:prstGeom>
        </p:spPr>
        <p:txBody>
          <a:bodyPr>
            <a:prstTxWarp prst="textArchDown">
              <a:avLst>
                <a:gd name="adj" fmla="val 271513"/>
              </a:avLst>
            </a:prstTxWarp>
            <a:scene3d>
              <a:camera prst="orthographicFront"/>
              <a:lightRig rig="threePt" dir="t"/>
            </a:scene3d>
            <a:sp3d extrusionH="57150">
              <a:bevelT w="57150" h="38100" prst="artDeco"/>
            </a:sp3d>
          </a:bodyPr>
          <a:lstStyle>
            <a:lvl1pPr marL="0" indent="0" algn="ctr">
              <a:buFontTx/>
              <a:buNone/>
              <a:defRPr sz="2400" b="1">
                <a:solidFill>
                  <a:schemeClr val="bg1"/>
                </a:solidFill>
              </a:defRPr>
            </a:lvl1pPr>
          </a:lstStyle>
          <a:p>
            <a:pPr lvl="0"/>
            <a:r>
              <a:rPr lang="en-US" altLang="zh-CN" dirty="0"/>
              <a:t>Click to edit Master text styles</a:t>
            </a:r>
          </a:p>
        </p:txBody>
      </p:sp>
    </p:spTree>
    <p:extLst>
      <p:ext uri="{BB962C8B-B14F-4D97-AF65-F5344CB8AC3E}">
        <p14:creationId xmlns:p14="http://schemas.microsoft.com/office/powerpoint/2010/main" val="4008676309"/>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preserve="1" userDrawn="1">
  <p:cSld name="LuckyDraw-3">
    <p:bg>
      <p:bgPr>
        <a:solidFill>
          <a:schemeClr val="accent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C492BA-CFFD-C6A3-1CD7-65D06E97A9F4}"/>
              </a:ext>
            </a:extLst>
          </p:cNvPr>
          <p:cNvSpPr txBox="1"/>
          <p:nvPr userDrawn="1"/>
        </p:nvSpPr>
        <p:spPr>
          <a:xfrm>
            <a:off x="852803" y="536044"/>
            <a:ext cx="10505248" cy="1923604"/>
          </a:xfrm>
          <a:prstGeom prst="rect">
            <a:avLst/>
          </a:prstGeom>
        </p:spPr>
        <p:txBody>
          <a:bodyPr wrap="none" rtlCol="0">
            <a:spAutoFit/>
            <a:scene3d>
              <a:camera prst="perspectiveAbove"/>
              <a:lightRig rig="brightRoom" dir="t"/>
            </a:scene3d>
            <a:sp3d extrusionH="11430000" prstMaterial="translucentPowder">
              <a:extrusionClr>
                <a:srgbClr val="157EE4"/>
              </a:extrusionClr>
            </a:sp3d>
          </a:bodyPr>
          <a:lstStyle/>
          <a:p>
            <a:pPr algn="l"/>
            <a:r>
              <a:rPr lang="en-US" altLang="zh-CN" sz="11500" b="1" dirty="0">
                <a:gradFill>
                  <a:gsLst>
                    <a:gs pos="0">
                      <a:srgbClr val="FFFFFF"/>
                    </a:gs>
                    <a:gs pos="100000">
                      <a:srgbClr val="50DAFF"/>
                    </a:gs>
                  </a:gsLst>
                  <a:lin ang="5400000" scaled="1"/>
                </a:gradFill>
              </a:rPr>
              <a:t>LUCKY DRAW</a:t>
            </a:r>
            <a:endParaRPr lang="zh-CN" altLang="en-US" sz="11500" b="1" dirty="0" err="1">
              <a:gradFill>
                <a:gsLst>
                  <a:gs pos="0">
                    <a:srgbClr val="FFFFFF"/>
                  </a:gs>
                  <a:gs pos="100000">
                    <a:srgbClr val="50DAFF"/>
                  </a:gs>
                </a:gsLst>
                <a:lin ang="5400000" scaled="1"/>
              </a:gradFill>
            </a:endParaRPr>
          </a:p>
        </p:txBody>
      </p:sp>
      <p:pic>
        <p:nvPicPr>
          <p:cNvPr id="17" name="Picture 16" descr="A picture containing graphical user interface&#10;&#10;Description automatically generated">
            <a:extLst>
              <a:ext uri="{FF2B5EF4-FFF2-40B4-BE49-F238E27FC236}">
                <a16:creationId xmlns:a16="http://schemas.microsoft.com/office/drawing/2014/main" id="{AEC388B0-8B77-5D1F-8BF4-B202EC23F79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8914" y="2594705"/>
            <a:ext cx="10314172" cy="3890936"/>
          </a:xfrm>
          <a:prstGeom prst="rect">
            <a:avLst/>
          </a:prstGeom>
        </p:spPr>
      </p:pic>
      <p:pic>
        <p:nvPicPr>
          <p:cNvPr id="18" name="Picture 17" descr="Icon&#10;&#10;Description automatically generated">
            <a:extLst>
              <a:ext uri="{FF2B5EF4-FFF2-40B4-BE49-F238E27FC236}">
                <a16:creationId xmlns:a16="http://schemas.microsoft.com/office/drawing/2014/main" id="{4DC70530-2263-517F-B730-1CBE2FD044C8}"/>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915267" y="2735220"/>
            <a:ext cx="4474590" cy="3685322"/>
          </a:xfrm>
          <a:prstGeom prst="rect">
            <a:avLst/>
          </a:prstGeom>
        </p:spPr>
      </p:pic>
      <p:sp>
        <p:nvSpPr>
          <p:cNvPr id="19" name="TextBox 18">
            <a:extLst>
              <a:ext uri="{FF2B5EF4-FFF2-40B4-BE49-F238E27FC236}">
                <a16:creationId xmlns:a16="http://schemas.microsoft.com/office/drawing/2014/main" id="{6E9FFDD9-2106-2A97-FF26-CCAD5E09BB33}"/>
              </a:ext>
            </a:extLst>
          </p:cNvPr>
          <p:cNvSpPr txBox="1"/>
          <p:nvPr userDrawn="1"/>
        </p:nvSpPr>
        <p:spPr>
          <a:xfrm>
            <a:off x="852803" y="536044"/>
            <a:ext cx="10505248" cy="1923604"/>
          </a:xfrm>
          <a:prstGeom prst="rect">
            <a:avLst/>
          </a:prstGeom>
          <a:ln>
            <a:noFill/>
          </a:ln>
          <a:scene3d>
            <a:camera prst="perspectiveAbove"/>
            <a:lightRig rig="threePt" dir="t"/>
          </a:scene3d>
          <a:sp3d prstMaterial="matte"/>
        </p:spPr>
        <p:txBody>
          <a:bodyPr wrap="none" rtlCol="0">
            <a:spAutoFit/>
            <a:sp3d prstMaterial="translucentPowder">
              <a:extrusionClr>
                <a:srgbClr val="157EE4"/>
              </a:extrusionClr>
            </a:sp3d>
          </a:bodyPr>
          <a:lstStyle/>
          <a:p>
            <a:pPr algn="l"/>
            <a:r>
              <a:rPr lang="en-US" altLang="zh-CN" sz="11500" b="1" dirty="0">
                <a:ln w="19050">
                  <a:solidFill>
                    <a:srgbClr val="00B2FD">
                      <a:alpha val="99000"/>
                    </a:srgbClr>
                  </a:solidFill>
                </a:ln>
                <a:gradFill>
                  <a:gsLst>
                    <a:gs pos="32000">
                      <a:srgbClr val="FFFFFF"/>
                    </a:gs>
                    <a:gs pos="98000">
                      <a:srgbClr val="50DAFF"/>
                    </a:gs>
                  </a:gsLst>
                  <a:lin ang="5400000" scaled="1"/>
                </a:gradFill>
              </a:rPr>
              <a:t>LUCKY DRAW</a:t>
            </a:r>
            <a:endParaRPr lang="zh-CN" altLang="en-US" sz="11500" b="1" dirty="0" err="1">
              <a:ln w="19050">
                <a:solidFill>
                  <a:srgbClr val="00B2FD">
                    <a:alpha val="99000"/>
                  </a:srgbClr>
                </a:solidFill>
              </a:ln>
              <a:gradFill>
                <a:gsLst>
                  <a:gs pos="32000">
                    <a:srgbClr val="FFFFFF"/>
                  </a:gs>
                  <a:gs pos="98000">
                    <a:srgbClr val="50DAFF"/>
                  </a:gs>
                </a:gsLst>
                <a:lin ang="5400000" scaled="1"/>
              </a:gradFill>
            </a:endParaRPr>
          </a:p>
        </p:txBody>
      </p:sp>
      <p:pic>
        <p:nvPicPr>
          <p:cNvPr id="20" name="Yeatar Logo" descr="徽标&#10;&#10;描述已自动生成">
            <a:extLst>
              <a:ext uri="{FF2B5EF4-FFF2-40B4-BE49-F238E27FC236}">
                <a16:creationId xmlns:a16="http://schemas.microsoft.com/office/drawing/2014/main" id="{A12C39B1-5408-AD00-E395-E630FD236322}"/>
              </a:ext>
            </a:extLst>
          </p:cNvPr>
          <p:cNvPicPr>
            <a:picLocks noChangeAspect="1"/>
          </p:cNvPicPr>
          <p:nvPr userDrawn="1"/>
        </p:nvPicPr>
        <p:blipFill>
          <a:blip r:embed="rId4" cstate="screen">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522315" y="375336"/>
            <a:ext cx="1935923" cy="711451"/>
          </a:xfrm>
          <a:prstGeom prst="rect">
            <a:avLst/>
          </a:prstGeom>
        </p:spPr>
      </p:pic>
      <p:pic>
        <p:nvPicPr>
          <p:cNvPr id="21" name="Picture 20">
            <a:extLst>
              <a:ext uri="{FF2B5EF4-FFF2-40B4-BE49-F238E27FC236}">
                <a16:creationId xmlns:a16="http://schemas.microsoft.com/office/drawing/2014/main" id="{3A60CDEE-B8AF-7826-950A-EFA1D9301D5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258037" y="2258527"/>
            <a:ext cx="4085734" cy="448412"/>
          </a:xfrm>
          <a:prstGeom prst="rect">
            <a:avLst/>
          </a:prstGeom>
        </p:spPr>
      </p:pic>
      <p:pic>
        <p:nvPicPr>
          <p:cNvPr id="22" name="Picture 21">
            <a:extLst>
              <a:ext uri="{FF2B5EF4-FFF2-40B4-BE49-F238E27FC236}">
                <a16:creationId xmlns:a16="http://schemas.microsoft.com/office/drawing/2014/main" id="{B52D0D66-AD3A-44F0-2442-B5CCA9EC8C88}"/>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5712677" y="2122096"/>
            <a:ext cx="3711898" cy="454398"/>
          </a:xfrm>
          <a:prstGeom prst="rect">
            <a:avLst/>
          </a:prstGeom>
        </p:spPr>
      </p:pic>
      <p:pic>
        <p:nvPicPr>
          <p:cNvPr id="23" name="Picture 22" descr="A picture containing text, outdoor, light, traffic&#10;&#10;Description automatically generated">
            <a:extLst>
              <a:ext uri="{FF2B5EF4-FFF2-40B4-BE49-F238E27FC236}">
                <a16:creationId xmlns:a16="http://schemas.microsoft.com/office/drawing/2014/main" id="{597A2BBD-8D07-6AF8-85C2-85BAFE0FACB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4" name="Picture Placeholder 18">
            <a:extLst>
              <a:ext uri="{FF2B5EF4-FFF2-40B4-BE49-F238E27FC236}">
                <a16:creationId xmlns:a16="http://schemas.microsoft.com/office/drawing/2014/main" id="{9CEB0E6B-8220-5B91-6AFA-5D4ECB9E1CCC}"/>
              </a:ext>
            </a:extLst>
          </p:cNvPr>
          <p:cNvSpPr>
            <a:spLocks noGrp="1"/>
          </p:cNvSpPr>
          <p:nvPr>
            <p:ph type="pic" sz="quarter" idx="12"/>
          </p:nvPr>
        </p:nvSpPr>
        <p:spPr>
          <a:xfrm>
            <a:off x="1490276" y="3846264"/>
            <a:ext cx="3186112" cy="2029524"/>
          </a:xfrm>
          <a:prstGeom prst="rect">
            <a:avLst/>
          </a:prstGeom>
        </p:spPr>
        <p:txBody>
          <a:bodyPr anchor="ctr" anchorCtr="1"/>
          <a:lstStyle>
            <a:lvl1pPr marL="0" indent="0">
              <a:buNone/>
              <a:defRPr>
                <a:solidFill>
                  <a:schemeClr val="bg1"/>
                </a:solidFill>
              </a:defRPr>
            </a:lvl1pPr>
          </a:lstStyle>
          <a:p>
            <a:endParaRPr lang="zh-CN" altLang="en-US" dirty="0"/>
          </a:p>
        </p:txBody>
      </p:sp>
      <p:sp>
        <p:nvSpPr>
          <p:cNvPr id="25" name="Picture Placeholder 18">
            <a:extLst>
              <a:ext uri="{FF2B5EF4-FFF2-40B4-BE49-F238E27FC236}">
                <a16:creationId xmlns:a16="http://schemas.microsoft.com/office/drawing/2014/main" id="{35497F01-4E03-1564-DE9B-3F41A9887E27}"/>
              </a:ext>
            </a:extLst>
          </p:cNvPr>
          <p:cNvSpPr>
            <a:spLocks noGrp="1"/>
          </p:cNvSpPr>
          <p:nvPr>
            <p:ph type="pic" sz="quarter" idx="13"/>
          </p:nvPr>
        </p:nvSpPr>
        <p:spPr>
          <a:xfrm>
            <a:off x="7515612" y="3846264"/>
            <a:ext cx="3186112" cy="2029524"/>
          </a:xfrm>
          <a:prstGeom prst="rect">
            <a:avLst/>
          </a:prstGeom>
        </p:spPr>
        <p:txBody>
          <a:bodyPr anchor="ctr" anchorCtr="1"/>
          <a:lstStyle>
            <a:lvl1pPr marL="0" indent="0">
              <a:buNone/>
              <a:defRPr>
                <a:solidFill>
                  <a:schemeClr val="bg1"/>
                </a:solidFill>
              </a:defRPr>
            </a:lvl1pPr>
          </a:lstStyle>
          <a:p>
            <a:endParaRPr lang="zh-CN" altLang="en-US" dirty="0"/>
          </a:p>
        </p:txBody>
      </p:sp>
      <p:sp>
        <p:nvSpPr>
          <p:cNvPr id="26" name="Text Placeholder 24">
            <a:extLst>
              <a:ext uri="{FF2B5EF4-FFF2-40B4-BE49-F238E27FC236}">
                <a16:creationId xmlns:a16="http://schemas.microsoft.com/office/drawing/2014/main" id="{78CA972B-86E0-2F3A-BB87-C71EC9EC6856}"/>
              </a:ext>
            </a:extLst>
          </p:cNvPr>
          <p:cNvSpPr>
            <a:spLocks noGrp="1"/>
          </p:cNvSpPr>
          <p:nvPr>
            <p:ph type="body" sz="quarter" idx="14"/>
          </p:nvPr>
        </p:nvSpPr>
        <p:spPr>
          <a:xfrm>
            <a:off x="2458238" y="2308929"/>
            <a:ext cx="3277043" cy="356033"/>
          </a:xfrm>
          <a:prstGeom prst="rect">
            <a:avLst/>
          </a:prstGeom>
        </p:spPr>
        <p:txBody>
          <a:bodyPr anchor="ctr" anchorCtr="1"/>
          <a:lstStyle>
            <a:lvl1pPr marL="0" indent="0" algn="ctr">
              <a:buFontTx/>
              <a:buNone/>
              <a:defRPr sz="1800">
                <a:solidFill>
                  <a:schemeClr val="bg1"/>
                </a:solidFill>
              </a:defRPr>
            </a:lvl1pPr>
          </a:lstStyle>
          <a:p>
            <a:pPr lvl="0"/>
            <a:r>
              <a:rPr lang="en-US" altLang="zh-CN" dirty="0"/>
              <a:t>Click to edit Master text styles</a:t>
            </a:r>
          </a:p>
        </p:txBody>
      </p:sp>
      <p:sp>
        <p:nvSpPr>
          <p:cNvPr id="27" name="Text Placeholder 24">
            <a:extLst>
              <a:ext uri="{FF2B5EF4-FFF2-40B4-BE49-F238E27FC236}">
                <a16:creationId xmlns:a16="http://schemas.microsoft.com/office/drawing/2014/main" id="{058FA7B1-D856-E07D-A1E3-011073D902DA}"/>
              </a:ext>
            </a:extLst>
          </p:cNvPr>
          <p:cNvSpPr>
            <a:spLocks noGrp="1"/>
          </p:cNvSpPr>
          <p:nvPr>
            <p:ph type="body" sz="quarter" idx="15"/>
          </p:nvPr>
        </p:nvSpPr>
        <p:spPr>
          <a:xfrm>
            <a:off x="6027989" y="2171088"/>
            <a:ext cx="3277043" cy="356033"/>
          </a:xfrm>
          <a:prstGeom prst="rect">
            <a:avLst/>
          </a:prstGeom>
        </p:spPr>
        <p:txBody>
          <a:bodyPr anchor="ctr" anchorCtr="1"/>
          <a:lstStyle>
            <a:lvl1pPr marL="0" indent="0" algn="ctr">
              <a:buFontTx/>
              <a:buNone/>
              <a:defRPr sz="1800">
                <a:solidFill>
                  <a:schemeClr val="bg1"/>
                </a:solidFill>
              </a:defRPr>
            </a:lvl1pPr>
          </a:lstStyle>
          <a:p>
            <a:pPr lvl="0"/>
            <a:r>
              <a:rPr lang="en-US" altLang="zh-CN" dirty="0"/>
              <a:t>Click to edit Master text styles</a:t>
            </a:r>
          </a:p>
        </p:txBody>
      </p:sp>
      <p:sp>
        <p:nvSpPr>
          <p:cNvPr id="28" name="Text Placeholder 28">
            <a:extLst>
              <a:ext uri="{FF2B5EF4-FFF2-40B4-BE49-F238E27FC236}">
                <a16:creationId xmlns:a16="http://schemas.microsoft.com/office/drawing/2014/main" id="{93D778B1-23B0-1909-3245-B38A362404E3}"/>
              </a:ext>
            </a:extLst>
          </p:cNvPr>
          <p:cNvSpPr>
            <a:spLocks noGrp="1"/>
          </p:cNvSpPr>
          <p:nvPr>
            <p:ph type="body" sz="quarter" idx="16"/>
          </p:nvPr>
        </p:nvSpPr>
        <p:spPr>
          <a:xfrm>
            <a:off x="2203929" y="5607570"/>
            <a:ext cx="1544847" cy="454398"/>
          </a:xfrm>
          <a:custGeom>
            <a:avLst/>
            <a:gdLst>
              <a:gd name="connsiteX0" fmla="*/ 227199 w 1544847"/>
              <a:gd name="connsiteY0" fmla="*/ 0 h 454398"/>
              <a:gd name="connsiteX1" fmla="*/ 1317648 w 1544847"/>
              <a:gd name="connsiteY1" fmla="*/ 0 h 454398"/>
              <a:gd name="connsiteX2" fmla="*/ 1544847 w 1544847"/>
              <a:gd name="connsiteY2" fmla="*/ 227199 h 454398"/>
              <a:gd name="connsiteX3" fmla="*/ 1317648 w 1544847"/>
              <a:gd name="connsiteY3" fmla="*/ 454398 h 454398"/>
              <a:gd name="connsiteX4" fmla="*/ 227199 w 1544847"/>
              <a:gd name="connsiteY4" fmla="*/ 454398 h 454398"/>
              <a:gd name="connsiteX5" fmla="*/ 0 w 1544847"/>
              <a:gd name="connsiteY5" fmla="*/ 227199 h 454398"/>
              <a:gd name="connsiteX6" fmla="*/ 227199 w 1544847"/>
              <a:gd name="connsiteY6" fmla="*/ 0 h 454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4847" h="454398">
                <a:moveTo>
                  <a:pt x="227199" y="0"/>
                </a:moveTo>
                <a:lnTo>
                  <a:pt x="1317648" y="0"/>
                </a:lnTo>
                <a:cubicBezTo>
                  <a:pt x="1443127" y="0"/>
                  <a:pt x="1544847" y="101720"/>
                  <a:pt x="1544847" y="227199"/>
                </a:cubicBezTo>
                <a:cubicBezTo>
                  <a:pt x="1544847" y="352678"/>
                  <a:pt x="1443127" y="454398"/>
                  <a:pt x="1317648" y="454398"/>
                </a:cubicBezTo>
                <a:lnTo>
                  <a:pt x="227199" y="454398"/>
                </a:lnTo>
                <a:cubicBezTo>
                  <a:pt x="101720" y="454398"/>
                  <a:pt x="0" y="352678"/>
                  <a:pt x="0" y="227199"/>
                </a:cubicBezTo>
                <a:cubicBezTo>
                  <a:pt x="0" y="101720"/>
                  <a:pt x="101720" y="0"/>
                  <a:pt x="227199" y="0"/>
                </a:cubicBezTo>
                <a:close/>
              </a:path>
            </a:pathLst>
          </a:custGeom>
          <a:solidFill>
            <a:srgbClr val="006EE1"/>
          </a:solidFill>
        </p:spPr>
        <p:txBody>
          <a:bodyPr wrap="square" anchor="ctr" anchorCtr="1">
            <a:noAutofit/>
          </a:bodyPr>
          <a:lstStyle>
            <a:lvl1pPr marL="0" indent="0" algn="ctr">
              <a:buFontTx/>
              <a:buNone/>
              <a:defRPr sz="1600">
                <a:solidFill>
                  <a:schemeClr val="bg1"/>
                </a:solidFill>
              </a:defRPr>
            </a:lvl1pPr>
          </a:lstStyle>
          <a:p>
            <a:pPr lvl="0"/>
            <a:r>
              <a:rPr lang="en-US" altLang="zh-CN" dirty="0"/>
              <a:t>Click to edit Master text styles</a:t>
            </a:r>
          </a:p>
        </p:txBody>
      </p:sp>
      <p:sp>
        <p:nvSpPr>
          <p:cNvPr id="29" name="Text Placeholder 29">
            <a:extLst>
              <a:ext uri="{FF2B5EF4-FFF2-40B4-BE49-F238E27FC236}">
                <a16:creationId xmlns:a16="http://schemas.microsoft.com/office/drawing/2014/main" id="{BEF750B9-F031-4835-039F-D32C17161D61}"/>
              </a:ext>
            </a:extLst>
          </p:cNvPr>
          <p:cNvSpPr>
            <a:spLocks noGrp="1"/>
          </p:cNvSpPr>
          <p:nvPr>
            <p:ph type="body" sz="quarter" idx="17"/>
          </p:nvPr>
        </p:nvSpPr>
        <p:spPr>
          <a:xfrm>
            <a:off x="8336244" y="5607570"/>
            <a:ext cx="1544847" cy="454398"/>
          </a:xfrm>
          <a:custGeom>
            <a:avLst/>
            <a:gdLst>
              <a:gd name="connsiteX0" fmla="*/ 227199 w 1544847"/>
              <a:gd name="connsiteY0" fmla="*/ 0 h 454398"/>
              <a:gd name="connsiteX1" fmla="*/ 1317648 w 1544847"/>
              <a:gd name="connsiteY1" fmla="*/ 0 h 454398"/>
              <a:gd name="connsiteX2" fmla="*/ 1544847 w 1544847"/>
              <a:gd name="connsiteY2" fmla="*/ 227199 h 454398"/>
              <a:gd name="connsiteX3" fmla="*/ 1317648 w 1544847"/>
              <a:gd name="connsiteY3" fmla="*/ 454398 h 454398"/>
              <a:gd name="connsiteX4" fmla="*/ 227199 w 1544847"/>
              <a:gd name="connsiteY4" fmla="*/ 454398 h 454398"/>
              <a:gd name="connsiteX5" fmla="*/ 0 w 1544847"/>
              <a:gd name="connsiteY5" fmla="*/ 227199 h 454398"/>
              <a:gd name="connsiteX6" fmla="*/ 227199 w 1544847"/>
              <a:gd name="connsiteY6" fmla="*/ 0 h 454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4847" h="454398">
                <a:moveTo>
                  <a:pt x="227199" y="0"/>
                </a:moveTo>
                <a:lnTo>
                  <a:pt x="1317648" y="0"/>
                </a:lnTo>
                <a:cubicBezTo>
                  <a:pt x="1443127" y="0"/>
                  <a:pt x="1544847" y="101720"/>
                  <a:pt x="1544847" y="227199"/>
                </a:cubicBezTo>
                <a:cubicBezTo>
                  <a:pt x="1544847" y="352678"/>
                  <a:pt x="1443127" y="454398"/>
                  <a:pt x="1317648" y="454398"/>
                </a:cubicBezTo>
                <a:lnTo>
                  <a:pt x="227199" y="454398"/>
                </a:lnTo>
                <a:cubicBezTo>
                  <a:pt x="101720" y="454398"/>
                  <a:pt x="0" y="352678"/>
                  <a:pt x="0" y="227199"/>
                </a:cubicBezTo>
                <a:cubicBezTo>
                  <a:pt x="0" y="101720"/>
                  <a:pt x="101720" y="0"/>
                  <a:pt x="227199" y="0"/>
                </a:cubicBezTo>
                <a:close/>
              </a:path>
            </a:pathLst>
          </a:custGeom>
          <a:solidFill>
            <a:srgbClr val="FFB400"/>
          </a:solidFill>
        </p:spPr>
        <p:txBody>
          <a:bodyPr wrap="square" anchor="ctr" anchorCtr="1">
            <a:noAutofit/>
          </a:bodyPr>
          <a:lstStyle>
            <a:lvl1pPr marL="0" indent="0" algn="ctr">
              <a:buFontTx/>
              <a:buNone/>
              <a:defRPr sz="1600">
                <a:solidFill>
                  <a:schemeClr val="bg1"/>
                </a:solidFill>
              </a:defRPr>
            </a:lvl1pPr>
          </a:lstStyle>
          <a:p>
            <a:pPr lvl="0"/>
            <a:r>
              <a:rPr lang="en-US" altLang="zh-CN" dirty="0"/>
              <a:t>Click to edit Master text styles</a:t>
            </a:r>
          </a:p>
        </p:txBody>
      </p:sp>
    </p:spTree>
    <p:extLst>
      <p:ext uri="{BB962C8B-B14F-4D97-AF65-F5344CB8AC3E}">
        <p14:creationId xmlns:p14="http://schemas.microsoft.com/office/powerpoint/2010/main" val="2467135044"/>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LuckyDraw-4">
    <p:spTree>
      <p:nvGrpSpPr>
        <p:cNvPr id="1" name=""/>
        <p:cNvGrpSpPr/>
        <p:nvPr/>
      </p:nvGrpSpPr>
      <p:grpSpPr>
        <a:xfrm>
          <a:off x="0" y="0"/>
          <a:ext cx="0" cy="0"/>
          <a:chOff x="0" y="0"/>
          <a:chExt cx="0" cy="0"/>
        </a:xfrm>
      </p:grpSpPr>
      <p:pic>
        <p:nvPicPr>
          <p:cNvPr id="10" name="Picture 9" descr="Icon&#10;&#10;Description automatically generated with medium confidence">
            <a:extLst>
              <a:ext uri="{FF2B5EF4-FFF2-40B4-BE49-F238E27FC236}">
                <a16:creationId xmlns:a16="http://schemas.microsoft.com/office/drawing/2014/main" id="{D1C75422-6F0F-F8EB-DDE4-757D3354BCE5}"/>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1" name="Yeatar Logo" descr="徽标&#10;&#10;描述已自动生成">
            <a:extLst>
              <a:ext uri="{FF2B5EF4-FFF2-40B4-BE49-F238E27FC236}">
                <a16:creationId xmlns:a16="http://schemas.microsoft.com/office/drawing/2014/main" id="{9F6942E3-004A-1CD0-13C0-BEBD56AB5FD5}"/>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522315" y="375336"/>
            <a:ext cx="1935923" cy="711451"/>
          </a:xfrm>
          <a:prstGeom prst="rect">
            <a:avLst/>
          </a:prstGeom>
        </p:spPr>
      </p:pic>
      <p:sp>
        <p:nvSpPr>
          <p:cNvPr id="12" name="Picture Placeholder 18">
            <a:extLst>
              <a:ext uri="{FF2B5EF4-FFF2-40B4-BE49-F238E27FC236}">
                <a16:creationId xmlns:a16="http://schemas.microsoft.com/office/drawing/2014/main" id="{2F93DCAA-5510-A0FB-A02D-3638E00D07FB}"/>
              </a:ext>
            </a:extLst>
          </p:cNvPr>
          <p:cNvSpPr>
            <a:spLocks noGrp="1"/>
          </p:cNvSpPr>
          <p:nvPr>
            <p:ph type="pic" sz="quarter" idx="12"/>
          </p:nvPr>
        </p:nvSpPr>
        <p:spPr>
          <a:xfrm>
            <a:off x="3611862" y="2800952"/>
            <a:ext cx="4968276" cy="2824580"/>
          </a:xfrm>
          <a:prstGeom prst="rect">
            <a:avLst/>
          </a:prstGeom>
        </p:spPr>
        <p:txBody>
          <a:bodyPr anchor="ctr" anchorCtr="1"/>
          <a:lstStyle>
            <a:lvl1pPr marL="0" indent="0">
              <a:buNone/>
              <a:defRPr>
                <a:solidFill>
                  <a:schemeClr val="bg1"/>
                </a:solidFill>
              </a:defRPr>
            </a:lvl1pPr>
          </a:lstStyle>
          <a:p>
            <a:endParaRPr lang="zh-CN" altLang="en-US" dirty="0"/>
          </a:p>
        </p:txBody>
      </p:sp>
      <p:sp>
        <p:nvSpPr>
          <p:cNvPr id="13" name="Text Placeholder 16">
            <a:extLst>
              <a:ext uri="{FF2B5EF4-FFF2-40B4-BE49-F238E27FC236}">
                <a16:creationId xmlns:a16="http://schemas.microsoft.com/office/drawing/2014/main" id="{FCC2C5EF-B4FE-534A-8B77-85ED9FD28A6E}"/>
              </a:ext>
            </a:extLst>
          </p:cNvPr>
          <p:cNvSpPr>
            <a:spLocks noGrp="1"/>
          </p:cNvSpPr>
          <p:nvPr>
            <p:ph type="body" sz="quarter" idx="14"/>
          </p:nvPr>
        </p:nvSpPr>
        <p:spPr>
          <a:xfrm>
            <a:off x="6133932" y="2914741"/>
            <a:ext cx="5141066" cy="480399"/>
          </a:xfrm>
          <a:prstGeom prst="roundRect">
            <a:avLst>
              <a:gd name="adj" fmla="val 50000"/>
            </a:avLst>
          </a:prstGeom>
          <a:gradFill flip="none" rotWithShape="1">
            <a:gsLst>
              <a:gs pos="0">
                <a:srgbClr val="F5B40A">
                  <a:alpha val="0"/>
                </a:srgbClr>
              </a:gs>
              <a:gs pos="100000">
                <a:srgbClr val="F5B40A">
                  <a:alpha val="8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440" rtlCol="0" anchor="ctr" anchorCtr="0">
            <a:noAutofit/>
          </a:bodyPr>
          <a:lstStyle>
            <a:lvl1pPr marL="0" indent="0" algn="l">
              <a:buNone/>
              <a:defRPr lang="en-US" altLang="zh-CN" sz="1800" dirty="0">
                <a:solidFill>
                  <a:schemeClr val="lt1"/>
                </a:solidFill>
              </a:defRPr>
            </a:lvl1pPr>
          </a:lstStyle>
          <a:p>
            <a:pPr marL="0" lvl="0" algn="ctr"/>
            <a:r>
              <a:rPr lang="en-US" altLang="zh-CN" dirty="0"/>
              <a:t>Click to edit Master text styles</a:t>
            </a:r>
          </a:p>
        </p:txBody>
      </p:sp>
    </p:spTree>
    <p:extLst>
      <p:ext uri="{BB962C8B-B14F-4D97-AF65-F5344CB8AC3E}">
        <p14:creationId xmlns:p14="http://schemas.microsoft.com/office/powerpoint/2010/main" val="1609211215"/>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SpecialOffer-1">
    <p:spTree>
      <p:nvGrpSpPr>
        <p:cNvPr id="1" name=""/>
        <p:cNvGrpSpPr/>
        <p:nvPr/>
      </p:nvGrpSpPr>
      <p:grpSpPr>
        <a:xfrm>
          <a:off x="0" y="0"/>
          <a:ext cx="0" cy="0"/>
          <a:chOff x="0" y="0"/>
          <a:chExt cx="0" cy="0"/>
        </a:xfrm>
      </p:grpSpPr>
      <p:pic>
        <p:nvPicPr>
          <p:cNvPr id="11" name="Picture 10" descr="A picture containing diagram&#10;&#10;Description automatically generated">
            <a:extLst>
              <a:ext uri="{FF2B5EF4-FFF2-40B4-BE49-F238E27FC236}">
                <a16:creationId xmlns:a16="http://schemas.microsoft.com/office/drawing/2014/main" id="{3FAFE64B-BC13-3999-87F7-BACF5440916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2" name="Picture 11" descr="Icon&#10;&#10;Description automatically generated">
            <a:extLst>
              <a:ext uri="{FF2B5EF4-FFF2-40B4-BE49-F238E27FC236}">
                <a16:creationId xmlns:a16="http://schemas.microsoft.com/office/drawing/2014/main" id="{E2328386-3E0D-40F7-0880-15A7D17F59D9}"/>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096000" y="1155700"/>
            <a:ext cx="5966615" cy="5245100"/>
          </a:xfrm>
          <a:prstGeom prst="rect">
            <a:avLst/>
          </a:prstGeom>
        </p:spPr>
      </p:pic>
      <p:sp>
        <p:nvSpPr>
          <p:cNvPr id="13" name="Text Placeholder 12">
            <a:extLst>
              <a:ext uri="{FF2B5EF4-FFF2-40B4-BE49-F238E27FC236}">
                <a16:creationId xmlns:a16="http://schemas.microsoft.com/office/drawing/2014/main" id="{3412D7BE-3ED8-E6D2-3B1A-30EE675B3DBF}"/>
              </a:ext>
            </a:extLst>
          </p:cNvPr>
          <p:cNvSpPr>
            <a:spLocks noGrp="1"/>
          </p:cNvSpPr>
          <p:nvPr>
            <p:ph type="body" sz="quarter" idx="10"/>
          </p:nvPr>
        </p:nvSpPr>
        <p:spPr>
          <a:xfrm>
            <a:off x="522315" y="1957388"/>
            <a:ext cx="6301997" cy="1471612"/>
          </a:xfrm>
          <a:prstGeom prst="rect">
            <a:avLst/>
          </a:prstGeom>
        </p:spPr>
        <p:txBody>
          <a:bodyPr anchor="ctr" anchorCtr="0"/>
          <a:lstStyle>
            <a:lvl1pPr marL="0" indent="0">
              <a:buFontTx/>
              <a:buNone/>
              <a:defRPr sz="4400" b="1" cap="none" spc="0">
                <a:ln w="6600">
                  <a:noFill/>
                  <a:prstDash val="solid"/>
                </a:ln>
                <a:solidFill>
                  <a:srgbClr val="00B7FF"/>
                </a:solidFill>
                <a:effectLst>
                  <a:outerShdw dist="38100" dir="2700000" algn="tl" rotWithShape="0">
                    <a:srgbClr val="006EE1"/>
                  </a:outerShdw>
                </a:effectLst>
              </a:defRPr>
            </a:lvl1pPr>
          </a:lstStyle>
          <a:p>
            <a:pPr lvl="0"/>
            <a:r>
              <a:rPr lang="en-US" altLang="zh-CN" dirty="0"/>
              <a:t>Click to edit Master text styles</a:t>
            </a:r>
          </a:p>
        </p:txBody>
      </p:sp>
      <p:sp>
        <p:nvSpPr>
          <p:cNvPr id="14" name="Text Placeholder 16">
            <a:extLst>
              <a:ext uri="{FF2B5EF4-FFF2-40B4-BE49-F238E27FC236}">
                <a16:creationId xmlns:a16="http://schemas.microsoft.com/office/drawing/2014/main" id="{85F729B7-4B3A-3388-0281-7FAF010094B9}"/>
              </a:ext>
            </a:extLst>
          </p:cNvPr>
          <p:cNvSpPr>
            <a:spLocks noGrp="1"/>
          </p:cNvSpPr>
          <p:nvPr>
            <p:ph type="body" sz="quarter" idx="11"/>
          </p:nvPr>
        </p:nvSpPr>
        <p:spPr>
          <a:xfrm>
            <a:off x="522316" y="3429000"/>
            <a:ext cx="6301996" cy="682625"/>
          </a:xfrm>
          <a:prstGeom prst="rect">
            <a:avLst/>
          </a:prstGeom>
        </p:spPr>
        <p:txBody>
          <a:bodyPr/>
          <a:lstStyle>
            <a:lvl1pPr marL="342900" indent="-342900">
              <a:buFont typeface="Arial" panose="020B0604020202020204" pitchFamily="34" charset="0"/>
              <a:buChar char="•"/>
              <a:defRPr sz="2400">
                <a:solidFill>
                  <a:srgbClr val="303C42"/>
                </a:solidFill>
              </a:defRPr>
            </a:lvl1pPr>
          </a:lstStyle>
          <a:p>
            <a:pPr lvl="0"/>
            <a:r>
              <a:rPr lang="en-US" altLang="zh-CN" dirty="0"/>
              <a:t>Click to edit Master text styles</a:t>
            </a:r>
          </a:p>
        </p:txBody>
      </p:sp>
      <p:pic>
        <p:nvPicPr>
          <p:cNvPr id="15" name="Yeatar Logo" descr="徽标&#10;&#10;描述已自动生成">
            <a:extLst>
              <a:ext uri="{FF2B5EF4-FFF2-40B4-BE49-F238E27FC236}">
                <a16:creationId xmlns:a16="http://schemas.microsoft.com/office/drawing/2014/main" id="{A8E62236-8A7C-A3A9-D5DE-FF29442673A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22315" y="375336"/>
            <a:ext cx="1935923" cy="711451"/>
          </a:xfrm>
          <a:prstGeom prst="rect">
            <a:avLst/>
          </a:prstGeom>
        </p:spPr>
      </p:pic>
      <p:sp>
        <p:nvSpPr>
          <p:cNvPr id="16" name="Text Placeholder 16">
            <a:extLst>
              <a:ext uri="{FF2B5EF4-FFF2-40B4-BE49-F238E27FC236}">
                <a16:creationId xmlns:a16="http://schemas.microsoft.com/office/drawing/2014/main" id="{B6B16318-DCA8-9585-CBA6-4335EA99CD7B}"/>
              </a:ext>
            </a:extLst>
          </p:cNvPr>
          <p:cNvSpPr>
            <a:spLocks noGrp="1"/>
          </p:cNvSpPr>
          <p:nvPr>
            <p:ph type="body" sz="quarter" idx="12"/>
          </p:nvPr>
        </p:nvSpPr>
        <p:spPr>
          <a:xfrm>
            <a:off x="522315" y="5283684"/>
            <a:ext cx="6301996" cy="682625"/>
          </a:xfrm>
          <a:prstGeom prst="rect">
            <a:avLst/>
          </a:prstGeom>
        </p:spPr>
        <p:txBody>
          <a:bodyPr/>
          <a:lstStyle>
            <a:lvl1pPr marL="0" indent="0">
              <a:buFontTx/>
              <a:buNone/>
              <a:defRPr sz="1800" i="1">
                <a:solidFill>
                  <a:schemeClr val="bg1">
                    <a:lumMod val="50000"/>
                  </a:schemeClr>
                </a:solidFill>
              </a:defRPr>
            </a:lvl1pPr>
          </a:lstStyle>
          <a:p>
            <a:pPr lvl="0"/>
            <a:r>
              <a:rPr lang="en-US" altLang="zh-CN" dirty="0"/>
              <a:t>Click to edit Master text styles</a:t>
            </a:r>
          </a:p>
        </p:txBody>
      </p:sp>
      <p:sp>
        <p:nvSpPr>
          <p:cNvPr id="17" name="Text Placeholder 16">
            <a:extLst>
              <a:ext uri="{FF2B5EF4-FFF2-40B4-BE49-F238E27FC236}">
                <a16:creationId xmlns:a16="http://schemas.microsoft.com/office/drawing/2014/main" id="{9813D6CE-05CF-162C-3F43-97FBD35A2FFC}"/>
              </a:ext>
            </a:extLst>
          </p:cNvPr>
          <p:cNvSpPr>
            <a:spLocks noGrp="1"/>
          </p:cNvSpPr>
          <p:nvPr>
            <p:ph type="body" sz="quarter" idx="13"/>
          </p:nvPr>
        </p:nvSpPr>
        <p:spPr>
          <a:xfrm rot="2093313">
            <a:off x="6772045" y="2476254"/>
            <a:ext cx="3495136" cy="1714993"/>
          </a:xfrm>
          <a:prstGeom prst="rect">
            <a:avLst/>
          </a:prstGeom>
        </p:spPr>
        <p:txBody>
          <a:bodyPr/>
          <a:lstStyle>
            <a:lvl1pPr marL="0" indent="0" algn="r">
              <a:buNone/>
              <a:defRPr sz="4400" b="1">
                <a:gradFill flip="none" rotWithShape="1">
                  <a:gsLst>
                    <a:gs pos="18000">
                      <a:srgbClr val="006FE1"/>
                    </a:gs>
                    <a:gs pos="75000">
                      <a:srgbClr val="00B2FD"/>
                    </a:gs>
                  </a:gsLst>
                  <a:lin ang="16200000" scaled="1"/>
                  <a:tileRect/>
                </a:gradFill>
              </a:defRPr>
            </a:lvl1pPr>
          </a:lstStyle>
          <a:p>
            <a:pPr lvl="0"/>
            <a:r>
              <a:rPr lang="en-US" altLang="zh-CN" dirty="0"/>
              <a:t>Click to edit Master text styles</a:t>
            </a:r>
          </a:p>
        </p:txBody>
      </p:sp>
      <p:sp>
        <p:nvSpPr>
          <p:cNvPr id="18" name="TextBox 17">
            <a:extLst>
              <a:ext uri="{FF2B5EF4-FFF2-40B4-BE49-F238E27FC236}">
                <a16:creationId xmlns:a16="http://schemas.microsoft.com/office/drawing/2014/main" id="{266AD8F1-BB62-F27D-A99B-A24FB6DB1F74}"/>
              </a:ext>
            </a:extLst>
          </p:cNvPr>
          <p:cNvSpPr txBox="1"/>
          <p:nvPr userDrawn="1"/>
        </p:nvSpPr>
        <p:spPr>
          <a:xfrm rot="7505035">
            <a:off x="9608597" y="4495558"/>
            <a:ext cx="1986441" cy="584775"/>
          </a:xfrm>
          <a:prstGeom prst="rect">
            <a:avLst/>
          </a:prstGeom>
        </p:spPr>
        <p:txBody>
          <a:bodyPr wrap="none" rtlCol="0">
            <a:spAutoFit/>
          </a:bodyPr>
          <a:lstStyle/>
          <a:p>
            <a:pPr algn="l"/>
            <a:r>
              <a:rPr lang="en-US" altLang="zh-CN" sz="3200" b="1" dirty="0">
                <a:solidFill>
                  <a:schemeClr val="bg1"/>
                </a:solidFill>
              </a:rPr>
              <a:t>COUPON</a:t>
            </a:r>
            <a:endParaRPr lang="zh-CN" altLang="en-US" sz="3200" b="1" dirty="0" err="1">
              <a:solidFill>
                <a:schemeClr val="bg1"/>
              </a:solidFill>
            </a:endParaRPr>
          </a:p>
        </p:txBody>
      </p:sp>
      <p:pic>
        <p:nvPicPr>
          <p:cNvPr id="19" name="Picture 18">
            <a:extLst>
              <a:ext uri="{FF2B5EF4-FFF2-40B4-BE49-F238E27FC236}">
                <a16:creationId xmlns:a16="http://schemas.microsoft.com/office/drawing/2014/main" id="{E9443177-2F9B-9CAE-D57F-EA4C22806AA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5511800"/>
            <a:ext cx="12192000" cy="1346200"/>
          </a:xfrm>
          <a:prstGeom prst="rect">
            <a:avLst/>
          </a:prstGeom>
        </p:spPr>
      </p:pic>
    </p:spTree>
    <p:extLst>
      <p:ext uri="{BB962C8B-B14F-4D97-AF65-F5344CB8AC3E}">
        <p14:creationId xmlns:p14="http://schemas.microsoft.com/office/powerpoint/2010/main" val="2396981178"/>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SpecialOffer-2">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71EDEA1-4D29-4B4C-7541-2988157DA1F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0" name="Yeatar Logo" descr="徽标&#10;&#10;描述已自动生成">
            <a:extLst>
              <a:ext uri="{FF2B5EF4-FFF2-40B4-BE49-F238E27FC236}">
                <a16:creationId xmlns:a16="http://schemas.microsoft.com/office/drawing/2014/main" id="{4D88D4B1-A42B-1A26-2F70-58F13F3A86DB}"/>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522315" y="375336"/>
            <a:ext cx="1935923" cy="711451"/>
          </a:xfrm>
          <a:prstGeom prst="rect">
            <a:avLst/>
          </a:prstGeom>
        </p:spPr>
      </p:pic>
      <p:sp>
        <p:nvSpPr>
          <p:cNvPr id="11" name="Text Placeholder 12">
            <a:extLst>
              <a:ext uri="{FF2B5EF4-FFF2-40B4-BE49-F238E27FC236}">
                <a16:creationId xmlns:a16="http://schemas.microsoft.com/office/drawing/2014/main" id="{1603CC30-D6A1-D5D6-45AE-C925895C1AFE}"/>
              </a:ext>
            </a:extLst>
          </p:cNvPr>
          <p:cNvSpPr>
            <a:spLocks noGrp="1"/>
          </p:cNvSpPr>
          <p:nvPr>
            <p:ph type="body" sz="quarter" idx="10"/>
          </p:nvPr>
        </p:nvSpPr>
        <p:spPr>
          <a:xfrm>
            <a:off x="522315" y="1659004"/>
            <a:ext cx="6301997" cy="1471612"/>
          </a:xfrm>
          <a:prstGeom prst="rect">
            <a:avLst/>
          </a:prstGeom>
        </p:spPr>
        <p:txBody>
          <a:bodyPr anchor="ctr" anchorCtr="0"/>
          <a:lstStyle>
            <a:lvl1pPr marL="0" indent="0">
              <a:buFontTx/>
              <a:buNone/>
              <a:defRPr sz="5400" b="1" cap="none" spc="0">
                <a:ln w="6600">
                  <a:noFill/>
                  <a:prstDash val="solid"/>
                </a:ln>
                <a:gradFill flip="none" rotWithShape="1">
                  <a:gsLst>
                    <a:gs pos="55000">
                      <a:srgbClr val="FDD929"/>
                    </a:gs>
                    <a:gs pos="27000">
                      <a:srgbClr val="FFEFCC"/>
                    </a:gs>
                    <a:gs pos="83000">
                      <a:srgbClr val="FDCA00"/>
                    </a:gs>
                  </a:gsLst>
                  <a:lin ang="5400000" scaled="1"/>
                  <a:tileRect/>
                </a:gradFill>
                <a:effectLst>
                  <a:outerShdw dist="38100" dir="2700000" algn="tl" rotWithShape="0">
                    <a:srgbClr val="006EE1"/>
                  </a:outerShdw>
                </a:effectLst>
              </a:defRPr>
            </a:lvl1pPr>
          </a:lstStyle>
          <a:p>
            <a:pPr lvl="0"/>
            <a:r>
              <a:rPr lang="en-US" altLang="zh-CN" dirty="0"/>
              <a:t>Click to edit Master text styles</a:t>
            </a:r>
          </a:p>
        </p:txBody>
      </p:sp>
      <p:sp>
        <p:nvSpPr>
          <p:cNvPr id="12" name="Text Placeholder 16">
            <a:extLst>
              <a:ext uri="{FF2B5EF4-FFF2-40B4-BE49-F238E27FC236}">
                <a16:creationId xmlns:a16="http://schemas.microsoft.com/office/drawing/2014/main" id="{C8D2DD12-BE0A-E980-716B-B530DE03E4DA}"/>
              </a:ext>
            </a:extLst>
          </p:cNvPr>
          <p:cNvSpPr>
            <a:spLocks noGrp="1"/>
          </p:cNvSpPr>
          <p:nvPr>
            <p:ph type="body" sz="quarter" idx="11"/>
          </p:nvPr>
        </p:nvSpPr>
        <p:spPr>
          <a:xfrm>
            <a:off x="522315" y="3309782"/>
            <a:ext cx="6301996" cy="469916"/>
          </a:xfrm>
          <a:prstGeom prst="roundRect">
            <a:avLst/>
          </a:prstGeom>
          <a:gradFill>
            <a:gsLst>
              <a:gs pos="0">
                <a:srgbClr val="00B7FF">
                  <a:alpha val="50000"/>
                </a:srgbClr>
              </a:gs>
              <a:gs pos="46000">
                <a:srgbClr val="00B7FF">
                  <a:alpha val="10000"/>
                </a:srgbClr>
              </a:gs>
              <a:gs pos="58000">
                <a:srgbClr val="00B7FF">
                  <a:alpha val="10000"/>
                </a:srgbClr>
              </a:gs>
              <a:gs pos="100000">
                <a:srgbClr val="00B7FF">
                  <a:alpha val="50000"/>
                </a:srgbClr>
              </a:gs>
            </a:gsLst>
            <a:lin ang="10800000" scaled="1"/>
          </a:gradFill>
          <a:ln w="15875">
            <a:gradFill flip="none" rotWithShape="1">
              <a:gsLst>
                <a:gs pos="0">
                  <a:srgbClr val="00B7FF"/>
                </a:gs>
                <a:gs pos="46000">
                  <a:srgbClr val="00B7FF">
                    <a:alpha val="20000"/>
                  </a:srgbClr>
                </a:gs>
                <a:gs pos="58000">
                  <a:srgbClr val="00B7FF">
                    <a:alpha val="20000"/>
                  </a:srgbClr>
                </a:gs>
                <a:gs pos="100000">
                  <a:srgbClr val="00B7FF"/>
                </a:gs>
              </a:gsLst>
              <a:lin ang="10800000" scaled="1"/>
              <a:tileRect/>
            </a:gradFill>
          </a:ln>
        </p:spPr>
        <p:txBody>
          <a:bodyPr>
            <a:spAutoFit/>
          </a:bodyPr>
          <a:lstStyle>
            <a:lvl1pPr marL="0" indent="0">
              <a:buFont typeface="Arial" panose="020B0604020202020204" pitchFamily="34" charset="0"/>
              <a:buNone/>
              <a:defRPr sz="2400">
                <a:solidFill>
                  <a:schemeClr val="bg1"/>
                </a:solidFill>
              </a:defRPr>
            </a:lvl1pPr>
          </a:lstStyle>
          <a:p>
            <a:pPr lvl="0"/>
            <a:r>
              <a:rPr lang="en-US" altLang="zh-CN" dirty="0"/>
              <a:t>Click to edit Master text styles</a:t>
            </a:r>
          </a:p>
        </p:txBody>
      </p:sp>
      <p:sp>
        <p:nvSpPr>
          <p:cNvPr id="13" name="Text Placeholder 16">
            <a:extLst>
              <a:ext uri="{FF2B5EF4-FFF2-40B4-BE49-F238E27FC236}">
                <a16:creationId xmlns:a16="http://schemas.microsoft.com/office/drawing/2014/main" id="{FAE1D020-743D-E5F1-1663-BDC7708189AF}"/>
              </a:ext>
            </a:extLst>
          </p:cNvPr>
          <p:cNvSpPr>
            <a:spLocks noGrp="1"/>
          </p:cNvSpPr>
          <p:nvPr>
            <p:ph type="body" sz="quarter" idx="12"/>
          </p:nvPr>
        </p:nvSpPr>
        <p:spPr>
          <a:xfrm>
            <a:off x="522315" y="5198996"/>
            <a:ext cx="6301996" cy="682625"/>
          </a:xfrm>
          <a:prstGeom prst="rect">
            <a:avLst/>
          </a:prstGeom>
        </p:spPr>
        <p:txBody>
          <a:bodyPr/>
          <a:lstStyle>
            <a:lvl1pPr marL="0" indent="0">
              <a:buFontTx/>
              <a:buNone/>
              <a:defRPr sz="1800" i="1">
                <a:solidFill>
                  <a:schemeClr val="bg1"/>
                </a:solidFill>
              </a:defRPr>
            </a:lvl1pPr>
          </a:lstStyle>
          <a:p>
            <a:pPr lvl="0"/>
            <a:r>
              <a:rPr lang="en-US" altLang="zh-CN" dirty="0"/>
              <a:t>Click to edit Master text styles</a:t>
            </a:r>
          </a:p>
        </p:txBody>
      </p:sp>
      <p:pic>
        <p:nvPicPr>
          <p:cNvPr id="14" name="Picture 13" descr="A picture containing arch, silhouette, hole, camera lens&#10;&#10;Description automatically generated">
            <a:extLst>
              <a:ext uri="{FF2B5EF4-FFF2-40B4-BE49-F238E27FC236}">
                <a16:creationId xmlns:a16="http://schemas.microsoft.com/office/drawing/2014/main" id="{052E0DA9-12BD-F12C-BD44-F5DE783E07F3}"/>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6186942" y="583361"/>
            <a:ext cx="6209792" cy="5980508"/>
          </a:xfrm>
          <a:prstGeom prst="rect">
            <a:avLst/>
          </a:prstGeom>
        </p:spPr>
      </p:pic>
      <p:sp>
        <p:nvSpPr>
          <p:cNvPr id="15" name="Picture Placeholder 15">
            <a:extLst>
              <a:ext uri="{FF2B5EF4-FFF2-40B4-BE49-F238E27FC236}">
                <a16:creationId xmlns:a16="http://schemas.microsoft.com/office/drawing/2014/main" id="{274C1937-20A1-7580-8F28-B7DCEEFED851}"/>
              </a:ext>
            </a:extLst>
          </p:cNvPr>
          <p:cNvSpPr>
            <a:spLocks noGrp="1"/>
          </p:cNvSpPr>
          <p:nvPr>
            <p:ph type="pic" sz="quarter" idx="13"/>
          </p:nvPr>
        </p:nvSpPr>
        <p:spPr>
          <a:xfrm>
            <a:off x="7316032" y="1592540"/>
            <a:ext cx="3951612" cy="3951612"/>
          </a:xfrm>
          <a:custGeom>
            <a:avLst/>
            <a:gdLst>
              <a:gd name="connsiteX0" fmla="*/ 1975806 w 3951612"/>
              <a:gd name="connsiteY0" fmla="*/ 0 h 3951612"/>
              <a:gd name="connsiteX1" fmla="*/ 3951612 w 3951612"/>
              <a:gd name="connsiteY1" fmla="*/ 1975806 h 3951612"/>
              <a:gd name="connsiteX2" fmla="*/ 1975806 w 3951612"/>
              <a:gd name="connsiteY2" fmla="*/ 3951612 h 3951612"/>
              <a:gd name="connsiteX3" fmla="*/ 0 w 3951612"/>
              <a:gd name="connsiteY3" fmla="*/ 1975806 h 3951612"/>
              <a:gd name="connsiteX4" fmla="*/ 1975806 w 3951612"/>
              <a:gd name="connsiteY4" fmla="*/ 0 h 3951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1612" h="3951612">
                <a:moveTo>
                  <a:pt x="1975806" y="0"/>
                </a:moveTo>
                <a:cubicBezTo>
                  <a:pt x="3067014" y="0"/>
                  <a:pt x="3951612" y="884598"/>
                  <a:pt x="3951612" y="1975806"/>
                </a:cubicBezTo>
                <a:cubicBezTo>
                  <a:pt x="3951612" y="3067014"/>
                  <a:pt x="3067014" y="3951612"/>
                  <a:pt x="1975806" y="3951612"/>
                </a:cubicBezTo>
                <a:cubicBezTo>
                  <a:pt x="884598" y="3951612"/>
                  <a:pt x="0" y="3067014"/>
                  <a:pt x="0" y="1975806"/>
                </a:cubicBezTo>
                <a:cubicBezTo>
                  <a:pt x="0" y="884598"/>
                  <a:pt x="884598" y="0"/>
                  <a:pt x="1975806" y="0"/>
                </a:cubicBezTo>
                <a:close/>
              </a:path>
            </a:pathLst>
          </a:custGeom>
        </p:spPr>
        <p:txBody>
          <a:bodyPr wrap="square" anchor="ctr" anchorCtr="1">
            <a:noAutofit/>
          </a:bodyPr>
          <a:lstStyle>
            <a:lvl1pPr marL="0" indent="0">
              <a:buNone/>
              <a:defRPr>
                <a:solidFill>
                  <a:schemeClr val="bg1"/>
                </a:solidFill>
              </a:defRPr>
            </a:lvl1pPr>
          </a:lstStyle>
          <a:p>
            <a:endParaRPr lang="zh-CN" altLang="en-US" dirty="0"/>
          </a:p>
        </p:txBody>
      </p:sp>
    </p:spTree>
    <p:extLst>
      <p:ext uri="{BB962C8B-B14F-4D97-AF65-F5344CB8AC3E}">
        <p14:creationId xmlns:p14="http://schemas.microsoft.com/office/powerpoint/2010/main" val="4033268465"/>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SpecialOffer-3">
    <p:spTree>
      <p:nvGrpSpPr>
        <p:cNvPr id="1" name=""/>
        <p:cNvGrpSpPr/>
        <p:nvPr/>
      </p:nvGrpSpPr>
      <p:grpSpPr>
        <a:xfrm>
          <a:off x="0" y="0"/>
          <a:ext cx="0" cy="0"/>
          <a:chOff x="0" y="0"/>
          <a:chExt cx="0" cy="0"/>
        </a:xfrm>
      </p:grpSpPr>
      <p:pic>
        <p:nvPicPr>
          <p:cNvPr id="8" name="Picture 7" descr="A picture containing background pattern&#10;&#10;Description automatically generated">
            <a:extLst>
              <a:ext uri="{FF2B5EF4-FFF2-40B4-BE49-F238E27FC236}">
                <a16:creationId xmlns:a16="http://schemas.microsoft.com/office/drawing/2014/main" id="{6D930E66-986C-5D73-2EE2-52F0D47F8759}"/>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9" name="Yeatar Logo" descr="徽标&#10;&#10;描述已自动生成">
            <a:extLst>
              <a:ext uri="{FF2B5EF4-FFF2-40B4-BE49-F238E27FC236}">
                <a16:creationId xmlns:a16="http://schemas.microsoft.com/office/drawing/2014/main" id="{1F874BCA-D6B7-2CF5-E643-989786BADF86}"/>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522315" y="375336"/>
            <a:ext cx="1935923" cy="711451"/>
          </a:xfrm>
          <a:prstGeom prst="rect">
            <a:avLst/>
          </a:prstGeom>
        </p:spPr>
      </p:pic>
      <p:sp>
        <p:nvSpPr>
          <p:cNvPr id="10" name="Text Placeholder 6">
            <a:extLst>
              <a:ext uri="{FF2B5EF4-FFF2-40B4-BE49-F238E27FC236}">
                <a16:creationId xmlns:a16="http://schemas.microsoft.com/office/drawing/2014/main" id="{113314F8-BBC0-8A9E-E773-78C8350EB4D3}"/>
              </a:ext>
            </a:extLst>
          </p:cNvPr>
          <p:cNvSpPr>
            <a:spLocks noGrp="1"/>
          </p:cNvSpPr>
          <p:nvPr>
            <p:ph type="body" sz="quarter" idx="10"/>
          </p:nvPr>
        </p:nvSpPr>
        <p:spPr>
          <a:xfrm>
            <a:off x="522315" y="1974851"/>
            <a:ext cx="5751830" cy="1847342"/>
          </a:xfrm>
          <a:prstGeom prst="rect">
            <a:avLst/>
          </a:prstGeom>
        </p:spPr>
        <p:txBody>
          <a:bodyPr/>
          <a:lstStyle>
            <a:lvl1pPr marL="0" indent="0">
              <a:buNone/>
              <a:defRPr sz="5400">
                <a:solidFill>
                  <a:schemeClr val="bg1"/>
                </a:solidFill>
              </a:defRPr>
            </a:lvl1pPr>
          </a:lstStyle>
          <a:p>
            <a:pPr lvl="0"/>
            <a:r>
              <a:rPr lang="en-US" altLang="zh-CN" dirty="0"/>
              <a:t>Click to edit Master text styles</a:t>
            </a:r>
          </a:p>
        </p:txBody>
      </p:sp>
      <p:sp>
        <p:nvSpPr>
          <p:cNvPr id="11" name="Picture Placeholder 24">
            <a:extLst>
              <a:ext uri="{FF2B5EF4-FFF2-40B4-BE49-F238E27FC236}">
                <a16:creationId xmlns:a16="http://schemas.microsoft.com/office/drawing/2014/main" id="{CF126800-2529-E7F7-2224-945C574C2C42}"/>
              </a:ext>
            </a:extLst>
          </p:cNvPr>
          <p:cNvSpPr>
            <a:spLocks noGrp="1"/>
          </p:cNvSpPr>
          <p:nvPr>
            <p:ph type="pic" sz="quarter" idx="11"/>
          </p:nvPr>
        </p:nvSpPr>
        <p:spPr>
          <a:xfrm>
            <a:off x="522315" y="4217189"/>
            <a:ext cx="747685" cy="747685"/>
          </a:xfrm>
          <a:custGeom>
            <a:avLst/>
            <a:gdLst>
              <a:gd name="connsiteX0" fmla="*/ 299849 w 599698"/>
              <a:gd name="connsiteY0" fmla="*/ 0 h 599698"/>
              <a:gd name="connsiteX1" fmla="*/ 599698 w 599698"/>
              <a:gd name="connsiteY1" fmla="*/ 299849 h 599698"/>
              <a:gd name="connsiteX2" fmla="*/ 299849 w 599698"/>
              <a:gd name="connsiteY2" fmla="*/ 599698 h 599698"/>
              <a:gd name="connsiteX3" fmla="*/ 0 w 599698"/>
              <a:gd name="connsiteY3" fmla="*/ 299849 h 599698"/>
              <a:gd name="connsiteX4" fmla="*/ 299849 w 599698"/>
              <a:gd name="connsiteY4" fmla="*/ 0 h 599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698" h="599698">
                <a:moveTo>
                  <a:pt x="299849" y="0"/>
                </a:moveTo>
                <a:cubicBezTo>
                  <a:pt x="465451" y="0"/>
                  <a:pt x="599698" y="134247"/>
                  <a:pt x="599698" y="299849"/>
                </a:cubicBezTo>
                <a:cubicBezTo>
                  <a:pt x="599698" y="465451"/>
                  <a:pt x="465451" y="599698"/>
                  <a:pt x="299849" y="599698"/>
                </a:cubicBezTo>
                <a:cubicBezTo>
                  <a:pt x="134247" y="599698"/>
                  <a:pt x="0" y="465451"/>
                  <a:pt x="0" y="299849"/>
                </a:cubicBezTo>
                <a:cubicBezTo>
                  <a:pt x="0" y="134247"/>
                  <a:pt x="134247" y="0"/>
                  <a:pt x="299849" y="0"/>
                </a:cubicBezTo>
                <a:close/>
              </a:path>
            </a:pathLst>
          </a:cu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lvl1pPr marL="0" indent="0">
              <a:buNone/>
              <a:defRPr lang="zh-CN" altLang="en-US" sz="1400">
                <a:solidFill>
                  <a:schemeClr val="bg1"/>
                </a:solidFill>
                <a:latin typeface="+mj-lt"/>
              </a:defRPr>
            </a:lvl1pPr>
          </a:lstStyle>
          <a:p>
            <a:pPr marL="0" lvl="0" algn="ctr"/>
            <a:endParaRPr lang="zh-CN" altLang="en-US" dirty="0"/>
          </a:p>
        </p:txBody>
      </p:sp>
      <p:sp>
        <p:nvSpPr>
          <p:cNvPr id="12" name="Text Placeholder 16">
            <a:extLst>
              <a:ext uri="{FF2B5EF4-FFF2-40B4-BE49-F238E27FC236}">
                <a16:creationId xmlns:a16="http://schemas.microsoft.com/office/drawing/2014/main" id="{5F4CAD24-5DA5-4F8F-B16A-B0CD9926277D}"/>
              </a:ext>
            </a:extLst>
          </p:cNvPr>
          <p:cNvSpPr>
            <a:spLocks noGrp="1"/>
          </p:cNvSpPr>
          <p:nvPr>
            <p:ph type="body" sz="quarter" idx="12"/>
          </p:nvPr>
        </p:nvSpPr>
        <p:spPr>
          <a:xfrm>
            <a:off x="709045" y="4788478"/>
            <a:ext cx="5105954" cy="45719"/>
          </a:xfrm>
          <a:prstGeom prst="rect">
            <a:avLst/>
          </a:prstGeom>
          <a:gradFill>
            <a:gsLst>
              <a:gs pos="0">
                <a:srgbClr val="00B7FF"/>
              </a:gs>
              <a:gs pos="100000">
                <a:srgbClr val="00B7FF">
                  <a:alpha val="0"/>
                </a:srgbClr>
              </a:gs>
            </a:gsLst>
            <a:lin ang="0" scaled="1"/>
          </a:gradFill>
          <a:ln>
            <a:noFill/>
          </a:ln>
        </p:spPr>
        <p:txBody>
          <a:bodyPr lIns="640080" anchor="b" anchorCtr="0"/>
          <a:lstStyle>
            <a:lvl1pPr marL="0" indent="0" algn="l">
              <a:buFontTx/>
              <a:buNone/>
              <a:defRPr sz="2400">
                <a:solidFill>
                  <a:schemeClr val="bg1"/>
                </a:solidFill>
              </a:defRPr>
            </a:lvl1pPr>
          </a:lstStyle>
          <a:p>
            <a:pPr lvl="0"/>
            <a:r>
              <a:rPr lang="en-US" altLang="zh-CN" dirty="0"/>
              <a:t>Click to edit Master text styles</a:t>
            </a:r>
          </a:p>
        </p:txBody>
      </p:sp>
      <p:pic>
        <p:nvPicPr>
          <p:cNvPr id="13" name="Picture 12" descr="Shape&#10;&#10;Description automatically generated with medium confidence">
            <a:extLst>
              <a:ext uri="{FF2B5EF4-FFF2-40B4-BE49-F238E27FC236}">
                <a16:creationId xmlns:a16="http://schemas.microsoft.com/office/drawing/2014/main" id="{B6FE452D-20B1-256A-D2D1-6A77CD7FD286}"/>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6460875" y="1366167"/>
            <a:ext cx="6438346" cy="4389120"/>
          </a:xfrm>
          <a:prstGeom prst="rect">
            <a:avLst/>
          </a:prstGeom>
        </p:spPr>
      </p:pic>
    </p:spTree>
    <p:extLst>
      <p:ext uri="{BB962C8B-B14F-4D97-AF65-F5344CB8AC3E}">
        <p14:creationId xmlns:p14="http://schemas.microsoft.com/office/powerpoint/2010/main" val="300666648"/>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SpecialOffer-4">
    <p:spTree>
      <p:nvGrpSpPr>
        <p:cNvPr id="1" name=""/>
        <p:cNvGrpSpPr/>
        <p:nvPr/>
      </p:nvGrpSpPr>
      <p:grpSpPr>
        <a:xfrm>
          <a:off x="0" y="0"/>
          <a:ext cx="0" cy="0"/>
          <a:chOff x="0" y="0"/>
          <a:chExt cx="0" cy="0"/>
        </a:xfrm>
      </p:grpSpPr>
      <p:pic>
        <p:nvPicPr>
          <p:cNvPr id="16" name="Picture 15" descr="Icon&#10;&#10;Description automatically generated">
            <a:extLst>
              <a:ext uri="{FF2B5EF4-FFF2-40B4-BE49-F238E27FC236}">
                <a16:creationId xmlns:a16="http://schemas.microsoft.com/office/drawing/2014/main" id="{5582D8AE-A93B-8897-FEC1-ACFB1D6C4F13}"/>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7" name="Yeatar Logo" descr="徽标&#10;&#10;描述已自动生成">
            <a:extLst>
              <a:ext uri="{FF2B5EF4-FFF2-40B4-BE49-F238E27FC236}">
                <a16:creationId xmlns:a16="http://schemas.microsoft.com/office/drawing/2014/main" id="{F43BF353-BC33-84C5-906E-EEFDE975D0EF}"/>
              </a:ext>
            </a:extLst>
          </p:cNvPr>
          <p:cNvPicPr>
            <a:picLocks noChangeAspect="1"/>
          </p:cNvPicPr>
          <p:nvPr userDrawn="1"/>
        </p:nvPicPr>
        <p:blipFill>
          <a:blip r:embed="rId3" cstate="screen">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541365" y="375336"/>
            <a:ext cx="1935923" cy="711451"/>
          </a:xfrm>
          <a:prstGeom prst="rect">
            <a:avLst/>
          </a:prstGeom>
        </p:spPr>
      </p:pic>
      <p:sp>
        <p:nvSpPr>
          <p:cNvPr id="18" name="Picture Placeholder 18">
            <a:extLst>
              <a:ext uri="{FF2B5EF4-FFF2-40B4-BE49-F238E27FC236}">
                <a16:creationId xmlns:a16="http://schemas.microsoft.com/office/drawing/2014/main" id="{9FB39A55-7763-203D-9070-FF4012AE9EFC}"/>
              </a:ext>
            </a:extLst>
          </p:cNvPr>
          <p:cNvSpPr>
            <a:spLocks noGrp="1"/>
          </p:cNvSpPr>
          <p:nvPr>
            <p:ph type="pic" sz="quarter" idx="12"/>
          </p:nvPr>
        </p:nvSpPr>
        <p:spPr>
          <a:xfrm>
            <a:off x="7216391" y="1704975"/>
            <a:ext cx="3925743" cy="2500662"/>
          </a:xfrm>
          <a:prstGeom prst="rect">
            <a:avLst/>
          </a:prstGeom>
        </p:spPr>
        <p:txBody>
          <a:bodyPr anchor="ctr" anchorCtr="1"/>
          <a:lstStyle>
            <a:lvl1pPr marL="0" indent="0">
              <a:buNone/>
              <a:defRPr>
                <a:solidFill>
                  <a:schemeClr val="bg1"/>
                </a:solidFill>
              </a:defRPr>
            </a:lvl1pPr>
          </a:lstStyle>
          <a:p>
            <a:endParaRPr lang="zh-CN" altLang="en-US" dirty="0"/>
          </a:p>
        </p:txBody>
      </p:sp>
      <p:sp>
        <p:nvSpPr>
          <p:cNvPr id="19" name="Picture Placeholder 18">
            <a:extLst>
              <a:ext uri="{FF2B5EF4-FFF2-40B4-BE49-F238E27FC236}">
                <a16:creationId xmlns:a16="http://schemas.microsoft.com/office/drawing/2014/main" id="{5861BC2E-F019-9E08-4755-F06D61843746}"/>
              </a:ext>
            </a:extLst>
          </p:cNvPr>
          <p:cNvSpPr>
            <a:spLocks noGrp="1"/>
          </p:cNvSpPr>
          <p:nvPr>
            <p:ph type="pic" sz="quarter" idx="13"/>
          </p:nvPr>
        </p:nvSpPr>
        <p:spPr>
          <a:xfrm>
            <a:off x="5997191" y="3324924"/>
            <a:ext cx="3345487" cy="2131044"/>
          </a:xfrm>
          <a:prstGeom prst="rect">
            <a:avLst/>
          </a:prstGeom>
        </p:spPr>
        <p:txBody>
          <a:bodyPr anchor="ctr" anchorCtr="1"/>
          <a:lstStyle>
            <a:lvl1pPr marL="0" indent="0">
              <a:buNone/>
              <a:defRPr>
                <a:solidFill>
                  <a:schemeClr val="bg1"/>
                </a:solidFill>
              </a:defRPr>
            </a:lvl1pPr>
          </a:lstStyle>
          <a:p>
            <a:endParaRPr lang="zh-CN" altLang="en-US" dirty="0"/>
          </a:p>
        </p:txBody>
      </p:sp>
      <p:sp>
        <p:nvSpPr>
          <p:cNvPr id="20" name="Oval 19">
            <a:extLst>
              <a:ext uri="{FF2B5EF4-FFF2-40B4-BE49-F238E27FC236}">
                <a16:creationId xmlns:a16="http://schemas.microsoft.com/office/drawing/2014/main" id="{9BDEA155-2D59-68A0-51DA-F6EFA37FE26B}"/>
              </a:ext>
            </a:extLst>
          </p:cNvPr>
          <p:cNvSpPr/>
          <p:nvPr userDrawn="1"/>
        </p:nvSpPr>
        <p:spPr>
          <a:xfrm>
            <a:off x="617300" y="3613785"/>
            <a:ext cx="182880" cy="182880"/>
          </a:xfrm>
          <a:prstGeom prst="ellipse">
            <a:avLst/>
          </a:prstGeom>
          <a:solidFill>
            <a:srgbClr val="FFA3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Text Placeholder 6">
            <a:extLst>
              <a:ext uri="{FF2B5EF4-FFF2-40B4-BE49-F238E27FC236}">
                <a16:creationId xmlns:a16="http://schemas.microsoft.com/office/drawing/2014/main" id="{89CA1CA7-864C-35C0-B36B-E915B9051BB3}"/>
              </a:ext>
            </a:extLst>
          </p:cNvPr>
          <p:cNvSpPr>
            <a:spLocks noGrp="1"/>
          </p:cNvSpPr>
          <p:nvPr>
            <p:ph type="body" sz="quarter" idx="10"/>
          </p:nvPr>
        </p:nvSpPr>
        <p:spPr>
          <a:xfrm>
            <a:off x="569940" y="1709380"/>
            <a:ext cx="5751830" cy="1847342"/>
          </a:xfrm>
          <a:prstGeom prst="rect">
            <a:avLst/>
          </a:prstGeom>
        </p:spPr>
        <p:txBody>
          <a:bodyPr/>
          <a:lstStyle>
            <a:lvl1pPr marL="0" indent="0">
              <a:buNone/>
              <a:defRPr sz="5400">
                <a:solidFill>
                  <a:schemeClr val="bg1"/>
                </a:solidFill>
                <a:effectLst>
                  <a:reflection blurRad="6350" stA="20000" endPos="45500" dir="5400000" sy="-100000" algn="bl" rotWithShape="0"/>
                </a:effectLst>
              </a:defRPr>
            </a:lvl1pPr>
          </a:lstStyle>
          <a:p>
            <a:pPr lvl="0"/>
            <a:r>
              <a:rPr lang="en-US" altLang="zh-CN" dirty="0"/>
              <a:t>Click to edit Master text styles</a:t>
            </a:r>
          </a:p>
        </p:txBody>
      </p:sp>
      <p:sp>
        <p:nvSpPr>
          <p:cNvPr id="22" name="Text Placeholder 16">
            <a:extLst>
              <a:ext uri="{FF2B5EF4-FFF2-40B4-BE49-F238E27FC236}">
                <a16:creationId xmlns:a16="http://schemas.microsoft.com/office/drawing/2014/main" id="{D6F235DA-7A51-3C82-BF71-48C884C84E2C}"/>
              </a:ext>
            </a:extLst>
          </p:cNvPr>
          <p:cNvSpPr>
            <a:spLocks noGrp="1"/>
          </p:cNvSpPr>
          <p:nvPr>
            <p:ph type="body" sz="quarter" idx="11"/>
          </p:nvPr>
        </p:nvSpPr>
        <p:spPr>
          <a:xfrm>
            <a:off x="569940" y="3600450"/>
            <a:ext cx="5770881" cy="682625"/>
          </a:xfrm>
          <a:prstGeom prst="rect">
            <a:avLst/>
          </a:prstGeom>
        </p:spPr>
        <p:txBody>
          <a:bodyPr/>
          <a:lstStyle>
            <a:lvl1pPr marL="0" indent="0">
              <a:buFont typeface="Arial" panose="020B0604020202020204" pitchFamily="34" charset="0"/>
              <a:buNone/>
              <a:defRPr sz="2400">
                <a:solidFill>
                  <a:schemeClr val="bg1"/>
                </a:solidFill>
              </a:defRPr>
            </a:lvl1pPr>
          </a:lstStyle>
          <a:p>
            <a:pPr lvl="0"/>
            <a:r>
              <a:rPr lang="en-US" altLang="zh-CN" dirty="0"/>
              <a:t>Click to edit Master text styles</a:t>
            </a:r>
          </a:p>
        </p:txBody>
      </p:sp>
    </p:spTree>
    <p:extLst>
      <p:ext uri="{BB962C8B-B14F-4D97-AF65-F5344CB8AC3E}">
        <p14:creationId xmlns:p14="http://schemas.microsoft.com/office/powerpoint/2010/main" val="1643510167"/>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SpecialOffer-5">
    <p:spTree>
      <p:nvGrpSpPr>
        <p:cNvPr id="1" name=""/>
        <p:cNvGrpSpPr/>
        <p:nvPr/>
      </p:nvGrpSpPr>
      <p:grpSpPr>
        <a:xfrm>
          <a:off x="0" y="0"/>
          <a:ext cx="0" cy="0"/>
          <a:chOff x="0" y="0"/>
          <a:chExt cx="0" cy="0"/>
        </a:xfrm>
      </p:grpSpPr>
      <p:pic>
        <p:nvPicPr>
          <p:cNvPr id="10" name="Picture 9" descr="Chart, sunburst chart&#10;&#10;Description automatically generated">
            <a:extLst>
              <a:ext uri="{FF2B5EF4-FFF2-40B4-BE49-F238E27FC236}">
                <a16:creationId xmlns:a16="http://schemas.microsoft.com/office/drawing/2014/main" id="{656D4B4B-8D49-BF4C-4B62-11B5FAFB9B5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1" name="Yeatar Logo" descr="徽标&#10;&#10;描述已自动生成">
            <a:extLst>
              <a:ext uri="{FF2B5EF4-FFF2-40B4-BE49-F238E27FC236}">
                <a16:creationId xmlns:a16="http://schemas.microsoft.com/office/drawing/2014/main" id="{2F709676-E3B7-C2E6-EE92-55B69ED7E78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2315" y="375336"/>
            <a:ext cx="1935923" cy="711451"/>
          </a:xfrm>
          <a:prstGeom prst="rect">
            <a:avLst/>
          </a:prstGeom>
        </p:spPr>
      </p:pic>
      <p:sp>
        <p:nvSpPr>
          <p:cNvPr id="12" name="Text Placeholder 6">
            <a:extLst>
              <a:ext uri="{FF2B5EF4-FFF2-40B4-BE49-F238E27FC236}">
                <a16:creationId xmlns:a16="http://schemas.microsoft.com/office/drawing/2014/main" id="{970777F9-B590-9531-2B66-DE8F6C378DD8}"/>
              </a:ext>
            </a:extLst>
          </p:cNvPr>
          <p:cNvSpPr>
            <a:spLocks noGrp="1"/>
          </p:cNvSpPr>
          <p:nvPr>
            <p:ph type="body" sz="quarter" idx="10"/>
          </p:nvPr>
        </p:nvSpPr>
        <p:spPr>
          <a:xfrm>
            <a:off x="522315" y="1320919"/>
            <a:ext cx="5751830" cy="1847342"/>
          </a:xfrm>
          <a:prstGeom prst="rect">
            <a:avLst/>
          </a:prstGeom>
        </p:spPr>
        <p:txBody>
          <a:bodyPr/>
          <a:lstStyle>
            <a:lvl1pPr marL="0" indent="0">
              <a:buNone/>
              <a:defRPr sz="5400">
                <a:solidFill>
                  <a:srgbClr val="303C42"/>
                </a:solidFill>
              </a:defRPr>
            </a:lvl1pPr>
          </a:lstStyle>
          <a:p>
            <a:pPr lvl="0"/>
            <a:r>
              <a:rPr lang="en-US" altLang="zh-CN" dirty="0"/>
              <a:t>Click to edit Master text styles</a:t>
            </a:r>
          </a:p>
        </p:txBody>
      </p:sp>
      <p:sp>
        <p:nvSpPr>
          <p:cNvPr id="13" name="Picture Placeholder 12">
            <a:extLst>
              <a:ext uri="{FF2B5EF4-FFF2-40B4-BE49-F238E27FC236}">
                <a16:creationId xmlns:a16="http://schemas.microsoft.com/office/drawing/2014/main" id="{DE24E706-89EC-0990-2B43-B1A1DAAED5E6}"/>
              </a:ext>
            </a:extLst>
          </p:cNvPr>
          <p:cNvSpPr>
            <a:spLocks noGrp="1"/>
          </p:cNvSpPr>
          <p:nvPr>
            <p:ph type="pic" sz="quarter" idx="13"/>
          </p:nvPr>
        </p:nvSpPr>
        <p:spPr>
          <a:xfrm>
            <a:off x="5481371" y="252628"/>
            <a:ext cx="6352744" cy="6352744"/>
          </a:xfrm>
          <a:custGeom>
            <a:avLst/>
            <a:gdLst>
              <a:gd name="connsiteX0" fmla="*/ 1975806 w 3951612"/>
              <a:gd name="connsiteY0" fmla="*/ 0 h 3951612"/>
              <a:gd name="connsiteX1" fmla="*/ 3951612 w 3951612"/>
              <a:gd name="connsiteY1" fmla="*/ 1975806 h 3951612"/>
              <a:gd name="connsiteX2" fmla="*/ 1975806 w 3951612"/>
              <a:gd name="connsiteY2" fmla="*/ 3951612 h 3951612"/>
              <a:gd name="connsiteX3" fmla="*/ 0 w 3951612"/>
              <a:gd name="connsiteY3" fmla="*/ 1975806 h 3951612"/>
              <a:gd name="connsiteX4" fmla="*/ 1975806 w 3951612"/>
              <a:gd name="connsiteY4" fmla="*/ 0 h 3951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1612" h="3951612">
                <a:moveTo>
                  <a:pt x="1975806" y="0"/>
                </a:moveTo>
                <a:cubicBezTo>
                  <a:pt x="3067014" y="0"/>
                  <a:pt x="3951612" y="884598"/>
                  <a:pt x="3951612" y="1975806"/>
                </a:cubicBezTo>
                <a:cubicBezTo>
                  <a:pt x="3951612" y="3067014"/>
                  <a:pt x="3067014" y="3951612"/>
                  <a:pt x="1975806" y="3951612"/>
                </a:cubicBezTo>
                <a:cubicBezTo>
                  <a:pt x="884598" y="3951612"/>
                  <a:pt x="0" y="3067014"/>
                  <a:pt x="0" y="1975806"/>
                </a:cubicBezTo>
                <a:cubicBezTo>
                  <a:pt x="0" y="884598"/>
                  <a:pt x="884598" y="0"/>
                  <a:pt x="1975806" y="0"/>
                </a:cubicBezTo>
                <a:close/>
              </a:path>
            </a:pathLst>
          </a:custGeom>
        </p:spPr>
        <p:txBody>
          <a:bodyPr wrap="square" anchor="ctr" anchorCtr="1">
            <a:noAutofit/>
          </a:bodyPr>
          <a:lstStyle>
            <a:lvl1pPr marL="0" indent="0">
              <a:buNone/>
              <a:defRPr>
                <a:solidFill>
                  <a:srgbClr val="303C42"/>
                </a:solidFill>
              </a:defRPr>
            </a:lvl1pPr>
          </a:lstStyle>
          <a:p>
            <a:endParaRPr lang="zh-CN" altLang="en-US" dirty="0"/>
          </a:p>
        </p:txBody>
      </p:sp>
      <p:sp>
        <p:nvSpPr>
          <p:cNvPr id="14" name="Text Placeholder 16">
            <a:extLst>
              <a:ext uri="{FF2B5EF4-FFF2-40B4-BE49-F238E27FC236}">
                <a16:creationId xmlns:a16="http://schemas.microsoft.com/office/drawing/2014/main" id="{D8C68A8C-749D-2010-CEAE-53F3802047F2}"/>
              </a:ext>
            </a:extLst>
          </p:cNvPr>
          <p:cNvSpPr>
            <a:spLocks noGrp="1"/>
          </p:cNvSpPr>
          <p:nvPr>
            <p:ph type="body" sz="quarter" idx="11"/>
          </p:nvPr>
        </p:nvSpPr>
        <p:spPr>
          <a:xfrm>
            <a:off x="522316" y="4343400"/>
            <a:ext cx="6301996" cy="682625"/>
          </a:xfrm>
          <a:prstGeom prst="rect">
            <a:avLst/>
          </a:prstGeom>
        </p:spPr>
        <p:txBody>
          <a:bodyPr/>
          <a:lstStyle>
            <a:lvl1pPr marL="342900" indent="-342900">
              <a:buClr>
                <a:srgbClr val="00B7FF"/>
              </a:buClr>
              <a:buFont typeface="Arial" panose="020B0604020202020204" pitchFamily="34" charset="0"/>
              <a:buChar char="•"/>
              <a:defRPr sz="2000">
                <a:solidFill>
                  <a:srgbClr val="303C42"/>
                </a:solidFill>
              </a:defRPr>
            </a:lvl1pPr>
          </a:lstStyle>
          <a:p>
            <a:pPr lvl="0"/>
            <a:r>
              <a:rPr lang="en-US" altLang="zh-CN" dirty="0"/>
              <a:t>Click to edit Master text styles</a:t>
            </a:r>
          </a:p>
        </p:txBody>
      </p:sp>
      <p:sp>
        <p:nvSpPr>
          <p:cNvPr id="15" name="Text Placeholder 16">
            <a:extLst>
              <a:ext uri="{FF2B5EF4-FFF2-40B4-BE49-F238E27FC236}">
                <a16:creationId xmlns:a16="http://schemas.microsoft.com/office/drawing/2014/main" id="{6EC05355-457D-A353-8870-EB4336766E35}"/>
              </a:ext>
            </a:extLst>
          </p:cNvPr>
          <p:cNvSpPr>
            <a:spLocks noGrp="1"/>
          </p:cNvSpPr>
          <p:nvPr>
            <p:ph type="body" sz="quarter" idx="14"/>
          </p:nvPr>
        </p:nvSpPr>
        <p:spPr>
          <a:xfrm>
            <a:off x="522315" y="5318079"/>
            <a:ext cx="5141066" cy="480399"/>
          </a:xfrm>
          <a:prstGeom prst="roundRect">
            <a:avLst>
              <a:gd name="adj" fmla="val 50000"/>
            </a:avLst>
          </a:prstGeom>
          <a:gradFill>
            <a:gsLst>
              <a:gs pos="0">
                <a:schemeClr val="bg1">
                  <a:alpha val="90000"/>
                </a:schemeClr>
              </a:gs>
              <a:gs pos="100000">
                <a:schemeClr val="bg1">
                  <a:alpha val="0"/>
                </a:schemeClr>
              </a:gs>
            </a:gsLst>
            <a:lin ang="0" scaled="1"/>
          </a:gradFill>
        </p:spPr>
        <p:txBody>
          <a:bodyPr lIns="457200" anchor="ctr" anchorCtr="0">
            <a:spAutoFit/>
          </a:bodyPr>
          <a:lstStyle>
            <a:lvl1pPr marL="0" indent="0">
              <a:buClr>
                <a:srgbClr val="00B7FF"/>
              </a:buClr>
              <a:buFontTx/>
              <a:buNone/>
              <a:defRPr sz="1800">
                <a:solidFill>
                  <a:srgbClr val="303C42"/>
                </a:solidFill>
              </a:defRPr>
            </a:lvl1pPr>
          </a:lstStyle>
          <a:p>
            <a:pPr lvl="0"/>
            <a:r>
              <a:rPr lang="en-US" altLang="zh-CN" dirty="0"/>
              <a:t>Click to edit Master text styles</a:t>
            </a:r>
          </a:p>
        </p:txBody>
      </p:sp>
      <p:sp>
        <p:nvSpPr>
          <p:cNvPr id="16" name="Picture Placeholder 24">
            <a:extLst>
              <a:ext uri="{FF2B5EF4-FFF2-40B4-BE49-F238E27FC236}">
                <a16:creationId xmlns:a16="http://schemas.microsoft.com/office/drawing/2014/main" id="{A1998202-755E-2669-3E5F-6969D33E746E}"/>
              </a:ext>
            </a:extLst>
          </p:cNvPr>
          <p:cNvSpPr>
            <a:spLocks noGrp="1"/>
          </p:cNvSpPr>
          <p:nvPr>
            <p:ph type="pic" sz="quarter" idx="15"/>
          </p:nvPr>
        </p:nvSpPr>
        <p:spPr>
          <a:xfrm>
            <a:off x="578408" y="5353979"/>
            <a:ext cx="411480" cy="411492"/>
          </a:xfrm>
          <a:custGeom>
            <a:avLst/>
            <a:gdLst>
              <a:gd name="connsiteX0" fmla="*/ 299849 w 599698"/>
              <a:gd name="connsiteY0" fmla="*/ 0 h 599698"/>
              <a:gd name="connsiteX1" fmla="*/ 599698 w 599698"/>
              <a:gd name="connsiteY1" fmla="*/ 299849 h 599698"/>
              <a:gd name="connsiteX2" fmla="*/ 299849 w 599698"/>
              <a:gd name="connsiteY2" fmla="*/ 599698 h 599698"/>
              <a:gd name="connsiteX3" fmla="*/ 0 w 599698"/>
              <a:gd name="connsiteY3" fmla="*/ 299849 h 599698"/>
              <a:gd name="connsiteX4" fmla="*/ 299849 w 599698"/>
              <a:gd name="connsiteY4" fmla="*/ 0 h 5996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698" h="599698">
                <a:moveTo>
                  <a:pt x="299849" y="0"/>
                </a:moveTo>
                <a:cubicBezTo>
                  <a:pt x="465451" y="0"/>
                  <a:pt x="599698" y="134247"/>
                  <a:pt x="599698" y="299849"/>
                </a:cubicBezTo>
                <a:cubicBezTo>
                  <a:pt x="599698" y="465451"/>
                  <a:pt x="465451" y="599698"/>
                  <a:pt x="299849" y="599698"/>
                </a:cubicBezTo>
                <a:cubicBezTo>
                  <a:pt x="134247" y="599698"/>
                  <a:pt x="0" y="465451"/>
                  <a:pt x="0" y="299849"/>
                </a:cubicBezTo>
                <a:cubicBezTo>
                  <a:pt x="0" y="134247"/>
                  <a:pt x="134247" y="0"/>
                  <a:pt x="299849" y="0"/>
                </a:cubicBezTo>
                <a:close/>
              </a:path>
            </a:pathLst>
          </a:custGeom>
          <a:solidFill>
            <a:srgbClr val="00B7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lvl1pPr marL="0" indent="0">
              <a:buNone/>
              <a:defRPr lang="zh-CN" altLang="en-US" sz="1000">
                <a:solidFill>
                  <a:schemeClr val="bg1"/>
                </a:solidFill>
                <a:latin typeface="+mj-lt"/>
              </a:defRPr>
            </a:lvl1pPr>
          </a:lstStyle>
          <a:p>
            <a:pPr marL="0" lvl="0" algn="ctr"/>
            <a:endParaRPr lang="zh-CN" altLang="en-US" dirty="0"/>
          </a:p>
        </p:txBody>
      </p:sp>
      <p:pic>
        <p:nvPicPr>
          <p:cNvPr id="17" name="Picture 16" descr="A screenshot of a computer screen&#10;&#10;Description automatically generated with medium confidence">
            <a:extLst>
              <a:ext uri="{FF2B5EF4-FFF2-40B4-BE49-F238E27FC236}">
                <a16:creationId xmlns:a16="http://schemas.microsoft.com/office/drawing/2014/main" id="{6BF31031-897E-49F1-F9F8-9A794DADEB7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0" y="990"/>
            <a:ext cx="12192000" cy="6799260"/>
          </a:xfrm>
          <a:prstGeom prst="rect">
            <a:avLst/>
          </a:prstGeom>
        </p:spPr>
      </p:pic>
    </p:spTree>
    <p:extLst>
      <p:ext uri="{BB962C8B-B14F-4D97-AF65-F5344CB8AC3E}">
        <p14:creationId xmlns:p14="http://schemas.microsoft.com/office/powerpoint/2010/main" val="6468374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extpage_wave-ur_04">
  <p:cSld name="Textpage_wave-ur_04">
    <p:spTree>
      <p:nvGrpSpPr>
        <p:cNvPr id="1" name="Shape 164"/>
        <p:cNvGrpSpPr/>
        <p:nvPr/>
      </p:nvGrpSpPr>
      <p:grpSpPr>
        <a:xfrm>
          <a:off x="0" y="0"/>
          <a:ext cx="0" cy="0"/>
          <a:chOff x="0" y="0"/>
          <a:chExt cx="0" cy="0"/>
        </a:xfrm>
      </p:grpSpPr>
      <p:pic>
        <p:nvPicPr>
          <p:cNvPr id="165" name="Google Shape;165;p28"/>
          <p:cNvPicPr preferRelativeResize="0"/>
          <p:nvPr/>
        </p:nvPicPr>
        <p:blipFill>
          <a:blip r:embed="rId2">
            <a:alphaModFix amt="5000"/>
          </a:blip>
          <a:stretch>
            <a:fillRect/>
          </a:stretch>
        </p:blipFill>
        <p:spPr>
          <a:xfrm rot="10800000">
            <a:off x="0" y="1781770"/>
            <a:ext cx="12192000" cy="3065859"/>
          </a:xfrm>
          <a:prstGeom prst="rect">
            <a:avLst/>
          </a:prstGeom>
          <a:noFill/>
          <a:ln>
            <a:noFill/>
          </a:ln>
        </p:spPr>
      </p:pic>
      <p:pic>
        <p:nvPicPr>
          <p:cNvPr id="166" name="Google Shape;166;p28"/>
          <p:cNvPicPr preferRelativeResize="0"/>
          <p:nvPr/>
        </p:nvPicPr>
        <p:blipFill>
          <a:blip r:embed="rId3">
            <a:alphaModFix/>
          </a:blip>
          <a:stretch>
            <a:fillRect/>
          </a:stretch>
        </p:blipFill>
        <p:spPr>
          <a:xfrm>
            <a:off x="7835275" y="0"/>
            <a:ext cx="4356725" cy="1198099"/>
          </a:xfrm>
          <a:prstGeom prst="rect">
            <a:avLst/>
          </a:prstGeom>
          <a:noFill/>
          <a:ln>
            <a:noFill/>
          </a:ln>
        </p:spPr>
      </p:pic>
      <p:cxnSp>
        <p:nvCxnSpPr>
          <p:cNvPr id="167" name="Google Shape;167;p28"/>
          <p:cNvCxnSpPr/>
          <p:nvPr/>
        </p:nvCxnSpPr>
        <p:spPr>
          <a:xfrm>
            <a:off x="451693" y="6440667"/>
            <a:ext cx="11288700" cy="0"/>
          </a:xfrm>
          <a:prstGeom prst="straightConnector1">
            <a:avLst/>
          </a:prstGeom>
          <a:noFill/>
          <a:ln w="9525" cap="rnd" cmpd="sng">
            <a:solidFill>
              <a:srgbClr val="31B7BC"/>
            </a:solidFill>
            <a:prstDash val="solid"/>
            <a:miter lim="800000"/>
            <a:headEnd type="none" w="sm" len="sm"/>
            <a:tailEnd type="none" w="sm" len="sm"/>
          </a:ln>
        </p:spPr>
      </p:cxnSp>
      <p:sp>
        <p:nvSpPr>
          <p:cNvPr id="168" name="Google Shape;168;p28"/>
          <p:cNvSpPr txBox="1">
            <a:spLocks noGrp="1"/>
          </p:cNvSpPr>
          <p:nvPr>
            <p:ph type="title"/>
          </p:nvPr>
        </p:nvSpPr>
        <p:spPr>
          <a:xfrm>
            <a:off x="442923" y="495650"/>
            <a:ext cx="74655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latin typeface="DIN Round Pro" panose="02000503040000020003" pitchFamily="50" charset="0"/>
                <a:cs typeface="Calibri" panose="020F0502020204030204" pitchFamily="34" charset="0"/>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dirty="0"/>
          </a:p>
        </p:txBody>
      </p:sp>
      <p:pic>
        <p:nvPicPr>
          <p:cNvPr id="169" name="Google Shape;169;p28"/>
          <p:cNvPicPr preferRelativeResize="0"/>
          <p:nvPr/>
        </p:nvPicPr>
        <p:blipFill rotWithShape="1">
          <a:blip r:embed="rId4">
            <a:alphaModFix/>
          </a:blip>
          <a:srcRect/>
          <a:stretch/>
        </p:blipFill>
        <p:spPr>
          <a:xfrm>
            <a:off x="11047146" y="6558307"/>
            <a:ext cx="700031" cy="170266"/>
          </a:xfrm>
          <a:prstGeom prst="rect">
            <a:avLst/>
          </a:prstGeom>
          <a:noFill/>
          <a:ln>
            <a:noFill/>
          </a:ln>
        </p:spPr>
      </p:pic>
      <p:sp>
        <p:nvSpPr>
          <p:cNvPr id="170" name="Google Shape;170;p28"/>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31B7BC"/>
                </a:solidFill>
                <a:latin typeface="Calibri"/>
                <a:ea typeface="Calibri"/>
                <a:cs typeface="Calibri"/>
                <a:sym typeface="Calibri"/>
              </a:rPr>
              <a:pPr>
                <a:buClr>
                  <a:srgbClr val="000000"/>
                </a:buClr>
                <a:buSzPts val="1200"/>
                <a:buFont typeface="Arial"/>
                <a:buNone/>
              </a:pPr>
              <a:t>‹#›</a:t>
            </a:fld>
            <a:endParaRPr sz="1400" b="1" kern="0">
              <a:solidFill>
                <a:srgbClr val="31B7BC"/>
              </a:solidFill>
              <a:latin typeface="Calibri"/>
              <a:ea typeface="Calibri"/>
              <a:cs typeface="Calibri"/>
              <a:sym typeface="Calibri"/>
            </a:endParaRPr>
          </a:p>
        </p:txBody>
      </p:sp>
      <p:sp>
        <p:nvSpPr>
          <p:cNvPr id="171" name="Google Shape;171;p28"/>
          <p:cNvSpPr txBox="1">
            <a:spLocks noGrp="1"/>
          </p:cNvSpPr>
          <p:nvPr>
            <p:ph type="body" idx="1"/>
          </p:nvPr>
        </p:nvSpPr>
        <p:spPr>
          <a:xfrm>
            <a:off x="451800" y="1628775"/>
            <a:ext cx="11297400" cy="4680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b="0" i="0" u="none" strike="noStrike" cap="none">
                <a:solidFill>
                  <a:schemeClr val="dk1"/>
                </a:solidFill>
                <a:latin typeface="DIN Round Pro" panose="02000503040000020003" pitchFamily="50" charset="0"/>
                <a:ea typeface="DIN Round Pro" panose="02000503040000020003" pitchFamily="50" charset="0"/>
                <a:cs typeface="Calibri" panose="020F0502020204030204" pitchFamily="34" charset="0"/>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sp>
        <p:nvSpPr>
          <p:cNvPr id="172" name="Google Shape;172;p28"/>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1A6E99"/>
                </a:solidFill>
                <a:latin typeface="Calibri"/>
                <a:ea typeface="Calibri"/>
                <a:cs typeface="Calibri"/>
                <a:sym typeface="Calibri"/>
              </a:rPr>
              <a:t>Connecting your business</a:t>
            </a:r>
            <a:endParaRPr sz="1400" kern="0">
              <a:solidFill>
                <a:srgbClr val="1A6E99"/>
              </a:solidFill>
              <a:latin typeface="Calibri"/>
              <a:ea typeface="Calibri"/>
              <a:cs typeface="Calibri"/>
              <a:sym typeface="Calibri"/>
            </a:endParaRPr>
          </a:p>
        </p:txBody>
      </p:sp>
    </p:spTree>
    <p:extLst>
      <p:ext uri="{BB962C8B-B14F-4D97-AF65-F5344CB8AC3E}">
        <p14:creationId xmlns:p14="http://schemas.microsoft.com/office/powerpoint/2010/main" val="3336011397"/>
      </p:ext>
    </p:extLst>
  </p:cSld>
  <p:clrMapOvr>
    <a:masterClrMapping/>
  </p:clrMapOvr>
  <p:extLst>
    <p:ext uri="{DCECCB84-F9BA-43D5-87BE-67443E8EF086}">
      <p15:sldGuideLst xmlns:p15="http://schemas.microsoft.com/office/powerpoint/2012/main">
        <p15:guide id="1" pos="279">
          <p15:clr>
            <a:srgbClr val="FBAE40"/>
          </p15:clr>
        </p15:guide>
        <p15:guide id="2" pos="7401">
          <p15:clr>
            <a:srgbClr val="FBAE40"/>
          </p15:clr>
        </p15:guide>
        <p15:guide id="3" orient="horz" pos="3974">
          <p15:clr>
            <a:srgbClr val="FBAE40"/>
          </p15:clr>
        </p15:guide>
        <p15:guide id="4" orient="horz" pos="1026">
          <p15:clr>
            <a:srgbClr val="FBAE40"/>
          </p15:clr>
        </p15:guide>
      </p15:sldGuideLst>
    </p:ext>
  </p:extLst>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SpecialOffer-6">
    <p:bg>
      <p:bgPr>
        <a:gradFill>
          <a:gsLst>
            <a:gs pos="45000">
              <a:srgbClr val="FFFFFF"/>
            </a:gs>
            <a:gs pos="71000">
              <a:srgbClr val="CFEFFE"/>
            </a:gs>
            <a:gs pos="100000">
              <a:srgbClr val="95DBFF"/>
            </a:gs>
          </a:gsLst>
          <a:lin ang="5400000" scaled="1"/>
        </a:gradFill>
        <a:effectLst/>
      </p:bgPr>
    </p:bg>
    <p:spTree>
      <p:nvGrpSpPr>
        <p:cNvPr id="1" name=""/>
        <p:cNvGrpSpPr/>
        <p:nvPr/>
      </p:nvGrpSpPr>
      <p:grpSpPr>
        <a:xfrm>
          <a:off x="0" y="0"/>
          <a:ext cx="0" cy="0"/>
          <a:chOff x="0" y="0"/>
          <a:chExt cx="0" cy="0"/>
        </a:xfrm>
      </p:grpSpPr>
      <p:pic>
        <p:nvPicPr>
          <p:cNvPr id="7" name="Yeatar Logo" descr="徽标&#10;&#10;描述已自动生成">
            <a:extLst>
              <a:ext uri="{FF2B5EF4-FFF2-40B4-BE49-F238E27FC236}">
                <a16:creationId xmlns:a16="http://schemas.microsoft.com/office/drawing/2014/main" id="{42A0FA57-2A50-F5B9-F234-A6B36937A0A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315" y="375336"/>
            <a:ext cx="1935923" cy="711451"/>
          </a:xfrm>
          <a:prstGeom prst="rect">
            <a:avLst/>
          </a:prstGeom>
        </p:spPr>
      </p:pic>
      <p:pic>
        <p:nvPicPr>
          <p:cNvPr id="8" name="圆环底" descr="黑暗里有星球&#10;&#10;描述已自动生成">
            <a:extLst>
              <a:ext uri="{FF2B5EF4-FFF2-40B4-BE49-F238E27FC236}">
                <a16:creationId xmlns:a16="http://schemas.microsoft.com/office/drawing/2014/main" id="{D8C32446-8116-B49B-A95C-65ACC83D7DF2}"/>
              </a:ext>
            </a:extLst>
          </p:cNvPr>
          <p:cNvPicPr>
            <a:picLocks noChangeAspect="1"/>
          </p:cNvPicPr>
          <p:nvPr userDrawn="1"/>
        </p:nvPicPr>
        <p:blipFill rotWithShape="1">
          <a:blip r:embed="rId3" cstate="print">
            <a:extLst>
              <a:ext uri="{28A0092B-C50C-407E-A947-70E740481C1C}">
                <a14:useLocalDpi xmlns:a14="http://schemas.microsoft.com/office/drawing/2010/main"/>
              </a:ext>
            </a:extLst>
          </a:blip>
          <a:srcRect/>
          <a:stretch/>
        </p:blipFill>
        <p:spPr>
          <a:xfrm>
            <a:off x="5925561" y="0"/>
            <a:ext cx="6288719" cy="6555751"/>
          </a:xfrm>
          <a:prstGeom prst="rect">
            <a:avLst/>
          </a:prstGeom>
        </p:spPr>
      </p:pic>
      <p:sp>
        <p:nvSpPr>
          <p:cNvPr id="9" name="Text Placeholder 6">
            <a:extLst>
              <a:ext uri="{FF2B5EF4-FFF2-40B4-BE49-F238E27FC236}">
                <a16:creationId xmlns:a16="http://schemas.microsoft.com/office/drawing/2014/main" id="{7E1886DC-FC1D-C7C2-F865-A74C6B2079BC}"/>
              </a:ext>
            </a:extLst>
          </p:cNvPr>
          <p:cNvSpPr>
            <a:spLocks noGrp="1"/>
          </p:cNvSpPr>
          <p:nvPr>
            <p:ph type="body" sz="quarter" idx="10"/>
          </p:nvPr>
        </p:nvSpPr>
        <p:spPr>
          <a:xfrm>
            <a:off x="522315" y="1360445"/>
            <a:ext cx="5751830" cy="1847342"/>
          </a:xfrm>
          <a:prstGeom prst="rect">
            <a:avLst/>
          </a:prstGeom>
        </p:spPr>
        <p:txBody>
          <a:bodyPr/>
          <a:lstStyle>
            <a:lvl1pPr marL="0" indent="0">
              <a:buNone/>
              <a:defRPr sz="5400">
                <a:solidFill>
                  <a:srgbClr val="006EE1"/>
                </a:solidFill>
              </a:defRPr>
            </a:lvl1pPr>
          </a:lstStyle>
          <a:p>
            <a:pPr lvl="0"/>
            <a:r>
              <a:rPr lang="en-US" altLang="zh-CN" dirty="0"/>
              <a:t>Click to edit Master text styles</a:t>
            </a:r>
          </a:p>
        </p:txBody>
      </p:sp>
      <p:sp>
        <p:nvSpPr>
          <p:cNvPr id="10" name="Text Placeholder 16">
            <a:extLst>
              <a:ext uri="{FF2B5EF4-FFF2-40B4-BE49-F238E27FC236}">
                <a16:creationId xmlns:a16="http://schemas.microsoft.com/office/drawing/2014/main" id="{901F650E-8DAA-1379-0DEE-A94AAEDC5967}"/>
              </a:ext>
            </a:extLst>
          </p:cNvPr>
          <p:cNvSpPr>
            <a:spLocks noGrp="1"/>
          </p:cNvSpPr>
          <p:nvPr>
            <p:ph type="body" sz="quarter" idx="11"/>
          </p:nvPr>
        </p:nvSpPr>
        <p:spPr>
          <a:xfrm>
            <a:off x="522315" y="5436183"/>
            <a:ext cx="6301996" cy="682625"/>
          </a:xfrm>
          <a:prstGeom prst="rect">
            <a:avLst/>
          </a:prstGeom>
        </p:spPr>
        <p:txBody>
          <a:bodyPr/>
          <a:lstStyle>
            <a:lvl1pPr marL="342900" indent="-342900">
              <a:buClr>
                <a:srgbClr val="006EE1"/>
              </a:buClr>
              <a:buFont typeface="Arial" panose="020B0604020202020204" pitchFamily="34" charset="0"/>
              <a:buChar char="•"/>
              <a:defRPr sz="2000">
                <a:solidFill>
                  <a:srgbClr val="303C42"/>
                </a:solidFill>
              </a:defRPr>
            </a:lvl1pPr>
          </a:lstStyle>
          <a:p>
            <a:pPr lvl="0"/>
            <a:r>
              <a:rPr lang="en-US" altLang="zh-CN" dirty="0"/>
              <a:t>Click to edit Master text styles</a:t>
            </a:r>
          </a:p>
        </p:txBody>
      </p:sp>
      <p:sp>
        <p:nvSpPr>
          <p:cNvPr id="11" name="Picture Placeholder 18">
            <a:extLst>
              <a:ext uri="{FF2B5EF4-FFF2-40B4-BE49-F238E27FC236}">
                <a16:creationId xmlns:a16="http://schemas.microsoft.com/office/drawing/2014/main" id="{54ACDE93-9DDE-E885-707E-C35E33961C9B}"/>
              </a:ext>
            </a:extLst>
          </p:cNvPr>
          <p:cNvSpPr>
            <a:spLocks noGrp="1"/>
          </p:cNvSpPr>
          <p:nvPr>
            <p:ph type="pic" sz="quarter" idx="12"/>
          </p:nvPr>
        </p:nvSpPr>
        <p:spPr>
          <a:xfrm>
            <a:off x="7006258" y="2935520"/>
            <a:ext cx="3925743" cy="3179739"/>
          </a:xfrm>
          <a:prstGeom prst="rect">
            <a:avLst/>
          </a:prstGeom>
        </p:spPr>
        <p:txBody>
          <a:bodyPr anchor="ctr" anchorCtr="1"/>
          <a:lstStyle>
            <a:lvl1pPr marL="0" indent="0">
              <a:buNone/>
              <a:defRPr>
                <a:solidFill>
                  <a:srgbClr val="303C42"/>
                </a:solidFill>
              </a:defRPr>
            </a:lvl1pPr>
          </a:lstStyle>
          <a:p>
            <a:endParaRPr lang="zh-CN" altLang="en-US" dirty="0"/>
          </a:p>
        </p:txBody>
      </p:sp>
    </p:spTree>
    <p:extLst>
      <p:ext uri="{BB962C8B-B14F-4D97-AF65-F5344CB8AC3E}">
        <p14:creationId xmlns:p14="http://schemas.microsoft.com/office/powerpoint/2010/main" val="2844825687"/>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Contact-1">
    <p:bg>
      <p:bgPr>
        <a:solidFill>
          <a:srgbClr val="F5F7FA"/>
        </a:solidFill>
        <a:effectLst/>
      </p:bgPr>
    </p:bg>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055FAB97-A6C0-F252-BDE1-67FEBFD11A7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38041"/>
          <a:stretch/>
        </p:blipFill>
        <p:spPr>
          <a:xfrm>
            <a:off x="4443368" y="0"/>
            <a:ext cx="7127895" cy="4416401"/>
          </a:xfrm>
          <a:prstGeom prst="rect">
            <a:avLst/>
          </a:prstGeom>
        </p:spPr>
      </p:pic>
      <p:pic>
        <p:nvPicPr>
          <p:cNvPr id="12" name="Picture 11" descr="A blue background with a circle&#10;&#10;Description automatically generated">
            <a:extLst>
              <a:ext uri="{FF2B5EF4-FFF2-40B4-BE49-F238E27FC236}">
                <a16:creationId xmlns:a16="http://schemas.microsoft.com/office/drawing/2014/main" id="{B2D0A8F2-0374-358A-BC2D-B298AE17804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 y="2"/>
            <a:ext cx="7797800" cy="6857999"/>
          </a:xfrm>
          <a:custGeom>
            <a:avLst/>
            <a:gdLst>
              <a:gd name="connsiteX0" fmla="*/ 0 w 7797800"/>
              <a:gd name="connsiteY0" fmla="*/ 0 h 6857999"/>
              <a:gd name="connsiteX1" fmla="*/ 7410460 w 7797800"/>
              <a:gd name="connsiteY1" fmla="*/ 0 h 6857999"/>
              <a:gd name="connsiteX2" fmla="*/ 7797800 w 7797800"/>
              <a:gd name="connsiteY2" fmla="*/ 387340 h 6857999"/>
              <a:gd name="connsiteX3" fmla="*/ 7797800 w 7797800"/>
              <a:gd name="connsiteY3" fmla="*/ 6470661 h 6857999"/>
              <a:gd name="connsiteX4" fmla="*/ 7488522 w 7797800"/>
              <a:gd name="connsiteY4" fmla="*/ 6850131 h 6857999"/>
              <a:gd name="connsiteX5" fmla="*/ 7410475 w 7797800"/>
              <a:gd name="connsiteY5" fmla="*/ 6857999 h 6857999"/>
              <a:gd name="connsiteX6" fmla="*/ 0 w 7797800"/>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97800" h="6857999">
                <a:moveTo>
                  <a:pt x="0" y="0"/>
                </a:moveTo>
                <a:lnTo>
                  <a:pt x="7410460" y="0"/>
                </a:lnTo>
                <a:cubicBezTo>
                  <a:pt x="7624382" y="0"/>
                  <a:pt x="7797800" y="173418"/>
                  <a:pt x="7797800" y="387340"/>
                </a:cubicBezTo>
                <a:lnTo>
                  <a:pt x="7797800" y="6470661"/>
                </a:lnTo>
                <a:cubicBezTo>
                  <a:pt x="7797800" y="6657843"/>
                  <a:pt x="7665027" y="6814013"/>
                  <a:pt x="7488522" y="6850131"/>
                </a:cubicBezTo>
                <a:lnTo>
                  <a:pt x="7410475" y="6857999"/>
                </a:lnTo>
                <a:lnTo>
                  <a:pt x="0" y="6857999"/>
                </a:lnTo>
                <a:close/>
              </a:path>
            </a:pathLst>
          </a:custGeom>
        </p:spPr>
      </p:pic>
      <p:cxnSp>
        <p:nvCxnSpPr>
          <p:cNvPr id="13" name="Straight Connector 12">
            <a:extLst>
              <a:ext uri="{FF2B5EF4-FFF2-40B4-BE49-F238E27FC236}">
                <a16:creationId xmlns:a16="http://schemas.microsoft.com/office/drawing/2014/main" id="{EE60C18D-E34C-7867-2197-E8B5A4D8EB19}"/>
              </a:ext>
            </a:extLst>
          </p:cNvPr>
          <p:cNvCxnSpPr>
            <a:cxnSpLocks/>
          </p:cNvCxnSpPr>
          <p:nvPr userDrawn="1"/>
        </p:nvCxnSpPr>
        <p:spPr>
          <a:xfrm>
            <a:off x="7797801" y="632448"/>
            <a:ext cx="3770312"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7CB0180-C612-735B-94FE-5766A4A67E6D}"/>
              </a:ext>
            </a:extLst>
          </p:cNvPr>
          <p:cNvCxnSpPr>
            <a:cxnSpLocks/>
          </p:cNvCxnSpPr>
          <p:nvPr userDrawn="1"/>
        </p:nvCxnSpPr>
        <p:spPr>
          <a:xfrm>
            <a:off x="2150534" y="632448"/>
            <a:ext cx="5647267" cy="0"/>
          </a:xfrm>
          <a:prstGeom prst="lin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sp>
        <p:nvSpPr>
          <p:cNvPr id="19" name="Title 1">
            <a:extLst>
              <a:ext uri="{FF2B5EF4-FFF2-40B4-BE49-F238E27FC236}">
                <a16:creationId xmlns:a16="http://schemas.microsoft.com/office/drawing/2014/main" id="{E8B1FA30-1D4B-4370-4584-3F345BF71302}"/>
              </a:ext>
            </a:extLst>
          </p:cNvPr>
          <p:cNvSpPr>
            <a:spLocks noGrp="1"/>
          </p:cNvSpPr>
          <p:nvPr>
            <p:ph type="title"/>
          </p:nvPr>
        </p:nvSpPr>
        <p:spPr>
          <a:xfrm>
            <a:off x="623888" y="2027950"/>
            <a:ext cx="6643187" cy="1326317"/>
          </a:xfrm>
          <a:prstGeom prst="rect">
            <a:avLst/>
          </a:prstGeom>
        </p:spPr>
        <p:txBody>
          <a:bodyPr wrap="none" lIns="0" anchor="ctr" anchorCtr="0"/>
          <a:lstStyle>
            <a:lvl1pPr>
              <a:lnSpc>
                <a:spcPct val="100000"/>
              </a:lnSpc>
              <a:defRPr sz="6000" b="1">
                <a:solidFill>
                  <a:schemeClr val="bg1"/>
                </a:solidFill>
              </a:defRPr>
            </a:lvl1pPr>
          </a:lstStyle>
          <a:p>
            <a:r>
              <a:rPr lang="en-US" dirty="0"/>
              <a:t>Click to edit Master title style</a:t>
            </a:r>
          </a:p>
        </p:txBody>
      </p:sp>
      <p:cxnSp>
        <p:nvCxnSpPr>
          <p:cNvPr id="20" name="Straight Connector 19">
            <a:extLst>
              <a:ext uri="{FF2B5EF4-FFF2-40B4-BE49-F238E27FC236}">
                <a16:creationId xmlns:a16="http://schemas.microsoft.com/office/drawing/2014/main" id="{9BD99E0D-B691-FB0F-C0A2-DDF221ED347F}"/>
              </a:ext>
            </a:extLst>
          </p:cNvPr>
          <p:cNvCxnSpPr>
            <a:cxnSpLocks/>
          </p:cNvCxnSpPr>
          <p:nvPr userDrawn="1"/>
        </p:nvCxnSpPr>
        <p:spPr>
          <a:xfrm>
            <a:off x="623888" y="3422650"/>
            <a:ext cx="1002771" cy="0"/>
          </a:xfrm>
          <a:prstGeom prst="line">
            <a:avLst/>
          </a:prstGeom>
          <a:ln w="19050">
            <a:solidFill>
              <a:srgbClr val="00EDFF"/>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AC20E02-78EC-A82E-861F-B59A16221D82}"/>
              </a:ext>
            </a:extLst>
          </p:cNvPr>
          <p:cNvCxnSpPr>
            <a:cxnSpLocks/>
          </p:cNvCxnSpPr>
          <p:nvPr userDrawn="1"/>
        </p:nvCxnSpPr>
        <p:spPr>
          <a:xfrm>
            <a:off x="7797801" y="6213496"/>
            <a:ext cx="3770312"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6C3BD48-43D9-88BF-45C1-517D007B49D8}"/>
              </a:ext>
            </a:extLst>
          </p:cNvPr>
          <p:cNvCxnSpPr>
            <a:cxnSpLocks/>
          </p:cNvCxnSpPr>
          <p:nvPr userDrawn="1"/>
        </p:nvCxnSpPr>
        <p:spPr>
          <a:xfrm>
            <a:off x="623887" y="6213496"/>
            <a:ext cx="7173914" cy="0"/>
          </a:xfrm>
          <a:prstGeom prst="lin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BA43C51-3AF3-D70E-3FE6-54295791D312}"/>
              </a:ext>
            </a:extLst>
          </p:cNvPr>
          <p:cNvCxnSpPr>
            <a:cxnSpLocks/>
          </p:cNvCxnSpPr>
          <p:nvPr userDrawn="1"/>
        </p:nvCxnSpPr>
        <p:spPr>
          <a:xfrm>
            <a:off x="623887" y="5557374"/>
            <a:ext cx="7173914" cy="0"/>
          </a:xfrm>
          <a:prstGeom prst="lin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sp>
        <p:nvSpPr>
          <p:cNvPr id="24" name="Picture Placeholder 48">
            <a:extLst>
              <a:ext uri="{FF2B5EF4-FFF2-40B4-BE49-F238E27FC236}">
                <a16:creationId xmlns:a16="http://schemas.microsoft.com/office/drawing/2014/main" id="{4D8BB6FB-3684-64A1-4133-BA81151322BD}"/>
              </a:ext>
            </a:extLst>
          </p:cNvPr>
          <p:cNvSpPr>
            <a:spLocks noGrp="1"/>
          </p:cNvSpPr>
          <p:nvPr>
            <p:ph type="pic" sz="quarter" idx="11"/>
          </p:nvPr>
        </p:nvSpPr>
        <p:spPr>
          <a:xfrm>
            <a:off x="623888" y="4777048"/>
            <a:ext cx="561445" cy="561765"/>
          </a:xfrm>
          <a:prstGeom prst="ellips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nchorCtr="1"/>
          <a:lstStyle>
            <a:lvl1pPr marL="0" indent="0">
              <a:buFontTx/>
              <a:buNone/>
              <a:defRPr sz="1000">
                <a:solidFill>
                  <a:schemeClr val="bg1"/>
                </a:solidFill>
              </a:defRPr>
            </a:lvl1pPr>
          </a:lstStyle>
          <a:p>
            <a:endParaRPr lang="en-US" dirty="0"/>
          </a:p>
        </p:txBody>
      </p:sp>
      <p:sp>
        <p:nvSpPr>
          <p:cNvPr id="25" name="Picture Placeholder 48">
            <a:extLst>
              <a:ext uri="{FF2B5EF4-FFF2-40B4-BE49-F238E27FC236}">
                <a16:creationId xmlns:a16="http://schemas.microsoft.com/office/drawing/2014/main" id="{0D111D00-9379-97E9-7BBD-4C8B81BD1F8C}"/>
              </a:ext>
            </a:extLst>
          </p:cNvPr>
          <p:cNvSpPr>
            <a:spLocks noGrp="1"/>
          </p:cNvSpPr>
          <p:nvPr>
            <p:ph type="pic" sz="quarter" idx="12"/>
          </p:nvPr>
        </p:nvSpPr>
        <p:spPr>
          <a:xfrm>
            <a:off x="2886075" y="4777048"/>
            <a:ext cx="561445" cy="561765"/>
          </a:xfrm>
          <a:prstGeom prst="ellips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nchorCtr="1"/>
          <a:lstStyle>
            <a:lvl1pPr marL="0" indent="0">
              <a:buFontTx/>
              <a:buNone/>
              <a:defRPr sz="1000">
                <a:solidFill>
                  <a:schemeClr val="bg1"/>
                </a:solidFill>
              </a:defRPr>
            </a:lvl1pPr>
          </a:lstStyle>
          <a:p>
            <a:endParaRPr lang="en-US" dirty="0"/>
          </a:p>
        </p:txBody>
      </p:sp>
      <p:sp>
        <p:nvSpPr>
          <p:cNvPr id="26" name="Picture Placeholder 48">
            <a:extLst>
              <a:ext uri="{FF2B5EF4-FFF2-40B4-BE49-F238E27FC236}">
                <a16:creationId xmlns:a16="http://schemas.microsoft.com/office/drawing/2014/main" id="{35F179EA-1EC3-55C6-24FE-505E03DC70CF}"/>
              </a:ext>
            </a:extLst>
          </p:cNvPr>
          <p:cNvSpPr>
            <a:spLocks noGrp="1"/>
          </p:cNvSpPr>
          <p:nvPr>
            <p:ph type="pic" sz="quarter" idx="13"/>
          </p:nvPr>
        </p:nvSpPr>
        <p:spPr>
          <a:xfrm>
            <a:off x="5148262" y="4777048"/>
            <a:ext cx="561445" cy="561765"/>
          </a:xfrm>
          <a:prstGeom prst="ellips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nchorCtr="1"/>
          <a:lstStyle>
            <a:lvl1pPr marL="0" indent="0">
              <a:buFontTx/>
              <a:buNone/>
              <a:defRPr sz="1000">
                <a:solidFill>
                  <a:schemeClr val="bg1"/>
                </a:solidFill>
              </a:defRPr>
            </a:lvl1pPr>
          </a:lstStyle>
          <a:p>
            <a:endParaRPr lang="en-US" dirty="0"/>
          </a:p>
        </p:txBody>
      </p:sp>
      <p:pic>
        <p:nvPicPr>
          <p:cNvPr id="2" name="Picture 1" descr="A black background with grey letters&#10;&#10;Description automatically generated">
            <a:extLst>
              <a:ext uri="{FF2B5EF4-FFF2-40B4-BE49-F238E27FC236}">
                <a16:creationId xmlns:a16="http://schemas.microsoft.com/office/drawing/2014/main" id="{C910F8AD-45A1-9CBA-BD34-AED88ACD19DE}"/>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rightnessContrast bright="100000"/>
                    </a14:imgEffect>
                  </a14:imgLayer>
                </a14:imgProps>
              </a:ext>
              <a:ext uri="{28A0092B-C50C-407E-A947-70E740481C1C}">
                <a14:useLocalDpi xmlns:a14="http://schemas.microsoft.com/office/drawing/2010/main"/>
              </a:ext>
            </a:extLst>
          </a:blip>
          <a:stretch>
            <a:fillRect/>
          </a:stretch>
        </p:blipFill>
        <p:spPr>
          <a:xfrm>
            <a:off x="505884" y="333563"/>
            <a:ext cx="1557470" cy="572371"/>
          </a:xfrm>
          <a:prstGeom prst="rect">
            <a:avLst/>
          </a:prstGeom>
        </p:spPr>
      </p:pic>
    </p:spTree>
    <p:extLst>
      <p:ext uri="{BB962C8B-B14F-4D97-AF65-F5344CB8AC3E}">
        <p14:creationId xmlns:p14="http://schemas.microsoft.com/office/powerpoint/2010/main" val="2127019396"/>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Contact-2">
    <p:spTree>
      <p:nvGrpSpPr>
        <p:cNvPr id="1" name=""/>
        <p:cNvGrpSpPr/>
        <p:nvPr/>
      </p:nvGrpSpPr>
      <p:grpSpPr>
        <a:xfrm>
          <a:off x="0" y="0"/>
          <a:ext cx="0" cy="0"/>
          <a:chOff x="0" y="0"/>
          <a:chExt cx="0" cy="0"/>
        </a:xfrm>
      </p:grpSpPr>
      <p:pic>
        <p:nvPicPr>
          <p:cNvPr id="12" name="Picture 11" descr="A blue background with a circle&#10;&#10;Description automatically generated">
            <a:extLst>
              <a:ext uri="{FF2B5EF4-FFF2-40B4-BE49-F238E27FC236}">
                <a16:creationId xmlns:a16="http://schemas.microsoft.com/office/drawing/2014/main" id="{B2D0A8F2-0374-358A-BC2D-B298AE17804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6904630" y="1"/>
            <a:ext cx="5287369" cy="6857999"/>
          </a:xfrm>
          <a:custGeom>
            <a:avLst/>
            <a:gdLst>
              <a:gd name="connsiteX0" fmla="*/ 0 w 7797800"/>
              <a:gd name="connsiteY0" fmla="*/ 0 h 6857999"/>
              <a:gd name="connsiteX1" fmla="*/ 7410460 w 7797800"/>
              <a:gd name="connsiteY1" fmla="*/ 0 h 6857999"/>
              <a:gd name="connsiteX2" fmla="*/ 7797800 w 7797800"/>
              <a:gd name="connsiteY2" fmla="*/ 387340 h 6857999"/>
              <a:gd name="connsiteX3" fmla="*/ 7797800 w 7797800"/>
              <a:gd name="connsiteY3" fmla="*/ 6470661 h 6857999"/>
              <a:gd name="connsiteX4" fmla="*/ 7488522 w 7797800"/>
              <a:gd name="connsiteY4" fmla="*/ 6850131 h 6857999"/>
              <a:gd name="connsiteX5" fmla="*/ 7410475 w 7797800"/>
              <a:gd name="connsiteY5" fmla="*/ 6857999 h 6857999"/>
              <a:gd name="connsiteX6" fmla="*/ 0 w 7797800"/>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97800" h="6857999">
                <a:moveTo>
                  <a:pt x="0" y="0"/>
                </a:moveTo>
                <a:lnTo>
                  <a:pt x="7410460" y="0"/>
                </a:lnTo>
                <a:cubicBezTo>
                  <a:pt x="7624382" y="0"/>
                  <a:pt x="7797800" y="173418"/>
                  <a:pt x="7797800" y="387340"/>
                </a:cubicBezTo>
                <a:lnTo>
                  <a:pt x="7797800" y="6470661"/>
                </a:lnTo>
                <a:cubicBezTo>
                  <a:pt x="7797800" y="6657843"/>
                  <a:pt x="7665027" y="6814013"/>
                  <a:pt x="7488522" y="6850131"/>
                </a:cubicBezTo>
                <a:lnTo>
                  <a:pt x="7410475" y="6857999"/>
                </a:lnTo>
                <a:lnTo>
                  <a:pt x="0" y="6857999"/>
                </a:lnTo>
                <a:close/>
              </a:path>
            </a:pathLst>
          </a:custGeom>
        </p:spPr>
      </p:pic>
      <p:cxnSp>
        <p:nvCxnSpPr>
          <p:cNvPr id="16" name="Straight Connector 15">
            <a:extLst>
              <a:ext uri="{FF2B5EF4-FFF2-40B4-BE49-F238E27FC236}">
                <a16:creationId xmlns:a16="http://schemas.microsoft.com/office/drawing/2014/main" id="{87CB0180-C612-735B-94FE-5766A4A67E6D}"/>
              </a:ext>
            </a:extLst>
          </p:cNvPr>
          <p:cNvCxnSpPr>
            <a:cxnSpLocks/>
          </p:cNvCxnSpPr>
          <p:nvPr userDrawn="1"/>
        </p:nvCxnSpPr>
        <p:spPr>
          <a:xfrm>
            <a:off x="623888" y="632448"/>
            <a:ext cx="10944225" cy="0"/>
          </a:xfrm>
          <a:prstGeom prst="lin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sp>
        <p:nvSpPr>
          <p:cNvPr id="19" name="Title 1">
            <a:extLst>
              <a:ext uri="{FF2B5EF4-FFF2-40B4-BE49-F238E27FC236}">
                <a16:creationId xmlns:a16="http://schemas.microsoft.com/office/drawing/2014/main" id="{E8B1FA30-1D4B-4370-4584-3F345BF71302}"/>
              </a:ext>
            </a:extLst>
          </p:cNvPr>
          <p:cNvSpPr>
            <a:spLocks noGrp="1"/>
          </p:cNvSpPr>
          <p:nvPr>
            <p:ph type="title"/>
          </p:nvPr>
        </p:nvSpPr>
        <p:spPr>
          <a:xfrm>
            <a:off x="7797802" y="1105436"/>
            <a:ext cx="3770312" cy="2128650"/>
          </a:xfrm>
          <a:prstGeom prst="rect">
            <a:avLst/>
          </a:prstGeom>
        </p:spPr>
        <p:txBody>
          <a:bodyPr wrap="square" lIns="0" anchor="ctr" anchorCtr="0"/>
          <a:lstStyle>
            <a:lvl1pPr>
              <a:lnSpc>
                <a:spcPct val="100000"/>
              </a:lnSpc>
              <a:defRPr sz="6000" b="1">
                <a:solidFill>
                  <a:schemeClr val="bg1"/>
                </a:solidFill>
              </a:defRPr>
            </a:lvl1pPr>
          </a:lstStyle>
          <a:p>
            <a:r>
              <a:rPr lang="en-US" dirty="0"/>
              <a:t>Click to edit Master title style</a:t>
            </a:r>
          </a:p>
        </p:txBody>
      </p:sp>
      <p:cxnSp>
        <p:nvCxnSpPr>
          <p:cNvPr id="20" name="Straight Connector 19">
            <a:extLst>
              <a:ext uri="{FF2B5EF4-FFF2-40B4-BE49-F238E27FC236}">
                <a16:creationId xmlns:a16="http://schemas.microsoft.com/office/drawing/2014/main" id="{9BD99E0D-B691-FB0F-C0A2-DDF221ED347F}"/>
              </a:ext>
            </a:extLst>
          </p:cNvPr>
          <p:cNvCxnSpPr>
            <a:cxnSpLocks/>
          </p:cNvCxnSpPr>
          <p:nvPr userDrawn="1"/>
        </p:nvCxnSpPr>
        <p:spPr>
          <a:xfrm>
            <a:off x="10565342" y="632448"/>
            <a:ext cx="1002771" cy="0"/>
          </a:xfrm>
          <a:prstGeom prst="line">
            <a:avLst/>
          </a:prstGeom>
          <a:ln w="19050">
            <a:solidFill>
              <a:srgbClr val="00EDFF"/>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6C3BD48-43D9-88BF-45C1-517D007B49D8}"/>
              </a:ext>
            </a:extLst>
          </p:cNvPr>
          <p:cNvCxnSpPr>
            <a:cxnSpLocks/>
          </p:cNvCxnSpPr>
          <p:nvPr userDrawn="1"/>
        </p:nvCxnSpPr>
        <p:spPr>
          <a:xfrm>
            <a:off x="623887" y="6213496"/>
            <a:ext cx="9299046" cy="0"/>
          </a:xfrm>
          <a:prstGeom prst="lin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BA43C51-3AF3-D70E-3FE6-54295791D312}"/>
              </a:ext>
            </a:extLst>
          </p:cNvPr>
          <p:cNvCxnSpPr>
            <a:cxnSpLocks/>
          </p:cNvCxnSpPr>
          <p:nvPr userDrawn="1"/>
        </p:nvCxnSpPr>
        <p:spPr>
          <a:xfrm flipV="1">
            <a:off x="8439150" y="3646782"/>
            <a:ext cx="0" cy="1605432"/>
          </a:xfrm>
          <a:prstGeom prst="lin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sp>
        <p:nvSpPr>
          <p:cNvPr id="24" name="Picture Placeholder 48">
            <a:extLst>
              <a:ext uri="{FF2B5EF4-FFF2-40B4-BE49-F238E27FC236}">
                <a16:creationId xmlns:a16="http://schemas.microsoft.com/office/drawing/2014/main" id="{4D8BB6FB-3684-64A1-4133-BA81151322BD}"/>
              </a:ext>
            </a:extLst>
          </p:cNvPr>
          <p:cNvSpPr>
            <a:spLocks noGrp="1"/>
          </p:cNvSpPr>
          <p:nvPr>
            <p:ph type="pic" sz="quarter" idx="11"/>
          </p:nvPr>
        </p:nvSpPr>
        <p:spPr>
          <a:xfrm>
            <a:off x="7832726" y="3653132"/>
            <a:ext cx="375727" cy="375941"/>
          </a:xfrm>
          <a:prstGeom prst="ellips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nchorCtr="1"/>
          <a:lstStyle>
            <a:lvl1pPr marL="0" indent="0">
              <a:buFontTx/>
              <a:buNone/>
              <a:defRPr sz="300">
                <a:solidFill>
                  <a:schemeClr val="bg1"/>
                </a:solidFill>
              </a:defRPr>
            </a:lvl1pPr>
          </a:lstStyle>
          <a:p>
            <a:endParaRPr lang="en-US" dirty="0"/>
          </a:p>
        </p:txBody>
      </p:sp>
      <p:sp>
        <p:nvSpPr>
          <p:cNvPr id="11" name="Picture Placeholder 10">
            <a:extLst>
              <a:ext uri="{FF2B5EF4-FFF2-40B4-BE49-F238E27FC236}">
                <a16:creationId xmlns:a16="http://schemas.microsoft.com/office/drawing/2014/main" id="{9E07884B-C17B-ECD2-C053-9AF6528B8904}"/>
              </a:ext>
            </a:extLst>
          </p:cNvPr>
          <p:cNvSpPr>
            <a:spLocks noGrp="1"/>
          </p:cNvSpPr>
          <p:nvPr>
            <p:ph type="pic" sz="quarter" idx="10"/>
          </p:nvPr>
        </p:nvSpPr>
        <p:spPr>
          <a:xfrm>
            <a:off x="623892" y="644502"/>
            <a:ext cx="6280740" cy="5559820"/>
          </a:xfrm>
          <a:custGeom>
            <a:avLst/>
            <a:gdLst>
              <a:gd name="connsiteX0" fmla="*/ 436446 w 6280740"/>
              <a:gd name="connsiteY0" fmla="*/ 0 h 5559820"/>
              <a:gd name="connsiteX1" fmla="*/ 6280740 w 6280740"/>
              <a:gd name="connsiteY1" fmla="*/ 0 h 5559820"/>
              <a:gd name="connsiteX2" fmla="*/ 6280740 w 6280740"/>
              <a:gd name="connsiteY2" fmla="*/ 5559820 h 5559820"/>
              <a:gd name="connsiteX3" fmla="*/ 436446 w 6280740"/>
              <a:gd name="connsiteY3" fmla="*/ 5559820 h 5559820"/>
              <a:gd name="connsiteX4" fmla="*/ 0 w 6280740"/>
              <a:gd name="connsiteY4" fmla="*/ 5123374 h 5559820"/>
              <a:gd name="connsiteX5" fmla="*/ 0 w 6280740"/>
              <a:gd name="connsiteY5" fmla="*/ 436446 h 5559820"/>
              <a:gd name="connsiteX6" fmla="*/ 436446 w 6280740"/>
              <a:gd name="connsiteY6" fmla="*/ 0 h 55598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80740" h="5559820">
                <a:moveTo>
                  <a:pt x="436446" y="0"/>
                </a:moveTo>
                <a:lnTo>
                  <a:pt x="6280740" y="0"/>
                </a:lnTo>
                <a:lnTo>
                  <a:pt x="6280740" y="5559820"/>
                </a:lnTo>
                <a:lnTo>
                  <a:pt x="436446" y="5559820"/>
                </a:lnTo>
                <a:cubicBezTo>
                  <a:pt x="195404" y="5559820"/>
                  <a:pt x="0" y="5364416"/>
                  <a:pt x="0" y="5123374"/>
                </a:cubicBezTo>
                <a:lnTo>
                  <a:pt x="0" y="436446"/>
                </a:lnTo>
                <a:cubicBezTo>
                  <a:pt x="0" y="195404"/>
                  <a:pt x="195404" y="0"/>
                  <a:pt x="436446" y="0"/>
                </a:cubicBezTo>
                <a:close/>
              </a:path>
            </a:pathLst>
          </a:custGeom>
          <a:noFill/>
        </p:spPr>
        <p:txBody>
          <a:bodyPr wrap="square" anchor="ctr" anchorCtr="1">
            <a:noAutofit/>
          </a:bodyPr>
          <a:lstStyle>
            <a:lvl1pPr marL="0" indent="0">
              <a:buFontTx/>
              <a:buNone/>
              <a:defRPr/>
            </a:lvl1pPr>
          </a:lstStyle>
          <a:p>
            <a:endParaRPr lang="en-US"/>
          </a:p>
        </p:txBody>
      </p:sp>
      <p:sp>
        <p:nvSpPr>
          <p:cNvPr id="6" name="Picture Placeholder 48">
            <a:extLst>
              <a:ext uri="{FF2B5EF4-FFF2-40B4-BE49-F238E27FC236}">
                <a16:creationId xmlns:a16="http://schemas.microsoft.com/office/drawing/2014/main" id="{9D3869AE-6C81-10BE-BB65-F41990247EDA}"/>
              </a:ext>
            </a:extLst>
          </p:cNvPr>
          <p:cNvSpPr>
            <a:spLocks noGrp="1"/>
          </p:cNvSpPr>
          <p:nvPr>
            <p:ph type="pic" sz="quarter" idx="12"/>
          </p:nvPr>
        </p:nvSpPr>
        <p:spPr>
          <a:xfrm>
            <a:off x="7832726" y="4259557"/>
            <a:ext cx="375727" cy="375941"/>
          </a:xfrm>
          <a:prstGeom prst="ellips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nchorCtr="1"/>
          <a:lstStyle>
            <a:lvl1pPr marL="0" indent="0">
              <a:buFontTx/>
              <a:buNone/>
              <a:defRPr sz="300">
                <a:solidFill>
                  <a:schemeClr val="bg1"/>
                </a:solidFill>
              </a:defRPr>
            </a:lvl1pPr>
          </a:lstStyle>
          <a:p>
            <a:endParaRPr lang="en-US" dirty="0"/>
          </a:p>
        </p:txBody>
      </p:sp>
      <p:sp>
        <p:nvSpPr>
          <p:cNvPr id="7" name="Picture Placeholder 48">
            <a:extLst>
              <a:ext uri="{FF2B5EF4-FFF2-40B4-BE49-F238E27FC236}">
                <a16:creationId xmlns:a16="http://schemas.microsoft.com/office/drawing/2014/main" id="{E8B36ADA-C747-4224-66BD-F3A112DDEFA6}"/>
              </a:ext>
            </a:extLst>
          </p:cNvPr>
          <p:cNvSpPr>
            <a:spLocks noGrp="1"/>
          </p:cNvSpPr>
          <p:nvPr>
            <p:ph type="pic" sz="quarter" idx="13"/>
          </p:nvPr>
        </p:nvSpPr>
        <p:spPr>
          <a:xfrm>
            <a:off x="7832726" y="4865982"/>
            <a:ext cx="375727" cy="375941"/>
          </a:xfrm>
          <a:prstGeom prst="ellips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nchorCtr="1"/>
          <a:lstStyle>
            <a:lvl1pPr marL="0" indent="0">
              <a:buFontTx/>
              <a:buNone/>
              <a:defRPr sz="300">
                <a:solidFill>
                  <a:schemeClr val="bg1"/>
                </a:solidFill>
              </a:defRPr>
            </a:lvl1pPr>
          </a:lstStyle>
          <a:p>
            <a:endParaRPr lang="en-US" dirty="0"/>
          </a:p>
        </p:txBody>
      </p:sp>
      <p:pic>
        <p:nvPicPr>
          <p:cNvPr id="2" name="Picture 1" descr="A black background with grey letters&#10;&#10;Description automatically generated">
            <a:extLst>
              <a:ext uri="{FF2B5EF4-FFF2-40B4-BE49-F238E27FC236}">
                <a16:creationId xmlns:a16="http://schemas.microsoft.com/office/drawing/2014/main" id="{73BF419F-207B-EDF5-B4EE-B029A14CFE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10136518" y="5927310"/>
            <a:ext cx="1557470" cy="572371"/>
          </a:xfrm>
          <a:prstGeom prst="rect">
            <a:avLst/>
          </a:prstGeom>
        </p:spPr>
      </p:pic>
    </p:spTree>
    <p:extLst>
      <p:ext uri="{BB962C8B-B14F-4D97-AF65-F5344CB8AC3E}">
        <p14:creationId xmlns:p14="http://schemas.microsoft.com/office/powerpoint/2010/main" val="105077056"/>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1A739C-F743-279E-D627-B4BA97FDF29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9702" b="9876"/>
          <a:stretch/>
        </p:blipFill>
        <p:spPr>
          <a:xfrm>
            <a:off x="1832238" y="-1"/>
            <a:ext cx="8527524" cy="6858001"/>
          </a:xfrm>
          <a:prstGeom prst="rect">
            <a:avLst/>
          </a:prstGeom>
        </p:spPr>
      </p:pic>
      <p:cxnSp>
        <p:nvCxnSpPr>
          <p:cNvPr id="5" name="Straight Connector 4">
            <a:extLst>
              <a:ext uri="{FF2B5EF4-FFF2-40B4-BE49-F238E27FC236}">
                <a16:creationId xmlns:a16="http://schemas.microsoft.com/office/drawing/2014/main" id="{75046555-62E7-9566-BD89-250819CF0735}"/>
              </a:ext>
            </a:extLst>
          </p:cNvPr>
          <p:cNvCxnSpPr>
            <a:cxnSpLocks/>
          </p:cNvCxnSpPr>
          <p:nvPr userDrawn="1"/>
        </p:nvCxnSpPr>
        <p:spPr>
          <a:xfrm>
            <a:off x="618067" y="632448"/>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
        <p:nvSpPr>
          <p:cNvPr id="6" name="Text Placeholder 22">
            <a:extLst>
              <a:ext uri="{FF2B5EF4-FFF2-40B4-BE49-F238E27FC236}">
                <a16:creationId xmlns:a16="http://schemas.microsoft.com/office/drawing/2014/main" id="{0E62A0AC-5FEB-4EAF-F81D-739438F5CA18}"/>
              </a:ext>
            </a:extLst>
          </p:cNvPr>
          <p:cNvSpPr>
            <a:spLocks noGrp="1"/>
          </p:cNvSpPr>
          <p:nvPr>
            <p:ph type="body" sz="quarter" idx="10" hasCustomPrompt="1"/>
          </p:nvPr>
        </p:nvSpPr>
        <p:spPr>
          <a:xfrm>
            <a:off x="1119452" y="1016000"/>
            <a:ext cx="8845370" cy="654475"/>
          </a:xfrm>
          <a:prstGeom prst="rect">
            <a:avLst/>
          </a:prstGeom>
          <a:noFill/>
        </p:spPr>
        <p:txBody>
          <a:bodyPr wrap="none" rtlCol="0">
            <a:spAutoFit/>
          </a:bodyPr>
          <a:lstStyle>
            <a:lvl1pPr marL="0" indent="0">
              <a:lnSpc>
                <a:spcPct val="110000"/>
              </a:lnSpc>
              <a:buFontTx/>
              <a:buNone/>
              <a:defRPr lang="en-US" altLang="zh-CN" sz="3600" b="1" dirty="0" smtClean="0">
                <a:solidFill>
                  <a:schemeClr val="tx1"/>
                </a:solidFill>
                <a:latin typeface="+mj-lt"/>
              </a:defRPr>
            </a:lvl1pPr>
          </a:lstStyle>
          <a:p>
            <a:pPr marL="0" lvl="0"/>
            <a:r>
              <a:rPr lang="en-US" altLang="zh-CN" dirty="0"/>
              <a:t>CLICK TO EDIT MASTER TEXT STYLES</a:t>
            </a:r>
          </a:p>
        </p:txBody>
      </p:sp>
      <p:sp>
        <p:nvSpPr>
          <p:cNvPr id="7" name="Picture Placeholder 1">
            <a:extLst>
              <a:ext uri="{FF2B5EF4-FFF2-40B4-BE49-F238E27FC236}">
                <a16:creationId xmlns:a16="http://schemas.microsoft.com/office/drawing/2014/main" id="{48746E2B-5FC2-D360-0F97-7E0FF6447A45}"/>
              </a:ext>
            </a:extLst>
          </p:cNvPr>
          <p:cNvSpPr>
            <a:spLocks noGrp="1"/>
          </p:cNvSpPr>
          <p:nvPr>
            <p:ph type="pic" sz="quarter" idx="13"/>
          </p:nvPr>
        </p:nvSpPr>
        <p:spPr>
          <a:xfrm>
            <a:off x="1503170" y="2001934"/>
            <a:ext cx="1692000" cy="1692000"/>
          </a:xfrm>
          <a:custGeom>
            <a:avLst/>
            <a:gdLst>
              <a:gd name="connsiteX0" fmla="*/ 1975806 w 3951612"/>
              <a:gd name="connsiteY0" fmla="*/ 0 h 3951612"/>
              <a:gd name="connsiteX1" fmla="*/ 3951612 w 3951612"/>
              <a:gd name="connsiteY1" fmla="*/ 1975806 h 3951612"/>
              <a:gd name="connsiteX2" fmla="*/ 1975806 w 3951612"/>
              <a:gd name="connsiteY2" fmla="*/ 3951612 h 3951612"/>
              <a:gd name="connsiteX3" fmla="*/ 0 w 3951612"/>
              <a:gd name="connsiteY3" fmla="*/ 1975806 h 3951612"/>
              <a:gd name="connsiteX4" fmla="*/ 1975806 w 3951612"/>
              <a:gd name="connsiteY4" fmla="*/ 0 h 3951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1612" h="3951612">
                <a:moveTo>
                  <a:pt x="1975806" y="0"/>
                </a:moveTo>
                <a:cubicBezTo>
                  <a:pt x="3067014" y="0"/>
                  <a:pt x="3951612" y="884598"/>
                  <a:pt x="3951612" y="1975806"/>
                </a:cubicBezTo>
                <a:cubicBezTo>
                  <a:pt x="3951612" y="3067014"/>
                  <a:pt x="3067014" y="3951612"/>
                  <a:pt x="1975806" y="3951612"/>
                </a:cubicBezTo>
                <a:cubicBezTo>
                  <a:pt x="884598" y="3951612"/>
                  <a:pt x="0" y="3067014"/>
                  <a:pt x="0" y="1975806"/>
                </a:cubicBezTo>
                <a:cubicBezTo>
                  <a:pt x="0" y="884598"/>
                  <a:pt x="884598" y="0"/>
                  <a:pt x="1975806" y="0"/>
                </a:cubicBezTo>
                <a:close/>
              </a:path>
            </a:pathLst>
          </a:custGeom>
        </p:spPr>
        <p:txBody>
          <a:bodyPr wrap="square" anchor="ctr" anchorCtr="1">
            <a:noAutofit/>
          </a:bodyPr>
          <a:lstStyle>
            <a:lvl1pPr marL="0" indent="0">
              <a:buNone/>
              <a:defRPr sz="1800">
                <a:solidFill>
                  <a:srgbClr val="303C42"/>
                </a:solidFill>
              </a:defRPr>
            </a:lvl1pPr>
          </a:lstStyle>
          <a:p>
            <a:endParaRPr lang="zh-CN" altLang="en-US" dirty="0"/>
          </a:p>
        </p:txBody>
      </p:sp>
      <p:sp>
        <p:nvSpPr>
          <p:cNvPr id="8" name="Picture Placeholder 2">
            <a:extLst>
              <a:ext uri="{FF2B5EF4-FFF2-40B4-BE49-F238E27FC236}">
                <a16:creationId xmlns:a16="http://schemas.microsoft.com/office/drawing/2014/main" id="{3995F56E-A8D2-1CFF-88FE-E9248D27575E}"/>
              </a:ext>
            </a:extLst>
          </p:cNvPr>
          <p:cNvSpPr>
            <a:spLocks noGrp="1"/>
          </p:cNvSpPr>
          <p:nvPr>
            <p:ph type="pic" sz="quarter" idx="14"/>
          </p:nvPr>
        </p:nvSpPr>
        <p:spPr>
          <a:xfrm>
            <a:off x="5252378" y="2001934"/>
            <a:ext cx="1692000" cy="1692000"/>
          </a:xfrm>
          <a:custGeom>
            <a:avLst/>
            <a:gdLst>
              <a:gd name="connsiteX0" fmla="*/ 1975806 w 3951612"/>
              <a:gd name="connsiteY0" fmla="*/ 0 h 3951612"/>
              <a:gd name="connsiteX1" fmla="*/ 3951612 w 3951612"/>
              <a:gd name="connsiteY1" fmla="*/ 1975806 h 3951612"/>
              <a:gd name="connsiteX2" fmla="*/ 1975806 w 3951612"/>
              <a:gd name="connsiteY2" fmla="*/ 3951612 h 3951612"/>
              <a:gd name="connsiteX3" fmla="*/ 0 w 3951612"/>
              <a:gd name="connsiteY3" fmla="*/ 1975806 h 3951612"/>
              <a:gd name="connsiteX4" fmla="*/ 1975806 w 3951612"/>
              <a:gd name="connsiteY4" fmla="*/ 0 h 3951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1612" h="3951612">
                <a:moveTo>
                  <a:pt x="1975806" y="0"/>
                </a:moveTo>
                <a:cubicBezTo>
                  <a:pt x="3067014" y="0"/>
                  <a:pt x="3951612" y="884598"/>
                  <a:pt x="3951612" y="1975806"/>
                </a:cubicBezTo>
                <a:cubicBezTo>
                  <a:pt x="3951612" y="3067014"/>
                  <a:pt x="3067014" y="3951612"/>
                  <a:pt x="1975806" y="3951612"/>
                </a:cubicBezTo>
                <a:cubicBezTo>
                  <a:pt x="884598" y="3951612"/>
                  <a:pt x="0" y="3067014"/>
                  <a:pt x="0" y="1975806"/>
                </a:cubicBezTo>
                <a:cubicBezTo>
                  <a:pt x="0" y="884598"/>
                  <a:pt x="884598" y="0"/>
                  <a:pt x="1975806" y="0"/>
                </a:cubicBezTo>
                <a:close/>
              </a:path>
            </a:pathLst>
          </a:custGeom>
        </p:spPr>
        <p:txBody>
          <a:bodyPr wrap="square" anchor="ctr" anchorCtr="1">
            <a:noAutofit/>
          </a:bodyPr>
          <a:lstStyle>
            <a:lvl1pPr marL="0" indent="0">
              <a:buNone/>
              <a:defRPr sz="1800">
                <a:solidFill>
                  <a:srgbClr val="303C42"/>
                </a:solidFill>
              </a:defRPr>
            </a:lvl1pPr>
          </a:lstStyle>
          <a:p>
            <a:endParaRPr lang="zh-CN" altLang="en-US" dirty="0"/>
          </a:p>
        </p:txBody>
      </p:sp>
      <p:sp>
        <p:nvSpPr>
          <p:cNvPr id="9" name="Picture Placeholder 3">
            <a:extLst>
              <a:ext uri="{FF2B5EF4-FFF2-40B4-BE49-F238E27FC236}">
                <a16:creationId xmlns:a16="http://schemas.microsoft.com/office/drawing/2014/main" id="{37FA2F8F-D7C5-B624-CDED-1676AD7C8B09}"/>
              </a:ext>
            </a:extLst>
          </p:cNvPr>
          <p:cNvSpPr>
            <a:spLocks noGrp="1"/>
          </p:cNvSpPr>
          <p:nvPr>
            <p:ph type="pic" sz="quarter" idx="15"/>
          </p:nvPr>
        </p:nvSpPr>
        <p:spPr>
          <a:xfrm>
            <a:off x="9001586" y="2001934"/>
            <a:ext cx="1692000" cy="1692000"/>
          </a:xfrm>
          <a:custGeom>
            <a:avLst/>
            <a:gdLst>
              <a:gd name="connsiteX0" fmla="*/ 1975806 w 3951612"/>
              <a:gd name="connsiteY0" fmla="*/ 0 h 3951612"/>
              <a:gd name="connsiteX1" fmla="*/ 3951612 w 3951612"/>
              <a:gd name="connsiteY1" fmla="*/ 1975806 h 3951612"/>
              <a:gd name="connsiteX2" fmla="*/ 1975806 w 3951612"/>
              <a:gd name="connsiteY2" fmla="*/ 3951612 h 3951612"/>
              <a:gd name="connsiteX3" fmla="*/ 0 w 3951612"/>
              <a:gd name="connsiteY3" fmla="*/ 1975806 h 3951612"/>
              <a:gd name="connsiteX4" fmla="*/ 1975806 w 3951612"/>
              <a:gd name="connsiteY4" fmla="*/ 0 h 39516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51612" h="3951612">
                <a:moveTo>
                  <a:pt x="1975806" y="0"/>
                </a:moveTo>
                <a:cubicBezTo>
                  <a:pt x="3067014" y="0"/>
                  <a:pt x="3951612" y="884598"/>
                  <a:pt x="3951612" y="1975806"/>
                </a:cubicBezTo>
                <a:cubicBezTo>
                  <a:pt x="3951612" y="3067014"/>
                  <a:pt x="3067014" y="3951612"/>
                  <a:pt x="1975806" y="3951612"/>
                </a:cubicBezTo>
                <a:cubicBezTo>
                  <a:pt x="884598" y="3951612"/>
                  <a:pt x="0" y="3067014"/>
                  <a:pt x="0" y="1975806"/>
                </a:cubicBezTo>
                <a:cubicBezTo>
                  <a:pt x="0" y="884598"/>
                  <a:pt x="884598" y="0"/>
                  <a:pt x="1975806" y="0"/>
                </a:cubicBezTo>
                <a:close/>
              </a:path>
            </a:pathLst>
          </a:custGeom>
        </p:spPr>
        <p:txBody>
          <a:bodyPr wrap="square" anchor="ctr" anchorCtr="1">
            <a:noAutofit/>
          </a:bodyPr>
          <a:lstStyle>
            <a:lvl1pPr marL="0" indent="0">
              <a:buNone/>
              <a:defRPr sz="1800">
                <a:solidFill>
                  <a:srgbClr val="303C42"/>
                </a:solidFill>
              </a:defRPr>
            </a:lvl1pPr>
          </a:lstStyle>
          <a:p>
            <a:endParaRPr lang="zh-CN" altLang="en-US" dirty="0"/>
          </a:p>
        </p:txBody>
      </p:sp>
      <p:pic>
        <p:nvPicPr>
          <p:cNvPr id="2" name="Picture 1" descr="A black background with grey letters&#10;&#10;Description automatically generated">
            <a:extLst>
              <a:ext uri="{FF2B5EF4-FFF2-40B4-BE49-F238E27FC236}">
                <a16:creationId xmlns:a16="http://schemas.microsoft.com/office/drawing/2014/main" id="{C73E69BC-5813-7979-A3CE-70B2B3E4AE71}"/>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119784" y="327213"/>
            <a:ext cx="1557470" cy="572371"/>
          </a:xfrm>
          <a:prstGeom prst="rect">
            <a:avLst/>
          </a:prstGeom>
          <a:noFill/>
        </p:spPr>
      </p:pic>
    </p:spTree>
    <p:extLst>
      <p:ext uri="{BB962C8B-B14F-4D97-AF65-F5344CB8AC3E}">
        <p14:creationId xmlns:p14="http://schemas.microsoft.com/office/powerpoint/2010/main" val="4255475798"/>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Thanks-1">
    <p:bg>
      <p:bgPr>
        <a:solidFill>
          <a:srgbClr val="F5F7FA"/>
        </a:solidFill>
        <a:effectLst/>
      </p:bgPr>
    </p:bg>
    <p:spTree>
      <p:nvGrpSpPr>
        <p:cNvPr id="1" name=""/>
        <p:cNvGrpSpPr/>
        <p:nvPr/>
      </p:nvGrpSpPr>
      <p:grpSpPr>
        <a:xfrm>
          <a:off x="0" y="0"/>
          <a:ext cx="0" cy="0"/>
          <a:chOff x="0" y="0"/>
          <a:chExt cx="0" cy="0"/>
        </a:xfrm>
      </p:grpSpPr>
      <p:pic>
        <p:nvPicPr>
          <p:cNvPr id="22" name="Picture 21" descr="A blue background with a circle&#10;&#10;Description automatically generated">
            <a:extLst>
              <a:ext uri="{FF2B5EF4-FFF2-40B4-BE49-F238E27FC236}">
                <a16:creationId xmlns:a16="http://schemas.microsoft.com/office/drawing/2014/main" id="{DFDF9EC7-1BBD-F4E1-C6B5-5AE98E64E8D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l="-24"/>
          <a:stretch/>
        </p:blipFill>
        <p:spPr>
          <a:xfrm>
            <a:off x="-2910" y="0"/>
            <a:ext cx="12192000" cy="5228541"/>
          </a:xfrm>
          <a:prstGeom prst="round2SameRect">
            <a:avLst>
              <a:gd name="adj1" fmla="val 0"/>
              <a:gd name="adj2" fmla="val 6120"/>
            </a:avLst>
          </a:prstGeom>
        </p:spPr>
      </p:pic>
      <p:cxnSp>
        <p:nvCxnSpPr>
          <p:cNvPr id="4" name="Straight Connector 3">
            <a:extLst>
              <a:ext uri="{FF2B5EF4-FFF2-40B4-BE49-F238E27FC236}">
                <a16:creationId xmlns:a16="http://schemas.microsoft.com/office/drawing/2014/main" id="{A1DD4189-2D9A-0E74-9F78-A818C26FB85B}"/>
              </a:ext>
            </a:extLst>
          </p:cNvPr>
          <p:cNvCxnSpPr>
            <a:cxnSpLocks/>
          </p:cNvCxnSpPr>
          <p:nvPr userDrawn="1"/>
        </p:nvCxnSpPr>
        <p:spPr>
          <a:xfrm>
            <a:off x="623888" y="637211"/>
            <a:ext cx="1002771" cy="0"/>
          </a:xfrm>
          <a:prstGeom prst="line">
            <a:avLst/>
          </a:prstGeom>
          <a:ln w="19050">
            <a:solidFill>
              <a:srgbClr val="00EDFF"/>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F331235-2F17-7011-B551-F6495ED8649D}"/>
              </a:ext>
            </a:extLst>
          </p:cNvPr>
          <p:cNvCxnSpPr>
            <a:cxnSpLocks/>
          </p:cNvCxnSpPr>
          <p:nvPr userDrawn="1"/>
        </p:nvCxnSpPr>
        <p:spPr>
          <a:xfrm>
            <a:off x="623888" y="632448"/>
            <a:ext cx="9390062" cy="0"/>
          </a:xfrm>
          <a:prstGeom prst="lin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6E40B44-C1AE-3F66-4C8B-E8797BDDB231}"/>
              </a:ext>
            </a:extLst>
          </p:cNvPr>
          <p:cNvCxnSpPr>
            <a:cxnSpLocks/>
          </p:cNvCxnSpPr>
          <p:nvPr userDrawn="1"/>
        </p:nvCxnSpPr>
        <p:spPr>
          <a:xfrm>
            <a:off x="618067" y="6223628"/>
            <a:ext cx="10950046"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
        <p:nvSpPr>
          <p:cNvPr id="13" name="Picture Placeholder 48">
            <a:extLst>
              <a:ext uri="{FF2B5EF4-FFF2-40B4-BE49-F238E27FC236}">
                <a16:creationId xmlns:a16="http://schemas.microsoft.com/office/drawing/2014/main" id="{40A489BA-C662-D5B9-6FA0-0A4A13E09991}"/>
              </a:ext>
            </a:extLst>
          </p:cNvPr>
          <p:cNvSpPr>
            <a:spLocks noGrp="1"/>
          </p:cNvSpPr>
          <p:nvPr>
            <p:ph type="pic" sz="quarter" idx="13"/>
          </p:nvPr>
        </p:nvSpPr>
        <p:spPr>
          <a:xfrm>
            <a:off x="8239636" y="5538119"/>
            <a:ext cx="375727" cy="375941"/>
          </a:xfrm>
          <a:prstGeom prst="ellipse">
            <a:avLst/>
          </a:prstGeom>
          <a:solidFill>
            <a:schemeClr val="bg1"/>
          </a:solidFill>
          <a:ln w="6350">
            <a:noFill/>
          </a:ln>
        </p:spPr>
        <p:style>
          <a:lnRef idx="1">
            <a:schemeClr val="accent1"/>
          </a:lnRef>
          <a:fillRef idx="0">
            <a:schemeClr val="accent1"/>
          </a:fillRef>
          <a:effectRef idx="0">
            <a:schemeClr val="accent1"/>
          </a:effectRef>
          <a:fontRef idx="minor">
            <a:schemeClr val="tx1"/>
          </a:fontRef>
        </p:style>
        <p:txBody>
          <a:bodyPr anchor="ctr" anchorCtr="1"/>
          <a:lstStyle>
            <a:lvl1pPr marL="0" indent="0">
              <a:buFontTx/>
              <a:buNone/>
              <a:defRPr sz="300">
                <a:solidFill>
                  <a:schemeClr val="bg1"/>
                </a:solidFill>
              </a:defRPr>
            </a:lvl1pPr>
          </a:lstStyle>
          <a:p>
            <a:endParaRPr lang="en-US" dirty="0"/>
          </a:p>
        </p:txBody>
      </p:sp>
      <p:sp>
        <p:nvSpPr>
          <p:cNvPr id="14" name="Picture Placeholder 48">
            <a:extLst>
              <a:ext uri="{FF2B5EF4-FFF2-40B4-BE49-F238E27FC236}">
                <a16:creationId xmlns:a16="http://schemas.microsoft.com/office/drawing/2014/main" id="{F84F7CAC-F6B7-ED57-0D2E-8AA36F66951C}"/>
              </a:ext>
            </a:extLst>
          </p:cNvPr>
          <p:cNvSpPr>
            <a:spLocks noGrp="1"/>
          </p:cNvSpPr>
          <p:nvPr>
            <p:ph type="pic" sz="quarter" idx="14"/>
          </p:nvPr>
        </p:nvSpPr>
        <p:spPr>
          <a:xfrm>
            <a:off x="8830186" y="5538118"/>
            <a:ext cx="375727" cy="375941"/>
          </a:xfrm>
          <a:prstGeom prst="ellipse">
            <a:avLst/>
          </a:prstGeom>
          <a:solidFill>
            <a:schemeClr val="bg1"/>
          </a:solidFill>
          <a:ln w="6350">
            <a:noFill/>
          </a:ln>
        </p:spPr>
        <p:style>
          <a:lnRef idx="1">
            <a:schemeClr val="accent1"/>
          </a:lnRef>
          <a:fillRef idx="0">
            <a:schemeClr val="accent1"/>
          </a:fillRef>
          <a:effectRef idx="0">
            <a:schemeClr val="accent1"/>
          </a:effectRef>
          <a:fontRef idx="minor">
            <a:schemeClr val="tx1"/>
          </a:fontRef>
        </p:style>
        <p:txBody>
          <a:bodyPr anchor="ctr" anchorCtr="1"/>
          <a:lstStyle>
            <a:lvl1pPr marL="0" indent="0">
              <a:buFontTx/>
              <a:buNone/>
              <a:defRPr sz="300">
                <a:solidFill>
                  <a:schemeClr val="bg1"/>
                </a:solidFill>
              </a:defRPr>
            </a:lvl1pPr>
          </a:lstStyle>
          <a:p>
            <a:endParaRPr lang="en-US" dirty="0"/>
          </a:p>
        </p:txBody>
      </p:sp>
      <p:sp>
        <p:nvSpPr>
          <p:cNvPr id="15" name="Picture Placeholder 48">
            <a:extLst>
              <a:ext uri="{FF2B5EF4-FFF2-40B4-BE49-F238E27FC236}">
                <a16:creationId xmlns:a16="http://schemas.microsoft.com/office/drawing/2014/main" id="{52590AF6-E34F-F7D7-5E14-EFDB50CE3DF1}"/>
              </a:ext>
            </a:extLst>
          </p:cNvPr>
          <p:cNvSpPr>
            <a:spLocks noGrp="1"/>
          </p:cNvSpPr>
          <p:nvPr>
            <p:ph type="pic" sz="quarter" idx="15"/>
          </p:nvPr>
        </p:nvSpPr>
        <p:spPr>
          <a:xfrm>
            <a:off x="9420736" y="5538117"/>
            <a:ext cx="375727" cy="375941"/>
          </a:xfrm>
          <a:prstGeom prst="ellipse">
            <a:avLst/>
          </a:prstGeom>
          <a:solidFill>
            <a:schemeClr val="bg1"/>
          </a:solidFill>
          <a:ln w="6350">
            <a:noFill/>
          </a:ln>
        </p:spPr>
        <p:style>
          <a:lnRef idx="1">
            <a:schemeClr val="accent1"/>
          </a:lnRef>
          <a:fillRef idx="0">
            <a:schemeClr val="accent1"/>
          </a:fillRef>
          <a:effectRef idx="0">
            <a:schemeClr val="accent1"/>
          </a:effectRef>
          <a:fontRef idx="minor">
            <a:schemeClr val="tx1"/>
          </a:fontRef>
        </p:style>
        <p:txBody>
          <a:bodyPr anchor="ctr" anchorCtr="1"/>
          <a:lstStyle>
            <a:lvl1pPr marL="0" indent="0">
              <a:buFontTx/>
              <a:buNone/>
              <a:defRPr sz="300">
                <a:solidFill>
                  <a:schemeClr val="bg1"/>
                </a:solidFill>
              </a:defRPr>
            </a:lvl1pPr>
          </a:lstStyle>
          <a:p>
            <a:endParaRPr lang="en-US" dirty="0"/>
          </a:p>
        </p:txBody>
      </p:sp>
      <p:sp>
        <p:nvSpPr>
          <p:cNvPr id="16" name="Picture Placeholder 48">
            <a:extLst>
              <a:ext uri="{FF2B5EF4-FFF2-40B4-BE49-F238E27FC236}">
                <a16:creationId xmlns:a16="http://schemas.microsoft.com/office/drawing/2014/main" id="{2426ACBB-38CB-ED01-CEBB-5EA5D7F1B7C3}"/>
              </a:ext>
            </a:extLst>
          </p:cNvPr>
          <p:cNvSpPr>
            <a:spLocks noGrp="1"/>
          </p:cNvSpPr>
          <p:nvPr>
            <p:ph type="pic" sz="quarter" idx="16"/>
          </p:nvPr>
        </p:nvSpPr>
        <p:spPr>
          <a:xfrm>
            <a:off x="10011286" y="5538116"/>
            <a:ext cx="375727" cy="375941"/>
          </a:xfrm>
          <a:prstGeom prst="ellipse">
            <a:avLst/>
          </a:prstGeom>
          <a:solidFill>
            <a:schemeClr val="bg1"/>
          </a:solidFill>
          <a:ln w="6350">
            <a:noFill/>
          </a:ln>
        </p:spPr>
        <p:style>
          <a:lnRef idx="1">
            <a:schemeClr val="accent1"/>
          </a:lnRef>
          <a:fillRef idx="0">
            <a:schemeClr val="accent1"/>
          </a:fillRef>
          <a:effectRef idx="0">
            <a:schemeClr val="accent1"/>
          </a:effectRef>
          <a:fontRef idx="minor">
            <a:schemeClr val="tx1"/>
          </a:fontRef>
        </p:style>
        <p:txBody>
          <a:bodyPr anchor="ctr" anchorCtr="1"/>
          <a:lstStyle>
            <a:lvl1pPr marL="0" indent="0">
              <a:buFontTx/>
              <a:buNone/>
              <a:defRPr sz="300">
                <a:solidFill>
                  <a:schemeClr val="bg1"/>
                </a:solidFill>
              </a:defRPr>
            </a:lvl1pPr>
          </a:lstStyle>
          <a:p>
            <a:endParaRPr lang="en-US" dirty="0"/>
          </a:p>
        </p:txBody>
      </p:sp>
      <p:sp>
        <p:nvSpPr>
          <p:cNvPr id="17" name="Picture Placeholder 48">
            <a:extLst>
              <a:ext uri="{FF2B5EF4-FFF2-40B4-BE49-F238E27FC236}">
                <a16:creationId xmlns:a16="http://schemas.microsoft.com/office/drawing/2014/main" id="{A06045CF-E2C8-D256-30BB-79909FB1FA1B}"/>
              </a:ext>
            </a:extLst>
          </p:cNvPr>
          <p:cNvSpPr>
            <a:spLocks noGrp="1"/>
          </p:cNvSpPr>
          <p:nvPr>
            <p:ph type="pic" sz="quarter" idx="17"/>
          </p:nvPr>
        </p:nvSpPr>
        <p:spPr>
          <a:xfrm>
            <a:off x="10601836" y="5538115"/>
            <a:ext cx="375727" cy="375941"/>
          </a:xfrm>
          <a:prstGeom prst="ellipse">
            <a:avLst/>
          </a:prstGeom>
          <a:solidFill>
            <a:schemeClr val="bg1"/>
          </a:solidFill>
          <a:ln w="6350">
            <a:noFill/>
          </a:ln>
        </p:spPr>
        <p:style>
          <a:lnRef idx="1">
            <a:schemeClr val="accent1"/>
          </a:lnRef>
          <a:fillRef idx="0">
            <a:schemeClr val="accent1"/>
          </a:fillRef>
          <a:effectRef idx="0">
            <a:schemeClr val="accent1"/>
          </a:effectRef>
          <a:fontRef idx="minor">
            <a:schemeClr val="tx1"/>
          </a:fontRef>
        </p:style>
        <p:txBody>
          <a:bodyPr anchor="ctr" anchorCtr="1"/>
          <a:lstStyle>
            <a:lvl1pPr marL="0" indent="0">
              <a:buFontTx/>
              <a:buNone/>
              <a:defRPr sz="300">
                <a:solidFill>
                  <a:schemeClr val="bg1"/>
                </a:solidFill>
              </a:defRPr>
            </a:lvl1pPr>
          </a:lstStyle>
          <a:p>
            <a:endParaRPr lang="en-US" dirty="0"/>
          </a:p>
        </p:txBody>
      </p:sp>
      <p:sp>
        <p:nvSpPr>
          <p:cNvPr id="18" name="Picture Placeholder 48">
            <a:extLst>
              <a:ext uri="{FF2B5EF4-FFF2-40B4-BE49-F238E27FC236}">
                <a16:creationId xmlns:a16="http://schemas.microsoft.com/office/drawing/2014/main" id="{5C459F59-5444-D27B-B589-7A76A995C56B}"/>
              </a:ext>
            </a:extLst>
          </p:cNvPr>
          <p:cNvSpPr>
            <a:spLocks noGrp="1"/>
          </p:cNvSpPr>
          <p:nvPr>
            <p:ph type="pic" sz="quarter" idx="18"/>
          </p:nvPr>
        </p:nvSpPr>
        <p:spPr>
          <a:xfrm>
            <a:off x="11192386" y="5538114"/>
            <a:ext cx="375727" cy="375941"/>
          </a:xfrm>
          <a:prstGeom prst="ellipse">
            <a:avLst/>
          </a:prstGeom>
          <a:solidFill>
            <a:schemeClr val="bg1"/>
          </a:solidFill>
          <a:ln w="6350">
            <a:noFill/>
          </a:ln>
        </p:spPr>
        <p:style>
          <a:lnRef idx="1">
            <a:schemeClr val="accent1"/>
          </a:lnRef>
          <a:fillRef idx="0">
            <a:schemeClr val="accent1"/>
          </a:fillRef>
          <a:effectRef idx="0">
            <a:schemeClr val="accent1"/>
          </a:effectRef>
          <a:fontRef idx="minor">
            <a:schemeClr val="tx1"/>
          </a:fontRef>
        </p:style>
        <p:txBody>
          <a:bodyPr anchor="ctr" anchorCtr="1"/>
          <a:lstStyle>
            <a:lvl1pPr marL="0" indent="0">
              <a:buFontTx/>
              <a:buNone/>
              <a:defRPr sz="300">
                <a:solidFill>
                  <a:schemeClr val="bg1"/>
                </a:solidFill>
              </a:defRPr>
            </a:lvl1pPr>
          </a:lstStyle>
          <a:p>
            <a:endParaRPr lang="en-US" dirty="0"/>
          </a:p>
        </p:txBody>
      </p:sp>
      <p:sp>
        <p:nvSpPr>
          <p:cNvPr id="19" name="Title 1">
            <a:extLst>
              <a:ext uri="{FF2B5EF4-FFF2-40B4-BE49-F238E27FC236}">
                <a16:creationId xmlns:a16="http://schemas.microsoft.com/office/drawing/2014/main" id="{728A6F37-BDBA-D004-FA0D-3099AF456325}"/>
              </a:ext>
            </a:extLst>
          </p:cNvPr>
          <p:cNvSpPr>
            <a:spLocks noGrp="1"/>
          </p:cNvSpPr>
          <p:nvPr>
            <p:ph type="title"/>
          </p:nvPr>
        </p:nvSpPr>
        <p:spPr>
          <a:xfrm>
            <a:off x="201252" y="1903676"/>
            <a:ext cx="11789495" cy="2128650"/>
          </a:xfrm>
          <a:prstGeom prst="rect">
            <a:avLst/>
          </a:prstGeom>
        </p:spPr>
        <p:txBody>
          <a:bodyPr wrap="none" lIns="0" anchor="ctr" anchorCtr="0"/>
          <a:lstStyle>
            <a:lvl1pPr algn="ctr">
              <a:lnSpc>
                <a:spcPct val="100000"/>
              </a:lnSpc>
              <a:defRPr sz="11500" b="1">
                <a:solidFill>
                  <a:schemeClr val="bg1"/>
                </a:solidFill>
              </a:defRPr>
            </a:lvl1pPr>
          </a:lstStyle>
          <a:p>
            <a:r>
              <a:rPr lang="en-US" dirty="0"/>
              <a:t>Click to edit Master title style</a:t>
            </a:r>
          </a:p>
        </p:txBody>
      </p:sp>
      <p:pic>
        <p:nvPicPr>
          <p:cNvPr id="2" name="Picture 1" descr="A black background with grey letters&#10;&#10;Description automatically generated">
            <a:extLst>
              <a:ext uri="{FF2B5EF4-FFF2-40B4-BE49-F238E27FC236}">
                <a16:creationId xmlns:a16="http://schemas.microsoft.com/office/drawing/2014/main" id="{488333FF-2486-84D4-3DA5-6D148C6E7534}"/>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pic>
        <p:nvPicPr>
          <p:cNvPr id="3" name="Graphic 2">
            <a:extLst>
              <a:ext uri="{FF2B5EF4-FFF2-40B4-BE49-F238E27FC236}">
                <a16:creationId xmlns:a16="http://schemas.microsoft.com/office/drawing/2014/main" id="{A76EAAB1-861B-0181-2851-46F6993F5173}"/>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623888" y="5630023"/>
            <a:ext cx="2902479" cy="245743"/>
          </a:xfrm>
          <a:prstGeom prst="rect">
            <a:avLst/>
          </a:prstGeom>
        </p:spPr>
      </p:pic>
    </p:spTree>
    <p:extLst>
      <p:ext uri="{BB962C8B-B14F-4D97-AF65-F5344CB8AC3E}">
        <p14:creationId xmlns:p14="http://schemas.microsoft.com/office/powerpoint/2010/main" val="1983067825"/>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Thanks-2">
    <p:spTree>
      <p:nvGrpSpPr>
        <p:cNvPr id="1" name=""/>
        <p:cNvGrpSpPr/>
        <p:nvPr/>
      </p:nvGrpSpPr>
      <p:grpSpPr>
        <a:xfrm>
          <a:off x="0" y="0"/>
          <a:ext cx="0" cy="0"/>
          <a:chOff x="0" y="0"/>
          <a:chExt cx="0" cy="0"/>
        </a:xfrm>
      </p:grpSpPr>
      <p:pic>
        <p:nvPicPr>
          <p:cNvPr id="13" name="Picture 12" descr="A blue background with a circle&#10;&#10;Description automatically generated">
            <a:extLst>
              <a:ext uri="{FF2B5EF4-FFF2-40B4-BE49-F238E27FC236}">
                <a16:creationId xmlns:a16="http://schemas.microsoft.com/office/drawing/2014/main" id="{E025FEA3-06E4-B775-D7FE-9F6FFE3175F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0" y="0"/>
            <a:ext cx="12192000" cy="6858000"/>
          </a:xfrm>
          <a:prstGeom prst="rect">
            <a:avLst/>
          </a:prstGeom>
        </p:spPr>
      </p:pic>
      <p:cxnSp>
        <p:nvCxnSpPr>
          <p:cNvPr id="14" name="Straight Connector 13">
            <a:extLst>
              <a:ext uri="{FF2B5EF4-FFF2-40B4-BE49-F238E27FC236}">
                <a16:creationId xmlns:a16="http://schemas.microsoft.com/office/drawing/2014/main" id="{28F49498-66B5-2C6F-9797-7304BBA6D671}"/>
              </a:ext>
            </a:extLst>
          </p:cNvPr>
          <p:cNvCxnSpPr>
            <a:cxnSpLocks/>
          </p:cNvCxnSpPr>
          <p:nvPr userDrawn="1"/>
        </p:nvCxnSpPr>
        <p:spPr>
          <a:xfrm>
            <a:off x="623888" y="637211"/>
            <a:ext cx="1002771" cy="0"/>
          </a:xfrm>
          <a:prstGeom prst="line">
            <a:avLst/>
          </a:prstGeom>
          <a:ln w="19050">
            <a:solidFill>
              <a:srgbClr val="00EDFF"/>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187D48A4-CF7B-469F-533F-E8035549FB3B}"/>
              </a:ext>
            </a:extLst>
          </p:cNvPr>
          <p:cNvCxnSpPr>
            <a:cxnSpLocks/>
          </p:cNvCxnSpPr>
          <p:nvPr userDrawn="1"/>
        </p:nvCxnSpPr>
        <p:spPr>
          <a:xfrm>
            <a:off x="623888" y="632448"/>
            <a:ext cx="9390062" cy="0"/>
          </a:xfrm>
          <a:prstGeom prst="lin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D673DFD-C6FA-FA6E-D4E8-90849EFEFF0A}"/>
              </a:ext>
            </a:extLst>
          </p:cNvPr>
          <p:cNvCxnSpPr>
            <a:cxnSpLocks/>
          </p:cNvCxnSpPr>
          <p:nvPr userDrawn="1"/>
        </p:nvCxnSpPr>
        <p:spPr>
          <a:xfrm>
            <a:off x="7137696" y="2277120"/>
            <a:ext cx="4430417" cy="0"/>
          </a:xfrm>
          <a:prstGeom prst="lin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3A8CFC6D-301F-14DA-390A-97B87A8C63F5}"/>
              </a:ext>
            </a:extLst>
          </p:cNvPr>
          <p:cNvCxnSpPr>
            <a:cxnSpLocks/>
          </p:cNvCxnSpPr>
          <p:nvPr userDrawn="1"/>
        </p:nvCxnSpPr>
        <p:spPr>
          <a:xfrm>
            <a:off x="7137696" y="5567356"/>
            <a:ext cx="4430417" cy="0"/>
          </a:xfrm>
          <a:prstGeom prst="lin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6B684C7A-CA78-D9FC-8BB6-2BCC0BF6C322}"/>
              </a:ext>
            </a:extLst>
          </p:cNvPr>
          <p:cNvCxnSpPr>
            <a:cxnSpLocks/>
          </p:cNvCxnSpPr>
          <p:nvPr userDrawn="1"/>
        </p:nvCxnSpPr>
        <p:spPr>
          <a:xfrm>
            <a:off x="618068" y="6210644"/>
            <a:ext cx="10950045" cy="0"/>
          </a:xfrm>
          <a:prstGeom prst="lin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cxnSp>
      <p:sp>
        <p:nvSpPr>
          <p:cNvPr id="25" name="Picture Placeholder 48">
            <a:extLst>
              <a:ext uri="{FF2B5EF4-FFF2-40B4-BE49-F238E27FC236}">
                <a16:creationId xmlns:a16="http://schemas.microsoft.com/office/drawing/2014/main" id="{41FE5150-C687-E947-2917-91E5AA65978D}"/>
              </a:ext>
            </a:extLst>
          </p:cNvPr>
          <p:cNvSpPr>
            <a:spLocks noGrp="1"/>
          </p:cNvSpPr>
          <p:nvPr>
            <p:ph type="pic" sz="quarter" idx="13"/>
          </p:nvPr>
        </p:nvSpPr>
        <p:spPr>
          <a:xfrm>
            <a:off x="7137696" y="5701027"/>
            <a:ext cx="375727" cy="375941"/>
          </a:xfrm>
          <a:prstGeom prst="ellips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nchorCtr="1"/>
          <a:lstStyle>
            <a:lvl1pPr marL="0" indent="0">
              <a:buFontTx/>
              <a:buNone/>
              <a:defRPr sz="300">
                <a:solidFill>
                  <a:schemeClr val="bg1"/>
                </a:solidFill>
              </a:defRPr>
            </a:lvl1pPr>
          </a:lstStyle>
          <a:p>
            <a:endParaRPr lang="en-US" dirty="0"/>
          </a:p>
        </p:txBody>
      </p:sp>
      <p:sp>
        <p:nvSpPr>
          <p:cNvPr id="26" name="Picture Placeholder 48">
            <a:extLst>
              <a:ext uri="{FF2B5EF4-FFF2-40B4-BE49-F238E27FC236}">
                <a16:creationId xmlns:a16="http://schemas.microsoft.com/office/drawing/2014/main" id="{60E90C70-3098-8FAD-E7A9-D2E5C8DB09D2}"/>
              </a:ext>
            </a:extLst>
          </p:cNvPr>
          <p:cNvSpPr>
            <a:spLocks noGrp="1"/>
          </p:cNvSpPr>
          <p:nvPr>
            <p:ph type="pic" sz="quarter" idx="14"/>
          </p:nvPr>
        </p:nvSpPr>
        <p:spPr>
          <a:xfrm>
            <a:off x="7948634" y="5701026"/>
            <a:ext cx="375727" cy="375941"/>
          </a:xfrm>
          <a:prstGeom prst="ellips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nchorCtr="1"/>
          <a:lstStyle>
            <a:lvl1pPr>
              <a:defRPr lang="en-US" sz="300" dirty="0">
                <a:solidFill>
                  <a:schemeClr val="bg1"/>
                </a:solidFill>
              </a:defRPr>
            </a:lvl1pPr>
          </a:lstStyle>
          <a:p>
            <a:pPr marL="0" lvl="0" indent="0">
              <a:buFontTx/>
              <a:buNone/>
            </a:pPr>
            <a:endParaRPr lang="en-US" dirty="0"/>
          </a:p>
        </p:txBody>
      </p:sp>
      <p:sp>
        <p:nvSpPr>
          <p:cNvPr id="27" name="Picture Placeholder 48">
            <a:extLst>
              <a:ext uri="{FF2B5EF4-FFF2-40B4-BE49-F238E27FC236}">
                <a16:creationId xmlns:a16="http://schemas.microsoft.com/office/drawing/2014/main" id="{1FE2B937-0DC3-1D56-1850-EB90466BA541}"/>
              </a:ext>
            </a:extLst>
          </p:cNvPr>
          <p:cNvSpPr>
            <a:spLocks noGrp="1"/>
          </p:cNvSpPr>
          <p:nvPr>
            <p:ph type="pic" sz="quarter" idx="15"/>
          </p:nvPr>
        </p:nvSpPr>
        <p:spPr>
          <a:xfrm>
            <a:off x="8759572" y="5701025"/>
            <a:ext cx="375727" cy="375941"/>
          </a:xfrm>
          <a:prstGeom prst="ellips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nchorCtr="1"/>
          <a:lstStyle>
            <a:lvl1pPr>
              <a:defRPr lang="en-US" sz="300" dirty="0">
                <a:solidFill>
                  <a:schemeClr val="bg1"/>
                </a:solidFill>
              </a:defRPr>
            </a:lvl1pPr>
          </a:lstStyle>
          <a:p>
            <a:pPr marL="0" lvl="0" indent="0">
              <a:buFontTx/>
              <a:buNone/>
            </a:pPr>
            <a:endParaRPr lang="en-US" dirty="0"/>
          </a:p>
        </p:txBody>
      </p:sp>
      <p:sp>
        <p:nvSpPr>
          <p:cNvPr id="28" name="Picture Placeholder 48">
            <a:extLst>
              <a:ext uri="{FF2B5EF4-FFF2-40B4-BE49-F238E27FC236}">
                <a16:creationId xmlns:a16="http://schemas.microsoft.com/office/drawing/2014/main" id="{A179F169-1DD0-FED3-5710-5D4AE8473332}"/>
              </a:ext>
            </a:extLst>
          </p:cNvPr>
          <p:cNvSpPr>
            <a:spLocks noGrp="1"/>
          </p:cNvSpPr>
          <p:nvPr>
            <p:ph type="pic" sz="quarter" idx="16"/>
          </p:nvPr>
        </p:nvSpPr>
        <p:spPr>
          <a:xfrm>
            <a:off x="9570510" y="5701024"/>
            <a:ext cx="375727" cy="375941"/>
          </a:xfrm>
          <a:prstGeom prst="ellips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nchorCtr="1"/>
          <a:lstStyle>
            <a:lvl1pPr>
              <a:defRPr lang="en-US" sz="300" dirty="0">
                <a:solidFill>
                  <a:schemeClr val="bg1"/>
                </a:solidFill>
              </a:defRPr>
            </a:lvl1pPr>
          </a:lstStyle>
          <a:p>
            <a:pPr marL="0" lvl="0" indent="0">
              <a:buFontTx/>
              <a:buNone/>
            </a:pPr>
            <a:endParaRPr lang="en-US" dirty="0"/>
          </a:p>
        </p:txBody>
      </p:sp>
      <p:sp>
        <p:nvSpPr>
          <p:cNvPr id="29" name="Picture Placeholder 48">
            <a:extLst>
              <a:ext uri="{FF2B5EF4-FFF2-40B4-BE49-F238E27FC236}">
                <a16:creationId xmlns:a16="http://schemas.microsoft.com/office/drawing/2014/main" id="{28CA2D22-7DA3-1B13-2206-6A0235C85CE7}"/>
              </a:ext>
            </a:extLst>
          </p:cNvPr>
          <p:cNvSpPr>
            <a:spLocks noGrp="1"/>
          </p:cNvSpPr>
          <p:nvPr>
            <p:ph type="pic" sz="quarter" idx="17"/>
          </p:nvPr>
        </p:nvSpPr>
        <p:spPr>
          <a:xfrm>
            <a:off x="10381448" y="5701023"/>
            <a:ext cx="375727" cy="375941"/>
          </a:xfrm>
          <a:prstGeom prst="ellips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nchorCtr="1"/>
          <a:lstStyle>
            <a:lvl1pPr>
              <a:defRPr lang="en-US" sz="300" dirty="0">
                <a:solidFill>
                  <a:schemeClr val="bg1"/>
                </a:solidFill>
              </a:defRPr>
            </a:lvl1pPr>
          </a:lstStyle>
          <a:p>
            <a:pPr marL="0" lvl="0" indent="0">
              <a:buFontTx/>
              <a:buNone/>
            </a:pPr>
            <a:endParaRPr lang="en-US" dirty="0"/>
          </a:p>
        </p:txBody>
      </p:sp>
      <p:sp>
        <p:nvSpPr>
          <p:cNvPr id="30" name="Picture Placeholder 48">
            <a:extLst>
              <a:ext uri="{FF2B5EF4-FFF2-40B4-BE49-F238E27FC236}">
                <a16:creationId xmlns:a16="http://schemas.microsoft.com/office/drawing/2014/main" id="{96A69151-F7C4-001C-A5F2-499128221917}"/>
              </a:ext>
            </a:extLst>
          </p:cNvPr>
          <p:cNvSpPr>
            <a:spLocks noGrp="1"/>
          </p:cNvSpPr>
          <p:nvPr>
            <p:ph type="pic" sz="quarter" idx="18"/>
          </p:nvPr>
        </p:nvSpPr>
        <p:spPr>
          <a:xfrm>
            <a:off x="11192386" y="5701023"/>
            <a:ext cx="375727" cy="375941"/>
          </a:xfrm>
          <a:prstGeom prst="ellipse">
            <a:avLst/>
          </a:pr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anchor="ctr" anchorCtr="1"/>
          <a:lstStyle>
            <a:lvl1pPr>
              <a:defRPr lang="en-US" sz="300" dirty="0">
                <a:solidFill>
                  <a:schemeClr val="bg1"/>
                </a:solidFill>
              </a:defRPr>
            </a:lvl1pPr>
          </a:lstStyle>
          <a:p>
            <a:pPr marL="0" lvl="0" indent="0">
              <a:buFontTx/>
              <a:buNone/>
            </a:pPr>
            <a:endParaRPr lang="en-US" dirty="0"/>
          </a:p>
        </p:txBody>
      </p:sp>
      <p:sp>
        <p:nvSpPr>
          <p:cNvPr id="31" name="Title 1">
            <a:extLst>
              <a:ext uri="{FF2B5EF4-FFF2-40B4-BE49-F238E27FC236}">
                <a16:creationId xmlns:a16="http://schemas.microsoft.com/office/drawing/2014/main" id="{D55A7661-10FB-2D49-FA74-2C82B01DB301}"/>
              </a:ext>
            </a:extLst>
          </p:cNvPr>
          <p:cNvSpPr>
            <a:spLocks noGrp="1"/>
          </p:cNvSpPr>
          <p:nvPr>
            <p:ph type="title"/>
          </p:nvPr>
        </p:nvSpPr>
        <p:spPr>
          <a:xfrm>
            <a:off x="618068" y="2277120"/>
            <a:ext cx="5472112" cy="2675879"/>
          </a:xfrm>
          <a:prstGeom prst="rect">
            <a:avLst/>
          </a:prstGeom>
        </p:spPr>
        <p:txBody>
          <a:bodyPr wrap="square" lIns="0" anchor="ctr" anchorCtr="0"/>
          <a:lstStyle>
            <a:lvl1pPr algn="l">
              <a:lnSpc>
                <a:spcPct val="100000"/>
              </a:lnSpc>
              <a:defRPr sz="10000" b="1">
                <a:solidFill>
                  <a:schemeClr val="bg1"/>
                </a:solidFill>
              </a:defRPr>
            </a:lvl1pPr>
          </a:lstStyle>
          <a:p>
            <a:r>
              <a:rPr lang="en-US" dirty="0"/>
              <a:t>Click to edit Master title style</a:t>
            </a:r>
          </a:p>
        </p:txBody>
      </p:sp>
      <p:pic>
        <p:nvPicPr>
          <p:cNvPr id="2" name="Picture 1" descr="A black background with grey letters&#10;&#10;Description automatically generated">
            <a:extLst>
              <a:ext uri="{FF2B5EF4-FFF2-40B4-BE49-F238E27FC236}">
                <a16:creationId xmlns:a16="http://schemas.microsoft.com/office/drawing/2014/main" id="{B00361B0-11F9-D9CD-C6F5-9DB0FF48087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a:ext>
            </a:extLst>
          </a:blip>
          <a:stretch>
            <a:fillRect/>
          </a:stretch>
        </p:blipFill>
        <p:spPr>
          <a:xfrm>
            <a:off x="10119784" y="327213"/>
            <a:ext cx="1557470" cy="572371"/>
          </a:xfrm>
          <a:prstGeom prst="rect">
            <a:avLst/>
          </a:prstGeom>
        </p:spPr>
      </p:pic>
      <p:pic>
        <p:nvPicPr>
          <p:cNvPr id="3" name="Picture 2" descr="White text on a black background&#10;&#10;Description automatically generated">
            <a:extLst>
              <a:ext uri="{FF2B5EF4-FFF2-40B4-BE49-F238E27FC236}">
                <a16:creationId xmlns:a16="http://schemas.microsoft.com/office/drawing/2014/main" id="{4C047FD4-E571-A42D-3A7C-14BDB6AD6C80}"/>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6974310" y="2767491"/>
            <a:ext cx="2731665" cy="899061"/>
          </a:xfrm>
          <a:prstGeom prst="rect">
            <a:avLst/>
          </a:prstGeom>
        </p:spPr>
      </p:pic>
    </p:spTree>
    <p:extLst>
      <p:ext uri="{BB962C8B-B14F-4D97-AF65-F5344CB8AC3E}">
        <p14:creationId xmlns:p14="http://schemas.microsoft.com/office/powerpoint/2010/main" val="1811126417"/>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D0EE23-777E-374A-AAA0-DFE7E87B3771}"/>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endParaRPr lang="es-ES_tradnl"/>
          </a:p>
        </p:txBody>
      </p:sp>
      <p:sp>
        <p:nvSpPr>
          <p:cNvPr id="3" name="Subtítulo 2">
            <a:extLst>
              <a:ext uri="{FF2B5EF4-FFF2-40B4-BE49-F238E27FC236}">
                <a16:creationId xmlns:a16="http://schemas.microsoft.com/office/drawing/2014/main" id="{BF3CDF85-9108-DC40-A944-26E766EE5D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ES_tradnl"/>
          </a:p>
        </p:txBody>
      </p:sp>
      <p:sp>
        <p:nvSpPr>
          <p:cNvPr id="4" name="Marcador de fecha 3">
            <a:extLst>
              <a:ext uri="{FF2B5EF4-FFF2-40B4-BE49-F238E27FC236}">
                <a16:creationId xmlns:a16="http://schemas.microsoft.com/office/drawing/2014/main" id="{5F78D2D8-0F47-434E-BEBD-6222A26B2EA4}"/>
              </a:ext>
            </a:extLst>
          </p:cNvPr>
          <p:cNvSpPr>
            <a:spLocks noGrp="1"/>
          </p:cNvSpPr>
          <p:nvPr>
            <p:ph type="dt" sz="half" idx="10"/>
          </p:nvPr>
        </p:nvSpPr>
        <p:spPr/>
        <p:txBody>
          <a:bodyPr/>
          <a:lstStyle/>
          <a:p>
            <a:fld id="{356C7242-DE59-F342-8588-9887C401BB65}" type="datetimeFigureOut">
              <a:rPr lang="es-ES_tradnl" smtClean="0"/>
              <a:t>20/01/2026</a:t>
            </a:fld>
            <a:endParaRPr lang="es-ES_tradnl"/>
          </a:p>
        </p:txBody>
      </p:sp>
      <p:sp>
        <p:nvSpPr>
          <p:cNvPr id="5" name="Marcador de pie de página 4">
            <a:extLst>
              <a:ext uri="{FF2B5EF4-FFF2-40B4-BE49-F238E27FC236}">
                <a16:creationId xmlns:a16="http://schemas.microsoft.com/office/drawing/2014/main" id="{C3383E9B-E2A2-D041-9D9B-CC750722CF99}"/>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0EB03664-2193-BE41-867A-7066493CEFB5}"/>
              </a:ext>
            </a:extLst>
          </p:cNvPr>
          <p:cNvSpPr>
            <a:spLocks noGrp="1"/>
          </p:cNvSpPr>
          <p:nvPr>
            <p:ph type="sldNum" sz="quarter" idx="12"/>
          </p:nvPr>
        </p:nvSpPr>
        <p:spPr/>
        <p:txBody>
          <a:bodyPr/>
          <a:lstStyle/>
          <a:p>
            <a:fld id="{DA9576C5-C55E-4E4D-809A-340EAD673E42}" type="slidenum">
              <a:rPr lang="es-ES_tradnl" smtClean="0"/>
              <a:t>‹#›</a:t>
            </a:fld>
            <a:endParaRPr lang="es-ES_tradnl"/>
          </a:p>
        </p:txBody>
      </p:sp>
    </p:spTree>
    <p:extLst>
      <p:ext uri="{BB962C8B-B14F-4D97-AF65-F5344CB8AC3E}">
        <p14:creationId xmlns:p14="http://schemas.microsoft.com/office/powerpoint/2010/main" val="727764176"/>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073C45-43C7-CA4C-A420-D3CB05B99B52}"/>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contenido 2">
            <a:extLst>
              <a:ext uri="{FF2B5EF4-FFF2-40B4-BE49-F238E27FC236}">
                <a16:creationId xmlns:a16="http://schemas.microsoft.com/office/drawing/2014/main" id="{1971E84A-70E4-5E44-9F34-11AC6356A7F5}"/>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EED1A01A-FBF1-E243-9A2D-801725C2DD1A}"/>
              </a:ext>
            </a:extLst>
          </p:cNvPr>
          <p:cNvSpPr>
            <a:spLocks noGrp="1"/>
          </p:cNvSpPr>
          <p:nvPr>
            <p:ph type="dt" sz="half" idx="10"/>
          </p:nvPr>
        </p:nvSpPr>
        <p:spPr/>
        <p:txBody>
          <a:bodyPr/>
          <a:lstStyle/>
          <a:p>
            <a:fld id="{356C7242-DE59-F342-8588-9887C401BB65}" type="datetimeFigureOut">
              <a:rPr lang="es-ES_tradnl" smtClean="0"/>
              <a:t>20/01/2026</a:t>
            </a:fld>
            <a:endParaRPr lang="es-ES_tradnl"/>
          </a:p>
        </p:txBody>
      </p:sp>
      <p:sp>
        <p:nvSpPr>
          <p:cNvPr id="5" name="Marcador de pie de página 4">
            <a:extLst>
              <a:ext uri="{FF2B5EF4-FFF2-40B4-BE49-F238E27FC236}">
                <a16:creationId xmlns:a16="http://schemas.microsoft.com/office/drawing/2014/main" id="{54D0A7E7-9A9A-3C4D-B1E7-E9845F6CC2CB}"/>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798880F1-D763-8F4B-A9BD-C1A885A69BED}"/>
              </a:ext>
            </a:extLst>
          </p:cNvPr>
          <p:cNvSpPr>
            <a:spLocks noGrp="1"/>
          </p:cNvSpPr>
          <p:nvPr>
            <p:ph type="sldNum" sz="quarter" idx="12"/>
          </p:nvPr>
        </p:nvSpPr>
        <p:spPr/>
        <p:txBody>
          <a:bodyPr/>
          <a:lstStyle/>
          <a:p>
            <a:fld id="{DA9576C5-C55E-4E4D-809A-340EAD673E42}" type="slidenum">
              <a:rPr lang="es-ES_tradnl" smtClean="0"/>
              <a:t>‹#›</a:t>
            </a:fld>
            <a:endParaRPr lang="es-ES_tradnl"/>
          </a:p>
        </p:txBody>
      </p:sp>
    </p:spTree>
    <p:extLst>
      <p:ext uri="{BB962C8B-B14F-4D97-AF65-F5344CB8AC3E}">
        <p14:creationId xmlns:p14="http://schemas.microsoft.com/office/powerpoint/2010/main" val="2689616304"/>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B19950-F992-2947-A008-956C8FB8D914}"/>
              </a:ext>
            </a:extLst>
          </p:cNvPr>
          <p:cNvSpPr>
            <a:spLocks noGrp="1"/>
          </p:cNvSpPr>
          <p:nvPr>
            <p:ph type="title"/>
          </p:nvPr>
        </p:nvSpPr>
        <p:spPr>
          <a:xfrm>
            <a:off x="831850" y="1709738"/>
            <a:ext cx="10515600" cy="2852737"/>
          </a:xfrm>
        </p:spPr>
        <p:txBody>
          <a:bodyPr anchor="b"/>
          <a:lstStyle>
            <a:lvl1pPr>
              <a:defRPr sz="6000"/>
            </a:lvl1pPr>
          </a:lstStyle>
          <a:p>
            <a:r>
              <a:rPr lang="es-MX"/>
              <a:t>Haz clic para modificar el estilo de título del patrón</a:t>
            </a:r>
            <a:endParaRPr lang="es-ES_tradnl"/>
          </a:p>
        </p:txBody>
      </p:sp>
      <p:sp>
        <p:nvSpPr>
          <p:cNvPr id="3" name="Marcador de texto 2">
            <a:extLst>
              <a:ext uri="{FF2B5EF4-FFF2-40B4-BE49-F238E27FC236}">
                <a16:creationId xmlns:a16="http://schemas.microsoft.com/office/drawing/2014/main" id="{BB0C60C2-3E17-384E-AEF0-C1D29C555C1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MX"/>
              <a:t>Haga clic para modificar los estilos de texto del patrón</a:t>
            </a:r>
          </a:p>
        </p:txBody>
      </p:sp>
      <p:sp>
        <p:nvSpPr>
          <p:cNvPr id="4" name="Marcador de fecha 3">
            <a:extLst>
              <a:ext uri="{FF2B5EF4-FFF2-40B4-BE49-F238E27FC236}">
                <a16:creationId xmlns:a16="http://schemas.microsoft.com/office/drawing/2014/main" id="{80EC10B0-80A5-884A-8303-A9627187668A}"/>
              </a:ext>
            </a:extLst>
          </p:cNvPr>
          <p:cNvSpPr>
            <a:spLocks noGrp="1"/>
          </p:cNvSpPr>
          <p:nvPr>
            <p:ph type="dt" sz="half" idx="10"/>
          </p:nvPr>
        </p:nvSpPr>
        <p:spPr/>
        <p:txBody>
          <a:bodyPr/>
          <a:lstStyle/>
          <a:p>
            <a:fld id="{356C7242-DE59-F342-8588-9887C401BB65}" type="datetimeFigureOut">
              <a:rPr lang="es-ES_tradnl" smtClean="0"/>
              <a:t>20/01/2026</a:t>
            </a:fld>
            <a:endParaRPr lang="es-ES_tradnl"/>
          </a:p>
        </p:txBody>
      </p:sp>
      <p:sp>
        <p:nvSpPr>
          <p:cNvPr id="5" name="Marcador de pie de página 4">
            <a:extLst>
              <a:ext uri="{FF2B5EF4-FFF2-40B4-BE49-F238E27FC236}">
                <a16:creationId xmlns:a16="http://schemas.microsoft.com/office/drawing/2014/main" id="{101580A8-1A22-8245-9E92-67A4AB64A10D}"/>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3A565F33-1BC0-9E4F-801B-196B67488AB6}"/>
              </a:ext>
            </a:extLst>
          </p:cNvPr>
          <p:cNvSpPr>
            <a:spLocks noGrp="1"/>
          </p:cNvSpPr>
          <p:nvPr>
            <p:ph type="sldNum" sz="quarter" idx="12"/>
          </p:nvPr>
        </p:nvSpPr>
        <p:spPr/>
        <p:txBody>
          <a:bodyPr/>
          <a:lstStyle/>
          <a:p>
            <a:fld id="{DA9576C5-C55E-4E4D-809A-340EAD673E42}" type="slidenum">
              <a:rPr lang="es-ES_tradnl" smtClean="0"/>
              <a:t>‹#›</a:t>
            </a:fld>
            <a:endParaRPr lang="es-ES_tradnl"/>
          </a:p>
        </p:txBody>
      </p:sp>
    </p:spTree>
    <p:extLst>
      <p:ext uri="{BB962C8B-B14F-4D97-AF65-F5344CB8AC3E}">
        <p14:creationId xmlns:p14="http://schemas.microsoft.com/office/powerpoint/2010/main" val="1464171424"/>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FDEE75A-9E4E-EF40-A326-B192F84E7781}"/>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contenido 2">
            <a:extLst>
              <a:ext uri="{FF2B5EF4-FFF2-40B4-BE49-F238E27FC236}">
                <a16:creationId xmlns:a16="http://schemas.microsoft.com/office/drawing/2014/main" id="{00ACF98D-73C1-7F4A-AE3A-7F7D29123B86}"/>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contenido 3">
            <a:extLst>
              <a:ext uri="{FF2B5EF4-FFF2-40B4-BE49-F238E27FC236}">
                <a16:creationId xmlns:a16="http://schemas.microsoft.com/office/drawing/2014/main" id="{02F5D953-FCFA-9B4B-A415-AD677C653D91}"/>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5" name="Marcador de fecha 4">
            <a:extLst>
              <a:ext uri="{FF2B5EF4-FFF2-40B4-BE49-F238E27FC236}">
                <a16:creationId xmlns:a16="http://schemas.microsoft.com/office/drawing/2014/main" id="{55759904-CA0D-BF41-BEA7-ECC47F45ECC6}"/>
              </a:ext>
            </a:extLst>
          </p:cNvPr>
          <p:cNvSpPr>
            <a:spLocks noGrp="1"/>
          </p:cNvSpPr>
          <p:nvPr>
            <p:ph type="dt" sz="half" idx="10"/>
          </p:nvPr>
        </p:nvSpPr>
        <p:spPr/>
        <p:txBody>
          <a:bodyPr/>
          <a:lstStyle/>
          <a:p>
            <a:fld id="{356C7242-DE59-F342-8588-9887C401BB65}" type="datetimeFigureOut">
              <a:rPr lang="es-ES_tradnl" smtClean="0"/>
              <a:t>20/01/2026</a:t>
            </a:fld>
            <a:endParaRPr lang="es-ES_tradnl"/>
          </a:p>
        </p:txBody>
      </p:sp>
      <p:sp>
        <p:nvSpPr>
          <p:cNvPr id="6" name="Marcador de pie de página 5">
            <a:extLst>
              <a:ext uri="{FF2B5EF4-FFF2-40B4-BE49-F238E27FC236}">
                <a16:creationId xmlns:a16="http://schemas.microsoft.com/office/drawing/2014/main" id="{4074A04F-B830-4447-8B6C-F5277AC2B96E}"/>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604529FB-3A61-734B-B292-895745B7F00C}"/>
              </a:ext>
            </a:extLst>
          </p:cNvPr>
          <p:cNvSpPr>
            <a:spLocks noGrp="1"/>
          </p:cNvSpPr>
          <p:nvPr>
            <p:ph type="sldNum" sz="quarter" idx="12"/>
          </p:nvPr>
        </p:nvSpPr>
        <p:spPr/>
        <p:txBody>
          <a:bodyPr/>
          <a:lstStyle/>
          <a:p>
            <a:fld id="{DA9576C5-C55E-4E4D-809A-340EAD673E42}" type="slidenum">
              <a:rPr lang="es-ES_tradnl" smtClean="0"/>
              <a:t>‹#›</a:t>
            </a:fld>
            <a:endParaRPr lang="es-ES_tradnl"/>
          </a:p>
        </p:txBody>
      </p:sp>
    </p:spTree>
    <p:extLst>
      <p:ext uri="{BB962C8B-B14F-4D97-AF65-F5344CB8AC3E}">
        <p14:creationId xmlns:p14="http://schemas.microsoft.com/office/powerpoint/2010/main" val="237956531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extpage_wave-br_02" preserve="1">
  <p:cSld name="Textpage_wave-br_02">
    <p:spTree>
      <p:nvGrpSpPr>
        <p:cNvPr id="1" name="Shape 182"/>
        <p:cNvGrpSpPr/>
        <p:nvPr/>
      </p:nvGrpSpPr>
      <p:grpSpPr>
        <a:xfrm>
          <a:off x="0" y="0"/>
          <a:ext cx="0" cy="0"/>
          <a:chOff x="0" y="0"/>
          <a:chExt cx="0" cy="0"/>
        </a:xfrm>
      </p:grpSpPr>
      <p:cxnSp>
        <p:nvCxnSpPr>
          <p:cNvPr id="183" name="Google Shape;183;p30"/>
          <p:cNvCxnSpPr/>
          <p:nvPr/>
        </p:nvCxnSpPr>
        <p:spPr>
          <a:xfrm>
            <a:off x="451693" y="6440667"/>
            <a:ext cx="8130300" cy="0"/>
          </a:xfrm>
          <a:prstGeom prst="straightConnector1">
            <a:avLst/>
          </a:prstGeom>
          <a:noFill/>
          <a:ln w="9525" cap="rnd" cmpd="sng">
            <a:solidFill>
              <a:srgbClr val="31B7BC"/>
            </a:solidFill>
            <a:prstDash val="solid"/>
            <a:miter lim="800000"/>
            <a:headEnd type="none" w="sm" len="sm"/>
            <a:tailEnd type="none" w="sm" len="sm"/>
          </a:ln>
        </p:spPr>
      </p:cxnSp>
      <p:pic>
        <p:nvPicPr>
          <p:cNvPr id="184" name="Google Shape;184;p30"/>
          <p:cNvPicPr preferRelativeResize="0"/>
          <p:nvPr/>
        </p:nvPicPr>
        <p:blipFill>
          <a:blip r:embed="rId2">
            <a:alphaModFix/>
          </a:blip>
          <a:stretch>
            <a:fillRect/>
          </a:stretch>
        </p:blipFill>
        <p:spPr>
          <a:xfrm>
            <a:off x="7835275" y="5659899"/>
            <a:ext cx="4356725" cy="1198101"/>
          </a:xfrm>
          <a:prstGeom prst="rect">
            <a:avLst/>
          </a:prstGeom>
          <a:noFill/>
          <a:ln>
            <a:noFill/>
          </a:ln>
        </p:spPr>
      </p:pic>
      <p:sp>
        <p:nvSpPr>
          <p:cNvPr id="186" name="Google Shape;186;p30"/>
          <p:cNvSpPr txBox="1">
            <a:spLocks noGrp="1"/>
          </p:cNvSpPr>
          <p:nvPr>
            <p:ph type="title"/>
          </p:nvPr>
        </p:nvSpPr>
        <p:spPr>
          <a:xfrm>
            <a:off x="442925" y="495650"/>
            <a:ext cx="112974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2600"/>
              <a:buNone/>
              <a:defRPr/>
            </a:lvl2pPr>
            <a:lvl3pPr lvl="2" algn="l" rtl="0">
              <a:lnSpc>
                <a:spcPct val="100000"/>
              </a:lnSpc>
              <a:spcBef>
                <a:spcPts val="0"/>
              </a:spcBef>
              <a:spcAft>
                <a:spcPts val="0"/>
              </a:spcAft>
              <a:buSzPts val="2600"/>
              <a:buNone/>
              <a:defRPr/>
            </a:lvl3pPr>
            <a:lvl4pPr lvl="3" algn="l" rtl="0">
              <a:lnSpc>
                <a:spcPct val="100000"/>
              </a:lnSpc>
              <a:spcBef>
                <a:spcPts val="0"/>
              </a:spcBef>
              <a:spcAft>
                <a:spcPts val="0"/>
              </a:spcAft>
              <a:buSzPts val="2600"/>
              <a:buNone/>
              <a:defRPr/>
            </a:lvl4pPr>
            <a:lvl5pPr lvl="4" algn="l" rtl="0">
              <a:lnSpc>
                <a:spcPct val="100000"/>
              </a:lnSpc>
              <a:spcBef>
                <a:spcPts val="0"/>
              </a:spcBef>
              <a:spcAft>
                <a:spcPts val="0"/>
              </a:spcAft>
              <a:buSzPts val="2600"/>
              <a:buNone/>
              <a:defRPr/>
            </a:lvl5pPr>
            <a:lvl6pPr lvl="5" algn="l" rtl="0">
              <a:lnSpc>
                <a:spcPct val="100000"/>
              </a:lnSpc>
              <a:spcBef>
                <a:spcPts val="0"/>
              </a:spcBef>
              <a:spcAft>
                <a:spcPts val="0"/>
              </a:spcAft>
              <a:buSzPts val="2600"/>
              <a:buNone/>
              <a:defRPr/>
            </a:lvl6pPr>
            <a:lvl7pPr lvl="6" algn="l" rtl="0">
              <a:lnSpc>
                <a:spcPct val="100000"/>
              </a:lnSpc>
              <a:spcBef>
                <a:spcPts val="0"/>
              </a:spcBef>
              <a:spcAft>
                <a:spcPts val="0"/>
              </a:spcAft>
              <a:buSzPts val="2600"/>
              <a:buNone/>
              <a:defRPr/>
            </a:lvl7pPr>
            <a:lvl8pPr lvl="7" algn="l" rtl="0">
              <a:lnSpc>
                <a:spcPct val="100000"/>
              </a:lnSpc>
              <a:spcBef>
                <a:spcPts val="0"/>
              </a:spcBef>
              <a:spcAft>
                <a:spcPts val="0"/>
              </a:spcAft>
              <a:buSzPts val="2600"/>
              <a:buNone/>
              <a:defRPr/>
            </a:lvl8pPr>
            <a:lvl9pPr lvl="8" algn="l" rtl="0">
              <a:lnSpc>
                <a:spcPct val="100000"/>
              </a:lnSpc>
              <a:spcBef>
                <a:spcPts val="0"/>
              </a:spcBef>
              <a:spcAft>
                <a:spcPts val="0"/>
              </a:spcAft>
              <a:buSzPts val="2600"/>
              <a:buNone/>
              <a:defRPr/>
            </a:lvl9pPr>
          </a:lstStyle>
          <a:p>
            <a:endParaRPr/>
          </a:p>
        </p:txBody>
      </p:sp>
      <p:pic>
        <p:nvPicPr>
          <p:cNvPr id="187" name="Google Shape;187;p30"/>
          <p:cNvPicPr preferRelativeResize="0"/>
          <p:nvPr/>
        </p:nvPicPr>
        <p:blipFill rotWithShape="1">
          <a:blip r:embed="rId3">
            <a:alphaModFix/>
          </a:blip>
          <a:srcRect/>
          <a:stretch/>
        </p:blipFill>
        <p:spPr>
          <a:xfrm>
            <a:off x="11048413" y="6556554"/>
            <a:ext cx="698766" cy="170266"/>
          </a:xfrm>
          <a:prstGeom prst="rect">
            <a:avLst/>
          </a:prstGeom>
          <a:noFill/>
          <a:ln>
            <a:noFill/>
          </a:ln>
        </p:spPr>
      </p:pic>
      <p:sp>
        <p:nvSpPr>
          <p:cNvPr id="188" name="Google Shape;188;p30"/>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31B7BC"/>
                </a:solidFill>
                <a:latin typeface="Calibri"/>
                <a:ea typeface="Calibri"/>
                <a:cs typeface="Calibri"/>
                <a:sym typeface="Calibri"/>
              </a:rPr>
              <a:pPr>
                <a:buClr>
                  <a:srgbClr val="000000"/>
                </a:buClr>
                <a:buSzPts val="1200"/>
                <a:buFont typeface="Arial"/>
                <a:buNone/>
              </a:pPr>
              <a:t>‹#›</a:t>
            </a:fld>
            <a:endParaRPr sz="1400" b="1" kern="0" dirty="0">
              <a:solidFill>
                <a:srgbClr val="31B7BC"/>
              </a:solidFill>
              <a:latin typeface="Calibri"/>
              <a:ea typeface="Calibri"/>
              <a:cs typeface="Calibri"/>
              <a:sym typeface="Calibri"/>
            </a:endParaRPr>
          </a:p>
        </p:txBody>
      </p:sp>
      <p:sp>
        <p:nvSpPr>
          <p:cNvPr id="189" name="Google Shape;189;p30"/>
          <p:cNvSpPr txBox="1">
            <a:spLocks noGrp="1"/>
          </p:cNvSpPr>
          <p:nvPr>
            <p:ph type="body" idx="1"/>
          </p:nvPr>
        </p:nvSpPr>
        <p:spPr>
          <a:xfrm>
            <a:off x="451800" y="1628775"/>
            <a:ext cx="11297400" cy="4572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dirty="0"/>
          </a:p>
        </p:txBody>
      </p:sp>
      <p:sp>
        <p:nvSpPr>
          <p:cNvPr id="190" name="Google Shape;190;p30"/>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1A6E99"/>
                </a:solidFill>
                <a:latin typeface="Calibri"/>
                <a:ea typeface="Calibri"/>
                <a:cs typeface="Calibri"/>
                <a:sym typeface="Calibri"/>
              </a:rPr>
              <a:t>Connecting your business</a:t>
            </a:r>
            <a:endParaRPr sz="1400" kern="0">
              <a:solidFill>
                <a:srgbClr val="1A6E99"/>
              </a:solidFill>
              <a:latin typeface="Calibri"/>
              <a:ea typeface="Calibri"/>
              <a:cs typeface="Calibri"/>
              <a:sym typeface="Calibri"/>
            </a:endParaRPr>
          </a:p>
        </p:txBody>
      </p:sp>
    </p:spTree>
    <p:extLst>
      <p:ext uri="{BB962C8B-B14F-4D97-AF65-F5344CB8AC3E}">
        <p14:creationId xmlns:p14="http://schemas.microsoft.com/office/powerpoint/2010/main" val="3986536698"/>
      </p:ext>
    </p:extLst>
  </p:cSld>
  <p:clrMapOvr>
    <a:masterClrMapping/>
  </p:clrMapOvr>
  <p:extLst>
    <p:ext uri="{DCECCB84-F9BA-43D5-87BE-67443E8EF086}">
      <p15:sldGuideLst xmlns:p15="http://schemas.microsoft.com/office/powerpoint/2012/main">
        <p15:guide id="1" pos="284">
          <p15:clr>
            <a:srgbClr val="FA7B17"/>
          </p15:clr>
        </p15:guide>
        <p15:guide id="2" orient="horz" pos="1026">
          <p15:clr>
            <a:srgbClr val="FA7B17"/>
          </p15:clr>
        </p15:guide>
        <p15:guide id="3" pos="7401">
          <p15:clr>
            <a:srgbClr val="FA7B17"/>
          </p15:clr>
        </p15:guide>
        <p15:guide id="4" orient="horz" pos="3906">
          <p15:clr>
            <a:srgbClr val="FBAE40"/>
          </p15:clr>
        </p15:guide>
      </p15:sldGuideLst>
    </p:ext>
  </p:extLst>
</p:sldLayout>
</file>

<file path=ppt/slideLayouts/slideLayout560.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6E1616F-7781-3940-95D5-8E497C201025}"/>
              </a:ext>
            </a:extLst>
          </p:cNvPr>
          <p:cNvSpPr>
            <a:spLocks noGrp="1"/>
          </p:cNvSpPr>
          <p:nvPr>
            <p:ph type="title"/>
          </p:nvPr>
        </p:nvSpPr>
        <p:spPr>
          <a:xfrm>
            <a:off x="839788" y="365125"/>
            <a:ext cx="10515600" cy="1325563"/>
          </a:xfrm>
        </p:spPr>
        <p:txBody>
          <a:bodyPr/>
          <a:lstStyle/>
          <a:p>
            <a:r>
              <a:rPr lang="es-MX"/>
              <a:t>Haz clic para modificar el estilo de título del patrón</a:t>
            </a:r>
            <a:endParaRPr lang="es-ES_tradnl"/>
          </a:p>
        </p:txBody>
      </p:sp>
      <p:sp>
        <p:nvSpPr>
          <p:cNvPr id="3" name="Marcador de texto 2">
            <a:extLst>
              <a:ext uri="{FF2B5EF4-FFF2-40B4-BE49-F238E27FC236}">
                <a16:creationId xmlns:a16="http://schemas.microsoft.com/office/drawing/2014/main" id="{693963E9-9F39-8E46-A591-150DF447249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4" name="Marcador de contenido 3">
            <a:extLst>
              <a:ext uri="{FF2B5EF4-FFF2-40B4-BE49-F238E27FC236}">
                <a16:creationId xmlns:a16="http://schemas.microsoft.com/office/drawing/2014/main" id="{08CA5872-F158-BC41-9560-E9732FEA9FE5}"/>
              </a:ext>
            </a:extLst>
          </p:cNvPr>
          <p:cNvSpPr>
            <a:spLocks noGrp="1"/>
          </p:cNvSpPr>
          <p:nvPr>
            <p:ph sz="half" idx="2"/>
          </p:nvPr>
        </p:nvSpPr>
        <p:spPr>
          <a:xfrm>
            <a:off x="839788" y="2505075"/>
            <a:ext cx="5157787"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5" name="Marcador de texto 4">
            <a:extLst>
              <a:ext uri="{FF2B5EF4-FFF2-40B4-BE49-F238E27FC236}">
                <a16:creationId xmlns:a16="http://schemas.microsoft.com/office/drawing/2014/main" id="{B57C2841-7E4A-C542-825D-71E24362BA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MX"/>
              <a:t>Haga clic para modificar los estilos de texto del patrón</a:t>
            </a:r>
          </a:p>
        </p:txBody>
      </p:sp>
      <p:sp>
        <p:nvSpPr>
          <p:cNvPr id="6" name="Marcador de contenido 5">
            <a:extLst>
              <a:ext uri="{FF2B5EF4-FFF2-40B4-BE49-F238E27FC236}">
                <a16:creationId xmlns:a16="http://schemas.microsoft.com/office/drawing/2014/main" id="{E57A197B-5A64-7A40-AE8E-5BC38166D2DC}"/>
              </a:ext>
            </a:extLst>
          </p:cNvPr>
          <p:cNvSpPr>
            <a:spLocks noGrp="1"/>
          </p:cNvSpPr>
          <p:nvPr>
            <p:ph sz="quarter" idx="4"/>
          </p:nvPr>
        </p:nvSpPr>
        <p:spPr>
          <a:xfrm>
            <a:off x="6172200" y="2505075"/>
            <a:ext cx="5183188" cy="368458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7" name="Marcador de fecha 6">
            <a:extLst>
              <a:ext uri="{FF2B5EF4-FFF2-40B4-BE49-F238E27FC236}">
                <a16:creationId xmlns:a16="http://schemas.microsoft.com/office/drawing/2014/main" id="{BB04AE5E-8BDA-8C4A-AD7C-82199FF7198B}"/>
              </a:ext>
            </a:extLst>
          </p:cNvPr>
          <p:cNvSpPr>
            <a:spLocks noGrp="1"/>
          </p:cNvSpPr>
          <p:nvPr>
            <p:ph type="dt" sz="half" idx="10"/>
          </p:nvPr>
        </p:nvSpPr>
        <p:spPr/>
        <p:txBody>
          <a:bodyPr/>
          <a:lstStyle/>
          <a:p>
            <a:fld id="{356C7242-DE59-F342-8588-9887C401BB65}" type="datetimeFigureOut">
              <a:rPr lang="es-ES_tradnl" smtClean="0"/>
              <a:t>20/01/2026</a:t>
            </a:fld>
            <a:endParaRPr lang="es-ES_tradnl"/>
          </a:p>
        </p:txBody>
      </p:sp>
      <p:sp>
        <p:nvSpPr>
          <p:cNvPr id="8" name="Marcador de pie de página 7">
            <a:extLst>
              <a:ext uri="{FF2B5EF4-FFF2-40B4-BE49-F238E27FC236}">
                <a16:creationId xmlns:a16="http://schemas.microsoft.com/office/drawing/2014/main" id="{E4C97413-E4B9-F740-BBAD-66E90C1F3F12}"/>
              </a:ext>
            </a:extLst>
          </p:cNvPr>
          <p:cNvSpPr>
            <a:spLocks noGrp="1"/>
          </p:cNvSpPr>
          <p:nvPr>
            <p:ph type="ftr" sz="quarter" idx="11"/>
          </p:nvPr>
        </p:nvSpPr>
        <p:spPr/>
        <p:txBody>
          <a:bodyPr/>
          <a:lstStyle/>
          <a:p>
            <a:endParaRPr lang="es-ES_tradnl"/>
          </a:p>
        </p:txBody>
      </p:sp>
      <p:sp>
        <p:nvSpPr>
          <p:cNvPr id="9" name="Marcador de número de diapositiva 8">
            <a:extLst>
              <a:ext uri="{FF2B5EF4-FFF2-40B4-BE49-F238E27FC236}">
                <a16:creationId xmlns:a16="http://schemas.microsoft.com/office/drawing/2014/main" id="{E41BED57-0644-3942-81A2-A9C2920A8851}"/>
              </a:ext>
            </a:extLst>
          </p:cNvPr>
          <p:cNvSpPr>
            <a:spLocks noGrp="1"/>
          </p:cNvSpPr>
          <p:nvPr>
            <p:ph type="sldNum" sz="quarter" idx="12"/>
          </p:nvPr>
        </p:nvSpPr>
        <p:spPr/>
        <p:txBody>
          <a:bodyPr/>
          <a:lstStyle/>
          <a:p>
            <a:fld id="{DA9576C5-C55E-4E4D-809A-340EAD673E42}" type="slidenum">
              <a:rPr lang="es-ES_tradnl" smtClean="0"/>
              <a:t>‹#›</a:t>
            </a:fld>
            <a:endParaRPr lang="es-ES_tradnl"/>
          </a:p>
        </p:txBody>
      </p:sp>
    </p:spTree>
    <p:extLst>
      <p:ext uri="{BB962C8B-B14F-4D97-AF65-F5344CB8AC3E}">
        <p14:creationId xmlns:p14="http://schemas.microsoft.com/office/powerpoint/2010/main" val="822887705"/>
      </p:ext>
    </p:extLst>
  </p:cSld>
  <p:clrMapOvr>
    <a:masterClrMapping/>
  </p:clrMapOvr>
</p:sldLayout>
</file>

<file path=ppt/slideLayouts/slideLayout561.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B13DEFB-E487-8E41-A8C1-DCCF7D0AA16D}"/>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fecha 2">
            <a:extLst>
              <a:ext uri="{FF2B5EF4-FFF2-40B4-BE49-F238E27FC236}">
                <a16:creationId xmlns:a16="http://schemas.microsoft.com/office/drawing/2014/main" id="{8C1B2C5B-2030-AA47-8296-C090E4308DE1}"/>
              </a:ext>
            </a:extLst>
          </p:cNvPr>
          <p:cNvSpPr>
            <a:spLocks noGrp="1"/>
          </p:cNvSpPr>
          <p:nvPr>
            <p:ph type="dt" sz="half" idx="10"/>
          </p:nvPr>
        </p:nvSpPr>
        <p:spPr/>
        <p:txBody>
          <a:bodyPr/>
          <a:lstStyle/>
          <a:p>
            <a:fld id="{356C7242-DE59-F342-8588-9887C401BB65}" type="datetimeFigureOut">
              <a:rPr lang="es-ES_tradnl" smtClean="0"/>
              <a:t>20/01/2026</a:t>
            </a:fld>
            <a:endParaRPr lang="es-ES_tradnl"/>
          </a:p>
        </p:txBody>
      </p:sp>
      <p:sp>
        <p:nvSpPr>
          <p:cNvPr id="4" name="Marcador de pie de página 3">
            <a:extLst>
              <a:ext uri="{FF2B5EF4-FFF2-40B4-BE49-F238E27FC236}">
                <a16:creationId xmlns:a16="http://schemas.microsoft.com/office/drawing/2014/main" id="{1DAA72AC-60EE-8F4C-8169-5989E1167B9B}"/>
              </a:ext>
            </a:extLst>
          </p:cNvPr>
          <p:cNvSpPr>
            <a:spLocks noGrp="1"/>
          </p:cNvSpPr>
          <p:nvPr>
            <p:ph type="ftr" sz="quarter" idx="11"/>
          </p:nvPr>
        </p:nvSpPr>
        <p:spPr/>
        <p:txBody>
          <a:bodyPr/>
          <a:lstStyle/>
          <a:p>
            <a:endParaRPr lang="es-ES_tradnl"/>
          </a:p>
        </p:txBody>
      </p:sp>
      <p:sp>
        <p:nvSpPr>
          <p:cNvPr id="5" name="Marcador de número de diapositiva 4">
            <a:extLst>
              <a:ext uri="{FF2B5EF4-FFF2-40B4-BE49-F238E27FC236}">
                <a16:creationId xmlns:a16="http://schemas.microsoft.com/office/drawing/2014/main" id="{E1E57C5B-DC14-E348-B06A-62387F2B7EC4}"/>
              </a:ext>
            </a:extLst>
          </p:cNvPr>
          <p:cNvSpPr>
            <a:spLocks noGrp="1"/>
          </p:cNvSpPr>
          <p:nvPr>
            <p:ph type="sldNum" sz="quarter" idx="12"/>
          </p:nvPr>
        </p:nvSpPr>
        <p:spPr/>
        <p:txBody>
          <a:bodyPr/>
          <a:lstStyle/>
          <a:p>
            <a:fld id="{DA9576C5-C55E-4E4D-809A-340EAD673E42}" type="slidenum">
              <a:rPr lang="es-ES_tradnl" smtClean="0"/>
              <a:t>‹#›</a:t>
            </a:fld>
            <a:endParaRPr lang="es-ES_tradnl"/>
          </a:p>
        </p:txBody>
      </p:sp>
    </p:spTree>
    <p:extLst>
      <p:ext uri="{BB962C8B-B14F-4D97-AF65-F5344CB8AC3E}">
        <p14:creationId xmlns:p14="http://schemas.microsoft.com/office/powerpoint/2010/main" val="789651822"/>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A4F0F79-1311-4643-97FB-BD6262D3495C}"/>
              </a:ext>
            </a:extLst>
          </p:cNvPr>
          <p:cNvSpPr>
            <a:spLocks noGrp="1"/>
          </p:cNvSpPr>
          <p:nvPr>
            <p:ph type="dt" sz="half" idx="10"/>
          </p:nvPr>
        </p:nvSpPr>
        <p:spPr/>
        <p:txBody>
          <a:bodyPr/>
          <a:lstStyle/>
          <a:p>
            <a:fld id="{356C7242-DE59-F342-8588-9887C401BB65}" type="datetimeFigureOut">
              <a:rPr lang="es-ES_tradnl" smtClean="0"/>
              <a:t>20/01/2026</a:t>
            </a:fld>
            <a:endParaRPr lang="es-ES_tradnl"/>
          </a:p>
        </p:txBody>
      </p:sp>
      <p:sp>
        <p:nvSpPr>
          <p:cNvPr id="3" name="Marcador de pie de página 2">
            <a:extLst>
              <a:ext uri="{FF2B5EF4-FFF2-40B4-BE49-F238E27FC236}">
                <a16:creationId xmlns:a16="http://schemas.microsoft.com/office/drawing/2014/main" id="{1D6D1F78-1F12-524F-A379-EA828EC6F842}"/>
              </a:ext>
            </a:extLst>
          </p:cNvPr>
          <p:cNvSpPr>
            <a:spLocks noGrp="1"/>
          </p:cNvSpPr>
          <p:nvPr>
            <p:ph type="ftr" sz="quarter" idx="11"/>
          </p:nvPr>
        </p:nvSpPr>
        <p:spPr/>
        <p:txBody>
          <a:bodyPr/>
          <a:lstStyle/>
          <a:p>
            <a:endParaRPr lang="es-ES_tradnl"/>
          </a:p>
        </p:txBody>
      </p:sp>
      <p:sp>
        <p:nvSpPr>
          <p:cNvPr id="4" name="Marcador de número de diapositiva 3">
            <a:extLst>
              <a:ext uri="{FF2B5EF4-FFF2-40B4-BE49-F238E27FC236}">
                <a16:creationId xmlns:a16="http://schemas.microsoft.com/office/drawing/2014/main" id="{13F5889A-0411-B744-9045-20EA5A98C7B6}"/>
              </a:ext>
            </a:extLst>
          </p:cNvPr>
          <p:cNvSpPr>
            <a:spLocks noGrp="1"/>
          </p:cNvSpPr>
          <p:nvPr>
            <p:ph type="sldNum" sz="quarter" idx="12"/>
          </p:nvPr>
        </p:nvSpPr>
        <p:spPr/>
        <p:txBody>
          <a:bodyPr/>
          <a:lstStyle/>
          <a:p>
            <a:fld id="{DA9576C5-C55E-4E4D-809A-340EAD673E42}" type="slidenum">
              <a:rPr lang="es-ES_tradnl" smtClean="0"/>
              <a:t>‹#›</a:t>
            </a:fld>
            <a:endParaRPr lang="es-ES_tradnl"/>
          </a:p>
        </p:txBody>
      </p:sp>
    </p:spTree>
    <p:extLst>
      <p:ext uri="{BB962C8B-B14F-4D97-AF65-F5344CB8AC3E}">
        <p14:creationId xmlns:p14="http://schemas.microsoft.com/office/powerpoint/2010/main" val="992158759"/>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6F5947-5E5B-4F43-83F8-6562A598FEF5}"/>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ES_tradnl"/>
          </a:p>
        </p:txBody>
      </p:sp>
      <p:sp>
        <p:nvSpPr>
          <p:cNvPr id="3" name="Marcador de contenido 2">
            <a:extLst>
              <a:ext uri="{FF2B5EF4-FFF2-40B4-BE49-F238E27FC236}">
                <a16:creationId xmlns:a16="http://schemas.microsoft.com/office/drawing/2014/main" id="{F4E3945F-9DCD-D84B-A541-30F108E254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texto 3">
            <a:extLst>
              <a:ext uri="{FF2B5EF4-FFF2-40B4-BE49-F238E27FC236}">
                <a16:creationId xmlns:a16="http://schemas.microsoft.com/office/drawing/2014/main" id="{6031D45E-0CAD-A94E-ABFD-1158275B5C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B0A23D59-6ADC-6A40-8748-57D267335C31}"/>
              </a:ext>
            </a:extLst>
          </p:cNvPr>
          <p:cNvSpPr>
            <a:spLocks noGrp="1"/>
          </p:cNvSpPr>
          <p:nvPr>
            <p:ph type="dt" sz="half" idx="10"/>
          </p:nvPr>
        </p:nvSpPr>
        <p:spPr/>
        <p:txBody>
          <a:bodyPr/>
          <a:lstStyle/>
          <a:p>
            <a:fld id="{356C7242-DE59-F342-8588-9887C401BB65}" type="datetimeFigureOut">
              <a:rPr lang="es-ES_tradnl" smtClean="0"/>
              <a:t>20/01/2026</a:t>
            </a:fld>
            <a:endParaRPr lang="es-ES_tradnl"/>
          </a:p>
        </p:txBody>
      </p:sp>
      <p:sp>
        <p:nvSpPr>
          <p:cNvPr id="6" name="Marcador de pie de página 5">
            <a:extLst>
              <a:ext uri="{FF2B5EF4-FFF2-40B4-BE49-F238E27FC236}">
                <a16:creationId xmlns:a16="http://schemas.microsoft.com/office/drawing/2014/main" id="{A53C0302-4956-2B47-BFFD-165861BFEBBF}"/>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CBB65C09-4C8A-5440-B7B9-BA05464FC3DC}"/>
              </a:ext>
            </a:extLst>
          </p:cNvPr>
          <p:cNvSpPr>
            <a:spLocks noGrp="1"/>
          </p:cNvSpPr>
          <p:nvPr>
            <p:ph type="sldNum" sz="quarter" idx="12"/>
          </p:nvPr>
        </p:nvSpPr>
        <p:spPr/>
        <p:txBody>
          <a:bodyPr/>
          <a:lstStyle/>
          <a:p>
            <a:fld id="{DA9576C5-C55E-4E4D-809A-340EAD673E42}" type="slidenum">
              <a:rPr lang="es-ES_tradnl" smtClean="0"/>
              <a:t>‹#›</a:t>
            </a:fld>
            <a:endParaRPr lang="es-ES_tradnl"/>
          </a:p>
        </p:txBody>
      </p:sp>
    </p:spTree>
    <p:extLst>
      <p:ext uri="{BB962C8B-B14F-4D97-AF65-F5344CB8AC3E}">
        <p14:creationId xmlns:p14="http://schemas.microsoft.com/office/powerpoint/2010/main" val="875330471"/>
      </p:ext>
    </p:extLst>
  </p:cSld>
  <p:clrMapOvr>
    <a:masterClrMapping/>
  </p:clrMapOvr>
</p:sldLayout>
</file>

<file path=ppt/slideLayouts/slideLayout56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34E543-EB3F-5544-8A6C-B95FBDB93037}"/>
              </a:ext>
            </a:extLst>
          </p:cNvPr>
          <p:cNvSpPr>
            <a:spLocks noGrp="1"/>
          </p:cNvSpPr>
          <p:nvPr>
            <p:ph type="title"/>
          </p:nvPr>
        </p:nvSpPr>
        <p:spPr>
          <a:xfrm>
            <a:off x="839788" y="457200"/>
            <a:ext cx="3932237" cy="1600200"/>
          </a:xfrm>
        </p:spPr>
        <p:txBody>
          <a:bodyPr anchor="b"/>
          <a:lstStyle>
            <a:lvl1pPr>
              <a:defRPr sz="3200"/>
            </a:lvl1pPr>
          </a:lstStyle>
          <a:p>
            <a:r>
              <a:rPr lang="es-MX"/>
              <a:t>Haz clic para modificar el estilo de título del patrón</a:t>
            </a:r>
            <a:endParaRPr lang="es-ES_tradnl"/>
          </a:p>
        </p:txBody>
      </p:sp>
      <p:sp>
        <p:nvSpPr>
          <p:cNvPr id="3" name="Marcador de posición de imagen 2">
            <a:extLst>
              <a:ext uri="{FF2B5EF4-FFF2-40B4-BE49-F238E27FC236}">
                <a16:creationId xmlns:a16="http://schemas.microsoft.com/office/drawing/2014/main" id="{3AF72527-0F4F-AA43-88A9-BCBC88EA16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a:extLst>
              <a:ext uri="{FF2B5EF4-FFF2-40B4-BE49-F238E27FC236}">
                <a16:creationId xmlns:a16="http://schemas.microsoft.com/office/drawing/2014/main" id="{A3A7FCE1-2557-9E4C-8C07-2E7CC5803A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MX"/>
              <a:t>Haga clic para modificar los estilos de texto del patrón</a:t>
            </a:r>
          </a:p>
        </p:txBody>
      </p:sp>
      <p:sp>
        <p:nvSpPr>
          <p:cNvPr id="5" name="Marcador de fecha 4">
            <a:extLst>
              <a:ext uri="{FF2B5EF4-FFF2-40B4-BE49-F238E27FC236}">
                <a16:creationId xmlns:a16="http://schemas.microsoft.com/office/drawing/2014/main" id="{7CCE5EFE-648C-3A40-BF7F-03A6C9A50E08}"/>
              </a:ext>
            </a:extLst>
          </p:cNvPr>
          <p:cNvSpPr>
            <a:spLocks noGrp="1"/>
          </p:cNvSpPr>
          <p:nvPr>
            <p:ph type="dt" sz="half" idx="10"/>
          </p:nvPr>
        </p:nvSpPr>
        <p:spPr/>
        <p:txBody>
          <a:bodyPr/>
          <a:lstStyle/>
          <a:p>
            <a:fld id="{356C7242-DE59-F342-8588-9887C401BB65}" type="datetimeFigureOut">
              <a:rPr lang="es-ES_tradnl" smtClean="0"/>
              <a:t>20/01/2026</a:t>
            </a:fld>
            <a:endParaRPr lang="es-ES_tradnl"/>
          </a:p>
        </p:txBody>
      </p:sp>
      <p:sp>
        <p:nvSpPr>
          <p:cNvPr id="6" name="Marcador de pie de página 5">
            <a:extLst>
              <a:ext uri="{FF2B5EF4-FFF2-40B4-BE49-F238E27FC236}">
                <a16:creationId xmlns:a16="http://schemas.microsoft.com/office/drawing/2014/main" id="{09D8875A-E206-B746-B653-23D09944354B}"/>
              </a:ext>
            </a:extLst>
          </p:cNvPr>
          <p:cNvSpPr>
            <a:spLocks noGrp="1"/>
          </p:cNvSpPr>
          <p:nvPr>
            <p:ph type="ftr" sz="quarter" idx="11"/>
          </p:nvPr>
        </p:nvSpPr>
        <p:spPr/>
        <p:txBody>
          <a:bodyPr/>
          <a:lstStyle/>
          <a:p>
            <a:endParaRPr lang="es-ES_tradnl"/>
          </a:p>
        </p:txBody>
      </p:sp>
      <p:sp>
        <p:nvSpPr>
          <p:cNvPr id="7" name="Marcador de número de diapositiva 6">
            <a:extLst>
              <a:ext uri="{FF2B5EF4-FFF2-40B4-BE49-F238E27FC236}">
                <a16:creationId xmlns:a16="http://schemas.microsoft.com/office/drawing/2014/main" id="{B9902AAC-653A-0548-BBA5-40A18E87CA67}"/>
              </a:ext>
            </a:extLst>
          </p:cNvPr>
          <p:cNvSpPr>
            <a:spLocks noGrp="1"/>
          </p:cNvSpPr>
          <p:nvPr>
            <p:ph type="sldNum" sz="quarter" idx="12"/>
          </p:nvPr>
        </p:nvSpPr>
        <p:spPr/>
        <p:txBody>
          <a:bodyPr/>
          <a:lstStyle/>
          <a:p>
            <a:fld id="{DA9576C5-C55E-4E4D-809A-340EAD673E42}" type="slidenum">
              <a:rPr lang="es-ES_tradnl" smtClean="0"/>
              <a:t>‹#›</a:t>
            </a:fld>
            <a:endParaRPr lang="es-ES_tradnl"/>
          </a:p>
        </p:txBody>
      </p:sp>
    </p:spTree>
    <p:extLst>
      <p:ext uri="{BB962C8B-B14F-4D97-AF65-F5344CB8AC3E}">
        <p14:creationId xmlns:p14="http://schemas.microsoft.com/office/powerpoint/2010/main" val="620085817"/>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063686-7403-B743-B0B0-FAE7AEECA3D3}"/>
              </a:ext>
            </a:extLst>
          </p:cNvPr>
          <p:cNvSpPr>
            <a:spLocks noGrp="1"/>
          </p:cNvSpPr>
          <p:nvPr>
            <p:ph type="title"/>
          </p:nvPr>
        </p:nvSpPr>
        <p:spPr/>
        <p:txBody>
          <a:bodyPr/>
          <a:lstStyle/>
          <a:p>
            <a:r>
              <a:rPr lang="es-MX"/>
              <a:t>Haz clic para modificar el estilo de título del patrón</a:t>
            </a:r>
            <a:endParaRPr lang="es-ES_tradnl"/>
          </a:p>
        </p:txBody>
      </p:sp>
      <p:sp>
        <p:nvSpPr>
          <p:cNvPr id="3" name="Marcador de texto vertical 2">
            <a:extLst>
              <a:ext uri="{FF2B5EF4-FFF2-40B4-BE49-F238E27FC236}">
                <a16:creationId xmlns:a16="http://schemas.microsoft.com/office/drawing/2014/main" id="{C74B11BC-A3EB-2D45-AA0F-F4D1098DDE11}"/>
              </a:ext>
            </a:extLst>
          </p:cNvPr>
          <p:cNvSpPr>
            <a:spLocks noGrp="1"/>
          </p:cNvSpPr>
          <p:nvPr>
            <p:ph type="body" orient="vert" idx="1"/>
          </p:nvPr>
        </p:nvSpPr>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90030CA3-FF6A-8145-A191-FDBA848E61AB}"/>
              </a:ext>
            </a:extLst>
          </p:cNvPr>
          <p:cNvSpPr>
            <a:spLocks noGrp="1"/>
          </p:cNvSpPr>
          <p:nvPr>
            <p:ph type="dt" sz="half" idx="10"/>
          </p:nvPr>
        </p:nvSpPr>
        <p:spPr/>
        <p:txBody>
          <a:bodyPr/>
          <a:lstStyle/>
          <a:p>
            <a:fld id="{356C7242-DE59-F342-8588-9887C401BB65}" type="datetimeFigureOut">
              <a:rPr lang="es-ES_tradnl" smtClean="0"/>
              <a:t>20/01/2026</a:t>
            </a:fld>
            <a:endParaRPr lang="es-ES_tradnl"/>
          </a:p>
        </p:txBody>
      </p:sp>
      <p:sp>
        <p:nvSpPr>
          <p:cNvPr id="5" name="Marcador de pie de página 4">
            <a:extLst>
              <a:ext uri="{FF2B5EF4-FFF2-40B4-BE49-F238E27FC236}">
                <a16:creationId xmlns:a16="http://schemas.microsoft.com/office/drawing/2014/main" id="{C54DDA95-885C-A24A-9279-8775C435522F}"/>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51DA4109-6B61-5246-BD60-D68CD1A20226}"/>
              </a:ext>
            </a:extLst>
          </p:cNvPr>
          <p:cNvSpPr>
            <a:spLocks noGrp="1"/>
          </p:cNvSpPr>
          <p:nvPr>
            <p:ph type="sldNum" sz="quarter" idx="12"/>
          </p:nvPr>
        </p:nvSpPr>
        <p:spPr/>
        <p:txBody>
          <a:bodyPr/>
          <a:lstStyle/>
          <a:p>
            <a:fld id="{DA9576C5-C55E-4E4D-809A-340EAD673E42}" type="slidenum">
              <a:rPr lang="es-ES_tradnl" smtClean="0"/>
              <a:t>‹#›</a:t>
            </a:fld>
            <a:endParaRPr lang="es-ES_tradnl"/>
          </a:p>
        </p:txBody>
      </p:sp>
    </p:spTree>
    <p:extLst>
      <p:ext uri="{BB962C8B-B14F-4D97-AF65-F5344CB8AC3E}">
        <p14:creationId xmlns:p14="http://schemas.microsoft.com/office/powerpoint/2010/main" val="3457865397"/>
      </p:ext>
    </p:extLst>
  </p:cSld>
  <p:clrMapOvr>
    <a:masterClrMapping/>
  </p:clrMapOvr>
</p:sldLayout>
</file>

<file path=ppt/slideLayouts/slideLayout56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FEC0E0E-E051-BF4E-BE52-EF53F70B6CB5}"/>
              </a:ext>
            </a:extLst>
          </p:cNvPr>
          <p:cNvSpPr>
            <a:spLocks noGrp="1"/>
          </p:cNvSpPr>
          <p:nvPr>
            <p:ph type="title" orient="vert"/>
          </p:nvPr>
        </p:nvSpPr>
        <p:spPr>
          <a:xfrm>
            <a:off x="8724900" y="365125"/>
            <a:ext cx="2628900" cy="5811838"/>
          </a:xfrm>
        </p:spPr>
        <p:txBody>
          <a:bodyPr vert="eaVert"/>
          <a:lstStyle/>
          <a:p>
            <a:r>
              <a:rPr lang="es-MX"/>
              <a:t>Haz clic para modificar el estilo de título del patrón</a:t>
            </a:r>
            <a:endParaRPr lang="es-ES_tradnl"/>
          </a:p>
        </p:txBody>
      </p:sp>
      <p:sp>
        <p:nvSpPr>
          <p:cNvPr id="3" name="Marcador de texto vertical 2">
            <a:extLst>
              <a:ext uri="{FF2B5EF4-FFF2-40B4-BE49-F238E27FC236}">
                <a16:creationId xmlns:a16="http://schemas.microsoft.com/office/drawing/2014/main" id="{36A5AD57-5943-DE4B-8C4F-B359D80D5FEF}"/>
              </a:ext>
            </a:extLst>
          </p:cNvPr>
          <p:cNvSpPr>
            <a:spLocks noGrp="1"/>
          </p:cNvSpPr>
          <p:nvPr>
            <p:ph type="body" orient="vert" idx="1"/>
          </p:nvPr>
        </p:nvSpPr>
        <p:spPr>
          <a:xfrm>
            <a:off x="838200" y="365125"/>
            <a:ext cx="7734300" cy="5811838"/>
          </a:xfrm>
        </p:spPr>
        <p:txBody>
          <a:bodyPr vert="eaVert"/>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243288BA-301D-6540-9BAB-468FAE41F156}"/>
              </a:ext>
            </a:extLst>
          </p:cNvPr>
          <p:cNvSpPr>
            <a:spLocks noGrp="1"/>
          </p:cNvSpPr>
          <p:nvPr>
            <p:ph type="dt" sz="half" idx="10"/>
          </p:nvPr>
        </p:nvSpPr>
        <p:spPr/>
        <p:txBody>
          <a:bodyPr/>
          <a:lstStyle/>
          <a:p>
            <a:fld id="{356C7242-DE59-F342-8588-9887C401BB65}" type="datetimeFigureOut">
              <a:rPr lang="es-ES_tradnl" smtClean="0"/>
              <a:t>20/01/2026</a:t>
            </a:fld>
            <a:endParaRPr lang="es-ES_tradnl"/>
          </a:p>
        </p:txBody>
      </p:sp>
      <p:sp>
        <p:nvSpPr>
          <p:cNvPr id="5" name="Marcador de pie de página 4">
            <a:extLst>
              <a:ext uri="{FF2B5EF4-FFF2-40B4-BE49-F238E27FC236}">
                <a16:creationId xmlns:a16="http://schemas.microsoft.com/office/drawing/2014/main" id="{49E26692-9C3C-B742-8DBE-64CF18D82208}"/>
              </a:ext>
            </a:extLst>
          </p:cNvPr>
          <p:cNvSpPr>
            <a:spLocks noGrp="1"/>
          </p:cNvSpPr>
          <p:nvPr>
            <p:ph type="ftr" sz="quarter" idx="11"/>
          </p:nvPr>
        </p:nvSpPr>
        <p:spPr/>
        <p:txBody>
          <a:bodyPr/>
          <a:lstStyle/>
          <a:p>
            <a:endParaRPr lang="es-ES_tradnl"/>
          </a:p>
        </p:txBody>
      </p:sp>
      <p:sp>
        <p:nvSpPr>
          <p:cNvPr id="6" name="Marcador de número de diapositiva 5">
            <a:extLst>
              <a:ext uri="{FF2B5EF4-FFF2-40B4-BE49-F238E27FC236}">
                <a16:creationId xmlns:a16="http://schemas.microsoft.com/office/drawing/2014/main" id="{40677DB8-F4E5-6141-99B0-6B4D40311EFC}"/>
              </a:ext>
            </a:extLst>
          </p:cNvPr>
          <p:cNvSpPr>
            <a:spLocks noGrp="1"/>
          </p:cNvSpPr>
          <p:nvPr>
            <p:ph type="sldNum" sz="quarter" idx="12"/>
          </p:nvPr>
        </p:nvSpPr>
        <p:spPr/>
        <p:txBody>
          <a:bodyPr/>
          <a:lstStyle/>
          <a:p>
            <a:fld id="{DA9576C5-C55E-4E4D-809A-340EAD673E42}" type="slidenum">
              <a:rPr lang="es-ES_tradnl" smtClean="0"/>
              <a:t>‹#›</a:t>
            </a:fld>
            <a:endParaRPr lang="es-ES_tradnl"/>
          </a:p>
        </p:txBody>
      </p:sp>
    </p:spTree>
    <p:extLst>
      <p:ext uri="{BB962C8B-B14F-4D97-AF65-F5344CB8AC3E}">
        <p14:creationId xmlns:p14="http://schemas.microsoft.com/office/powerpoint/2010/main" val="481225677"/>
      </p:ext>
    </p:extLst>
  </p:cSld>
  <p:clrMapOvr>
    <a:masterClrMapping/>
  </p:clrMapOvr>
</p:sldLayout>
</file>

<file path=ppt/slideLayouts/slideLayout567.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00A02BBC-F210-ACF2-B23A-582942E0F2ED}"/>
              </a:ext>
            </a:extLst>
          </p:cNvPr>
          <p:cNvSpPr>
            <a:spLocks noGrp="1"/>
          </p:cNvSpPr>
          <p:nvPr>
            <p:ph type="pic" sz="quarter" idx="10"/>
          </p:nvPr>
        </p:nvSpPr>
        <p:spPr>
          <a:xfrm>
            <a:off x="0" y="0"/>
            <a:ext cx="12192000" cy="6858000"/>
          </a:xfrm>
          <a:prstGeom prst="rect">
            <a:avLst/>
          </a:prstGeom>
          <a:pattFill prst="pct5">
            <a:fgClr>
              <a:schemeClr val="accent1"/>
            </a:fgClr>
            <a:bgClr>
              <a:schemeClr val="bg1"/>
            </a:bgClr>
          </a:pattFill>
        </p:spPr>
        <p:txBody>
          <a:bodyPr wrap="square">
            <a:noAutofit/>
          </a:bodyPr>
          <a:lstStyle/>
          <a:p>
            <a:endParaRPr lang="en-ID"/>
          </a:p>
        </p:txBody>
      </p:sp>
    </p:spTree>
    <p:extLst>
      <p:ext uri="{BB962C8B-B14F-4D97-AF65-F5344CB8AC3E}">
        <p14:creationId xmlns:p14="http://schemas.microsoft.com/office/powerpoint/2010/main" val="611715749"/>
      </p:ext>
    </p:extLst>
  </p:cSld>
  <p:clrMapOvr>
    <a:masterClrMapping/>
  </p:clrMapOvr>
</p:sldLayout>
</file>

<file path=ppt/slideLayouts/slideLayout56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81437"/>
            <a:ext cx="10515600" cy="4903774"/>
          </a:xfrm>
        </p:spPr>
        <p:txBody>
          <a:bodyPr/>
          <a:lstStyle>
            <a:lvl1pPr marL="292100" indent="-292100">
              <a:buSzPct val="75000"/>
              <a:buFont typeface="Wingdings" charset="2"/>
              <a:buChar char="q"/>
              <a:tabLst/>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Slide Number Placeholder 5"/>
          <p:cNvSpPr>
            <a:spLocks noGrp="1"/>
          </p:cNvSpPr>
          <p:nvPr>
            <p:ph type="sldNum" sz="quarter" idx="12"/>
          </p:nvPr>
        </p:nvSpPr>
        <p:spPr>
          <a:xfrm>
            <a:off x="11275565" y="6591018"/>
            <a:ext cx="609600" cy="182880"/>
          </a:xfrm>
          <a:prstGeom prst="rect">
            <a:avLst/>
          </a:prstGeom>
        </p:spPr>
        <p:txBody>
          <a:bodyPr/>
          <a:lstStyle>
            <a:lvl1pPr algn="ctr">
              <a:defRPr/>
            </a:lvl1pPr>
          </a:lstStyle>
          <a:p>
            <a:fld id="{23DBA777-F2E9-3143-A920-61D557FAA962}" type="slidenum">
              <a:rPr lang="uk-UA" smtClean="0"/>
              <a:pPr/>
              <a:t>‹#›</a:t>
            </a:fld>
            <a:endParaRPr lang="uk-UA"/>
          </a:p>
        </p:txBody>
      </p:sp>
      <p:sp>
        <p:nvSpPr>
          <p:cNvPr id="14" name="Footer Placeholder 4"/>
          <p:cNvSpPr>
            <a:spLocks noGrp="1"/>
          </p:cNvSpPr>
          <p:nvPr>
            <p:ph type="ftr" sz="quarter" idx="3"/>
          </p:nvPr>
        </p:nvSpPr>
        <p:spPr>
          <a:xfrm>
            <a:off x="7005667" y="6591018"/>
            <a:ext cx="3048000" cy="182880"/>
          </a:xfrm>
          <a:prstGeom prst="rect">
            <a:avLst/>
          </a:prstGeom>
        </p:spPr>
        <p:txBody>
          <a:bodyPr vert="horz" lIns="91440" tIns="45720" rIns="91440" bIns="45720" rtlCol="0" anchor="ctr"/>
          <a:lstStyle>
            <a:lvl1pPr algn="ctr">
              <a:defRPr sz="1000" i="1">
                <a:solidFill>
                  <a:schemeClr val="tx1">
                    <a:tint val="75000"/>
                  </a:schemeClr>
                </a:solidFill>
              </a:defRPr>
            </a:lvl1pPr>
          </a:lstStyle>
          <a:p>
            <a:r>
              <a:rPr lang="en-US" dirty="0"/>
              <a:t>Proprietary &amp; Confidential Information</a:t>
            </a:r>
          </a:p>
        </p:txBody>
      </p:sp>
      <p:sp>
        <p:nvSpPr>
          <p:cNvPr id="15" name="Date Placeholder 3"/>
          <p:cNvSpPr>
            <a:spLocks noGrp="1"/>
          </p:cNvSpPr>
          <p:nvPr>
            <p:ph type="dt" sz="half" idx="10"/>
          </p:nvPr>
        </p:nvSpPr>
        <p:spPr>
          <a:xfrm>
            <a:off x="10051175" y="6591018"/>
            <a:ext cx="1219200" cy="182880"/>
          </a:xfrm>
          <a:prstGeom prst="rect">
            <a:avLst/>
          </a:prstGeom>
        </p:spPr>
        <p:txBody>
          <a:bodyPr vert="horz" lIns="91440" tIns="45720" rIns="91440" bIns="45720" rtlCol="0" anchor="ctr"/>
          <a:lstStyle>
            <a:lvl1pPr>
              <a:defRPr lang="en-US" sz="1000" i="1" smtClean="0">
                <a:solidFill>
                  <a:schemeClr val="tx1">
                    <a:tint val="75000"/>
                  </a:schemeClr>
                </a:solidFill>
                <a:latin typeface="+mn-lt"/>
              </a:defRPr>
            </a:lvl1pPr>
          </a:lstStyle>
          <a:p>
            <a:pPr algn="ctr"/>
            <a:fld id="{C13057FC-40DF-E342-A422-BF3AD635F42F}" type="datetime5">
              <a:rPr lang="en-US" smtClean="0"/>
              <a:t>20-Jan-26</a:t>
            </a:fld>
            <a:endParaRPr lang="mr-IN" dirty="0"/>
          </a:p>
        </p:txBody>
      </p:sp>
      <p:sp>
        <p:nvSpPr>
          <p:cNvPr id="16" name="Title 1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07315692"/>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4839166"/>
            <a:ext cx="9144000" cy="67412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8" name="그림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3234708" y="1991721"/>
            <a:ext cx="5722584" cy="2175309"/>
          </a:xfrm>
          <a:prstGeom prst="rect">
            <a:avLst/>
          </a:prstGeom>
        </p:spPr>
      </p:pic>
      <p:sp>
        <p:nvSpPr>
          <p:cNvPr id="11" name="Slide Number Placeholder 5"/>
          <p:cNvSpPr>
            <a:spLocks noGrp="1"/>
          </p:cNvSpPr>
          <p:nvPr>
            <p:ph type="sldNum" sz="quarter" idx="12"/>
          </p:nvPr>
        </p:nvSpPr>
        <p:spPr>
          <a:xfrm>
            <a:off x="11275565" y="6591018"/>
            <a:ext cx="609600" cy="182880"/>
          </a:xfrm>
          <a:prstGeom prst="rect">
            <a:avLst/>
          </a:prstGeom>
        </p:spPr>
        <p:txBody>
          <a:bodyPr/>
          <a:lstStyle>
            <a:lvl1pPr algn="ctr">
              <a:defRPr/>
            </a:lvl1pPr>
          </a:lstStyle>
          <a:p>
            <a:fld id="{23DBA777-F2E9-3143-A920-61D557FAA962}" type="slidenum">
              <a:rPr lang="uk-UA" smtClean="0"/>
              <a:pPr/>
              <a:t>‹#›</a:t>
            </a:fld>
            <a:endParaRPr lang="uk-UA"/>
          </a:p>
        </p:txBody>
      </p:sp>
      <p:sp>
        <p:nvSpPr>
          <p:cNvPr id="12" name="Footer Placeholder 4"/>
          <p:cNvSpPr>
            <a:spLocks noGrp="1"/>
          </p:cNvSpPr>
          <p:nvPr>
            <p:ph type="ftr" sz="quarter" idx="3"/>
          </p:nvPr>
        </p:nvSpPr>
        <p:spPr>
          <a:xfrm>
            <a:off x="7005667" y="6591018"/>
            <a:ext cx="3048000" cy="182880"/>
          </a:xfrm>
          <a:prstGeom prst="rect">
            <a:avLst/>
          </a:prstGeom>
        </p:spPr>
        <p:txBody>
          <a:bodyPr vert="horz" lIns="91440" tIns="45720" rIns="91440" bIns="45720" rtlCol="0" anchor="ctr"/>
          <a:lstStyle>
            <a:lvl1pPr algn="ctr">
              <a:defRPr sz="1000" i="1">
                <a:solidFill>
                  <a:schemeClr val="tx1">
                    <a:tint val="75000"/>
                  </a:schemeClr>
                </a:solidFill>
              </a:defRPr>
            </a:lvl1pPr>
          </a:lstStyle>
          <a:p>
            <a:r>
              <a:rPr lang="en-US" dirty="0"/>
              <a:t>Proprietary &amp; Confidential Information</a:t>
            </a:r>
          </a:p>
        </p:txBody>
      </p:sp>
      <p:sp>
        <p:nvSpPr>
          <p:cNvPr id="13" name="Date Placeholder 3"/>
          <p:cNvSpPr>
            <a:spLocks noGrp="1"/>
          </p:cNvSpPr>
          <p:nvPr>
            <p:ph type="dt" sz="half" idx="10"/>
          </p:nvPr>
        </p:nvSpPr>
        <p:spPr>
          <a:xfrm>
            <a:off x="10051175" y="6591018"/>
            <a:ext cx="1219200" cy="182880"/>
          </a:xfrm>
          <a:prstGeom prst="rect">
            <a:avLst/>
          </a:prstGeom>
        </p:spPr>
        <p:txBody>
          <a:bodyPr vert="horz" lIns="91440" tIns="45720" rIns="91440" bIns="45720" rtlCol="0" anchor="ctr"/>
          <a:lstStyle>
            <a:lvl1pPr>
              <a:defRPr lang="en-US" sz="1000" i="1" smtClean="0">
                <a:solidFill>
                  <a:schemeClr val="tx1">
                    <a:tint val="75000"/>
                  </a:schemeClr>
                </a:solidFill>
                <a:latin typeface="+mn-lt"/>
              </a:defRPr>
            </a:lvl1pPr>
          </a:lstStyle>
          <a:p>
            <a:pPr algn="ctr"/>
            <a:fld id="{C13057FC-40DF-E342-A422-BF3AD635F42F}" type="datetime5">
              <a:rPr lang="en-US" smtClean="0"/>
              <a:t>20-Jan-26</a:t>
            </a:fld>
            <a:endParaRPr lang="mr-IN" dirty="0"/>
          </a:p>
        </p:txBody>
      </p:sp>
    </p:spTree>
    <p:extLst>
      <p:ext uri="{BB962C8B-B14F-4D97-AF65-F5344CB8AC3E}">
        <p14:creationId xmlns:p14="http://schemas.microsoft.com/office/powerpoint/2010/main" val="1705206574"/>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Textpage_wave-br_03">
  <p:cSld name="Textpage_wave-br_03">
    <p:spTree>
      <p:nvGrpSpPr>
        <p:cNvPr id="1" name="Shape 191"/>
        <p:cNvGrpSpPr/>
        <p:nvPr/>
      </p:nvGrpSpPr>
      <p:grpSpPr>
        <a:xfrm>
          <a:off x="0" y="0"/>
          <a:ext cx="0" cy="0"/>
          <a:chOff x="0" y="0"/>
          <a:chExt cx="0" cy="0"/>
        </a:xfrm>
      </p:grpSpPr>
      <p:pic>
        <p:nvPicPr>
          <p:cNvPr id="192" name="Google Shape;192;p31"/>
          <p:cNvPicPr preferRelativeResize="0"/>
          <p:nvPr/>
        </p:nvPicPr>
        <p:blipFill>
          <a:blip r:embed="rId2">
            <a:alphaModFix amt="6000"/>
          </a:blip>
          <a:stretch>
            <a:fillRect/>
          </a:stretch>
        </p:blipFill>
        <p:spPr>
          <a:xfrm rot="10800000">
            <a:off x="0" y="0"/>
            <a:ext cx="12192000" cy="6858000"/>
          </a:xfrm>
          <a:prstGeom prst="rect">
            <a:avLst/>
          </a:prstGeom>
          <a:noFill/>
          <a:ln>
            <a:noFill/>
          </a:ln>
        </p:spPr>
      </p:pic>
      <p:cxnSp>
        <p:nvCxnSpPr>
          <p:cNvPr id="193" name="Google Shape;193;p31"/>
          <p:cNvCxnSpPr/>
          <p:nvPr/>
        </p:nvCxnSpPr>
        <p:spPr>
          <a:xfrm>
            <a:off x="451693" y="6440667"/>
            <a:ext cx="8130300" cy="0"/>
          </a:xfrm>
          <a:prstGeom prst="straightConnector1">
            <a:avLst/>
          </a:prstGeom>
          <a:noFill/>
          <a:ln w="9525" cap="rnd" cmpd="sng">
            <a:solidFill>
              <a:srgbClr val="31B7BC"/>
            </a:solidFill>
            <a:prstDash val="solid"/>
            <a:miter lim="800000"/>
            <a:headEnd type="none" w="sm" len="sm"/>
            <a:tailEnd type="none" w="sm" len="sm"/>
          </a:ln>
        </p:spPr>
      </p:cxnSp>
      <p:pic>
        <p:nvPicPr>
          <p:cNvPr id="194" name="Google Shape;194;p31"/>
          <p:cNvPicPr preferRelativeResize="0"/>
          <p:nvPr/>
        </p:nvPicPr>
        <p:blipFill>
          <a:blip r:embed="rId3">
            <a:alphaModFix/>
          </a:blip>
          <a:stretch>
            <a:fillRect/>
          </a:stretch>
        </p:blipFill>
        <p:spPr>
          <a:xfrm>
            <a:off x="7839780" y="5659900"/>
            <a:ext cx="4356720" cy="1198099"/>
          </a:xfrm>
          <a:prstGeom prst="rect">
            <a:avLst/>
          </a:prstGeom>
          <a:noFill/>
          <a:ln>
            <a:noFill/>
          </a:ln>
        </p:spPr>
      </p:pic>
      <p:sp>
        <p:nvSpPr>
          <p:cNvPr id="195" name="Google Shape;195;p31"/>
          <p:cNvSpPr txBox="1">
            <a:spLocks noGrp="1"/>
          </p:cNvSpPr>
          <p:nvPr>
            <p:ph type="title"/>
          </p:nvPr>
        </p:nvSpPr>
        <p:spPr>
          <a:xfrm>
            <a:off x="442925" y="495650"/>
            <a:ext cx="112974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2600"/>
              <a:buNone/>
              <a:defRPr/>
            </a:lvl2pPr>
            <a:lvl3pPr lvl="2" algn="l" rtl="0">
              <a:lnSpc>
                <a:spcPct val="100000"/>
              </a:lnSpc>
              <a:spcBef>
                <a:spcPts val="0"/>
              </a:spcBef>
              <a:spcAft>
                <a:spcPts val="0"/>
              </a:spcAft>
              <a:buSzPts val="2600"/>
              <a:buNone/>
              <a:defRPr/>
            </a:lvl3pPr>
            <a:lvl4pPr lvl="3" algn="l" rtl="0">
              <a:lnSpc>
                <a:spcPct val="100000"/>
              </a:lnSpc>
              <a:spcBef>
                <a:spcPts val="0"/>
              </a:spcBef>
              <a:spcAft>
                <a:spcPts val="0"/>
              </a:spcAft>
              <a:buSzPts val="2600"/>
              <a:buNone/>
              <a:defRPr/>
            </a:lvl4pPr>
            <a:lvl5pPr lvl="4" algn="l" rtl="0">
              <a:lnSpc>
                <a:spcPct val="100000"/>
              </a:lnSpc>
              <a:spcBef>
                <a:spcPts val="0"/>
              </a:spcBef>
              <a:spcAft>
                <a:spcPts val="0"/>
              </a:spcAft>
              <a:buSzPts val="2600"/>
              <a:buNone/>
              <a:defRPr/>
            </a:lvl5pPr>
            <a:lvl6pPr lvl="5" algn="l" rtl="0">
              <a:lnSpc>
                <a:spcPct val="100000"/>
              </a:lnSpc>
              <a:spcBef>
                <a:spcPts val="0"/>
              </a:spcBef>
              <a:spcAft>
                <a:spcPts val="0"/>
              </a:spcAft>
              <a:buSzPts val="2600"/>
              <a:buNone/>
              <a:defRPr/>
            </a:lvl6pPr>
            <a:lvl7pPr lvl="6" algn="l" rtl="0">
              <a:lnSpc>
                <a:spcPct val="100000"/>
              </a:lnSpc>
              <a:spcBef>
                <a:spcPts val="0"/>
              </a:spcBef>
              <a:spcAft>
                <a:spcPts val="0"/>
              </a:spcAft>
              <a:buSzPts val="2600"/>
              <a:buNone/>
              <a:defRPr/>
            </a:lvl7pPr>
            <a:lvl8pPr lvl="7" algn="l" rtl="0">
              <a:lnSpc>
                <a:spcPct val="100000"/>
              </a:lnSpc>
              <a:spcBef>
                <a:spcPts val="0"/>
              </a:spcBef>
              <a:spcAft>
                <a:spcPts val="0"/>
              </a:spcAft>
              <a:buSzPts val="2600"/>
              <a:buNone/>
              <a:defRPr/>
            </a:lvl8pPr>
            <a:lvl9pPr lvl="8" algn="l" rtl="0">
              <a:lnSpc>
                <a:spcPct val="100000"/>
              </a:lnSpc>
              <a:spcBef>
                <a:spcPts val="0"/>
              </a:spcBef>
              <a:spcAft>
                <a:spcPts val="0"/>
              </a:spcAft>
              <a:buSzPts val="2600"/>
              <a:buNone/>
              <a:defRPr/>
            </a:lvl9pPr>
          </a:lstStyle>
          <a:p>
            <a:endParaRPr/>
          </a:p>
        </p:txBody>
      </p:sp>
      <p:pic>
        <p:nvPicPr>
          <p:cNvPr id="196" name="Google Shape;196;p31"/>
          <p:cNvPicPr preferRelativeResize="0"/>
          <p:nvPr/>
        </p:nvPicPr>
        <p:blipFill rotWithShape="1">
          <a:blip r:embed="rId4">
            <a:alphaModFix/>
          </a:blip>
          <a:srcRect/>
          <a:stretch/>
        </p:blipFill>
        <p:spPr>
          <a:xfrm>
            <a:off x="11048413" y="6556554"/>
            <a:ext cx="698766" cy="170266"/>
          </a:xfrm>
          <a:prstGeom prst="rect">
            <a:avLst/>
          </a:prstGeom>
          <a:noFill/>
          <a:ln>
            <a:noFill/>
          </a:ln>
        </p:spPr>
      </p:pic>
      <p:sp>
        <p:nvSpPr>
          <p:cNvPr id="197" name="Google Shape;197;p31"/>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31B7BC"/>
                </a:solidFill>
                <a:latin typeface="Calibri"/>
                <a:ea typeface="Calibri"/>
                <a:cs typeface="Calibri"/>
                <a:sym typeface="Calibri"/>
              </a:rPr>
              <a:pPr>
                <a:buClr>
                  <a:srgbClr val="000000"/>
                </a:buClr>
                <a:buSzPts val="1200"/>
                <a:buFont typeface="Arial"/>
                <a:buNone/>
              </a:pPr>
              <a:t>‹#›</a:t>
            </a:fld>
            <a:endParaRPr sz="1400" b="1" kern="0">
              <a:solidFill>
                <a:srgbClr val="31B7BC"/>
              </a:solidFill>
              <a:latin typeface="Calibri"/>
              <a:ea typeface="Calibri"/>
              <a:cs typeface="Calibri"/>
              <a:sym typeface="Calibri"/>
            </a:endParaRPr>
          </a:p>
        </p:txBody>
      </p:sp>
      <p:sp>
        <p:nvSpPr>
          <p:cNvPr id="198" name="Google Shape;198;p31"/>
          <p:cNvSpPr txBox="1">
            <a:spLocks noGrp="1"/>
          </p:cNvSpPr>
          <p:nvPr>
            <p:ph type="body" idx="1"/>
          </p:nvPr>
        </p:nvSpPr>
        <p:spPr>
          <a:xfrm>
            <a:off x="451800" y="1628775"/>
            <a:ext cx="11297400" cy="4572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sp>
        <p:nvSpPr>
          <p:cNvPr id="199" name="Google Shape;199;p31"/>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1A6E99"/>
                </a:solidFill>
                <a:latin typeface="Calibri"/>
                <a:ea typeface="Calibri"/>
                <a:cs typeface="Calibri"/>
                <a:sym typeface="Calibri"/>
              </a:rPr>
              <a:t>Connecting your business</a:t>
            </a:r>
            <a:endParaRPr sz="1400" kern="0">
              <a:solidFill>
                <a:srgbClr val="1A6E99"/>
              </a:solidFill>
              <a:latin typeface="Calibri"/>
              <a:ea typeface="Calibri"/>
              <a:cs typeface="Calibri"/>
              <a:sym typeface="Calibri"/>
            </a:endParaRPr>
          </a:p>
        </p:txBody>
      </p:sp>
    </p:spTree>
    <p:extLst>
      <p:ext uri="{BB962C8B-B14F-4D97-AF65-F5344CB8AC3E}">
        <p14:creationId xmlns:p14="http://schemas.microsoft.com/office/powerpoint/2010/main" val="3320158520"/>
      </p:ext>
    </p:extLst>
  </p:cSld>
  <p:clrMapOvr>
    <a:masterClrMapping/>
  </p:clrMapOvr>
  <p:extLst>
    <p:ext uri="{DCECCB84-F9BA-43D5-87BE-67443E8EF086}">
      <p15:sldGuideLst xmlns:p15="http://schemas.microsoft.com/office/powerpoint/2012/main">
        <p15:guide id="1" pos="284">
          <p15:clr>
            <a:srgbClr val="FA7B17"/>
          </p15:clr>
        </p15:guide>
        <p15:guide id="2" orient="horz" pos="1026">
          <p15:clr>
            <a:srgbClr val="FA7B17"/>
          </p15:clr>
        </p15:guide>
        <p15:guide id="3" pos="7401">
          <p15:clr>
            <a:srgbClr val="FA7B17"/>
          </p15:clr>
        </p15:guide>
        <p15:guide id="4" orient="horz" pos="3906">
          <p15:clr>
            <a:srgbClr val="FBAE40"/>
          </p15:clr>
        </p15:guide>
      </p15:sldGuideLst>
    </p:ext>
  </p:extLst>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9" y="114709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1971003"/>
            <a:ext cx="5157787" cy="41303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14709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1971003"/>
            <a:ext cx="5183188" cy="41303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Slide Number Placeholder 5"/>
          <p:cNvSpPr>
            <a:spLocks noGrp="1"/>
          </p:cNvSpPr>
          <p:nvPr>
            <p:ph type="sldNum" sz="quarter" idx="12"/>
          </p:nvPr>
        </p:nvSpPr>
        <p:spPr>
          <a:xfrm>
            <a:off x="11275565" y="6591018"/>
            <a:ext cx="609600" cy="182880"/>
          </a:xfrm>
          <a:prstGeom prst="rect">
            <a:avLst/>
          </a:prstGeom>
        </p:spPr>
        <p:txBody>
          <a:bodyPr/>
          <a:lstStyle>
            <a:lvl1pPr algn="ctr">
              <a:defRPr/>
            </a:lvl1pPr>
          </a:lstStyle>
          <a:p>
            <a:fld id="{23DBA777-F2E9-3143-A920-61D557FAA962}" type="slidenum">
              <a:rPr lang="uk-UA" smtClean="0"/>
              <a:pPr/>
              <a:t>‹#›</a:t>
            </a:fld>
            <a:endParaRPr lang="uk-UA"/>
          </a:p>
        </p:txBody>
      </p:sp>
      <p:sp>
        <p:nvSpPr>
          <p:cNvPr id="16" name="Footer Placeholder 4"/>
          <p:cNvSpPr>
            <a:spLocks noGrp="1"/>
          </p:cNvSpPr>
          <p:nvPr>
            <p:ph type="ftr" sz="quarter" idx="13"/>
          </p:nvPr>
        </p:nvSpPr>
        <p:spPr>
          <a:xfrm>
            <a:off x="7005667" y="6591018"/>
            <a:ext cx="3048000" cy="182880"/>
          </a:xfrm>
          <a:prstGeom prst="rect">
            <a:avLst/>
          </a:prstGeom>
        </p:spPr>
        <p:txBody>
          <a:bodyPr vert="horz" lIns="91440" tIns="45720" rIns="91440" bIns="45720" rtlCol="0" anchor="ctr"/>
          <a:lstStyle>
            <a:lvl1pPr algn="ctr">
              <a:defRPr sz="1000" i="1">
                <a:solidFill>
                  <a:schemeClr val="tx1">
                    <a:tint val="75000"/>
                  </a:schemeClr>
                </a:solidFill>
              </a:defRPr>
            </a:lvl1pPr>
          </a:lstStyle>
          <a:p>
            <a:r>
              <a:rPr lang="en-US" dirty="0"/>
              <a:t>Proprietary &amp; Confidential Information</a:t>
            </a:r>
          </a:p>
        </p:txBody>
      </p:sp>
      <p:sp>
        <p:nvSpPr>
          <p:cNvPr id="17" name="Date Placeholder 3"/>
          <p:cNvSpPr>
            <a:spLocks noGrp="1"/>
          </p:cNvSpPr>
          <p:nvPr>
            <p:ph type="dt" sz="half" idx="10"/>
          </p:nvPr>
        </p:nvSpPr>
        <p:spPr>
          <a:xfrm>
            <a:off x="10051175" y="6591018"/>
            <a:ext cx="1219200" cy="182880"/>
          </a:xfrm>
          <a:prstGeom prst="rect">
            <a:avLst/>
          </a:prstGeom>
        </p:spPr>
        <p:txBody>
          <a:bodyPr vert="horz" lIns="91440" tIns="45720" rIns="91440" bIns="45720" rtlCol="0" anchor="ctr"/>
          <a:lstStyle>
            <a:lvl1pPr>
              <a:defRPr lang="en-US" sz="1000" i="1" smtClean="0">
                <a:solidFill>
                  <a:schemeClr val="tx1">
                    <a:tint val="75000"/>
                  </a:schemeClr>
                </a:solidFill>
                <a:latin typeface="+mn-lt"/>
              </a:defRPr>
            </a:lvl1pPr>
          </a:lstStyle>
          <a:p>
            <a:pPr algn="ctr"/>
            <a:fld id="{C13057FC-40DF-E342-A422-BF3AD635F42F}" type="datetime5">
              <a:rPr lang="en-US" smtClean="0"/>
              <a:t>20-Jan-26</a:t>
            </a:fld>
            <a:endParaRPr lang="mr-IN" dirty="0"/>
          </a:p>
        </p:txBody>
      </p:sp>
      <p:sp>
        <p:nvSpPr>
          <p:cNvPr id="18" name="Title 17"/>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763215786"/>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173345"/>
            <a:ext cx="5181600" cy="49442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173345"/>
            <a:ext cx="5181600" cy="49469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5"/>
          <p:cNvSpPr>
            <a:spLocks noGrp="1"/>
          </p:cNvSpPr>
          <p:nvPr>
            <p:ph type="sldNum" sz="quarter" idx="12"/>
          </p:nvPr>
        </p:nvSpPr>
        <p:spPr>
          <a:xfrm>
            <a:off x="11275565" y="6591018"/>
            <a:ext cx="609600" cy="182880"/>
          </a:xfrm>
          <a:prstGeom prst="rect">
            <a:avLst/>
          </a:prstGeom>
        </p:spPr>
        <p:txBody>
          <a:bodyPr/>
          <a:lstStyle>
            <a:lvl1pPr algn="ctr">
              <a:defRPr/>
            </a:lvl1pPr>
          </a:lstStyle>
          <a:p>
            <a:fld id="{23DBA777-F2E9-3143-A920-61D557FAA962}" type="slidenum">
              <a:rPr lang="uk-UA" smtClean="0"/>
              <a:pPr/>
              <a:t>‹#›</a:t>
            </a:fld>
            <a:endParaRPr lang="uk-UA"/>
          </a:p>
        </p:txBody>
      </p:sp>
      <p:sp>
        <p:nvSpPr>
          <p:cNvPr id="15" name="Footer Placeholder 4"/>
          <p:cNvSpPr>
            <a:spLocks noGrp="1"/>
          </p:cNvSpPr>
          <p:nvPr>
            <p:ph type="ftr" sz="quarter" idx="3"/>
          </p:nvPr>
        </p:nvSpPr>
        <p:spPr>
          <a:xfrm>
            <a:off x="7005667" y="6591018"/>
            <a:ext cx="3048000" cy="182880"/>
          </a:xfrm>
          <a:prstGeom prst="rect">
            <a:avLst/>
          </a:prstGeom>
        </p:spPr>
        <p:txBody>
          <a:bodyPr vert="horz" lIns="91440" tIns="45720" rIns="91440" bIns="45720" rtlCol="0" anchor="ctr"/>
          <a:lstStyle>
            <a:lvl1pPr algn="ctr">
              <a:defRPr sz="1000" i="1">
                <a:solidFill>
                  <a:schemeClr val="tx1">
                    <a:tint val="75000"/>
                  </a:schemeClr>
                </a:solidFill>
              </a:defRPr>
            </a:lvl1pPr>
          </a:lstStyle>
          <a:p>
            <a:r>
              <a:rPr lang="en-US" dirty="0"/>
              <a:t>Proprietary &amp; Confidential Information</a:t>
            </a:r>
          </a:p>
        </p:txBody>
      </p:sp>
      <p:sp>
        <p:nvSpPr>
          <p:cNvPr id="16" name="Date Placeholder 3"/>
          <p:cNvSpPr>
            <a:spLocks noGrp="1"/>
          </p:cNvSpPr>
          <p:nvPr>
            <p:ph type="dt" sz="half" idx="10"/>
          </p:nvPr>
        </p:nvSpPr>
        <p:spPr>
          <a:xfrm>
            <a:off x="10051175" y="6591018"/>
            <a:ext cx="1219200" cy="182880"/>
          </a:xfrm>
          <a:prstGeom prst="rect">
            <a:avLst/>
          </a:prstGeom>
        </p:spPr>
        <p:txBody>
          <a:bodyPr vert="horz" lIns="91440" tIns="45720" rIns="91440" bIns="45720" rtlCol="0" anchor="ctr"/>
          <a:lstStyle>
            <a:lvl1pPr>
              <a:defRPr lang="en-US" sz="1000" i="1" smtClean="0">
                <a:solidFill>
                  <a:schemeClr val="tx1">
                    <a:tint val="75000"/>
                  </a:schemeClr>
                </a:solidFill>
                <a:latin typeface="+mn-lt"/>
              </a:defRPr>
            </a:lvl1pPr>
          </a:lstStyle>
          <a:p>
            <a:pPr algn="ctr"/>
            <a:fld id="{C13057FC-40DF-E342-A422-BF3AD635F42F}" type="datetime5">
              <a:rPr lang="en-US" smtClean="0"/>
              <a:t>20-Jan-26</a:t>
            </a:fld>
            <a:endParaRPr lang="mr-IN" dirty="0"/>
          </a:p>
        </p:txBody>
      </p:sp>
      <p:sp>
        <p:nvSpPr>
          <p:cNvPr id="17" name="Title 1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973621127"/>
      </p:ext>
    </p:extLst>
  </p:cSld>
  <p:clrMapOvr>
    <a:masterClrMapping/>
  </p:clrMapOvr>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a:xfrm>
            <a:off x="11275565" y="6591018"/>
            <a:ext cx="609600" cy="182880"/>
          </a:xfrm>
          <a:prstGeom prst="rect">
            <a:avLst/>
          </a:prstGeom>
        </p:spPr>
        <p:txBody>
          <a:bodyPr/>
          <a:lstStyle>
            <a:lvl1pPr algn="ctr">
              <a:defRPr/>
            </a:lvl1pPr>
          </a:lstStyle>
          <a:p>
            <a:fld id="{23DBA777-F2E9-3143-A920-61D557FAA962}" type="slidenum">
              <a:rPr lang="uk-UA" smtClean="0"/>
              <a:pPr/>
              <a:t>‹#›</a:t>
            </a:fld>
            <a:endParaRPr lang="uk-UA"/>
          </a:p>
        </p:txBody>
      </p:sp>
      <p:sp>
        <p:nvSpPr>
          <p:cNvPr id="11" name="Footer Placeholder 4"/>
          <p:cNvSpPr>
            <a:spLocks noGrp="1"/>
          </p:cNvSpPr>
          <p:nvPr>
            <p:ph type="ftr" sz="quarter" idx="3"/>
          </p:nvPr>
        </p:nvSpPr>
        <p:spPr>
          <a:xfrm>
            <a:off x="7005667" y="6591018"/>
            <a:ext cx="3048000" cy="182880"/>
          </a:xfrm>
          <a:prstGeom prst="rect">
            <a:avLst/>
          </a:prstGeom>
        </p:spPr>
        <p:txBody>
          <a:bodyPr vert="horz" lIns="91440" tIns="45720" rIns="91440" bIns="45720" rtlCol="0" anchor="ctr"/>
          <a:lstStyle>
            <a:lvl1pPr algn="ctr">
              <a:defRPr sz="1000" i="1">
                <a:solidFill>
                  <a:schemeClr val="tx1">
                    <a:tint val="75000"/>
                  </a:schemeClr>
                </a:solidFill>
              </a:defRPr>
            </a:lvl1pPr>
          </a:lstStyle>
          <a:p>
            <a:r>
              <a:rPr lang="en-US" dirty="0"/>
              <a:t>Proprietary &amp; Confidential Information</a:t>
            </a:r>
          </a:p>
        </p:txBody>
      </p:sp>
      <p:sp>
        <p:nvSpPr>
          <p:cNvPr id="12" name="Date Placeholder 3"/>
          <p:cNvSpPr>
            <a:spLocks noGrp="1"/>
          </p:cNvSpPr>
          <p:nvPr>
            <p:ph type="dt" sz="half" idx="10"/>
          </p:nvPr>
        </p:nvSpPr>
        <p:spPr>
          <a:xfrm>
            <a:off x="10051175" y="6591018"/>
            <a:ext cx="1219200" cy="182880"/>
          </a:xfrm>
          <a:prstGeom prst="rect">
            <a:avLst/>
          </a:prstGeom>
        </p:spPr>
        <p:txBody>
          <a:bodyPr vert="horz" lIns="91440" tIns="45720" rIns="91440" bIns="45720" rtlCol="0" anchor="ctr"/>
          <a:lstStyle>
            <a:lvl1pPr>
              <a:defRPr lang="en-US" sz="1000" i="1" smtClean="0">
                <a:solidFill>
                  <a:schemeClr val="tx1">
                    <a:tint val="75000"/>
                  </a:schemeClr>
                </a:solidFill>
                <a:latin typeface="+mn-lt"/>
              </a:defRPr>
            </a:lvl1pPr>
          </a:lstStyle>
          <a:p>
            <a:pPr algn="ctr"/>
            <a:fld id="{C13057FC-40DF-E342-A422-BF3AD635F42F}" type="datetime5">
              <a:rPr lang="en-US" smtClean="0"/>
              <a:t>20-Jan-26</a:t>
            </a:fld>
            <a:endParaRPr lang="mr-IN" dirty="0"/>
          </a:p>
        </p:txBody>
      </p:sp>
      <p:sp>
        <p:nvSpPr>
          <p:cNvPr id="13" name="Title 1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47200442"/>
      </p:ext>
    </p:extLst>
  </p:cSld>
  <p:clrMapOvr>
    <a:masterClrMapping/>
  </p:clrMapOvr>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a:xfrm>
            <a:off x="11275565" y="6591018"/>
            <a:ext cx="609600" cy="182880"/>
          </a:xfrm>
          <a:prstGeom prst="rect">
            <a:avLst/>
          </a:prstGeom>
        </p:spPr>
        <p:txBody>
          <a:bodyPr/>
          <a:lstStyle>
            <a:lvl1pPr algn="ctr">
              <a:defRPr/>
            </a:lvl1pPr>
          </a:lstStyle>
          <a:p>
            <a:fld id="{23DBA777-F2E9-3143-A920-61D557FAA962}" type="slidenum">
              <a:rPr lang="uk-UA" smtClean="0"/>
              <a:pPr/>
              <a:t>‹#›</a:t>
            </a:fld>
            <a:endParaRPr lang="uk-UA"/>
          </a:p>
        </p:txBody>
      </p:sp>
      <p:sp>
        <p:nvSpPr>
          <p:cNvPr id="13" name="Footer Placeholder 4"/>
          <p:cNvSpPr>
            <a:spLocks noGrp="1"/>
          </p:cNvSpPr>
          <p:nvPr>
            <p:ph type="ftr" sz="quarter" idx="3"/>
          </p:nvPr>
        </p:nvSpPr>
        <p:spPr>
          <a:xfrm>
            <a:off x="7005667" y="6591018"/>
            <a:ext cx="3048000" cy="182880"/>
          </a:xfrm>
          <a:prstGeom prst="rect">
            <a:avLst/>
          </a:prstGeom>
        </p:spPr>
        <p:txBody>
          <a:bodyPr vert="horz" lIns="91440" tIns="45720" rIns="91440" bIns="45720" rtlCol="0" anchor="ctr"/>
          <a:lstStyle>
            <a:lvl1pPr algn="ctr">
              <a:defRPr sz="1000" i="1">
                <a:solidFill>
                  <a:schemeClr val="tx1">
                    <a:tint val="75000"/>
                  </a:schemeClr>
                </a:solidFill>
              </a:defRPr>
            </a:lvl1pPr>
          </a:lstStyle>
          <a:p>
            <a:r>
              <a:rPr lang="en-US" dirty="0"/>
              <a:t>Proprietary &amp; Confidential Information</a:t>
            </a:r>
          </a:p>
        </p:txBody>
      </p:sp>
      <p:sp>
        <p:nvSpPr>
          <p:cNvPr id="14" name="Date Placeholder 3"/>
          <p:cNvSpPr>
            <a:spLocks noGrp="1"/>
          </p:cNvSpPr>
          <p:nvPr>
            <p:ph type="dt" sz="half" idx="10"/>
          </p:nvPr>
        </p:nvSpPr>
        <p:spPr>
          <a:xfrm>
            <a:off x="10051175" y="6591018"/>
            <a:ext cx="1219200" cy="182880"/>
          </a:xfrm>
          <a:prstGeom prst="rect">
            <a:avLst/>
          </a:prstGeom>
        </p:spPr>
        <p:txBody>
          <a:bodyPr vert="horz" lIns="91440" tIns="45720" rIns="91440" bIns="45720" rtlCol="0" anchor="ctr"/>
          <a:lstStyle>
            <a:lvl1pPr>
              <a:defRPr lang="en-US" sz="1000" i="1" smtClean="0">
                <a:solidFill>
                  <a:schemeClr val="tx1">
                    <a:tint val="75000"/>
                  </a:schemeClr>
                </a:solidFill>
                <a:latin typeface="+mn-lt"/>
              </a:defRPr>
            </a:lvl1pPr>
          </a:lstStyle>
          <a:p>
            <a:pPr algn="ctr"/>
            <a:fld id="{C13057FC-40DF-E342-A422-BF3AD635F42F}" type="datetime5">
              <a:rPr lang="en-US" smtClean="0"/>
              <a:t>20-Jan-26</a:t>
            </a:fld>
            <a:endParaRPr lang="mr-IN" dirty="0"/>
          </a:p>
        </p:txBody>
      </p:sp>
      <p:sp>
        <p:nvSpPr>
          <p:cNvPr id="15" name="Title 1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76596272"/>
      </p:ext>
    </p:extLst>
  </p:cSld>
  <p:clrMapOvr>
    <a:masterClrMapping/>
  </p:clrMapOvr>
</p:sldLayout>
</file>

<file path=ppt/slideLayouts/slideLayout5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987426"/>
            <a:ext cx="3932237" cy="1069974"/>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Slide Number Placeholder 5"/>
          <p:cNvSpPr>
            <a:spLocks noGrp="1"/>
          </p:cNvSpPr>
          <p:nvPr>
            <p:ph type="sldNum" sz="quarter" idx="12"/>
          </p:nvPr>
        </p:nvSpPr>
        <p:spPr>
          <a:xfrm>
            <a:off x="11275565" y="6591018"/>
            <a:ext cx="609600" cy="182880"/>
          </a:xfrm>
          <a:prstGeom prst="rect">
            <a:avLst/>
          </a:prstGeom>
        </p:spPr>
        <p:txBody>
          <a:bodyPr/>
          <a:lstStyle>
            <a:lvl1pPr algn="ctr">
              <a:defRPr/>
            </a:lvl1pPr>
          </a:lstStyle>
          <a:p>
            <a:fld id="{23DBA777-F2E9-3143-A920-61D557FAA962}" type="slidenum">
              <a:rPr lang="uk-UA" smtClean="0"/>
              <a:pPr/>
              <a:t>‹#›</a:t>
            </a:fld>
            <a:endParaRPr lang="uk-UA"/>
          </a:p>
        </p:txBody>
      </p:sp>
      <p:sp>
        <p:nvSpPr>
          <p:cNvPr id="13" name="Footer Placeholder 4"/>
          <p:cNvSpPr>
            <a:spLocks noGrp="1"/>
          </p:cNvSpPr>
          <p:nvPr>
            <p:ph type="ftr" sz="quarter" idx="3"/>
          </p:nvPr>
        </p:nvSpPr>
        <p:spPr>
          <a:xfrm>
            <a:off x="7005667" y="6591018"/>
            <a:ext cx="3048000" cy="182880"/>
          </a:xfrm>
          <a:prstGeom prst="rect">
            <a:avLst/>
          </a:prstGeom>
        </p:spPr>
        <p:txBody>
          <a:bodyPr vert="horz" lIns="91440" tIns="45720" rIns="91440" bIns="45720" rtlCol="0" anchor="ctr"/>
          <a:lstStyle>
            <a:lvl1pPr algn="ctr">
              <a:defRPr sz="1000" i="1">
                <a:solidFill>
                  <a:schemeClr val="tx1">
                    <a:tint val="75000"/>
                  </a:schemeClr>
                </a:solidFill>
              </a:defRPr>
            </a:lvl1pPr>
          </a:lstStyle>
          <a:p>
            <a:r>
              <a:rPr lang="en-US" dirty="0"/>
              <a:t>Proprietary &amp; Confidential Information</a:t>
            </a:r>
          </a:p>
        </p:txBody>
      </p:sp>
      <p:sp>
        <p:nvSpPr>
          <p:cNvPr id="14" name="Date Placeholder 3"/>
          <p:cNvSpPr>
            <a:spLocks noGrp="1"/>
          </p:cNvSpPr>
          <p:nvPr>
            <p:ph type="dt" sz="half" idx="10"/>
          </p:nvPr>
        </p:nvSpPr>
        <p:spPr>
          <a:xfrm>
            <a:off x="10051175" y="6591018"/>
            <a:ext cx="1219200" cy="182880"/>
          </a:xfrm>
          <a:prstGeom prst="rect">
            <a:avLst/>
          </a:prstGeom>
        </p:spPr>
        <p:txBody>
          <a:bodyPr vert="horz" lIns="91440" tIns="45720" rIns="91440" bIns="45720" rtlCol="0" anchor="ctr"/>
          <a:lstStyle>
            <a:lvl1pPr>
              <a:defRPr lang="en-US" sz="1000" i="1" smtClean="0">
                <a:solidFill>
                  <a:schemeClr val="tx1">
                    <a:tint val="75000"/>
                  </a:schemeClr>
                </a:solidFill>
                <a:latin typeface="+mn-lt"/>
              </a:defRPr>
            </a:lvl1pPr>
          </a:lstStyle>
          <a:p>
            <a:pPr algn="ctr"/>
            <a:fld id="{C13057FC-40DF-E342-A422-BF3AD635F42F}" type="datetime5">
              <a:rPr lang="en-US" smtClean="0"/>
              <a:t>20-Jan-26</a:t>
            </a:fld>
            <a:endParaRPr lang="mr-IN" dirty="0"/>
          </a:p>
        </p:txBody>
      </p:sp>
    </p:spTree>
    <p:extLst>
      <p:ext uri="{BB962C8B-B14F-4D97-AF65-F5344CB8AC3E}">
        <p14:creationId xmlns:p14="http://schemas.microsoft.com/office/powerpoint/2010/main" val="2168213636"/>
      </p:ext>
    </p:extLst>
  </p:cSld>
  <p:clrMapOvr>
    <a:masterClrMapping/>
  </p:clrMapOvr>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838200" y="1229989"/>
            <a:ext cx="10515600" cy="484177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p:cNvSpPr>
            <a:spLocks noGrp="1"/>
          </p:cNvSpPr>
          <p:nvPr>
            <p:ph type="sldNum" sz="quarter" idx="12"/>
          </p:nvPr>
        </p:nvSpPr>
        <p:spPr>
          <a:xfrm>
            <a:off x="11275565" y="6591018"/>
            <a:ext cx="609600" cy="182880"/>
          </a:xfrm>
          <a:prstGeom prst="rect">
            <a:avLst/>
          </a:prstGeom>
        </p:spPr>
        <p:txBody>
          <a:bodyPr/>
          <a:lstStyle>
            <a:lvl1pPr algn="ctr">
              <a:defRPr/>
            </a:lvl1pPr>
          </a:lstStyle>
          <a:p>
            <a:fld id="{23DBA777-F2E9-3143-A920-61D557FAA962}" type="slidenum">
              <a:rPr lang="uk-UA" smtClean="0"/>
              <a:pPr/>
              <a:t>‹#›</a:t>
            </a:fld>
            <a:endParaRPr lang="uk-UA"/>
          </a:p>
        </p:txBody>
      </p:sp>
      <p:sp>
        <p:nvSpPr>
          <p:cNvPr id="13" name="Footer Placeholder 4"/>
          <p:cNvSpPr>
            <a:spLocks noGrp="1"/>
          </p:cNvSpPr>
          <p:nvPr>
            <p:ph type="ftr" sz="quarter" idx="3"/>
          </p:nvPr>
        </p:nvSpPr>
        <p:spPr>
          <a:xfrm>
            <a:off x="7005667" y="6591018"/>
            <a:ext cx="3048000" cy="182880"/>
          </a:xfrm>
          <a:prstGeom prst="rect">
            <a:avLst/>
          </a:prstGeom>
        </p:spPr>
        <p:txBody>
          <a:bodyPr vert="horz" lIns="91440" tIns="45720" rIns="91440" bIns="45720" rtlCol="0" anchor="ctr"/>
          <a:lstStyle>
            <a:lvl1pPr algn="ctr">
              <a:defRPr sz="1000" i="1">
                <a:solidFill>
                  <a:schemeClr val="tx1">
                    <a:tint val="75000"/>
                  </a:schemeClr>
                </a:solidFill>
              </a:defRPr>
            </a:lvl1pPr>
          </a:lstStyle>
          <a:p>
            <a:r>
              <a:rPr lang="en-US" dirty="0"/>
              <a:t>Proprietary &amp; Confidential Information</a:t>
            </a:r>
          </a:p>
        </p:txBody>
      </p:sp>
      <p:sp>
        <p:nvSpPr>
          <p:cNvPr id="14" name="Date Placeholder 3"/>
          <p:cNvSpPr>
            <a:spLocks noGrp="1"/>
          </p:cNvSpPr>
          <p:nvPr>
            <p:ph type="dt" sz="half" idx="10"/>
          </p:nvPr>
        </p:nvSpPr>
        <p:spPr>
          <a:xfrm>
            <a:off x="10051175" y="6591018"/>
            <a:ext cx="1219200" cy="182880"/>
          </a:xfrm>
          <a:prstGeom prst="rect">
            <a:avLst/>
          </a:prstGeom>
        </p:spPr>
        <p:txBody>
          <a:bodyPr vert="horz" lIns="91440" tIns="45720" rIns="91440" bIns="45720" rtlCol="0" anchor="ctr"/>
          <a:lstStyle>
            <a:lvl1pPr>
              <a:defRPr lang="en-US" sz="1000" i="1" smtClean="0">
                <a:solidFill>
                  <a:schemeClr val="tx1">
                    <a:tint val="75000"/>
                  </a:schemeClr>
                </a:solidFill>
                <a:latin typeface="+mn-lt"/>
              </a:defRPr>
            </a:lvl1pPr>
          </a:lstStyle>
          <a:p>
            <a:pPr algn="ctr"/>
            <a:fld id="{C13057FC-40DF-E342-A422-BF3AD635F42F}" type="datetime5">
              <a:rPr lang="en-US" smtClean="0"/>
              <a:t>20-Jan-26</a:t>
            </a:fld>
            <a:endParaRPr lang="mr-IN" dirty="0"/>
          </a:p>
        </p:txBody>
      </p:sp>
      <p:sp>
        <p:nvSpPr>
          <p:cNvPr id="15" name="Title 1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00850992"/>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442704"/>
            <a:ext cx="10515600" cy="2852737"/>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411441"/>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1" name="Slide Number Placeholder 5"/>
          <p:cNvSpPr>
            <a:spLocks noGrp="1"/>
          </p:cNvSpPr>
          <p:nvPr>
            <p:ph type="sldNum" sz="quarter" idx="12"/>
          </p:nvPr>
        </p:nvSpPr>
        <p:spPr>
          <a:xfrm>
            <a:off x="11275565" y="6591018"/>
            <a:ext cx="609600" cy="182880"/>
          </a:xfrm>
          <a:prstGeom prst="rect">
            <a:avLst/>
          </a:prstGeom>
        </p:spPr>
        <p:txBody>
          <a:bodyPr/>
          <a:lstStyle>
            <a:lvl1pPr algn="ctr">
              <a:defRPr/>
            </a:lvl1pPr>
          </a:lstStyle>
          <a:p>
            <a:fld id="{23DBA777-F2E9-3143-A920-61D557FAA962}" type="slidenum">
              <a:rPr lang="uk-UA" smtClean="0"/>
              <a:pPr/>
              <a:t>‹#›</a:t>
            </a:fld>
            <a:endParaRPr lang="uk-UA"/>
          </a:p>
        </p:txBody>
      </p:sp>
      <p:sp>
        <p:nvSpPr>
          <p:cNvPr id="12" name="Footer Placeholder 4"/>
          <p:cNvSpPr>
            <a:spLocks noGrp="1"/>
          </p:cNvSpPr>
          <p:nvPr>
            <p:ph type="ftr" sz="quarter" idx="3"/>
          </p:nvPr>
        </p:nvSpPr>
        <p:spPr>
          <a:xfrm>
            <a:off x="7005667" y="6591018"/>
            <a:ext cx="3048000" cy="182880"/>
          </a:xfrm>
          <a:prstGeom prst="rect">
            <a:avLst/>
          </a:prstGeom>
        </p:spPr>
        <p:txBody>
          <a:bodyPr vert="horz" lIns="91440" tIns="45720" rIns="91440" bIns="45720" rtlCol="0" anchor="ctr"/>
          <a:lstStyle>
            <a:lvl1pPr algn="ctr">
              <a:defRPr sz="1000" i="1">
                <a:solidFill>
                  <a:schemeClr val="tx1">
                    <a:tint val="75000"/>
                  </a:schemeClr>
                </a:solidFill>
              </a:defRPr>
            </a:lvl1pPr>
          </a:lstStyle>
          <a:p>
            <a:r>
              <a:rPr lang="en-US" dirty="0"/>
              <a:t>Proprietary &amp; Confidential Information</a:t>
            </a:r>
          </a:p>
        </p:txBody>
      </p:sp>
      <p:sp>
        <p:nvSpPr>
          <p:cNvPr id="13" name="Date Placeholder 3"/>
          <p:cNvSpPr>
            <a:spLocks noGrp="1"/>
          </p:cNvSpPr>
          <p:nvPr>
            <p:ph type="dt" sz="half" idx="10"/>
          </p:nvPr>
        </p:nvSpPr>
        <p:spPr>
          <a:xfrm>
            <a:off x="10051175" y="6591018"/>
            <a:ext cx="1219200" cy="182880"/>
          </a:xfrm>
          <a:prstGeom prst="rect">
            <a:avLst/>
          </a:prstGeom>
        </p:spPr>
        <p:txBody>
          <a:bodyPr vert="horz" lIns="91440" tIns="45720" rIns="91440" bIns="45720" rtlCol="0" anchor="ctr"/>
          <a:lstStyle>
            <a:lvl1pPr>
              <a:defRPr lang="en-US" sz="1000" i="1" smtClean="0">
                <a:solidFill>
                  <a:schemeClr val="tx1">
                    <a:tint val="75000"/>
                  </a:schemeClr>
                </a:solidFill>
                <a:latin typeface="+mn-lt"/>
              </a:defRPr>
            </a:lvl1pPr>
          </a:lstStyle>
          <a:p>
            <a:pPr algn="ctr"/>
            <a:fld id="{C13057FC-40DF-E342-A422-BF3AD635F42F}" type="datetime5">
              <a:rPr lang="en-US" smtClean="0"/>
              <a:t>20-Jan-26</a:t>
            </a:fld>
            <a:endParaRPr lang="mr-IN" dirty="0"/>
          </a:p>
        </p:txBody>
      </p:sp>
    </p:spTree>
    <p:extLst>
      <p:ext uri="{BB962C8B-B14F-4D97-AF65-F5344CB8AC3E}">
        <p14:creationId xmlns:p14="http://schemas.microsoft.com/office/powerpoint/2010/main" val="1118902701"/>
      </p:ext>
    </p:extLst>
  </p:cSld>
  <p:clrMapOvr>
    <a:masterClrMapping/>
  </p:clrMapOvr>
</p:sldLayout>
</file>

<file path=ppt/slideLayouts/slideLayout5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987426"/>
            <a:ext cx="3932237" cy="1069974"/>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Slide Number Placeholder 5"/>
          <p:cNvSpPr>
            <a:spLocks noGrp="1"/>
          </p:cNvSpPr>
          <p:nvPr>
            <p:ph type="sldNum" sz="quarter" idx="12"/>
          </p:nvPr>
        </p:nvSpPr>
        <p:spPr>
          <a:xfrm>
            <a:off x="11275565" y="6591018"/>
            <a:ext cx="609600" cy="182880"/>
          </a:xfrm>
          <a:prstGeom prst="rect">
            <a:avLst/>
          </a:prstGeom>
        </p:spPr>
        <p:txBody>
          <a:bodyPr/>
          <a:lstStyle>
            <a:lvl1pPr algn="ctr">
              <a:defRPr/>
            </a:lvl1pPr>
          </a:lstStyle>
          <a:p>
            <a:fld id="{23DBA777-F2E9-3143-A920-61D557FAA962}" type="slidenum">
              <a:rPr lang="uk-UA" smtClean="0"/>
              <a:pPr/>
              <a:t>‹#›</a:t>
            </a:fld>
            <a:endParaRPr lang="uk-UA"/>
          </a:p>
        </p:txBody>
      </p:sp>
      <p:sp>
        <p:nvSpPr>
          <p:cNvPr id="14" name="Footer Placeholder 4"/>
          <p:cNvSpPr>
            <a:spLocks noGrp="1"/>
          </p:cNvSpPr>
          <p:nvPr>
            <p:ph type="ftr" sz="quarter" idx="3"/>
          </p:nvPr>
        </p:nvSpPr>
        <p:spPr>
          <a:xfrm>
            <a:off x="7005667" y="6591018"/>
            <a:ext cx="3048000" cy="182880"/>
          </a:xfrm>
          <a:prstGeom prst="rect">
            <a:avLst/>
          </a:prstGeom>
        </p:spPr>
        <p:txBody>
          <a:bodyPr vert="horz" lIns="91440" tIns="45720" rIns="91440" bIns="45720" rtlCol="0" anchor="ctr"/>
          <a:lstStyle>
            <a:lvl1pPr algn="ctr">
              <a:defRPr sz="1000" i="1">
                <a:solidFill>
                  <a:schemeClr val="tx1">
                    <a:tint val="75000"/>
                  </a:schemeClr>
                </a:solidFill>
              </a:defRPr>
            </a:lvl1pPr>
          </a:lstStyle>
          <a:p>
            <a:r>
              <a:rPr lang="en-US" dirty="0"/>
              <a:t>Proprietary &amp; Confidential Information</a:t>
            </a:r>
          </a:p>
        </p:txBody>
      </p:sp>
      <p:sp>
        <p:nvSpPr>
          <p:cNvPr id="15" name="Date Placeholder 3"/>
          <p:cNvSpPr>
            <a:spLocks noGrp="1"/>
          </p:cNvSpPr>
          <p:nvPr>
            <p:ph type="dt" sz="half" idx="10"/>
          </p:nvPr>
        </p:nvSpPr>
        <p:spPr>
          <a:xfrm>
            <a:off x="10051175" y="6591018"/>
            <a:ext cx="1219200" cy="182880"/>
          </a:xfrm>
          <a:prstGeom prst="rect">
            <a:avLst/>
          </a:prstGeom>
        </p:spPr>
        <p:txBody>
          <a:bodyPr vert="horz" lIns="91440" tIns="45720" rIns="91440" bIns="45720" rtlCol="0" anchor="ctr"/>
          <a:lstStyle>
            <a:lvl1pPr>
              <a:defRPr lang="en-US" sz="1000" i="1" smtClean="0">
                <a:solidFill>
                  <a:schemeClr val="tx1">
                    <a:tint val="75000"/>
                  </a:schemeClr>
                </a:solidFill>
                <a:latin typeface="+mn-lt"/>
              </a:defRPr>
            </a:lvl1pPr>
          </a:lstStyle>
          <a:p>
            <a:pPr algn="ctr"/>
            <a:fld id="{C13057FC-40DF-E342-A422-BF3AD635F42F}" type="datetime5">
              <a:rPr lang="en-US" smtClean="0"/>
              <a:t>20-Jan-26</a:t>
            </a:fld>
            <a:endParaRPr lang="mr-IN" dirty="0"/>
          </a:p>
        </p:txBody>
      </p:sp>
    </p:spTree>
    <p:extLst>
      <p:ext uri="{BB962C8B-B14F-4D97-AF65-F5344CB8AC3E}">
        <p14:creationId xmlns:p14="http://schemas.microsoft.com/office/powerpoint/2010/main" val="864667374"/>
      </p:ext>
    </p:extLst>
  </p:cSld>
  <p:clrMapOvr>
    <a:masterClrMapping/>
  </p:clrMapOvr>
</p:sldLayout>
</file>

<file path=ppt/slideLayouts/slideLayout578.xml><?xml version="1.0" encoding="utf-8"?>
<p:sldLayout xmlns:a="http://schemas.openxmlformats.org/drawingml/2006/main" xmlns:r="http://schemas.openxmlformats.org/officeDocument/2006/relationships" xmlns:p="http://schemas.openxmlformats.org/presentationml/2006/main" matchingName="Two Content" userDrawn="1">
  <p:cSld name="1_Two Content">
    <p:spTree>
      <p:nvGrpSpPr>
        <p:cNvPr id="1" name="Shape 32"/>
        <p:cNvGrpSpPr/>
        <p:nvPr/>
      </p:nvGrpSpPr>
      <p:grpSpPr>
        <a:xfrm>
          <a:off x="0" y="0"/>
          <a:ext cx="0" cy="0"/>
          <a:chOff x="0" y="0"/>
          <a:chExt cx="0" cy="0"/>
        </a:xfrm>
      </p:grpSpPr>
      <p:sp>
        <p:nvSpPr>
          <p:cNvPr id="33" name="Google Shape;33;p43"/>
          <p:cNvSpPr txBox="1">
            <a:spLocks noGrp="1"/>
          </p:cNvSpPr>
          <p:nvPr>
            <p:ph type="title"/>
          </p:nvPr>
        </p:nvSpPr>
        <p:spPr>
          <a:xfrm>
            <a:off x="1927122" y="365126"/>
            <a:ext cx="9426677" cy="657430"/>
          </a:xfrm>
          <a:prstGeom prst="rect">
            <a:avLst/>
          </a:prstGeom>
          <a:noFill/>
          <a:ln>
            <a:noFill/>
          </a:ln>
        </p:spPr>
        <p:txBody>
          <a:bodyPr spcFirstLastPara="1" wrap="square" lIns="91425" tIns="45700" rIns="91425" bIns="45700" anchor="ctr" anchorCtr="0">
            <a:normAutofit/>
          </a:bodyPr>
          <a:lstStyle>
            <a:lvl1pPr>
              <a:defRPr sz="2800" b="1" dirty="0"/>
            </a:lvl1pPr>
          </a:lstStyle>
          <a:p>
            <a:pPr lvl="0">
              <a:buSzPts val="1800"/>
            </a:pPr>
            <a:endParaRPr dirty="0"/>
          </a:p>
        </p:txBody>
      </p:sp>
      <p:sp>
        <p:nvSpPr>
          <p:cNvPr id="10" name="Google Shape;22;p41">
            <a:extLst>
              <a:ext uri="{FF2B5EF4-FFF2-40B4-BE49-F238E27FC236}">
                <a16:creationId xmlns:a16="http://schemas.microsoft.com/office/drawing/2014/main" id="{9C9FAE94-42C5-CC41-A6DD-BF0240DBC406}"/>
              </a:ext>
            </a:extLst>
          </p:cNvPr>
          <p:cNvSpPr txBox="1">
            <a:spLocks noGrp="1"/>
          </p:cNvSpPr>
          <p:nvPr>
            <p:ph type="body" idx="13" hasCustomPrompt="1"/>
          </p:nvPr>
        </p:nvSpPr>
        <p:spPr>
          <a:xfrm>
            <a:off x="695325" y="1557337"/>
            <a:ext cx="5324475" cy="4522951"/>
          </a:xfrm>
          <a:prstGeom prst="rect">
            <a:avLst/>
          </a:prstGeom>
          <a:noFill/>
          <a:ln>
            <a:noFill/>
          </a:ln>
        </p:spPr>
        <p:txBody>
          <a:bodyPr spcFirstLastPara="1" wrap="square" lIns="91425" tIns="45700" rIns="91425" bIns="45700" anchor="t" anchorCtr="0">
            <a:normAutofit/>
          </a:bodyPr>
          <a:lstStyle>
            <a:lvl1pPr marL="400050" lvl="0" indent="-285750" algn="l">
              <a:lnSpc>
                <a:spcPct val="90000"/>
              </a:lnSpc>
              <a:spcBef>
                <a:spcPts val="1000"/>
              </a:spcBef>
              <a:spcAft>
                <a:spcPts val="0"/>
              </a:spcAft>
              <a:buClr>
                <a:srgbClr val="CB1318"/>
              </a:buClr>
              <a:buSzPts val="1800"/>
              <a:buFont typeface="Arial" panose="020B0604020202020204" pitchFamily="34" charset="0"/>
              <a:buChar char="•"/>
              <a:defRPr/>
            </a:lvl1pPr>
            <a:lvl2pPr marL="857250" lvl="1" indent="-285750" algn="l">
              <a:lnSpc>
                <a:spcPct val="90000"/>
              </a:lnSpc>
              <a:spcBef>
                <a:spcPts val="500"/>
              </a:spcBef>
              <a:spcAft>
                <a:spcPts val="0"/>
              </a:spcAft>
              <a:buClr>
                <a:srgbClr val="CB1318"/>
              </a:buClr>
              <a:buSzPts val="1800"/>
              <a:buFont typeface="Arial" panose="020B0604020202020204" pitchFamily="34" charset="0"/>
              <a:buChar char="•"/>
              <a:defRPr>
                <a:latin typeface="Calibri" panose="020F0502020204030204" pitchFamily="34" charset="0"/>
                <a:cs typeface="Calibri" panose="020F0502020204030204" pitchFamily="34" charset="0"/>
              </a:defRPr>
            </a:lvl2pPr>
            <a:lvl3pPr marL="1371600" lvl="2" indent="-342900" algn="l">
              <a:lnSpc>
                <a:spcPct val="90000"/>
              </a:lnSpc>
              <a:spcBef>
                <a:spcPts val="500"/>
              </a:spcBef>
              <a:spcAft>
                <a:spcPts val="0"/>
              </a:spcAft>
              <a:buClr>
                <a:srgbClr val="CB1318"/>
              </a:buClr>
              <a:buSzPts val="1800"/>
              <a:buChar char="•"/>
              <a:defRPr/>
            </a:lvl3pPr>
            <a:lvl4pPr marL="1828800" lvl="3" indent="-342900" algn="l">
              <a:lnSpc>
                <a:spcPct val="90000"/>
              </a:lnSpc>
              <a:spcBef>
                <a:spcPts val="500"/>
              </a:spcBef>
              <a:spcAft>
                <a:spcPts val="0"/>
              </a:spcAft>
              <a:buClr>
                <a:srgbClr val="CB1318"/>
              </a:buClr>
              <a:buSzPts val="1800"/>
              <a:buChar char="•"/>
              <a:defRPr/>
            </a:lvl4pPr>
            <a:lvl5pPr marL="2286000" lvl="4" indent="-342900" algn="l">
              <a:lnSpc>
                <a:spcPct val="90000"/>
              </a:lnSpc>
              <a:spcBef>
                <a:spcPts val="500"/>
              </a:spcBef>
              <a:spcAft>
                <a:spcPts val="0"/>
              </a:spcAft>
              <a:buClr>
                <a:srgbClr val="CB1318"/>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GB" dirty="0" err="1"/>
              <a:t>Wdlknd</a:t>
            </a:r>
            <a:endParaRPr lang="en-GB" dirty="0"/>
          </a:p>
          <a:p>
            <a:pPr lvl="1"/>
            <a:r>
              <a:rPr lang="en-GB" dirty="0" err="1"/>
              <a:t>dwd</a:t>
            </a:r>
            <a:endParaRPr lang="en-GB" dirty="0"/>
          </a:p>
          <a:p>
            <a:pPr lvl="1"/>
            <a:endParaRPr lang="en-GB" dirty="0"/>
          </a:p>
        </p:txBody>
      </p:sp>
      <p:sp>
        <p:nvSpPr>
          <p:cNvPr id="2" name="Footer Placeholder 1">
            <a:extLst>
              <a:ext uri="{FF2B5EF4-FFF2-40B4-BE49-F238E27FC236}">
                <a16:creationId xmlns:a16="http://schemas.microsoft.com/office/drawing/2014/main" id="{B73421AD-286F-A945-A888-C8C588848CB2}"/>
              </a:ext>
            </a:extLst>
          </p:cNvPr>
          <p:cNvSpPr>
            <a:spLocks noGrp="1"/>
          </p:cNvSpPr>
          <p:nvPr>
            <p:ph type="ftr" sz="quarter" idx="14"/>
          </p:nvPr>
        </p:nvSpPr>
        <p:spPr>
          <a:xfrm>
            <a:off x="4038600" y="6356350"/>
            <a:ext cx="4114800" cy="365125"/>
          </a:xfrm>
          <a:prstGeom prst="rect">
            <a:avLst/>
          </a:prstGeom>
        </p:spPr>
        <p:txBody>
          <a:bodyPr/>
          <a:lstStyle/>
          <a:p>
            <a:r>
              <a:rPr lang="en-GB"/>
              <a:t>Proprietary &amp; Confidential Information</a:t>
            </a:r>
            <a:endParaRPr lang="en-GB" dirty="0"/>
          </a:p>
        </p:txBody>
      </p:sp>
      <p:sp>
        <p:nvSpPr>
          <p:cNvPr id="3" name="Slide Number Placeholder 2">
            <a:extLst>
              <a:ext uri="{FF2B5EF4-FFF2-40B4-BE49-F238E27FC236}">
                <a16:creationId xmlns:a16="http://schemas.microsoft.com/office/drawing/2014/main" id="{5A380DFF-53A7-154E-9599-5D97B46DC305}"/>
              </a:ext>
            </a:extLst>
          </p:cNvPr>
          <p:cNvSpPr>
            <a:spLocks noGrp="1"/>
          </p:cNvSpPr>
          <p:nvPr>
            <p:ph type="sldNum" sz="quarter" idx="15"/>
          </p:nvPr>
        </p:nvSpPr>
        <p:spPr/>
        <p:txBody>
          <a:bodyPr/>
          <a:lstStyle/>
          <a:p>
            <a:fld id="{F78ED597-95E1-5B45-9218-68D701FC7C9F}" type="slidenum">
              <a:rPr lang="en-GB" smtClean="0"/>
              <a:t>‹#›</a:t>
            </a:fld>
            <a:endParaRPr lang="en-GB"/>
          </a:p>
        </p:txBody>
      </p:sp>
    </p:spTree>
    <p:extLst>
      <p:ext uri="{BB962C8B-B14F-4D97-AF65-F5344CB8AC3E}">
        <p14:creationId xmlns:p14="http://schemas.microsoft.com/office/powerpoint/2010/main" val="32879407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35">
          <p15:clr>
            <a:srgbClr val="FBAE40"/>
          </p15:clr>
        </p15:guide>
        <p15:guide id="4" orient="horz" pos="975">
          <p15:clr>
            <a:srgbClr val="FBAE40"/>
          </p15:clr>
        </p15:guide>
      </p15:sldGuideLst>
    </p:ext>
  </p:extLst>
</p:sldLayout>
</file>

<file path=ppt/slideLayouts/slideLayout579.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38"/>
        <p:cNvGrpSpPr/>
        <p:nvPr/>
      </p:nvGrpSpPr>
      <p:grpSpPr>
        <a:xfrm>
          <a:off x="0" y="0"/>
          <a:ext cx="0" cy="0"/>
          <a:chOff x="0" y="0"/>
          <a:chExt cx="0" cy="0"/>
        </a:xfrm>
      </p:grpSpPr>
      <p:sp>
        <p:nvSpPr>
          <p:cNvPr id="39" name="Google Shape;39;p45"/>
          <p:cNvSpPr txBox="1">
            <a:spLocks noGrp="1"/>
          </p:cNvSpPr>
          <p:nvPr>
            <p:ph type="title"/>
          </p:nvPr>
        </p:nvSpPr>
        <p:spPr>
          <a:xfrm>
            <a:off x="1927122" y="365126"/>
            <a:ext cx="9426677" cy="65743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1" name="Google Shape;4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000" b="0" i="1"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en-GB" dirty="0"/>
              <a:t>Proprietary &amp; Confidential Information</a:t>
            </a:r>
            <a:endParaRPr dirty="0"/>
          </a:p>
        </p:txBody>
      </p:sp>
      <p:sp>
        <p:nvSpPr>
          <p:cNvPr id="42" name="Google Shape;4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dirty="0"/>
          </a:p>
        </p:txBody>
      </p:sp>
    </p:spTree>
    <p:extLst>
      <p:ext uri="{BB962C8B-B14F-4D97-AF65-F5344CB8AC3E}">
        <p14:creationId xmlns:p14="http://schemas.microsoft.com/office/powerpoint/2010/main" val="535638018"/>
      </p:ext>
    </p:extLst>
  </p:cSld>
  <p:clrMapOvr>
    <a:masterClrMapping/>
  </p:clrMapOvr>
  <p:extLst>
    <p:ext uri="{DCECCB84-F9BA-43D5-87BE-67443E8EF086}">
      <p15:sldGuideLst xmlns:p15="http://schemas.microsoft.com/office/powerpoint/2012/main">
        <p15:guide id="1" pos="439">
          <p15:clr>
            <a:srgbClr val="FBAE40"/>
          </p15:clr>
        </p15:guide>
        <p15:guide id="2" orient="horz" pos="977">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Surface-area_right-side_02_turkis" preserve="1">
  <p:cSld name="Surface-area_right-side_02_turkis">
    <p:spTree>
      <p:nvGrpSpPr>
        <p:cNvPr id="1" name="Shape 237"/>
        <p:cNvGrpSpPr/>
        <p:nvPr/>
      </p:nvGrpSpPr>
      <p:grpSpPr>
        <a:xfrm>
          <a:off x="0" y="0"/>
          <a:ext cx="0" cy="0"/>
          <a:chOff x="0" y="0"/>
          <a:chExt cx="0" cy="0"/>
        </a:xfrm>
      </p:grpSpPr>
      <p:pic>
        <p:nvPicPr>
          <p:cNvPr id="238" name="Google Shape;238;p36"/>
          <p:cNvPicPr preferRelativeResize="0"/>
          <p:nvPr/>
        </p:nvPicPr>
        <p:blipFill>
          <a:blip r:embed="rId2">
            <a:alphaModFix/>
          </a:blip>
          <a:stretch>
            <a:fillRect/>
          </a:stretch>
        </p:blipFill>
        <p:spPr>
          <a:xfrm>
            <a:off x="7105426" y="0"/>
            <a:ext cx="5086573" cy="6857999"/>
          </a:xfrm>
          <a:prstGeom prst="rect">
            <a:avLst/>
          </a:prstGeom>
          <a:noFill/>
          <a:ln>
            <a:noFill/>
          </a:ln>
        </p:spPr>
      </p:pic>
      <p:cxnSp>
        <p:nvCxnSpPr>
          <p:cNvPr id="239" name="Google Shape;239;p36"/>
          <p:cNvCxnSpPr/>
          <p:nvPr/>
        </p:nvCxnSpPr>
        <p:spPr>
          <a:xfrm>
            <a:off x="451693" y="6440667"/>
            <a:ext cx="6406200" cy="0"/>
          </a:xfrm>
          <a:prstGeom prst="straightConnector1">
            <a:avLst/>
          </a:prstGeom>
          <a:noFill/>
          <a:ln w="9525" cap="rnd" cmpd="sng">
            <a:solidFill>
              <a:srgbClr val="31B7BC"/>
            </a:solidFill>
            <a:prstDash val="solid"/>
            <a:miter lim="800000"/>
            <a:headEnd type="none" w="sm" len="sm"/>
            <a:tailEnd type="none" w="sm" len="sm"/>
          </a:ln>
        </p:spPr>
      </p:cxnSp>
      <p:sp>
        <p:nvSpPr>
          <p:cNvPr id="240" name="Google Shape;240;p36"/>
          <p:cNvSpPr txBox="1">
            <a:spLocks noGrp="1"/>
          </p:cNvSpPr>
          <p:nvPr>
            <p:ph type="body" idx="1"/>
          </p:nvPr>
        </p:nvSpPr>
        <p:spPr>
          <a:xfrm>
            <a:off x="451800" y="1628775"/>
            <a:ext cx="6406200" cy="4680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pic>
        <p:nvPicPr>
          <p:cNvPr id="241" name="Google Shape;241;p36"/>
          <p:cNvPicPr preferRelativeResize="0"/>
          <p:nvPr/>
        </p:nvPicPr>
        <p:blipFill rotWithShape="1">
          <a:blip r:embed="rId3">
            <a:alphaModFix/>
          </a:blip>
          <a:srcRect/>
          <a:stretch/>
        </p:blipFill>
        <p:spPr>
          <a:xfrm>
            <a:off x="11048413" y="6556554"/>
            <a:ext cx="698766" cy="170266"/>
          </a:xfrm>
          <a:prstGeom prst="rect">
            <a:avLst/>
          </a:prstGeom>
          <a:noFill/>
          <a:ln>
            <a:noFill/>
          </a:ln>
        </p:spPr>
      </p:pic>
      <p:sp>
        <p:nvSpPr>
          <p:cNvPr id="242" name="Google Shape;242;p36"/>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31B7BC"/>
                </a:solidFill>
                <a:latin typeface="Calibri"/>
                <a:ea typeface="Calibri"/>
                <a:cs typeface="Calibri"/>
                <a:sym typeface="Calibri"/>
              </a:rPr>
              <a:pPr>
                <a:buClr>
                  <a:srgbClr val="000000"/>
                </a:buClr>
                <a:buSzPts val="1200"/>
                <a:buFont typeface="Arial"/>
                <a:buNone/>
              </a:pPr>
              <a:t>‹#›</a:t>
            </a:fld>
            <a:endParaRPr sz="1400" b="1" kern="0">
              <a:solidFill>
                <a:srgbClr val="31B7BC"/>
              </a:solidFill>
              <a:latin typeface="Calibri"/>
              <a:ea typeface="Calibri"/>
              <a:cs typeface="Calibri"/>
              <a:sym typeface="Calibri"/>
            </a:endParaRPr>
          </a:p>
        </p:txBody>
      </p:sp>
      <p:sp>
        <p:nvSpPr>
          <p:cNvPr id="243" name="Google Shape;243;p36"/>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1A6E99"/>
                </a:solidFill>
                <a:latin typeface="Calibri"/>
                <a:ea typeface="Calibri"/>
                <a:cs typeface="Calibri"/>
                <a:sym typeface="Calibri"/>
              </a:rPr>
              <a:t>Connecting your business</a:t>
            </a:r>
            <a:endParaRPr sz="1400" kern="0">
              <a:solidFill>
                <a:srgbClr val="1A6E99"/>
              </a:solidFill>
              <a:latin typeface="Calibri"/>
              <a:ea typeface="Calibri"/>
              <a:cs typeface="Calibri"/>
              <a:sym typeface="Calibri"/>
            </a:endParaRPr>
          </a:p>
        </p:txBody>
      </p:sp>
      <p:sp>
        <p:nvSpPr>
          <p:cNvPr id="244" name="Google Shape;244;p36"/>
          <p:cNvSpPr txBox="1">
            <a:spLocks noGrp="1"/>
          </p:cNvSpPr>
          <p:nvPr>
            <p:ph type="title"/>
          </p:nvPr>
        </p:nvSpPr>
        <p:spPr>
          <a:xfrm>
            <a:off x="442925" y="495650"/>
            <a:ext cx="67389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45" name="Google Shape;245;p36"/>
          <p:cNvSpPr txBox="1">
            <a:spLocks noGrp="1"/>
          </p:cNvSpPr>
          <p:nvPr>
            <p:ph type="ctrTitle" idx="2"/>
          </p:nvPr>
        </p:nvSpPr>
        <p:spPr>
          <a:xfrm>
            <a:off x="7942391" y="495800"/>
            <a:ext cx="3804600" cy="6261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lt1"/>
              </a:buClr>
              <a:buSzPts val="4000"/>
              <a:buNone/>
              <a:defRPr sz="4000">
                <a:solidFill>
                  <a:schemeClr val="lt1"/>
                </a:solidFill>
              </a:defRPr>
            </a:lvl1pPr>
            <a:lvl2pPr lvl="1" algn="ctr" rtl="0">
              <a:lnSpc>
                <a:spcPct val="100000"/>
              </a:lnSpc>
              <a:spcBef>
                <a:spcPts val="0"/>
              </a:spcBef>
              <a:spcAft>
                <a:spcPts val="0"/>
              </a:spcAft>
              <a:buClr>
                <a:schemeClr val="lt1"/>
              </a:buClr>
              <a:buSzPts val="4000"/>
              <a:buNone/>
              <a:defRPr sz="4000">
                <a:solidFill>
                  <a:schemeClr val="lt1"/>
                </a:solidFill>
              </a:defRPr>
            </a:lvl2pPr>
            <a:lvl3pPr lvl="2" algn="ctr" rtl="0">
              <a:lnSpc>
                <a:spcPct val="100000"/>
              </a:lnSpc>
              <a:spcBef>
                <a:spcPts val="0"/>
              </a:spcBef>
              <a:spcAft>
                <a:spcPts val="0"/>
              </a:spcAft>
              <a:buClr>
                <a:schemeClr val="lt1"/>
              </a:buClr>
              <a:buSzPts val="4000"/>
              <a:buNone/>
              <a:defRPr sz="4000">
                <a:solidFill>
                  <a:schemeClr val="lt1"/>
                </a:solidFill>
              </a:defRPr>
            </a:lvl3pPr>
            <a:lvl4pPr lvl="3" algn="ctr" rtl="0">
              <a:lnSpc>
                <a:spcPct val="100000"/>
              </a:lnSpc>
              <a:spcBef>
                <a:spcPts val="0"/>
              </a:spcBef>
              <a:spcAft>
                <a:spcPts val="0"/>
              </a:spcAft>
              <a:buClr>
                <a:schemeClr val="lt1"/>
              </a:buClr>
              <a:buSzPts val="4000"/>
              <a:buNone/>
              <a:defRPr sz="4000">
                <a:solidFill>
                  <a:schemeClr val="lt1"/>
                </a:solidFill>
              </a:defRPr>
            </a:lvl4pPr>
            <a:lvl5pPr lvl="4" algn="ctr" rtl="0">
              <a:lnSpc>
                <a:spcPct val="100000"/>
              </a:lnSpc>
              <a:spcBef>
                <a:spcPts val="0"/>
              </a:spcBef>
              <a:spcAft>
                <a:spcPts val="0"/>
              </a:spcAft>
              <a:buClr>
                <a:schemeClr val="lt1"/>
              </a:buClr>
              <a:buSzPts val="4000"/>
              <a:buNone/>
              <a:defRPr sz="4000">
                <a:solidFill>
                  <a:schemeClr val="lt1"/>
                </a:solidFill>
              </a:defRPr>
            </a:lvl5pPr>
            <a:lvl6pPr lvl="5" algn="ctr" rtl="0">
              <a:lnSpc>
                <a:spcPct val="100000"/>
              </a:lnSpc>
              <a:spcBef>
                <a:spcPts val="0"/>
              </a:spcBef>
              <a:spcAft>
                <a:spcPts val="0"/>
              </a:spcAft>
              <a:buClr>
                <a:schemeClr val="lt1"/>
              </a:buClr>
              <a:buSzPts val="4000"/>
              <a:buNone/>
              <a:defRPr sz="4000">
                <a:solidFill>
                  <a:schemeClr val="lt1"/>
                </a:solidFill>
              </a:defRPr>
            </a:lvl6pPr>
            <a:lvl7pPr lvl="6" algn="ctr" rtl="0">
              <a:lnSpc>
                <a:spcPct val="100000"/>
              </a:lnSpc>
              <a:spcBef>
                <a:spcPts val="0"/>
              </a:spcBef>
              <a:spcAft>
                <a:spcPts val="0"/>
              </a:spcAft>
              <a:buClr>
                <a:schemeClr val="lt1"/>
              </a:buClr>
              <a:buSzPts val="4000"/>
              <a:buNone/>
              <a:defRPr sz="4000">
                <a:solidFill>
                  <a:schemeClr val="lt1"/>
                </a:solidFill>
              </a:defRPr>
            </a:lvl7pPr>
            <a:lvl8pPr lvl="7" algn="ctr" rtl="0">
              <a:lnSpc>
                <a:spcPct val="100000"/>
              </a:lnSpc>
              <a:spcBef>
                <a:spcPts val="0"/>
              </a:spcBef>
              <a:spcAft>
                <a:spcPts val="0"/>
              </a:spcAft>
              <a:buClr>
                <a:schemeClr val="lt1"/>
              </a:buClr>
              <a:buSzPts val="4000"/>
              <a:buNone/>
              <a:defRPr sz="4000">
                <a:solidFill>
                  <a:schemeClr val="lt1"/>
                </a:solidFill>
              </a:defRPr>
            </a:lvl8pPr>
            <a:lvl9pPr lvl="8" algn="ctr" rtl="0">
              <a:lnSpc>
                <a:spcPct val="100000"/>
              </a:lnSpc>
              <a:spcBef>
                <a:spcPts val="0"/>
              </a:spcBef>
              <a:spcAft>
                <a:spcPts val="0"/>
              </a:spcAft>
              <a:buClr>
                <a:schemeClr val="lt1"/>
              </a:buClr>
              <a:buSzPts val="4000"/>
              <a:buNone/>
              <a:defRPr sz="4000">
                <a:solidFill>
                  <a:schemeClr val="lt1"/>
                </a:solidFill>
              </a:defRPr>
            </a:lvl9pPr>
          </a:lstStyle>
          <a:p>
            <a:endParaRPr/>
          </a:p>
        </p:txBody>
      </p:sp>
      <p:sp>
        <p:nvSpPr>
          <p:cNvPr id="246" name="Google Shape;246;p36"/>
          <p:cNvSpPr txBox="1">
            <a:spLocks noGrp="1"/>
          </p:cNvSpPr>
          <p:nvPr>
            <p:ph type="subTitle" idx="3"/>
          </p:nvPr>
        </p:nvSpPr>
        <p:spPr>
          <a:xfrm>
            <a:off x="8129916" y="1628775"/>
            <a:ext cx="36171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1600"/>
              <a:buNone/>
              <a:defRPr sz="16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4069214106"/>
      </p:ext>
    </p:extLst>
  </p:cSld>
  <p:clrMapOvr>
    <a:masterClrMapping/>
  </p:clrMapOvr>
  <p:extLst>
    <p:ext uri="{DCECCB84-F9BA-43D5-87BE-67443E8EF086}">
      <p15:sldGuideLst xmlns:p15="http://schemas.microsoft.com/office/powerpoint/2012/main">
        <p15:guide id="1" pos="279">
          <p15:clr>
            <a:srgbClr val="FBAE40"/>
          </p15:clr>
        </p15:guide>
        <p15:guide id="2" orient="horz" pos="1026">
          <p15:clr>
            <a:srgbClr val="FBAE40"/>
          </p15:clr>
        </p15:guide>
        <p15:guide id="3" orient="horz" pos="3974">
          <p15:clr>
            <a:srgbClr val="FBAE40"/>
          </p15:clr>
        </p15:guide>
        <p15:guide id="4" pos="4706">
          <p15:clr>
            <a:srgbClr val="FA7B17"/>
          </p15:clr>
        </p15:guide>
      </p15:sldGuideLst>
    </p:ext>
  </p:extLst>
</p:sldLayout>
</file>

<file path=ppt/slideLayouts/slideLayout580.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32"/>
        <p:cNvGrpSpPr/>
        <p:nvPr/>
      </p:nvGrpSpPr>
      <p:grpSpPr>
        <a:xfrm>
          <a:off x="0" y="0"/>
          <a:ext cx="0" cy="0"/>
          <a:chOff x="0" y="0"/>
          <a:chExt cx="0" cy="0"/>
        </a:xfrm>
      </p:grpSpPr>
      <p:sp>
        <p:nvSpPr>
          <p:cNvPr id="33" name="Google Shape;33;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34" name="Google Shape;34;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000" b="0" i="1"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en-GB" dirty="0"/>
              <a:t>Proprietary &amp; Confidential Information</a:t>
            </a:r>
            <a:endParaRPr dirty="0"/>
          </a:p>
        </p:txBody>
      </p:sp>
      <p:sp>
        <p:nvSpPr>
          <p:cNvPr id="35" name="Google Shape;35;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dirty="0"/>
          </a:p>
        </p:txBody>
      </p:sp>
      <p:sp>
        <p:nvSpPr>
          <p:cNvPr id="36" name="Google Shape;36;p41"/>
          <p:cNvSpPr txBox="1">
            <a:spLocks noGrp="1"/>
          </p:cNvSpPr>
          <p:nvPr>
            <p:ph type="title"/>
          </p:nvPr>
        </p:nvSpPr>
        <p:spPr>
          <a:xfrm>
            <a:off x="1927122" y="365126"/>
            <a:ext cx="9426677" cy="65743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41"/>
          <p:cNvSpPr txBox="1">
            <a:spLocks noGrp="1"/>
          </p:cNvSpPr>
          <p:nvPr>
            <p:ph type="body" idx="1"/>
          </p:nvPr>
        </p:nvSpPr>
        <p:spPr>
          <a:xfrm>
            <a:off x="695325" y="1557337"/>
            <a:ext cx="10658474" cy="452295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CB1318"/>
              </a:buClr>
              <a:buSzPts val="1800"/>
              <a:buChar char="•"/>
              <a:defRPr/>
            </a:lvl1pPr>
            <a:lvl2pPr marL="914400" lvl="1" indent="-342900" algn="l">
              <a:lnSpc>
                <a:spcPct val="90000"/>
              </a:lnSpc>
              <a:spcBef>
                <a:spcPts val="500"/>
              </a:spcBef>
              <a:spcAft>
                <a:spcPts val="0"/>
              </a:spcAft>
              <a:buClr>
                <a:srgbClr val="CB1318"/>
              </a:buClr>
              <a:buSzPts val="1800"/>
              <a:buChar char="•"/>
              <a:defRPr>
                <a:latin typeface="Calibri"/>
                <a:ea typeface="Calibri"/>
                <a:cs typeface="Calibri"/>
                <a:sym typeface="Calibri"/>
              </a:defRPr>
            </a:lvl2pPr>
            <a:lvl3pPr marL="1371600" lvl="2" indent="-342900" algn="l">
              <a:lnSpc>
                <a:spcPct val="90000"/>
              </a:lnSpc>
              <a:spcBef>
                <a:spcPts val="500"/>
              </a:spcBef>
              <a:spcAft>
                <a:spcPts val="0"/>
              </a:spcAft>
              <a:buClr>
                <a:srgbClr val="CB1318"/>
              </a:buClr>
              <a:buSzPts val="1800"/>
              <a:buChar char="•"/>
              <a:defRPr/>
            </a:lvl3pPr>
            <a:lvl4pPr marL="1828800" lvl="3" indent="-342900" algn="l">
              <a:lnSpc>
                <a:spcPct val="90000"/>
              </a:lnSpc>
              <a:spcBef>
                <a:spcPts val="500"/>
              </a:spcBef>
              <a:spcAft>
                <a:spcPts val="0"/>
              </a:spcAft>
              <a:buClr>
                <a:srgbClr val="CB1318"/>
              </a:buClr>
              <a:buSzPts val="1800"/>
              <a:buChar char="•"/>
              <a:defRPr/>
            </a:lvl4pPr>
            <a:lvl5pPr marL="2286000" lvl="4" indent="-342900" algn="l">
              <a:lnSpc>
                <a:spcPct val="90000"/>
              </a:lnSpc>
              <a:spcBef>
                <a:spcPts val="500"/>
              </a:spcBef>
              <a:spcAft>
                <a:spcPts val="0"/>
              </a:spcAft>
              <a:buClr>
                <a:srgbClr val="CB1318"/>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421392901"/>
      </p:ext>
    </p:extLst>
  </p:cSld>
  <p:clrMapOvr>
    <a:masterClrMapping/>
  </p:clrMapOvr>
  <p:extLst>
    <p:ext uri="{DCECCB84-F9BA-43D5-87BE-67443E8EF086}">
      <p15:sldGuideLst xmlns:p15="http://schemas.microsoft.com/office/powerpoint/2012/main">
        <p15:guide id="1" orient="horz" pos="2160">
          <p15:clr>
            <a:srgbClr val="FBAE40"/>
          </p15:clr>
        </p15:guide>
        <p15:guide id="2" pos="438">
          <p15:clr>
            <a:srgbClr val="FBAE40"/>
          </p15:clr>
        </p15:guide>
        <p15:guide id="3" orient="horz" pos="977">
          <p15:clr>
            <a:srgbClr val="FBAE40"/>
          </p15:clr>
        </p15:guide>
      </p15:sldGuideLst>
    </p:ext>
  </p:extLst>
</p:sldLayout>
</file>

<file path=ppt/slideLayouts/slideLayout581.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13"/>
        <p:cNvGrpSpPr/>
        <p:nvPr/>
      </p:nvGrpSpPr>
      <p:grpSpPr>
        <a:xfrm>
          <a:off x="0" y="0"/>
          <a:ext cx="0" cy="0"/>
          <a:chOff x="0" y="0"/>
          <a:chExt cx="0" cy="0"/>
        </a:xfrm>
      </p:grpSpPr>
      <p:pic>
        <p:nvPicPr>
          <p:cNvPr id="14" name="Google Shape;14;p4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 name="Google Shape;15;p40"/>
          <p:cNvSpPr txBox="1">
            <a:spLocks noGrp="1"/>
          </p:cNvSpPr>
          <p:nvPr>
            <p:ph type="ctrTitle"/>
          </p:nvPr>
        </p:nvSpPr>
        <p:spPr>
          <a:xfrm>
            <a:off x="580103" y="1833487"/>
            <a:ext cx="8861610" cy="69660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62626"/>
              </a:buClr>
              <a:buSzPts val="6000"/>
              <a:buFont typeface="Arial"/>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40"/>
          <p:cNvSpPr txBox="1">
            <a:spLocks noGrp="1"/>
          </p:cNvSpPr>
          <p:nvPr>
            <p:ph type="subTitle" idx="1"/>
          </p:nvPr>
        </p:nvSpPr>
        <p:spPr>
          <a:xfrm>
            <a:off x="580103" y="2535137"/>
            <a:ext cx="5969553" cy="15265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SzPts val="1600"/>
              <a:buAutoNum type="arabicPeriod"/>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18" name="Google Shape;18;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000" b="0" i="1"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en-GB" dirty="0"/>
              <a:t>Proprietary &amp; Confidential Information</a:t>
            </a:r>
            <a:endParaRPr dirty="0"/>
          </a:p>
        </p:txBody>
      </p:sp>
    </p:spTree>
    <p:extLst>
      <p:ext uri="{BB962C8B-B14F-4D97-AF65-F5344CB8AC3E}">
        <p14:creationId xmlns:p14="http://schemas.microsoft.com/office/powerpoint/2010/main" val="2202306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81437"/>
            <a:ext cx="10515600" cy="4903774"/>
          </a:xfrm>
        </p:spPr>
        <p:txBody>
          <a:bodyPr/>
          <a:lstStyle>
            <a:lvl1pPr marL="292100" indent="-292100">
              <a:buSzPct val="75000"/>
              <a:buFont typeface="Wingdings" charset="2"/>
              <a:buChar char="q"/>
              <a:tabLst/>
              <a:defRPr sz="2400"/>
            </a:lvl1pPr>
            <a:lvl2pPr>
              <a:defRPr sz="2000"/>
            </a:lvl2pPr>
            <a:lvl3pPr>
              <a:defRPr sz="1800"/>
            </a:lvl3pPr>
            <a:lvl4pPr>
              <a:defRPr sz="16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Slide Number Placeholder 5"/>
          <p:cNvSpPr>
            <a:spLocks noGrp="1"/>
          </p:cNvSpPr>
          <p:nvPr>
            <p:ph type="sldNum" sz="quarter" idx="12"/>
          </p:nvPr>
        </p:nvSpPr>
        <p:spPr>
          <a:xfrm>
            <a:off x="11275565" y="6591018"/>
            <a:ext cx="609600" cy="182880"/>
          </a:xfrm>
          <a:prstGeom prst="rect">
            <a:avLst/>
          </a:prstGeom>
        </p:spPr>
        <p:txBody>
          <a:bodyPr/>
          <a:lstStyle>
            <a:lvl1pPr algn="ctr">
              <a:defRPr/>
            </a:lvl1pPr>
          </a:lstStyle>
          <a:p>
            <a:fld id="{23DBA777-F2E9-3143-A920-61D557FAA962}" type="slidenum">
              <a:rPr lang="uk-UA" smtClean="0"/>
              <a:pPr/>
              <a:t>‹#›</a:t>
            </a:fld>
            <a:endParaRPr lang="uk-UA"/>
          </a:p>
        </p:txBody>
      </p:sp>
      <p:sp>
        <p:nvSpPr>
          <p:cNvPr id="14" name="Footer Placeholder 4"/>
          <p:cNvSpPr>
            <a:spLocks noGrp="1"/>
          </p:cNvSpPr>
          <p:nvPr>
            <p:ph type="ftr" sz="quarter" idx="3"/>
          </p:nvPr>
        </p:nvSpPr>
        <p:spPr>
          <a:xfrm>
            <a:off x="7005667" y="6591018"/>
            <a:ext cx="3048000" cy="182880"/>
          </a:xfrm>
          <a:prstGeom prst="rect">
            <a:avLst/>
          </a:prstGeom>
        </p:spPr>
        <p:txBody>
          <a:bodyPr vert="horz" lIns="91440" tIns="45720" rIns="91440" bIns="45720" rtlCol="0" anchor="ctr"/>
          <a:lstStyle>
            <a:lvl1pPr algn="ctr">
              <a:defRPr sz="1000" i="1">
                <a:solidFill>
                  <a:schemeClr val="tx1">
                    <a:tint val="75000"/>
                  </a:schemeClr>
                </a:solidFill>
              </a:defRPr>
            </a:lvl1pPr>
          </a:lstStyle>
          <a:p>
            <a:r>
              <a:rPr lang="en-US" dirty="0"/>
              <a:t>Proprietary &amp; Confidential Information</a:t>
            </a:r>
          </a:p>
        </p:txBody>
      </p:sp>
      <p:sp>
        <p:nvSpPr>
          <p:cNvPr id="15" name="Date Placeholder 3"/>
          <p:cNvSpPr>
            <a:spLocks noGrp="1"/>
          </p:cNvSpPr>
          <p:nvPr>
            <p:ph type="dt" sz="half" idx="10"/>
          </p:nvPr>
        </p:nvSpPr>
        <p:spPr>
          <a:xfrm>
            <a:off x="10051175" y="6591018"/>
            <a:ext cx="1219200" cy="182880"/>
          </a:xfrm>
          <a:prstGeom prst="rect">
            <a:avLst/>
          </a:prstGeom>
        </p:spPr>
        <p:txBody>
          <a:bodyPr vert="horz" lIns="91440" tIns="45720" rIns="91440" bIns="45720" rtlCol="0" anchor="ctr"/>
          <a:lstStyle>
            <a:lvl1pPr>
              <a:defRPr lang="en-US" sz="1000" i="1" smtClean="0">
                <a:solidFill>
                  <a:schemeClr val="tx1">
                    <a:tint val="75000"/>
                  </a:schemeClr>
                </a:solidFill>
                <a:latin typeface="+mn-lt"/>
              </a:defRPr>
            </a:lvl1pPr>
          </a:lstStyle>
          <a:p>
            <a:pPr algn="ctr"/>
            <a:fld id="{C13057FC-40DF-E342-A422-BF3AD635F42F}" type="datetime5">
              <a:rPr lang="en-US" smtClean="0"/>
              <a:t>20-Jan-26</a:t>
            </a:fld>
            <a:endParaRPr lang="mr-IN" dirty="0"/>
          </a:p>
        </p:txBody>
      </p:sp>
      <p:sp>
        <p:nvSpPr>
          <p:cNvPr id="16" name="Title 1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58952745"/>
      </p:ext>
    </p:extLst>
  </p:cSld>
  <p:clrMapOvr>
    <a:masterClrMapping/>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4839166"/>
            <a:ext cx="9144000" cy="67412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8" name="그림 8"/>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3234708" y="1991721"/>
            <a:ext cx="5722584" cy="2175309"/>
          </a:xfrm>
          <a:prstGeom prst="rect">
            <a:avLst/>
          </a:prstGeom>
        </p:spPr>
      </p:pic>
      <p:sp>
        <p:nvSpPr>
          <p:cNvPr id="11" name="Slide Number Placeholder 5"/>
          <p:cNvSpPr>
            <a:spLocks noGrp="1"/>
          </p:cNvSpPr>
          <p:nvPr>
            <p:ph type="sldNum" sz="quarter" idx="12"/>
          </p:nvPr>
        </p:nvSpPr>
        <p:spPr>
          <a:xfrm>
            <a:off x="11275565" y="6591018"/>
            <a:ext cx="609600" cy="182880"/>
          </a:xfrm>
          <a:prstGeom prst="rect">
            <a:avLst/>
          </a:prstGeom>
        </p:spPr>
        <p:txBody>
          <a:bodyPr/>
          <a:lstStyle>
            <a:lvl1pPr algn="ctr">
              <a:defRPr/>
            </a:lvl1pPr>
          </a:lstStyle>
          <a:p>
            <a:fld id="{23DBA777-F2E9-3143-A920-61D557FAA962}" type="slidenum">
              <a:rPr lang="uk-UA" smtClean="0"/>
              <a:pPr/>
              <a:t>‹#›</a:t>
            </a:fld>
            <a:endParaRPr lang="uk-UA"/>
          </a:p>
        </p:txBody>
      </p:sp>
      <p:sp>
        <p:nvSpPr>
          <p:cNvPr id="12" name="Footer Placeholder 4"/>
          <p:cNvSpPr>
            <a:spLocks noGrp="1"/>
          </p:cNvSpPr>
          <p:nvPr>
            <p:ph type="ftr" sz="quarter" idx="3"/>
          </p:nvPr>
        </p:nvSpPr>
        <p:spPr>
          <a:xfrm>
            <a:off x="7005667" y="6591018"/>
            <a:ext cx="3048000" cy="182880"/>
          </a:xfrm>
          <a:prstGeom prst="rect">
            <a:avLst/>
          </a:prstGeom>
        </p:spPr>
        <p:txBody>
          <a:bodyPr vert="horz" lIns="91440" tIns="45720" rIns="91440" bIns="45720" rtlCol="0" anchor="ctr"/>
          <a:lstStyle>
            <a:lvl1pPr algn="ctr">
              <a:defRPr sz="1000" i="1">
                <a:solidFill>
                  <a:schemeClr val="tx1">
                    <a:tint val="75000"/>
                  </a:schemeClr>
                </a:solidFill>
              </a:defRPr>
            </a:lvl1pPr>
          </a:lstStyle>
          <a:p>
            <a:r>
              <a:rPr lang="en-US" dirty="0"/>
              <a:t>Proprietary &amp; Confidential Information</a:t>
            </a:r>
          </a:p>
        </p:txBody>
      </p:sp>
      <p:sp>
        <p:nvSpPr>
          <p:cNvPr id="13" name="Date Placeholder 3"/>
          <p:cNvSpPr>
            <a:spLocks noGrp="1"/>
          </p:cNvSpPr>
          <p:nvPr>
            <p:ph type="dt" sz="half" idx="10"/>
          </p:nvPr>
        </p:nvSpPr>
        <p:spPr>
          <a:xfrm>
            <a:off x="10051175" y="6591018"/>
            <a:ext cx="1219200" cy="182880"/>
          </a:xfrm>
          <a:prstGeom prst="rect">
            <a:avLst/>
          </a:prstGeom>
        </p:spPr>
        <p:txBody>
          <a:bodyPr vert="horz" lIns="91440" tIns="45720" rIns="91440" bIns="45720" rtlCol="0" anchor="ctr"/>
          <a:lstStyle>
            <a:lvl1pPr>
              <a:defRPr lang="en-US" sz="1000" i="1" smtClean="0">
                <a:solidFill>
                  <a:schemeClr val="tx1">
                    <a:tint val="75000"/>
                  </a:schemeClr>
                </a:solidFill>
                <a:latin typeface="+mn-lt"/>
              </a:defRPr>
            </a:lvl1pPr>
          </a:lstStyle>
          <a:p>
            <a:pPr algn="ctr"/>
            <a:fld id="{C13057FC-40DF-E342-A422-BF3AD635F42F}" type="datetime5">
              <a:rPr lang="en-US" smtClean="0"/>
              <a:t>20-Jan-26</a:t>
            </a:fld>
            <a:endParaRPr lang="mr-IN" dirty="0"/>
          </a:p>
        </p:txBody>
      </p:sp>
    </p:spTree>
    <p:extLst>
      <p:ext uri="{BB962C8B-B14F-4D97-AF65-F5344CB8AC3E}">
        <p14:creationId xmlns:p14="http://schemas.microsoft.com/office/powerpoint/2010/main" val="1746020196"/>
      </p:ext>
    </p:extLst>
  </p:cSld>
  <p:clrMapOvr>
    <a:overrideClrMapping bg1="lt1" tx1="dk1" bg2="lt2" tx2="dk2" accent1="accent1" accent2="accent2" accent3="accent3" accent4="accent4" accent5="accent5" accent6="accent6" hlink="hlink" folHlink="folHlink"/>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9" y="114709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1971003"/>
            <a:ext cx="5157787" cy="41303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14709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1971003"/>
            <a:ext cx="5183188" cy="41303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Slide Number Placeholder 5"/>
          <p:cNvSpPr>
            <a:spLocks noGrp="1"/>
          </p:cNvSpPr>
          <p:nvPr>
            <p:ph type="sldNum" sz="quarter" idx="12"/>
          </p:nvPr>
        </p:nvSpPr>
        <p:spPr>
          <a:xfrm>
            <a:off x="11275565" y="6591018"/>
            <a:ext cx="609600" cy="182880"/>
          </a:xfrm>
          <a:prstGeom prst="rect">
            <a:avLst/>
          </a:prstGeom>
        </p:spPr>
        <p:txBody>
          <a:bodyPr/>
          <a:lstStyle>
            <a:lvl1pPr algn="ctr">
              <a:defRPr/>
            </a:lvl1pPr>
          </a:lstStyle>
          <a:p>
            <a:fld id="{23DBA777-F2E9-3143-A920-61D557FAA962}" type="slidenum">
              <a:rPr lang="uk-UA" smtClean="0"/>
              <a:pPr/>
              <a:t>‹#›</a:t>
            </a:fld>
            <a:endParaRPr lang="uk-UA"/>
          </a:p>
        </p:txBody>
      </p:sp>
      <p:sp>
        <p:nvSpPr>
          <p:cNvPr id="16" name="Footer Placeholder 4"/>
          <p:cNvSpPr>
            <a:spLocks noGrp="1"/>
          </p:cNvSpPr>
          <p:nvPr>
            <p:ph type="ftr" sz="quarter" idx="13"/>
          </p:nvPr>
        </p:nvSpPr>
        <p:spPr>
          <a:xfrm>
            <a:off x="7005667" y="6591018"/>
            <a:ext cx="3048000" cy="182880"/>
          </a:xfrm>
          <a:prstGeom prst="rect">
            <a:avLst/>
          </a:prstGeom>
        </p:spPr>
        <p:txBody>
          <a:bodyPr vert="horz" lIns="91440" tIns="45720" rIns="91440" bIns="45720" rtlCol="0" anchor="ctr"/>
          <a:lstStyle>
            <a:lvl1pPr algn="ctr">
              <a:defRPr sz="1000" i="1">
                <a:solidFill>
                  <a:schemeClr val="tx1">
                    <a:tint val="75000"/>
                  </a:schemeClr>
                </a:solidFill>
              </a:defRPr>
            </a:lvl1pPr>
          </a:lstStyle>
          <a:p>
            <a:r>
              <a:rPr lang="en-US" dirty="0"/>
              <a:t>Proprietary &amp; Confidential Information</a:t>
            </a:r>
          </a:p>
        </p:txBody>
      </p:sp>
      <p:sp>
        <p:nvSpPr>
          <p:cNvPr id="17" name="Date Placeholder 3"/>
          <p:cNvSpPr>
            <a:spLocks noGrp="1"/>
          </p:cNvSpPr>
          <p:nvPr>
            <p:ph type="dt" sz="half" idx="10"/>
          </p:nvPr>
        </p:nvSpPr>
        <p:spPr>
          <a:xfrm>
            <a:off x="10051175" y="6591018"/>
            <a:ext cx="1219200" cy="182880"/>
          </a:xfrm>
          <a:prstGeom prst="rect">
            <a:avLst/>
          </a:prstGeom>
        </p:spPr>
        <p:txBody>
          <a:bodyPr vert="horz" lIns="91440" tIns="45720" rIns="91440" bIns="45720" rtlCol="0" anchor="ctr"/>
          <a:lstStyle>
            <a:lvl1pPr>
              <a:defRPr lang="en-US" sz="1000" i="1" smtClean="0">
                <a:solidFill>
                  <a:schemeClr val="tx1">
                    <a:tint val="75000"/>
                  </a:schemeClr>
                </a:solidFill>
                <a:latin typeface="+mn-lt"/>
              </a:defRPr>
            </a:lvl1pPr>
          </a:lstStyle>
          <a:p>
            <a:pPr algn="ctr"/>
            <a:fld id="{C13057FC-40DF-E342-A422-BF3AD635F42F}" type="datetime5">
              <a:rPr lang="en-US" smtClean="0"/>
              <a:t>20-Jan-26</a:t>
            </a:fld>
            <a:endParaRPr lang="mr-IN" dirty="0"/>
          </a:p>
        </p:txBody>
      </p:sp>
      <p:sp>
        <p:nvSpPr>
          <p:cNvPr id="18" name="Title 17"/>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122463566"/>
      </p:ext>
    </p:extLst>
  </p:cSld>
  <p:clrMapOvr>
    <a:masterClrMapping/>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173345"/>
            <a:ext cx="5181600" cy="49442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173345"/>
            <a:ext cx="5181600" cy="49469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Slide Number Placeholder 5"/>
          <p:cNvSpPr>
            <a:spLocks noGrp="1"/>
          </p:cNvSpPr>
          <p:nvPr>
            <p:ph type="sldNum" sz="quarter" idx="12"/>
          </p:nvPr>
        </p:nvSpPr>
        <p:spPr>
          <a:xfrm>
            <a:off x="11275565" y="6591018"/>
            <a:ext cx="609600" cy="182880"/>
          </a:xfrm>
          <a:prstGeom prst="rect">
            <a:avLst/>
          </a:prstGeom>
        </p:spPr>
        <p:txBody>
          <a:bodyPr/>
          <a:lstStyle>
            <a:lvl1pPr algn="ctr">
              <a:defRPr/>
            </a:lvl1pPr>
          </a:lstStyle>
          <a:p>
            <a:fld id="{23DBA777-F2E9-3143-A920-61D557FAA962}" type="slidenum">
              <a:rPr lang="uk-UA" smtClean="0"/>
              <a:pPr/>
              <a:t>‹#›</a:t>
            </a:fld>
            <a:endParaRPr lang="uk-UA"/>
          </a:p>
        </p:txBody>
      </p:sp>
      <p:sp>
        <p:nvSpPr>
          <p:cNvPr id="15" name="Footer Placeholder 4"/>
          <p:cNvSpPr>
            <a:spLocks noGrp="1"/>
          </p:cNvSpPr>
          <p:nvPr>
            <p:ph type="ftr" sz="quarter" idx="3"/>
          </p:nvPr>
        </p:nvSpPr>
        <p:spPr>
          <a:xfrm>
            <a:off x="7005667" y="6591018"/>
            <a:ext cx="3048000" cy="182880"/>
          </a:xfrm>
          <a:prstGeom prst="rect">
            <a:avLst/>
          </a:prstGeom>
        </p:spPr>
        <p:txBody>
          <a:bodyPr vert="horz" lIns="91440" tIns="45720" rIns="91440" bIns="45720" rtlCol="0" anchor="ctr"/>
          <a:lstStyle>
            <a:lvl1pPr algn="ctr">
              <a:defRPr sz="1000" i="1">
                <a:solidFill>
                  <a:schemeClr val="tx1">
                    <a:tint val="75000"/>
                  </a:schemeClr>
                </a:solidFill>
              </a:defRPr>
            </a:lvl1pPr>
          </a:lstStyle>
          <a:p>
            <a:r>
              <a:rPr lang="en-US" dirty="0"/>
              <a:t>Proprietary &amp; Confidential Information</a:t>
            </a:r>
          </a:p>
        </p:txBody>
      </p:sp>
      <p:sp>
        <p:nvSpPr>
          <p:cNvPr id="16" name="Date Placeholder 3"/>
          <p:cNvSpPr>
            <a:spLocks noGrp="1"/>
          </p:cNvSpPr>
          <p:nvPr>
            <p:ph type="dt" sz="half" idx="10"/>
          </p:nvPr>
        </p:nvSpPr>
        <p:spPr>
          <a:xfrm>
            <a:off x="10051175" y="6591018"/>
            <a:ext cx="1219200" cy="182880"/>
          </a:xfrm>
          <a:prstGeom prst="rect">
            <a:avLst/>
          </a:prstGeom>
        </p:spPr>
        <p:txBody>
          <a:bodyPr vert="horz" lIns="91440" tIns="45720" rIns="91440" bIns="45720" rtlCol="0" anchor="ctr"/>
          <a:lstStyle>
            <a:lvl1pPr>
              <a:defRPr lang="en-US" sz="1000" i="1" smtClean="0">
                <a:solidFill>
                  <a:schemeClr val="tx1">
                    <a:tint val="75000"/>
                  </a:schemeClr>
                </a:solidFill>
                <a:latin typeface="+mn-lt"/>
              </a:defRPr>
            </a:lvl1pPr>
          </a:lstStyle>
          <a:p>
            <a:pPr algn="ctr"/>
            <a:fld id="{C13057FC-40DF-E342-A422-BF3AD635F42F}" type="datetime5">
              <a:rPr lang="en-US" smtClean="0"/>
              <a:t>20-Jan-26</a:t>
            </a:fld>
            <a:endParaRPr lang="mr-IN" dirty="0"/>
          </a:p>
        </p:txBody>
      </p:sp>
      <p:sp>
        <p:nvSpPr>
          <p:cNvPr id="17" name="Title 1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55477116"/>
      </p:ext>
    </p:extLst>
  </p:cSld>
  <p:clrMapOvr>
    <a:masterClrMapping/>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a:xfrm>
            <a:off x="11275565" y="6591018"/>
            <a:ext cx="609600" cy="182880"/>
          </a:xfrm>
          <a:prstGeom prst="rect">
            <a:avLst/>
          </a:prstGeom>
        </p:spPr>
        <p:txBody>
          <a:bodyPr/>
          <a:lstStyle>
            <a:lvl1pPr algn="ctr">
              <a:defRPr/>
            </a:lvl1pPr>
          </a:lstStyle>
          <a:p>
            <a:fld id="{23DBA777-F2E9-3143-A920-61D557FAA962}" type="slidenum">
              <a:rPr lang="uk-UA" smtClean="0"/>
              <a:pPr/>
              <a:t>‹#›</a:t>
            </a:fld>
            <a:endParaRPr lang="uk-UA"/>
          </a:p>
        </p:txBody>
      </p:sp>
      <p:sp>
        <p:nvSpPr>
          <p:cNvPr id="11" name="Footer Placeholder 4"/>
          <p:cNvSpPr>
            <a:spLocks noGrp="1"/>
          </p:cNvSpPr>
          <p:nvPr>
            <p:ph type="ftr" sz="quarter" idx="3"/>
          </p:nvPr>
        </p:nvSpPr>
        <p:spPr>
          <a:xfrm>
            <a:off x="7005667" y="6591018"/>
            <a:ext cx="3048000" cy="182880"/>
          </a:xfrm>
          <a:prstGeom prst="rect">
            <a:avLst/>
          </a:prstGeom>
        </p:spPr>
        <p:txBody>
          <a:bodyPr vert="horz" lIns="91440" tIns="45720" rIns="91440" bIns="45720" rtlCol="0" anchor="ctr"/>
          <a:lstStyle>
            <a:lvl1pPr algn="ctr">
              <a:defRPr sz="1000" i="1">
                <a:solidFill>
                  <a:schemeClr val="tx1">
                    <a:tint val="75000"/>
                  </a:schemeClr>
                </a:solidFill>
              </a:defRPr>
            </a:lvl1pPr>
          </a:lstStyle>
          <a:p>
            <a:r>
              <a:rPr lang="en-US" dirty="0"/>
              <a:t>Proprietary &amp; Confidential Information</a:t>
            </a:r>
          </a:p>
        </p:txBody>
      </p:sp>
      <p:sp>
        <p:nvSpPr>
          <p:cNvPr id="12" name="Date Placeholder 3"/>
          <p:cNvSpPr>
            <a:spLocks noGrp="1"/>
          </p:cNvSpPr>
          <p:nvPr>
            <p:ph type="dt" sz="half" idx="10"/>
          </p:nvPr>
        </p:nvSpPr>
        <p:spPr>
          <a:xfrm>
            <a:off x="10051175" y="6591018"/>
            <a:ext cx="1219200" cy="182880"/>
          </a:xfrm>
          <a:prstGeom prst="rect">
            <a:avLst/>
          </a:prstGeom>
        </p:spPr>
        <p:txBody>
          <a:bodyPr vert="horz" lIns="91440" tIns="45720" rIns="91440" bIns="45720" rtlCol="0" anchor="ctr"/>
          <a:lstStyle>
            <a:lvl1pPr>
              <a:defRPr lang="en-US" sz="1000" i="1" smtClean="0">
                <a:solidFill>
                  <a:schemeClr val="tx1">
                    <a:tint val="75000"/>
                  </a:schemeClr>
                </a:solidFill>
                <a:latin typeface="+mn-lt"/>
              </a:defRPr>
            </a:lvl1pPr>
          </a:lstStyle>
          <a:p>
            <a:pPr algn="ctr"/>
            <a:fld id="{C13057FC-40DF-E342-A422-BF3AD635F42F}" type="datetime5">
              <a:rPr lang="en-US" smtClean="0"/>
              <a:t>20-Jan-26</a:t>
            </a:fld>
            <a:endParaRPr lang="mr-IN" dirty="0"/>
          </a:p>
        </p:txBody>
      </p:sp>
      <p:sp>
        <p:nvSpPr>
          <p:cNvPr id="13" name="Title 12"/>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40045734"/>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2" name="Slide Number Placeholder 5"/>
          <p:cNvSpPr>
            <a:spLocks noGrp="1"/>
          </p:cNvSpPr>
          <p:nvPr>
            <p:ph type="sldNum" sz="quarter" idx="12"/>
          </p:nvPr>
        </p:nvSpPr>
        <p:spPr>
          <a:xfrm>
            <a:off x="11275565" y="6591018"/>
            <a:ext cx="609600" cy="182880"/>
          </a:xfrm>
          <a:prstGeom prst="rect">
            <a:avLst/>
          </a:prstGeom>
        </p:spPr>
        <p:txBody>
          <a:bodyPr/>
          <a:lstStyle>
            <a:lvl1pPr algn="ctr">
              <a:defRPr/>
            </a:lvl1pPr>
          </a:lstStyle>
          <a:p>
            <a:fld id="{23DBA777-F2E9-3143-A920-61D557FAA962}" type="slidenum">
              <a:rPr lang="uk-UA" smtClean="0"/>
              <a:pPr/>
              <a:t>‹#›</a:t>
            </a:fld>
            <a:endParaRPr lang="uk-UA"/>
          </a:p>
        </p:txBody>
      </p:sp>
      <p:sp>
        <p:nvSpPr>
          <p:cNvPr id="13" name="Footer Placeholder 4"/>
          <p:cNvSpPr>
            <a:spLocks noGrp="1"/>
          </p:cNvSpPr>
          <p:nvPr>
            <p:ph type="ftr" sz="quarter" idx="3"/>
          </p:nvPr>
        </p:nvSpPr>
        <p:spPr>
          <a:xfrm>
            <a:off x="7005667" y="6591018"/>
            <a:ext cx="3048000" cy="182880"/>
          </a:xfrm>
          <a:prstGeom prst="rect">
            <a:avLst/>
          </a:prstGeom>
        </p:spPr>
        <p:txBody>
          <a:bodyPr vert="horz" lIns="91440" tIns="45720" rIns="91440" bIns="45720" rtlCol="0" anchor="ctr"/>
          <a:lstStyle>
            <a:lvl1pPr algn="ctr">
              <a:defRPr sz="1000" i="1">
                <a:solidFill>
                  <a:schemeClr val="tx1">
                    <a:tint val="75000"/>
                  </a:schemeClr>
                </a:solidFill>
              </a:defRPr>
            </a:lvl1pPr>
          </a:lstStyle>
          <a:p>
            <a:r>
              <a:rPr lang="en-US" dirty="0"/>
              <a:t>Proprietary &amp; Confidential Information</a:t>
            </a:r>
          </a:p>
        </p:txBody>
      </p:sp>
      <p:sp>
        <p:nvSpPr>
          <p:cNvPr id="14" name="Date Placeholder 3"/>
          <p:cNvSpPr>
            <a:spLocks noGrp="1"/>
          </p:cNvSpPr>
          <p:nvPr>
            <p:ph type="dt" sz="half" idx="10"/>
          </p:nvPr>
        </p:nvSpPr>
        <p:spPr>
          <a:xfrm>
            <a:off x="10051175" y="6591018"/>
            <a:ext cx="1219200" cy="182880"/>
          </a:xfrm>
          <a:prstGeom prst="rect">
            <a:avLst/>
          </a:prstGeom>
        </p:spPr>
        <p:txBody>
          <a:bodyPr vert="horz" lIns="91440" tIns="45720" rIns="91440" bIns="45720" rtlCol="0" anchor="ctr"/>
          <a:lstStyle>
            <a:lvl1pPr>
              <a:defRPr lang="en-US" sz="1000" i="1" smtClean="0">
                <a:solidFill>
                  <a:schemeClr val="tx1">
                    <a:tint val="75000"/>
                  </a:schemeClr>
                </a:solidFill>
                <a:latin typeface="+mn-lt"/>
              </a:defRPr>
            </a:lvl1pPr>
          </a:lstStyle>
          <a:p>
            <a:pPr algn="ctr"/>
            <a:fld id="{C13057FC-40DF-E342-A422-BF3AD635F42F}" type="datetime5">
              <a:rPr lang="en-US" smtClean="0"/>
              <a:t>20-Jan-26</a:t>
            </a:fld>
            <a:endParaRPr lang="mr-IN" dirty="0"/>
          </a:p>
        </p:txBody>
      </p:sp>
      <p:sp>
        <p:nvSpPr>
          <p:cNvPr id="15" name="Title 1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72374074"/>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987426"/>
            <a:ext cx="3932237" cy="1069974"/>
          </a:xfrm>
          <a:prstGeom prst="rect">
            <a:avLst/>
          </a:prstGeo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Slide Number Placeholder 5"/>
          <p:cNvSpPr>
            <a:spLocks noGrp="1"/>
          </p:cNvSpPr>
          <p:nvPr>
            <p:ph type="sldNum" sz="quarter" idx="12"/>
          </p:nvPr>
        </p:nvSpPr>
        <p:spPr>
          <a:xfrm>
            <a:off x="11275565" y="6591018"/>
            <a:ext cx="609600" cy="182880"/>
          </a:xfrm>
          <a:prstGeom prst="rect">
            <a:avLst/>
          </a:prstGeom>
        </p:spPr>
        <p:txBody>
          <a:bodyPr/>
          <a:lstStyle>
            <a:lvl1pPr algn="ctr">
              <a:defRPr/>
            </a:lvl1pPr>
          </a:lstStyle>
          <a:p>
            <a:fld id="{23DBA777-F2E9-3143-A920-61D557FAA962}" type="slidenum">
              <a:rPr lang="uk-UA" smtClean="0"/>
              <a:pPr/>
              <a:t>‹#›</a:t>
            </a:fld>
            <a:endParaRPr lang="uk-UA"/>
          </a:p>
        </p:txBody>
      </p:sp>
      <p:sp>
        <p:nvSpPr>
          <p:cNvPr id="13" name="Footer Placeholder 4"/>
          <p:cNvSpPr>
            <a:spLocks noGrp="1"/>
          </p:cNvSpPr>
          <p:nvPr>
            <p:ph type="ftr" sz="quarter" idx="3"/>
          </p:nvPr>
        </p:nvSpPr>
        <p:spPr>
          <a:xfrm>
            <a:off x="7005667" y="6591018"/>
            <a:ext cx="3048000" cy="182880"/>
          </a:xfrm>
          <a:prstGeom prst="rect">
            <a:avLst/>
          </a:prstGeom>
        </p:spPr>
        <p:txBody>
          <a:bodyPr vert="horz" lIns="91440" tIns="45720" rIns="91440" bIns="45720" rtlCol="0" anchor="ctr"/>
          <a:lstStyle>
            <a:lvl1pPr algn="ctr">
              <a:defRPr sz="1000" i="1">
                <a:solidFill>
                  <a:schemeClr val="tx1">
                    <a:tint val="75000"/>
                  </a:schemeClr>
                </a:solidFill>
              </a:defRPr>
            </a:lvl1pPr>
          </a:lstStyle>
          <a:p>
            <a:r>
              <a:rPr lang="en-US" dirty="0"/>
              <a:t>Proprietary &amp; Confidential Information</a:t>
            </a:r>
          </a:p>
        </p:txBody>
      </p:sp>
      <p:sp>
        <p:nvSpPr>
          <p:cNvPr id="14" name="Date Placeholder 3"/>
          <p:cNvSpPr>
            <a:spLocks noGrp="1"/>
          </p:cNvSpPr>
          <p:nvPr>
            <p:ph type="dt" sz="half" idx="10"/>
          </p:nvPr>
        </p:nvSpPr>
        <p:spPr>
          <a:xfrm>
            <a:off x="10051175" y="6591018"/>
            <a:ext cx="1219200" cy="182880"/>
          </a:xfrm>
          <a:prstGeom prst="rect">
            <a:avLst/>
          </a:prstGeom>
        </p:spPr>
        <p:txBody>
          <a:bodyPr vert="horz" lIns="91440" tIns="45720" rIns="91440" bIns="45720" rtlCol="0" anchor="ctr"/>
          <a:lstStyle>
            <a:lvl1pPr>
              <a:defRPr lang="en-US" sz="1000" i="1" smtClean="0">
                <a:solidFill>
                  <a:schemeClr val="tx1">
                    <a:tint val="75000"/>
                  </a:schemeClr>
                </a:solidFill>
                <a:latin typeface="+mn-lt"/>
              </a:defRPr>
            </a:lvl1pPr>
          </a:lstStyle>
          <a:p>
            <a:pPr algn="ctr"/>
            <a:fld id="{C13057FC-40DF-E342-A422-BF3AD635F42F}" type="datetime5">
              <a:rPr lang="en-US" smtClean="0"/>
              <a:t>20-Jan-26</a:t>
            </a:fld>
            <a:endParaRPr lang="mr-IN" dirty="0"/>
          </a:p>
        </p:txBody>
      </p:sp>
    </p:spTree>
    <p:extLst>
      <p:ext uri="{BB962C8B-B14F-4D97-AF65-F5344CB8AC3E}">
        <p14:creationId xmlns:p14="http://schemas.microsoft.com/office/powerpoint/2010/main" val="3841869124"/>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838200" y="1229989"/>
            <a:ext cx="10515600" cy="484177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Slide Number Placeholder 5"/>
          <p:cNvSpPr>
            <a:spLocks noGrp="1"/>
          </p:cNvSpPr>
          <p:nvPr>
            <p:ph type="sldNum" sz="quarter" idx="12"/>
          </p:nvPr>
        </p:nvSpPr>
        <p:spPr>
          <a:xfrm>
            <a:off x="11275565" y="6591018"/>
            <a:ext cx="609600" cy="182880"/>
          </a:xfrm>
          <a:prstGeom prst="rect">
            <a:avLst/>
          </a:prstGeom>
        </p:spPr>
        <p:txBody>
          <a:bodyPr/>
          <a:lstStyle>
            <a:lvl1pPr algn="ctr">
              <a:defRPr/>
            </a:lvl1pPr>
          </a:lstStyle>
          <a:p>
            <a:fld id="{23DBA777-F2E9-3143-A920-61D557FAA962}" type="slidenum">
              <a:rPr lang="uk-UA" smtClean="0"/>
              <a:pPr/>
              <a:t>‹#›</a:t>
            </a:fld>
            <a:endParaRPr lang="uk-UA"/>
          </a:p>
        </p:txBody>
      </p:sp>
      <p:sp>
        <p:nvSpPr>
          <p:cNvPr id="13" name="Footer Placeholder 4"/>
          <p:cNvSpPr>
            <a:spLocks noGrp="1"/>
          </p:cNvSpPr>
          <p:nvPr>
            <p:ph type="ftr" sz="quarter" idx="3"/>
          </p:nvPr>
        </p:nvSpPr>
        <p:spPr>
          <a:xfrm>
            <a:off x="7005667" y="6591018"/>
            <a:ext cx="3048000" cy="182880"/>
          </a:xfrm>
          <a:prstGeom prst="rect">
            <a:avLst/>
          </a:prstGeom>
        </p:spPr>
        <p:txBody>
          <a:bodyPr vert="horz" lIns="91440" tIns="45720" rIns="91440" bIns="45720" rtlCol="0" anchor="ctr"/>
          <a:lstStyle>
            <a:lvl1pPr algn="ctr">
              <a:defRPr sz="1000" i="1">
                <a:solidFill>
                  <a:schemeClr val="tx1">
                    <a:tint val="75000"/>
                  </a:schemeClr>
                </a:solidFill>
              </a:defRPr>
            </a:lvl1pPr>
          </a:lstStyle>
          <a:p>
            <a:r>
              <a:rPr lang="en-US" dirty="0"/>
              <a:t>Proprietary &amp; Confidential Information</a:t>
            </a:r>
          </a:p>
        </p:txBody>
      </p:sp>
      <p:sp>
        <p:nvSpPr>
          <p:cNvPr id="14" name="Date Placeholder 3"/>
          <p:cNvSpPr>
            <a:spLocks noGrp="1"/>
          </p:cNvSpPr>
          <p:nvPr>
            <p:ph type="dt" sz="half" idx="10"/>
          </p:nvPr>
        </p:nvSpPr>
        <p:spPr>
          <a:xfrm>
            <a:off x="10051175" y="6591018"/>
            <a:ext cx="1219200" cy="182880"/>
          </a:xfrm>
          <a:prstGeom prst="rect">
            <a:avLst/>
          </a:prstGeom>
        </p:spPr>
        <p:txBody>
          <a:bodyPr vert="horz" lIns="91440" tIns="45720" rIns="91440" bIns="45720" rtlCol="0" anchor="ctr"/>
          <a:lstStyle>
            <a:lvl1pPr>
              <a:defRPr lang="en-US" sz="1000" i="1" smtClean="0">
                <a:solidFill>
                  <a:schemeClr val="tx1">
                    <a:tint val="75000"/>
                  </a:schemeClr>
                </a:solidFill>
                <a:latin typeface="+mn-lt"/>
              </a:defRPr>
            </a:lvl1pPr>
          </a:lstStyle>
          <a:p>
            <a:pPr algn="ctr"/>
            <a:fld id="{C13057FC-40DF-E342-A422-BF3AD635F42F}" type="datetime5">
              <a:rPr lang="en-US" smtClean="0"/>
              <a:t>20-Jan-26</a:t>
            </a:fld>
            <a:endParaRPr lang="mr-IN" dirty="0"/>
          </a:p>
        </p:txBody>
      </p:sp>
      <p:sp>
        <p:nvSpPr>
          <p:cNvPr id="15" name="Title 14"/>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82787925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Surface-area_right-side_02_blue" preserve="1">
  <p:cSld name="Surface-area_right-side_02_blue">
    <p:spTree>
      <p:nvGrpSpPr>
        <p:cNvPr id="1" name="Shape 247"/>
        <p:cNvGrpSpPr/>
        <p:nvPr/>
      </p:nvGrpSpPr>
      <p:grpSpPr>
        <a:xfrm>
          <a:off x="0" y="0"/>
          <a:ext cx="0" cy="0"/>
          <a:chOff x="0" y="0"/>
          <a:chExt cx="0" cy="0"/>
        </a:xfrm>
      </p:grpSpPr>
      <p:pic>
        <p:nvPicPr>
          <p:cNvPr id="248" name="Google Shape;248;p37"/>
          <p:cNvPicPr preferRelativeResize="0"/>
          <p:nvPr/>
        </p:nvPicPr>
        <p:blipFill>
          <a:blip r:embed="rId2">
            <a:alphaModFix/>
          </a:blip>
          <a:stretch>
            <a:fillRect/>
          </a:stretch>
        </p:blipFill>
        <p:spPr>
          <a:xfrm>
            <a:off x="7105438" y="0"/>
            <a:ext cx="5086573" cy="6857999"/>
          </a:xfrm>
          <a:prstGeom prst="rect">
            <a:avLst/>
          </a:prstGeom>
          <a:noFill/>
          <a:ln>
            <a:noFill/>
          </a:ln>
        </p:spPr>
      </p:pic>
      <p:cxnSp>
        <p:nvCxnSpPr>
          <p:cNvPr id="249" name="Google Shape;249;p37"/>
          <p:cNvCxnSpPr/>
          <p:nvPr/>
        </p:nvCxnSpPr>
        <p:spPr>
          <a:xfrm>
            <a:off x="451693" y="6440667"/>
            <a:ext cx="6406200" cy="0"/>
          </a:xfrm>
          <a:prstGeom prst="straightConnector1">
            <a:avLst/>
          </a:prstGeom>
          <a:noFill/>
          <a:ln w="9525" cap="rnd" cmpd="sng">
            <a:solidFill>
              <a:srgbClr val="31B7BC"/>
            </a:solidFill>
            <a:prstDash val="solid"/>
            <a:miter lim="800000"/>
            <a:headEnd type="none" w="sm" len="sm"/>
            <a:tailEnd type="none" w="sm" len="sm"/>
          </a:ln>
        </p:spPr>
      </p:cxnSp>
      <p:sp>
        <p:nvSpPr>
          <p:cNvPr id="250" name="Google Shape;250;p37"/>
          <p:cNvSpPr txBox="1">
            <a:spLocks noGrp="1"/>
          </p:cNvSpPr>
          <p:nvPr>
            <p:ph type="body" idx="1"/>
          </p:nvPr>
        </p:nvSpPr>
        <p:spPr>
          <a:xfrm>
            <a:off x="451800" y="1628775"/>
            <a:ext cx="6406200" cy="4680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pic>
        <p:nvPicPr>
          <p:cNvPr id="251" name="Google Shape;251;p37"/>
          <p:cNvPicPr preferRelativeResize="0"/>
          <p:nvPr/>
        </p:nvPicPr>
        <p:blipFill rotWithShape="1">
          <a:blip r:embed="rId3">
            <a:alphaModFix/>
          </a:blip>
          <a:srcRect/>
          <a:stretch/>
        </p:blipFill>
        <p:spPr>
          <a:xfrm>
            <a:off x="11048413" y="6556554"/>
            <a:ext cx="698766" cy="170266"/>
          </a:xfrm>
          <a:prstGeom prst="rect">
            <a:avLst/>
          </a:prstGeom>
          <a:noFill/>
          <a:ln>
            <a:noFill/>
          </a:ln>
        </p:spPr>
      </p:pic>
      <p:sp>
        <p:nvSpPr>
          <p:cNvPr id="252" name="Google Shape;252;p37"/>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31B7BC"/>
                </a:solidFill>
                <a:latin typeface="Calibri"/>
                <a:ea typeface="Calibri"/>
                <a:cs typeface="Calibri"/>
                <a:sym typeface="Calibri"/>
              </a:rPr>
              <a:pPr>
                <a:buClr>
                  <a:srgbClr val="000000"/>
                </a:buClr>
                <a:buSzPts val="1200"/>
                <a:buFont typeface="Arial"/>
                <a:buNone/>
              </a:pPr>
              <a:t>‹#›</a:t>
            </a:fld>
            <a:endParaRPr sz="1400" b="1" kern="0">
              <a:solidFill>
                <a:srgbClr val="31B7BC"/>
              </a:solidFill>
              <a:latin typeface="Calibri"/>
              <a:ea typeface="Calibri"/>
              <a:cs typeface="Calibri"/>
              <a:sym typeface="Calibri"/>
            </a:endParaRPr>
          </a:p>
        </p:txBody>
      </p:sp>
      <p:sp>
        <p:nvSpPr>
          <p:cNvPr id="253" name="Google Shape;253;p37"/>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1A6E99"/>
                </a:solidFill>
                <a:latin typeface="Calibri"/>
                <a:ea typeface="Calibri"/>
                <a:cs typeface="Calibri"/>
                <a:sym typeface="Calibri"/>
              </a:rPr>
              <a:t>Connecting your business</a:t>
            </a:r>
            <a:endParaRPr sz="1400" kern="0">
              <a:solidFill>
                <a:srgbClr val="1A6E99"/>
              </a:solidFill>
              <a:latin typeface="Calibri"/>
              <a:ea typeface="Calibri"/>
              <a:cs typeface="Calibri"/>
              <a:sym typeface="Calibri"/>
            </a:endParaRPr>
          </a:p>
        </p:txBody>
      </p:sp>
      <p:sp>
        <p:nvSpPr>
          <p:cNvPr id="254" name="Google Shape;254;p37"/>
          <p:cNvSpPr txBox="1">
            <a:spLocks noGrp="1"/>
          </p:cNvSpPr>
          <p:nvPr>
            <p:ph type="title"/>
          </p:nvPr>
        </p:nvSpPr>
        <p:spPr>
          <a:xfrm>
            <a:off x="442925" y="495650"/>
            <a:ext cx="67389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55" name="Google Shape;255;p37"/>
          <p:cNvSpPr txBox="1">
            <a:spLocks noGrp="1"/>
          </p:cNvSpPr>
          <p:nvPr>
            <p:ph type="ctrTitle" idx="2"/>
          </p:nvPr>
        </p:nvSpPr>
        <p:spPr>
          <a:xfrm>
            <a:off x="7942391" y="495800"/>
            <a:ext cx="3804600" cy="6261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lt1"/>
              </a:buClr>
              <a:buSzPts val="4000"/>
              <a:buNone/>
              <a:defRPr sz="4000">
                <a:solidFill>
                  <a:schemeClr val="lt1"/>
                </a:solidFill>
              </a:defRPr>
            </a:lvl1pPr>
            <a:lvl2pPr lvl="1" algn="ctr" rtl="0">
              <a:lnSpc>
                <a:spcPct val="100000"/>
              </a:lnSpc>
              <a:spcBef>
                <a:spcPts val="0"/>
              </a:spcBef>
              <a:spcAft>
                <a:spcPts val="0"/>
              </a:spcAft>
              <a:buClr>
                <a:schemeClr val="lt1"/>
              </a:buClr>
              <a:buSzPts val="4000"/>
              <a:buNone/>
              <a:defRPr sz="4000">
                <a:solidFill>
                  <a:schemeClr val="lt1"/>
                </a:solidFill>
              </a:defRPr>
            </a:lvl2pPr>
            <a:lvl3pPr lvl="2" algn="ctr" rtl="0">
              <a:lnSpc>
                <a:spcPct val="100000"/>
              </a:lnSpc>
              <a:spcBef>
                <a:spcPts val="0"/>
              </a:spcBef>
              <a:spcAft>
                <a:spcPts val="0"/>
              </a:spcAft>
              <a:buClr>
                <a:schemeClr val="lt1"/>
              </a:buClr>
              <a:buSzPts val="4000"/>
              <a:buNone/>
              <a:defRPr sz="4000">
                <a:solidFill>
                  <a:schemeClr val="lt1"/>
                </a:solidFill>
              </a:defRPr>
            </a:lvl3pPr>
            <a:lvl4pPr lvl="3" algn="ctr" rtl="0">
              <a:lnSpc>
                <a:spcPct val="100000"/>
              </a:lnSpc>
              <a:spcBef>
                <a:spcPts val="0"/>
              </a:spcBef>
              <a:spcAft>
                <a:spcPts val="0"/>
              </a:spcAft>
              <a:buClr>
                <a:schemeClr val="lt1"/>
              </a:buClr>
              <a:buSzPts val="4000"/>
              <a:buNone/>
              <a:defRPr sz="4000">
                <a:solidFill>
                  <a:schemeClr val="lt1"/>
                </a:solidFill>
              </a:defRPr>
            </a:lvl4pPr>
            <a:lvl5pPr lvl="4" algn="ctr" rtl="0">
              <a:lnSpc>
                <a:spcPct val="100000"/>
              </a:lnSpc>
              <a:spcBef>
                <a:spcPts val="0"/>
              </a:spcBef>
              <a:spcAft>
                <a:spcPts val="0"/>
              </a:spcAft>
              <a:buClr>
                <a:schemeClr val="lt1"/>
              </a:buClr>
              <a:buSzPts val="4000"/>
              <a:buNone/>
              <a:defRPr sz="4000">
                <a:solidFill>
                  <a:schemeClr val="lt1"/>
                </a:solidFill>
              </a:defRPr>
            </a:lvl5pPr>
            <a:lvl6pPr lvl="5" algn="ctr" rtl="0">
              <a:lnSpc>
                <a:spcPct val="100000"/>
              </a:lnSpc>
              <a:spcBef>
                <a:spcPts val="0"/>
              </a:spcBef>
              <a:spcAft>
                <a:spcPts val="0"/>
              </a:spcAft>
              <a:buClr>
                <a:schemeClr val="lt1"/>
              </a:buClr>
              <a:buSzPts val="4000"/>
              <a:buNone/>
              <a:defRPr sz="4000">
                <a:solidFill>
                  <a:schemeClr val="lt1"/>
                </a:solidFill>
              </a:defRPr>
            </a:lvl6pPr>
            <a:lvl7pPr lvl="6" algn="ctr" rtl="0">
              <a:lnSpc>
                <a:spcPct val="100000"/>
              </a:lnSpc>
              <a:spcBef>
                <a:spcPts val="0"/>
              </a:spcBef>
              <a:spcAft>
                <a:spcPts val="0"/>
              </a:spcAft>
              <a:buClr>
                <a:schemeClr val="lt1"/>
              </a:buClr>
              <a:buSzPts val="4000"/>
              <a:buNone/>
              <a:defRPr sz="4000">
                <a:solidFill>
                  <a:schemeClr val="lt1"/>
                </a:solidFill>
              </a:defRPr>
            </a:lvl7pPr>
            <a:lvl8pPr lvl="7" algn="ctr" rtl="0">
              <a:lnSpc>
                <a:spcPct val="100000"/>
              </a:lnSpc>
              <a:spcBef>
                <a:spcPts val="0"/>
              </a:spcBef>
              <a:spcAft>
                <a:spcPts val="0"/>
              </a:spcAft>
              <a:buClr>
                <a:schemeClr val="lt1"/>
              </a:buClr>
              <a:buSzPts val="4000"/>
              <a:buNone/>
              <a:defRPr sz="4000">
                <a:solidFill>
                  <a:schemeClr val="lt1"/>
                </a:solidFill>
              </a:defRPr>
            </a:lvl8pPr>
            <a:lvl9pPr lvl="8" algn="ctr" rtl="0">
              <a:lnSpc>
                <a:spcPct val="100000"/>
              </a:lnSpc>
              <a:spcBef>
                <a:spcPts val="0"/>
              </a:spcBef>
              <a:spcAft>
                <a:spcPts val="0"/>
              </a:spcAft>
              <a:buClr>
                <a:schemeClr val="lt1"/>
              </a:buClr>
              <a:buSzPts val="4000"/>
              <a:buNone/>
              <a:defRPr sz="4000">
                <a:solidFill>
                  <a:schemeClr val="lt1"/>
                </a:solidFill>
              </a:defRPr>
            </a:lvl9pPr>
          </a:lstStyle>
          <a:p>
            <a:endParaRPr/>
          </a:p>
        </p:txBody>
      </p:sp>
      <p:sp>
        <p:nvSpPr>
          <p:cNvPr id="256" name="Google Shape;256;p37"/>
          <p:cNvSpPr txBox="1">
            <a:spLocks noGrp="1"/>
          </p:cNvSpPr>
          <p:nvPr>
            <p:ph type="subTitle" idx="3"/>
          </p:nvPr>
        </p:nvSpPr>
        <p:spPr>
          <a:xfrm>
            <a:off x="8129916" y="1628775"/>
            <a:ext cx="36171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1600"/>
              <a:buNone/>
              <a:defRPr sz="16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2563086098"/>
      </p:ext>
    </p:extLst>
  </p:cSld>
  <p:clrMapOvr>
    <a:masterClrMapping/>
  </p:clrMapOvr>
  <p:extLst>
    <p:ext uri="{DCECCB84-F9BA-43D5-87BE-67443E8EF086}">
      <p15:sldGuideLst xmlns:p15="http://schemas.microsoft.com/office/powerpoint/2012/main">
        <p15:guide id="1" pos="279">
          <p15:clr>
            <a:srgbClr val="FBAE40"/>
          </p15:clr>
        </p15:guide>
        <p15:guide id="2" orient="horz" pos="1026">
          <p15:clr>
            <a:srgbClr val="FBAE40"/>
          </p15:clr>
        </p15:guide>
        <p15:guide id="3" orient="horz" pos="3974">
          <p15:clr>
            <a:srgbClr val="FBAE40"/>
          </p15:clr>
        </p15:guide>
        <p15:guide id="4" pos="4706">
          <p15:clr>
            <a:srgbClr val="FA7B17"/>
          </p15:clr>
        </p15:guide>
      </p15:sldGuideLst>
    </p:ext>
  </p:extLst>
</p:sldLayout>
</file>

<file path=ppt/slideLayouts/slideLayout59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442704"/>
            <a:ext cx="10515600" cy="2852737"/>
          </a:xfrm>
          <a:prstGeom prst="rect">
            <a:avLst/>
          </a:prstGeo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411441"/>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1" name="Slide Number Placeholder 5"/>
          <p:cNvSpPr>
            <a:spLocks noGrp="1"/>
          </p:cNvSpPr>
          <p:nvPr>
            <p:ph type="sldNum" sz="quarter" idx="12"/>
          </p:nvPr>
        </p:nvSpPr>
        <p:spPr>
          <a:xfrm>
            <a:off x="11275565" y="6591018"/>
            <a:ext cx="609600" cy="182880"/>
          </a:xfrm>
          <a:prstGeom prst="rect">
            <a:avLst/>
          </a:prstGeom>
        </p:spPr>
        <p:txBody>
          <a:bodyPr/>
          <a:lstStyle>
            <a:lvl1pPr algn="ctr">
              <a:defRPr/>
            </a:lvl1pPr>
          </a:lstStyle>
          <a:p>
            <a:fld id="{23DBA777-F2E9-3143-A920-61D557FAA962}" type="slidenum">
              <a:rPr lang="uk-UA" smtClean="0"/>
              <a:pPr/>
              <a:t>‹#›</a:t>
            </a:fld>
            <a:endParaRPr lang="uk-UA"/>
          </a:p>
        </p:txBody>
      </p:sp>
      <p:sp>
        <p:nvSpPr>
          <p:cNvPr id="12" name="Footer Placeholder 4"/>
          <p:cNvSpPr>
            <a:spLocks noGrp="1"/>
          </p:cNvSpPr>
          <p:nvPr>
            <p:ph type="ftr" sz="quarter" idx="3"/>
          </p:nvPr>
        </p:nvSpPr>
        <p:spPr>
          <a:xfrm>
            <a:off x="7005667" y="6591018"/>
            <a:ext cx="3048000" cy="182880"/>
          </a:xfrm>
          <a:prstGeom prst="rect">
            <a:avLst/>
          </a:prstGeom>
        </p:spPr>
        <p:txBody>
          <a:bodyPr vert="horz" lIns="91440" tIns="45720" rIns="91440" bIns="45720" rtlCol="0" anchor="ctr"/>
          <a:lstStyle>
            <a:lvl1pPr algn="ctr">
              <a:defRPr sz="1000" i="1">
                <a:solidFill>
                  <a:schemeClr val="tx1">
                    <a:tint val="75000"/>
                  </a:schemeClr>
                </a:solidFill>
              </a:defRPr>
            </a:lvl1pPr>
          </a:lstStyle>
          <a:p>
            <a:r>
              <a:rPr lang="en-US" dirty="0"/>
              <a:t>Proprietary &amp; Confidential Information</a:t>
            </a:r>
          </a:p>
        </p:txBody>
      </p:sp>
      <p:sp>
        <p:nvSpPr>
          <p:cNvPr id="13" name="Date Placeholder 3"/>
          <p:cNvSpPr>
            <a:spLocks noGrp="1"/>
          </p:cNvSpPr>
          <p:nvPr>
            <p:ph type="dt" sz="half" idx="10"/>
          </p:nvPr>
        </p:nvSpPr>
        <p:spPr>
          <a:xfrm>
            <a:off x="10051175" y="6591018"/>
            <a:ext cx="1219200" cy="182880"/>
          </a:xfrm>
          <a:prstGeom prst="rect">
            <a:avLst/>
          </a:prstGeom>
        </p:spPr>
        <p:txBody>
          <a:bodyPr vert="horz" lIns="91440" tIns="45720" rIns="91440" bIns="45720" rtlCol="0" anchor="ctr"/>
          <a:lstStyle>
            <a:lvl1pPr>
              <a:defRPr lang="en-US" sz="1000" i="1" smtClean="0">
                <a:solidFill>
                  <a:schemeClr val="tx1">
                    <a:tint val="75000"/>
                  </a:schemeClr>
                </a:solidFill>
                <a:latin typeface="+mn-lt"/>
              </a:defRPr>
            </a:lvl1pPr>
          </a:lstStyle>
          <a:p>
            <a:pPr algn="ctr"/>
            <a:fld id="{C13057FC-40DF-E342-A422-BF3AD635F42F}" type="datetime5">
              <a:rPr lang="en-US" smtClean="0"/>
              <a:t>20-Jan-26</a:t>
            </a:fld>
            <a:endParaRPr lang="mr-IN" dirty="0"/>
          </a:p>
        </p:txBody>
      </p:sp>
    </p:spTree>
    <p:extLst>
      <p:ext uri="{BB962C8B-B14F-4D97-AF65-F5344CB8AC3E}">
        <p14:creationId xmlns:p14="http://schemas.microsoft.com/office/powerpoint/2010/main" val="1600819216"/>
      </p:ext>
    </p:extLst>
  </p:cSld>
  <p:clrMapOvr>
    <a:masterClrMapping/>
  </p:clrMapOvr>
</p:sldLayout>
</file>

<file path=ppt/slideLayouts/slideLayout5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987426"/>
            <a:ext cx="3932237" cy="1069974"/>
          </a:xfrm>
          <a:prstGeom prst="rect">
            <a:avLst/>
          </a:prstGeo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3" name="Slide Number Placeholder 5"/>
          <p:cNvSpPr>
            <a:spLocks noGrp="1"/>
          </p:cNvSpPr>
          <p:nvPr>
            <p:ph type="sldNum" sz="quarter" idx="12"/>
          </p:nvPr>
        </p:nvSpPr>
        <p:spPr>
          <a:xfrm>
            <a:off x="11275565" y="6591018"/>
            <a:ext cx="609600" cy="182880"/>
          </a:xfrm>
          <a:prstGeom prst="rect">
            <a:avLst/>
          </a:prstGeom>
        </p:spPr>
        <p:txBody>
          <a:bodyPr/>
          <a:lstStyle>
            <a:lvl1pPr algn="ctr">
              <a:defRPr/>
            </a:lvl1pPr>
          </a:lstStyle>
          <a:p>
            <a:fld id="{23DBA777-F2E9-3143-A920-61D557FAA962}" type="slidenum">
              <a:rPr lang="uk-UA" smtClean="0"/>
              <a:pPr/>
              <a:t>‹#›</a:t>
            </a:fld>
            <a:endParaRPr lang="uk-UA"/>
          </a:p>
        </p:txBody>
      </p:sp>
      <p:sp>
        <p:nvSpPr>
          <p:cNvPr id="14" name="Footer Placeholder 4"/>
          <p:cNvSpPr>
            <a:spLocks noGrp="1"/>
          </p:cNvSpPr>
          <p:nvPr>
            <p:ph type="ftr" sz="quarter" idx="3"/>
          </p:nvPr>
        </p:nvSpPr>
        <p:spPr>
          <a:xfrm>
            <a:off x="7005667" y="6591018"/>
            <a:ext cx="3048000" cy="182880"/>
          </a:xfrm>
          <a:prstGeom prst="rect">
            <a:avLst/>
          </a:prstGeom>
        </p:spPr>
        <p:txBody>
          <a:bodyPr vert="horz" lIns="91440" tIns="45720" rIns="91440" bIns="45720" rtlCol="0" anchor="ctr"/>
          <a:lstStyle>
            <a:lvl1pPr algn="ctr">
              <a:defRPr sz="1000" i="1">
                <a:solidFill>
                  <a:schemeClr val="tx1">
                    <a:tint val="75000"/>
                  </a:schemeClr>
                </a:solidFill>
              </a:defRPr>
            </a:lvl1pPr>
          </a:lstStyle>
          <a:p>
            <a:r>
              <a:rPr lang="en-US" dirty="0"/>
              <a:t>Proprietary &amp; Confidential Information</a:t>
            </a:r>
          </a:p>
        </p:txBody>
      </p:sp>
      <p:sp>
        <p:nvSpPr>
          <p:cNvPr id="15" name="Date Placeholder 3"/>
          <p:cNvSpPr>
            <a:spLocks noGrp="1"/>
          </p:cNvSpPr>
          <p:nvPr>
            <p:ph type="dt" sz="half" idx="10"/>
          </p:nvPr>
        </p:nvSpPr>
        <p:spPr>
          <a:xfrm>
            <a:off x="10051175" y="6591018"/>
            <a:ext cx="1219200" cy="182880"/>
          </a:xfrm>
          <a:prstGeom prst="rect">
            <a:avLst/>
          </a:prstGeom>
        </p:spPr>
        <p:txBody>
          <a:bodyPr vert="horz" lIns="91440" tIns="45720" rIns="91440" bIns="45720" rtlCol="0" anchor="ctr"/>
          <a:lstStyle>
            <a:lvl1pPr>
              <a:defRPr lang="en-US" sz="1000" i="1" smtClean="0">
                <a:solidFill>
                  <a:schemeClr val="tx1">
                    <a:tint val="75000"/>
                  </a:schemeClr>
                </a:solidFill>
                <a:latin typeface="+mn-lt"/>
              </a:defRPr>
            </a:lvl1pPr>
          </a:lstStyle>
          <a:p>
            <a:pPr algn="ctr"/>
            <a:fld id="{C13057FC-40DF-E342-A422-BF3AD635F42F}" type="datetime5">
              <a:rPr lang="en-US" smtClean="0"/>
              <a:t>20-Jan-26</a:t>
            </a:fld>
            <a:endParaRPr lang="mr-IN" dirty="0"/>
          </a:p>
        </p:txBody>
      </p:sp>
    </p:spTree>
    <p:extLst>
      <p:ext uri="{BB962C8B-B14F-4D97-AF65-F5344CB8AC3E}">
        <p14:creationId xmlns:p14="http://schemas.microsoft.com/office/powerpoint/2010/main" val="59204159"/>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matchingName="Two Content" userDrawn="1">
  <p:cSld name="1_Two Content">
    <p:spTree>
      <p:nvGrpSpPr>
        <p:cNvPr id="1" name="Shape 32"/>
        <p:cNvGrpSpPr/>
        <p:nvPr/>
      </p:nvGrpSpPr>
      <p:grpSpPr>
        <a:xfrm>
          <a:off x="0" y="0"/>
          <a:ext cx="0" cy="0"/>
          <a:chOff x="0" y="0"/>
          <a:chExt cx="0" cy="0"/>
        </a:xfrm>
      </p:grpSpPr>
      <p:sp>
        <p:nvSpPr>
          <p:cNvPr id="33" name="Google Shape;33;p43"/>
          <p:cNvSpPr txBox="1">
            <a:spLocks noGrp="1"/>
          </p:cNvSpPr>
          <p:nvPr>
            <p:ph type="title"/>
          </p:nvPr>
        </p:nvSpPr>
        <p:spPr>
          <a:xfrm>
            <a:off x="1927122" y="365126"/>
            <a:ext cx="9426677" cy="657430"/>
          </a:xfrm>
          <a:prstGeom prst="rect">
            <a:avLst/>
          </a:prstGeom>
          <a:noFill/>
          <a:ln>
            <a:noFill/>
          </a:ln>
        </p:spPr>
        <p:txBody>
          <a:bodyPr spcFirstLastPara="1" wrap="square" lIns="91425" tIns="45700" rIns="91425" bIns="45700" anchor="ctr" anchorCtr="0">
            <a:normAutofit/>
          </a:bodyPr>
          <a:lstStyle>
            <a:lvl1pPr>
              <a:defRPr sz="2800" b="1" dirty="0"/>
            </a:lvl1pPr>
          </a:lstStyle>
          <a:p>
            <a:pPr lvl="0">
              <a:buSzPts val="1800"/>
            </a:pPr>
            <a:endParaRPr dirty="0"/>
          </a:p>
        </p:txBody>
      </p:sp>
      <p:sp>
        <p:nvSpPr>
          <p:cNvPr id="10" name="Google Shape;22;p41">
            <a:extLst>
              <a:ext uri="{FF2B5EF4-FFF2-40B4-BE49-F238E27FC236}">
                <a16:creationId xmlns:a16="http://schemas.microsoft.com/office/drawing/2014/main" id="{9C9FAE94-42C5-CC41-A6DD-BF0240DBC406}"/>
              </a:ext>
            </a:extLst>
          </p:cNvPr>
          <p:cNvSpPr txBox="1">
            <a:spLocks noGrp="1"/>
          </p:cNvSpPr>
          <p:nvPr>
            <p:ph type="body" idx="13" hasCustomPrompt="1"/>
          </p:nvPr>
        </p:nvSpPr>
        <p:spPr>
          <a:xfrm>
            <a:off x="695325" y="1557337"/>
            <a:ext cx="5324475" cy="4522951"/>
          </a:xfrm>
          <a:prstGeom prst="rect">
            <a:avLst/>
          </a:prstGeom>
          <a:noFill/>
          <a:ln>
            <a:noFill/>
          </a:ln>
        </p:spPr>
        <p:txBody>
          <a:bodyPr spcFirstLastPara="1" wrap="square" lIns="91425" tIns="45700" rIns="91425" bIns="45700" anchor="t" anchorCtr="0">
            <a:normAutofit/>
          </a:bodyPr>
          <a:lstStyle>
            <a:lvl1pPr marL="400050" lvl="0" indent="-285750" algn="l">
              <a:lnSpc>
                <a:spcPct val="90000"/>
              </a:lnSpc>
              <a:spcBef>
                <a:spcPts val="1000"/>
              </a:spcBef>
              <a:spcAft>
                <a:spcPts val="0"/>
              </a:spcAft>
              <a:buClr>
                <a:srgbClr val="CB1318"/>
              </a:buClr>
              <a:buSzPts val="1800"/>
              <a:buFont typeface="Arial" panose="020B0604020202020204" pitchFamily="34" charset="0"/>
              <a:buChar char="•"/>
              <a:defRPr/>
            </a:lvl1pPr>
            <a:lvl2pPr marL="857250" lvl="1" indent="-285750" algn="l">
              <a:lnSpc>
                <a:spcPct val="90000"/>
              </a:lnSpc>
              <a:spcBef>
                <a:spcPts val="500"/>
              </a:spcBef>
              <a:spcAft>
                <a:spcPts val="0"/>
              </a:spcAft>
              <a:buClr>
                <a:srgbClr val="CB1318"/>
              </a:buClr>
              <a:buSzPts val="1800"/>
              <a:buFont typeface="Arial" panose="020B0604020202020204" pitchFamily="34" charset="0"/>
              <a:buChar char="•"/>
              <a:defRPr>
                <a:latin typeface="Calibri" panose="020F0502020204030204" pitchFamily="34" charset="0"/>
                <a:cs typeface="Calibri" panose="020F0502020204030204" pitchFamily="34" charset="0"/>
              </a:defRPr>
            </a:lvl2pPr>
            <a:lvl3pPr marL="1371600" lvl="2" indent="-342900" algn="l">
              <a:lnSpc>
                <a:spcPct val="90000"/>
              </a:lnSpc>
              <a:spcBef>
                <a:spcPts val="500"/>
              </a:spcBef>
              <a:spcAft>
                <a:spcPts val="0"/>
              </a:spcAft>
              <a:buClr>
                <a:srgbClr val="CB1318"/>
              </a:buClr>
              <a:buSzPts val="1800"/>
              <a:buChar char="•"/>
              <a:defRPr/>
            </a:lvl3pPr>
            <a:lvl4pPr marL="1828800" lvl="3" indent="-342900" algn="l">
              <a:lnSpc>
                <a:spcPct val="90000"/>
              </a:lnSpc>
              <a:spcBef>
                <a:spcPts val="500"/>
              </a:spcBef>
              <a:spcAft>
                <a:spcPts val="0"/>
              </a:spcAft>
              <a:buClr>
                <a:srgbClr val="CB1318"/>
              </a:buClr>
              <a:buSzPts val="1800"/>
              <a:buChar char="•"/>
              <a:defRPr/>
            </a:lvl4pPr>
            <a:lvl5pPr marL="2286000" lvl="4" indent="-342900" algn="l">
              <a:lnSpc>
                <a:spcPct val="90000"/>
              </a:lnSpc>
              <a:spcBef>
                <a:spcPts val="500"/>
              </a:spcBef>
              <a:spcAft>
                <a:spcPts val="0"/>
              </a:spcAft>
              <a:buClr>
                <a:srgbClr val="CB1318"/>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GB" dirty="0" err="1"/>
              <a:t>Wdlknd</a:t>
            </a:r>
            <a:endParaRPr lang="en-GB" dirty="0"/>
          </a:p>
          <a:p>
            <a:pPr lvl="1"/>
            <a:r>
              <a:rPr lang="en-GB" dirty="0" err="1"/>
              <a:t>dwd</a:t>
            </a:r>
            <a:endParaRPr lang="en-GB" dirty="0"/>
          </a:p>
          <a:p>
            <a:pPr lvl="1"/>
            <a:endParaRPr lang="en-GB" dirty="0"/>
          </a:p>
        </p:txBody>
      </p:sp>
      <p:sp>
        <p:nvSpPr>
          <p:cNvPr id="2" name="Footer Placeholder 1">
            <a:extLst>
              <a:ext uri="{FF2B5EF4-FFF2-40B4-BE49-F238E27FC236}">
                <a16:creationId xmlns:a16="http://schemas.microsoft.com/office/drawing/2014/main" id="{B73421AD-286F-A945-A888-C8C588848CB2}"/>
              </a:ext>
            </a:extLst>
          </p:cNvPr>
          <p:cNvSpPr>
            <a:spLocks noGrp="1"/>
          </p:cNvSpPr>
          <p:nvPr>
            <p:ph type="ftr" sz="quarter" idx="14"/>
          </p:nvPr>
        </p:nvSpPr>
        <p:spPr>
          <a:xfrm>
            <a:off x="4038600" y="6356350"/>
            <a:ext cx="4114800" cy="365125"/>
          </a:xfrm>
          <a:prstGeom prst="rect">
            <a:avLst/>
          </a:prstGeom>
        </p:spPr>
        <p:txBody>
          <a:bodyPr/>
          <a:lstStyle/>
          <a:p>
            <a:r>
              <a:rPr lang="en-GB"/>
              <a:t>Proprietary &amp; Confidential Information</a:t>
            </a:r>
            <a:endParaRPr lang="en-GB" dirty="0"/>
          </a:p>
        </p:txBody>
      </p:sp>
      <p:sp>
        <p:nvSpPr>
          <p:cNvPr id="3" name="Slide Number Placeholder 2">
            <a:extLst>
              <a:ext uri="{FF2B5EF4-FFF2-40B4-BE49-F238E27FC236}">
                <a16:creationId xmlns:a16="http://schemas.microsoft.com/office/drawing/2014/main" id="{5A380DFF-53A7-154E-9599-5D97B46DC305}"/>
              </a:ext>
            </a:extLst>
          </p:cNvPr>
          <p:cNvSpPr>
            <a:spLocks noGrp="1"/>
          </p:cNvSpPr>
          <p:nvPr>
            <p:ph type="sldNum" sz="quarter" idx="15"/>
          </p:nvPr>
        </p:nvSpPr>
        <p:spPr/>
        <p:txBody>
          <a:bodyPr/>
          <a:lstStyle/>
          <a:p>
            <a:fld id="{F78ED597-95E1-5B45-9218-68D701FC7C9F}" type="slidenum">
              <a:rPr lang="en-GB" smtClean="0"/>
              <a:t>‹#›</a:t>
            </a:fld>
            <a:endParaRPr lang="en-GB"/>
          </a:p>
        </p:txBody>
      </p:sp>
    </p:spTree>
    <p:extLst>
      <p:ext uri="{BB962C8B-B14F-4D97-AF65-F5344CB8AC3E}">
        <p14:creationId xmlns:p14="http://schemas.microsoft.com/office/powerpoint/2010/main" val="28397761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35">
          <p15:clr>
            <a:srgbClr val="FBAE40"/>
          </p15:clr>
        </p15:guide>
        <p15:guide id="4" orient="horz" pos="975">
          <p15:clr>
            <a:srgbClr val="FBAE40"/>
          </p15:clr>
        </p15:guide>
      </p15:sldGuideLst>
    </p:ext>
  </p:extLst>
</p:sldLayout>
</file>

<file path=ppt/slideLayouts/slideLayout593.xml><?xml version="1.0" encoding="utf-8"?>
<p:sldLayout xmlns:a="http://schemas.openxmlformats.org/drawingml/2006/main" xmlns:r="http://schemas.openxmlformats.org/officeDocument/2006/relationships" xmlns:p="http://schemas.openxmlformats.org/presentationml/2006/main" matchingName="Title Only" type="titleOnly">
  <p:cSld name="1_Title Only">
    <p:spTree>
      <p:nvGrpSpPr>
        <p:cNvPr id="1" name="Shape 38"/>
        <p:cNvGrpSpPr/>
        <p:nvPr/>
      </p:nvGrpSpPr>
      <p:grpSpPr>
        <a:xfrm>
          <a:off x="0" y="0"/>
          <a:ext cx="0" cy="0"/>
          <a:chOff x="0" y="0"/>
          <a:chExt cx="0" cy="0"/>
        </a:xfrm>
      </p:grpSpPr>
      <p:sp>
        <p:nvSpPr>
          <p:cNvPr id="39" name="Google Shape;39;p45"/>
          <p:cNvSpPr txBox="1">
            <a:spLocks noGrp="1"/>
          </p:cNvSpPr>
          <p:nvPr>
            <p:ph type="title"/>
          </p:nvPr>
        </p:nvSpPr>
        <p:spPr>
          <a:xfrm>
            <a:off x="1927122" y="365126"/>
            <a:ext cx="9426677" cy="65743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1" name="Google Shape;4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000" b="0" i="1"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en-GB" dirty="0"/>
              <a:t>Proprietary &amp; Confidential Information</a:t>
            </a:r>
            <a:endParaRPr dirty="0"/>
          </a:p>
        </p:txBody>
      </p:sp>
      <p:sp>
        <p:nvSpPr>
          <p:cNvPr id="42" name="Google Shape;4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dirty="0"/>
          </a:p>
        </p:txBody>
      </p:sp>
    </p:spTree>
    <p:extLst>
      <p:ext uri="{BB962C8B-B14F-4D97-AF65-F5344CB8AC3E}">
        <p14:creationId xmlns:p14="http://schemas.microsoft.com/office/powerpoint/2010/main" val="4270625047"/>
      </p:ext>
    </p:extLst>
  </p:cSld>
  <p:clrMapOvr>
    <a:masterClrMapping/>
  </p:clrMapOvr>
  <p:extLst>
    <p:ext uri="{DCECCB84-F9BA-43D5-87BE-67443E8EF086}">
      <p15:sldGuideLst xmlns:p15="http://schemas.microsoft.com/office/powerpoint/2012/main">
        <p15:guide id="1" pos="439">
          <p15:clr>
            <a:srgbClr val="FBAE40"/>
          </p15:clr>
        </p15:guide>
        <p15:guide id="2" orient="horz" pos="977">
          <p15:clr>
            <a:srgbClr val="FBAE40"/>
          </p15:clr>
        </p15:guide>
      </p15:sldGuideLst>
    </p:ext>
  </p:extLst>
</p:sldLayout>
</file>

<file path=ppt/slideLayouts/slideLayout594.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32"/>
        <p:cNvGrpSpPr/>
        <p:nvPr/>
      </p:nvGrpSpPr>
      <p:grpSpPr>
        <a:xfrm>
          <a:off x="0" y="0"/>
          <a:ext cx="0" cy="0"/>
          <a:chOff x="0" y="0"/>
          <a:chExt cx="0" cy="0"/>
        </a:xfrm>
      </p:grpSpPr>
      <p:sp>
        <p:nvSpPr>
          <p:cNvPr id="33" name="Google Shape;33;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34" name="Google Shape;34;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000" b="0" i="1"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en-GB" dirty="0"/>
              <a:t>Proprietary &amp; Confidential Information</a:t>
            </a:r>
            <a:endParaRPr dirty="0"/>
          </a:p>
        </p:txBody>
      </p:sp>
      <p:sp>
        <p:nvSpPr>
          <p:cNvPr id="35" name="Google Shape;35;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800"/>
              <a:buFont typeface="Arial"/>
              <a:buNone/>
              <a:defRPr sz="180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GB"/>
              <a:t>‹#›</a:t>
            </a:fld>
            <a:endParaRPr dirty="0"/>
          </a:p>
        </p:txBody>
      </p:sp>
      <p:sp>
        <p:nvSpPr>
          <p:cNvPr id="36" name="Google Shape;36;p41"/>
          <p:cNvSpPr txBox="1">
            <a:spLocks noGrp="1"/>
          </p:cNvSpPr>
          <p:nvPr>
            <p:ph type="title"/>
          </p:nvPr>
        </p:nvSpPr>
        <p:spPr>
          <a:xfrm>
            <a:off x="1927122" y="365126"/>
            <a:ext cx="9426677" cy="65743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sz="28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41"/>
          <p:cNvSpPr txBox="1">
            <a:spLocks noGrp="1"/>
          </p:cNvSpPr>
          <p:nvPr>
            <p:ph type="body" idx="1"/>
          </p:nvPr>
        </p:nvSpPr>
        <p:spPr>
          <a:xfrm>
            <a:off x="695325" y="1557337"/>
            <a:ext cx="10658474" cy="452295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CB1318"/>
              </a:buClr>
              <a:buSzPts val="1800"/>
              <a:buChar char="•"/>
              <a:defRPr/>
            </a:lvl1pPr>
            <a:lvl2pPr marL="914400" lvl="1" indent="-342900" algn="l">
              <a:lnSpc>
                <a:spcPct val="90000"/>
              </a:lnSpc>
              <a:spcBef>
                <a:spcPts val="500"/>
              </a:spcBef>
              <a:spcAft>
                <a:spcPts val="0"/>
              </a:spcAft>
              <a:buClr>
                <a:srgbClr val="CB1318"/>
              </a:buClr>
              <a:buSzPts val="1800"/>
              <a:buChar char="•"/>
              <a:defRPr>
                <a:latin typeface="Calibri"/>
                <a:ea typeface="Calibri"/>
                <a:cs typeface="Calibri"/>
                <a:sym typeface="Calibri"/>
              </a:defRPr>
            </a:lvl2pPr>
            <a:lvl3pPr marL="1371600" lvl="2" indent="-342900" algn="l">
              <a:lnSpc>
                <a:spcPct val="90000"/>
              </a:lnSpc>
              <a:spcBef>
                <a:spcPts val="500"/>
              </a:spcBef>
              <a:spcAft>
                <a:spcPts val="0"/>
              </a:spcAft>
              <a:buClr>
                <a:srgbClr val="CB1318"/>
              </a:buClr>
              <a:buSzPts val="1800"/>
              <a:buChar char="•"/>
              <a:defRPr/>
            </a:lvl3pPr>
            <a:lvl4pPr marL="1828800" lvl="3" indent="-342900" algn="l">
              <a:lnSpc>
                <a:spcPct val="90000"/>
              </a:lnSpc>
              <a:spcBef>
                <a:spcPts val="500"/>
              </a:spcBef>
              <a:spcAft>
                <a:spcPts val="0"/>
              </a:spcAft>
              <a:buClr>
                <a:srgbClr val="CB1318"/>
              </a:buClr>
              <a:buSzPts val="1800"/>
              <a:buChar char="•"/>
              <a:defRPr/>
            </a:lvl4pPr>
            <a:lvl5pPr marL="2286000" lvl="4" indent="-342900" algn="l">
              <a:lnSpc>
                <a:spcPct val="90000"/>
              </a:lnSpc>
              <a:spcBef>
                <a:spcPts val="500"/>
              </a:spcBef>
              <a:spcAft>
                <a:spcPts val="0"/>
              </a:spcAft>
              <a:buClr>
                <a:srgbClr val="CB1318"/>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750899880"/>
      </p:ext>
    </p:extLst>
  </p:cSld>
  <p:clrMapOvr>
    <a:masterClrMapping/>
  </p:clrMapOvr>
  <p:extLst>
    <p:ext uri="{DCECCB84-F9BA-43D5-87BE-67443E8EF086}">
      <p15:sldGuideLst xmlns:p15="http://schemas.microsoft.com/office/powerpoint/2012/main">
        <p15:guide id="1" orient="horz" pos="2160">
          <p15:clr>
            <a:srgbClr val="FBAE40"/>
          </p15:clr>
        </p15:guide>
        <p15:guide id="2" pos="438">
          <p15:clr>
            <a:srgbClr val="FBAE40"/>
          </p15:clr>
        </p15:guide>
        <p15:guide id="3" orient="horz" pos="977">
          <p15:clr>
            <a:srgbClr val="FBAE40"/>
          </p15:clr>
        </p15:guide>
      </p15:sldGuideLst>
    </p:ext>
  </p:extLst>
</p:sldLayout>
</file>

<file path=ppt/slideLayouts/slideLayout595.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13"/>
        <p:cNvGrpSpPr/>
        <p:nvPr/>
      </p:nvGrpSpPr>
      <p:grpSpPr>
        <a:xfrm>
          <a:off x="0" y="0"/>
          <a:ext cx="0" cy="0"/>
          <a:chOff x="0" y="0"/>
          <a:chExt cx="0" cy="0"/>
        </a:xfrm>
      </p:grpSpPr>
      <p:pic>
        <p:nvPicPr>
          <p:cNvPr id="14" name="Google Shape;14;p4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 name="Google Shape;15;p40"/>
          <p:cNvSpPr txBox="1">
            <a:spLocks noGrp="1"/>
          </p:cNvSpPr>
          <p:nvPr>
            <p:ph type="ctrTitle"/>
          </p:nvPr>
        </p:nvSpPr>
        <p:spPr>
          <a:xfrm>
            <a:off x="580103" y="1833487"/>
            <a:ext cx="8861610" cy="69660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62626"/>
              </a:buClr>
              <a:buSzPts val="6000"/>
              <a:buFont typeface="Arial"/>
              <a:buNone/>
              <a:defRPr sz="36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40"/>
          <p:cNvSpPr txBox="1">
            <a:spLocks noGrp="1"/>
          </p:cNvSpPr>
          <p:nvPr>
            <p:ph type="subTitle" idx="1"/>
          </p:nvPr>
        </p:nvSpPr>
        <p:spPr>
          <a:xfrm>
            <a:off x="580103" y="2535137"/>
            <a:ext cx="5969553" cy="15265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SzPts val="1600"/>
              <a:buAutoNum type="arabicPeriod"/>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18" name="Google Shape;18;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000" b="0" i="1"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en-GB" dirty="0"/>
              <a:t>Proprietary &amp; Confidential Information</a:t>
            </a:r>
            <a:endParaRPr dirty="0"/>
          </a:p>
        </p:txBody>
      </p:sp>
    </p:spTree>
    <p:extLst>
      <p:ext uri="{BB962C8B-B14F-4D97-AF65-F5344CB8AC3E}">
        <p14:creationId xmlns:p14="http://schemas.microsoft.com/office/powerpoint/2010/main" val="40769735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CB2B3-93FE-4739-94C0-0B45529B129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85A41B9-AAEF-4C0C-9600-9F114BB7DC4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D8EC134-2356-49DF-B8C3-B67B7FD54707}"/>
              </a:ext>
            </a:extLst>
          </p:cNvPr>
          <p:cNvSpPr>
            <a:spLocks noGrp="1"/>
          </p:cNvSpPr>
          <p:nvPr>
            <p:ph type="dt" sz="half" idx="10"/>
          </p:nvPr>
        </p:nvSpPr>
        <p:spPr>
          <a:xfrm>
            <a:off x="838201" y="6356352"/>
            <a:ext cx="2743200" cy="365125"/>
          </a:xfrm>
          <a:prstGeom prst="rect">
            <a:avLst/>
          </a:prstGeom>
        </p:spPr>
        <p:txBody>
          <a:bodyPr/>
          <a:lstStyle/>
          <a:p>
            <a:fld id="{EE716932-343C-436B-8734-117755A21304}" type="datetimeFigureOut">
              <a:rPr lang="en-US">
                <a:solidFill>
                  <a:prstClr val="black"/>
                </a:solidFill>
              </a:rPr>
              <a:pPr/>
              <a:t>1/20/2026</a:t>
            </a:fld>
            <a:endParaRPr lang="en-US">
              <a:solidFill>
                <a:prstClr val="black"/>
              </a:solidFill>
            </a:endParaRPr>
          </a:p>
        </p:txBody>
      </p:sp>
      <p:sp>
        <p:nvSpPr>
          <p:cNvPr id="5" name="Footer Placeholder 4">
            <a:extLst>
              <a:ext uri="{FF2B5EF4-FFF2-40B4-BE49-F238E27FC236}">
                <a16:creationId xmlns:a16="http://schemas.microsoft.com/office/drawing/2014/main" id="{3D65784B-F065-4514-BC1C-33818072F8FF}"/>
              </a:ext>
            </a:extLst>
          </p:cNvPr>
          <p:cNvSpPr>
            <a:spLocks noGrp="1"/>
          </p:cNvSpPr>
          <p:nvPr>
            <p:ph type="ftr" sz="quarter" idx="11"/>
          </p:nvPr>
        </p:nvSpPr>
        <p:spPr>
          <a:xfrm>
            <a:off x="4038601" y="6356352"/>
            <a:ext cx="4114800" cy="365125"/>
          </a:xfrm>
          <a:prstGeom prst="rect">
            <a:avLst/>
          </a:prstGeom>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id="{2FEF7744-25F4-4168-B230-D12C79CC85C3}"/>
              </a:ext>
            </a:extLst>
          </p:cNvPr>
          <p:cNvSpPr>
            <a:spLocks noGrp="1"/>
          </p:cNvSpPr>
          <p:nvPr>
            <p:ph type="sldNum" sz="quarter" idx="12"/>
          </p:nvPr>
        </p:nvSpPr>
        <p:spPr>
          <a:xfrm>
            <a:off x="8610601" y="6356352"/>
            <a:ext cx="2743200" cy="365125"/>
          </a:xfrm>
          <a:prstGeom prst="rect">
            <a:avLst/>
          </a:prstGeom>
        </p:spPr>
        <p:txBody>
          <a:bodyPr/>
          <a:lstStyle/>
          <a:p>
            <a:fld id="{52A70A5A-64D2-4AC2-9768-6064BBE3875F}"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4087417"/>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2339-9EA2-4310-877C-B416B49E90B5}"/>
              </a:ext>
            </a:extLst>
          </p:cNvPr>
          <p:cNvSpPr>
            <a:spLocks noGrp="1"/>
          </p:cNvSpPr>
          <p:nvPr>
            <p:ph type="title"/>
          </p:nvPr>
        </p:nvSpPr>
        <p:spPr>
          <a:xfrm>
            <a:off x="838201" y="365127"/>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CFC6E18-7984-43F7-9E07-16100F312A5D}"/>
              </a:ext>
            </a:extLst>
          </p:cNvPr>
          <p:cNvSpPr>
            <a:spLocks noGrp="1"/>
          </p:cNvSpPr>
          <p:nvPr>
            <p:ph idx="1"/>
          </p:nvPr>
        </p:nvSpPr>
        <p:spPr>
          <a:xfrm>
            <a:off x="838201"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820037-3C7A-4C97-BFB8-5B8D3E5A8420}"/>
              </a:ext>
            </a:extLst>
          </p:cNvPr>
          <p:cNvSpPr>
            <a:spLocks noGrp="1"/>
          </p:cNvSpPr>
          <p:nvPr>
            <p:ph type="dt" sz="half" idx="10"/>
          </p:nvPr>
        </p:nvSpPr>
        <p:spPr>
          <a:xfrm>
            <a:off x="838201" y="6356352"/>
            <a:ext cx="2743200" cy="365125"/>
          </a:xfrm>
          <a:prstGeom prst="rect">
            <a:avLst/>
          </a:prstGeom>
        </p:spPr>
        <p:txBody>
          <a:bodyPr/>
          <a:lstStyle/>
          <a:p>
            <a:fld id="{EE716932-343C-436B-8734-117755A21304}" type="datetimeFigureOut">
              <a:rPr lang="en-US">
                <a:solidFill>
                  <a:prstClr val="black"/>
                </a:solidFill>
              </a:rPr>
              <a:pPr/>
              <a:t>1/20/2026</a:t>
            </a:fld>
            <a:endParaRPr lang="en-US">
              <a:solidFill>
                <a:prstClr val="black"/>
              </a:solidFill>
            </a:endParaRPr>
          </a:p>
        </p:txBody>
      </p:sp>
      <p:sp>
        <p:nvSpPr>
          <p:cNvPr id="5" name="Footer Placeholder 4">
            <a:extLst>
              <a:ext uri="{FF2B5EF4-FFF2-40B4-BE49-F238E27FC236}">
                <a16:creationId xmlns:a16="http://schemas.microsoft.com/office/drawing/2014/main" id="{C185DCB3-CAF8-4075-BC86-AB83206852AE}"/>
              </a:ext>
            </a:extLst>
          </p:cNvPr>
          <p:cNvSpPr>
            <a:spLocks noGrp="1"/>
          </p:cNvSpPr>
          <p:nvPr>
            <p:ph type="ftr" sz="quarter" idx="11"/>
          </p:nvPr>
        </p:nvSpPr>
        <p:spPr>
          <a:xfrm>
            <a:off x="4038601" y="6356352"/>
            <a:ext cx="4114800" cy="365125"/>
          </a:xfrm>
          <a:prstGeom prst="rect">
            <a:avLst/>
          </a:prstGeom>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id="{841D7794-7F87-4502-84B8-FA5E7A760778}"/>
              </a:ext>
            </a:extLst>
          </p:cNvPr>
          <p:cNvSpPr>
            <a:spLocks noGrp="1"/>
          </p:cNvSpPr>
          <p:nvPr>
            <p:ph type="sldNum" sz="quarter" idx="12"/>
          </p:nvPr>
        </p:nvSpPr>
        <p:spPr>
          <a:xfrm>
            <a:off x="8610601" y="6356352"/>
            <a:ext cx="2743200" cy="365125"/>
          </a:xfrm>
          <a:prstGeom prst="rect">
            <a:avLst/>
          </a:prstGeom>
        </p:spPr>
        <p:txBody>
          <a:bodyPr/>
          <a:lstStyle/>
          <a:p>
            <a:fld id="{52A70A5A-64D2-4AC2-9768-6064BBE3875F}"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353789112"/>
      </p:ext>
    </p:extLst>
  </p:cSld>
  <p:clrMapOvr>
    <a:masterClrMapping/>
  </p:clrMapOvr>
</p:sldLayout>
</file>

<file path=ppt/slideLayouts/slideLayout5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90F68-476C-4449-965C-9910252778DB}"/>
              </a:ext>
            </a:extLst>
          </p:cNvPr>
          <p:cNvSpPr>
            <a:spLocks noGrp="1"/>
          </p:cNvSpPr>
          <p:nvPr>
            <p:ph type="title"/>
          </p:nvPr>
        </p:nvSpPr>
        <p:spPr>
          <a:xfrm>
            <a:off x="831850" y="1709740"/>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1AE17C-33D5-43E9-9E69-5EDB274BBE8B}"/>
              </a:ext>
            </a:extLst>
          </p:cNvPr>
          <p:cNvSpPr>
            <a:spLocks noGrp="1"/>
          </p:cNvSpPr>
          <p:nvPr>
            <p:ph type="body" idx="1"/>
          </p:nvPr>
        </p:nvSpPr>
        <p:spPr>
          <a:xfrm>
            <a:off x="831850" y="4589465"/>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F19419C-0656-4324-BA52-1A8073A1998A}"/>
              </a:ext>
            </a:extLst>
          </p:cNvPr>
          <p:cNvSpPr>
            <a:spLocks noGrp="1"/>
          </p:cNvSpPr>
          <p:nvPr>
            <p:ph type="dt" sz="half" idx="10"/>
          </p:nvPr>
        </p:nvSpPr>
        <p:spPr>
          <a:xfrm>
            <a:off x="838201" y="6356352"/>
            <a:ext cx="2743200" cy="365125"/>
          </a:xfrm>
          <a:prstGeom prst="rect">
            <a:avLst/>
          </a:prstGeom>
        </p:spPr>
        <p:txBody>
          <a:bodyPr/>
          <a:lstStyle/>
          <a:p>
            <a:fld id="{EE716932-343C-436B-8734-117755A21304}" type="datetimeFigureOut">
              <a:rPr lang="en-US">
                <a:solidFill>
                  <a:prstClr val="black"/>
                </a:solidFill>
              </a:rPr>
              <a:pPr/>
              <a:t>1/20/2026</a:t>
            </a:fld>
            <a:endParaRPr lang="en-US">
              <a:solidFill>
                <a:prstClr val="black"/>
              </a:solidFill>
            </a:endParaRPr>
          </a:p>
        </p:txBody>
      </p:sp>
      <p:sp>
        <p:nvSpPr>
          <p:cNvPr id="5" name="Footer Placeholder 4">
            <a:extLst>
              <a:ext uri="{FF2B5EF4-FFF2-40B4-BE49-F238E27FC236}">
                <a16:creationId xmlns:a16="http://schemas.microsoft.com/office/drawing/2014/main" id="{3CACE264-CCB9-4BC7-8C93-B6216027407F}"/>
              </a:ext>
            </a:extLst>
          </p:cNvPr>
          <p:cNvSpPr>
            <a:spLocks noGrp="1"/>
          </p:cNvSpPr>
          <p:nvPr>
            <p:ph type="ftr" sz="quarter" idx="11"/>
          </p:nvPr>
        </p:nvSpPr>
        <p:spPr>
          <a:xfrm>
            <a:off x="4038601" y="6356352"/>
            <a:ext cx="4114800" cy="365125"/>
          </a:xfrm>
          <a:prstGeom prst="rect">
            <a:avLst/>
          </a:prstGeom>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id="{16EA85A4-82BA-48D0-8040-8DA598892F93}"/>
              </a:ext>
            </a:extLst>
          </p:cNvPr>
          <p:cNvSpPr>
            <a:spLocks noGrp="1"/>
          </p:cNvSpPr>
          <p:nvPr>
            <p:ph type="sldNum" sz="quarter" idx="12"/>
          </p:nvPr>
        </p:nvSpPr>
        <p:spPr>
          <a:xfrm>
            <a:off x="8610601" y="6356352"/>
            <a:ext cx="2743200" cy="365125"/>
          </a:xfrm>
          <a:prstGeom prst="rect">
            <a:avLst/>
          </a:prstGeom>
        </p:spPr>
        <p:txBody>
          <a:bodyPr/>
          <a:lstStyle/>
          <a:p>
            <a:fld id="{52A70A5A-64D2-4AC2-9768-6064BBE3875F}"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444185089"/>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A4C79-F547-4A58-A9D2-57682EB9A5F5}"/>
              </a:ext>
            </a:extLst>
          </p:cNvPr>
          <p:cNvSpPr>
            <a:spLocks noGrp="1"/>
          </p:cNvSpPr>
          <p:nvPr>
            <p:ph type="title"/>
          </p:nvPr>
        </p:nvSpPr>
        <p:spPr>
          <a:xfrm>
            <a:off x="838201" y="365127"/>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15A79FC-C196-491D-B866-03D84575A5DF}"/>
              </a:ext>
            </a:extLst>
          </p:cNvPr>
          <p:cNvSpPr>
            <a:spLocks noGrp="1"/>
          </p:cNvSpPr>
          <p:nvPr>
            <p:ph sz="half" idx="1"/>
          </p:nvPr>
        </p:nvSpPr>
        <p:spPr>
          <a:xfrm>
            <a:off x="838201"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751D15-51DB-4B8F-82EF-06B76D49AE10}"/>
              </a:ext>
            </a:extLst>
          </p:cNvPr>
          <p:cNvSpPr>
            <a:spLocks noGrp="1"/>
          </p:cNvSpPr>
          <p:nvPr>
            <p:ph sz="half" idx="2"/>
          </p:nvPr>
        </p:nvSpPr>
        <p:spPr>
          <a:xfrm>
            <a:off x="6172201"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D29345B-F18B-41B5-87E0-265CC6C7D1A7}"/>
              </a:ext>
            </a:extLst>
          </p:cNvPr>
          <p:cNvSpPr>
            <a:spLocks noGrp="1"/>
          </p:cNvSpPr>
          <p:nvPr>
            <p:ph type="dt" sz="half" idx="10"/>
          </p:nvPr>
        </p:nvSpPr>
        <p:spPr>
          <a:xfrm>
            <a:off x="838201" y="6356352"/>
            <a:ext cx="2743200" cy="365125"/>
          </a:xfrm>
          <a:prstGeom prst="rect">
            <a:avLst/>
          </a:prstGeom>
        </p:spPr>
        <p:txBody>
          <a:bodyPr/>
          <a:lstStyle/>
          <a:p>
            <a:fld id="{EE716932-343C-436B-8734-117755A21304}" type="datetimeFigureOut">
              <a:rPr lang="en-US">
                <a:solidFill>
                  <a:prstClr val="black"/>
                </a:solidFill>
              </a:rPr>
              <a:pPr/>
              <a:t>1/20/2026</a:t>
            </a:fld>
            <a:endParaRPr lang="en-US">
              <a:solidFill>
                <a:prstClr val="black"/>
              </a:solidFill>
            </a:endParaRPr>
          </a:p>
        </p:txBody>
      </p:sp>
      <p:sp>
        <p:nvSpPr>
          <p:cNvPr id="6" name="Footer Placeholder 5">
            <a:extLst>
              <a:ext uri="{FF2B5EF4-FFF2-40B4-BE49-F238E27FC236}">
                <a16:creationId xmlns:a16="http://schemas.microsoft.com/office/drawing/2014/main" id="{6B13D9B6-58D2-4A28-9F34-B9CFA456616A}"/>
              </a:ext>
            </a:extLst>
          </p:cNvPr>
          <p:cNvSpPr>
            <a:spLocks noGrp="1"/>
          </p:cNvSpPr>
          <p:nvPr>
            <p:ph type="ftr" sz="quarter" idx="11"/>
          </p:nvPr>
        </p:nvSpPr>
        <p:spPr>
          <a:xfrm>
            <a:off x="4038601" y="6356352"/>
            <a:ext cx="4114800" cy="365125"/>
          </a:xfrm>
          <a:prstGeom prst="rect">
            <a:avLst/>
          </a:prstGeom>
        </p:spPr>
        <p:txBody>
          <a:bodyPr/>
          <a:lstStyle/>
          <a:p>
            <a:endParaRPr lang="en-US">
              <a:solidFill>
                <a:prstClr val="black"/>
              </a:solidFill>
            </a:endParaRPr>
          </a:p>
        </p:txBody>
      </p:sp>
      <p:sp>
        <p:nvSpPr>
          <p:cNvPr id="7" name="Slide Number Placeholder 6">
            <a:extLst>
              <a:ext uri="{FF2B5EF4-FFF2-40B4-BE49-F238E27FC236}">
                <a16:creationId xmlns:a16="http://schemas.microsoft.com/office/drawing/2014/main" id="{2A04515E-E7C1-4848-BB1F-6AE3A4C213E2}"/>
              </a:ext>
            </a:extLst>
          </p:cNvPr>
          <p:cNvSpPr>
            <a:spLocks noGrp="1"/>
          </p:cNvSpPr>
          <p:nvPr>
            <p:ph type="sldNum" sz="quarter" idx="12"/>
          </p:nvPr>
        </p:nvSpPr>
        <p:spPr>
          <a:xfrm>
            <a:off x="8610601" y="6356352"/>
            <a:ext cx="2743200" cy="365125"/>
          </a:xfrm>
          <a:prstGeom prst="rect">
            <a:avLst/>
          </a:prstGeom>
        </p:spPr>
        <p:txBody>
          <a:bodyPr/>
          <a:lstStyle/>
          <a:p>
            <a:fld id="{52A70A5A-64D2-4AC2-9768-6064BBE3875F}"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88168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page_wave-ur_04" preserve="1">
  <p:cSld name="1_Textpage_wave-ur_04">
    <p:spTree>
      <p:nvGrpSpPr>
        <p:cNvPr id="1" name="Shape 164"/>
        <p:cNvGrpSpPr/>
        <p:nvPr/>
      </p:nvGrpSpPr>
      <p:grpSpPr>
        <a:xfrm>
          <a:off x="0" y="0"/>
          <a:ext cx="0" cy="0"/>
          <a:chOff x="0" y="0"/>
          <a:chExt cx="0" cy="0"/>
        </a:xfrm>
      </p:grpSpPr>
      <p:pic>
        <p:nvPicPr>
          <p:cNvPr id="165" name="Google Shape;165;p28"/>
          <p:cNvPicPr preferRelativeResize="0"/>
          <p:nvPr/>
        </p:nvPicPr>
        <p:blipFill>
          <a:blip r:embed="rId2">
            <a:alphaModFix amt="5000"/>
          </a:blip>
          <a:stretch>
            <a:fillRect/>
          </a:stretch>
        </p:blipFill>
        <p:spPr>
          <a:xfrm rot="10800000">
            <a:off x="0" y="1781770"/>
            <a:ext cx="12192000" cy="3065859"/>
          </a:xfrm>
          <a:prstGeom prst="rect">
            <a:avLst/>
          </a:prstGeom>
          <a:noFill/>
          <a:ln>
            <a:noFill/>
          </a:ln>
        </p:spPr>
      </p:pic>
      <p:pic>
        <p:nvPicPr>
          <p:cNvPr id="166" name="Google Shape;166;p28"/>
          <p:cNvPicPr preferRelativeResize="0"/>
          <p:nvPr/>
        </p:nvPicPr>
        <p:blipFill>
          <a:blip r:embed="rId3">
            <a:alphaModFix/>
          </a:blip>
          <a:stretch>
            <a:fillRect/>
          </a:stretch>
        </p:blipFill>
        <p:spPr>
          <a:xfrm>
            <a:off x="7835275" y="0"/>
            <a:ext cx="4356725" cy="1198099"/>
          </a:xfrm>
          <a:prstGeom prst="rect">
            <a:avLst/>
          </a:prstGeom>
          <a:noFill/>
          <a:ln>
            <a:noFill/>
          </a:ln>
        </p:spPr>
      </p:pic>
      <p:sp>
        <p:nvSpPr>
          <p:cNvPr id="168" name="Google Shape;168;p28"/>
          <p:cNvSpPr txBox="1">
            <a:spLocks noGrp="1"/>
          </p:cNvSpPr>
          <p:nvPr>
            <p:ph type="title"/>
          </p:nvPr>
        </p:nvSpPr>
        <p:spPr>
          <a:xfrm>
            <a:off x="442923" y="495650"/>
            <a:ext cx="74655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71" name="Google Shape;171;p28"/>
          <p:cNvSpPr txBox="1">
            <a:spLocks noGrp="1"/>
          </p:cNvSpPr>
          <p:nvPr>
            <p:ph type="body" idx="1"/>
          </p:nvPr>
        </p:nvSpPr>
        <p:spPr>
          <a:xfrm>
            <a:off x="451800" y="1628775"/>
            <a:ext cx="11297400" cy="4680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grpSp>
        <p:nvGrpSpPr>
          <p:cNvPr id="10" name="Group 9"/>
          <p:cNvGrpSpPr/>
          <p:nvPr userDrawn="1"/>
        </p:nvGrpSpPr>
        <p:grpSpPr>
          <a:xfrm>
            <a:off x="0" y="5956065"/>
            <a:ext cx="12192000" cy="901933"/>
            <a:chOff x="0" y="4467050"/>
            <a:chExt cx="9144000" cy="676450"/>
          </a:xfrm>
        </p:grpSpPr>
        <p:sp>
          <p:nvSpPr>
            <p:cNvPr id="11" name="Rectangle 10">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buFont typeface="Arial"/>
                <a:buNone/>
              </a:pPr>
              <a:endParaRPr lang="en-US" sz="2400" kern="0">
                <a:solidFill>
                  <a:prstClr val="white"/>
                </a:solidFill>
                <a:sym typeface="Arial"/>
              </a:endParaRPr>
            </a:p>
          </p:txBody>
        </p:sp>
        <p:grpSp>
          <p:nvGrpSpPr>
            <p:cNvPr id="12" name="Group 11"/>
            <p:cNvGrpSpPr/>
            <p:nvPr userDrawn="1"/>
          </p:nvGrpSpPr>
          <p:grpSpPr>
            <a:xfrm>
              <a:off x="114300" y="4487369"/>
              <a:ext cx="8910322" cy="599050"/>
              <a:chOff x="114300" y="4487369"/>
              <a:chExt cx="8910322" cy="599050"/>
            </a:xfrm>
          </p:grpSpPr>
          <p:sp>
            <p:nvSpPr>
              <p:cNvPr id="13" name="TextBox 12">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buClr>
                    <a:srgbClr val="000000"/>
                  </a:buClr>
                  <a:buFont typeface="Arial"/>
                  <a:buNone/>
                  <a:defRPr/>
                </a:pPr>
                <a:r>
                  <a:rPr lang="en-US" sz="1400" b="1"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Cohesive Technologies Pvt. Ltd</a:t>
                </a:r>
              </a:p>
            </p:txBody>
          </p:sp>
          <p:sp>
            <p:nvSpPr>
              <p:cNvPr id="14" name="TextBox 13">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buClr>
                    <a:srgbClr val="000000"/>
                  </a:buClr>
                  <a:buFont typeface="Arial"/>
                  <a:buNone/>
                  <a:defRPr/>
                </a:pPr>
                <a:r>
                  <a:rPr lang="en-US" sz="1400" b="1"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Corporate Office: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CS-4, 5 &amp; 6, 4</a:t>
                </a:r>
                <a:r>
                  <a:rPr lang="en-US" sz="1400" kern="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th</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Floor, Ansal Plaza, Sector 3, </a:t>
                </a:r>
                <a:r>
                  <a:rPr lang="en-US" sz="1400" kern="0" dirty="0" err="1">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Vaishali</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Ghaziabad (U.P) - 201010</a:t>
                </a:r>
              </a:p>
            </p:txBody>
          </p:sp>
          <p:sp>
            <p:nvSpPr>
              <p:cNvPr id="15" name="TextBox 14">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buClr>
                    <a:srgbClr val="000000"/>
                  </a:buClr>
                  <a:buFont typeface="Arial"/>
                  <a:buNone/>
                  <a:defRPr/>
                </a:pPr>
                <a:r>
                  <a:rPr lang="en-US" sz="1400"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Email: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info@cohesiveglobal.com   </a:t>
                </a:r>
                <a:r>
                  <a:rPr lang="en-US" sz="1400"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Web: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www.cohesiveglobal.com  </a:t>
                </a:r>
              </a:p>
            </p:txBody>
          </p:sp>
          <p:pic>
            <p:nvPicPr>
              <p:cNvPr id="16" name="Picture 15">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17" name="Google Shape;169;p28"/>
          <p:cNvPicPr preferRelativeResize="0"/>
          <p:nvPr userDrawn="1"/>
        </p:nvPicPr>
        <p:blipFill rotWithShape="1">
          <a:blip r:embed="rId5">
            <a:alphaModFix/>
          </a:blip>
          <a:srcRect/>
          <a:stretch/>
        </p:blipFill>
        <p:spPr>
          <a:xfrm>
            <a:off x="10566216" y="638433"/>
            <a:ext cx="1174178" cy="285591"/>
          </a:xfrm>
          <a:prstGeom prst="rect">
            <a:avLst/>
          </a:prstGeom>
          <a:noFill/>
          <a:ln>
            <a:noFill/>
          </a:ln>
        </p:spPr>
      </p:pic>
    </p:spTree>
    <p:extLst>
      <p:ext uri="{BB962C8B-B14F-4D97-AF65-F5344CB8AC3E}">
        <p14:creationId xmlns:p14="http://schemas.microsoft.com/office/powerpoint/2010/main" val="601181419"/>
      </p:ext>
    </p:extLst>
  </p:cSld>
  <p:clrMapOvr>
    <a:masterClrMapping/>
  </p:clrMapOvr>
  <p:extLst>
    <p:ext uri="{DCECCB84-F9BA-43D5-87BE-67443E8EF086}">
      <p15:sldGuideLst xmlns:p15="http://schemas.microsoft.com/office/powerpoint/2012/main">
        <p15:guide id="1" pos="279">
          <p15:clr>
            <a:srgbClr val="FBAE40"/>
          </p15:clr>
        </p15:guide>
        <p15:guide id="2" pos="7401">
          <p15:clr>
            <a:srgbClr val="FBAE40"/>
          </p15:clr>
        </p15:guide>
        <p15:guide id="3" orient="horz" pos="3974">
          <p15:clr>
            <a:srgbClr val="FBAE40"/>
          </p15:clr>
        </p15:guide>
        <p15:guide id="4" orient="horz" pos="1026">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Surface-area_left-side_blue">
  <p:cSld name="Surface-area_left-side_blue">
    <p:spTree>
      <p:nvGrpSpPr>
        <p:cNvPr id="1" name="Shape 267"/>
        <p:cNvGrpSpPr/>
        <p:nvPr/>
      </p:nvGrpSpPr>
      <p:grpSpPr>
        <a:xfrm>
          <a:off x="0" y="0"/>
          <a:ext cx="0" cy="0"/>
          <a:chOff x="0" y="0"/>
          <a:chExt cx="0" cy="0"/>
        </a:xfrm>
      </p:grpSpPr>
      <p:pic>
        <p:nvPicPr>
          <p:cNvPr id="268" name="Google Shape;268;p39"/>
          <p:cNvPicPr preferRelativeResize="0"/>
          <p:nvPr/>
        </p:nvPicPr>
        <p:blipFill rotWithShape="1">
          <a:blip r:embed="rId2">
            <a:alphaModFix/>
          </a:blip>
          <a:srcRect l="57526"/>
          <a:stretch/>
        </p:blipFill>
        <p:spPr>
          <a:xfrm flipH="1">
            <a:off x="0" y="0"/>
            <a:ext cx="5178424" cy="6858000"/>
          </a:xfrm>
          <a:prstGeom prst="rect">
            <a:avLst/>
          </a:prstGeom>
          <a:noFill/>
          <a:ln>
            <a:noFill/>
          </a:ln>
        </p:spPr>
      </p:pic>
      <p:cxnSp>
        <p:nvCxnSpPr>
          <p:cNvPr id="269" name="Google Shape;269;p39"/>
          <p:cNvCxnSpPr/>
          <p:nvPr/>
        </p:nvCxnSpPr>
        <p:spPr>
          <a:xfrm>
            <a:off x="5079450" y="6440675"/>
            <a:ext cx="6655200" cy="0"/>
          </a:xfrm>
          <a:prstGeom prst="straightConnector1">
            <a:avLst/>
          </a:prstGeom>
          <a:noFill/>
          <a:ln w="9525" cap="rnd" cmpd="sng">
            <a:solidFill>
              <a:srgbClr val="31B7BC"/>
            </a:solidFill>
            <a:prstDash val="solid"/>
            <a:miter lim="800000"/>
            <a:headEnd type="none" w="sm" len="sm"/>
            <a:tailEnd type="none" w="sm" len="sm"/>
          </a:ln>
        </p:spPr>
      </p:cxnSp>
      <p:sp>
        <p:nvSpPr>
          <p:cNvPr id="270" name="Google Shape;270;p39"/>
          <p:cNvSpPr txBox="1">
            <a:spLocks noGrp="1"/>
          </p:cNvSpPr>
          <p:nvPr>
            <p:ph type="body" idx="1"/>
          </p:nvPr>
        </p:nvSpPr>
        <p:spPr>
          <a:xfrm>
            <a:off x="5328600" y="1628775"/>
            <a:ext cx="6406200" cy="4680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sp>
        <p:nvSpPr>
          <p:cNvPr id="271" name="Google Shape;271;p39"/>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FFFFFF"/>
                </a:solidFill>
                <a:latin typeface="Calibri"/>
                <a:ea typeface="Calibri"/>
                <a:cs typeface="Calibri"/>
                <a:sym typeface="Calibri"/>
              </a:rPr>
              <a:pPr>
                <a:buClr>
                  <a:srgbClr val="000000"/>
                </a:buClr>
                <a:buSzPts val="1200"/>
                <a:buFont typeface="Arial"/>
                <a:buNone/>
              </a:pPr>
              <a:t>‹#›</a:t>
            </a:fld>
            <a:endParaRPr sz="1400" b="1" kern="0">
              <a:solidFill>
                <a:srgbClr val="FFFFFF"/>
              </a:solidFill>
              <a:latin typeface="Calibri"/>
              <a:ea typeface="Calibri"/>
              <a:cs typeface="Calibri"/>
              <a:sym typeface="Calibri"/>
            </a:endParaRPr>
          </a:p>
        </p:txBody>
      </p:sp>
      <p:sp>
        <p:nvSpPr>
          <p:cNvPr id="272" name="Google Shape;272;p39"/>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FFFFFF"/>
                </a:solidFill>
                <a:latin typeface="Calibri"/>
                <a:ea typeface="Calibri"/>
                <a:cs typeface="Calibri"/>
                <a:sym typeface="Calibri"/>
              </a:rPr>
              <a:t>Connecting your business</a:t>
            </a:r>
            <a:endParaRPr sz="1400" kern="0">
              <a:solidFill>
                <a:srgbClr val="FFFFFF"/>
              </a:solidFill>
              <a:latin typeface="Calibri"/>
              <a:ea typeface="Calibri"/>
              <a:cs typeface="Calibri"/>
              <a:sym typeface="Calibri"/>
            </a:endParaRPr>
          </a:p>
        </p:txBody>
      </p:sp>
      <p:sp>
        <p:nvSpPr>
          <p:cNvPr id="273" name="Google Shape;273;p39"/>
          <p:cNvSpPr txBox="1">
            <a:spLocks noGrp="1"/>
          </p:cNvSpPr>
          <p:nvPr>
            <p:ph type="title"/>
          </p:nvPr>
        </p:nvSpPr>
        <p:spPr>
          <a:xfrm>
            <a:off x="5310000" y="495650"/>
            <a:ext cx="64371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274" name="Google Shape;274;p39"/>
          <p:cNvPicPr preferRelativeResize="0"/>
          <p:nvPr/>
        </p:nvPicPr>
        <p:blipFill rotWithShape="1">
          <a:blip r:embed="rId3">
            <a:alphaModFix/>
          </a:blip>
          <a:srcRect/>
          <a:stretch/>
        </p:blipFill>
        <p:spPr>
          <a:xfrm>
            <a:off x="11047146" y="6558307"/>
            <a:ext cx="700031" cy="170266"/>
          </a:xfrm>
          <a:prstGeom prst="rect">
            <a:avLst/>
          </a:prstGeom>
          <a:noFill/>
          <a:ln>
            <a:noFill/>
          </a:ln>
        </p:spPr>
      </p:pic>
      <p:cxnSp>
        <p:nvCxnSpPr>
          <p:cNvPr id="275" name="Google Shape;275;p39"/>
          <p:cNvCxnSpPr/>
          <p:nvPr/>
        </p:nvCxnSpPr>
        <p:spPr>
          <a:xfrm>
            <a:off x="451693" y="6440667"/>
            <a:ext cx="4616100" cy="0"/>
          </a:xfrm>
          <a:prstGeom prst="straightConnector1">
            <a:avLst/>
          </a:prstGeom>
          <a:noFill/>
          <a:ln w="9525" cap="rnd" cmpd="sng">
            <a:solidFill>
              <a:schemeClr val="lt1"/>
            </a:solidFill>
            <a:prstDash val="solid"/>
            <a:miter lim="800000"/>
            <a:headEnd type="none" w="sm" len="sm"/>
            <a:tailEnd type="none" w="sm" len="sm"/>
          </a:ln>
        </p:spPr>
      </p:cxnSp>
      <p:sp>
        <p:nvSpPr>
          <p:cNvPr id="276" name="Google Shape;276;p39"/>
          <p:cNvSpPr txBox="1">
            <a:spLocks noGrp="1"/>
          </p:cNvSpPr>
          <p:nvPr>
            <p:ph type="ctrTitle" idx="2"/>
          </p:nvPr>
        </p:nvSpPr>
        <p:spPr>
          <a:xfrm>
            <a:off x="451700" y="495800"/>
            <a:ext cx="3804600" cy="6261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lt1"/>
              </a:buClr>
              <a:buSzPts val="4000"/>
              <a:buNone/>
              <a:defRPr sz="4000">
                <a:solidFill>
                  <a:schemeClr val="lt1"/>
                </a:solidFill>
              </a:defRPr>
            </a:lvl1pPr>
            <a:lvl2pPr lvl="1" algn="ctr" rtl="0">
              <a:lnSpc>
                <a:spcPct val="100000"/>
              </a:lnSpc>
              <a:spcBef>
                <a:spcPts val="0"/>
              </a:spcBef>
              <a:spcAft>
                <a:spcPts val="0"/>
              </a:spcAft>
              <a:buClr>
                <a:schemeClr val="lt1"/>
              </a:buClr>
              <a:buSzPts val="4000"/>
              <a:buNone/>
              <a:defRPr sz="4000">
                <a:solidFill>
                  <a:schemeClr val="lt1"/>
                </a:solidFill>
              </a:defRPr>
            </a:lvl2pPr>
            <a:lvl3pPr lvl="2" algn="ctr" rtl="0">
              <a:lnSpc>
                <a:spcPct val="100000"/>
              </a:lnSpc>
              <a:spcBef>
                <a:spcPts val="0"/>
              </a:spcBef>
              <a:spcAft>
                <a:spcPts val="0"/>
              </a:spcAft>
              <a:buClr>
                <a:schemeClr val="lt1"/>
              </a:buClr>
              <a:buSzPts val="4000"/>
              <a:buNone/>
              <a:defRPr sz="4000">
                <a:solidFill>
                  <a:schemeClr val="lt1"/>
                </a:solidFill>
              </a:defRPr>
            </a:lvl3pPr>
            <a:lvl4pPr lvl="3" algn="ctr" rtl="0">
              <a:lnSpc>
                <a:spcPct val="100000"/>
              </a:lnSpc>
              <a:spcBef>
                <a:spcPts val="0"/>
              </a:spcBef>
              <a:spcAft>
                <a:spcPts val="0"/>
              </a:spcAft>
              <a:buClr>
                <a:schemeClr val="lt1"/>
              </a:buClr>
              <a:buSzPts val="4000"/>
              <a:buNone/>
              <a:defRPr sz="4000">
                <a:solidFill>
                  <a:schemeClr val="lt1"/>
                </a:solidFill>
              </a:defRPr>
            </a:lvl4pPr>
            <a:lvl5pPr lvl="4" algn="ctr" rtl="0">
              <a:lnSpc>
                <a:spcPct val="100000"/>
              </a:lnSpc>
              <a:spcBef>
                <a:spcPts val="0"/>
              </a:spcBef>
              <a:spcAft>
                <a:spcPts val="0"/>
              </a:spcAft>
              <a:buClr>
                <a:schemeClr val="lt1"/>
              </a:buClr>
              <a:buSzPts val="4000"/>
              <a:buNone/>
              <a:defRPr sz="4000">
                <a:solidFill>
                  <a:schemeClr val="lt1"/>
                </a:solidFill>
              </a:defRPr>
            </a:lvl5pPr>
            <a:lvl6pPr lvl="5" algn="ctr" rtl="0">
              <a:lnSpc>
                <a:spcPct val="100000"/>
              </a:lnSpc>
              <a:spcBef>
                <a:spcPts val="0"/>
              </a:spcBef>
              <a:spcAft>
                <a:spcPts val="0"/>
              </a:spcAft>
              <a:buClr>
                <a:schemeClr val="lt1"/>
              </a:buClr>
              <a:buSzPts val="4000"/>
              <a:buNone/>
              <a:defRPr sz="4000">
                <a:solidFill>
                  <a:schemeClr val="lt1"/>
                </a:solidFill>
              </a:defRPr>
            </a:lvl6pPr>
            <a:lvl7pPr lvl="6" algn="ctr" rtl="0">
              <a:lnSpc>
                <a:spcPct val="100000"/>
              </a:lnSpc>
              <a:spcBef>
                <a:spcPts val="0"/>
              </a:spcBef>
              <a:spcAft>
                <a:spcPts val="0"/>
              </a:spcAft>
              <a:buClr>
                <a:schemeClr val="lt1"/>
              </a:buClr>
              <a:buSzPts val="4000"/>
              <a:buNone/>
              <a:defRPr sz="4000">
                <a:solidFill>
                  <a:schemeClr val="lt1"/>
                </a:solidFill>
              </a:defRPr>
            </a:lvl7pPr>
            <a:lvl8pPr lvl="7" algn="ctr" rtl="0">
              <a:lnSpc>
                <a:spcPct val="100000"/>
              </a:lnSpc>
              <a:spcBef>
                <a:spcPts val="0"/>
              </a:spcBef>
              <a:spcAft>
                <a:spcPts val="0"/>
              </a:spcAft>
              <a:buClr>
                <a:schemeClr val="lt1"/>
              </a:buClr>
              <a:buSzPts val="4000"/>
              <a:buNone/>
              <a:defRPr sz="4000">
                <a:solidFill>
                  <a:schemeClr val="lt1"/>
                </a:solidFill>
              </a:defRPr>
            </a:lvl8pPr>
            <a:lvl9pPr lvl="8" algn="ctr" rtl="0">
              <a:lnSpc>
                <a:spcPct val="100000"/>
              </a:lnSpc>
              <a:spcBef>
                <a:spcPts val="0"/>
              </a:spcBef>
              <a:spcAft>
                <a:spcPts val="0"/>
              </a:spcAft>
              <a:buClr>
                <a:schemeClr val="lt1"/>
              </a:buClr>
              <a:buSzPts val="4000"/>
              <a:buNone/>
              <a:defRPr sz="4000">
                <a:solidFill>
                  <a:schemeClr val="lt1"/>
                </a:solidFill>
              </a:defRPr>
            </a:lvl9pPr>
          </a:lstStyle>
          <a:p>
            <a:endParaRPr/>
          </a:p>
        </p:txBody>
      </p:sp>
      <p:sp>
        <p:nvSpPr>
          <p:cNvPr id="277" name="Google Shape;277;p39"/>
          <p:cNvSpPr txBox="1">
            <a:spLocks noGrp="1"/>
          </p:cNvSpPr>
          <p:nvPr>
            <p:ph type="subTitle" idx="3"/>
          </p:nvPr>
        </p:nvSpPr>
        <p:spPr>
          <a:xfrm>
            <a:off x="639225" y="1628775"/>
            <a:ext cx="36171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1600"/>
              <a:buNone/>
              <a:defRPr sz="16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929175285"/>
      </p:ext>
    </p:extLst>
  </p:cSld>
  <p:clrMapOvr>
    <a:masterClrMapping/>
  </p:clrMapOvr>
  <p:extLst>
    <p:ext uri="{DCECCB84-F9BA-43D5-87BE-67443E8EF086}">
      <p15:sldGuideLst xmlns:p15="http://schemas.microsoft.com/office/powerpoint/2012/main">
        <p15:guide id="1" pos="3345">
          <p15:clr>
            <a:srgbClr val="FBAE40"/>
          </p15:clr>
        </p15:guide>
        <p15:guide id="2" orient="horz" pos="1026">
          <p15:clr>
            <a:srgbClr val="FBAE40"/>
          </p15:clr>
        </p15:guide>
        <p15:guide id="3" orient="horz" pos="3974">
          <p15:clr>
            <a:srgbClr val="FBAE40"/>
          </p15:clr>
        </p15:guide>
        <p15:guide id="4" pos="7400">
          <p15:clr>
            <a:srgbClr val="FA7B17"/>
          </p15:clr>
        </p15:guide>
      </p15:sldGuideLst>
    </p:ext>
  </p:extLst>
</p:sldLayout>
</file>

<file path=ppt/slideLayouts/slideLayout6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DBE83-299D-4169-AEC6-192B483B46C4}"/>
              </a:ext>
            </a:extLst>
          </p:cNvPr>
          <p:cNvSpPr>
            <a:spLocks noGrp="1"/>
          </p:cNvSpPr>
          <p:nvPr>
            <p:ph type="title"/>
          </p:nvPr>
        </p:nvSpPr>
        <p:spPr>
          <a:xfrm>
            <a:off x="839789" y="365127"/>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09B9705-4634-432A-9C60-8CBD13C2E30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D9211C4-B2E1-471D-A383-168C9C9B13B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AF3AB2-5FBF-48AF-96B9-3962E9E062C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CC0AA13-FE15-471B-86B1-72139BC657CA}"/>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991C53-6445-4722-AB8D-4E8A0C2D2448}"/>
              </a:ext>
            </a:extLst>
          </p:cNvPr>
          <p:cNvSpPr>
            <a:spLocks noGrp="1"/>
          </p:cNvSpPr>
          <p:nvPr>
            <p:ph type="dt" sz="half" idx="10"/>
          </p:nvPr>
        </p:nvSpPr>
        <p:spPr>
          <a:xfrm>
            <a:off x="838201" y="6356352"/>
            <a:ext cx="2743200" cy="365125"/>
          </a:xfrm>
          <a:prstGeom prst="rect">
            <a:avLst/>
          </a:prstGeom>
        </p:spPr>
        <p:txBody>
          <a:bodyPr/>
          <a:lstStyle/>
          <a:p>
            <a:fld id="{EE716932-343C-436B-8734-117755A21304}" type="datetimeFigureOut">
              <a:rPr lang="en-US">
                <a:solidFill>
                  <a:prstClr val="black"/>
                </a:solidFill>
              </a:rPr>
              <a:pPr/>
              <a:t>1/20/2026</a:t>
            </a:fld>
            <a:endParaRPr lang="en-US">
              <a:solidFill>
                <a:prstClr val="black"/>
              </a:solidFill>
            </a:endParaRPr>
          </a:p>
        </p:txBody>
      </p:sp>
      <p:sp>
        <p:nvSpPr>
          <p:cNvPr id="8" name="Footer Placeholder 7">
            <a:extLst>
              <a:ext uri="{FF2B5EF4-FFF2-40B4-BE49-F238E27FC236}">
                <a16:creationId xmlns:a16="http://schemas.microsoft.com/office/drawing/2014/main" id="{3F38EFB2-8C47-4AEF-938B-470E5F6C1602}"/>
              </a:ext>
            </a:extLst>
          </p:cNvPr>
          <p:cNvSpPr>
            <a:spLocks noGrp="1"/>
          </p:cNvSpPr>
          <p:nvPr>
            <p:ph type="ftr" sz="quarter" idx="11"/>
          </p:nvPr>
        </p:nvSpPr>
        <p:spPr>
          <a:xfrm>
            <a:off x="4038601" y="6356352"/>
            <a:ext cx="4114800" cy="365125"/>
          </a:xfrm>
          <a:prstGeom prst="rect">
            <a:avLst/>
          </a:prstGeom>
        </p:spPr>
        <p:txBody>
          <a:bodyPr/>
          <a:lstStyle/>
          <a:p>
            <a:endParaRPr lang="en-US">
              <a:solidFill>
                <a:prstClr val="black"/>
              </a:solidFill>
            </a:endParaRPr>
          </a:p>
        </p:txBody>
      </p:sp>
      <p:sp>
        <p:nvSpPr>
          <p:cNvPr id="9" name="Slide Number Placeholder 8">
            <a:extLst>
              <a:ext uri="{FF2B5EF4-FFF2-40B4-BE49-F238E27FC236}">
                <a16:creationId xmlns:a16="http://schemas.microsoft.com/office/drawing/2014/main" id="{37B32141-BBB7-43EA-9C81-5802B99CFBD2}"/>
              </a:ext>
            </a:extLst>
          </p:cNvPr>
          <p:cNvSpPr>
            <a:spLocks noGrp="1"/>
          </p:cNvSpPr>
          <p:nvPr>
            <p:ph type="sldNum" sz="quarter" idx="12"/>
          </p:nvPr>
        </p:nvSpPr>
        <p:spPr>
          <a:xfrm>
            <a:off x="8610601" y="6356352"/>
            <a:ext cx="2743200" cy="365125"/>
          </a:xfrm>
          <a:prstGeom prst="rect">
            <a:avLst/>
          </a:prstGeom>
        </p:spPr>
        <p:txBody>
          <a:bodyPr/>
          <a:lstStyle/>
          <a:p>
            <a:fld id="{52A70A5A-64D2-4AC2-9768-6064BBE3875F}"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037633631"/>
      </p:ext>
    </p:extLst>
  </p:cSld>
  <p:clrMapOvr>
    <a:masterClrMapping/>
  </p:clrMapOvr>
</p:sldLayout>
</file>

<file path=ppt/slideLayouts/slideLayout6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EC1B-194F-48F0-9CD7-DFEFD0648B46}"/>
              </a:ext>
            </a:extLst>
          </p:cNvPr>
          <p:cNvSpPr>
            <a:spLocks noGrp="1"/>
          </p:cNvSpPr>
          <p:nvPr>
            <p:ph type="title"/>
          </p:nvPr>
        </p:nvSpPr>
        <p:spPr>
          <a:xfrm>
            <a:off x="838201" y="365127"/>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871BFAA-B06A-43D1-8FF7-82703ABD0EF9}"/>
              </a:ext>
            </a:extLst>
          </p:cNvPr>
          <p:cNvSpPr>
            <a:spLocks noGrp="1"/>
          </p:cNvSpPr>
          <p:nvPr>
            <p:ph type="dt" sz="half" idx="10"/>
          </p:nvPr>
        </p:nvSpPr>
        <p:spPr>
          <a:xfrm>
            <a:off x="838201" y="6356352"/>
            <a:ext cx="2743200" cy="365125"/>
          </a:xfrm>
          <a:prstGeom prst="rect">
            <a:avLst/>
          </a:prstGeom>
        </p:spPr>
        <p:txBody>
          <a:bodyPr/>
          <a:lstStyle/>
          <a:p>
            <a:fld id="{EE716932-343C-436B-8734-117755A21304}" type="datetimeFigureOut">
              <a:rPr lang="en-US">
                <a:solidFill>
                  <a:prstClr val="black"/>
                </a:solidFill>
              </a:rPr>
              <a:pPr/>
              <a:t>1/20/2026</a:t>
            </a:fld>
            <a:endParaRPr lang="en-US">
              <a:solidFill>
                <a:prstClr val="black"/>
              </a:solidFill>
            </a:endParaRPr>
          </a:p>
        </p:txBody>
      </p:sp>
      <p:sp>
        <p:nvSpPr>
          <p:cNvPr id="4" name="Footer Placeholder 3">
            <a:extLst>
              <a:ext uri="{FF2B5EF4-FFF2-40B4-BE49-F238E27FC236}">
                <a16:creationId xmlns:a16="http://schemas.microsoft.com/office/drawing/2014/main" id="{9E7A269C-D134-4A3B-B322-600043118743}"/>
              </a:ext>
            </a:extLst>
          </p:cNvPr>
          <p:cNvSpPr>
            <a:spLocks noGrp="1"/>
          </p:cNvSpPr>
          <p:nvPr>
            <p:ph type="ftr" sz="quarter" idx="11"/>
          </p:nvPr>
        </p:nvSpPr>
        <p:spPr>
          <a:xfrm>
            <a:off x="4038601" y="6356352"/>
            <a:ext cx="4114800" cy="365125"/>
          </a:xfrm>
          <a:prstGeom prst="rect">
            <a:avLst/>
          </a:prstGeom>
        </p:spPr>
        <p:txBody>
          <a:bodyPr/>
          <a:lstStyle/>
          <a:p>
            <a:endParaRPr lang="en-US">
              <a:solidFill>
                <a:prstClr val="black"/>
              </a:solidFill>
            </a:endParaRPr>
          </a:p>
        </p:txBody>
      </p:sp>
      <p:sp>
        <p:nvSpPr>
          <p:cNvPr id="5" name="Slide Number Placeholder 4">
            <a:extLst>
              <a:ext uri="{FF2B5EF4-FFF2-40B4-BE49-F238E27FC236}">
                <a16:creationId xmlns:a16="http://schemas.microsoft.com/office/drawing/2014/main" id="{408A3F9B-64BF-418A-9BE7-D6C2DA3E06F2}"/>
              </a:ext>
            </a:extLst>
          </p:cNvPr>
          <p:cNvSpPr>
            <a:spLocks noGrp="1"/>
          </p:cNvSpPr>
          <p:nvPr>
            <p:ph type="sldNum" sz="quarter" idx="12"/>
          </p:nvPr>
        </p:nvSpPr>
        <p:spPr>
          <a:xfrm>
            <a:off x="8610601" y="6356352"/>
            <a:ext cx="2743200" cy="365125"/>
          </a:xfrm>
          <a:prstGeom prst="rect">
            <a:avLst/>
          </a:prstGeom>
        </p:spPr>
        <p:txBody>
          <a:bodyPr/>
          <a:lstStyle/>
          <a:p>
            <a:fld id="{52A70A5A-64D2-4AC2-9768-6064BBE3875F}"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062139003"/>
      </p:ext>
    </p:extLst>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8F16FB-8184-4CA6-AFE3-E01FB7132D4E}"/>
              </a:ext>
            </a:extLst>
          </p:cNvPr>
          <p:cNvSpPr>
            <a:spLocks noGrp="1"/>
          </p:cNvSpPr>
          <p:nvPr>
            <p:ph type="dt" sz="half" idx="10"/>
          </p:nvPr>
        </p:nvSpPr>
        <p:spPr>
          <a:xfrm>
            <a:off x="838201" y="6356352"/>
            <a:ext cx="2743200" cy="365125"/>
          </a:xfrm>
          <a:prstGeom prst="rect">
            <a:avLst/>
          </a:prstGeom>
        </p:spPr>
        <p:txBody>
          <a:bodyPr/>
          <a:lstStyle/>
          <a:p>
            <a:fld id="{EE716932-343C-436B-8734-117755A21304}" type="datetimeFigureOut">
              <a:rPr lang="en-US">
                <a:solidFill>
                  <a:prstClr val="black"/>
                </a:solidFill>
              </a:rPr>
              <a:pPr/>
              <a:t>1/20/2026</a:t>
            </a:fld>
            <a:endParaRPr lang="en-US">
              <a:solidFill>
                <a:prstClr val="black"/>
              </a:solidFill>
            </a:endParaRPr>
          </a:p>
        </p:txBody>
      </p:sp>
      <p:sp>
        <p:nvSpPr>
          <p:cNvPr id="3" name="Footer Placeholder 2">
            <a:extLst>
              <a:ext uri="{FF2B5EF4-FFF2-40B4-BE49-F238E27FC236}">
                <a16:creationId xmlns:a16="http://schemas.microsoft.com/office/drawing/2014/main" id="{DCC22316-5EFE-4927-8339-C6BE512D48A5}"/>
              </a:ext>
            </a:extLst>
          </p:cNvPr>
          <p:cNvSpPr>
            <a:spLocks noGrp="1"/>
          </p:cNvSpPr>
          <p:nvPr>
            <p:ph type="ftr" sz="quarter" idx="11"/>
          </p:nvPr>
        </p:nvSpPr>
        <p:spPr>
          <a:xfrm>
            <a:off x="4038601" y="6356352"/>
            <a:ext cx="4114800" cy="365125"/>
          </a:xfrm>
          <a:prstGeom prst="rect">
            <a:avLst/>
          </a:prstGeom>
        </p:spPr>
        <p:txBody>
          <a:bodyPr/>
          <a:lstStyle/>
          <a:p>
            <a:endParaRPr lang="en-US">
              <a:solidFill>
                <a:prstClr val="black"/>
              </a:solidFill>
            </a:endParaRPr>
          </a:p>
        </p:txBody>
      </p:sp>
      <p:sp>
        <p:nvSpPr>
          <p:cNvPr id="4" name="Slide Number Placeholder 3">
            <a:extLst>
              <a:ext uri="{FF2B5EF4-FFF2-40B4-BE49-F238E27FC236}">
                <a16:creationId xmlns:a16="http://schemas.microsoft.com/office/drawing/2014/main" id="{EBF464D7-FBD1-4A05-BBEA-57F413964B15}"/>
              </a:ext>
            </a:extLst>
          </p:cNvPr>
          <p:cNvSpPr>
            <a:spLocks noGrp="1"/>
          </p:cNvSpPr>
          <p:nvPr>
            <p:ph type="sldNum" sz="quarter" idx="12"/>
          </p:nvPr>
        </p:nvSpPr>
        <p:spPr>
          <a:xfrm>
            <a:off x="8610601" y="6356352"/>
            <a:ext cx="2743200" cy="365125"/>
          </a:xfrm>
          <a:prstGeom prst="rect">
            <a:avLst/>
          </a:prstGeom>
        </p:spPr>
        <p:txBody>
          <a:bodyPr/>
          <a:lstStyle/>
          <a:p>
            <a:fld id="{52A70A5A-64D2-4AC2-9768-6064BBE3875F}"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4115156330"/>
      </p:ext>
    </p:extLst>
  </p:cSld>
  <p:clrMapOvr>
    <a:masterClrMapping/>
  </p:clrMapOvr>
</p:sldLayout>
</file>

<file path=ppt/slideLayouts/slideLayout6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DD5B9-CA6E-4AE9-BA8A-0329EF045009}"/>
              </a:ext>
            </a:extLst>
          </p:cNvPr>
          <p:cNvSpPr>
            <a:spLocks noGrp="1"/>
          </p:cNvSpPr>
          <p:nvPr>
            <p:ph type="title"/>
          </p:nvPr>
        </p:nvSpPr>
        <p:spPr>
          <a:xfrm>
            <a:off x="839789" y="457200"/>
            <a:ext cx="3932238"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92DEAE2-97AE-4729-B86E-4820BB5BC889}"/>
              </a:ext>
            </a:extLst>
          </p:cNvPr>
          <p:cNvSpPr>
            <a:spLocks noGrp="1"/>
          </p:cNvSpPr>
          <p:nvPr>
            <p:ph idx="1"/>
          </p:nvPr>
        </p:nvSpPr>
        <p:spPr>
          <a:xfrm>
            <a:off x="5183188" y="987427"/>
            <a:ext cx="6172201"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64C89C-FA0B-4FA7-B43D-EE4BE0F65545}"/>
              </a:ext>
            </a:extLst>
          </p:cNvPr>
          <p:cNvSpPr>
            <a:spLocks noGrp="1"/>
          </p:cNvSpPr>
          <p:nvPr>
            <p:ph type="body" sz="half" idx="2"/>
          </p:nvPr>
        </p:nvSpPr>
        <p:spPr>
          <a:xfrm>
            <a:off x="839789" y="2057400"/>
            <a:ext cx="393223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2CEF41C-16BA-48F1-872A-7C7E7BFD73A4}"/>
              </a:ext>
            </a:extLst>
          </p:cNvPr>
          <p:cNvSpPr>
            <a:spLocks noGrp="1"/>
          </p:cNvSpPr>
          <p:nvPr>
            <p:ph type="dt" sz="half" idx="10"/>
          </p:nvPr>
        </p:nvSpPr>
        <p:spPr>
          <a:xfrm>
            <a:off x="838201" y="6356352"/>
            <a:ext cx="2743200" cy="365125"/>
          </a:xfrm>
          <a:prstGeom prst="rect">
            <a:avLst/>
          </a:prstGeom>
        </p:spPr>
        <p:txBody>
          <a:bodyPr/>
          <a:lstStyle/>
          <a:p>
            <a:fld id="{EE716932-343C-436B-8734-117755A21304}" type="datetimeFigureOut">
              <a:rPr lang="en-US">
                <a:solidFill>
                  <a:prstClr val="black"/>
                </a:solidFill>
              </a:rPr>
              <a:pPr/>
              <a:t>1/20/2026</a:t>
            </a:fld>
            <a:endParaRPr lang="en-US">
              <a:solidFill>
                <a:prstClr val="black"/>
              </a:solidFill>
            </a:endParaRPr>
          </a:p>
        </p:txBody>
      </p:sp>
      <p:sp>
        <p:nvSpPr>
          <p:cNvPr id="6" name="Footer Placeholder 5">
            <a:extLst>
              <a:ext uri="{FF2B5EF4-FFF2-40B4-BE49-F238E27FC236}">
                <a16:creationId xmlns:a16="http://schemas.microsoft.com/office/drawing/2014/main" id="{031818F4-D1F0-4760-9C33-0061F93DF5F6}"/>
              </a:ext>
            </a:extLst>
          </p:cNvPr>
          <p:cNvSpPr>
            <a:spLocks noGrp="1"/>
          </p:cNvSpPr>
          <p:nvPr>
            <p:ph type="ftr" sz="quarter" idx="11"/>
          </p:nvPr>
        </p:nvSpPr>
        <p:spPr>
          <a:xfrm>
            <a:off x="4038601" y="6356352"/>
            <a:ext cx="4114800" cy="365125"/>
          </a:xfrm>
          <a:prstGeom prst="rect">
            <a:avLst/>
          </a:prstGeom>
        </p:spPr>
        <p:txBody>
          <a:bodyPr/>
          <a:lstStyle/>
          <a:p>
            <a:endParaRPr lang="en-US">
              <a:solidFill>
                <a:prstClr val="black"/>
              </a:solidFill>
            </a:endParaRPr>
          </a:p>
        </p:txBody>
      </p:sp>
      <p:sp>
        <p:nvSpPr>
          <p:cNvPr id="7" name="Slide Number Placeholder 6">
            <a:extLst>
              <a:ext uri="{FF2B5EF4-FFF2-40B4-BE49-F238E27FC236}">
                <a16:creationId xmlns:a16="http://schemas.microsoft.com/office/drawing/2014/main" id="{2565DA2B-9A55-4309-ADA2-8ED5E0CBE9AD}"/>
              </a:ext>
            </a:extLst>
          </p:cNvPr>
          <p:cNvSpPr>
            <a:spLocks noGrp="1"/>
          </p:cNvSpPr>
          <p:nvPr>
            <p:ph type="sldNum" sz="quarter" idx="12"/>
          </p:nvPr>
        </p:nvSpPr>
        <p:spPr>
          <a:xfrm>
            <a:off x="8610601" y="6356352"/>
            <a:ext cx="2743200" cy="365125"/>
          </a:xfrm>
          <a:prstGeom prst="rect">
            <a:avLst/>
          </a:prstGeom>
        </p:spPr>
        <p:txBody>
          <a:bodyPr/>
          <a:lstStyle/>
          <a:p>
            <a:fld id="{52A70A5A-64D2-4AC2-9768-6064BBE3875F}"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278540428"/>
      </p:ext>
    </p:extLst>
  </p:cSld>
  <p:clrMapOvr>
    <a:masterClrMapping/>
  </p:clrMapOvr>
</p:sldLayout>
</file>

<file path=ppt/slideLayouts/slideLayout6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0A1CE-F250-48B0-A825-480DFE913EC4}"/>
              </a:ext>
            </a:extLst>
          </p:cNvPr>
          <p:cNvSpPr>
            <a:spLocks noGrp="1"/>
          </p:cNvSpPr>
          <p:nvPr>
            <p:ph type="title"/>
          </p:nvPr>
        </p:nvSpPr>
        <p:spPr>
          <a:xfrm>
            <a:off x="839789" y="457200"/>
            <a:ext cx="3932238"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94E2B56-532D-4BFF-A6A9-481425ED9927}"/>
              </a:ext>
            </a:extLst>
          </p:cNvPr>
          <p:cNvSpPr>
            <a:spLocks noGrp="1"/>
          </p:cNvSpPr>
          <p:nvPr>
            <p:ph type="pic" idx="1"/>
          </p:nvPr>
        </p:nvSpPr>
        <p:spPr>
          <a:xfrm>
            <a:off x="5183188" y="987427"/>
            <a:ext cx="6172201"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C3AFE8-72E4-439D-94BD-339E3986C09E}"/>
              </a:ext>
            </a:extLst>
          </p:cNvPr>
          <p:cNvSpPr>
            <a:spLocks noGrp="1"/>
          </p:cNvSpPr>
          <p:nvPr>
            <p:ph type="body" sz="half" idx="2"/>
          </p:nvPr>
        </p:nvSpPr>
        <p:spPr>
          <a:xfrm>
            <a:off x="839789" y="2057400"/>
            <a:ext cx="393223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0436BDE-219D-4E10-BA0D-F6B886D7BF21}"/>
              </a:ext>
            </a:extLst>
          </p:cNvPr>
          <p:cNvSpPr>
            <a:spLocks noGrp="1"/>
          </p:cNvSpPr>
          <p:nvPr>
            <p:ph type="dt" sz="half" idx="10"/>
          </p:nvPr>
        </p:nvSpPr>
        <p:spPr>
          <a:xfrm>
            <a:off x="838201" y="6356352"/>
            <a:ext cx="2743200" cy="365125"/>
          </a:xfrm>
          <a:prstGeom prst="rect">
            <a:avLst/>
          </a:prstGeom>
        </p:spPr>
        <p:txBody>
          <a:bodyPr/>
          <a:lstStyle/>
          <a:p>
            <a:fld id="{EE716932-343C-436B-8734-117755A21304}" type="datetimeFigureOut">
              <a:rPr lang="en-US">
                <a:solidFill>
                  <a:prstClr val="black"/>
                </a:solidFill>
              </a:rPr>
              <a:pPr/>
              <a:t>1/20/2026</a:t>
            </a:fld>
            <a:endParaRPr lang="en-US">
              <a:solidFill>
                <a:prstClr val="black"/>
              </a:solidFill>
            </a:endParaRPr>
          </a:p>
        </p:txBody>
      </p:sp>
      <p:sp>
        <p:nvSpPr>
          <p:cNvPr id="6" name="Footer Placeholder 5">
            <a:extLst>
              <a:ext uri="{FF2B5EF4-FFF2-40B4-BE49-F238E27FC236}">
                <a16:creationId xmlns:a16="http://schemas.microsoft.com/office/drawing/2014/main" id="{E0414B9C-3D58-49C4-9608-700A7967A382}"/>
              </a:ext>
            </a:extLst>
          </p:cNvPr>
          <p:cNvSpPr>
            <a:spLocks noGrp="1"/>
          </p:cNvSpPr>
          <p:nvPr>
            <p:ph type="ftr" sz="quarter" idx="11"/>
          </p:nvPr>
        </p:nvSpPr>
        <p:spPr>
          <a:xfrm>
            <a:off x="4038601" y="6356352"/>
            <a:ext cx="4114800" cy="365125"/>
          </a:xfrm>
          <a:prstGeom prst="rect">
            <a:avLst/>
          </a:prstGeom>
        </p:spPr>
        <p:txBody>
          <a:bodyPr/>
          <a:lstStyle/>
          <a:p>
            <a:endParaRPr lang="en-US">
              <a:solidFill>
                <a:prstClr val="black"/>
              </a:solidFill>
            </a:endParaRPr>
          </a:p>
        </p:txBody>
      </p:sp>
      <p:sp>
        <p:nvSpPr>
          <p:cNvPr id="7" name="Slide Number Placeholder 6">
            <a:extLst>
              <a:ext uri="{FF2B5EF4-FFF2-40B4-BE49-F238E27FC236}">
                <a16:creationId xmlns:a16="http://schemas.microsoft.com/office/drawing/2014/main" id="{E39867F5-1B20-478E-9B57-B5DFD921E9C5}"/>
              </a:ext>
            </a:extLst>
          </p:cNvPr>
          <p:cNvSpPr>
            <a:spLocks noGrp="1"/>
          </p:cNvSpPr>
          <p:nvPr>
            <p:ph type="sldNum" sz="quarter" idx="12"/>
          </p:nvPr>
        </p:nvSpPr>
        <p:spPr>
          <a:xfrm>
            <a:off x="8610601" y="6356352"/>
            <a:ext cx="2743200" cy="365125"/>
          </a:xfrm>
          <a:prstGeom prst="rect">
            <a:avLst/>
          </a:prstGeom>
        </p:spPr>
        <p:txBody>
          <a:bodyPr/>
          <a:lstStyle/>
          <a:p>
            <a:fld id="{52A70A5A-64D2-4AC2-9768-6064BBE3875F}"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828472761"/>
      </p:ext>
    </p:extLst>
  </p:cSld>
  <p:clrMapOvr>
    <a:masterClrMapping/>
  </p:clrMapOvr>
</p:sldLayout>
</file>

<file path=ppt/slideLayouts/slideLayout6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2A8AC-22E1-43E3-A1FB-E64DAC26148B}"/>
              </a:ext>
            </a:extLst>
          </p:cNvPr>
          <p:cNvSpPr>
            <a:spLocks noGrp="1"/>
          </p:cNvSpPr>
          <p:nvPr>
            <p:ph type="title"/>
          </p:nvPr>
        </p:nvSpPr>
        <p:spPr>
          <a:xfrm>
            <a:off x="838201" y="365127"/>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4942AE-60DE-43E9-8F86-7719D4C98928}"/>
              </a:ext>
            </a:extLst>
          </p:cNvPr>
          <p:cNvSpPr>
            <a:spLocks noGrp="1"/>
          </p:cNvSpPr>
          <p:nvPr>
            <p:ph type="body" orient="vert" idx="1"/>
          </p:nvPr>
        </p:nvSpPr>
        <p:spPr>
          <a:xfrm>
            <a:off x="838201"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D73837-AE93-4799-B8F8-C208B12AA142}"/>
              </a:ext>
            </a:extLst>
          </p:cNvPr>
          <p:cNvSpPr>
            <a:spLocks noGrp="1"/>
          </p:cNvSpPr>
          <p:nvPr>
            <p:ph type="dt" sz="half" idx="10"/>
          </p:nvPr>
        </p:nvSpPr>
        <p:spPr>
          <a:xfrm>
            <a:off x="838201" y="6356352"/>
            <a:ext cx="2743200" cy="365125"/>
          </a:xfrm>
          <a:prstGeom prst="rect">
            <a:avLst/>
          </a:prstGeom>
        </p:spPr>
        <p:txBody>
          <a:bodyPr/>
          <a:lstStyle/>
          <a:p>
            <a:fld id="{EE716932-343C-436B-8734-117755A21304}" type="datetimeFigureOut">
              <a:rPr lang="en-US">
                <a:solidFill>
                  <a:prstClr val="black"/>
                </a:solidFill>
              </a:rPr>
              <a:pPr/>
              <a:t>1/20/2026</a:t>
            </a:fld>
            <a:endParaRPr lang="en-US">
              <a:solidFill>
                <a:prstClr val="black"/>
              </a:solidFill>
            </a:endParaRPr>
          </a:p>
        </p:txBody>
      </p:sp>
      <p:sp>
        <p:nvSpPr>
          <p:cNvPr id="5" name="Footer Placeholder 4">
            <a:extLst>
              <a:ext uri="{FF2B5EF4-FFF2-40B4-BE49-F238E27FC236}">
                <a16:creationId xmlns:a16="http://schemas.microsoft.com/office/drawing/2014/main" id="{AAD77C22-7D6F-4856-ADCC-0FEBC9E722A6}"/>
              </a:ext>
            </a:extLst>
          </p:cNvPr>
          <p:cNvSpPr>
            <a:spLocks noGrp="1"/>
          </p:cNvSpPr>
          <p:nvPr>
            <p:ph type="ftr" sz="quarter" idx="11"/>
          </p:nvPr>
        </p:nvSpPr>
        <p:spPr>
          <a:xfrm>
            <a:off x="4038601" y="6356352"/>
            <a:ext cx="4114800" cy="365125"/>
          </a:xfrm>
          <a:prstGeom prst="rect">
            <a:avLst/>
          </a:prstGeom>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id="{87D60C6E-130F-4F78-A87E-42A183BAC39E}"/>
              </a:ext>
            </a:extLst>
          </p:cNvPr>
          <p:cNvSpPr>
            <a:spLocks noGrp="1"/>
          </p:cNvSpPr>
          <p:nvPr>
            <p:ph type="sldNum" sz="quarter" idx="12"/>
          </p:nvPr>
        </p:nvSpPr>
        <p:spPr>
          <a:xfrm>
            <a:off x="8610601" y="6356352"/>
            <a:ext cx="2743200" cy="365125"/>
          </a:xfrm>
          <a:prstGeom prst="rect">
            <a:avLst/>
          </a:prstGeom>
        </p:spPr>
        <p:txBody>
          <a:bodyPr/>
          <a:lstStyle/>
          <a:p>
            <a:fld id="{52A70A5A-64D2-4AC2-9768-6064BBE3875F}"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601228821"/>
      </p:ext>
    </p:extLst>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C24C33-6C67-476F-A4D3-6EDF933BE33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2238967-C19D-4D5E-8BBA-F077FFB6BB2D}"/>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8168D7-0A06-4852-B99C-DFCFD8A47E35}"/>
              </a:ext>
            </a:extLst>
          </p:cNvPr>
          <p:cNvSpPr>
            <a:spLocks noGrp="1"/>
          </p:cNvSpPr>
          <p:nvPr>
            <p:ph type="dt" sz="half" idx="10"/>
          </p:nvPr>
        </p:nvSpPr>
        <p:spPr>
          <a:xfrm>
            <a:off x="838201" y="6356352"/>
            <a:ext cx="2743200" cy="365125"/>
          </a:xfrm>
          <a:prstGeom prst="rect">
            <a:avLst/>
          </a:prstGeom>
        </p:spPr>
        <p:txBody>
          <a:bodyPr/>
          <a:lstStyle/>
          <a:p>
            <a:fld id="{EE716932-343C-436B-8734-117755A21304}" type="datetimeFigureOut">
              <a:rPr lang="en-US">
                <a:solidFill>
                  <a:prstClr val="black"/>
                </a:solidFill>
              </a:rPr>
              <a:pPr/>
              <a:t>1/20/2026</a:t>
            </a:fld>
            <a:endParaRPr lang="en-US">
              <a:solidFill>
                <a:prstClr val="black"/>
              </a:solidFill>
            </a:endParaRPr>
          </a:p>
        </p:txBody>
      </p:sp>
      <p:sp>
        <p:nvSpPr>
          <p:cNvPr id="5" name="Footer Placeholder 4">
            <a:extLst>
              <a:ext uri="{FF2B5EF4-FFF2-40B4-BE49-F238E27FC236}">
                <a16:creationId xmlns:a16="http://schemas.microsoft.com/office/drawing/2014/main" id="{59A5423C-36F3-4F21-9586-6335A0F31B90}"/>
              </a:ext>
            </a:extLst>
          </p:cNvPr>
          <p:cNvSpPr>
            <a:spLocks noGrp="1"/>
          </p:cNvSpPr>
          <p:nvPr>
            <p:ph type="ftr" sz="quarter" idx="11"/>
          </p:nvPr>
        </p:nvSpPr>
        <p:spPr>
          <a:xfrm>
            <a:off x="4038601" y="6356352"/>
            <a:ext cx="4114800" cy="365125"/>
          </a:xfrm>
          <a:prstGeom prst="rect">
            <a:avLst/>
          </a:prstGeom>
        </p:spPr>
        <p:txBody>
          <a:bodyPr/>
          <a:lstStyle/>
          <a:p>
            <a:endParaRPr lang="en-US">
              <a:solidFill>
                <a:prstClr val="black"/>
              </a:solidFill>
            </a:endParaRPr>
          </a:p>
        </p:txBody>
      </p:sp>
      <p:sp>
        <p:nvSpPr>
          <p:cNvPr id="6" name="Slide Number Placeholder 5">
            <a:extLst>
              <a:ext uri="{FF2B5EF4-FFF2-40B4-BE49-F238E27FC236}">
                <a16:creationId xmlns:a16="http://schemas.microsoft.com/office/drawing/2014/main" id="{2E5A6944-E242-4920-AD75-6F6B923379C6}"/>
              </a:ext>
            </a:extLst>
          </p:cNvPr>
          <p:cNvSpPr>
            <a:spLocks noGrp="1"/>
          </p:cNvSpPr>
          <p:nvPr>
            <p:ph type="sldNum" sz="quarter" idx="12"/>
          </p:nvPr>
        </p:nvSpPr>
        <p:spPr>
          <a:xfrm>
            <a:off x="8610601" y="6356352"/>
            <a:ext cx="2743200" cy="365125"/>
          </a:xfrm>
          <a:prstGeom prst="rect">
            <a:avLst/>
          </a:prstGeom>
        </p:spPr>
        <p:txBody>
          <a:bodyPr/>
          <a:lstStyle/>
          <a:p>
            <a:fld id="{52A70A5A-64D2-4AC2-9768-6064BBE3875F}"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81687691"/>
      </p:ext>
    </p:extLst>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7CB2B3-93FE-4739-94C0-0B45529B129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85A41B9-AAEF-4C0C-9600-9F114BB7DC4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D8EC134-2356-49DF-B8C3-B67B7FD54707}"/>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t>1/20/2026</a:t>
            </a:fld>
            <a:endParaRPr lang="en-US"/>
          </a:p>
        </p:txBody>
      </p:sp>
      <p:sp>
        <p:nvSpPr>
          <p:cNvPr id="5" name="Footer Placeholder 4">
            <a:extLst>
              <a:ext uri="{FF2B5EF4-FFF2-40B4-BE49-F238E27FC236}">
                <a16:creationId xmlns:a16="http://schemas.microsoft.com/office/drawing/2014/main" id="{3D65784B-F065-4514-BC1C-33818072F8F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FEF7744-25F4-4168-B230-D12C79CC85C3}"/>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t>‹#›</a:t>
            </a:fld>
            <a:endParaRPr lang="en-US"/>
          </a:p>
        </p:txBody>
      </p:sp>
    </p:spTree>
    <p:extLst>
      <p:ext uri="{BB962C8B-B14F-4D97-AF65-F5344CB8AC3E}">
        <p14:creationId xmlns:p14="http://schemas.microsoft.com/office/powerpoint/2010/main" val="2226830242"/>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32339-9EA2-4310-877C-B416B49E90B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CFC6E18-7984-43F7-9E07-16100F312A5D}"/>
              </a:ext>
            </a:extLst>
          </p:cNvPr>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820037-3C7A-4C97-BFB8-5B8D3E5A8420}"/>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t>1/20/2026</a:t>
            </a:fld>
            <a:endParaRPr lang="en-US"/>
          </a:p>
        </p:txBody>
      </p:sp>
      <p:sp>
        <p:nvSpPr>
          <p:cNvPr id="5" name="Footer Placeholder 4">
            <a:extLst>
              <a:ext uri="{FF2B5EF4-FFF2-40B4-BE49-F238E27FC236}">
                <a16:creationId xmlns:a16="http://schemas.microsoft.com/office/drawing/2014/main" id="{C185DCB3-CAF8-4075-BC86-AB83206852A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41D7794-7F87-4502-84B8-FA5E7A760778}"/>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t>‹#›</a:t>
            </a:fld>
            <a:endParaRPr lang="en-US"/>
          </a:p>
        </p:txBody>
      </p:sp>
    </p:spTree>
    <p:extLst>
      <p:ext uri="{BB962C8B-B14F-4D97-AF65-F5344CB8AC3E}">
        <p14:creationId xmlns:p14="http://schemas.microsoft.com/office/powerpoint/2010/main" val="4176141585"/>
      </p:ext>
    </p:extLst>
  </p:cSld>
  <p:clrMapOvr>
    <a:masterClrMapping/>
  </p:clrMapOvr>
</p:sldLayout>
</file>

<file path=ppt/slideLayouts/slideLayout60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90F68-476C-4449-965C-9910252778DB}"/>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51AE17C-33D5-43E9-9E69-5EDB274BBE8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F19419C-0656-4324-BA52-1A8073A1998A}"/>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t>1/20/2026</a:t>
            </a:fld>
            <a:endParaRPr lang="en-US"/>
          </a:p>
        </p:txBody>
      </p:sp>
      <p:sp>
        <p:nvSpPr>
          <p:cNvPr id="5" name="Footer Placeholder 4">
            <a:extLst>
              <a:ext uri="{FF2B5EF4-FFF2-40B4-BE49-F238E27FC236}">
                <a16:creationId xmlns:a16="http://schemas.microsoft.com/office/drawing/2014/main" id="{3CACE264-CCB9-4BC7-8C93-B6216027407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6EA85A4-82BA-48D0-8040-8DA598892F93}"/>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t>‹#›</a:t>
            </a:fld>
            <a:endParaRPr lang="en-US"/>
          </a:p>
        </p:txBody>
      </p:sp>
    </p:spTree>
    <p:extLst>
      <p:ext uri="{BB962C8B-B14F-4D97-AF65-F5344CB8AC3E}">
        <p14:creationId xmlns:p14="http://schemas.microsoft.com/office/powerpoint/2010/main" val="6719123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Surface-area_left-side_turkis">
  <p:cSld name="Surface-area_left-side_turkis">
    <p:spTree>
      <p:nvGrpSpPr>
        <p:cNvPr id="1" name="Shape 278"/>
        <p:cNvGrpSpPr/>
        <p:nvPr/>
      </p:nvGrpSpPr>
      <p:grpSpPr>
        <a:xfrm>
          <a:off x="0" y="0"/>
          <a:ext cx="0" cy="0"/>
          <a:chOff x="0" y="0"/>
          <a:chExt cx="0" cy="0"/>
        </a:xfrm>
      </p:grpSpPr>
      <p:pic>
        <p:nvPicPr>
          <p:cNvPr id="279" name="Google Shape;279;p40"/>
          <p:cNvPicPr preferRelativeResize="0"/>
          <p:nvPr/>
        </p:nvPicPr>
        <p:blipFill>
          <a:blip r:embed="rId2">
            <a:alphaModFix/>
          </a:blip>
          <a:stretch>
            <a:fillRect/>
          </a:stretch>
        </p:blipFill>
        <p:spPr>
          <a:xfrm>
            <a:off x="-12" y="0"/>
            <a:ext cx="5086573" cy="6857999"/>
          </a:xfrm>
          <a:prstGeom prst="rect">
            <a:avLst/>
          </a:prstGeom>
          <a:noFill/>
          <a:ln>
            <a:noFill/>
          </a:ln>
        </p:spPr>
      </p:pic>
      <p:cxnSp>
        <p:nvCxnSpPr>
          <p:cNvPr id="280" name="Google Shape;280;p40"/>
          <p:cNvCxnSpPr/>
          <p:nvPr/>
        </p:nvCxnSpPr>
        <p:spPr>
          <a:xfrm>
            <a:off x="5079450" y="6440675"/>
            <a:ext cx="6655200" cy="0"/>
          </a:xfrm>
          <a:prstGeom prst="straightConnector1">
            <a:avLst/>
          </a:prstGeom>
          <a:noFill/>
          <a:ln w="9525" cap="rnd" cmpd="sng">
            <a:solidFill>
              <a:srgbClr val="31B7BC"/>
            </a:solidFill>
            <a:prstDash val="solid"/>
            <a:miter lim="800000"/>
            <a:headEnd type="none" w="sm" len="sm"/>
            <a:tailEnd type="none" w="sm" len="sm"/>
          </a:ln>
        </p:spPr>
      </p:cxnSp>
      <p:sp>
        <p:nvSpPr>
          <p:cNvPr id="281" name="Google Shape;281;p40"/>
          <p:cNvSpPr txBox="1">
            <a:spLocks noGrp="1"/>
          </p:cNvSpPr>
          <p:nvPr>
            <p:ph type="body" idx="1"/>
          </p:nvPr>
        </p:nvSpPr>
        <p:spPr>
          <a:xfrm>
            <a:off x="5328600" y="1628775"/>
            <a:ext cx="6406200" cy="4680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sp>
        <p:nvSpPr>
          <p:cNvPr id="282" name="Google Shape;282;p40"/>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FFFFFF"/>
                </a:solidFill>
                <a:latin typeface="Calibri"/>
                <a:ea typeface="Calibri"/>
                <a:cs typeface="Calibri"/>
                <a:sym typeface="Calibri"/>
              </a:rPr>
              <a:pPr>
                <a:buClr>
                  <a:srgbClr val="000000"/>
                </a:buClr>
                <a:buSzPts val="1200"/>
                <a:buFont typeface="Arial"/>
                <a:buNone/>
              </a:pPr>
              <a:t>‹#›</a:t>
            </a:fld>
            <a:endParaRPr sz="1400" b="1" kern="0">
              <a:solidFill>
                <a:srgbClr val="FFFFFF"/>
              </a:solidFill>
              <a:latin typeface="Calibri"/>
              <a:ea typeface="Calibri"/>
              <a:cs typeface="Calibri"/>
              <a:sym typeface="Calibri"/>
            </a:endParaRPr>
          </a:p>
        </p:txBody>
      </p:sp>
      <p:sp>
        <p:nvSpPr>
          <p:cNvPr id="283" name="Google Shape;283;p40"/>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FFFFFF"/>
                </a:solidFill>
                <a:latin typeface="Calibri"/>
                <a:ea typeface="Calibri"/>
                <a:cs typeface="Calibri"/>
                <a:sym typeface="Calibri"/>
              </a:rPr>
              <a:t>Connecting your business</a:t>
            </a:r>
            <a:endParaRPr sz="1400" kern="0">
              <a:solidFill>
                <a:srgbClr val="FFFFFF"/>
              </a:solidFill>
              <a:latin typeface="Calibri"/>
              <a:ea typeface="Calibri"/>
              <a:cs typeface="Calibri"/>
              <a:sym typeface="Calibri"/>
            </a:endParaRPr>
          </a:p>
        </p:txBody>
      </p:sp>
      <p:sp>
        <p:nvSpPr>
          <p:cNvPr id="284" name="Google Shape;284;p40"/>
          <p:cNvSpPr txBox="1">
            <a:spLocks noGrp="1"/>
          </p:cNvSpPr>
          <p:nvPr>
            <p:ph type="title"/>
          </p:nvPr>
        </p:nvSpPr>
        <p:spPr>
          <a:xfrm>
            <a:off x="5310000" y="495650"/>
            <a:ext cx="64371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285" name="Google Shape;285;p40"/>
          <p:cNvPicPr preferRelativeResize="0"/>
          <p:nvPr/>
        </p:nvPicPr>
        <p:blipFill rotWithShape="1">
          <a:blip r:embed="rId3">
            <a:alphaModFix/>
          </a:blip>
          <a:srcRect/>
          <a:stretch/>
        </p:blipFill>
        <p:spPr>
          <a:xfrm>
            <a:off x="11047146" y="6558307"/>
            <a:ext cx="700031" cy="170266"/>
          </a:xfrm>
          <a:prstGeom prst="rect">
            <a:avLst/>
          </a:prstGeom>
          <a:noFill/>
          <a:ln>
            <a:noFill/>
          </a:ln>
        </p:spPr>
      </p:pic>
      <p:cxnSp>
        <p:nvCxnSpPr>
          <p:cNvPr id="286" name="Google Shape;286;p40"/>
          <p:cNvCxnSpPr/>
          <p:nvPr/>
        </p:nvCxnSpPr>
        <p:spPr>
          <a:xfrm>
            <a:off x="451693" y="6440667"/>
            <a:ext cx="4616100" cy="0"/>
          </a:xfrm>
          <a:prstGeom prst="straightConnector1">
            <a:avLst/>
          </a:prstGeom>
          <a:noFill/>
          <a:ln w="9525" cap="rnd" cmpd="sng">
            <a:solidFill>
              <a:schemeClr val="lt1"/>
            </a:solidFill>
            <a:prstDash val="solid"/>
            <a:miter lim="800000"/>
            <a:headEnd type="none" w="sm" len="sm"/>
            <a:tailEnd type="none" w="sm" len="sm"/>
          </a:ln>
        </p:spPr>
      </p:cxnSp>
      <p:sp>
        <p:nvSpPr>
          <p:cNvPr id="287" name="Google Shape;287;p40"/>
          <p:cNvSpPr txBox="1">
            <a:spLocks noGrp="1"/>
          </p:cNvSpPr>
          <p:nvPr>
            <p:ph type="ctrTitle" idx="2"/>
          </p:nvPr>
        </p:nvSpPr>
        <p:spPr>
          <a:xfrm>
            <a:off x="451700" y="495800"/>
            <a:ext cx="3804600" cy="6261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lt1"/>
              </a:buClr>
              <a:buSzPts val="4000"/>
              <a:buNone/>
              <a:defRPr sz="4000">
                <a:solidFill>
                  <a:schemeClr val="lt1"/>
                </a:solidFill>
              </a:defRPr>
            </a:lvl1pPr>
            <a:lvl2pPr lvl="1" algn="ctr" rtl="0">
              <a:lnSpc>
                <a:spcPct val="100000"/>
              </a:lnSpc>
              <a:spcBef>
                <a:spcPts val="0"/>
              </a:spcBef>
              <a:spcAft>
                <a:spcPts val="0"/>
              </a:spcAft>
              <a:buClr>
                <a:schemeClr val="lt1"/>
              </a:buClr>
              <a:buSzPts val="4000"/>
              <a:buNone/>
              <a:defRPr sz="4000">
                <a:solidFill>
                  <a:schemeClr val="lt1"/>
                </a:solidFill>
              </a:defRPr>
            </a:lvl2pPr>
            <a:lvl3pPr lvl="2" algn="ctr" rtl="0">
              <a:lnSpc>
                <a:spcPct val="100000"/>
              </a:lnSpc>
              <a:spcBef>
                <a:spcPts val="0"/>
              </a:spcBef>
              <a:spcAft>
                <a:spcPts val="0"/>
              </a:spcAft>
              <a:buClr>
                <a:schemeClr val="lt1"/>
              </a:buClr>
              <a:buSzPts val="4000"/>
              <a:buNone/>
              <a:defRPr sz="4000">
                <a:solidFill>
                  <a:schemeClr val="lt1"/>
                </a:solidFill>
              </a:defRPr>
            </a:lvl3pPr>
            <a:lvl4pPr lvl="3" algn="ctr" rtl="0">
              <a:lnSpc>
                <a:spcPct val="100000"/>
              </a:lnSpc>
              <a:spcBef>
                <a:spcPts val="0"/>
              </a:spcBef>
              <a:spcAft>
                <a:spcPts val="0"/>
              </a:spcAft>
              <a:buClr>
                <a:schemeClr val="lt1"/>
              </a:buClr>
              <a:buSzPts val="4000"/>
              <a:buNone/>
              <a:defRPr sz="4000">
                <a:solidFill>
                  <a:schemeClr val="lt1"/>
                </a:solidFill>
              </a:defRPr>
            </a:lvl4pPr>
            <a:lvl5pPr lvl="4" algn="ctr" rtl="0">
              <a:lnSpc>
                <a:spcPct val="100000"/>
              </a:lnSpc>
              <a:spcBef>
                <a:spcPts val="0"/>
              </a:spcBef>
              <a:spcAft>
                <a:spcPts val="0"/>
              </a:spcAft>
              <a:buClr>
                <a:schemeClr val="lt1"/>
              </a:buClr>
              <a:buSzPts val="4000"/>
              <a:buNone/>
              <a:defRPr sz="4000">
                <a:solidFill>
                  <a:schemeClr val="lt1"/>
                </a:solidFill>
              </a:defRPr>
            </a:lvl5pPr>
            <a:lvl6pPr lvl="5" algn="ctr" rtl="0">
              <a:lnSpc>
                <a:spcPct val="100000"/>
              </a:lnSpc>
              <a:spcBef>
                <a:spcPts val="0"/>
              </a:spcBef>
              <a:spcAft>
                <a:spcPts val="0"/>
              </a:spcAft>
              <a:buClr>
                <a:schemeClr val="lt1"/>
              </a:buClr>
              <a:buSzPts val="4000"/>
              <a:buNone/>
              <a:defRPr sz="4000">
                <a:solidFill>
                  <a:schemeClr val="lt1"/>
                </a:solidFill>
              </a:defRPr>
            </a:lvl6pPr>
            <a:lvl7pPr lvl="6" algn="ctr" rtl="0">
              <a:lnSpc>
                <a:spcPct val="100000"/>
              </a:lnSpc>
              <a:spcBef>
                <a:spcPts val="0"/>
              </a:spcBef>
              <a:spcAft>
                <a:spcPts val="0"/>
              </a:spcAft>
              <a:buClr>
                <a:schemeClr val="lt1"/>
              </a:buClr>
              <a:buSzPts val="4000"/>
              <a:buNone/>
              <a:defRPr sz="4000">
                <a:solidFill>
                  <a:schemeClr val="lt1"/>
                </a:solidFill>
              </a:defRPr>
            </a:lvl7pPr>
            <a:lvl8pPr lvl="7" algn="ctr" rtl="0">
              <a:lnSpc>
                <a:spcPct val="100000"/>
              </a:lnSpc>
              <a:spcBef>
                <a:spcPts val="0"/>
              </a:spcBef>
              <a:spcAft>
                <a:spcPts val="0"/>
              </a:spcAft>
              <a:buClr>
                <a:schemeClr val="lt1"/>
              </a:buClr>
              <a:buSzPts val="4000"/>
              <a:buNone/>
              <a:defRPr sz="4000">
                <a:solidFill>
                  <a:schemeClr val="lt1"/>
                </a:solidFill>
              </a:defRPr>
            </a:lvl8pPr>
            <a:lvl9pPr lvl="8" algn="ctr" rtl="0">
              <a:lnSpc>
                <a:spcPct val="100000"/>
              </a:lnSpc>
              <a:spcBef>
                <a:spcPts val="0"/>
              </a:spcBef>
              <a:spcAft>
                <a:spcPts val="0"/>
              </a:spcAft>
              <a:buClr>
                <a:schemeClr val="lt1"/>
              </a:buClr>
              <a:buSzPts val="4000"/>
              <a:buNone/>
              <a:defRPr sz="4000">
                <a:solidFill>
                  <a:schemeClr val="lt1"/>
                </a:solidFill>
              </a:defRPr>
            </a:lvl9pPr>
          </a:lstStyle>
          <a:p>
            <a:endParaRPr/>
          </a:p>
        </p:txBody>
      </p:sp>
      <p:sp>
        <p:nvSpPr>
          <p:cNvPr id="288" name="Google Shape;288;p40"/>
          <p:cNvSpPr txBox="1">
            <a:spLocks noGrp="1"/>
          </p:cNvSpPr>
          <p:nvPr>
            <p:ph type="subTitle" idx="3"/>
          </p:nvPr>
        </p:nvSpPr>
        <p:spPr>
          <a:xfrm>
            <a:off x="639225" y="1628775"/>
            <a:ext cx="36171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1600"/>
              <a:buNone/>
              <a:defRPr sz="16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95915736"/>
      </p:ext>
    </p:extLst>
  </p:cSld>
  <p:clrMapOvr>
    <a:masterClrMapping/>
  </p:clrMapOvr>
  <p:extLst>
    <p:ext uri="{DCECCB84-F9BA-43D5-87BE-67443E8EF086}">
      <p15:sldGuideLst xmlns:p15="http://schemas.microsoft.com/office/powerpoint/2012/main">
        <p15:guide id="1" pos="3345">
          <p15:clr>
            <a:srgbClr val="FBAE40"/>
          </p15:clr>
        </p15:guide>
        <p15:guide id="2" orient="horz" pos="1026">
          <p15:clr>
            <a:srgbClr val="FBAE40"/>
          </p15:clr>
        </p15:guide>
        <p15:guide id="3" orient="horz" pos="3974">
          <p15:clr>
            <a:srgbClr val="FBAE40"/>
          </p15:clr>
        </p15:guide>
        <p15:guide id="4" pos="7400">
          <p15:clr>
            <a:srgbClr val="FA7B17"/>
          </p15:clr>
        </p15:guide>
      </p15:sldGuideLst>
    </p:ext>
  </p:extLst>
</p:sldLayout>
</file>

<file path=ppt/slideLayouts/slideLayout6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A4C79-F547-4A58-A9D2-57682EB9A5F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215A79FC-C196-491D-B866-03D84575A5DF}"/>
              </a:ext>
            </a:extLst>
          </p:cNvPr>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751D15-51DB-4B8F-82EF-06B76D49AE10}"/>
              </a:ext>
            </a:extLst>
          </p:cNvPr>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D29345B-F18B-41B5-87E0-265CC6C7D1A7}"/>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t>1/20/2026</a:t>
            </a:fld>
            <a:endParaRPr lang="en-US"/>
          </a:p>
        </p:txBody>
      </p:sp>
      <p:sp>
        <p:nvSpPr>
          <p:cNvPr id="6" name="Footer Placeholder 5">
            <a:extLst>
              <a:ext uri="{FF2B5EF4-FFF2-40B4-BE49-F238E27FC236}">
                <a16:creationId xmlns:a16="http://schemas.microsoft.com/office/drawing/2014/main" id="{6B13D9B6-58D2-4A28-9F34-B9CFA456616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A04515E-E7C1-4848-BB1F-6AE3A4C213E2}"/>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t>‹#›</a:t>
            </a:fld>
            <a:endParaRPr lang="en-US"/>
          </a:p>
        </p:txBody>
      </p:sp>
    </p:spTree>
    <p:extLst>
      <p:ext uri="{BB962C8B-B14F-4D97-AF65-F5344CB8AC3E}">
        <p14:creationId xmlns:p14="http://schemas.microsoft.com/office/powerpoint/2010/main" val="926699716"/>
      </p:ext>
    </p:extLst>
  </p:cSld>
  <p:clrMapOvr>
    <a:masterClrMapping/>
  </p:clrMapOvr>
</p:sldLayout>
</file>

<file path=ppt/slideLayouts/slideLayout6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DBE83-299D-4169-AEC6-192B483B46C4}"/>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F09B9705-4634-432A-9C60-8CBD13C2E30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D9211C4-B2E1-471D-A383-168C9C9B13B0}"/>
              </a:ext>
            </a:extLst>
          </p:cNvPr>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AF3AB2-5FBF-48AF-96B9-3962E9E062CE}"/>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CC0AA13-FE15-471B-86B1-72139BC657CA}"/>
              </a:ext>
            </a:extLst>
          </p:cNvPr>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991C53-6445-4722-AB8D-4E8A0C2D2448}"/>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t>1/20/2026</a:t>
            </a:fld>
            <a:endParaRPr lang="en-US"/>
          </a:p>
        </p:txBody>
      </p:sp>
      <p:sp>
        <p:nvSpPr>
          <p:cNvPr id="8" name="Footer Placeholder 7">
            <a:extLst>
              <a:ext uri="{FF2B5EF4-FFF2-40B4-BE49-F238E27FC236}">
                <a16:creationId xmlns:a16="http://schemas.microsoft.com/office/drawing/2014/main" id="{3F38EFB2-8C47-4AEF-938B-470E5F6C160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37B32141-BBB7-43EA-9C81-5802B99CFBD2}"/>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t>‹#›</a:t>
            </a:fld>
            <a:endParaRPr lang="en-US"/>
          </a:p>
        </p:txBody>
      </p:sp>
    </p:spTree>
    <p:extLst>
      <p:ext uri="{BB962C8B-B14F-4D97-AF65-F5344CB8AC3E}">
        <p14:creationId xmlns:p14="http://schemas.microsoft.com/office/powerpoint/2010/main" val="1116229944"/>
      </p:ext>
    </p:extLst>
  </p:cSld>
  <p:clrMapOvr>
    <a:masterClrMapping/>
  </p:clrMapOvr>
</p:sldLayout>
</file>

<file path=ppt/slideLayouts/slideLayout6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EC1B-194F-48F0-9CD7-DFEFD0648B4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871BFAA-B06A-43D1-8FF7-82703ABD0EF9}"/>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t>1/20/2026</a:t>
            </a:fld>
            <a:endParaRPr lang="en-US"/>
          </a:p>
        </p:txBody>
      </p:sp>
      <p:sp>
        <p:nvSpPr>
          <p:cNvPr id="4" name="Footer Placeholder 3">
            <a:extLst>
              <a:ext uri="{FF2B5EF4-FFF2-40B4-BE49-F238E27FC236}">
                <a16:creationId xmlns:a16="http://schemas.microsoft.com/office/drawing/2014/main" id="{9E7A269C-D134-4A3B-B322-6000431187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408A3F9B-64BF-418A-9BE7-D6C2DA3E06F2}"/>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t>‹#›</a:t>
            </a:fld>
            <a:endParaRPr lang="en-US"/>
          </a:p>
        </p:txBody>
      </p:sp>
    </p:spTree>
    <p:extLst>
      <p:ext uri="{BB962C8B-B14F-4D97-AF65-F5344CB8AC3E}">
        <p14:creationId xmlns:p14="http://schemas.microsoft.com/office/powerpoint/2010/main" val="4206320241"/>
      </p:ext>
    </p:extLst>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8F16FB-8184-4CA6-AFE3-E01FB7132D4E}"/>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t>1/20/2026</a:t>
            </a:fld>
            <a:endParaRPr lang="en-US"/>
          </a:p>
        </p:txBody>
      </p:sp>
      <p:sp>
        <p:nvSpPr>
          <p:cNvPr id="3" name="Footer Placeholder 2">
            <a:extLst>
              <a:ext uri="{FF2B5EF4-FFF2-40B4-BE49-F238E27FC236}">
                <a16:creationId xmlns:a16="http://schemas.microsoft.com/office/drawing/2014/main" id="{DCC22316-5EFE-4927-8339-C6BE512D48A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BF464D7-FBD1-4A05-BBEA-57F413964B15}"/>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t>‹#›</a:t>
            </a:fld>
            <a:endParaRPr lang="en-US"/>
          </a:p>
        </p:txBody>
      </p:sp>
    </p:spTree>
    <p:extLst>
      <p:ext uri="{BB962C8B-B14F-4D97-AF65-F5344CB8AC3E}">
        <p14:creationId xmlns:p14="http://schemas.microsoft.com/office/powerpoint/2010/main" val="3717720150"/>
      </p:ext>
    </p:extLst>
  </p:cSld>
  <p:clrMapOvr>
    <a:masterClrMapping/>
  </p:clrMapOvr>
</p:sldLayout>
</file>

<file path=ppt/slideLayouts/slideLayout6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DD5B9-CA6E-4AE9-BA8A-0329EF04500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92DEAE2-97AE-4729-B86E-4820BB5BC88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764C89C-FA0B-4FA7-B43D-EE4BE0F6554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2CEF41C-16BA-48F1-872A-7C7E7BFD73A4}"/>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t>1/20/2026</a:t>
            </a:fld>
            <a:endParaRPr lang="en-US"/>
          </a:p>
        </p:txBody>
      </p:sp>
      <p:sp>
        <p:nvSpPr>
          <p:cNvPr id="6" name="Footer Placeholder 5">
            <a:extLst>
              <a:ext uri="{FF2B5EF4-FFF2-40B4-BE49-F238E27FC236}">
                <a16:creationId xmlns:a16="http://schemas.microsoft.com/office/drawing/2014/main" id="{031818F4-D1F0-4760-9C33-0061F93DF5F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565DA2B-9A55-4309-ADA2-8ED5E0CBE9AD}"/>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t>‹#›</a:t>
            </a:fld>
            <a:endParaRPr lang="en-US"/>
          </a:p>
        </p:txBody>
      </p:sp>
    </p:spTree>
    <p:extLst>
      <p:ext uri="{BB962C8B-B14F-4D97-AF65-F5344CB8AC3E}">
        <p14:creationId xmlns:p14="http://schemas.microsoft.com/office/powerpoint/2010/main" val="2714561974"/>
      </p:ext>
    </p:extLst>
  </p:cSld>
  <p:clrMapOvr>
    <a:masterClrMapping/>
  </p:clrMapOvr>
</p:sldLayout>
</file>

<file path=ppt/slideLayouts/slideLayout6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0A1CE-F250-48B0-A825-480DFE913EC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94E2B56-532D-4BFF-A6A9-481425ED992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FC3AFE8-72E4-439D-94BD-339E3986C09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0436BDE-219D-4E10-BA0D-F6B886D7BF21}"/>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t>1/20/2026</a:t>
            </a:fld>
            <a:endParaRPr lang="en-US"/>
          </a:p>
        </p:txBody>
      </p:sp>
      <p:sp>
        <p:nvSpPr>
          <p:cNvPr id="6" name="Footer Placeholder 5">
            <a:extLst>
              <a:ext uri="{FF2B5EF4-FFF2-40B4-BE49-F238E27FC236}">
                <a16:creationId xmlns:a16="http://schemas.microsoft.com/office/drawing/2014/main" id="{E0414B9C-3D58-49C4-9608-700A7967A38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E39867F5-1B20-478E-9B57-B5DFD921E9C5}"/>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t>‹#›</a:t>
            </a:fld>
            <a:endParaRPr lang="en-US"/>
          </a:p>
        </p:txBody>
      </p:sp>
    </p:spTree>
    <p:extLst>
      <p:ext uri="{BB962C8B-B14F-4D97-AF65-F5344CB8AC3E}">
        <p14:creationId xmlns:p14="http://schemas.microsoft.com/office/powerpoint/2010/main" val="2982471033"/>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2A8AC-22E1-43E3-A1FB-E64DAC26148B}"/>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4942AE-60DE-43E9-8F86-7719D4C98928}"/>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D73837-AE93-4799-B8F8-C208B12AA142}"/>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t>1/20/2026</a:t>
            </a:fld>
            <a:endParaRPr lang="en-US"/>
          </a:p>
        </p:txBody>
      </p:sp>
      <p:sp>
        <p:nvSpPr>
          <p:cNvPr id="5" name="Footer Placeholder 4">
            <a:extLst>
              <a:ext uri="{FF2B5EF4-FFF2-40B4-BE49-F238E27FC236}">
                <a16:creationId xmlns:a16="http://schemas.microsoft.com/office/drawing/2014/main" id="{AAD77C22-7D6F-4856-ADCC-0FEBC9E722A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87D60C6E-130F-4F78-A87E-42A183BAC39E}"/>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t>‹#›</a:t>
            </a:fld>
            <a:endParaRPr lang="en-US"/>
          </a:p>
        </p:txBody>
      </p:sp>
    </p:spTree>
    <p:extLst>
      <p:ext uri="{BB962C8B-B14F-4D97-AF65-F5344CB8AC3E}">
        <p14:creationId xmlns:p14="http://schemas.microsoft.com/office/powerpoint/2010/main" val="2014388732"/>
      </p:ext>
    </p:extLst>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CC24C33-6C67-476F-A4D3-6EDF933BE33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2238967-C19D-4D5E-8BBA-F077FFB6BB2D}"/>
              </a:ext>
            </a:extLst>
          </p:cNvPr>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8168D7-0A06-4852-B99C-DFCFD8A47E35}"/>
              </a:ext>
            </a:extLst>
          </p:cNvPr>
          <p:cNvSpPr>
            <a:spLocks noGrp="1"/>
          </p:cNvSpPr>
          <p:nvPr>
            <p:ph type="dt" sz="half" idx="10"/>
          </p:nvPr>
        </p:nvSpPr>
        <p:spPr>
          <a:xfrm>
            <a:off x="838200" y="6356350"/>
            <a:ext cx="2743200" cy="365125"/>
          </a:xfrm>
          <a:prstGeom prst="rect">
            <a:avLst/>
          </a:prstGeom>
        </p:spPr>
        <p:txBody>
          <a:bodyPr/>
          <a:lstStyle/>
          <a:p>
            <a:fld id="{EE716932-343C-436B-8734-117755A21304}" type="datetimeFigureOut">
              <a:rPr lang="en-US" smtClean="0"/>
              <a:t>1/20/2026</a:t>
            </a:fld>
            <a:endParaRPr lang="en-US"/>
          </a:p>
        </p:txBody>
      </p:sp>
      <p:sp>
        <p:nvSpPr>
          <p:cNvPr id="5" name="Footer Placeholder 4">
            <a:extLst>
              <a:ext uri="{FF2B5EF4-FFF2-40B4-BE49-F238E27FC236}">
                <a16:creationId xmlns:a16="http://schemas.microsoft.com/office/drawing/2014/main" id="{59A5423C-36F3-4F21-9586-6335A0F31B9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5A6944-E242-4920-AD75-6F6B923379C6}"/>
              </a:ext>
            </a:extLst>
          </p:cNvPr>
          <p:cNvSpPr>
            <a:spLocks noGrp="1"/>
          </p:cNvSpPr>
          <p:nvPr>
            <p:ph type="sldNum" sz="quarter" idx="12"/>
          </p:nvPr>
        </p:nvSpPr>
        <p:spPr>
          <a:xfrm>
            <a:off x="8610600" y="6356350"/>
            <a:ext cx="2743200" cy="365125"/>
          </a:xfrm>
          <a:prstGeom prst="rect">
            <a:avLst/>
          </a:prstGeom>
        </p:spPr>
        <p:txBody>
          <a:bodyPr/>
          <a:lstStyle/>
          <a:p>
            <a:fld id="{52A70A5A-64D2-4AC2-9768-6064BBE3875F}" type="slidenum">
              <a:rPr lang="en-US" smtClean="0"/>
              <a:t>‹#›</a:t>
            </a:fld>
            <a:endParaRPr lang="en-US"/>
          </a:p>
        </p:txBody>
      </p:sp>
    </p:spTree>
    <p:extLst>
      <p:ext uri="{BB962C8B-B14F-4D97-AF65-F5344CB8AC3E}">
        <p14:creationId xmlns:p14="http://schemas.microsoft.com/office/powerpoint/2010/main" val="3784882544"/>
      </p:ext>
    </p:extLst>
  </p:cSld>
  <p:clrMapOvr>
    <a:masterClrMapping/>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userDrawn="1">
  <p:cSld name="Team Section Slide 2">
    <p:spTree>
      <p:nvGrpSpPr>
        <p:cNvPr id="1" name=""/>
        <p:cNvGrpSpPr/>
        <p:nvPr/>
      </p:nvGrpSpPr>
      <p:grpSpPr>
        <a:xfrm>
          <a:off x="0" y="0"/>
          <a:ext cx="0" cy="0"/>
          <a:chOff x="0" y="0"/>
          <a:chExt cx="0" cy="0"/>
        </a:xfrm>
      </p:grpSpPr>
      <p:sp>
        <p:nvSpPr>
          <p:cNvPr id="34" name="Picture Placeholder 6"/>
          <p:cNvSpPr>
            <a:spLocks noGrp="1"/>
          </p:cNvSpPr>
          <p:nvPr>
            <p:ph type="pic" sz="quarter" idx="10"/>
          </p:nvPr>
        </p:nvSpPr>
        <p:spPr>
          <a:xfrm>
            <a:off x="1815503" y="84666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5" name="Picture Placeholder 6"/>
          <p:cNvSpPr>
            <a:spLocks noGrp="1"/>
          </p:cNvSpPr>
          <p:nvPr>
            <p:ph type="pic" sz="quarter" idx="11"/>
          </p:nvPr>
        </p:nvSpPr>
        <p:spPr>
          <a:xfrm>
            <a:off x="3234279" y="84666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6" name="Picture Placeholder 6"/>
          <p:cNvSpPr>
            <a:spLocks noGrp="1"/>
          </p:cNvSpPr>
          <p:nvPr>
            <p:ph type="pic" sz="quarter" idx="12"/>
          </p:nvPr>
        </p:nvSpPr>
        <p:spPr>
          <a:xfrm>
            <a:off x="4653055" y="84666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7" name="Picture Placeholder 6"/>
          <p:cNvSpPr>
            <a:spLocks noGrp="1"/>
          </p:cNvSpPr>
          <p:nvPr>
            <p:ph type="pic" sz="quarter" idx="13"/>
          </p:nvPr>
        </p:nvSpPr>
        <p:spPr>
          <a:xfrm>
            <a:off x="2745329" y="2169585"/>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8" name="Picture Placeholder 6"/>
          <p:cNvSpPr>
            <a:spLocks noGrp="1"/>
          </p:cNvSpPr>
          <p:nvPr>
            <p:ph type="pic" sz="quarter" idx="14"/>
          </p:nvPr>
        </p:nvSpPr>
        <p:spPr>
          <a:xfrm>
            <a:off x="4164105" y="2169585"/>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39" name="Picture Placeholder 6"/>
          <p:cNvSpPr>
            <a:spLocks noGrp="1"/>
          </p:cNvSpPr>
          <p:nvPr>
            <p:ph type="pic" sz="quarter" idx="15"/>
          </p:nvPr>
        </p:nvSpPr>
        <p:spPr>
          <a:xfrm>
            <a:off x="5582881" y="2169585"/>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0" name="Picture Placeholder 6"/>
          <p:cNvSpPr>
            <a:spLocks noGrp="1"/>
          </p:cNvSpPr>
          <p:nvPr>
            <p:ph type="pic" sz="quarter" idx="16"/>
          </p:nvPr>
        </p:nvSpPr>
        <p:spPr>
          <a:xfrm>
            <a:off x="850900" y="349249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1" name="Picture Placeholder 6"/>
          <p:cNvSpPr>
            <a:spLocks noGrp="1"/>
          </p:cNvSpPr>
          <p:nvPr>
            <p:ph type="pic" sz="quarter" idx="17"/>
          </p:nvPr>
        </p:nvSpPr>
        <p:spPr>
          <a:xfrm>
            <a:off x="2269676" y="349249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2" name="Picture Placeholder 6"/>
          <p:cNvSpPr>
            <a:spLocks noGrp="1"/>
          </p:cNvSpPr>
          <p:nvPr>
            <p:ph type="pic" sz="quarter" idx="18"/>
          </p:nvPr>
        </p:nvSpPr>
        <p:spPr>
          <a:xfrm>
            <a:off x="3688452" y="3492499"/>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
        <p:nvSpPr>
          <p:cNvPr id="43" name="Picture Placeholder 6"/>
          <p:cNvSpPr>
            <a:spLocks noGrp="1"/>
          </p:cNvSpPr>
          <p:nvPr>
            <p:ph type="pic" sz="quarter" idx="19"/>
          </p:nvPr>
        </p:nvSpPr>
        <p:spPr>
          <a:xfrm>
            <a:off x="1763196" y="4817537"/>
            <a:ext cx="1707699" cy="1193799"/>
          </a:xfrm>
          <a:custGeom>
            <a:avLst/>
            <a:gdLst>
              <a:gd name="connsiteX0" fmla="*/ 0 w 10000"/>
              <a:gd name="connsiteY0" fmla="*/ 10000 h 10000"/>
              <a:gd name="connsiteX1" fmla="*/ 2000 w 10000"/>
              <a:gd name="connsiteY1" fmla="*/ 0 h 10000"/>
              <a:gd name="connsiteX2" fmla="*/ 10000 w 10000"/>
              <a:gd name="connsiteY2" fmla="*/ 0 h 10000"/>
              <a:gd name="connsiteX3" fmla="*/ 8000 w 10000"/>
              <a:gd name="connsiteY3" fmla="*/ 10000 h 10000"/>
              <a:gd name="connsiteX4" fmla="*/ 0 w 10000"/>
              <a:gd name="connsiteY4" fmla="*/ 10000 h 10000"/>
              <a:gd name="connsiteX0" fmla="*/ 0 w 10000"/>
              <a:gd name="connsiteY0" fmla="*/ 10021 h 10021"/>
              <a:gd name="connsiteX1" fmla="*/ 2522 w 10000"/>
              <a:gd name="connsiteY1" fmla="*/ 0 h 10021"/>
              <a:gd name="connsiteX2" fmla="*/ 10000 w 10000"/>
              <a:gd name="connsiteY2" fmla="*/ 21 h 10021"/>
              <a:gd name="connsiteX3" fmla="*/ 8000 w 10000"/>
              <a:gd name="connsiteY3" fmla="*/ 10021 h 10021"/>
              <a:gd name="connsiteX4" fmla="*/ 0 w 10000"/>
              <a:gd name="connsiteY4" fmla="*/ 10021 h 10021"/>
              <a:gd name="connsiteX0" fmla="*/ 0 w 10000"/>
              <a:gd name="connsiteY0" fmla="*/ 10021 h 10021"/>
              <a:gd name="connsiteX1" fmla="*/ 2522 w 10000"/>
              <a:gd name="connsiteY1" fmla="*/ 0 h 10021"/>
              <a:gd name="connsiteX2" fmla="*/ 10000 w 10000"/>
              <a:gd name="connsiteY2" fmla="*/ 21 h 10021"/>
              <a:gd name="connsiteX3" fmla="*/ 7492 w 10000"/>
              <a:gd name="connsiteY3" fmla="*/ 9989 h 10021"/>
              <a:gd name="connsiteX4" fmla="*/ 0 w 10000"/>
              <a:gd name="connsiteY4" fmla="*/ 10021 h 10021"/>
              <a:gd name="connsiteX0" fmla="*/ 0 w 10000"/>
              <a:gd name="connsiteY0" fmla="*/ 10000 h 10000"/>
              <a:gd name="connsiteX1" fmla="*/ 2522 w 10000"/>
              <a:gd name="connsiteY1" fmla="*/ 0 h 10000"/>
              <a:gd name="connsiteX2" fmla="*/ 10000 w 10000"/>
              <a:gd name="connsiteY2" fmla="*/ 0 h 10000"/>
              <a:gd name="connsiteX3" fmla="*/ 7492 w 10000"/>
              <a:gd name="connsiteY3" fmla="*/ 9968 h 10000"/>
              <a:gd name="connsiteX4" fmla="*/ 0 w 10000"/>
              <a:gd name="connsiteY4" fmla="*/ 1000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2522" y="0"/>
                </a:lnTo>
                <a:lnTo>
                  <a:pt x="10000" y="0"/>
                </a:lnTo>
                <a:lnTo>
                  <a:pt x="7492" y="9968"/>
                </a:lnTo>
                <a:lnTo>
                  <a:pt x="0" y="10000"/>
                </a:lnTo>
                <a:close/>
              </a:path>
            </a:pathLst>
          </a:custGeom>
          <a:noFill/>
        </p:spPr>
        <p:txBody>
          <a:bodyPr/>
          <a:lstStyle>
            <a:lvl1pPr>
              <a:defRPr sz="1200">
                <a:solidFill>
                  <a:schemeClr val="accent4"/>
                </a:solidFill>
                <a:latin typeface="Lato" panose="020F0502020204030203" pitchFamily="34" charset="0"/>
              </a:defRPr>
            </a:lvl1pPr>
          </a:lstStyle>
          <a:p>
            <a:endParaRPr lang="en-US"/>
          </a:p>
        </p:txBody>
      </p:sp>
    </p:spTree>
    <p:extLst>
      <p:ext uri="{BB962C8B-B14F-4D97-AF65-F5344CB8AC3E}">
        <p14:creationId xmlns:p14="http://schemas.microsoft.com/office/powerpoint/2010/main" val="905451557"/>
      </p:ext>
    </p:extLst>
  </p:cSld>
  <p:clrMapOvr>
    <a:masterClrMapping/>
  </p:clrMapOvr>
  <p:transition spd="slow" advClick="0" advTm="1000">
    <p:push dir="r"/>
  </p:transition>
  <p:extLst>
    <p:ext uri="{DCECCB84-F9BA-43D5-87BE-67443E8EF086}">
      <p15:sldGuideLst xmlns:p15="http://schemas.microsoft.com/office/powerpoint/2012/main">
        <p15:guide id="1" orient="horz" pos="324">
          <p15:clr>
            <a:srgbClr val="FBAE40"/>
          </p15:clr>
        </p15:guide>
        <p15:guide id="2" pos="402">
          <p15:clr>
            <a:srgbClr val="FBAE40"/>
          </p15:clr>
        </p15:guide>
        <p15:guide id="3" pos="5355">
          <p15:clr>
            <a:srgbClr val="FBAE40"/>
          </p15:clr>
        </p15:guide>
        <p15:guide id="4" orient="horz" pos="2916">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Surface-area_left-side_blue_small" preserve="1">
  <p:cSld name="Surface-area_left-side_blue_small">
    <p:spTree>
      <p:nvGrpSpPr>
        <p:cNvPr id="1" name="Shape 311"/>
        <p:cNvGrpSpPr/>
        <p:nvPr/>
      </p:nvGrpSpPr>
      <p:grpSpPr>
        <a:xfrm>
          <a:off x="0" y="0"/>
          <a:ext cx="0" cy="0"/>
          <a:chOff x="0" y="0"/>
          <a:chExt cx="0" cy="0"/>
        </a:xfrm>
      </p:grpSpPr>
      <p:pic>
        <p:nvPicPr>
          <p:cNvPr id="312" name="Google Shape;312;p43"/>
          <p:cNvPicPr preferRelativeResize="0"/>
          <p:nvPr/>
        </p:nvPicPr>
        <p:blipFill>
          <a:blip r:embed="rId2">
            <a:alphaModFix/>
          </a:blip>
          <a:stretch>
            <a:fillRect/>
          </a:stretch>
        </p:blipFill>
        <p:spPr>
          <a:xfrm>
            <a:off x="-7550" y="0"/>
            <a:ext cx="3549550" cy="6857999"/>
          </a:xfrm>
          <a:prstGeom prst="rect">
            <a:avLst/>
          </a:prstGeom>
          <a:noFill/>
          <a:ln>
            <a:noFill/>
          </a:ln>
        </p:spPr>
      </p:pic>
      <p:cxnSp>
        <p:nvCxnSpPr>
          <p:cNvPr id="313" name="Google Shape;313;p43"/>
          <p:cNvCxnSpPr/>
          <p:nvPr/>
        </p:nvCxnSpPr>
        <p:spPr>
          <a:xfrm>
            <a:off x="3544975" y="6440675"/>
            <a:ext cx="8189700" cy="0"/>
          </a:xfrm>
          <a:prstGeom prst="straightConnector1">
            <a:avLst/>
          </a:prstGeom>
          <a:noFill/>
          <a:ln w="9525" cap="rnd" cmpd="sng">
            <a:solidFill>
              <a:srgbClr val="31B7BC"/>
            </a:solidFill>
            <a:prstDash val="solid"/>
            <a:miter lim="800000"/>
            <a:headEnd type="none" w="sm" len="sm"/>
            <a:tailEnd type="none" w="sm" len="sm"/>
          </a:ln>
        </p:spPr>
      </p:cxnSp>
      <p:sp>
        <p:nvSpPr>
          <p:cNvPr id="314" name="Google Shape;314;p43"/>
          <p:cNvSpPr txBox="1">
            <a:spLocks noGrp="1"/>
          </p:cNvSpPr>
          <p:nvPr>
            <p:ph type="body" idx="1"/>
          </p:nvPr>
        </p:nvSpPr>
        <p:spPr>
          <a:xfrm>
            <a:off x="3767700" y="1628775"/>
            <a:ext cx="7967100" cy="4680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sp>
        <p:nvSpPr>
          <p:cNvPr id="315" name="Google Shape;315;p43"/>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FFFFFF"/>
                </a:solidFill>
                <a:latin typeface="Calibri"/>
                <a:ea typeface="Calibri"/>
                <a:cs typeface="Calibri"/>
                <a:sym typeface="Calibri"/>
              </a:rPr>
              <a:pPr>
                <a:buClr>
                  <a:srgbClr val="000000"/>
                </a:buClr>
                <a:buSzPts val="1200"/>
                <a:buFont typeface="Arial"/>
                <a:buNone/>
              </a:pPr>
              <a:t>‹#›</a:t>
            </a:fld>
            <a:endParaRPr sz="1400" b="1" kern="0">
              <a:solidFill>
                <a:srgbClr val="FFFFFF"/>
              </a:solidFill>
              <a:latin typeface="Calibri"/>
              <a:ea typeface="Calibri"/>
              <a:cs typeface="Calibri"/>
              <a:sym typeface="Calibri"/>
            </a:endParaRPr>
          </a:p>
        </p:txBody>
      </p:sp>
      <p:sp>
        <p:nvSpPr>
          <p:cNvPr id="316" name="Google Shape;316;p43"/>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FFFFFF"/>
                </a:solidFill>
                <a:latin typeface="Calibri"/>
                <a:ea typeface="Calibri"/>
                <a:cs typeface="Calibri"/>
                <a:sym typeface="Calibri"/>
              </a:rPr>
              <a:t>Connecting your business</a:t>
            </a:r>
            <a:endParaRPr sz="1400" kern="0">
              <a:solidFill>
                <a:srgbClr val="FFFFFF"/>
              </a:solidFill>
              <a:latin typeface="Calibri"/>
              <a:ea typeface="Calibri"/>
              <a:cs typeface="Calibri"/>
              <a:sym typeface="Calibri"/>
            </a:endParaRPr>
          </a:p>
        </p:txBody>
      </p:sp>
      <p:sp>
        <p:nvSpPr>
          <p:cNvPr id="317" name="Google Shape;317;p43"/>
          <p:cNvSpPr txBox="1">
            <a:spLocks noGrp="1"/>
          </p:cNvSpPr>
          <p:nvPr>
            <p:ph type="title"/>
          </p:nvPr>
        </p:nvSpPr>
        <p:spPr>
          <a:xfrm>
            <a:off x="3780000" y="495650"/>
            <a:ext cx="79671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318" name="Google Shape;318;p43"/>
          <p:cNvPicPr preferRelativeResize="0"/>
          <p:nvPr/>
        </p:nvPicPr>
        <p:blipFill rotWithShape="1">
          <a:blip r:embed="rId3">
            <a:alphaModFix/>
          </a:blip>
          <a:srcRect/>
          <a:stretch/>
        </p:blipFill>
        <p:spPr>
          <a:xfrm>
            <a:off x="11047146" y="6558307"/>
            <a:ext cx="700031" cy="170266"/>
          </a:xfrm>
          <a:prstGeom prst="rect">
            <a:avLst/>
          </a:prstGeom>
          <a:noFill/>
          <a:ln>
            <a:noFill/>
          </a:ln>
        </p:spPr>
      </p:pic>
      <p:cxnSp>
        <p:nvCxnSpPr>
          <p:cNvPr id="319" name="Google Shape;319;p43"/>
          <p:cNvCxnSpPr/>
          <p:nvPr/>
        </p:nvCxnSpPr>
        <p:spPr>
          <a:xfrm>
            <a:off x="451693" y="6440667"/>
            <a:ext cx="3090300" cy="0"/>
          </a:xfrm>
          <a:prstGeom prst="straightConnector1">
            <a:avLst/>
          </a:prstGeom>
          <a:noFill/>
          <a:ln w="9525" cap="rnd" cmpd="sng">
            <a:solidFill>
              <a:schemeClr val="lt1"/>
            </a:solidFill>
            <a:prstDash val="solid"/>
            <a:miter lim="800000"/>
            <a:headEnd type="none" w="sm" len="sm"/>
            <a:tailEnd type="none" w="sm" len="sm"/>
          </a:ln>
        </p:spPr>
      </p:cxnSp>
      <p:sp>
        <p:nvSpPr>
          <p:cNvPr id="320" name="Google Shape;320;p43"/>
          <p:cNvSpPr txBox="1">
            <a:spLocks noGrp="1"/>
          </p:cNvSpPr>
          <p:nvPr>
            <p:ph type="ctrTitle" idx="2"/>
          </p:nvPr>
        </p:nvSpPr>
        <p:spPr>
          <a:xfrm>
            <a:off x="451700" y="495800"/>
            <a:ext cx="2297400" cy="6261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lt1"/>
              </a:buClr>
              <a:buSzPts val="4000"/>
              <a:buNone/>
              <a:defRPr sz="4000">
                <a:solidFill>
                  <a:schemeClr val="lt1"/>
                </a:solidFill>
              </a:defRPr>
            </a:lvl1pPr>
            <a:lvl2pPr lvl="1" algn="l" rtl="0">
              <a:lnSpc>
                <a:spcPct val="100000"/>
              </a:lnSpc>
              <a:spcBef>
                <a:spcPts val="0"/>
              </a:spcBef>
              <a:spcAft>
                <a:spcPts val="0"/>
              </a:spcAft>
              <a:buClr>
                <a:schemeClr val="lt1"/>
              </a:buClr>
              <a:buSzPts val="4000"/>
              <a:buNone/>
              <a:defRPr sz="4000">
                <a:solidFill>
                  <a:schemeClr val="lt1"/>
                </a:solidFill>
              </a:defRPr>
            </a:lvl2pPr>
            <a:lvl3pPr lvl="2" algn="l" rtl="0">
              <a:lnSpc>
                <a:spcPct val="100000"/>
              </a:lnSpc>
              <a:spcBef>
                <a:spcPts val="0"/>
              </a:spcBef>
              <a:spcAft>
                <a:spcPts val="0"/>
              </a:spcAft>
              <a:buClr>
                <a:schemeClr val="lt1"/>
              </a:buClr>
              <a:buSzPts val="4000"/>
              <a:buNone/>
              <a:defRPr sz="4000">
                <a:solidFill>
                  <a:schemeClr val="lt1"/>
                </a:solidFill>
              </a:defRPr>
            </a:lvl3pPr>
            <a:lvl4pPr lvl="3" algn="l" rtl="0">
              <a:lnSpc>
                <a:spcPct val="100000"/>
              </a:lnSpc>
              <a:spcBef>
                <a:spcPts val="0"/>
              </a:spcBef>
              <a:spcAft>
                <a:spcPts val="0"/>
              </a:spcAft>
              <a:buClr>
                <a:schemeClr val="lt1"/>
              </a:buClr>
              <a:buSzPts val="4000"/>
              <a:buNone/>
              <a:defRPr sz="4000">
                <a:solidFill>
                  <a:schemeClr val="lt1"/>
                </a:solidFill>
              </a:defRPr>
            </a:lvl4pPr>
            <a:lvl5pPr lvl="4" algn="l" rtl="0">
              <a:lnSpc>
                <a:spcPct val="100000"/>
              </a:lnSpc>
              <a:spcBef>
                <a:spcPts val="0"/>
              </a:spcBef>
              <a:spcAft>
                <a:spcPts val="0"/>
              </a:spcAft>
              <a:buClr>
                <a:schemeClr val="lt1"/>
              </a:buClr>
              <a:buSzPts val="4000"/>
              <a:buNone/>
              <a:defRPr sz="4000">
                <a:solidFill>
                  <a:schemeClr val="lt1"/>
                </a:solidFill>
              </a:defRPr>
            </a:lvl5pPr>
            <a:lvl6pPr lvl="5" algn="l" rtl="0">
              <a:lnSpc>
                <a:spcPct val="100000"/>
              </a:lnSpc>
              <a:spcBef>
                <a:spcPts val="0"/>
              </a:spcBef>
              <a:spcAft>
                <a:spcPts val="0"/>
              </a:spcAft>
              <a:buClr>
                <a:schemeClr val="lt1"/>
              </a:buClr>
              <a:buSzPts val="4000"/>
              <a:buNone/>
              <a:defRPr sz="4000">
                <a:solidFill>
                  <a:schemeClr val="lt1"/>
                </a:solidFill>
              </a:defRPr>
            </a:lvl6pPr>
            <a:lvl7pPr lvl="6" algn="l" rtl="0">
              <a:lnSpc>
                <a:spcPct val="100000"/>
              </a:lnSpc>
              <a:spcBef>
                <a:spcPts val="0"/>
              </a:spcBef>
              <a:spcAft>
                <a:spcPts val="0"/>
              </a:spcAft>
              <a:buClr>
                <a:schemeClr val="lt1"/>
              </a:buClr>
              <a:buSzPts val="4000"/>
              <a:buNone/>
              <a:defRPr sz="4000">
                <a:solidFill>
                  <a:schemeClr val="lt1"/>
                </a:solidFill>
              </a:defRPr>
            </a:lvl7pPr>
            <a:lvl8pPr lvl="7" algn="l" rtl="0">
              <a:lnSpc>
                <a:spcPct val="100000"/>
              </a:lnSpc>
              <a:spcBef>
                <a:spcPts val="0"/>
              </a:spcBef>
              <a:spcAft>
                <a:spcPts val="0"/>
              </a:spcAft>
              <a:buClr>
                <a:schemeClr val="lt1"/>
              </a:buClr>
              <a:buSzPts val="4000"/>
              <a:buNone/>
              <a:defRPr sz="4000">
                <a:solidFill>
                  <a:schemeClr val="lt1"/>
                </a:solidFill>
              </a:defRPr>
            </a:lvl8pPr>
            <a:lvl9pPr lvl="8" algn="l" rtl="0">
              <a:lnSpc>
                <a:spcPct val="100000"/>
              </a:lnSpc>
              <a:spcBef>
                <a:spcPts val="0"/>
              </a:spcBef>
              <a:spcAft>
                <a:spcPts val="0"/>
              </a:spcAft>
              <a:buClr>
                <a:schemeClr val="lt1"/>
              </a:buClr>
              <a:buSzPts val="4000"/>
              <a:buNone/>
              <a:defRPr sz="4000">
                <a:solidFill>
                  <a:schemeClr val="lt1"/>
                </a:solidFill>
              </a:defRPr>
            </a:lvl9pPr>
          </a:lstStyle>
          <a:p>
            <a:endParaRPr/>
          </a:p>
        </p:txBody>
      </p:sp>
      <p:sp>
        <p:nvSpPr>
          <p:cNvPr id="321" name="Google Shape;321;p43"/>
          <p:cNvSpPr txBox="1">
            <a:spLocks noGrp="1"/>
          </p:cNvSpPr>
          <p:nvPr>
            <p:ph type="subTitle" idx="3"/>
          </p:nvPr>
        </p:nvSpPr>
        <p:spPr>
          <a:xfrm>
            <a:off x="639225" y="1628775"/>
            <a:ext cx="21099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1600"/>
              <a:buNone/>
              <a:defRPr sz="1600" cap="none">
                <a:solidFill>
                  <a:schemeClr val="lt1"/>
                </a:solidFill>
              </a:defRPr>
            </a:lvl1pPr>
            <a:lvl2pPr lvl="1" algn="ctr" rtl="0">
              <a:lnSpc>
                <a:spcPct val="125000"/>
              </a:lnSpc>
              <a:spcBef>
                <a:spcPts val="500"/>
              </a:spcBef>
              <a:spcAft>
                <a:spcPts val="0"/>
              </a:spcAft>
              <a:buClr>
                <a:schemeClr val="lt1"/>
              </a:buClr>
              <a:buSzPts val="1800"/>
              <a:buNone/>
              <a:defRPr sz="1800">
                <a:solidFill>
                  <a:schemeClr val="lt1"/>
                </a:solidFill>
              </a:defRPr>
            </a:lvl2pPr>
            <a:lvl3pPr lvl="2" algn="ctr" rtl="0">
              <a:lnSpc>
                <a:spcPct val="125000"/>
              </a:lnSpc>
              <a:spcBef>
                <a:spcPts val="500"/>
              </a:spcBef>
              <a:spcAft>
                <a:spcPts val="0"/>
              </a:spcAft>
              <a:buClr>
                <a:schemeClr val="lt1"/>
              </a:buClr>
              <a:buSzPts val="1800"/>
              <a:buNone/>
              <a:defRPr sz="1800">
                <a:solidFill>
                  <a:schemeClr val="lt1"/>
                </a:solidFill>
              </a:defRPr>
            </a:lvl3pPr>
            <a:lvl4pPr lvl="3" algn="ctr" rtl="0">
              <a:lnSpc>
                <a:spcPct val="125000"/>
              </a:lnSpc>
              <a:spcBef>
                <a:spcPts val="500"/>
              </a:spcBef>
              <a:spcAft>
                <a:spcPts val="0"/>
              </a:spcAft>
              <a:buClr>
                <a:schemeClr val="lt1"/>
              </a:buClr>
              <a:buSzPts val="1800"/>
              <a:buNone/>
              <a:defRPr sz="1800">
                <a:solidFill>
                  <a:schemeClr val="lt1"/>
                </a:solidFill>
              </a:defRPr>
            </a:lvl4pPr>
            <a:lvl5pPr lvl="4" algn="ctr" rtl="0">
              <a:lnSpc>
                <a:spcPct val="125000"/>
              </a:lnSpc>
              <a:spcBef>
                <a:spcPts val="500"/>
              </a:spcBef>
              <a:spcAft>
                <a:spcPts val="0"/>
              </a:spcAft>
              <a:buClr>
                <a:schemeClr val="lt1"/>
              </a:buClr>
              <a:buSzPts val="1800"/>
              <a:buNone/>
              <a:defRPr sz="1800">
                <a:solidFill>
                  <a:schemeClr val="lt1"/>
                </a:solidFill>
              </a:defRPr>
            </a:lvl5pPr>
            <a:lvl6pPr lvl="5" algn="ctr" rtl="0">
              <a:lnSpc>
                <a:spcPct val="90000"/>
              </a:lnSpc>
              <a:spcBef>
                <a:spcPts val="500"/>
              </a:spcBef>
              <a:spcAft>
                <a:spcPts val="0"/>
              </a:spcAft>
              <a:buClr>
                <a:schemeClr val="lt1"/>
              </a:buClr>
              <a:buSzPts val="1800"/>
              <a:buNone/>
              <a:defRPr sz="1800">
                <a:solidFill>
                  <a:schemeClr val="lt1"/>
                </a:solidFill>
              </a:defRPr>
            </a:lvl6pPr>
            <a:lvl7pPr lvl="6" algn="ctr" rtl="0">
              <a:lnSpc>
                <a:spcPct val="90000"/>
              </a:lnSpc>
              <a:spcBef>
                <a:spcPts val="500"/>
              </a:spcBef>
              <a:spcAft>
                <a:spcPts val="0"/>
              </a:spcAft>
              <a:buClr>
                <a:schemeClr val="lt1"/>
              </a:buClr>
              <a:buSzPts val="1800"/>
              <a:buNone/>
              <a:defRPr sz="1800">
                <a:solidFill>
                  <a:schemeClr val="lt1"/>
                </a:solidFill>
              </a:defRPr>
            </a:lvl7pPr>
            <a:lvl8pPr lvl="7" algn="ctr" rtl="0">
              <a:lnSpc>
                <a:spcPct val="90000"/>
              </a:lnSpc>
              <a:spcBef>
                <a:spcPts val="500"/>
              </a:spcBef>
              <a:spcAft>
                <a:spcPts val="0"/>
              </a:spcAft>
              <a:buClr>
                <a:schemeClr val="lt1"/>
              </a:buClr>
              <a:buSzPts val="1800"/>
              <a:buNone/>
              <a:defRPr sz="1800">
                <a:solidFill>
                  <a:schemeClr val="lt1"/>
                </a:solidFill>
              </a:defRPr>
            </a:lvl8pPr>
            <a:lvl9pPr lvl="8" algn="ctr" rtl="0">
              <a:lnSpc>
                <a:spcPct val="90000"/>
              </a:lnSpc>
              <a:spcBef>
                <a:spcPts val="500"/>
              </a:spcBef>
              <a:spcAft>
                <a:spcPts val="0"/>
              </a:spcAft>
              <a:buClr>
                <a:schemeClr val="lt1"/>
              </a:buClr>
              <a:buSzPts val="1800"/>
              <a:buNone/>
              <a:defRPr sz="1800">
                <a:solidFill>
                  <a:schemeClr val="lt1"/>
                </a:solidFill>
              </a:defRPr>
            </a:lvl9pPr>
          </a:lstStyle>
          <a:p>
            <a:endParaRPr/>
          </a:p>
        </p:txBody>
      </p:sp>
    </p:spTree>
    <p:extLst>
      <p:ext uri="{BB962C8B-B14F-4D97-AF65-F5344CB8AC3E}">
        <p14:creationId xmlns:p14="http://schemas.microsoft.com/office/powerpoint/2010/main" val="1879362621"/>
      </p:ext>
    </p:extLst>
  </p:cSld>
  <p:clrMapOvr>
    <a:masterClrMapping/>
  </p:clrMapOvr>
  <p:extLst>
    <p:ext uri="{DCECCB84-F9BA-43D5-87BE-67443E8EF086}">
      <p15:sldGuideLst xmlns:p15="http://schemas.microsoft.com/office/powerpoint/2012/main">
        <p15:guide id="1" pos="2381">
          <p15:clr>
            <a:srgbClr val="FBAE40"/>
          </p15:clr>
        </p15:guide>
        <p15:guide id="2" orient="horz" pos="1026">
          <p15:clr>
            <a:srgbClr val="FBAE40"/>
          </p15:clr>
        </p15:guide>
        <p15:guide id="3" orient="horz" pos="3974">
          <p15:clr>
            <a:srgbClr val="FBAE40"/>
          </p15:clr>
        </p15:guide>
        <p15:guide id="4" pos="7400">
          <p15:clr>
            <a:srgbClr val="FA7B17"/>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Surface-area_left-side_turkis_small" preserve="1">
  <p:cSld name="Surface-area_left-side_turkis_small">
    <p:spTree>
      <p:nvGrpSpPr>
        <p:cNvPr id="1" name="Shape 322"/>
        <p:cNvGrpSpPr/>
        <p:nvPr/>
      </p:nvGrpSpPr>
      <p:grpSpPr>
        <a:xfrm>
          <a:off x="0" y="0"/>
          <a:ext cx="0" cy="0"/>
          <a:chOff x="0" y="0"/>
          <a:chExt cx="0" cy="0"/>
        </a:xfrm>
      </p:grpSpPr>
      <p:pic>
        <p:nvPicPr>
          <p:cNvPr id="323" name="Google Shape;323;p44"/>
          <p:cNvPicPr preferRelativeResize="0"/>
          <p:nvPr/>
        </p:nvPicPr>
        <p:blipFill>
          <a:blip r:embed="rId2">
            <a:alphaModFix/>
          </a:blip>
          <a:stretch>
            <a:fillRect/>
          </a:stretch>
        </p:blipFill>
        <p:spPr>
          <a:xfrm>
            <a:off x="-7550" y="0"/>
            <a:ext cx="3549550" cy="6857999"/>
          </a:xfrm>
          <a:prstGeom prst="rect">
            <a:avLst/>
          </a:prstGeom>
          <a:noFill/>
          <a:ln>
            <a:noFill/>
          </a:ln>
        </p:spPr>
      </p:pic>
      <p:cxnSp>
        <p:nvCxnSpPr>
          <p:cNvPr id="324" name="Google Shape;324;p44"/>
          <p:cNvCxnSpPr/>
          <p:nvPr/>
        </p:nvCxnSpPr>
        <p:spPr>
          <a:xfrm>
            <a:off x="3544975" y="6440675"/>
            <a:ext cx="8189700" cy="0"/>
          </a:xfrm>
          <a:prstGeom prst="straightConnector1">
            <a:avLst/>
          </a:prstGeom>
          <a:noFill/>
          <a:ln w="9525" cap="rnd" cmpd="sng">
            <a:solidFill>
              <a:srgbClr val="31B7BC"/>
            </a:solidFill>
            <a:prstDash val="solid"/>
            <a:miter lim="800000"/>
            <a:headEnd type="none" w="sm" len="sm"/>
            <a:tailEnd type="none" w="sm" len="sm"/>
          </a:ln>
        </p:spPr>
      </p:cxnSp>
      <p:sp>
        <p:nvSpPr>
          <p:cNvPr id="325" name="Google Shape;325;p44"/>
          <p:cNvSpPr txBox="1">
            <a:spLocks noGrp="1"/>
          </p:cNvSpPr>
          <p:nvPr>
            <p:ph type="body" idx="1"/>
          </p:nvPr>
        </p:nvSpPr>
        <p:spPr>
          <a:xfrm>
            <a:off x="3767700" y="1628775"/>
            <a:ext cx="7967100" cy="4680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sp>
        <p:nvSpPr>
          <p:cNvPr id="326" name="Google Shape;326;p44"/>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FFFFFF"/>
                </a:solidFill>
                <a:latin typeface="Calibri"/>
                <a:ea typeface="Calibri"/>
                <a:cs typeface="Calibri"/>
                <a:sym typeface="Calibri"/>
              </a:rPr>
              <a:pPr>
                <a:buClr>
                  <a:srgbClr val="000000"/>
                </a:buClr>
                <a:buSzPts val="1200"/>
                <a:buFont typeface="Arial"/>
                <a:buNone/>
              </a:pPr>
              <a:t>‹#›</a:t>
            </a:fld>
            <a:endParaRPr sz="1400" b="1" kern="0">
              <a:solidFill>
                <a:srgbClr val="FFFFFF"/>
              </a:solidFill>
              <a:latin typeface="Calibri"/>
              <a:ea typeface="Calibri"/>
              <a:cs typeface="Calibri"/>
              <a:sym typeface="Calibri"/>
            </a:endParaRPr>
          </a:p>
        </p:txBody>
      </p:sp>
      <p:sp>
        <p:nvSpPr>
          <p:cNvPr id="327" name="Google Shape;327;p44"/>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FFFFFF"/>
                </a:solidFill>
                <a:latin typeface="Calibri"/>
                <a:ea typeface="Calibri"/>
                <a:cs typeface="Calibri"/>
                <a:sym typeface="Calibri"/>
              </a:rPr>
              <a:t>Connecting your business</a:t>
            </a:r>
            <a:endParaRPr sz="1400" kern="0">
              <a:solidFill>
                <a:srgbClr val="FFFFFF"/>
              </a:solidFill>
              <a:latin typeface="Calibri"/>
              <a:ea typeface="Calibri"/>
              <a:cs typeface="Calibri"/>
              <a:sym typeface="Calibri"/>
            </a:endParaRPr>
          </a:p>
        </p:txBody>
      </p:sp>
      <p:sp>
        <p:nvSpPr>
          <p:cNvPr id="328" name="Google Shape;328;p44"/>
          <p:cNvSpPr txBox="1">
            <a:spLocks noGrp="1"/>
          </p:cNvSpPr>
          <p:nvPr>
            <p:ph type="title"/>
          </p:nvPr>
        </p:nvSpPr>
        <p:spPr>
          <a:xfrm>
            <a:off x="3780000" y="495650"/>
            <a:ext cx="79671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329" name="Google Shape;329;p44"/>
          <p:cNvPicPr preferRelativeResize="0"/>
          <p:nvPr/>
        </p:nvPicPr>
        <p:blipFill rotWithShape="1">
          <a:blip r:embed="rId3">
            <a:alphaModFix/>
          </a:blip>
          <a:srcRect/>
          <a:stretch/>
        </p:blipFill>
        <p:spPr>
          <a:xfrm>
            <a:off x="11047146" y="6558307"/>
            <a:ext cx="700031" cy="170266"/>
          </a:xfrm>
          <a:prstGeom prst="rect">
            <a:avLst/>
          </a:prstGeom>
          <a:noFill/>
          <a:ln>
            <a:noFill/>
          </a:ln>
        </p:spPr>
      </p:pic>
      <p:cxnSp>
        <p:nvCxnSpPr>
          <p:cNvPr id="330" name="Google Shape;330;p44"/>
          <p:cNvCxnSpPr/>
          <p:nvPr/>
        </p:nvCxnSpPr>
        <p:spPr>
          <a:xfrm>
            <a:off x="451693" y="6440667"/>
            <a:ext cx="3090300" cy="0"/>
          </a:xfrm>
          <a:prstGeom prst="straightConnector1">
            <a:avLst/>
          </a:prstGeom>
          <a:noFill/>
          <a:ln w="9525" cap="rnd" cmpd="sng">
            <a:solidFill>
              <a:schemeClr val="lt1"/>
            </a:solidFill>
            <a:prstDash val="solid"/>
            <a:miter lim="800000"/>
            <a:headEnd type="none" w="sm" len="sm"/>
            <a:tailEnd type="none" w="sm" len="sm"/>
          </a:ln>
        </p:spPr>
      </p:cxnSp>
      <p:sp>
        <p:nvSpPr>
          <p:cNvPr id="331" name="Google Shape;331;p44"/>
          <p:cNvSpPr txBox="1">
            <a:spLocks noGrp="1"/>
          </p:cNvSpPr>
          <p:nvPr>
            <p:ph type="ctrTitle" idx="2"/>
          </p:nvPr>
        </p:nvSpPr>
        <p:spPr>
          <a:xfrm>
            <a:off x="451700" y="495800"/>
            <a:ext cx="2297400" cy="6261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chemeClr val="lt1"/>
              </a:buClr>
              <a:buSzPts val="4000"/>
              <a:buNone/>
              <a:defRPr sz="4000">
                <a:solidFill>
                  <a:schemeClr val="lt1"/>
                </a:solidFill>
              </a:defRPr>
            </a:lvl1pPr>
            <a:lvl2pPr lvl="1" algn="l" rtl="0">
              <a:lnSpc>
                <a:spcPct val="100000"/>
              </a:lnSpc>
              <a:spcBef>
                <a:spcPts val="0"/>
              </a:spcBef>
              <a:spcAft>
                <a:spcPts val="0"/>
              </a:spcAft>
              <a:buClr>
                <a:schemeClr val="lt1"/>
              </a:buClr>
              <a:buSzPts val="4000"/>
              <a:buNone/>
              <a:defRPr sz="4000">
                <a:solidFill>
                  <a:schemeClr val="lt1"/>
                </a:solidFill>
              </a:defRPr>
            </a:lvl2pPr>
            <a:lvl3pPr lvl="2" algn="l" rtl="0">
              <a:lnSpc>
                <a:spcPct val="100000"/>
              </a:lnSpc>
              <a:spcBef>
                <a:spcPts val="0"/>
              </a:spcBef>
              <a:spcAft>
                <a:spcPts val="0"/>
              </a:spcAft>
              <a:buClr>
                <a:schemeClr val="lt1"/>
              </a:buClr>
              <a:buSzPts val="4000"/>
              <a:buNone/>
              <a:defRPr sz="4000">
                <a:solidFill>
                  <a:schemeClr val="lt1"/>
                </a:solidFill>
              </a:defRPr>
            </a:lvl3pPr>
            <a:lvl4pPr lvl="3" algn="l" rtl="0">
              <a:lnSpc>
                <a:spcPct val="100000"/>
              </a:lnSpc>
              <a:spcBef>
                <a:spcPts val="0"/>
              </a:spcBef>
              <a:spcAft>
                <a:spcPts val="0"/>
              </a:spcAft>
              <a:buClr>
                <a:schemeClr val="lt1"/>
              </a:buClr>
              <a:buSzPts val="4000"/>
              <a:buNone/>
              <a:defRPr sz="4000">
                <a:solidFill>
                  <a:schemeClr val="lt1"/>
                </a:solidFill>
              </a:defRPr>
            </a:lvl4pPr>
            <a:lvl5pPr lvl="4" algn="l" rtl="0">
              <a:lnSpc>
                <a:spcPct val="100000"/>
              </a:lnSpc>
              <a:spcBef>
                <a:spcPts val="0"/>
              </a:spcBef>
              <a:spcAft>
                <a:spcPts val="0"/>
              </a:spcAft>
              <a:buClr>
                <a:schemeClr val="lt1"/>
              </a:buClr>
              <a:buSzPts val="4000"/>
              <a:buNone/>
              <a:defRPr sz="4000">
                <a:solidFill>
                  <a:schemeClr val="lt1"/>
                </a:solidFill>
              </a:defRPr>
            </a:lvl5pPr>
            <a:lvl6pPr lvl="5" algn="l" rtl="0">
              <a:lnSpc>
                <a:spcPct val="100000"/>
              </a:lnSpc>
              <a:spcBef>
                <a:spcPts val="0"/>
              </a:spcBef>
              <a:spcAft>
                <a:spcPts val="0"/>
              </a:spcAft>
              <a:buClr>
                <a:schemeClr val="lt1"/>
              </a:buClr>
              <a:buSzPts val="4000"/>
              <a:buNone/>
              <a:defRPr sz="4000">
                <a:solidFill>
                  <a:schemeClr val="lt1"/>
                </a:solidFill>
              </a:defRPr>
            </a:lvl6pPr>
            <a:lvl7pPr lvl="6" algn="l" rtl="0">
              <a:lnSpc>
                <a:spcPct val="100000"/>
              </a:lnSpc>
              <a:spcBef>
                <a:spcPts val="0"/>
              </a:spcBef>
              <a:spcAft>
                <a:spcPts val="0"/>
              </a:spcAft>
              <a:buClr>
                <a:schemeClr val="lt1"/>
              </a:buClr>
              <a:buSzPts val="4000"/>
              <a:buNone/>
              <a:defRPr sz="4000">
                <a:solidFill>
                  <a:schemeClr val="lt1"/>
                </a:solidFill>
              </a:defRPr>
            </a:lvl7pPr>
            <a:lvl8pPr lvl="7" algn="l" rtl="0">
              <a:lnSpc>
                <a:spcPct val="100000"/>
              </a:lnSpc>
              <a:spcBef>
                <a:spcPts val="0"/>
              </a:spcBef>
              <a:spcAft>
                <a:spcPts val="0"/>
              </a:spcAft>
              <a:buClr>
                <a:schemeClr val="lt1"/>
              </a:buClr>
              <a:buSzPts val="4000"/>
              <a:buNone/>
              <a:defRPr sz="4000">
                <a:solidFill>
                  <a:schemeClr val="lt1"/>
                </a:solidFill>
              </a:defRPr>
            </a:lvl8pPr>
            <a:lvl9pPr lvl="8" algn="l" rtl="0">
              <a:lnSpc>
                <a:spcPct val="100000"/>
              </a:lnSpc>
              <a:spcBef>
                <a:spcPts val="0"/>
              </a:spcBef>
              <a:spcAft>
                <a:spcPts val="0"/>
              </a:spcAft>
              <a:buClr>
                <a:schemeClr val="lt1"/>
              </a:buClr>
              <a:buSzPts val="4000"/>
              <a:buNone/>
              <a:defRPr sz="4000">
                <a:solidFill>
                  <a:schemeClr val="lt1"/>
                </a:solidFill>
              </a:defRPr>
            </a:lvl9pPr>
          </a:lstStyle>
          <a:p>
            <a:endParaRPr/>
          </a:p>
        </p:txBody>
      </p:sp>
      <p:sp>
        <p:nvSpPr>
          <p:cNvPr id="332" name="Google Shape;332;p44"/>
          <p:cNvSpPr txBox="1">
            <a:spLocks noGrp="1"/>
          </p:cNvSpPr>
          <p:nvPr>
            <p:ph type="subTitle" idx="3"/>
          </p:nvPr>
        </p:nvSpPr>
        <p:spPr>
          <a:xfrm>
            <a:off x="639225" y="1628775"/>
            <a:ext cx="21099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1600"/>
              <a:buNone/>
              <a:defRPr sz="1600" cap="none">
                <a:solidFill>
                  <a:schemeClr val="lt1"/>
                </a:solidFill>
              </a:defRPr>
            </a:lvl1pPr>
            <a:lvl2pPr lvl="1" algn="ctr" rtl="0">
              <a:lnSpc>
                <a:spcPct val="125000"/>
              </a:lnSpc>
              <a:spcBef>
                <a:spcPts val="500"/>
              </a:spcBef>
              <a:spcAft>
                <a:spcPts val="0"/>
              </a:spcAft>
              <a:buClr>
                <a:schemeClr val="lt1"/>
              </a:buClr>
              <a:buSzPts val="1800"/>
              <a:buNone/>
              <a:defRPr sz="1800">
                <a:solidFill>
                  <a:schemeClr val="lt1"/>
                </a:solidFill>
              </a:defRPr>
            </a:lvl2pPr>
            <a:lvl3pPr lvl="2" algn="ctr" rtl="0">
              <a:lnSpc>
                <a:spcPct val="125000"/>
              </a:lnSpc>
              <a:spcBef>
                <a:spcPts val="500"/>
              </a:spcBef>
              <a:spcAft>
                <a:spcPts val="0"/>
              </a:spcAft>
              <a:buClr>
                <a:schemeClr val="lt1"/>
              </a:buClr>
              <a:buSzPts val="1800"/>
              <a:buNone/>
              <a:defRPr sz="1800">
                <a:solidFill>
                  <a:schemeClr val="lt1"/>
                </a:solidFill>
              </a:defRPr>
            </a:lvl3pPr>
            <a:lvl4pPr lvl="3" algn="ctr" rtl="0">
              <a:lnSpc>
                <a:spcPct val="125000"/>
              </a:lnSpc>
              <a:spcBef>
                <a:spcPts val="500"/>
              </a:spcBef>
              <a:spcAft>
                <a:spcPts val="0"/>
              </a:spcAft>
              <a:buClr>
                <a:schemeClr val="lt1"/>
              </a:buClr>
              <a:buSzPts val="1800"/>
              <a:buNone/>
              <a:defRPr sz="1800">
                <a:solidFill>
                  <a:schemeClr val="lt1"/>
                </a:solidFill>
              </a:defRPr>
            </a:lvl4pPr>
            <a:lvl5pPr lvl="4" algn="ctr" rtl="0">
              <a:lnSpc>
                <a:spcPct val="125000"/>
              </a:lnSpc>
              <a:spcBef>
                <a:spcPts val="500"/>
              </a:spcBef>
              <a:spcAft>
                <a:spcPts val="0"/>
              </a:spcAft>
              <a:buClr>
                <a:schemeClr val="lt1"/>
              </a:buClr>
              <a:buSzPts val="1800"/>
              <a:buNone/>
              <a:defRPr sz="1800">
                <a:solidFill>
                  <a:schemeClr val="lt1"/>
                </a:solidFill>
              </a:defRPr>
            </a:lvl5pPr>
            <a:lvl6pPr lvl="5" algn="ctr" rtl="0">
              <a:lnSpc>
                <a:spcPct val="90000"/>
              </a:lnSpc>
              <a:spcBef>
                <a:spcPts val="500"/>
              </a:spcBef>
              <a:spcAft>
                <a:spcPts val="0"/>
              </a:spcAft>
              <a:buClr>
                <a:schemeClr val="lt1"/>
              </a:buClr>
              <a:buSzPts val="1800"/>
              <a:buNone/>
              <a:defRPr sz="1800">
                <a:solidFill>
                  <a:schemeClr val="lt1"/>
                </a:solidFill>
              </a:defRPr>
            </a:lvl6pPr>
            <a:lvl7pPr lvl="6" algn="ctr" rtl="0">
              <a:lnSpc>
                <a:spcPct val="90000"/>
              </a:lnSpc>
              <a:spcBef>
                <a:spcPts val="500"/>
              </a:spcBef>
              <a:spcAft>
                <a:spcPts val="0"/>
              </a:spcAft>
              <a:buClr>
                <a:schemeClr val="lt1"/>
              </a:buClr>
              <a:buSzPts val="1800"/>
              <a:buNone/>
              <a:defRPr sz="1800">
                <a:solidFill>
                  <a:schemeClr val="lt1"/>
                </a:solidFill>
              </a:defRPr>
            </a:lvl7pPr>
            <a:lvl8pPr lvl="7" algn="ctr" rtl="0">
              <a:lnSpc>
                <a:spcPct val="90000"/>
              </a:lnSpc>
              <a:spcBef>
                <a:spcPts val="500"/>
              </a:spcBef>
              <a:spcAft>
                <a:spcPts val="0"/>
              </a:spcAft>
              <a:buClr>
                <a:schemeClr val="lt1"/>
              </a:buClr>
              <a:buSzPts val="1800"/>
              <a:buNone/>
              <a:defRPr sz="1800">
                <a:solidFill>
                  <a:schemeClr val="lt1"/>
                </a:solidFill>
              </a:defRPr>
            </a:lvl8pPr>
            <a:lvl9pPr lvl="8" algn="ctr" rtl="0">
              <a:lnSpc>
                <a:spcPct val="90000"/>
              </a:lnSpc>
              <a:spcBef>
                <a:spcPts val="500"/>
              </a:spcBef>
              <a:spcAft>
                <a:spcPts val="0"/>
              </a:spcAft>
              <a:buClr>
                <a:schemeClr val="lt1"/>
              </a:buClr>
              <a:buSzPts val="1800"/>
              <a:buNone/>
              <a:defRPr sz="1800">
                <a:solidFill>
                  <a:schemeClr val="lt1"/>
                </a:solidFill>
              </a:defRPr>
            </a:lvl9pPr>
          </a:lstStyle>
          <a:p>
            <a:endParaRPr/>
          </a:p>
        </p:txBody>
      </p:sp>
    </p:spTree>
    <p:extLst>
      <p:ext uri="{BB962C8B-B14F-4D97-AF65-F5344CB8AC3E}">
        <p14:creationId xmlns:p14="http://schemas.microsoft.com/office/powerpoint/2010/main" val="3112047826"/>
      </p:ext>
    </p:extLst>
  </p:cSld>
  <p:clrMapOvr>
    <a:masterClrMapping/>
  </p:clrMapOvr>
  <p:extLst>
    <p:ext uri="{DCECCB84-F9BA-43D5-87BE-67443E8EF086}">
      <p15:sldGuideLst xmlns:p15="http://schemas.microsoft.com/office/powerpoint/2012/main">
        <p15:guide id="1" pos="2381">
          <p15:clr>
            <a:srgbClr val="FBAE40"/>
          </p15:clr>
        </p15:guide>
        <p15:guide id="2" orient="horz" pos="1026">
          <p15:clr>
            <a:srgbClr val="FBAE40"/>
          </p15:clr>
        </p15:guide>
        <p15:guide id="3" orient="horz" pos="3974">
          <p15:clr>
            <a:srgbClr val="FBAE40"/>
          </p15:clr>
        </p15:guide>
        <p15:guide id="4" pos="7400">
          <p15:clr>
            <a:srgbClr val="FA7B17"/>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Surface-area_right-side_01">
  <p:cSld name="Surface-area_right-side_01">
    <p:spTree>
      <p:nvGrpSpPr>
        <p:cNvPr id="1" name="Shape 355"/>
        <p:cNvGrpSpPr/>
        <p:nvPr/>
      </p:nvGrpSpPr>
      <p:grpSpPr>
        <a:xfrm>
          <a:off x="0" y="0"/>
          <a:ext cx="0" cy="0"/>
          <a:chOff x="0" y="0"/>
          <a:chExt cx="0" cy="0"/>
        </a:xfrm>
      </p:grpSpPr>
      <p:pic>
        <p:nvPicPr>
          <p:cNvPr id="356" name="Google Shape;356;p47"/>
          <p:cNvPicPr preferRelativeResize="0"/>
          <p:nvPr/>
        </p:nvPicPr>
        <p:blipFill rotWithShape="1">
          <a:blip r:embed="rId2">
            <a:alphaModFix/>
          </a:blip>
          <a:srcRect/>
          <a:stretch/>
        </p:blipFill>
        <p:spPr>
          <a:xfrm>
            <a:off x="0" y="0"/>
            <a:ext cx="12192000" cy="6858000"/>
          </a:xfrm>
          <a:prstGeom prst="rect">
            <a:avLst/>
          </a:prstGeom>
          <a:noFill/>
          <a:ln>
            <a:noFill/>
          </a:ln>
        </p:spPr>
      </p:pic>
      <p:cxnSp>
        <p:nvCxnSpPr>
          <p:cNvPr id="357" name="Google Shape;357;p47"/>
          <p:cNvCxnSpPr/>
          <p:nvPr/>
        </p:nvCxnSpPr>
        <p:spPr>
          <a:xfrm>
            <a:off x="451693" y="6440667"/>
            <a:ext cx="5539500" cy="0"/>
          </a:xfrm>
          <a:prstGeom prst="straightConnector1">
            <a:avLst/>
          </a:prstGeom>
          <a:noFill/>
          <a:ln w="9525" cap="rnd" cmpd="sng">
            <a:solidFill>
              <a:srgbClr val="31B7BC"/>
            </a:solidFill>
            <a:prstDash val="solid"/>
            <a:miter lim="800000"/>
            <a:headEnd type="none" w="sm" len="sm"/>
            <a:tailEnd type="none" w="sm" len="sm"/>
          </a:ln>
        </p:spPr>
      </p:cxnSp>
      <p:sp>
        <p:nvSpPr>
          <p:cNvPr id="358" name="Google Shape;358;p47"/>
          <p:cNvSpPr txBox="1">
            <a:spLocks noGrp="1"/>
          </p:cNvSpPr>
          <p:nvPr>
            <p:ph type="body" idx="1"/>
          </p:nvPr>
        </p:nvSpPr>
        <p:spPr>
          <a:xfrm>
            <a:off x="451800" y="1628775"/>
            <a:ext cx="7018200" cy="4680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pic>
        <p:nvPicPr>
          <p:cNvPr id="359" name="Google Shape;359;p47"/>
          <p:cNvPicPr preferRelativeResize="0"/>
          <p:nvPr/>
        </p:nvPicPr>
        <p:blipFill rotWithShape="1">
          <a:blip r:embed="rId3">
            <a:alphaModFix/>
          </a:blip>
          <a:srcRect/>
          <a:stretch/>
        </p:blipFill>
        <p:spPr>
          <a:xfrm>
            <a:off x="11048413" y="6556554"/>
            <a:ext cx="698766" cy="170266"/>
          </a:xfrm>
          <a:prstGeom prst="rect">
            <a:avLst/>
          </a:prstGeom>
          <a:noFill/>
          <a:ln>
            <a:noFill/>
          </a:ln>
        </p:spPr>
      </p:pic>
      <p:sp>
        <p:nvSpPr>
          <p:cNvPr id="360" name="Google Shape;360;p47"/>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31B7BC"/>
                </a:solidFill>
                <a:latin typeface="Calibri"/>
                <a:ea typeface="Calibri"/>
                <a:cs typeface="Calibri"/>
                <a:sym typeface="Calibri"/>
              </a:rPr>
              <a:pPr>
                <a:buClr>
                  <a:srgbClr val="000000"/>
                </a:buClr>
                <a:buSzPts val="1200"/>
                <a:buFont typeface="Arial"/>
                <a:buNone/>
              </a:pPr>
              <a:t>‹#›</a:t>
            </a:fld>
            <a:endParaRPr sz="1400" b="1" kern="0">
              <a:solidFill>
                <a:srgbClr val="31B7BC"/>
              </a:solidFill>
              <a:latin typeface="Calibri"/>
              <a:ea typeface="Calibri"/>
              <a:cs typeface="Calibri"/>
              <a:sym typeface="Calibri"/>
            </a:endParaRPr>
          </a:p>
        </p:txBody>
      </p:sp>
      <p:sp>
        <p:nvSpPr>
          <p:cNvPr id="361" name="Google Shape;361;p47"/>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1A6E99"/>
                </a:solidFill>
                <a:latin typeface="Calibri"/>
                <a:ea typeface="Calibri"/>
                <a:cs typeface="Calibri"/>
                <a:sym typeface="Calibri"/>
              </a:rPr>
              <a:t>Connecting your business</a:t>
            </a:r>
            <a:endParaRPr sz="1400" kern="0">
              <a:solidFill>
                <a:srgbClr val="1A6E99"/>
              </a:solidFill>
              <a:latin typeface="Calibri"/>
              <a:ea typeface="Calibri"/>
              <a:cs typeface="Calibri"/>
              <a:sym typeface="Calibri"/>
            </a:endParaRPr>
          </a:p>
        </p:txBody>
      </p:sp>
      <p:sp>
        <p:nvSpPr>
          <p:cNvPr id="362" name="Google Shape;362;p47"/>
          <p:cNvSpPr txBox="1">
            <a:spLocks noGrp="1"/>
          </p:cNvSpPr>
          <p:nvPr>
            <p:ph type="title"/>
          </p:nvPr>
        </p:nvSpPr>
        <p:spPr>
          <a:xfrm>
            <a:off x="442925" y="495650"/>
            <a:ext cx="70182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612393812"/>
      </p:ext>
    </p:extLst>
  </p:cSld>
  <p:clrMapOvr>
    <a:masterClrMapping/>
  </p:clrMapOvr>
  <p:extLst>
    <p:ext uri="{DCECCB84-F9BA-43D5-87BE-67443E8EF086}">
      <p15:sldGuideLst xmlns:p15="http://schemas.microsoft.com/office/powerpoint/2012/main">
        <p15:guide id="1" pos="279">
          <p15:clr>
            <a:srgbClr val="FBAE40"/>
          </p15:clr>
        </p15:guide>
        <p15:guide id="2" orient="horz" pos="1026">
          <p15:clr>
            <a:srgbClr val="FBAE40"/>
          </p15:clr>
        </p15:guide>
        <p15:guide id="3" orient="horz" pos="3974">
          <p15:clr>
            <a:srgbClr val="FBAE40"/>
          </p15:clr>
        </p15:guide>
        <p15:guide id="4" pos="4706">
          <p15:clr>
            <a:srgbClr val="FA7B17"/>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Image_right-side_Technic_01" preserve="1">
  <p:cSld name="Image_right-side_Technic_01">
    <p:spTree>
      <p:nvGrpSpPr>
        <p:cNvPr id="1" name="Shape 363"/>
        <p:cNvGrpSpPr/>
        <p:nvPr/>
      </p:nvGrpSpPr>
      <p:grpSpPr>
        <a:xfrm>
          <a:off x="0" y="0"/>
          <a:ext cx="0" cy="0"/>
          <a:chOff x="0" y="0"/>
          <a:chExt cx="0" cy="0"/>
        </a:xfrm>
      </p:grpSpPr>
      <p:pic>
        <p:nvPicPr>
          <p:cNvPr id="5" name="Grafik 4" descr="Ein Bild, das Person, Im Haus, Gerät enthält.">
            <a:extLst>
              <a:ext uri="{FF2B5EF4-FFF2-40B4-BE49-F238E27FC236}">
                <a16:creationId xmlns:a16="http://schemas.microsoft.com/office/drawing/2014/main" id="{225DAA9F-522F-7A2B-0F64-983634DE9C45}"/>
              </a:ext>
            </a:extLst>
          </p:cNvPr>
          <p:cNvPicPr>
            <a:picLocks noChangeAspect="1"/>
          </p:cNvPicPr>
          <p:nvPr userDrawn="1"/>
        </p:nvPicPr>
        <p:blipFill>
          <a:blip r:embed="rId2"/>
          <a:stretch>
            <a:fillRect/>
          </a:stretch>
        </p:blipFill>
        <p:spPr>
          <a:xfrm>
            <a:off x="7073657" y="-4"/>
            <a:ext cx="5318847" cy="6858000"/>
          </a:xfrm>
          <a:prstGeom prst="rect">
            <a:avLst/>
          </a:prstGeom>
        </p:spPr>
      </p:pic>
      <p:pic>
        <p:nvPicPr>
          <p:cNvPr id="365" name="Google Shape;365;p48"/>
          <p:cNvPicPr preferRelativeResize="0"/>
          <p:nvPr/>
        </p:nvPicPr>
        <p:blipFill rotWithShape="1">
          <a:blip r:embed="rId3">
            <a:alphaModFix/>
          </a:blip>
          <a:srcRect t="73018"/>
          <a:stretch/>
        </p:blipFill>
        <p:spPr>
          <a:xfrm rot="-5400000">
            <a:off x="4157945" y="2915717"/>
            <a:ext cx="6857995" cy="1026570"/>
          </a:xfrm>
          <a:prstGeom prst="rect">
            <a:avLst/>
          </a:prstGeom>
          <a:noFill/>
          <a:ln>
            <a:noFill/>
          </a:ln>
        </p:spPr>
      </p:pic>
      <p:sp>
        <p:nvSpPr>
          <p:cNvPr id="366" name="Google Shape;366;p48"/>
          <p:cNvSpPr txBox="1">
            <a:spLocks noGrp="1"/>
          </p:cNvSpPr>
          <p:nvPr>
            <p:ph type="title"/>
          </p:nvPr>
        </p:nvSpPr>
        <p:spPr>
          <a:xfrm>
            <a:off x="442925" y="495650"/>
            <a:ext cx="70362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367" name="Google Shape;367;p48"/>
          <p:cNvPicPr preferRelativeResize="0"/>
          <p:nvPr/>
        </p:nvPicPr>
        <p:blipFill rotWithShape="1">
          <a:blip r:embed="rId4">
            <a:alphaModFix/>
          </a:blip>
          <a:srcRect/>
          <a:stretch/>
        </p:blipFill>
        <p:spPr>
          <a:xfrm>
            <a:off x="11048413" y="6556554"/>
            <a:ext cx="698766" cy="170266"/>
          </a:xfrm>
          <a:prstGeom prst="rect">
            <a:avLst/>
          </a:prstGeom>
          <a:noFill/>
          <a:ln>
            <a:noFill/>
          </a:ln>
        </p:spPr>
      </p:pic>
      <p:sp>
        <p:nvSpPr>
          <p:cNvPr id="368" name="Google Shape;368;p48"/>
          <p:cNvSpPr txBox="1">
            <a:spLocks noGrp="1"/>
          </p:cNvSpPr>
          <p:nvPr>
            <p:ph type="body" idx="1"/>
          </p:nvPr>
        </p:nvSpPr>
        <p:spPr>
          <a:xfrm>
            <a:off x="451800" y="1628775"/>
            <a:ext cx="7018200" cy="4680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dirty="0"/>
          </a:p>
        </p:txBody>
      </p:sp>
      <p:pic>
        <p:nvPicPr>
          <p:cNvPr id="369" name="Google Shape;369;p48"/>
          <p:cNvPicPr preferRelativeResize="0"/>
          <p:nvPr/>
        </p:nvPicPr>
        <p:blipFill rotWithShape="1">
          <a:blip r:embed="rId5">
            <a:alphaModFix/>
          </a:blip>
          <a:srcRect/>
          <a:stretch/>
        </p:blipFill>
        <p:spPr>
          <a:xfrm>
            <a:off x="7657522" y="5724186"/>
            <a:ext cx="4741306" cy="1136422"/>
          </a:xfrm>
          <a:prstGeom prst="rect">
            <a:avLst/>
          </a:prstGeom>
          <a:noFill/>
          <a:ln>
            <a:noFill/>
          </a:ln>
        </p:spPr>
      </p:pic>
      <p:sp>
        <p:nvSpPr>
          <p:cNvPr id="370" name="Google Shape;370;p48"/>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31B7BC"/>
                </a:solidFill>
                <a:latin typeface="Calibri"/>
                <a:ea typeface="Calibri"/>
                <a:cs typeface="Calibri"/>
                <a:sym typeface="Calibri"/>
              </a:rPr>
              <a:pPr>
                <a:buClr>
                  <a:srgbClr val="000000"/>
                </a:buClr>
                <a:buSzPts val="1200"/>
                <a:buFont typeface="Arial"/>
                <a:buNone/>
              </a:pPr>
              <a:t>‹#›</a:t>
            </a:fld>
            <a:endParaRPr sz="1400" b="1" kern="0">
              <a:solidFill>
                <a:srgbClr val="31B7BC"/>
              </a:solidFill>
              <a:latin typeface="Calibri"/>
              <a:ea typeface="Calibri"/>
              <a:cs typeface="Calibri"/>
              <a:sym typeface="Calibri"/>
            </a:endParaRPr>
          </a:p>
        </p:txBody>
      </p:sp>
      <p:sp>
        <p:nvSpPr>
          <p:cNvPr id="371" name="Google Shape;371;p48"/>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1A6E99"/>
                </a:solidFill>
                <a:latin typeface="Calibri"/>
                <a:ea typeface="Calibri"/>
                <a:cs typeface="Calibri"/>
                <a:sym typeface="Calibri"/>
              </a:rPr>
              <a:t>Connecting your business</a:t>
            </a:r>
            <a:endParaRPr sz="1400" kern="0">
              <a:solidFill>
                <a:srgbClr val="1A6E99"/>
              </a:solidFill>
              <a:latin typeface="Calibri"/>
              <a:ea typeface="Calibri"/>
              <a:cs typeface="Calibri"/>
              <a:sym typeface="Calibri"/>
            </a:endParaRPr>
          </a:p>
        </p:txBody>
      </p:sp>
      <p:cxnSp>
        <p:nvCxnSpPr>
          <p:cNvPr id="372" name="Google Shape;372;p48"/>
          <p:cNvCxnSpPr/>
          <p:nvPr/>
        </p:nvCxnSpPr>
        <p:spPr>
          <a:xfrm>
            <a:off x="7849625" y="6440675"/>
            <a:ext cx="3897600" cy="0"/>
          </a:xfrm>
          <a:prstGeom prst="straightConnector1">
            <a:avLst/>
          </a:prstGeom>
          <a:noFill/>
          <a:ln w="9525" cap="rnd" cmpd="sng">
            <a:solidFill>
              <a:schemeClr val="lt1"/>
            </a:solidFill>
            <a:prstDash val="solid"/>
            <a:miter lim="800000"/>
            <a:headEnd type="none" w="sm" len="sm"/>
            <a:tailEnd type="none" w="sm" len="sm"/>
          </a:ln>
        </p:spPr>
      </p:cxnSp>
      <p:cxnSp>
        <p:nvCxnSpPr>
          <p:cNvPr id="373" name="Google Shape;373;p48"/>
          <p:cNvCxnSpPr/>
          <p:nvPr/>
        </p:nvCxnSpPr>
        <p:spPr>
          <a:xfrm>
            <a:off x="451693" y="6440667"/>
            <a:ext cx="7391100" cy="0"/>
          </a:xfrm>
          <a:prstGeom prst="straightConnector1">
            <a:avLst/>
          </a:prstGeom>
          <a:noFill/>
          <a:ln w="9525" cap="rnd" cmpd="sng">
            <a:solidFill>
              <a:srgbClr val="31B7BC"/>
            </a:solidFill>
            <a:prstDash val="solid"/>
            <a:miter lim="800000"/>
            <a:headEnd type="none" w="sm" len="sm"/>
            <a:tailEnd type="none" w="sm" len="sm"/>
          </a:ln>
        </p:spPr>
      </p:cxnSp>
    </p:spTree>
    <p:extLst>
      <p:ext uri="{BB962C8B-B14F-4D97-AF65-F5344CB8AC3E}">
        <p14:creationId xmlns:p14="http://schemas.microsoft.com/office/powerpoint/2010/main" val="2041518152"/>
      </p:ext>
    </p:extLst>
  </p:cSld>
  <p:clrMapOvr>
    <a:masterClrMapping/>
  </p:clrMapOvr>
  <p:extLst>
    <p:ext uri="{DCECCB84-F9BA-43D5-87BE-67443E8EF086}">
      <p15:sldGuideLst xmlns:p15="http://schemas.microsoft.com/office/powerpoint/2012/main">
        <p15:guide id="1" pos="279">
          <p15:clr>
            <a:srgbClr val="FBAE40"/>
          </p15:clr>
        </p15:guide>
        <p15:guide id="2" orient="horz" pos="1026">
          <p15:clr>
            <a:srgbClr val="FBAE40"/>
          </p15:clr>
        </p15:guide>
        <p15:guide id="3" orient="horz" pos="3974">
          <p15:clr>
            <a:srgbClr val="FBAE40"/>
          </p15:clr>
        </p15:guide>
        <p15:guide id="4" pos="4706">
          <p15:clr>
            <a:srgbClr val="FA7B17"/>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Image_right-side_Businessman">
  <p:cSld name="Image_right-side_Businessman">
    <p:spTree>
      <p:nvGrpSpPr>
        <p:cNvPr id="1" name="Shape 396"/>
        <p:cNvGrpSpPr/>
        <p:nvPr/>
      </p:nvGrpSpPr>
      <p:grpSpPr>
        <a:xfrm>
          <a:off x="0" y="0"/>
          <a:ext cx="0" cy="0"/>
          <a:chOff x="0" y="0"/>
          <a:chExt cx="0" cy="0"/>
        </a:xfrm>
      </p:grpSpPr>
      <p:pic>
        <p:nvPicPr>
          <p:cNvPr id="397" name="Google Shape;397;p51"/>
          <p:cNvPicPr preferRelativeResize="0"/>
          <p:nvPr/>
        </p:nvPicPr>
        <p:blipFill rotWithShape="1">
          <a:blip r:embed="rId2">
            <a:alphaModFix amt="80000"/>
          </a:blip>
          <a:srcRect l="40080" r="14028"/>
          <a:stretch/>
        </p:blipFill>
        <p:spPr>
          <a:xfrm>
            <a:off x="7470000" y="-7150"/>
            <a:ext cx="4722002" cy="6857975"/>
          </a:xfrm>
          <a:prstGeom prst="rect">
            <a:avLst/>
          </a:prstGeom>
          <a:noFill/>
          <a:ln>
            <a:noFill/>
          </a:ln>
        </p:spPr>
      </p:pic>
      <p:sp>
        <p:nvSpPr>
          <p:cNvPr id="398" name="Google Shape;398;p51"/>
          <p:cNvSpPr txBox="1">
            <a:spLocks noGrp="1"/>
          </p:cNvSpPr>
          <p:nvPr>
            <p:ph type="title"/>
          </p:nvPr>
        </p:nvSpPr>
        <p:spPr>
          <a:xfrm>
            <a:off x="442925" y="495650"/>
            <a:ext cx="70362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399" name="Google Shape;399;p51"/>
          <p:cNvPicPr preferRelativeResize="0"/>
          <p:nvPr/>
        </p:nvPicPr>
        <p:blipFill rotWithShape="1">
          <a:blip r:embed="rId3">
            <a:alphaModFix/>
          </a:blip>
          <a:srcRect/>
          <a:stretch/>
        </p:blipFill>
        <p:spPr>
          <a:xfrm>
            <a:off x="11048413" y="6556554"/>
            <a:ext cx="698766" cy="170266"/>
          </a:xfrm>
          <a:prstGeom prst="rect">
            <a:avLst/>
          </a:prstGeom>
          <a:noFill/>
          <a:ln>
            <a:noFill/>
          </a:ln>
        </p:spPr>
      </p:pic>
      <p:sp>
        <p:nvSpPr>
          <p:cNvPr id="400" name="Google Shape;400;p51"/>
          <p:cNvSpPr txBox="1">
            <a:spLocks noGrp="1"/>
          </p:cNvSpPr>
          <p:nvPr>
            <p:ph type="body" idx="1"/>
          </p:nvPr>
        </p:nvSpPr>
        <p:spPr>
          <a:xfrm>
            <a:off x="451800" y="1628775"/>
            <a:ext cx="7018200" cy="4680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pic>
        <p:nvPicPr>
          <p:cNvPr id="401" name="Google Shape;401;p51"/>
          <p:cNvPicPr preferRelativeResize="0"/>
          <p:nvPr/>
        </p:nvPicPr>
        <p:blipFill rotWithShape="1">
          <a:blip r:embed="rId4">
            <a:alphaModFix/>
          </a:blip>
          <a:srcRect/>
          <a:stretch/>
        </p:blipFill>
        <p:spPr>
          <a:xfrm>
            <a:off x="7707575" y="5740515"/>
            <a:ext cx="4484424" cy="1136422"/>
          </a:xfrm>
          <a:prstGeom prst="rect">
            <a:avLst/>
          </a:prstGeom>
          <a:noFill/>
          <a:ln>
            <a:noFill/>
          </a:ln>
        </p:spPr>
      </p:pic>
      <p:sp>
        <p:nvSpPr>
          <p:cNvPr id="402" name="Google Shape;402;p51"/>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31B7BC"/>
                </a:solidFill>
                <a:latin typeface="Calibri"/>
                <a:ea typeface="Calibri"/>
                <a:cs typeface="Calibri"/>
                <a:sym typeface="Calibri"/>
              </a:rPr>
              <a:pPr>
                <a:buClr>
                  <a:srgbClr val="000000"/>
                </a:buClr>
                <a:buSzPts val="1200"/>
                <a:buFont typeface="Arial"/>
                <a:buNone/>
              </a:pPr>
              <a:t>‹#›</a:t>
            </a:fld>
            <a:endParaRPr sz="1400" b="1" kern="0">
              <a:solidFill>
                <a:srgbClr val="31B7BC"/>
              </a:solidFill>
              <a:latin typeface="Calibri"/>
              <a:ea typeface="Calibri"/>
              <a:cs typeface="Calibri"/>
              <a:sym typeface="Calibri"/>
            </a:endParaRPr>
          </a:p>
        </p:txBody>
      </p:sp>
      <p:sp>
        <p:nvSpPr>
          <p:cNvPr id="403" name="Google Shape;403;p51"/>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1A6E99"/>
                </a:solidFill>
                <a:latin typeface="Calibri"/>
                <a:ea typeface="Calibri"/>
                <a:cs typeface="Calibri"/>
                <a:sym typeface="Calibri"/>
              </a:rPr>
              <a:t>Connecting your business</a:t>
            </a:r>
            <a:endParaRPr sz="1400" kern="0">
              <a:solidFill>
                <a:srgbClr val="1A6E99"/>
              </a:solidFill>
              <a:latin typeface="Calibri"/>
              <a:ea typeface="Calibri"/>
              <a:cs typeface="Calibri"/>
              <a:sym typeface="Calibri"/>
            </a:endParaRPr>
          </a:p>
        </p:txBody>
      </p:sp>
      <p:pic>
        <p:nvPicPr>
          <p:cNvPr id="404" name="Google Shape;404;p51"/>
          <p:cNvPicPr preferRelativeResize="0"/>
          <p:nvPr/>
        </p:nvPicPr>
        <p:blipFill rotWithShape="1">
          <a:blip r:embed="rId5">
            <a:alphaModFix/>
          </a:blip>
          <a:srcRect t="73018"/>
          <a:stretch/>
        </p:blipFill>
        <p:spPr>
          <a:xfrm rot="-5400000">
            <a:off x="4166178" y="2909629"/>
            <a:ext cx="6843674" cy="1024426"/>
          </a:xfrm>
          <a:prstGeom prst="rect">
            <a:avLst/>
          </a:prstGeom>
          <a:noFill/>
          <a:ln>
            <a:noFill/>
          </a:ln>
        </p:spPr>
      </p:pic>
      <p:cxnSp>
        <p:nvCxnSpPr>
          <p:cNvPr id="405" name="Google Shape;405;p51"/>
          <p:cNvCxnSpPr/>
          <p:nvPr/>
        </p:nvCxnSpPr>
        <p:spPr>
          <a:xfrm>
            <a:off x="451693" y="6440667"/>
            <a:ext cx="7389600" cy="0"/>
          </a:xfrm>
          <a:prstGeom prst="straightConnector1">
            <a:avLst/>
          </a:prstGeom>
          <a:noFill/>
          <a:ln w="9525" cap="rnd" cmpd="sng">
            <a:solidFill>
              <a:srgbClr val="31B7BC"/>
            </a:solidFill>
            <a:prstDash val="solid"/>
            <a:miter lim="800000"/>
            <a:headEnd type="none" w="sm" len="sm"/>
            <a:tailEnd type="none" w="sm" len="sm"/>
          </a:ln>
        </p:spPr>
      </p:cxnSp>
      <p:cxnSp>
        <p:nvCxnSpPr>
          <p:cNvPr id="406" name="Google Shape;406;p51"/>
          <p:cNvCxnSpPr/>
          <p:nvPr/>
        </p:nvCxnSpPr>
        <p:spPr>
          <a:xfrm>
            <a:off x="7855950" y="6440675"/>
            <a:ext cx="3891300" cy="0"/>
          </a:xfrm>
          <a:prstGeom prst="straightConnector1">
            <a:avLst/>
          </a:prstGeom>
          <a:noFill/>
          <a:ln w="9525" cap="rnd" cmpd="sng">
            <a:solidFill>
              <a:schemeClr val="lt1"/>
            </a:solidFill>
            <a:prstDash val="solid"/>
            <a:miter lim="800000"/>
            <a:headEnd type="none" w="sm" len="sm"/>
            <a:tailEnd type="none" w="sm" len="sm"/>
          </a:ln>
        </p:spPr>
      </p:cxnSp>
    </p:spTree>
    <p:extLst>
      <p:ext uri="{BB962C8B-B14F-4D97-AF65-F5344CB8AC3E}">
        <p14:creationId xmlns:p14="http://schemas.microsoft.com/office/powerpoint/2010/main" val="3018199095"/>
      </p:ext>
    </p:extLst>
  </p:cSld>
  <p:clrMapOvr>
    <a:masterClrMapping/>
  </p:clrMapOvr>
  <p:extLst>
    <p:ext uri="{DCECCB84-F9BA-43D5-87BE-67443E8EF086}">
      <p15:sldGuideLst xmlns:p15="http://schemas.microsoft.com/office/powerpoint/2012/main">
        <p15:guide id="1" pos="279">
          <p15:clr>
            <a:srgbClr val="FBAE40"/>
          </p15:clr>
        </p15:guide>
        <p15:guide id="2" orient="horz" pos="1026">
          <p15:clr>
            <a:srgbClr val="FBAE40"/>
          </p15:clr>
        </p15:guide>
        <p15:guide id="3" orient="horz" pos="3974">
          <p15:clr>
            <a:srgbClr val="FBAE40"/>
          </p15:clr>
        </p15:guide>
        <p15:guide id="4" pos="4706">
          <p15:clr>
            <a:srgbClr val="FA7B17"/>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matchingName="Productpage_wave_V03">
  <p:cSld name="Productpage_wave_V03">
    <p:spTree>
      <p:nvGrpSpPr>
        <p:cNvPr id="1" name="Shape 451"/>
        <p:cNvGrpSpPr/>
        <p:nvPr/>
      </p:nvGrpSpPr>
      <p:grpSpPr>
        <a:xfrm>
          <a:off x="0" y="0"/>
          <a:ext cx="0" cy="0"/>
          <a:chOff x="0" y="0"/>
          <a:chExt cx="0" cy="0"/>
        </a:xfrm>
      </p:grpSpPr>
      <p:pic>
        <p:nvPicPr>
          <p:cNvPr id="452" name="Google Shape;452;p56"/>
          <p:cNvPicPr preferRelativeResize="0"/>
          <p:nvPr/>
        </p:nvPicPr>
        <p:blipFill>
          <a:blip r:embed="rId2">
            <a:alphaModFix/>
          </a:blip>
          <a:stretch>
            <a:fillRect/>
          </a:stretch>
        </p:blipFill>
        <p:spPr>
          <a:xfrm>
            <a:off x="4500" y="0"/>
            <a:ext cx="12192000" cy="6858000"/>
          </a:xfrm>
          <a:prstGeom prst="rect">
            <a:avLst/>
          </a:prstGeom>
          <a:noFill/>
          <a:ln>
            <a:noFill/>
          </a:ln>
        </p:spPr>
      </p:pic>
      <p:sp>
        <p:nvSpPr>
          <p:cNvPr id="453" name="Google Shape;453;p56"/>
          <p:cNvSpPr txBox="1">
            <a:spLocks noGrp="1"/>
          </p:cNvSpPr>
          <p:nvPr>
            <p:ph type="title"/>
          </p:nvPr>
        </p:nvSpPr>
        <p:spPr>
          <a:xfrm>
            <a:off x="442925" y="495650"/>
            <a:ext cx="112974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2600"/>
              <a:buNone/>
              <a:defRPr/>
            </a:lvl2pPr>
            <a:lvl3pPr lvl="2" algn="l" rtl="0">
              <a:lnSpc>
                <a:spcPct val="100000"/>
              </a:lnSpc>
              <a:spcBef>
                <a:spcPts val="0"/>
              </a:spcBef>
              <a:spcAft>
                <a:spcPts val="0"/>
              </a:spcAft>
              <a:buSzPts val="2600"/>
              <a:buNone/>
              <a:defRPr/>
            </a:lvl3pPr>
            <a:lvl4pPr lvl="3" algn="l" rtl="0">
              <a:lnSpc>
                <a:spcPct val="100000"/>
              </a:lnSpc>
              <a:spcBef>
                <a:spcPts val="0"/>
              </a:spcBef>
              <a:spcAft>
                <a:spcPts val="0"/>
              </a:spcAft>
              <a:buSzPts val="2600"/>
              <a:buNone/>
              <a:defRPr/>
            </a:lvl4pPr>
            <a:lvl5pPr lvl="4" algn="l" rtl="0">
              <a:lnSpc>
                <a:spcPct val="100000"/>
              </a:lnSpc>
              <a:spcBef>
                <a:spcPts val="0"/>
              </a:spcBef>
              <a:spcAft>
                <a:spcPts val="0"/>
              </a:spcAft>
              <a:buSzPts val="2600"/>
              <a:buNone/>
              <a:defRPr/>
            </a:lvl5pPr>
            <a:lvl6pPr lvl="5" algn="l" rtl="0">
              <a:lnSpc>
                <a:spcPct val="100000"/>
              </a:lnSpc>
              <a:spcBef>
                <a:spcPts val="0"/>
              </a:spcBef>
              <a:spcAft>
                <a:spcPts val="0"/>
              </a:spcAft>
              <a:buSzPts val="2600"/>
              <a:buNone/>
              <a:defRPr/>
            </a:lvl6pPr>
            <a:lvl7pPr lvl="6" algn="l" rtl="0">
              <a:lnSpc>
                <a:spcPct val="100000"/>
              </a:lnSpc>
              <a:spcBef>
                <a:spcPts val="0"/>
              </a:spcBef>
              <a:spcAft>
                <a:spcPts val="0"/>
              </a:spcAft>
              <a:buSzPts val="2600"/>
              <a:buNone/>
              <a:defRPr/>
            </a:lvl7pPr>
            <a:lvl8pPr lvl="7" algn="l" rtl="0">
              <a:lnSpc>
                <a:spcPct val="100000"/>
              </a:lnSpc>
              <a:spcBef>
                <a:spcPts val="0"/>
              </a:spcBef>
              <a:spcAft>
                <a:spcPts val="0"/>
              </a:spcAft>
              <a:buSzPts val="2600"/>
              <a:buNone/>
              <a:defRPr/>
            </a:lvl8pPr>
            <a:lvl9pPr lvl="8" algn="l" rtl="0">
              <a:lnSpc>
                <a:spcPct val="100000"/>
              </a:lnSpc>
              <a:spcBef>
                <a:spcPts val="0"/>
              </a:spcBef>
              <a:spcAft>
                <a:spcPts val="0"/>
              </a:spcAft>
              <a:buSzPts val="2600"/>
              <a:buNone/>
              <a:defRPr/>
            </a:lvl9pPr>
          </a:lstStyle>
          <a:p>
            <a:endParaRPr/>
          </a:p>
        </p:txBody>
      </p:sp>
      <p:pic>
        <p:nvPicPr>
          <p:cNvPr id="454" name="Google Shape;454;p56"/>
          <p:cNvPicPr preferRelativeResize="0"/>
          <p:nvPr/>
        </p:nvPicPr>
        <p:blipFill rotWithShape="1">
          <a:blip r:embed="rId3">
            <a:alphaModFix/>
          </a:blip>
          <a:srcRect/>
          <a:stretch/>
        </p:blipFill>
        <p:spPr>
          <a:xfrm>
            <a:off x="11048413" y="6556554"/>
            <a:ext cx="698766" cy="170266"/>
          </a:xfrm>
          <a:prstGeom prst="rect">
            <a:avLst/>
          </a:prstGeom>
          <a:noFill/>
          <a:ln>
            <a:noFill/>
          </a:ln>
        </p:spPr>
      </p:pic>
      <p:sp>
        <p:nvSpPr>
          <p:cNvPr id="455" name="Google Shape;455;p56"/>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31B7BC"/>
                </a:solidFill>
                <a:latin typeface="Calibri"/>
                <a:ea typeface="Calibri"/>
                <a:cs typeface="Calibri"/>
                <a:sym typeface="Calibri"/>
              </a:rPr>
              <a:pPr>
                <a:buClr>
                  <a:srgbClr val="000000"/>
                </a:buClr>
                <a:buSzPts val="1200"/>
                <a:buFont typeface="Arial"/>
                <a:buNone/>
              </a:pPr>
              <a:t>‹#›</a:t>
            </a:fld>
            <a:endParaRPr sz="1400" b="1" kern="0">
              <a:solidFill>
                <a:srgbClr val="31B7BC"/>
              </a:solidFill>
              <a:latin typeface="Calibri"/>
              <a:ea typeface="Calibri"/>
              <a:cs typeface="Calibri"/>
              <a:sym typeface="Calibri"/>
            </a:endParaRPr>
          </a:p>
        </p:txBody>
      </p:sp>
      <p:sp>
        <p:nvSpPr>
          <p:cNvPr id="456" name="Google Shape;456;p56"/>
          <p:cNvSpPr txBox="1">
            <a:spLocks noGrp="1"/>
          </p:cNvSpPr>
          <p:nvPr>
            <p:ph type="body" idx="1"/>
          </p:nvPr>
        </p:nvSpPr>
        <p:spPr>
          <a:xfrm>
            <a:off x="451800" y="1628775"/>
            <a:ext cx="11297400" cy="4572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sp>
        <p:nvSpPr>
          <p:cNvPr id="457" name="Google Shape;457;p56"/>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1A6E99"/>
                </a:solidFill>
                <a:latin typeface="Calibri"/>
                <a:ea typeface="Calibri"/>
                <a:cs typeface="Calibri"/>
                <a:sym typeface="Calibri"/>
              </a:rPr>
              <a:t>Connecting your business</a:t>
            </a:r>
            <a:endParaRPr sz="1400" kern="0">
              <a:solidFill>
                <a:srgbClr val="1A6E99"/>
              </a:solidFill>
              <a:latin typeface="Calibri"/>
              <a:ea typeface="Calibri"/>
              <a:cs typeface="Calibri"/>
              <a:sym typeface="Calibri"/>
            </a:endParaRPr>
          </a:p>
        </p:txBody>
      </p:sp>
      <p:cxnSp>
        <p:nvCxnSpPr>
          <p:cNvPr id="458" name="Google Shape;458;p56"/>
          <p:cNvCxnSpPr/>
          <p:nvPr/>
        </p:nvCxnSpPr>
        <p:spPr>
          <a:xfrm>
            <a:off x="451693" y="6440667"/>
            <a:ext cx="11288700" cy="0"/>
          </a:xfrm>
          <a:prstGeom prst="straightConnector1">
            <a:avLst/>
          </a:prstGeom>
          <a:noFill/>
          <a:ln w="9525" cap="rnd" cmpd="sng">
            <a:solidFill>
              <a:srgbClr val="31B7BC"/>
            </a:solidFill>
            <a:prstDash val="solid"/>
            <a:miter lim="800000"/>
            <a:headEnd type="none" w="sm" len="sm"/>
            <a:tailEnd type="none" w="sm" len="sm"/>
          </a:ln>
        </p:spPr>
      </p:cxnSp>
      <p:pic>
        <p:nvPicPr>
          <p:cNvPr id="459" name="Google Shape;459;p56"/>
          <p:cNvPicPr preferRelativeResize="0"/>
          <p:nvPr/>
        </p:nvPicPr>
        <p:blipFill rotWithShape="1">
          <a:blip r:embed="rId4">
            <a:alphaModFix/>
          </a:blip>
          <a:srcRect/>
          <a:stretch/>
        </p:blipFill>
        <p:spPr>
          <a:xfrm>
            <a:off x="11047146" y="6558307"/>
            <a:ext cx="700031" cy="170266"/>
          </a:xfrm>
          <a:prstGeom prst="rect">
            <a:avLst/>
          </a:prstGeom>
          <a:noFill/>
          <a:ln>
            <a:noFill/>
          </a:ln>
        </p:spPr>
      </p:pic>
    </p:spTree>
    <p:extLst>
      <p:ext uri="{BB962C8B-B14F-4D97-AF65-F5344CB8AC3E}">
        <p14:creationId xmlns:p14="http://schemas.microsoft.com/office/powerpoint/2010/main" val="795515233"/>
      </p:ext>
    </p:extLst>
  </p:cSld>
  <p:clrMapOvr>
    <a:masterClrMapping/>
  </p:clrMapOvr>
  <p:extLst>
    <p:ext uri="{DCECCB84-F9BA-43D5-87BE-67443E8EF086}">
      <p15:sldGuideLst xmlns:p15="http://schemas.microsoft.com/office/powerpoint/2012/main">
        <p15:guide id="1" pos="284">
          <p15:clr>
            <a:srgbClr val="FA7B17"/>
          </p15:clr>
        </p15:guide>
        <p15:guide id="2" orient="horz" pos="1026">
          <p15:clr>
            <a:srgbClr val="FA7B17"/>
          </p15:clr>
        </p15:guide>
        <p15:guide id="3" pos="7401">
          <p15:clr>
            <a:srgbClr val="FA7B17"/>
          </p15:clr>
        </p15:guide>
        <p15:guide id="4" orient="horz" pos="3906">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matchingName="Productpage_wave_V03 1">
  <p:cSld name="Productpage_wave_V03 1">
    <p:spTree>
      <p:nvGrpSpPr>
        <p:cNvPr id="1" name="Shape 460"/>
        <p:cNvGrpSpPr/>
        <p:nvPr/>
      </p:nvGrpSpPr>
      <p:grpSpPr>
        <a:xfrm>
          <a:off x="0" y="0"/>
          <a:ext cx="0" cy="0"/>
          <a:chOff x="0" y="0"/>
          <a:chExt cx="0" cy="0"/>
        </a:xfrm>
      </p:grpSpPr>
      <p:pic>
        <p:nvPicPr>
          <p:cNvPr id="461" name="Google Shape;461;p57"/>
          <p:cNvPicPr preferRelativeResize="0"/>
          <p:nvPr/>
        </p:nvPicPr>
        <p:blipFill>
          <a:blip r:embed="rId2">
            <a:alphaModFix/>
          </a:blip>
          <a:stretch>
            <a:fillRect/>
          </a:stretch>
        </p:blipFill>
        <p:spPr>
          <a:xfrm>
            <a:off x="-4375" y="0"/>
            <a:ext cx="12192000" cy="6858000"/>
          </a:xfrm>
          <a:prstGeom prst="rect">
            <a:avLst/>
          </a:prstGeom>
          <a:noFill/>
          <a:ln>
            <a:noFill/>
          </a:ln>
        </p:spPr>
      </p:pic>
      <p:sp>
        <p:nvSpPr>
          <p:cNvPr id="462" name="Google Shape;462;p57"/>
          <p:cNvSpPr txBox="1">
            <a:spLocks noGrp="1"/>
          </p:cNvSpPr>
          <p:nvPr>
            <p:ph type="title"/>
          </p:nvPr>
        </p:nvSpPr>
        <p:spPr>
          <a:xfrm>
            <a:off x="442925" y="495650"/>
            <a:ext cx="112974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2600"/>
              <a:buNone/>
              <a:defRPr/>
            </a:lvl2pPr>
            <a:lvl3pPr lvl="2" algn="l" rtl="0">
              <a:lnSpc>
                <a:spcPct val="100000"/>
              </a:lnSpc>
              <a:spcBef>
                <a:spcPts val="0"/>
              </a:spcBef>
              <a:spcAft>
                <a:spcPts val="0"/>
              </a:spcAft>
              <a:buSzPts val="2600"/>
              <a:buNone/>
              <a:defRPr/>
            </a:lvl3pPr>
            <a:lvl4pPr lvl="3" algn="l" rtl="0">
              <a:lnSpc>
                <a:spcPct val="100000"/>
              </a:lnSpc>
              <a:spcBef>
                <a:spcPts val="0"/>
              </a:spcBef>
              <a:spcAft>
                <a:spcPts val="0"/>
              </a:spcAft>
              <a:buSzPts val="2600"/>
              <a:buNone/>
              <a:defRPr/>
            </a:lvl4pPr>
            <a:lvl5pPr lvl="4" algn="l" rtl="0">
              <a:lnSpc>
                <a:spcPct val="100000"/>
              </a:lnSpc>
              <a:spcBef>
                <a:spcPts val="0"/>
              </a:spcBef>
              <a:spcAft>
                <a:spcPts val="0"/>
              </a:spcAft>
              <a:buSzPts val="2600"/>
              <a:buNone/>
              <a:defRPr/>
            </a:lvl5pPr>
            <a:lvl6pPr lvl="5" algn="l" rtl="0">
              <a:lnSpc>
                <a:spcPct val="100000"/>
              </a:lnSpc>
              <a:spcBef>
                <a:spcPts val="0"/>
              </a:spcBef>
              <a:spcAft>
                <a:spcPts val="0"/>
              </a:spcAft>
              <a:buSzPts val="2600"/>
              <a:buNone/>
              <a:defRPr/>
            </a:lvl6pPr>
            <a:lvl7pPr lvl="6" algn="l" rtl="0">
              <a:lnSpc>
                <a:spcPct val="100000"/>
              </a:lnSpc>
              <a:spcBef>
                <a:spcPts val="0"/>
              </a:spcBef>
              <a:spcAft>
                <a:spcPts val="0"/>
              </a:spcAft>
              <a:buSzPts val="2600"/>
              <a:buNone/>
              <a:defRPr/>
            </a:lvl7pPr>
            <a:lvl8pPr lvl="7" algn="l" rtl="0">
              <a:lnSpc>
                <a:spcPct val="100000"/>
              </a:lnSpc>
              <a:spcBef>
                <a:spcPts val="0"/>
              </a:spcBef>
              <a:spcAft>
                <a:spcPts val="0"/>
              </a:spcAft>
              <a:buSzPts val="2600"/>
              <a:buNone/>
              <a:defRPr/>
            </a:lvl8pPr>
            <a:lvl9pPr lvl="8" algn="l" rtl="0">
              <a:lnSpc>
                <a:spcPct val="100000"/>
              </a:lnSpc>
              <a:spcBef>
                <a:spcPts val="0"/>
              </a:spcBef>
              <a:spcAft>
                <a:spcPts val="0"/>
              </a:spcAft>
              <a:buSzPts val="2600"/>
              <a:buNone/>
              <a:defRPr/>
            </a:lvl9pPr>
          </a:lstStyle>
          <a:p>
            <a:endParaRPr/>
          </a:p>
        </p:txBody>
      </p:sp>
      <p:pic>
        <p:nvPicPr>
          <p:cNvPr id="463" name="Google Shape;463;p57"/>
          <p:cNvPicPr preferRelativeResize="0"/>
          <p:nvPr/>
        </p:nvPicPr>
        <p:blipFill rotWithShape="1">
          <a:blip r:embed="rId3">
            <a:alphaModFix/>
          </a:blip>
          <a:srcRect/>
          <a:stretch/>
        </p:blipFill>
        <p:spPr>
          <a:xfrm>
            <a:off x="11048413" y="6556554"/>
            <a:ext cx="698766" cy="170266"/>
          </a:xfrm>
          <a:prstGeom prst="rect">
            <a:avLst/>
          </a:prstGeom>
          <a:noFill/>
          <a:ln>
            <a:noFill/>
          </a:ln>
        </p:spPr>
      </p:pic>
      <p:sp>
        <p:nvSpPr>
          <p:cNvPr id="464" name="Google Shape;464;p57"/>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FFFFFF"/>
                </a:solidFill>
                <a:latin typeface="Calibri"/>
                <a:ea typeface="Calibri"/>
                <a:cs typeface="Calibri"/>
                <a:sym typeface="Calibri"/>
              </a:rPr>
              <a:pPr>
                <a:buClr>
                  <a:srgbClr val="000000"/>
                </a:buClr>
                <a:buSzPts val="1200"/>
                <a:buFont typeface="Arial"/>
                <a:buNone/>
              </a:pPr>
              <a:t>‹#›</a:t>
            </a:fld>
            <a:endParaRPr sz="1400" b="1" kern="0">
              <a:solidFill>
                <a:srgbClr val="FFFFFF"/>
              </a:solidFill>
              <a:latin typeface="Calibri"/>
              <a:ea typeface="Calibri"/>
              <a:cs typeface="Calibri"/>
              <a:sym typeface="Calibri"/>
            </a:endParaRPr>
          </a:p>
        </p:txBody>
      </p:sp>
      <p:sp>
        <p:nvSpPr>
          <p:cNvPr id="465" name="Google Shape;465;p57"/>
          <p:cNvSpPr txBox="1">
            <a:spLocks noGrp="1"/>
          </p:cNvSpPr>
          <p:nvPr>
            <p:ph type="body" idx="1"/>
          </p:nvPr>
        </p:nvSpPr>
        <p:spPr>
          <a:xfrm>
            <a:off x="451800" y="1628775"/>
            <a:ext cx="11297400" cy="4572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sp>
        <p:nvSpPr>
          <p:cNvPr id="466" name="Google Shape;466;p57"/>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FFFFFF"/>
                </a:solidFill>
                <a:latin typeface="Calibri"/>
                <a:ea typeface="Calibri"/>
                <a:cs typeface="Calibri"/>
                <a:sym typeface="Calibri"/>
              </a:rPr>
              <a:t>Connecting your business</a:t>
            </a:r>
            <a:endParaRPr sz="1400" kern="0">
              <a:solidFill>
                <a:srgbClr val="FFFFFF"/>
              </a:solidFill>
              <a:latin typeface="Calibri"/>
              <a:ea typeface="Calibri"/>
              <a:cs typeface="Calibri"/>
              <a:sym typeface="Calibri"/>
            </a:endParaRPr>
          </a:p>
        </p:txBody>
      </p:sp>
      <p:cxnSp>
        <p:nvCxnSpPr>
          <p:cNvPr id="467" name="Google Shape;467;p57"/>
          <p:cNvCxnSpPr/>
          <p:nvPr/>
        </p:nvCxnSpPr>
        <p:spPr>
          <a:xfrm>
            <a:off x="451693" y="6440667"/>
            <a:ext cx="11288700" cy="0"/>
          </a:xfrm>
          <a:prstGeom prst="straightConnector1">
            <a:avLst/>
          </a:prstGeom>
          <a:noFill/>
          <a:ln w="9525" cap="rnd" cmpd="sng">
            <a:solidFill>
              <a:schemeClr val="dk1"/>
            </a:solidFill>
            <a:prstDash val="solid"/>
            <a:miter lim="800000"/>
            <a:headEnd type="none" w="sm" len="sm"/>
            <a:tailEnd type="none" w="sm" len="sm"/>
          </a:ln>
        </p:spPr>
      </p:cxnSp>
      <p:pic>
        <p:nvPicPr>
          <p:cNvPr id="468" name="Google Shape;468;p57"/>
          <p:cNvPicPr preferRelativeResize="0"/>
          <p:nvPr/>
        </p:nvPicPr>
        <p:blipFill rotWithShape="1">
          <a:blip r:embed="rId3">
            <a:alphaModFix/>
          </a:blip>
          <a:srcRect/>
          <a:stretch/>
        </p:blipFill>
        <p:spPr>
          <a:xfrm>
            <a:off x="11048413" y="6556554"/>
            <a:ext cx="698766" cy="170266"/>
          </a:xfrm>
          <a:prstGeom prst="rect">
            <a:avLst/>
          </a:prstGeom>
          <a:noFill/>
          <a:ln>
            <a:noFill/>
          </a:ln>
        </p:spPr>
      </p:pic>
    </p:spTree>
    <p:extLst>
      <p:ext uri="{BB962C8B-B14F-4D97-AF65-F5344CB8AC3E}">
        <p14:creationId xmlns:p14="http://schemas.microsoft.com/office/powerpoint/2010/main" val="1414156291"/>
      </p:ext>
    </p:extLst>
  </p:cSld>
  <p:clrMapOvr>
    <a:masterClrMapping/>
  </p:clrMapOvr>
  <p:extLst>
    <p:ext uri="{DCECCB84-F9BA-43D5-87BE-67443E8EF086}">
      <p15:sldGuideLst xmlns:p15="http://schemas.microsoft.com/office/powerpoint/2012/main">
        <p15:guide id="1" pos="284">
          <p15:clr>
            <a:srgbClr val="FA7B17"/>
          </p15:clr>
        </p15:guide>
        <p15:guide id="2" orient="horz" pos="1026">
          <p15:clr>
            <a:srgbClr val="FA7B17"/>
          </p15:clr>
        </p15:guide>
        <p15:guide id="3" pos="7401">
          <p15:clr>
            <a:srgbClr val="FA7B17"/>
          </p15:clr>
        </p15:guide>
        <p15:guide id="4" orient="horz" pos="3906">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matchingName="Productpage_wave_V02b">
  <p:cSld name="Productpage_wave_V02b">
    <p:spTree>
      <p:nvGrpSpPr>
        <p:cNvPr id="1" name="Shape 478"/>
        <p:cNvGrpSpPr/>
        <p:nvPr/>
      </p:nvGrpSpPr>
      <p:grpSpPr>
        <a:xfrm>
          <a:off x="0" y="0"/>
          <a:ext cx="0" cy="0"/>
          <a:chOff x="0" y="0"/>
          <a:chExt cx="0" cy="0"/>
        </a:xfrm>
      </p:grpSpPr>
      <p:pic>
        <p:nvPicPr>
          <p:cNvPr id="479" name="Google Shape;479;p59"/>
          <p:cNvPicPr preferRelativeResize="0"/>
          <p:nvPr/>
        </p:nvPicPr>
        <p:blipFill>
          <a:blip r:embed="rId2">
            <a:alphaModFix/>
          </a:blip>
          <a:stretch>
            <a:fillRect/>
          </a:stretch>
        </p:blipFill>
        <p:spPr>
          <a:xfrm>
            <a:off x="0" y="0"/>
            <a:ext cx="12192000" cy="6858000"/>
          </a:xfrm>
          <a:prstGeom prst="rect">
            <a:avLst/>
          </a:prstGeom>
          <a:noFill/>
          <a:ln>
            <a:noFill/>
          </a:ln>
        </p:spPr>
      </p:pic>
      <p:sp>
        <p:nvSpPr>
          <p:cNvPr id="480" name="Google Shape;480;p59"/>
          <p:cNvSpPr txBox="1">
            <a:spLocks noGrp="1"/>
          </p:cNvSpPr>
          <p:nvPr>
            <p:ph type="title"/>
          </p:nvPr>
        </p:nvSpPr>
        <p:spPr>
          <a:xfrm>
            <a:off x="442925" y="495650"/>
            <a:ext cx="112974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2600"/>
              <a:buNone/>
              <a:defRPr/>
            </a:lvl2pPr>
            <a:lvl3pPr lvl="2" algn="l" rtl="0">
              <a:lnSpc>
                <a:spcPct val="100000"/>
              </a:lnSpc>
              <a:spcBef>
                <a:spcPts val="0"/>
              </a:spcBef>
              <a:spcAft>
                <a:spcPts val="0"/>
              </a:spcAft>
              <a:buSzPts val="2600"/>
              <a:buNone/>
              <a:defRPr/>
            </a:lvl3pPr>
            <a:lvl4pPr lvl="3" algn="l" rtl="0">
              <a:lnSpc>
                <a:spcPct val="100000"/>
              </a:lnSpc>
              <a:spcBef>
                <a:spcPts val="0"/>
              </a:spcBef>
              <a:spcAft>
                <a:spcPts val="0"/>
              </a:spcAft>
              <a:buSzPts val="2600"/>
              <a:buNone/>
              <a:defRPr/>
            </a:lvl4pPr>
            <a:lvl5pPr lvl="4" algn="l" rtl="0">
              <a:lnSpc>
                <a:spcPct val="100000"/>
              </a:lnSpc>
              <a:spcBef>
                <a:spcPts val="0"/>
              </a:spcBef>
              <a:spcAft>
                <a:spcPts val="0"/>
              </a:spcAft>
              <a:buSzPts val="2600"/>
              <a:buNone/>
              <a:defRPr/>
            </a:lvl5pPr>
            <a:lvl6pPr lvl="5" algn="l" rtl="0">
              <a:lnSpc>
                <a:spcPct val="100000"/>
              </a:lnSpc>
              <a:spcBef>
                <a:spcPts val="0"/>
              </a:spcBef>
              <a:spcAft>
                <a:spcPts val="0"/>
              </a:spcAft>
              <a:buSzPts val="2600"/>
              <a:buNone/>
              <a:defRPr/>
            </a:lvl6pPr>
            <a:lvl7pPr lvl="6" algn="l" rtl="0">
              <a:lnSpc>
                <a:spcPct val="100000"/>
              </a:lnSpc>
              <a:spcBef>
                <a:spcPts val="0"/>
              </a:spcBef>
              <a:spcAft>
                <a:spcPts val="0"/>
              </a:spcAft>
              <a:buSzPts val="2600"/>
              <a:buNone/>
              <a:defRPr/>
            </a:lvl7pPr>
            <a:lvl8pPr lvl="7" algn="l" rtl="0">
              <a:lnSpc>
                <a:spcPct val="100000"/>
              </a:lnSpc>
              <a:spcBef>
                <a:spcPts val="0"/>
              </a:spcBef>
              <a:spcAft>
                <a:spcPts val="0"/>
              </a:spcAft>
              <a:buSzPts val="2600"/>
              <a:buNone/>
              <a:defRPr/>
            </a:lvl8pPr>
            <a:lvl9pPr lvl="8" algn="l" rtl="0">
              <a:lnSpc>
                <a:spcPct val="100000"/>
              </a:lnSpc>
              <a:spcBef>
                <a:spcPts val="0"/>
              </a:spcBef>
              <a:spcAft>
                <a:spcPts val="0"/>
              </a:spcAft>
              <a:buSzPts val="2600"/>
              <a:buNone/>
              <a:defRPr/>
            </a:lvl9pPr>
          </a:lstStyle>
          <a:p>
            <a:endParaRPr/>
          </a:p>
        </p:txBody>
      </p:sp>
      <p:pic>
        <p:nvPicPr>
          <p:cNvPr id="481" name="Google Shape;481;p59"/>
          <p:cNvPicPr preferRelativeResize="0"/>
          <p:nvPr/>
        </p:nvPicPr>
        <p:blipFill rotWithShape="1">
          <a:blip r:embed="rId3">
            <a:alphaModFix/>
          </a:blip>
          <a:srcRect/>
          <a:stretch/>
        </p:blipFill>
        <p:spPr>
          <a:xfrm>
            <a:off x="11048413" y="6556554"/>
            <a:ext cx="698766" cy="170266"/>
          </a:xfrm>
          <a:prstGeom prst="rect">
            <a:avLst/>
          </a:prstGeom>
          <a:noFill/>
          <a:ln>
            <a:noFill/>
          </a:ln>
        </p:spPr>
      </p:pic>
      <p:sp>
        <p:nvSpPr>
          <p:cNvPr id="482" name="Google Shape;482;p59"/>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FFFFFF"/>
                </a:solidFill>
                <a:latin typeface="Calibri"/>
                <a:ea typeface="Calibri"/>
                <a:cs typeface="Calibri"/>
                <a:sym typeface="Calibri"/>
              </a:rPr>
              <a:pPr>
                <a:buClr>
                  <a:srgbClr val="000000"/>
                </a:buClr>
                <a:buSzPts val="1200"/>
                <a:buFont typeface="Arial"/>
                <a:buNone/>
              </a:pPr>
              <a:t>‹#›</a:t>
            </a:fld>
            <a:endParaRPr sz="1400" b="1" kern="0">
              <a:solidFill>
                <a:srgbClr val="FFFFFF"/>
              </a:solidFill>
              <a:latin typeface="Calibri"/>
              <a:ea typeface="Calibri"/>
              <a:cs typeface="Calibri"/>
              <a:sym typeface="Calibri"/>
            </a:endParaRPr>
          </a:p>
        </p:txBody>
      </p:sp>
      <p:sp>
        <p:nvSpPr>
          <p:cNvPr id="483" name="Google Shape;483;p59"/>
          <p:cNvSpPr txBox="1">
            <a:spLocks noGrp="1"/>
          </p:cNvSpPr>
          <p:nvPr>
            <p:ph type="body" idx="1"/>
          </p:nvPr>
        </p:nvSpPr>
        <p:spPr>
          <a:xfrm>
            <a:off x="451800" y="1628775"/>
            <a:ext cx="11297400" cy="4572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sp>
        <p:nvSpPr>
          <p:cNvPr id="484" name="Google Shape;484;p59"/>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FFFFFF"/>
                </a:solidFill>
                <a:latin typeface="Calibri"/>
                <a:ea typeface="Calibri"/>
                <a:cs typeface="Calibri"/>
                <a:sym typeface="Calibri"/>
              </a:rPr>
              <a:t>Connecting your business</a:t>
            </a:r>
            <a:endParaRPr sz="1400" kern="0">
              <a:solidFill>
                <a:srgbClr val="FFFFFF"/>
              </a:solidFill>
              <a:latin typeface="Calibri"/>
              <a:ea typeface="Calibri"/>
              <a:cs typeface="Calibri"/>
              <a:sym typeface="Calibri"/>
            </a:endParaRPr>
          </a:p>
        </p:txBody>
      </p:sp>
      <p:cxnSp>
        <p:nvCxnSpPr>
          <p:cNvPr id="485" name="Google Shape;485;p59"/>
          <p:cNvCxnSpPr/>
          <p:nvPr/>
        </p:nvCxnSpPr>
        <p:spPr>
          <a:xfrm>
            <a:off x="451693" y="6440667"/>
            <a:ext cx="11288700" cy="0"/>
          </a:xfrm>
          <a:prstGeom prst="straightConnector1">
            <a:avLst/>
          </a:prstGeom>
          <a:noFill/>
          <a:ln w="9525" cap="rnd" cmpd="sng">
            <a:solidFill>
              <a:schemeClr val="dk1"/>
            </a:solidFill>
            <a:prstDash val="solid"/>
            <a:miter lim="800000"/>
            <a:headEnd type="none" w="sm" len="sm"/>
            <a:tailEnd type="none" w="sm" len="sm"/>
          </a:ln>
        </p:spPr>
      </p:cxnSp>
      <p:pic>
        <p:nvPicPr>
          <p:cNvPr id="486" name="Google Shape;486;p59"/>
          <p:cNvPicPr preferRelativeResize="0"/>
          <p:nvPr/>
        </p:nvPicPr>
        <p:blipFill rotWithShape="1">
          <a:blip r:embed="rId3">
            <a:alphaModFix/>
          </a:blip>
          <a:srcRect/>
          <a:stretch/>
        </p:blipFill>
        <p:spPr>
          <a:xfrm>
            <a:off x="11048413" y="6556554"/>
            <a:ext cx="698766" cy="170266"/>
          </a:xfrm>
          <a:prstGeom prst="rect">
            <a:avLst/>
          </a:prstGeom>
          <a:noFill/>
          <a:ln>
            <a:noFill/>
          </a:ln>
        </p:spPr>
      </p:pic>
    </p:spTree>
    <p:extLst>
      <p:ext uri="{BB962C8B-B14F-4D97-AF65-F5344CB8AC3E}">
        <p14:creationId xmlns:p14="http://schemas.microsoft.com/office/powerpoint/2010/main" val="3296230859"/>
      </p:ext>
    </p:extLst>
  </p:cSld>
  <p:clrMapOvr>
    <a:masterClrMapping/>
  </p:clrMapOvr>
  <p:extLst>
    <p:ext uri="{DCECCB84-F9BA-43D5-87BE-67443E8EF086}">
      <p15:sldGuideLst xmlns:p15="http://schemas.microsoft.com/office/powerpoint/2012/main">
        <p15:guide id="1" pos="284">
          <p15:clr>
            <a:srgbClr val="FA7B17"/>
          </p15:clr>
        </p15:guide>
        <p15:guide id="2" orient="horz" pos="1026">
          <p15:clr>
            <a:srgbClr val="FA7B17"/>
          </p15:clr>
        </p15:guide>
        <p15:guide id="3" pos="7401">
          <p15:clr>
            <a:srgbClr val="FA7B17"/>
          </p15:clr>
        </p15:guide>
        <p15:guide id="4" orient="horz" pos="390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extpage_wave-br_02" preserve="1">
  <p:cSld name="Textpage_wave-br_02">
    <p:spTree>
      <p:nvGrpSpPr>
        <p:cNvPr id="1" name="Shape 182"/>
        <p:cNvGrpSpPr/>
        <p:nvPr/>
      </p:nvGrpSpPr>
      <p:grpSpPr>
        <a:xfrm>
          <a:off x="0" y="0"/>
          <a:ext cx="0" cy="0"/>
          <a:chOff x="0" y="0"/>
          <a:chExt cx="0" cy="0"/>
        </a:xfrm>
      </p:grpSpPr>
      <p:cxnSp>
        <p:nvCxnSpPr>
          <p:cNvPr id="183" name="Google Shape;183;p30"/>
          <p:cNvCxnSpPr/>
          <p:nvPr/>
        </p:nvCxnSpPr>
        <p:spPr>
          <a:xfrm>
            <a:off x="451693" y="6440667"/>
            <a:ext cx="8130300" cy="0"/>
          </a:xfrm>
          <a:prstGeom prst="straightConnector1">
            <a:avLst/>
          </a:prstGeom>
          <a:noFill/>
          <a:ln w="9525" cap="rnd" cmpd="sng">
            <a:solidFill>
              <a:srgbClr val="31B7BC"/>
            </a:solidFill>
            <a:prstDash val="solid"/>
            <a:miter lim="800000"/>
            <a:headEnd type="none" w="sm" len="sm"/>
            <a:tailEnd type="none" w="sm" len="sm"/>
          </a:ln>
        </p:spPr>
      </p:cxnSp>
      <p:pic>
        <p:nvPicPr>
          <p:cNvPr id="184" name="Google Shape;184;p30"/>
          <p:cNvPicPr preferRelativeResize="0"/>
          <p:nvPr/>
        </p:nvPicPr>
        <p:blipFill>
          <a:blip r:embed="rId2">
            <a:alphaModFix/>
          </a:blip>
          <a:stretch>
            <a:fillRect/>
          </a:stretch>
        </p:blipFill>
        <p:spPr>
          <a:xfrm>
            <a:off x="7835275" y="5659899"/>
            <a:ext cx="4356725" cy="1198101"/>
          </a:xfrm>
          <a:prstGeom prst="rect">
            <a:avLst/>
          </a:prstGeom>
          <a:noFill/>
          <a:ln>
            <a:noFill/>
          </a:ln>
        </p:spPr>
      </p:pic>
      <p:pic>
        <p:nvPicPr>
          <p:cNvPr id="185" name="Google Shape;185;p30"/>
          <p:cNvPicPr preferRelativeResize="0"/>
          <p:nvPr/>
        </p:nvPicPr>
        <p:blipFill>
          <a:blip r:embed="rId3">
            <a:alphaModFix amt="6000"/>
          </a:blip>
          <a:stretch>
            <a:fillRect/>
          </a:stretch>
        </p:blipFill>
        <p:spPr>
          <a:xfrm>
            <a:off x="0" y="1781770"/>
            <a:ext cx="12192000" cy="3065859"/>
          </a:xfrm>
          <a:prstGeom prst="rect">
            <a:avLst/>
          </a:prstGeom>
          <a:noFill/>
          <a:ln>
            <a:noFill/>
          </a:ln>
        </p:spPr>
      </p:pic>
      <p:sp>
        <p:nvSpPr>
          <p:cNvPr id="186" name="Google Shape;186;p30"/>
          <p:cNvSpPr txBox="1">
            <a:spLocks noGrp="1"/>
          </p:cNvSpPr>
          <p:nvPr>
            <p:ph type="title"/>
          </p:nvPr>
        </p:nvSpPr>
        <p:spPr>
          <a:xfrm>
            <a:off x="442925" y="495650"/>
            <a:ext cx="112974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2600"/>
              <a:buNone/>
              <a:defRPr/>
            </a:lvl2pPr>
            <a:lvl3pPr lvl="2" algn="l" rtl="0">
              <a:lnSpc>
                <a:spcPct val="100000"/>
              </a:lnSpc>
              <a:spcBef>
                <a:spcPts val="0"/>
              </a:spcBef>
              <a:spcAft>
                <a:spcPts val="0"/>
              </a:spcAft>
              <a:buSzPts val="2600"/>
              <a:buNone/>
              <a:defRPr/>
            </a:lvl3pPr>
            <a:lvl4pPr lvl="3" algn="l" rtl="0">
              <a:lnSpc>
                <a:spcPct val="100000"/>
              </a:lnSpc>
              <a:spcBef>
                <a:spcPts val="0"/>
              </a:spcBef>
              <a:spcAft>
                <a:spcPts val="0"/>
              </a:spcAft>
              <a:buSzPts val="2600"/>
              <a:buNone/>
              <a:defRPr/>
            </a:lvl4pPr>
            <a:lvl5pPr lvl="4" algn="l" rtl="0">
              <a:lnSpc>
                <a:spcPct val="100000"/>
              </a:lnSpc>
              <a:spcBef>
                <a:spcPts val="0"/>
              </a:spcBef>
              <a:spcAft>
                <a:spcPts val="0"/>
              </a:spcAft>
              <a:buSzPts val="2600"/>
              <a:buNone/>
              <a:defRPr/>
            </a:lvl5pPr>
            <a:lvl6pPr lvl="5" algn="l" rtl="0">
              <a:lnSpc>
                <a:spcPct val="100000"/>
              </a:lnSpc>
              <a:spcBef>
                <a:spcPts val="0"/>
              </a:spcBef>
              <a:spcAft>
                <a:spcPts val="0"/>
              </a:spcAft>
              <a:buSzPts val="2600"/>
              <a:buNone/>
              <a:defRPr/>
            </a:lvl6pPr>
            <a:lvl7pPr lvl="6" algn="l" rtl="0">
              <a:lnSpc>
                <a:spcPct val="100000"/>
              </a:lnSpc>
              <a:spcBef>
                <a:spcPts val="0"/>
              </a:spcBef>
              <a:spcAft>
                <a:spcPts val="0"/>
              </a:spcAft>
              <a:buSzPts val="2600"/>
              <a:buNone/>
              <a:defRPr/>
            </a:lvl7pPr>
            <a:lvl8pPr lvl="7" algn="l" rtl="0">
              <a:lnSpc>
                <a:spcPct val="100000"/>
              </a:lnSpc>
              <a:spcBef>
                <a:spcPts val="0"/>
              </a:spcBef>
              <a:spcAft>
                <a:spcPts val="0"/>
              </a:spcAft>
              <a:buSzPts val="2600"/>
              <a:buNone/>
              <a:defRPr/>
            </a:lvl8pPr>
            <a:lvl9pPr lvl="8" algn="l" rtl="0">
              <a:lnSpc>
                <a:spcPct val="100000"/>
              </a:lnSpc>
              <a:spcBef>
                <a:spcPts val="0"/>
              </a:spcBef>
              <a:spcAft>
                <a:spcPts val="0"/>
              </a:spcAft>
              <a:buSzPts val="2600"/>
              <a:buNone/>
              <a:defRPr/>
            </a:lvl9pPr>
          </a:lstStyle>
          <a:p>
            <a:endParaRPr/>
          </a:p>
        </p:txBody>
      </p:sp>
      <p:pic>
        <p:nvPicPr>
          <p:cNvPr id="187" name="Google Shape;187;p30"/>
          <p:cNvPicPr preferRelativeResize="0"/>
          <p:nvPr/>
        </p:nvPicPr>
        <p:blipFill rotWithShape="1">
          <a:blip r:embed="rId4">
            <a:alphaModFix/>
          </a:blip>
          <a:srcRect/>
          <a:stretch/>
        </p:blipFill>
        <p:spPr>
          <a:xfrm>
            <a:off x="11048413" y="6556554"/>
            <a:ext cx="698766" cy="170266"/>
          </a:xfrm>
          <a:prstGeom prst="rect">
            <a:avLst/>
          </a:prstGeom>
          <a:noFill/>
          <a:ln>
            <a:noFill/>
          </a:ln>
        </p:spPr>
      </p:pic>
      <p:sp>
        <p:nvSpPr>
          <p:cNvPr id="188" name="Google Shape;188;p30"/>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31B7BC"/>
                </a:solidFill>
                <a:latin typeface="Calibri"/>
                <a:ea typeface="Calibri"/>
                <a:cs typeface="Calibri"/>
                <a:sym typeface="Calibri"/>
              </a:rPr>
              <a:pPr>
                <a:buClr>
                  <a:srgbClr val="000000"/>
                </a:buClr>
                <a:buSzPts val="1200"/>
                <a:buFont typeface="Arial"/>
                <a:buNone/>
              </a:pPr>
              <a:t>‹#›</a:t>
            </a:fld>
            <a:endParaRPr sz="1400" b="1" kern="0">
              <a:solidFill>
                <a:srgbClr val="31B7BC"/>
              </a:solidFill>
              <a:latin typeface="Calibri"/>
              <a:ea typeface="Calibri"/>
              <a:cs typeface="Calibri"/>
              <a:sym typeface="Calibri"/>
            </a:endParaRPr>
          </a:p>
        </p:txBody>
      </p:sp>
      <p:sp>
        <p:nvSpPr>
          <p:cNvPr id="189" name="Google Shape;189;p30"/>
          <p:cNvSpPr txBox="1">
            <a:spLocks noGrp="1"/>
          </p:cNvSpPr>
          <p:nvPr>
            <p:ph type="body" idx="1"/>
          </p:nvPr>
        </p:nvSpPr>
        <p:spPr>
          <a:xfrm>
            <a:off x="451800" y="1628775"/>
            <a:ext cx="11297400" cy="4572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sp>
        <p:nvSpPr>
          <p:cNvPr id="190" name="Google Shape;190;p30"/>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1A6E99"/>
                </a:solidFill>
                <a:latin typeface="Calibri"/>
                <a:ea typeface="Calibri"/>
                <a:cs typeface="Calibri"/>
                <a:sym typeface="Calibri"/>
              </a:rPr>
              <a:t>Connecting your business</a:t>
            </a:r>
            <a:endParaRPr sz="1400" kern="0">
              <a:solidFill>
                <a:srgbClr val="1A6E99"/>
              </a:solidFill>
              <a:latin typeface="Calibri"/>
              <a:ea typeface="Calibri"/>
              <a:cs typeface="Calibri"/>
              <a:sym typeface="Calibri"/>
            </a:endParaRPr>
          </a:p>
        </p:txBody>
      </p:sp>
      <p:grpSp>
        <p:nvGrpSpPr>
          <p:cNvPr id="10" name="Group 9"/>
          <p:cNvGrpSpPr/>
          <p:nvPr userDrawn="1"/>
        </p:nvGrpSpPr>
        <p:grpSpPr>
          <a:xfrm>
            <a:off x="0" y="5956065"/>
            <a:ext cx="12192000" cy="901933"/>
            <a:chOff x="0" y="4467050"/>
            <a:chExt cx="9144000" cy="676450"/>
          </a:xfrm>
        </p:grpSpPr>
        <p:sp>
          <p:nvSpPr>
            <p:cNvPr id="11" name="Rectangle 10">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buFont typeface="Arial"/>
                <a:buNone/>
              </a:pPr>
              <a:endParaRPr lang="en-US" sz="2400" kern="0">
                <a:solidFill>
                  <a:prstClr val="white"/>
                </a:solidFill>
                <a:sym typeface="Arial"/>
              </a:endParaRPr>
            </a:p>
          </p:txBody>
        </p:sp>
        <p:grpSp>
          <p:nvGrpSpPr>
            <p:cNvPr id="12" name="Group 11"/>
            <p:cNvGrpSpPr/>
            <p:nvPr userDrawn="1"/>
          </p:nvGrpSpPr>
          <p:grpSpPr>
            <a:xfrm>
              <a:off x="114300" y="4487369"/>
              <a:ext cx="8910322" cy="599050"/>
              <a:chOff x="114300" y="4487369"/>
              <a:chExt cx="8910322" cy="599050"/>
            </a:xfrm>
          </p:grpSpPr>
          <p:sp>
            <p:nvSpPr>
              <p:cNvPr id="13" name="TextBox 12">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buClr>
                    <a:srgbClr val="000000"/>
                  </a:buClr>
                  <a:buFont typeface="Arial"/>
                  <a:buNone/>
                  <a:defRPr/>
                </a:pPr>
                <a:r>
                  <a:rPr lang="en-US" sz="1400" b="1"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Cohesive Technologies Pvt. Ltd</a:t>
                </a:r>
              </a:p>
            </p:txBody>
          </p:sp>
          <p:sp>
            <p:nvSpPr>
              <p:cNvPr id="14" name="TextBox 13">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buClr>
                    <a:srgbClr val="000000"/>
                  </a:buClr>
                  <a:buFont typeface="Arial"/>
                  <a:buNone/>
                  <a:defRPr/>
                </a:pPr>
                <a:r>
                  <a:rPr lang="en-US" sz="1400" b="1"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Corporate Office: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CS-4, 5 &amp; 6, 4</a:t>
                </a:r>
                <a:r>
                  <a:rPr lang="en-US" sz="1400" kern="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th</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Floor, Ansal Plaza, Sector 3, </a:t>
                </a:r>
                <a:r>
                  <a:rPr lang="en-US" sz="1400" kern="0" dirty="0" err="1">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Vaishali</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Ghaziabad (U.P) - 201010</a:t>
                </a:r>
              </a:p>
            </p:txBody>
          </p:sp>
          <p:sp>
            <p:nvSpPr>
              <p:cNvPr id="15" name="TextBox 14">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buClr>
                    <a:srgbClr val="000000"/>
                  </a:buClr>
                  <a:buFont typeface="Arial"/>
                  <a:buNone/>
                  <a:defRPr/>
                </a:pPr>
                <a:r>
                  <a:rPr lang="en-US" sz="1400"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Email: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info@cohesiveglobal.com   </a:t>
                </a:r>
                <a:r>
                  <a:rPr lang="en-US" sz="1400"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Web: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www.cohesiveglobal.com  </a:t>
                </a:r>
              </a:p>
            </p:txBody>
          </p:sp>
          <p:pic>
            <p:nvPicPr>
              <p:cNvPr id="16" name="Picture 15">
                <a:extLst>
                  <a:ext uri="{FF2B5EF4-FFF2-40B4-BE49-F238E27FC236}">
                    <a16:creationId xmlns:a16="http://schemas.microsoft.com/office/drawing/2014/main" id="{CC6F26D6-4233-4EB5-A663-E0382D50DF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17" name="Google Shape;169;p28"/>
          <p:cNvPicPr preferRelativeResize="0"/>
          <p:nvPr userDrawn="1"/>
        </p:nvPicPr>
        <p:blipFill rotWithShape="1">
          <a:blip r:embed="rId6">
            <a:alphaModFix/>
          </a:blip>
          <a:srcRect/>
          <a:stretch/>
        </p:blipFill>
        <p:spPr>
          <a:xfrm>
            <a:off x="10566216" y="638433"/>
            <a:ext cx="1174178" cy="285591"/>
          </a:xfrm>
          <a:prstGeom prst="rect">
            <a:avLst/>
          </a:prstGeom>
          <a:noFill/>
          <a:ln>
            <a:noFill/>
          </a:ln>
        </p:spPr>
      </p:pic>
    </p:spTree>
    <p:extLst>
      <p:ext uri="{BB962C8B-B14F-4D97-AF65-F5344CB8AC3E}">
        <p14:creationId xmlns:p14="http://schemas.microsoft.com/office/powerpoint/2010/main" val="2570276175"/>
      </p:ext>
    </p:extLst>
  </p:cSld>
  <p:clrMapOvr>
    <a:masterClrMapping/>
  </p:clrMapOvr>
  <p:extLst>
    <p:ext uri="{DCECCB84-F9BA-43D5-87BE-67443E8EF086}">
      <p15:sldGuideLst xmlns:p15="http://schemas.microsoft.com/office/powerpoint/2012/main">
        <p15:guide id="1" pos="284">
          <p15:clr>
            <a:srgbClr val="FA7B17"/>
          </p15:clr>
        </p15:guide>
        <p15:guide id="2" orient="horz" pos="1026">
          <p15:clr>
            <a:srgbClr val="FA7B17"/>
          </p15:clr>
        </p15:guide>
        <p15:guide id="3" pos="7401">
          <p15:clr>
            <a:srgbClr val="FA7B17"/>
          </p15:clr>
        </p15:guide>
        <p15:guide id="4" orient="horz" pos="3906">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matchingName="Productpage_wave_V04a">
  <p:cSld name="Productpage_wave_V04a">
    <p:spTree>
      <p:nvGrpSpPr>
        <p:cNvPr id="1" name="Shape 487"/>
        <p:cNvGrpSpPr/>
        <p:nvPr/>
      </p:nvGrpSpPr>
      <p:grpSpPr>
        <a:xfrm>
          <a:off x="0" y="0"/>
          <a:ext cx="0" cy="0"/>
          <a:chOff x="0" y="0"/>
          <a:chExt cx="0" cy="0"/>
        </a:xfrm>
      </p:grpSpPr>
      <p:pic>
        <p:nvPicPr>
          <p:cNvPr id="488" name="Google Shape;488;p60"/>
          <p:cNvPicPr preferRelativeResize="0"/>
          <p:nvPr/>
        </p:nvPicPr>
        <p:blipFill>
          <a:blip r:embed="rId2">
            <a:alphaModFix/>
          </a:blip>
          <a:stretch>
            <a:fillRect/>
          </a:stretch>
        </p:blipFill>
        <p:spPr>
          <a:xfrm>
            <a:off x="4500" y="0"/>
            <a:ext cx="12192000" cy="6858000"/>
          </a:xfrm>
          <a:prstGeom prst="rect">
            <a:avLst/>
          </a:prstGeom>
          <a:noFill/>
          <a:ln>
            <a:noFill/>
          </a:ln>
        </p:spPr>
      </p:pic>
      <p:sp>
        <p:nvSpPr>
          <p:cNvPr id="489" name="Google Shape;489;p60"/>
          <p:cNvSpPr txBox="1">
            <a:spLocks noGrp="1"/>
          </p:cNvSpPr>
          <p:nvPr>
            <p:ph type="title"/>
          </p:nvPr>
        </p:nvSpPr>
        <p:spPr>
          <a:xfrm>
            <a:off x="442925" y="495650"/>
            <a:ext cx="112974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2600"/>
              <a:buNone/>
              <a:defRPr/>
            </a:lvl2pPr>
            <a:lvl3pPr lvl="2" algn="l" rtl="0">
              <a:lnSpc>
                <a:spcPct val="100000"/>
              </a:lnSpc>
              <a:spcBef>
                <a:spcPts val="0"/>
              </a:spcBef>
              <a:spcAft>
                <a:spcPts val="0"/>
              </a:spcAft>
              <a:buSzPts val="2600"/>
              <a:buNone/>
              <a:defRPr/>
            </a:lvl3pPr>
            <a:lvl4pPr lvl="3" algn="l" rtl="0">
              <a:lnSpc>
                <a:spcPct val="100000"/>
              </a:lnSpc>
              <a:spcBef>
                <a:spcPts val="0"/>
              </a:spcBef>
              <a:spcAft>
                <a:spcPts val="0"/>
              </a:spcAft>
              <a:buSzPts val="2600"/>
              <a:buNone/>
              <a:defRPr/>
            </a:lvl4pPr>
            <a:lvl5pPr lvl="4" algn="l" rtl="0">
              <a:lnSpc>
                <a:spcPct val="100000"/>
              </a:lnSpc>
              <a:spcBef>
                <a:spcPts val="0"/>
              </a:spcBef>
              <a:spcAft>
                <a:spcPts val="0"/>
              </a:spcAft>
              <a:buSzPts val="2600"/>
              <a:buNone/>
              <a:defRPr/>
            </a:lvl5pPr>
            <a:lvl6pPr lvl="5" algn="l" rtl="0">
              <a:lnSpc>
                <a:spcPct val="100000"/>
              </a:lnSpc>
              <a:spcBef>
                <a:spcPts val="0"/>
              </a:spcBef>
              <a:spcAft>
                <a:spcPts val="0"/>
              </a:spcAft>
              <a:buSzPts val="2600"/>
              <a:buNone/>
              <a:defRPr/>
            </a:lvl6pPr>
            <a:lvl7pPr lvl="6" algn="l" rtl="0">
              <a:lnSpc>
                <a:spcPct val="100000"/>
              </a:lnSpc>
              <a:spcBef>
                <a:spcPts val="0"/>
              </a:spcBef>
              <a:spcAft>
                <a:spcPts val="0"/>
              </a:spcAft>
              <a:buSzPts val="2600"/>
              <a:buNone/>
              <a:defRPr/>
            </a:lvl7pPr>
            <a:lvl8pPr lvl="7" algn="l" rtl="0">
              <a:lnSpc>
                <a:spcPct val="100000"/>
              </a:lnSpc>
              <a:spcBef>
                <a:spcPts val="0"/>
              </a:spcBef>
              <a:spcAft>
                <a:spcPts val="0"/>
              </a:spcAft>
              <a:buSzPts val="2600"/>
              <a:buNone/>
              <a:defRPr/>
            </a:lvl8pPr>
            <a:lvl9pPr lvl="8" algn="l" rtl="0">
              <a:lnSpc>
                <a:spcPct val="100000"/>
              </a:lnSpc>
              <a:spcBef>
                <a:spcPts val="0"/>
              </a:spcBef>
              <a:spcAft>
                <a:spcPts val="0"/>
              </a:spcAft>
              <a:buSzPts val="2600"/>
              <a:buNone/>
              <a:defRPr/>
            </a:lvl9pPr>
          </a:lstStyle>
          <a:p>
            <a:endParaRPr/>
          </a:p>
        </p:txBody>
      </p:sp>
      <p:pic>
        <p:nvPicPr>
          <p:cNvPr id="490" name="Google Shape;490;p60"/>
          <p:cNvPicPr preferRelativeResize="0"/>
          <p:nvPr/>
        </p:nvPicPr>
        <p:blipFill rotWithShape="1">
          <a:blip r:embed="rId3">
            <a:alphaModFix/>
          </a:blip>
          <a:srcRect/>
          <a:stretch/>
        </p:blipFill>
        <p:spPr>
          <a:xfrm>
            <a:off x="11048413" y="6556554"/>
            <a:ext cx="698766" cy="170266"/>
          </a:xfrm>
          <a:prstGeom prst="rect">
            <a:avLst/>
          </a:prstGeom>
          <a:noFill/>
          <a:ln>
            <a:noFill/>
          </a:ln>
        </p:spPr>
      </p:pic>
      <p:sp>
        <p:nvSpPr>
          <p:cNvPr id="491" name="Google Shape;491;p60"/>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FFFFFF"/>
                </a:solidFill>
                <a:latin typeface="Calibri"/>
                <a:ea typeface="Calibri"/>
                <a:cs typeface="Calibri"/>
                <a:sym typeface="Calibri"/>
              </a:rPr>
              <a:pPr>
                <a:buClr>
                  <a:srgbClr val="000000"/>
                </a:buClr>
                <a:buSzPts val="1200"/>
                <a:buFont typeface="Arial"/>
                <a:buNone/>
              </a:pPr>
              <a:t>‹#›</a:t>
            </a:fld>
            <a:endParaRPr sz="1400" b="1" kern="0">
              <a:solidFill>
                <a:srgbClr val="FFFFFF"/>
              </a:solidFill>
              <a:latin typeface="Calibri"/>
              <a:ea typeface="Calibri"/>
              <a:cs typeface="Calibri"/>
              <a:sym typeface="Calibri"/>
            </a:endParaRPr>
          </a:p>
        </p:txBody>
      </p:sp>
      <p:sp>
        <p:nvSpPr>
          <p:cNvPr id="492" name="Google Shape;492;p60"/>
          <p:cNvSpPr txBox="1">
            <a:spLocks noGrp="1"/>
          </p:cNvSpPr>
          <p:nvPr>
            <p:ph type="body" idx="1"/>
          </p:nvPr>
        </p:nvSpPr>
        <p:spPr>
          <a:xfrm>
            <a:off x="451800" y="1628775"/>
            <a:ext cx="11297400" cy="4572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sp>
        <p:nvSpPr>
          <p:cNvPr id="493" name="Google Shape;493;p60"/>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FFFFFF"/>
                </a:solidFill>
                <a:latin typeface="Calibri"/>
                <a:ea typeface="Calibri"/>
                <a:cs typeface="Calibri"/>
                <a:sym typeface="Calibri"/>
              </a:rPr>
              <a:t>Connecting your business</a:t>
            </a:r>
            <a:endParaRPr sz="1400" kern="0">
              <a:solidFill>
                <a:srgbClr val="FFFFFF"/>
              </a:solidFill>
              <a:latin typeface="Calibri"/>
              <a:ea typeface="Calibri"/>
              <a:cs typeface="Calibri"/>
              <a:sym typeface="Calibri"/>
            </a:endParaRPr>
          </a:p>
        </p:txBody>
      </p:sp>
      <p:cxnSp>
        <p:nvCxnSpPr>
          <p:cNvPr id="494" name="Google Shape;494;p60"/>
          <p:cNvCxnSpPr/>
          <p:nvPr/>
        </p:nvCxnSpPr>
        <p:spPr>
          <a:xfrm>
            <a:off x="451693" y="6440667"/>
            <a:ext cx="11288700" cy="0"/>
          </a:xfrm>
          <a:prstGeom prst="straightConnector1">
            <a:avLst/>
          </a:prstGeom>
          <a:noFill/>
          <a:ln w="9525" cap="rnd" cmpd="sng">
            <a:solidFill>
              <a:schemeClr val="dk1"/>
            </a:solidFill>
            <a:prstDash val="solid"/>
            <a:miter lim="800000"/>
            <a:headEnd type="none" w="sm" len="sm"/>
            <a:tailEnd type="none" w="sm" len="sm"/>
          </a:ln>
        </p:spPr>
      </p:cxnSp>
      <p:pic>
        <p:nvPicPr>
          <p:cNvPr id="495" name="Google Shape;495;p60"/>
          <p:cNvPicPr preferRelativeResize="0"/>
          <p:nvPr/>
        </p:nvPicPr>
        <p:blipFill rotWithShape="1">
          <a:blip r:embed="rId3">
            <a:alphaModFix/>
          </a:blip>
          <a:srcRect/>
          <a:stretch/>
        </p:blipFill>
        <p:spPr>
          <a:xfrm>
            <a:off x="11048413" y="6556554"/>
            <a:ext cx="698766" cy="170266"/>
          </a:xfrm>
          <a:prstGeom prst="rect">
            <a:avLst/>
          </a:prstGeom>
          <a:noFill/>
          <a:ln>
            <a:noFill/>
          </a:ln>
        </p:spPr>
      </p:pic>
    </p:spTree>
    <p:extLst>
      <p:ext uri="{BB962C8B-B14F-4D97-AF65-F5344CB8AC3E}">
        <p14:creationId xmlns:p14="http://schemas.microsoft.com/office/powerpoint/2010/main" val="4261011253"/>
      </p:ext>
    </p:extLst>
  </p:cSld>
  <p:clrMapOvr>
    <a:masterClrMapping/>
  </p:clrMapOvr>
  <p:extLst>
    <p:ext uri="{DCECCB84-F9BA-43D5-87BE-67443E8EF086}">
      <p15:sldGuideLst xmlns:p15="http://schemas.microsoft.com/office/powerpoint/2012/main">
        <p15:guide id="1" pos="284">
          <p15:clr>
            <a:srgbClr val="FA7B17"/>
          </p15:clr>
        </p15:guide>
        <p15:guide id="2" orient="horz" pos="1026">
          <p15:clr>
            <a:srgbClr val="FA7B17"/>
          </p15:clr>
        </p15:guide>
        <p15:guide id="3" pos="7401">
          <p15:clr>
            <a:srgbClr val="FA7B17"/>
          </p15:clr>
        </p15:guide>
        <p15:guide id="4" orient="horz" pos="3906">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Leer">
  <p:cSld name="Leer">
    <p:spTree>
      <p:nvGrpSpPr>
        <p:cNvPr id="1" name="Shape 523"/>
        <p:cNvGrpSpPr/>
        <p:nvPr/>
      </p:nvGrpSpPr>
      <p:grpSpPr>
        <a:xfrm>
          <a:off x="0" y="0"/>
          <a:ext cx="0" cy="0"/>
          <a:chOff x="0" y="0"/>
          <a:chExt cx="0" cy="0"/>
        </a:xfrm>
      </p:grpSpPr>
    </p:spTree>
    <p:extLst>
      <p:ext uri="{BB962C8B-B14F-4D97-AF65-F5344CB8AC3E}">
        <p14:creationId xmlns:p14="http://schemas.microsoft.com/office/powerpoint/2010/main" val="974116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Spacer_bg_wave-Blue-Turkis">
  <p:cSld name="Spacer_bg_wave-Blue-Turkis">
    <p:spTree>
      <p:nvGrpSpPr>
        <p:cNvPr id="1" name="Shape 529"/>
        <p:cNvGrpSpPr/>
        <p:nvPr/>
      </p:nvGrpSpPr>
      <p:grpSpPr>
        <a:xfrm>
          <a:off x="0" y="0"/>
          <a:ext cx="0" cy="0"/>
          <a:chOff x="0" y="0"/>
          <a:chExt cx="0" cy="0"/>
        </a:xfrm>
      </p:grpSpPr>
      <p:pic>
        <p:nvPicPr>
          <p:cNvPr id="530" name="Google Shape;530;p66"/>
          <p:cNvPicPr preferRelativeResize="0"/>
          <p:nvPr/>
        </p:nvPicPr>
        <p:blipFill rotWithShape="1">
          <a:blip r:embed="rId2">
            <a:alphaModFix/>
          </a:blip>
          <a:srcRect/>
          <a:stretch/>
        </p:blipFill>
        <p:spPr>
          <a:xfrm>
            <a:off x="-196625" y="1417400"/>
            <a:ext cx="12585252" cy="4234000"/>
          </a:xfrm>
          <a:prstGeom prst="rect">
            <a:avLst/>
          </a:prstGeom>
          <a:noFill/>
          <a:ln>
            <a:noFill/>
          </a:ln>
        </p:spPr>
      </p:pic>
      <p:pic>
        <p:nvPicPr>
          <p:cNvPr id="531" name="Google Shape;531;p66"/>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32" name="Google Shape;532;p66"/>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33" name="Google Shape;533;p66"/>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3335995150"/>
      </p:ext>
    </p:extLst>
  </p:cSld>
  <p:clrMapOvr>
    <a:masterClrMapping/>
  </p:clrMapOvr>
  <p:extLst>
    <p:ext uri="{DCECCB84-F9BA-43D5-87BE-67443E8EF086}">
      <p15:sldGuideLst xmlns:p15="http://schemas.microsoft.com/office/powerpoint/2012/main">
        <p15:guide id="1" pos="960">
          <p15:clr>
            <a:srgbClr val="FA7B17"/>
          </p15:clr>
        </p15:guide>
        <p15:guide id="2" pos="21906">
          <p15:clr>
            <a:srgbClr val="FA7B17"/>
          </p15:clr>
        </p15:guide>
        <p15:guide id="3" orient="horz" pos="3107">
          <p15:clr>
            <a:srgbClr val="FA7B17"/>
          </p15:clr>
        </p15:guide>
        <p15:guide id="4" orient="horz" pos="11341">
          <p15:clr>
            <a:srgbClr val="FA7B17"/>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Spacer_bg_wave-Blue">
  <p:cSld name="Spacer_bg_wave-Blue">
    <p:spTree>
      <p:nvGrpSpPr>
        <p:cNvPr id="1" name="Shape 538"/>
        <p:cNvGrpSpPr/>
        <p:nvPr/>
      </p:nvGrpSpPr>
      <p:grpSpPr>
        <a:xfrm>
          <a:off x="0" y="0"/>
          <a:ext cx="0" cy="0"/>
          <a:chOff x="0" y="0"/>
          <a:chExt cx="0" cy="0"/>
        </a:xfrm>
      </p:grpSpPr>
      <p:sp>
        <p:nvSpPr>
          <p:cNvPr id="539" name="Google Shape;539;p68"/>
          <p:cNvSpPr/>
          <p:nvPr/>
        </p:nvSpPr>
        <p:spPr>
          <a:xfrm>
            <a:off x="0" y="0"/>
            <a:ext cx="12192000" cy="6858000"/>
          </a:xfrm>
          <a:prstGeom prst="rect">
            <a:avLst/>
          </a:prstGeom>
          <a:solidFill>
            <a:schemeClr val="dk1"/>
          </a:solidFill>
          <a:ln>
            <a:noFill/>
          </a:ln>
        </p:spPr>
        <p:txBody>
          <a:bodyPr spcFirstLastPara="1" wrap="square" lIns="91425" tIns="91425" rIns="91425" bIns="91425" anchor="ctr" anchorCtr="0">
            <a:noAutofit/>
          </a:bodyPr>
          <a:lstStyle/>
          <a:p>
            <a:pPr>
              <a:buClr>
                <a:srgbClr val="000000"/>
              </a:buClr>
              <a:buSzPts val="1400"/>
              <a:buFont typeface="Arial"/>
              <a:buNone/>
            </a:pPr>
            <a:endParaRPr sz="1400" kern="0">
              <a:solidFill>
                <a:srgbClr val="000000"/>
              </a:solidFill>
              <a:latin typeface="Arial"/>
              <a:cs typeface="Arial"/>
              <a:sym typeface="Arial"/>
            </a:endParaRPr>
          </a:p>
        </p:txBody>
      </p:sp>
      <p:pic>
        <p:nvPicPr>
          <p:cNvPr id="540" name="Google Shape;540;p68"/>
          <p:cNvPicPr preferRelativeResize="0"/>
          <p:nvPr/>
        </p:nvPicPr>
        <p:blipFill rotWithShape="1">
          <a:blip r:embed="rId2">
            <a:alphaModFix/>
          </a:blip>
          <a:srcRect/>
          <a:stretch/>
        </p:blipFill>
        <p:spPr>
          <a:xfrm>
            <a:off x="-196625" y="1417400"/>
            <a:ext cx="12585252" cy="4234000"/>
          </a:xfrm>
          <a:prstGeom prst="rect">
            <a:avLst/>
          </a:prstGeom>
          <a:noFill/>
          <a:ln>
            <a:noFill/>
          </a:ln>
        </p:spPr>
      </p:pic>
      <p:sp>
        <p:nvSpPr>
          <p:cNvPr id="541" name="Google Shape;541;p68"/>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42" name="Google Shape;542;p68"/>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1967850530"/>
      </p:ext>
    </p:extLst>
  </p:cSld>
  <p:clrMapOvr>
    <a:masterClrMapping/>
  </p:clrMapOvr>
  <p:extLst>
    <p:ext uri="{DCECCB84-F9BA-43D5-87BE-67443E8EF086}">
      <p15:sldGuideLst xmlns:p15="http://schemas.microsoft.com/office/powerpoint/2012/main">
        <p15:guide id="1" pos="960">
          <p15:clr>
            <a:srgbClr val="FA7B17"/>
          </p15:clr>
        </p15:guide>
        <p15:guide id="2" pos="6699">
          <p15:clr>
            <a:srgbClr val="FA7B17"/>
          </p15:clr>
        </p15:guide>
        <p15:guide id="3" orient="horz" pos="1213">
          <p15:clr>
            <a:srgbClr val="FA7B17"/>
          </p15:clr>
        </p15:guide>
        <p15:guide id="4" orient="horz" pos="3107">
          <p15:clr>
            <a:srgbClr val="FA7B17"/>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Titel und Inhalt" userDrawn="1">
  <p:cSld name="Titel und Inhalt">
    <p:spTree>
      <p:nvGrpSpPr>
        <p:cNvPr id="1" name="Shape 23"/>
        <p:cNvGrpSpPr/>
        <p:nvPr/>
      </p:nvGrpSpPr>
      <p:grpSpPr>
        <a:xfrm>
          <a:off x="0" y="0"/>
          <a:ext cx="0" cy="0"/>
          <a:chOff x="0" y="0"/>
          <a:chExt cx="0" cy="0"/>
        </a:xfrm>
      </p:grpSpPr>
      <p:pic>
        <p:nvPicPr>
          <p:cNvPr id="10" name="Grafik 9">
            <a:extLst>
              <a:ext uri="{FF2B5EF4-FFF2-40B4-BE49-F238E27FC236}">
                <a16:creationId xmlns:a16="http://schemas.microsoft.com/office/drawing/2014/main" id="{2FE9C6F4-D30E-A241-9282-D1B2851BC2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87366" y="0"/>
            <a:ext cx="10804634" cy="6077607"/>
          </a:xfrm>
          <a:prstGeom prst="rect">
            <a:avLst/>
          </a:prstGeom>
        </p:spPr>
      </p:pic>
      <p:pic>
        <p:nvPicPr>
          <p:cNvPr id="12" name="Grafik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179678"/>
            <a:ext cx="8856921" cy="5690847"/>
          </a:xfrm>
          <a:prstGeom prst="rect">
            <a:avLst/>
          </a:prstGeom>
        </p:spPr>
      </p:pic>
      <p:sp>
        <p:nvSpPr>
          <p:cNvPr id="16" name="Google Shape;24;p24">
            <a:extLst>
              <a:ext uri="{FF2B5EF4-FFF2-40B4-BE49-F238E27FC236}">
                <a16:creationId xmlns:a16="http://schemas.microsoft.com/office/drawing/2014/main" id="{8DD8EABD-DBF7-9D43-B0D0-31021EBFDE64}"/>
              </a:ext>
            </a:extLst>
          </p:cNvPr>
          <p:cNvSpPr txBox="1">
            <a:spLocks noGrp="1"/>
          </p:cNvSpPr>
          <p:nvPr>
            <p:ph type="title"/>
          </p:nvPr>
        </p:nvSpPr>
        <p:spPr>
          <a:xfrm>
            <a:off x="451693" y="449205"/>
            <a:ext cx="11288614" cy="75666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1A6E99"/>
              </a:buClr>
              <a:buSzPts val="1800"/>
              <a:buNone/>
              <a:defRPr sz="2500" b="1">
                <a:solidFill>
                  <a:srgbClr val="31B7BC"/>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pic>
        <p:nvPicPr>
          <p:cNvPr id="17" name="Grafik 16">
            <a:extLst>
              <a:ext uri="{FF2B5EF4-FFF2-40B4-BE49-F238E27FC236}">
                <a16:creationId xmlns:a16="http://schemas.microsoft.com/office/drawing/2014/main" id="{E3C9AB38-1A31-A746-89C5-947E7ABB7DD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1694" y="6551210"/>
            <a:ext cx="582711" cy="141730"/>
          </a:xfrm>
          <a:prstGeom prst="rect">
            <a:avLst/>
          </a:prstGeom>
        </p:spPr>
      </p:pic>
      <p:cxnSp>
        <p:nvCxnSpPr>
          <p:cNvPr id="18" name="Google Shape;31;p24">
            <a:extLst>
              <a:ext uri="{FF2B5EF4-FFF2-40B4-BE49-F238E27FC236}">
                <a16:creationId xmlns:a16="http://schemas.microsoft.com/office/drawing/2014/main" id="{4B520001-114C-DF42-8CC5-C159B30D5D28}"/>
              </a:ext>
            </a:extLst>
          </p:cNvPr>
          <p:cNvCxnSpPr>
            <a:cxnSpLocks/>
          </p:cNvCxnSpPr>
          <p:nvPr userDrawn="1"/>
        </p:nvCxnSpPr>
        <p:spPr>
          <a:xfrm>
            <a:off x="451693" y="6440667"/>
            <a:ext cx="11288614" cy="0"/>
          </a:xfrm>
          <a:prstGeom prst="straightConnector1">
            <a:avLst/>
          </a:prstGeom>
          <a:noFill/>
          <a:ln w="22225" cap="rnd" cmpd="sng">
            <a:gradFill flip="none" rotWithShape="1">
              <a:gsLst>
                <a:gs pos="0">
                  <a:srgbClr val="31B7BC"/>
                </a:gs>
                <a:gs pos="50000">
                  <a:srgbClr val="00709D"/>
                </a:gs>
                <a:gs pos="100000">
                  <a:srgbClr val="F08046"/>
                </a:gs>
              </a:gsLst>
              <a:lin ang="0" scaled="1"/>
              <a:tileRect/>
            </a:gradFill>
            <a:prstDash val="solid"/>
            <a:miter lim="800000"/>
            <a:headEnd type="none" w="sm" len="sm"/>
            <a:tailEnd type="none" w="sm" len="sm"/>
          </a:ln>
        </p:spPr>
      </p:cxnSp>
      <p:sp>
        <p:nvSpPr>
          <p:cNvPr id="20" name="Google Shape;21;p22"/>
          <p:cNvSpPr txBox="1">
            <a:spLocks noGrp="1"/>
          </p:cNvSpPr>
          <p:nvPr>
            <p:ph type="sldNum" idx="12"/>
          </p:nvPr>
        </p:nvSpPr>
        <p:spPr>
          <a:xfrm>
            <a:off x="8845617" y="6431506"/>
            <a:ext cx="2894690" cy="365125"/>
          </a:xfrm>
          <a:prstGeom prst="rect">
            <a:avLst/>
          </a:prstGeom>
          <a:noFill/>
          <a:ln>
            <a:noFill/>
          </a:ln>
        </p:spPr>
        <p:txBody>
          <a:bodyPr spcFirstLastPara="1" wrap="square" lIns="91425" tIns="45700" rIns="0" bIns="45700" anchor="ctr" anchorCtr="0">
            <a:noAutofit/>
          </a:bodyPr>
          <a:lstStyle>
            <a:lvl1pPr marL="0" lvl="0" indent="0" algn="r">
              <a:spcBef>
                <a:spcPts val="0"/>
              </a:spcBef>
              <a:buNone/>
              <a:defRPr>
                <a:solidFill>
                  <a:srgbClr val="515151"/>
                </a:solidFill>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a:buClr>
                <a:srgbClr val="000000"/>
              </a:buClr>
              <a:buFont typeface="Arial"/>
              <a:buNone/>
            </a:pPr>
            <a:fld id="{00000000-1234-1234-1234-123412341234}" type="slidenum">
              <a:rPr lang="de-DE" sz="1400" kern="0" smtClean="0">
                <a:latin typeface="Arial"/>
                <a:cs typeface="Arial"/>
                <a:sym typeface="Arial"/>
              </a:rPr>
              <a:pPr>
                <a:buClr>
                  <a:srgbClr val="000000"/>
                </a:buClr>
                <a:buFont typeface="Arial"/>
                <a:buNone/>
              </a:pPr>
              <a:t>‹#›</a:t>
            </a:fld>
            <a:endParaRPr lang="de-DE" sz="1400" kern="0" dirty="0">
              <a:latin typeface="Arial"/>
              <a:cs typeface="Arial"/>
              <a:sym typeface="Arial"/>
            </a:endParaRPr>
          </a:p>
        </p:txBody>
      </p:sp>
      <p:pic>
        <p:nvPicPr>
          <p:cNvPr id="9" name="Grafik 8">
            <a:extLst>
              <a:ext uri="{FF2B5EF4-FFF2-40B4-BE49-F238E27FC236}">
                <a16:creationId xmlns:a16="http://schemas.microsoft.com/office/drawing/2014/main" id="{E081A2C4-6ED4-634C-A069-CD06E6F9D0A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27288" y="6571023"/>
            <a:ext cx="1697331" cy="160953"/>
          </a:xfrm>
          <a:prstGeom prst="rect">
            <a:avLst/>
          </a:prstGeom>
        </p:spPr>
      </p:pic>
    </p:spTree>
    <p:extLst>
      <p:ext uri="{BB962C8B-B14F-4D97-AF65-F5344CB8AC3E}">
        <p14:creationId xmlns:p14="http://schemas.microsoft.com/office/powerpoint/2010/main" val="179720920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Contentpage_Design_01_02" preserve="1">
  <p:cSld name="Contentpage_Design_01_02">
    <p:spTree>
      <p:nvGrpSpPr>
        <p:cNvPr id="1" name="Shape 441"/>
        <p:cNvGrpSpPr/>
        <p:nvPr/>
      </p:nvGrpSpPr>
      <p:grpSpPr>
        <a:xfrm>
          <a:off x="0" y="0"/>
          <a:ext cx="0" cy="0"/>
          <a:chOff x="0" y="0"/>
          <a:chExt cx="0" cy="0"/>
        </a:xfrm>
      </p:grpSpPr>
      <p:pic>
        <p:nvPicPr>
          <p:cNvPr id="442" name="Google Shape;442;p55" descr="Ein Bild, das Text enthält.&#10;&#10;Automatisch generierte Beschreibung"/>
          <p:cNvPicPr preferRelativeResize="0"/>
          <p:nvPr/>
        </p:nvPicPr>
        <p:blipFill rotWithShape="1">
          <a:blip r:embed="rId2">
            <a:alphaModFix/>
          </a:blip>
          <a:srcRect/>
          <a:stretch/>
        </p:blipFill>
        <p:spPr>
          <a:xfrm>
            <a:off x="5712321" y="-8291"/>
            <a:ext cx="6479680" cy="1781912"/>
          </a:xfrm>
          <a:prstGeom prst="rect">
            <a:avLst/>
          </a:prstGeom>
          <a:noFill/>
          <a:ln>
            <a:noFill/>
          </a:ln>
        </p:spPr>
      </p:pic>
      <p:pic>
        <p:nvPicPr>
          <p:cNvPr id="443" name="Google Shape;443;p55"/>
          <p:cNvPicPr preferRelativeResize="0"/>
          <p:nvPr/>
        </p:nvPicPr>
        <p:blipFill rotWithShape="1">
          <a:blip r:embed="rId3">
            <a:alphaModFix/>
          </a:blip>
          <a:srcRect/>
          <a:stretch/>
        </p:blipFill>
        <p:spPr>
          <a:xfrm>
            <a:off x="0" y="1179678"/>
            <a:ext cx="8856920" cy="5690847"/>
          </a:xfrm>
          <a:prstGeom prst="rect">
            <a:avLst/>
          </a:prstGeom>
          <a:noFill/>
          <a:ln>
            <a:noFill/>
          </a:ln>
        </p:spPr>
      </p:pic>
      <p:cxnSp>
        <p:nvCxnSpPr>
          <p:cNvPr id="444" name="Google Shape;444;p55"/>
          <p:cNvCxnSpPr/>
          <p:nvPr/>
        </p:nvCxnSpPr>
        <p:spPr>
          <a:xfrm>
            <a:off x="451693" y="6440667"/>
            <a:ext cx="2178600" cy="0"/>
          </a:xfrm>
          <a:prstGeom prst="straightConnector1">
            <a:avLst/>
          </a:prstGeom>
          <a:noFill/>
          <a:ln w="9525" cap="rnd" cmpd="sng">
            <a:solidFill>
              <a:srgbClr val="31B7BC"/>
            </a:solidFill>
            <a:prstDash val="solid"/>
            <a:miter lim="800000"/>
            <a:headEnd type="none" w="sm" len="sm"/>
            <a:tailEnd type="none" w="sm" len="sm"/>
          </a:ln>
        </p:spPr>
      </p:cxnSp>
      <p:pic>
        <p:nvPicPr>
          <p:cNvPr id="445" name="Google Shape;445;p55"/>
          <p:cNvPicPr preferRelativeResize="0"/>
          <p:nvPr/>
        </p:nvPicPr>
        <p:blipFill rotWithShape="1">
          <a:blip r:embed="rId4">
            <a:alphaModFix/>
          </a:blip>
          <a:srcRect/>
          <a:stretch/>
        </p:blipFill>
        <p:spPr>
          <a:xfrm>
            <a:off x="11050822" y="6551209"/>
            <a:ext cx="700031" cy="170266"/>
          </a:xfrm>
          <a:prstGeom prst="rect">
            <a:avLst/>
          </a:prstGeom>
          <a:noFill/>
          <a:ln>
            <a:noFill/>
          </a:ln>
        </p:spPr>
      </p:pic>
      <p:sp>
        <p:nvSpPr>
          <p:cNvPr id="446" name="Google Shape;446;p55"/>
          <p:cNvSpPr txBox="1">
            <a:spLocks noGrp="1"/>
          </p:cNvSpPr>
          <p:nvPr>
            <p:ph type="title"/>
          </p:nvPr>
        </p:nvSpPr>
        <p:spPr>
          <a:xfrm>
            <a:off x="442925" y="495650"/>
            <a:ext cx="67350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47" name="Google Shape;447;p55"/>
          <p:cNvSpPr txBox="1">
            <a:spLocks noGrp="1"/>
          </p:cNvSpPr>
          <p:nvPr>
            <p:ph type="body" idx="1"/>
          </p:nvPr>
        </p:nvSpPr>
        <p:spPr>
          <a:xfrm>
            <a:off x="6570000" y="1628775"/>
            <a:ext cx="5170500" cy="36234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cxnSp>
        <p:nvCxnSpPr>
          <p:cNvPr id="448" name="Google Shape;448;p55"/>
          <p:cNvCxnSpPr/>
          <p:nvPr/>
        </p:nvCxnSpPr>
        <p:spPr>
          <a:xfrm>
            <a:off x="8538550" y="6441475"/>
            <a:ext cx="3214500" cy="0"/>
          </a:xfrm>
          <a:prstGeom prst="straightConnector1">
            <a:avLst/>
          </a:prstGeom>
          <a:noFill/>
          <a:ln w="9525" cap="rnd" cmpd="sng">
            <a:solidFill>
              <a:srgbClr val="31B7BC"/>
            </a:solidFill>
            <a:prstDash val="solid"/>
            <a:miter lim="800000"/>
            <a:headEnd type="none" w="sm" len="sm"/>
            <a:tailEnd type="none" w="sm" len="sm"/>
          </a:ln>
        </p:spPr>
      </p:cxnSp>
      <p:sp>
        <p:nvSpPr>
          <p:cNvPr id="449" name="Google Shape;449;p55"/>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31B7BC"/>
                </a:solidFill>
                <a:latin typeface="Calibri"/>
                <a:ea typeface="Calibri"/>
                <a:cs typeface="Calibri"/>
                <a:sym typeface="Calibri"/>
              </a:rPr>
              <a:pPr>
                <a:buClr>
                  <a:srgbClr val="000000"/>
                </a:buClr>
                <a:buSzPts val="1200"/>
                <a:buFont typeface="Arial"/>
                <a:buNone/>
              </a:pPr>
              <a:t>‹#›</a:t>
            </a:fld>
            <a:endParaRPr sz="1400" b="1" kern="0">
              <a:solidFill>
                <a:srgbClr val="31B7BC"/>
              </a:solidFill>
              <a:latin typeface="Calibri"/>
              <a:ea typeface="Calibri"/>
              <a:cs typeface="Calibri"/>
              <a:sym typeface="Calibri"/>
            </a:endParaRPr>
          </a:p>
        </p:txBody>
      </p:sp>
      <p:sp>
        <p:nvSpPr>
          <p:cNvPr id="450" name="Google Shape;450;p55"/>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1A6E99"/>
                </a:solidFill>
                <a:latin typeface="Calibri"/>
                <a:ea typeface="Calibri"/>
                <a:cs typeface="Calibri"/>
                <a:sym typeface="Calibri"/>
              </a:rPr>
              <a:t>Connecting your business</a:t>
            </a:r>
            <a:endParaRPr sz="1400" kern="0">
              <a:solidFill>
                <a:srgbClr val="1A6E99"/>
              </a:solidFill>
              <a:latin typeface="Calibri"/>
              <a:ea typeface="Calibri"/>
              <a:cs typeface="Calibri"/>
              <a:sym typeface="Calibri"/>
            </a:endParaRPr>
          </a:p>
        </p:txBody>
      </p:sp>
    </p:spTree>
    <p:extLst>
      <p:ext uri="{BB962C8B-B14F-4D97-AF65-F5344CB8AC3E}">
        <p14:creationId xmlns:p14="http://schemas.microsoft.com/office/powerpoint/2010/main" val="326796696"/>
      </p:ext>
    </p:extLst>
  </p:cSld>
  <p:clrMapOvr>
    <a:masterClrMapping/>
  </p:clrMapOvr>
  <p:extLst>
    <p:ext uri="{DCECCB84-F9BA-43D5-87BE-67443E8EF086}">
      <p15:sldGuideLst xmlns:p15="http://schemas.microsoft.com/office/powerpoint/2012/main">
        <p15:guide id="1" pos="7401">
          <p15:clr>
            <a:srgbClr val="FBAE40"/>
          </p15:clr>
        </p15:guide>
        <p15:guide id="2" pos="4139">
          <p15:clr>
            <a:srgbClr val="FBAE40"/>
          </p15:clr>
        </p15:guide>
        <p15:guide id="3" orient="horz" pos="1026">
          <p15:clr>
            <a:srgbClr val="FBAE40"/>
          </p15:clr>
        </p15:guide>
        <p15:guide id="4" orient="horz" pos="3308">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Textpage_wave-bl_02">
  <p:cSld name="Textpage_wave-bl_02">
    <p:spTree>
      <p:nvGrpSpPr>
        <p:cNvPr id="1" name="Shape 218"/>
        <p:cNvGrpSpPr/>
        <p:nvPr/>
      </p:nvGrpSpPr>
      <p:grpSpPr>
        <a:xfrm>
          <a:off x="0" y="0"/>
          <a:ext cx="0" cy="0"/>
          <a:chOff x="0" y="0"/>
          <a:chExt cx="0" cy="0"/>
        </a:xfrm>
      </p:grpSpPr>
      <p:pic>
        <p:nvPicPr>
          <p:cNvPr id="219" name="Google Shape;219;p34"/>
          <p:cNvPicPr preferRelativeResize="0"/>
          <p:nvPr/>
        </p:nvPicPr>
        <p:blipFill>
          <a:blip r:embed="rId2">
            <a:alphaModFix amt="6000"/>
          </a:blip>
          <a:stretch>
            <a:fillRect/>
          </a:stretch>
        </p:blipFill>
        <p:spPr>
          <a:xfrm>
            <a:off x="0" y="1781770"/>
            <a:ext cx="12192000" cy="3065859"/>
          </a:xfrm>
          <a:prstGeom prst="rect">
            <a:avLst/>
          </a:prstGeom>
          <a:noFill/>
          <a:ln>
            <a:noFill/>
          </a:ln>
        </p:spPr>
      </p:pic>
      <p:sp>
        <p:nvSpPr>
          <p:cNvPr id="220" name="Google Shape;220;p34"/>
          <p:cNvSpPr txBox="1">
            <a:spLocks noGrp="1"/>
          </p:cNvSpPr>
          <p:nvPr>
            <p:ph type="title"/>
          </p:nvPr>
        </p:nvSpPr>
        <p:spPr>
          <a:xfrm>
            <a:off x="442925" y="495650"/>
            <a:ext cx="113013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2600"/>
              <a:buNone/>
              <a:defRPr/>
            </a:lvl2pPr>
            <a:lvl3pPr lvl="2" algn="l" rtl="0">
              <a:lnSpc>
                <a:spcPct val="100000"/>
              </a:lnSpc>
              <a:spcBef>
                <a:spcPts val="0"/>
              </a:spcBef>
              <a:spcAft>
                <a:spcPts val="0"/>
              </a:spcAft>
              <a:buSzPts val="2600"/>
              <a:buNone/>
              <a:defRPr/>
            </a:lvl3pPr>
            <a:lvl4pPr lvl="3" algn="l" rtl="0">
              <a:lnSpc>
                <a:spcPct val="100000"/>
              </a:lnSpc>
              <a:spcBef>
                <a:spcPts val="0"/>
              </a:spcBef>
              <a:spcAft>
                <a:spcPts val="0"/>
              </a:spcAft>
              <a:buSzPts val="2600"/>
              <a:buNone/>
              <a:defRPr/>
            </a:lvl4pPr>
            <a:lvl5pPr lvl="4" algn="l" rtl="0">
              <a:lnSpc>
                <a:spcPct val="100000"/>
              </a:lnSpc>
              <a:spcBef>
                <a:spcPts val="0"/>
              </a:spcBef>
              <a:spcAft>
                <a:spcPts val="0"/>
              </a:spcAft>
              <a:buSzPts val="2600"/>
              <a:buNone/>
              <a:defRPr/>
            </a:lvl5pPr>
            <a:lvl6pPr lvl="5" algn="l" rtl="0">
              <a:lnSpc>
                <a:spcPct val="100000"/>
              </a:lnSpc>
              <a:spcBef>
                <a:spcPts val="0"/>
              </a:spcBef>
              <a:spcAft>
                <a:spcPts val="0"/>
              </a:spcAft>
              <a:buSzPts val="2600"/>
              <a:buNone/>
              <a:defRPr/>
            </a:lvl6pPr>
            <a:lvl7pPr lvl="6" algn="l" rtl="0">
              <a:lnSpc>
                <a:spcPct val="100000"/>
              </a:lnSpc>
              <a:spcBef>
                <a:spcPts val="0"/>
              </a:spcBef>
              <a:spcAft>
                <a:spcPts val="0"/>
              </a:spcAft>
              <a:buSzPts val="2600"/>
              <a:buNone/>
              <a:defRPr/>
            </a:lvl7pPr>
            <a:lvl8pPr lvl="7" algn="l" rtl="0">
              <a:lnSpc>
                <a:spcPct val="100000"/>
              </a:lnSpc>
              <a:spcBef>
                <a:spcPts val="0"/>
              </a:spcBef>
              <a:spcAft>
                <a:spcPts val="0"/>
              </a:spcAft>
              <a:buSzPts val="2600"/>
              <a:buNone/>
              <a:defRPr/>
            </a:lvl8pPr>
            <a:lvl9pPr lvl="8" algn="l" rtl="0">
              <a:lnSpc>
                <a:spcPct val="100000"/>
              </a:lnSpc>
              <a:spcBef>
                <a:spcPts val="0"/>
              </a:spcBef>
              <a:spcAft>
                <a:spcPts val="0"/>
              </a:spcAft>
              <a:buSzPts val="2600"/>
              <a:buNone/>
              <a:defRPr/>
            </a:lvl9pPr>
          </a:lstStyle>
          <a:p>
            <a:endParaRPr/>
          </a:p>
        </p:txBody>
      </p:sp>
      <p:pic>
        <p:nvPicPr>
          <p:cNvPr id="221" name="Google Shape;221;p34"/>
          <p:cNvPicPr preferRelativeResize="0"/>
          <p:nvPr/>
        </p:nvPicPr>
        <p:blipFill rotWithShape="1">
          <a:blip r:embed="rId3">
            <a:alphaModFix/>
          </a:blip>
          <a:srcRect/>
          <a:stretch/>
        </p:blipFill>
        <p:spPr>
          <a:xfrm>
            <a:off x="11047146" y="6558307"/>
            <a:ext cx="700031" cy="170266"/>
          </a:xfrm>
          <a:prstGeom prst="rect">
            <a:avLst/>
          </a:prstGeom>
          <a:noFill/>
          <a:ln>
            <a:noFill/>
          </a:ln>
        </p:spPr>
      </p:pic>
      <p:sp>
        <p:nvSpPr>
          <p:cNvPr id="222" name="Google Shape;222;p34"/>
          <p:cNvSpPr txBox="1">
            <a:spLocks noGrp="1"/>
          </p:cNvSpPr>
          <p:nvPr>
            <p:ph type="body" idx="1"/>
          </p:nvPr>
        </p:nvSpPr>
        <p:spPr>
          <a:xfrm>
            <a:off x="451800" y="1628775"/>
            <a:ext cx="11297400" cy="45177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pic>
        <p:nvPicPr>
          <p:cNvPr id="223" name="Google Shape;223;p34"/>
          <p:cNvPicPr preferRelativeResize="0"/>
          <p:nvPr/>
        </p:nvPicPr>
        <p:blipFill>
          <a:blip r:embed="rId4">
            <a:alphaModFix/>
          </a:blip>
          <a:stretch>
            <a:fillRect/>
          </a:stretch>
        </p:blipFill>
        <p:spPr>
          <a:xfrm flipH="1">
            <a:off x="0" y="5434647"/>
            <a:ext cx="5175825" cy="1423353"/>
          </a:xfrm>
          <a:prstGeom prst="rect">
            <a:avLst/>
          </a:prstGeom>
          <a:noFill/>
          <a:ln>
            <a:noFill/>
          </a:ln>
        </p:spPr>
      </p:pic>
      <p:cxnSp>
        <p:nvCxnSpPr>
          <p:cNvPr id="224" name="Google Shape;224;p34"/>
          <p:cNvCxnSpPr/>
          <p:nvPr/>
        </p:nvCxnSpPr>
        <p:spPr>
          <a:xfrm>
            <a:off x="451693" y="6440667"/>
            <a:ext cx="11301300" cy="0"/>
          </a:xfrm>
          <a:prstGeom prst="straightConnector1">
            <a:avLst/>
          </a:prstGeom>
          <a:noFill/>
          <a:ln w="9525" cap="rnd" cmpd="sng">
            <a:solidFill>
              <a:srgbClr val="31B7BC"/>
            </a:solidFill>
            <a:prstDash val="solid"/>
            <a:miter lim="800000"/>
            <a:headEnd type="none" w="sm" len="sm"/>
            <a:tailEnd type="none" w="sm" len="sm"/>
          </a:ln>
        </p:spPr>
      </p:cxnSp>
      <p:sp>
        <p:nvSpPr>
          <p:cNvPr id="225" name="Google Shape;225;p34"/>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FFFFFF"/>
                </a:solidFill>
                <a:latin typeface="Calibri"/>
                <a:ea typeface="Calibri"/>
                <a:cs typeface="Calibri"/>
                <a:sym typeface="Calibri"/>
              </a:rPr>
              <a:pPr>
                <a:buClr>
                  <a:srgbClr val="000000"/>
                </a:buClr>
                <a:buSzPts val="1200"/>
                <a:buFont typeface="Arial"/>
                <a:buNone/>
              </a:pPr>
              <a:t>‹#›</a:t>
            </a:fld>
            <a:endParaRPr sz="1400" b="1" kern="0">
              <a:solidFill>
                <a:srgbClr val="FFFFFF"/>
              </a:solidFill>
              <a:latin typeface="Calibri"/>
              <a:ea typeface="Calibri"/>
              <a:cs typeface="Calibri"/>
              <a:sym typeface="Calibri"/>
            </a:endParaRPr>
          </a:p>
        </p:txBody>
      </p:sp>
      <p:sp>
        <p:nvSpPr>
          <p:cNvPr id="226" name="Google Shape;226;p34"/>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FFFFFF"/>
                </a:solidFill>
                <a:latin typeface="Calibri"/>
                <a:ea typeface="Calibri"/>
                <a:cs typeface="Calibri"/>
                <a:sym typeface="Calibri"/>
              </a:rPr>
              <a:t>Connecting your business</a:t>
            </a:r>
            <a:endParaRPr sz="1400" kern="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3396502159"/>
      </p:ext>
    </p:extLst>
  </p:cSld>
  <p:clrMapOvr>
    <a:masterClrMapping/>
  </p:clrMapOvr>
  <p:extLst>
    <p:ext uri="{DCECCB84-F9BA-43D5-87BE-67443E8EF086}">
      <p15:sldGuideLst xmlns:p15="http://schemas.microsoft.com/office/powerpoint/2012/main">
        <p15:guide id="1" pos="279">
          <p15:clr>
            <a:srgbClr val="FBAE40"/>
          </p15:clr>
        </p15:guide>
        <p15:guide id="2" orient="horz" pos="1026">
          <p15:clr>
            <a:srgbClr val="FBAE40"/>
          </p15:clr>
        </p15:guide>
        <p15:guide id="3" pos="7401">
          <p15:clr>
            <a:srgbClr val="FBAE40"/>
          </p15:clr>
        </p15:guide>
        <p15:guide id="4" orient="horz" pos="3872">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Textpage_wave-ur_04" preserve="1">
  <p:cSld name="Textpage_wave-ur_04">
    <p:spTree>
      <p:nvGrpSpPr>
        <p:cNvPr id="1" name="Shape 164"/>
        <p:cNvGrpSpPr/>
        <p:nvPr/>
      </p:nvGrpSpPr>
      <p:grpSpPr>
        <a:xfrm>
          <a:off x="0" y="0"/>
          <a:ext cx="0" cy="0"/>
          <a:chOff x="0" y="0"/>
          <a:chExt cx="0" cy="0"/>
        </a:xfrm>
      </p:grpSpPr>
      <p:sp>
        <p:nvSpPr>
          <p:cNvPr id="168" name="Google Shape;168;p28"/>
          <p:cNvSpPr txBox="1">
            <a:spLocks noGrp="1"/>
          </p:cNvSpPr>
          <p:nvPr>
            <p:ph type="title"/>
          </p:nvPr>
        </p:nvSpPr>
        <p:spPr>
          <a:xfrm>
            <a:off x="442923" y="495650"/>
            <a:ext cx="74655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169" name="Google Shape;169;p28"/>
          <p:cNvPicPr preferRelativeResize="0"/>
          <p:nvPr/>
        </p:nvPicPr>
        <p:blipFill rotWithShape="1">
          <a:blip r:embed="rId2">
            <a:alphaModFix/>
          </a:blip>
          <a:srcRect/>
          <a:stretch/>
        </p:blipFill>
        <p:spPr>
          <a:xfrm>
            <a:off x="10566216" y="352854"/>
            <a:ext cx="1174178" cy="285591"/>
          </a:xfrm>
          <a:prstGeom prst="rect">
            <a:avLst/>
          </a:prstGeom>
          <a:noFill/>
          <a:ln>
            <a:noFill/>
          </a:ln>
        </p:spPr>
      </p:pic>
      <p:sp>
        <p:nvSpPr>
          <p:cNvPr id="171" name="Google Shape;171;p28"/>
          <p:cNvSpPr txBox="1">
            <a:spLocks noGrp="1"/>
          </p:cNvSpPr>
          <p:nvPr>
            <p:ph type="body" idx="1"/>
          </p:nvPr>
        </p:nvSpPr>
        <p:spPr>
          <a:xfrm>
            <a:off x="451800" y="1628775"/>
            <a:ext cx="11297400" cy="4680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dirty="0"/>
          </a:p>
        </p:txBody>
      </p:sp>
      <p:grpSp>
        <p:nvGrpSpPr>
          <p:cNvPr id="8" name="Group 7"/>
          <p:cNvGrpSpPr/>
          <p:nvPr userDrawn="1"/>
        </p:nvGrpSpPr>
        <p:grpSpPr>
          <a:xfrm>
            <a:off x="0" y="5956065"/>
            <a:ext cx="12192000" cy="901933"/>
            <a:chOff x="0" y="4467050"/>
            <a:chExt cx="9144000" cy="676450"/>
          </a:xfrm>
        </p:grpSpPr>
        <p:sp>
          <p:nvSpPr>
            <p:cNvPr id="9" name="Rectangle 8">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buFont typeface="Arial"/>
                <a:buNone/>
              </a:pPr>
              <a:endParaRPr lang="en-US" sz="2400" kern="0">
                <a:solidFill>
                  <a:prstClr val="white"/>
                </a:solidFill>
                <a:sym typeface="Arial"/>
              </a:endParaRPr>
            </a:p>
          </p:txBody>
        </p:sp>
        <p:grpSp>
          <p:nvGrpSpPr>
            <p:cNvPr id="10" name="Group 9"/>
            <p:cNvGrpSpPr/>
            <p:nvPr userDrawn="1"/>
          </p:nvGrpSpPr>
          <p:grpSpPr>
            <a:xfrm>
              <a:off x="114300" y="4487369"/>
              <a:ext cx="8910322" cy="599050"/>
              <a:chOff x="114300" y="4487369"/>
              <a:chExt cx="8910322" cy="599050"/>
            </a:xfrm>
          </p:grpSpPr>
          <p:sp>
            <p:nvSpPr>
              <p:cNvPr id="11" name="TextBox 10">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buClr>
                    <a:srgbClr val="000000"/>
                  </a:buClr>
                  <a:buFont typeface="Arial"/>
                  <a:buNone/>
                  <a:defRPr/>
                </a:pPr>
                <a:r>
                  <a:rPr lang="en-US" sz="1400" b="1"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Cohesive Technologies Pvt. Ltd</a:t>
                </a:r>
              </a:p>
            </p:txBody>
          </p:sp>
          <p:sp>
            <p:nvSpPr>
              <p:cNvPr id="12" name="TextBox 11">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buClr>
                    <a:srgbClr val="000000"/>
                  </a:buClr>
                  <a:buFont typeface="Arial"/>
                  <a:buNone/>
                  <a:defRPr/>
                </a:pPr>
                <a:r>
                  <a:rPr lang="en-US" sz="1400" b="1"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Corporate Office: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CS-4, 5 &amp; 6, 4</a:t>
                </a:r>
                <a:r>
                  <a:rPr lang="en-US" sz="1400" kern="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th</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Floor, Ansal Plaza, Sector 3, </a:t>
                </a:r>
                <a:r>
                  <a:rPr lang="en-US" sz="1400" kern="0" dirty="0" err="1">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Vaishali</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Ghaziabad (U.P) - 201010</a:t>
                </a:r>
              </a:p>
            </p:txBody>
          </p:sp>
          <p:sp>
            <p:nvSpPr>
              <p:cNvPr id="13" name="TextBox 12">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buClr>
                    <a:srgbClr val="000000"/>
                  </a:buClr>
                  <a:buFont typeface="Arial"/>
                  <a:buNone/>
                  <a:defRPr/>
                </a:pPr>
                <a:r>
                  <a:rPr lang="en-US" sz="1400"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Email: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info@cohesiveglobal.com   </a:t>
                </a:r>
                <a:r>
                  <a:rPr lang="en-US" sz="1400"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Web: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www.cohesiveglobal.com  </a:t>
                </a:r>
              </a:p>
            </p:txBody>
          </p:sp>
          <p:pic>
            <p:nvPicPr>
              <p:cNvPr id="14" name="Picture 13">
                <a:extLst>
                  <a:ext uri="{FF2B5EF4-FFF2-40B4-BE49-F238E27FC236}">
                    <a16:creationId xmlns:a16="http://schemas.microsoft.com/office/drawing/2014/main" id="{CC6F26D6-4233-4EB5-A663-E0382D50DF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1722887985"/>
      </p:ext>
    </p:extLst>
  </p:cSld>
  <p:clrMapOvr>
    <a:masterClrMapping/>
  </p:clrMapOvr>
  <p:extLst>
    <p:ext uri="{DCECCB84-F9BA-43D5-87BE-67443E8EF086}">
      <p15:sldGuideLst xmlns:p15="http://schemas.microsoft.com/office/powerpoint/2012/main">
        <p15:guide id="1" pos="279">
          <p15:clr>
            <a:srgbClr val="FBAE40"/>
          </p15:clr>
        </p15:guide>
        <p15:guide id="2" pos="7401">
          <p15:clr>
            <a:srgbClr val="FBAE40"/>
          </p15:clr>
        </p15:guide>
        <p15:guide id="3" orient="horz" pos="3974">
          <p15:clr>
            <a:srgbClr val="FBAE40"/>
          </p15:clr>
        </p15:guide>
        <p15:guide id="4" orient="horz" pos="1026">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extpage_wave-ur_04" preserve="1">
  <p:cSld name="1_Textpage_wave-ur_04">
    <p:spTree>
      <p:nvGrpSpPr>
        <p:cNvPr id="1" name="Shape 164"/>
        <p:cNvGrpSpPr/>
        <p:nvPr/>
      </p:nvGrpSpPr>
      <p:grpSpPr>
        <a:xfrm>
          <a:off x="0" y="0"/>
          <a:ext cx="0" cy="0"/>
          <a:chOff x="0" y="0"/>
          <a:chExt cx="0" cy="0"/>
        </a:xfrm>
      </p:grpSpPr>
      <p:pic>
        <p:nvPicPr>
          <p:cNvPr id="165" name="Google Shape;165;p28"/>
          <p:cNvPicPr preferRelativeResize="0"/>
          <p:nvPr/>
        </p:nvPicPr>
        <p:blipFill>
          <a:blip r:embed="rId2">
            <a:alphaModFix amt="5000"/>
          </a:blip>
          <a:stretch>
            <a:fillRect/>
          </a:stretch>
        </p:blipFill>
        <p:spPr>
          <a:xfrm rot="10800000">
            <a:off x="0" y="1781770"/>
            <a:ext cx="12192000" cy="3065859"/>
          </a:xfrm>
          <a:prstGeom prst="rect">
            <a:avLst/>
          </a:prstGeom>
          <a:noFill/>
          <a:ln>
            <a:noFill/>
          </a:ln>
        </p:spPr>
      </p:pic>
      <p:pic>
        <p:nvPicPr>
          <p:cNvPr id="166" name="Google Shape;166;p28"/>
          <p:cNvPicPr preferRelativeResize="0"/>
          <p:nvPr/>
        </p:nvPicPr>
        <p:blipFill>
          <a:blip r:embed="rId3">
            <a:alphaModFix/>
          </a:blip>
          <a:stretch>
            <a:fillRect/>
          </a:stretch>
        </p:blipFill>
        <p:spPr>
          <a:xfrm>
            <a:off x="7835275" y="0"/>
            <a:ext cx="4356725" cy="1198099"/>
          </a:xfrm>
          <a:prstGeom prst="rect">
            <a:avLst/>
          </a:prstGeom>
          <a:noFill/>
          <a:ln>
            <a:noFill/>
          </a:ln>
        </p:spPr>
      </p:pic>
      <p:sp>
        <p:nvSpPr>
          <p:cNvPr id="168" name="Google Shape;168;p28"/>
          <p:cNvSpPr txBox="1">
            <a:spLocks noGrp="1"/>
          </p:cNvSpPr>
          <p:nvPr>
            <p:ph type="title"/>
          </p:nvPr>
        </p:nvSpPr>
        <p:spPr>
          <a:xfrm>
            <a:off x="442923" y="495650"/>
            <a:ext cx="74655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71" name="Google Shape;171;p28"/>
          <p:cNvSpPr txBox="1">
            <a:spLocks noGrp="1"/>
          </p:cNvSpPr>
          <p:nvPr>
            <p:ph type="body" idx="1"/>
          </p:nvPr>
        </p:nvSpPr>
        <p:spPr>
          <a:xfrm>
            <a:off x="451800" y="1628775"/>
            <a:ext cx="11297400" cy="4680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grpSp>
        <p:nvGrpSpPr>
          <p:cNvPr id="10" name="Group 9"/>
          <p:cNvGrpSpPr/>
          <p:nvPr userDrawn="1"/>
        </p:nvGrpSpPr>
        <p:grpSpPr>
          <a:xfrm>
            <a:off x="0" y="5956065"/>
            <a:ext cx="12192000" cy="901933"/>
            <a:chOff x="0" y="4467050"/>
            <a:chExt cx="9144000" cy="676450"/>
          </a:xfrm>
        </p:grpSpPr>
        <p:sp>
          <p:nvSpPr>
            <p:cNvPr id="11" name="Rectangle 10">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buFont typeface="Arial"/>
                <a:buNone/>
              </a:pPr>
              <a:endParaRPr lang="en-US" sz="2400" kern="0">
                <a:solidFill>
                  <a:prstClr val="white"/>
                </a:solidFill>
                <a:sym typeface="Arial"/>
              </a:endParaRPr>
            </a:p>
          </p:txBody>
        </p:sp>
        <p:grpSp>
          <p:nvGrpSpPr>
            <p:cNvPr id="12" name="Group 11"/>
            <p:cNvGrpSpPr/>
            <p:nvPr userDrawn="1"/>
          </p:nvGrpSpPr>
          <p:grpSpPr>
            <a:xfrm>
              <a:off x="114300" y="4487369"/>
              <a:ext cx="8910322" cy="599050"/>
              <a:chOff x="114300" y="4487369"/>
              <a:chExt cx="8910322" cy="599050"/>
            </a:xfrm>
          </p:grpSpPr>
          <p:sp>
            <p:nvSpPr>
              <p:cNvPr id="13" name="TextBox 12">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buClr>
                    <a:srgbClr val="000000"/>
                  </a:buClr>
                  <a:buFont typeface="Arial"/>
                  <a:buNone/>
                  <a:defRPr/>
                </a:pPr>
                <a:r>
                  <a:rPr lang="en-US" sz="1400" b="1"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Cohesive Technologies Pvt. Ltd</a:t>
                </a:r>
              </a:p>
            </p:txBody>
          </p:sp>
          <p:sp>
            <p:nvSpPr>
              <p:cNvPr id="14" name="TextBox 13">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buClr>
                    <a:srgbClr val="000000"/>
                  </a:buClr>
                  <a:buFont typeface="Arial"/>
                  <a:buNone/>
                  <a:defRPr/>
                </a:pPr>
                <a:r>
                  <a:rPr lang="en-US" sz="1400" b="1"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Corporate Office: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CS-4, 5 &amp; 6, 4</a:t>
                </a:r>
                <a:r>
                  <a:rPr lang="en-US" sz="1400" kern="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th</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Floor, Ansal Plaza, Sector 3, </a:t>
                </a:r>
                <a:r>
                  <a:rPr lang="en-US" sz="1400" kern="0" dirty="0" err="1">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Vaishali</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Ghaziabad (U.P) - 201010</a:t>
                </a:r>
              </a:p>
            </p:txBody>
          </p:sp>
          <p:sp>
            <p:nvSpPr>
              <p:cNvPr id="15" name="TextBox 14">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buClr>
                    <a:srgbClr val="000000"/>
                  </a:buClr>
                  <a:buFont typeface="Arial"/>
                  <a:buNone/>
                  <a:defRPr/>
                </a:pPr>
                <a:r>
                  <a:rPr lang="en-US" sz="1400"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Email: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info@cohesiveglobal.com   </a:t>
                </a:r>
                <a:r>
                  <a:rPr lang="en-US" sz="1400"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Web: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www.cohesiveglobal.com  </a:t>
                </a:r>
              </a:p>
            </p:txBody>
          </p:sp>
          <p:pic>
            <p:nvPicPr>
              <p:cNvPr id="16" name="Picture 15">
                <a:extLst>
                  <a:ext uri="{FF2B5EF4-FFF2-40B4-BE49-F238E27FC236}">
                    <a16:creationId xmlns:a16="http://schemas.microsoft.com/office/drawing/2014/main" id="{CC6F26D6-4233-4EB5-A663-E0382D50DF3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17" name="Google Shape;169;p28"/>
          <p:cNvPicPr preferRelativeResize="0"/>
          <p:nvPr userDrawn="1"/>
        </p:nvPicPr>
        <p:blipFill rotWithShape="1">
          <a:blip r:embed="rId5">
            <a:alphaModFix/>
          </a:blip>
          <a:srcRect/>
          <a:stretch/>
        </p:blipFill>
        <p:spPr>
          <a:xfrm>
            <a:off x="10566216" y="638433"/>
            <a:ext cx="1174178" cy="285591"/>
          </a:xfrm>
          <a:prstGeom prst="rect">
            <a:avLst/>
          </a:prstGeom>
          <a:noFill/>
          <a:ln>
            <a:noFill/>
          </a:ln>
        </p:spPr>
      </p:pic>
    </p:spTree>
    <p:extLst>
      <p:ext uri="{BB962C8B-B14F-4D97-AF65-F5344CB8AC3E}">
        <p14:creationId xmlns:p14="http://schemas.microsoft.com/office/powerpoint/2010/main" val="3188755899"/>
      </p:ext>
    </p:extLst>
  </p:cSld>
  <p:clrMapOvr>
    <a:masterClrMapping/>
  </p:clrMapOvr>
  <p:extLst>
    <p:ext uri="{DCECCB84-F9BA-43D5-87BE-67443E8EF086}">
      <p15:sldGuideLst xmlns:p15="http://schemas.microsoft.com/office/powerpoint/2012/main">
        <p15:guide id="1" pos="279">
          <p15:clr>
            <a:srgbClr val="FBAE40"/>
          </p15:clr>
        </p15:guide>
        <p15:guide id="2" pos="7401">
          <p15:clr>
            <a:srgbClr val="FBAE40"/>
          </p15:clr>
        </p15:guide>
        <p15:guide id="3" orient="horz" pos="3974">
          <p15:clr>
            <a:srgbClr val="FBAE40"/>
          </p15:clr>
        </p15:guide>
        <p15:guide id="4" orient="horz" pos="1026">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matchingName="Textpage_wave-br_02" preserve="1">
  <p:cSld name="Textpage_wave-br_02">
    <p:spTree>
      <p:nvGrpSpPr>
        <p:cNvPr id="1" name="Shape 182"/>
        <p:cNvGrpSpPr/>
        <p:nvPr/>
      </p:nvGrpSpPr>
      <p:grpSpPr>
        <a:xfrm>
          <a:off x="0" y="0"/>
          <a:ext cx="0" cy="0"/>
          <a:chOff x="0" y="0"/>
          <a:chExt cx="0" cy="0"/>
        </a:xfrm>
      </p:grpSpPr>
      <p:cxnSp>
        <p:nvCxnSpPr>
          <p:cNvPr id="183" name="Google Shape;183;p30"/>
          <p:cNvCxnSpPr/>
          <p:nvPr/>
        </p:nvCxnSpPr>
        <p:spPr>
          <a:xfrm>
            <a:off x="451693" y="6440667"/>
            <a:ext cx="8130300" cy="0"/>
          </a:xfrm>
          <a:prstGeom prst="straightConnector1">
            <a:avLst/>
          </a:prstGeom>
          <a:noFill/>
          <a:ln w="9525" cap="rnd" cmpd="sng">
            <a:solidFill>
              <a:srgbClr val="31B7BC"/>
            </a:solidFill>
            <a:prstDash val="solid"/>
            <a:miter lim="800000"/>
            <a:headEnd type="none" w="sm" len="sm"/>
            <a:tailEnd type="none" w="sm" len="sm"/>
          </a:ln>
        </p:spPr>
      </p:cxnSp>
      <p:pic>
        <p:nvPicPr>
          <p:cNvPr id="184" name="Google Shape;184;p30"/>
          <p:cNvPicPr preferRelativeResize="0"/>
          <p:nvPr/>
        </p:nvPicPr>
        <p:blipFill>
          <a:blip r:embed="rId2">
            <a:alphaModFix/>
          </a:blip>
          <a:stretch>
            <a:fillRect/>
          </a:stretch>
        </p:blipFill>
        <p:spPr>
          <a:xfrm>
            <a:off x="7835275" y="5659899"/>
            <a:ext cx="4356725" cy="1198101"/>
          </a:xfrm>
          <a:prstGeom prst="rect">
            <a:avLst/>
          </a:prstGeom>
          <a:noFill/>
          <a:ln>
            <a:noFill/>
          </a:ln>
        </p:spPr>
      </p:pic>
      <p:pic>
        <p:nvPicPr>
          <p:cNvPr id="185" name="Google Shape;185;p30"/>
          <p:cNvPicPr preferRelativeResize="0"/>
          <p:nvPr/>
        </p:nvPicPr>
        <p:blipFill>
          <a:blip r:embed="rId3">
            <a:alphaModFix amt="6000"/>
          </a:blip>
          <a:stretch>
            <a:fillRect/>
          </a:stretch>
        </p:blipFill>
        <p:spPr>
          <a:xfrm>
            <a:off x="0" y="1781770"/>
            <a:ext cx="12192000" cy="3065859"/>
          </a:xfrm>
          <a:prstGeom prst="rect">
            <a:avLst/>
          </a:prstGeom>
          <a:noFill/>
          <a:ln>
            <a:noFill/>
          </a:ln>
        </p:spPr>
      </p:pic>
      <p:sp>
        <p:nvSpPr>
          <p:cNvPr id="186" name="Google Shape;186;p30"/>
          <p:cNvSpPr txBox="1">
            <a:spLocks noGrp="1"/>
          </p:cNvSpPr>
          <p:nvPr>
            <p:ph type="title"/>
          </p:nvPr>
        </p:nvSpPr>
        <p:spPr>
          <a:xfrm>
            <a:off x="442925" y="495650"/>
            <a:ext cx="112974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2600"/>
              <a:buNone/>
              <a:defRPr/>
            </a:lvl2pPr>
            <a:lvl3pPr lvl="2" algn="l" rtl="0">
              <a:lnSpc>
                <a:spcPct val="100000"/>
              </a:lnSpc>
              <a:spcBef>
                <a:spcPts val="0"/>
              </a:spcBef>
              <a:spcAft>
                <a:spcPts val="0"/>
              </a:spcAft>
              <a:buSzPts val="2600"/>
              <a:buNone/>
              <a:defRPr/>
            </a:lvl3pPr>
            <a:lvl4pPr lvl="3" algn="l" rtl="0">
              <a:lnSpc>
                <a:spcPct val="100000"/>
              </a:lnSpc>
              <a:spcBef>
                <a:spcPts val="0"/>
              </a:spcBef>
              <a:spcAft>
                <a:spcPts val="0"/>
              </a:spcAft>
              <a:buSzPts val="2600"/>
              <a:buNone/>
              <a:defRPr/>
            </a:lvl4pPr>
            <a:lvl5pPr lvl="4" algn="l" rtl="0">
              <a:lnSpc>
                <a:spcPct val="100000"/>
              </a:lnSpc>
              <a:spcBef>
                <a:spcPts val="0"/>
              </a:spcBef>
              <a:spcAft>
                <a:spcPts val="0"/>
              </a:spcAft>
              <a:buSzPts val="2600"/>
              <a:buNone/>
              <a:defRPr/>
            </a:lvl5pPr>
            <a:lvl6pPr lvl="5" algn="l" rtl="0">
              <a:lnSpc>
                <a:spcPct val="100000"/>
              </a:lnSpc>
              <a:spcBef>
                <a:spcPts val="0"/>
              </a:spcBef>
              <a:spcAft>
                <a:spcPts val="0"/>
              </a:spcAft>
              <a:buSzPts val="2600"/>
              <a:buNone/>
              <a:defRPr/>
            </a:lvl6pPr>
            <a:lvl7pPr lvl="6" algn="l" rtl="0">
              <a:lnSpc>
                <a:spcPct val="100000"/>
              </a:lnSpc>
              <a:spcBef>
                <a:spcPts val="0"/>
              </a:spcBef>
              <a:spcAft>
                <a:spcPts val="0"/>
              </a:spcAft>
              <a:buSzPts val="2600"/>
              <a:buNone/>
              <a:defRPr/>
            </a:lvl7pPr>
            <a:lvl8pPr lvl="7" algn="l" rtl="0">
              <a:lnSpc>
                <a:spcPct val="100000"/>
              </a:lnSpc>
              <a:spcBef>
                <a:spcPts val="0"/>
              </a:spcBef>
              <a:spcAft>
                <a:spcPts val="0"/>
              </a:spcAft>
              <a:buSzPts val="2600"/>
              <a:buNone/>
              <a:defRPr/>
            </a:lvl8pPr>
            <a:lvl9pPr lvl="8" algn="l" rtl="0">
              <a:lnSpc>
                <a:spcPct val="100000"/>
              </a:lnSpc>
              <a:spcBef>
                <a:spcPts val="0"/>
              </a:spcBef>
              <a:spcAft>
                <a:spcPts val="0"/>
              </a:spcAft>
              <a:buSzPts val="2600"/>
              <a:buNone/>
              <a:defRPr/>
            </a:lvl9pPr>
          </a:lstStyle>
          <a:p>
            <a:endParaRPr/>
          </a:p>
        </p:txBody>
      </p:sp>
      <p:pic>
        <p:nvPicPr>
          <p:cNvPr id="187" name="Google Shape;187;p30"/>
          <p:cNvPicPr preferRelativeResize="0"/>
          <p:nvPr/>
        </p:nvPicPr>
        <p:blipFill rotWithShape="1">
          <a:blip r:embed="rId4">
            <a:alphaModFix/>
          </a:blip>
          <a:srcRect/>
          <a:stretch/>
        </p:blipFill>
        <p:spPr>
          <a:xfrm>
            <a:off x="11048413" y="6556554"/>
            <a:ext cx="698766" cy="170266"/>
          </a:xfrm>
          <a:prstGeom prst="rect">
            <a:avLst/>
          </a:prstGeom>
          <a:noFill/>
          <a:ln>
            <a:noFill/>
          </a:ln>
        </p:spPr>
      </p:pic>
      <p:sp>
        <p:nvSpPr>
          <p:cNvPr id="188" name="Google Shape;188;p30"/>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31B7BC"/>
                </a:solidFill>
                <a:latin typeface="Calibri"/>
                <a:ea typeface="Calibri"/>
                <a:cs typeface="Calibri"/>
                <a:sym typeface="Calibri"/>
              </a:rPr>
              <a:pPr>
                <a:buClr>
                  <a:srgbClr val="000000"/>
                </a:buClr>
                <a:buSzPts val="1200"/>
                <a:buFont typeface="Arial"/>
                <a:buNone/>
              </a:pPr>
              <a:t>‹#›</a:t>
            </a:fld>
            <a:endParaRPr sz="1400" b="1" kern="0">
              <a:solidFill>
                <a:srgbClr val="31B7BC"/>
              </a:solidFill>
              <a:latin typeface="Calibri"/>
              <a:ea typeface="Calibri"/>
              <a:cs typeface="Calibri"/>
              <a:sym typeface="Calibri"/>
            </a:endParaRPr>
          </a:p>
        </p:txBody>
      </p:sp>
      <p:sp>
        <p:nvSpPr>
          <p:cNvPr id="189" name="Google Shape;189;p30"/>
          <p:cNvSpPr txBox="1">
            <a:spLocks noGrp="1"/>
          </p:cNvSpPr>
          <p:nvPr>
            <p:ph type="body" idx="1"/>
          </p:nvPr>
        </p:nvSpPr>
        <p:spPr>
          <a:xfrm>
            <a:off x="451800" y="1628775"/>
            <a:ext cx="11297400" cy="4572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sp>
        <p:nvSpPr>
          <p:cNvPr id="190" name="Google Shape;190;p30"/>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1A6E99"/>
                </a:solidFill>
                <a:latin typeface="Calibri"/>
                <a:ea typeface="Calibri"/>
                <a:cs typeface="Calibri"/>
                <a:sym typeface="Calibri"/>
              </a:rPr>
              <a:t>Connecting your business</a:t>
            </a:r>
            <a:endParaRPr sz="1400" kern="0">
              <a:solidFill>
                <a:srgbClr val="1A6E99"/>
              </a:solidFill>
              <a:latin typeface="Calibri"/>
              <a:ea typeface="Calibri"/>
              <a:cs typeface="Calibri"/>
              <a:sym typeface="Calibri"/>
            </a:endParaRPr>
          </a:p>
        </p:txBody>
      </p:sp>
      <p:grpSp>
        <p:nvGrpSpPr>
          <p:cNvPr id="10" name="Group 9"/>
          <p:cNvGrpSpPr/>
          <p:nvPr userDrawn="1"/>
        </p:nvGrpSpPr>
        <p:grpSpPr>
          <a:xfrm>
            <a:off x="0" y="5956065"/>
            <a:ext cx="12192000" cy="901933"/>
            <a:chOff x="0" y="4467050"/>
            <a:chExt cx="9144000" cy="676450"/>
          </a:xfrm>
        </p:grpSpPr>
        <p:sp>
          <p:nvSpPr>
            <p:cNvPr id="11" name="Rectangle 10">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buFont typeface="Arial"/>
                <a:buNone/>
              </a:pPr>
              <a:endParaRPr lang="en-US" sz="2400" kern="0">
                <a:solidFill>
                  <a:prstClr val="white"/>
                </a:solidFill>
                <a:sym typeface="Arial"/>
              </a:endParaRPr>
            </a:p>
          </p:txBody>
        </p:sp>
        <p:grpSp>
          <p:nvGrpSpPr>
            <p:cNvPr id="12" name="Group 11"/>
            <p:cNvGrpSpPr/>
            <p:nvPr userDrawn="1"/>
          </p:nvGrpSpPr>
          <p:grpSpPr>
            <a:xfrm>
              <a:off x="114300" y="4487369"/>
              <a:ext cx="8910322" cy="599050"/>
              <a:chOff x="114300" y="4487369"/>
              <a:chExt cx="8910322" cy="599050"/>
            </a:xfrm>
          </p:grpSpPr>
          <p:sp>
            <p:nvSpPr>
              <p:cNvPr id="13" name="TextBox 12">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buClr>
                    <a:srgbClr val="000000"/>
                  </a:buClr>
                  <a:buFont typeface="Arial"/>
                  <a:buNone/>
                  <a:defRPr/>
                </a:pPr>
                <a:r>
                  <a:rPr lang="en-US" sz="1400" b="1"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Cohesive Technologies Pvt. Ltd</a:t>
                </a:r>
              </a:p>
            </p:txBody>
          </p:sp>
          <p:sp>
            <p:nvSpPr>
              <p:cNvPr id="14" name="TextBox 13">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buClr>
                    <a:srgbClr val="000000"/>
                  </a:buClr>
                  <a:buFont typeface="Arial"/>
                  <a:buNone/>
                  <a:defRPr/>
                </a:pPr>
                <a:r>
                  <a:rPr lang="en-US" sz="1400" b="1"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Corporate Office: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CS-4, 5 &amp; 6, 4</a:t>
                </a:r>
                <a:r>
                  <a:rPr lang="en-US" sz="1400" kern="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th</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Floor, Ansal Plaza, Sector 3, </a:t>
                </a:r>
                <a:r>
                  <a:rPr lang="en-US" sz="1400" kern="0" dirty="0" err="1">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Vaishali</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Ghaziabad (U.P) - 201010</a:t>
                </a:r>
              </a:p>
            </p:txBody>
          </p:sp>
          <p:sp>
            <p:nvSpPr>
              <p:cNvPr id="15" name="TextBox 14">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buClr>
                    <a:srgbClr val="000000"/>
                  </a:buClr>
                  <a:buFont typeface="Arial"/>
                  <a:buNone/>
                  <a:defRPr/>
                </a:pPr>
                <a:r>
                  <a:rPr lang="en-US" sz="1400"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Email: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info@cohesiveglobal.com   </a:t>
                </a:r>
                <a:r>
                  <a:rPr lang="en-US" sz="1400"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Web: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www.cohesiveglobal.com  </a:t>
                </a:r>
              </a:p>
            </p:txBody>
          </p:sp>
          <p:pic>
            <p:nvPicPr>
              <p:cNvPr id="16" name="Picture 15">
                <a:extLst>
                  <a:ext uri="{FF2B5EF4-FFF2-40B4-BE49-F238E27FC236}">
                    <a16:creationId xmlns:a16="http://schemas.microsoft.com/office/drawing/2014/main" id="{CC6F26D6-4233-4EB5-A663-E0382D50DF3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pic>
        <p:nvPicPr>
          <p:cNvPr id="17" name="Google Shape;169;p28"/>
          <p:cNvPicPr preferRelativeResize="0"/>
          <p:nvPr userDrawn="1"/>
        </p:nvPicPr>
        <p:blipFill rotWithShape="1">
          <a:blip r:embed="rId6">
            <a:alphaModFix/>
          </a:blip>
          <a:srcRect/>
          <a:stretch/>
        </p:blipFill>
        <p:spPr>
          <a:xfrm>
            <a:off x="10566216" y="638433"/>
            <a:ext cx="1174178" cy="285591"/>
          </a:xfrm>
          <a:prstGeom prst="rect">
            <a:avLst/>
          </a:prstGeom>
          <a:noFill/>
          <a:ln>
            <a:noFill/>
          </a:ln>
        </p:spPr>
      </p:pic>
    </p:spTree>
    <p:extLst>
      <p:ext uri="{BB962C8B-B14F-4D97-AF65-F5344CB8AC3E}">
        <p14:creationId xmlns:p14="http://schemas.microsoft.com/office/powerpoint/2010/main" val="4269346306"/>
      </p:ext>
    </p:extLst>
  </p:cSld>
  <p:clrMapOvr>
    <a:masterClrMapping/>
  </p:clrMapOvr>
  <p:extLst>
    <p:ext uri="{DCECCB84-F9BA-43D5-87BE-67443E8EF086}">
      <p15:sldGuideLst xmlns:p15="http://schemas.microsoft.com/office/powerpoint/2012/main">
        <p15:guide id="1" pos="284">
          <p15:clr>
            <a:srgbClr val="FA7B17"/>
          </p15:clr>
        </p15:guide>
        <p15:guide id="2" orient="horz" pos="1026">
          <p15:clr>
            <a:srgbClr val="FA7B17"/>
          </p15:clr>
        </p15:guide>
        <p15:guide id="3" pos="7401">
          <p15:clr>
            <a:srgbClr val="FA7B17"/>
          </p15:clr>
        </p15:guide>
        <p15:guide id="4" orient="horz" pos="390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page_Design_01_02" preserve="1">
  <p:cSld name="Contentpage_Design_01_02">
    <p:spTree>
      <p:nvGrpSpPr>
        <p:cNvPr id="1" name="Shape 441"/>
        <p:cNvGrpSpPr/>
        <p:nvPr/>
      </p:nvGrpSpPr>
      <p:grpSpPr>
        <a:xfrm>
          <a:off x="0" y="0"/>
          <a:ext cx="0" cy="0"/>
          <a:chOff x="0" y="0"/>
          <a:chExt cx="0" cy="0"/>
        </a:xfrm>
      </p:grpSpPr>
      <p:pic>
        <p:nvPicPr>
          <p:cNvPr id="442" name="Google Shape;442;p55" descr="Ein Bild, das Text enthält.&#10;&#10;Automatisch generierte Beschreibung"/>
          <p:cNvPicPr preferRelativeResize="0"/>
          <p:nvPr/>
        </p:nvPicPr>
        <p:blipFill rotWithShape="1">
          <a:blip r:embed="rId2">
            <a:alphaModFix/>
          </a:blip>
          <a:srcRect/>
          <a:stretch/>
        </p:blipFill>
        <p:spPr>
          <a:xfrm>
            <a:off x="5712321" y="-8291"/>
            <a:ext cx="6479680" cy="1781912"/>
          </a:xfrm>
          <a:prstGeom prst="rect">
            <a:avLst/>
          </a:prstGeom>
          <a:noFill/>
          <a:ln>
            <a:noFill/>
          </a:ln>
        </p:spPr>
      </p:pic>
      <p:pic>
        <p:nvPicPr>
          <p:cNvPr id="443" name="Google Shape;443;p55"/>
          <p:cNvPicPr preferRelativeResize="0"/>
          <p:nvPr/>
        </p:nvPicPr>
        <p:blipFill rotWithShape="1">
          <a:blip r:embed="rId3">
            <a:alphaModFix/>
          </a:blip>
          <a:srcRect/>
          <a:stretch/>
        </p:blipFill>
        <p:spPr>
          <a:xfrm>
            <a:off x="0" y="1179678"/>
            <a:ext cx="8856920" cy="5690847"/>
          </a:xfrm>
          <a:prstGeom prst="rect">
            <a:avLst/>
          </a:prstGeom>
          <a:noFill/>
          <a:ln>
            <a:noFill/>
          </a:ln>
        </p:spPr>
      </p:pic>
      <p:cxnSp>
        <p:nvCxnSpPr>
          <p:cNvPr id="444" name="Google Shape;444;p55"/>
          <p:cNvCxnSpPr/>
          <p:nvPr/>
        </p:nvCxnSpPr>
        <p:spPr>
          <a:xfrm>
            <a:off x="451693" y="6440667"/>
            <a:ext cx="2178600" cy="0"/>
          </a:xfrm>
          <a:prstGeom prst="straightConnector1">
            <a:avLst/>
          </a:prstGeom>
          <a:noFill/>
          <a:ln w="9525" cap="rnd" cmpd="sng">
            <a:solidFill>
              <a:srgbClr val="31B7BC"/>
            </a:solidFill>
            <a:prstDash val="solid"/>
            <a:miter lim="800000"/>
            <a:headEnd type="none" w="sm" len="sm"/>
            <a:tailEnd type="none" w="sm" len="sm"/>
          </a:ln>
        </p:spPr>
      </p:cxnSp>
      <p:pic>
        <p:nvPicPr>
          <p:cNvPr id="445" name="Google Shape;445;p55"/>
          <p:cNvPicPr preferRelativeResize="0"/>
          <p:nvPr/>
        </p:nvPicPr>
        <p:blipFill rotWithShape="1">
          <a:blip r:embed="rId4">
            <a:alphaModFix/>
          </a:blip>
          <a:srcRect/>
          <a:stretch/>
        </p:blipFill>
        <p:spPr>
          <a:xfrm>
            <a:off x="11050822" y="6551209"/>
            <a:ext cx="700031" cy="170266"/>
          </a:xfrm>
          <a:prstGeom prst="rect">
            <a:avLst/>
          </a:prstGeom>
          <a:noFill/>
          <a:ln>
            <a:noFill/>
          </a:ln>
        </p:spPr>
      </p:pic>
      <p:sp>
        <p:nvSpPr>
          <p:cNvPr id="446" name="Google Shape;446;p55"/>
          <p:cNvSpPr txBox="1">
            <a:spLocks noGrp="1"/>
          </p:cNvSpPr>
          <p:nvPr>
            <p:ph type="title"/>
          </p:nvPr>
        </p:nvSpPr>
        <p:spPr>
          <a:xfrm>
            <a:off x="442925" y="495650"/>
            <a:ext cx="67350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47" name="Google Shape;447;p55"/>
          <p:cNvSpPr txBox="1">
            <a:spLocks noGrp="1"/>
          </p:cNvSpPr>
          <p:nvPr>
            <p:ph type="body" idx="1"/>
          </p:nvPr>
        </p:nvSpPr>
        <p:spPr>
          <a:xfrm>
            <a:off x="6570000" y="1628775"/>
            <a:ext cx="5170500" cy="36234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cxnSp>
        <p:nvCxnSpPr>
          <p:cNvPr id="448" name="Google Shape;448;p55"/>
          <p:cNvCxnSpPr/>
          <p:nvPr/>
        </p:nvCxnSpPr>
        <p:spPr>
          <a:xfrm>
            <a:off x="8538550" y="6441475"/>
            <a:ext cx="3214500" cy="0"/>
          </a:xfrm>
          <a:prstGeom prst="straightConnector1">
            <a:avLst/>
          </a:prstGeom>
          <a:noFill/>
          <a:ln w="9525" cap="rnd" cmpd="sng">
            <a:solidFill>
              <a:srgbClr val="31B7BC"/>
            </a:solidFill>
            <a:prstDash val="solid"/>
            <a:miter lim="800000"/>
            <a:headEnd type="none" w="sm" len="sm"/>
            <a:tailEnd type="none" w="sm" len="sm"/>
          </a:ln>
        </p:spPr>
      </p:cxnSp>
      <p:sp>
        <p:nvSpPr>
          <p:cNvPr id="449" name="Google Shape;449;p55"/>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31B7BC"/>
                </a:solidFill>
                <a:latin typeface="Calibri"/>
                <a:ea typeface="Calibri"/>
                <a:cs typeface="Calibri"/>
                <a:sym typeface="Calibri"/>
              </a:rPr>
              <a:pPr>
                <a:buClr>
                  <a:srgbClr val="000000"/>
                </a:buClr>
                <a:buSzPts val="1200"/>
                <a:buFont typeface="Arial"/>
                <a:buNone/>
              </a:pPr>
              <a:t>‹#›</a:t>
            </a:fld>
            <a:endParaRPr sz="1400" b="1" kern="0">
              <a:solidFill>
                <a:srgbClr val="31B7BC"/>
              </a:solidFill>
              <a:latin typeface="Calibri"/>
              <a:ea typeface="Calibri"/>
              <a:cs typeface="Calibri"/>
              <a:sym typeface="Calibri"/>
            </a:endParaRPr>
          </a:p>
        </p:txBody>
      </p:sp>
      <p:sp>
        <p:nvSpPr>
          <p:cNvPr id="450" name="Google Shape;450;p55"/>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1A6E99"/>
                </a:solidFill>
                <a:latin typeface="Calibri"/>
                <a:ea typeface="Calibri"/>
                <a:cs typeface="Calibri"/>
                <a:sym typeface="Calibri"/>
              </a:rPr>
              <a:t>Connecting your business</a:t>
            </a:r>
            <a:endParaRPr sz="1400" kern="0">
              <a:solidFill>
                <a:srgbClr val="1A6E99"/>
              </a:solidFill>
              <a:latin typeface="Calibri"/>
              <a:ea typeface="Calibri"/>
              <a:cs typeface="Calibri"/>
              <a:sym typeface="Calibri"/>
            </a:endParaRPr>
          </a:p>
        </p:txBody>
      </p:sp>
    </p:spTree>
    <p:extLst>
      <p:ext uri="{BB962C8B-B14F-4D97-AF65-F5344CB8AC3E}">
        <p14:creationId xmlns:p14="http://schemas.microsoft.com/office/powerpoint/2010/main" val="2982226767"/>
      </p:ext>
    </p:extLst>
  </p:cSld>
  <p:clrMapOvr>
    <a:masterClrMapping/>
  </p:clrMapOvr>
  <p:extLst>
    <p:ext uri="{DCECCB84-F9BA-43D5-87BE-67443E8EF086}">
      <p15:sldGuideLst xmlns:p15="http://schemas.microsoft.com/office/powerpoint/2012/main">
        <p15:guide id="1" pos="7401">
          <p15:clr>
            <a:srgbClr val="FBAE40"/>
          </p15:clr>
        </p15:guide>
        <p15:guide id="2" pos="4139">
          <p15:clr>
            <a:srgbClr val="FBAE40"/>
          </p15:clr>
        </p15:guide>
        <p15:guide id="3" orient="horz" pos="1026">
          <p15:clr>
            <a:srgbClr val="FBAE40"/>
          </p15:clr>
        </p15:guide>
        <p15:guide id="4" orient="horz" pos="3308">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Contentpage_Design_01_02" preserve="1">
  <p:cSld name="Contentpage_Design_01_02">
    <p:spTree>
      <p:nvGrpSpPr>
        <p:cNvPr id="1" name="Shape 441"/>
        <p:cNvGrpSpPr/>
        <p:nvPr/>
      </p:nvGrpSpPr>
      <p:grpSpPr>
        <a:xfrm>
          <a:off x="0" y="0"/>
          <a:ext cx="0" cy="0"/>
          <a:chOff x="0" y="0"/>
          <a:chExt cx="0" cy="0"/>
        </a:xfrm>
      </p:grpSpPr>
      <p:pic>
        <p:nvPicPr>
          <p:cNvPr id="442" name="Google Shape;442;p55" descr="Ein Bild, das Text enthält.&#10;&#10;Automatisch generierte Beschreibung"/>
          <p:cNvPicPr preferRelativeResize="0"/>
          <p:nvPr/>
        </p:nvPicPr>
        <p:blipFill rotWithShape="1">
          <a:blip r:embed="rId2">
            <a:alphaModFix/>
          </a:blip>
          <a:srcRect/>
          <a:stretch/>
        </p:blipFill>
        <p:spPr>
          <a:xfrm>
            <a:off x="5712321" y="-8291"/>
            <a:ext cx="6479680" cy="1781912"/>
          </a:xfrm>
          <a:prstGeom prst="rect">
            <a:avLst/>
          </a:prstGeom>
          <a:noFill/>
          <a:ln>
            <a:noFill/>
          </a:ln>
        </p:spPr>
      </p:pic>
      <p:pic>
        <p:nvPicPr>
          <p:cNvPr id="443" name="Google Shape;443;p55"/>
          <p:cNvPicPr preferRelativeResize="0"/>
          <p:nvPr/>
        </p:nvPicPr>
        <p:blipFill rotWithShape="1">
          <a:blip r:embed="rId3">
            <a:alphaModFix/>
          </a:blip>
          <a:srcRect/>
          <a:stretch/>
        </p:blipFill>
        <p:spPr>
          <a:xfrm>
            <a:off x="0" y="1179678"/>
            <a:ext cx="8856920" cy="5690847"/>
          </a:xfrm>
          <a:prstGeom prst="rect">
            <a:avLst/>
          </a:prstGeom>
          <a:noFill/>
          <a:ln>
            <a:noFill/>
          </a:ln>
        </p:spPr>
      </p:pic>
      <p:cxnSp>
        <p:nvCxnSpPr>
          <p:cNvPr id="444" name="Google Shape;444;p55"/>
          <p:cNvCxnSpPr/>
          <p:nvPr/>
        </p:nvCxnSpPr>
        <p:spPr>
          <a:xfrm>
            <a:off x="451693" y="6440667"/>
            <a:ext cx="2178600" cy="0"/>
          </a:xfrm>
          <a:prstGeom prst="straightConnector1">
            <a:avLst/>
          </a:prstGeom>
          <a:noFill/>
          <a:ln w="9525" cap="rnd" cmpd="sng">
            <a:solidFill>
              <a:srgbClr val="31B7BC"/>
            </a:solidFill>
            <a:prstDash val="solid"/>
            <a:miter lim="800000"/>
            <a:headEnd type="none" w="sm" len="sm"/>
            <a:tailEnd type="none" w="sm" len="sm"/>
          </a:ln>
        </p:spPr>
      </p:cxnSp>
      <p:pic>
        <p:nvPicPr>
          <p:cNvPr id="445" name="Google Shape;445;p55"/>
          <p:cNvPicPr preferRelativeResize="0"/>
          <p:nvPr/>
        </p:nvPicPr>
        <p:blipFill rotWithShape="1">
          <a:blip r:embed="rId4">
            <a:alphaModFix/>
          </a:blip>
          <a:srcRect/>
          <a:stretch/>
        </p:blipFill>
        <p:spPr>
          <a:xfrm>
            <a:off x="11050822" y="6551209"/>
            <a:ext cx="700031" cy="170266"/>
          </a:xfrm>
          <a:prstGeom prst="rect">
            <a:avLst/>
          </a:prstGeom>
          <a:noFill/>
          <a:ln>
            <a:noFill/>
          </a:ln>
        </p:spPr>
      </p:pic>
      <p:sp>
        <p:nvSpPr>
          <p:cNvPr id="446" name="Google Shape;446;p55"/>
          <p:cNvSpPr txBox="1">
            <a:spLocks noGrp="1"/>
          </p:cNvSpPr>
          <p:nvPr>
            <p:ph type="title"/>
          </p:nvPr>
        </p:nvSpPr>
        <p:spPr>
          <a:xfrm>
            <a:off x="442925" y="495650"/>
            <a:ext cx="67350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447" name="Google Shape;447;p55"/>
          <p:cNvSpPr txBox="1">
            <a:spLocks noGrp="1"/>
          </p:cNvSpPr>
          <p:nvPr>
            <p:ph type="body" idx="1"/>
          </p:nvPr>
        </p:nvSpPr>
        <p:spPr>
          <a:xfrm>
            <a:off x="6570000" y="1628775"/>
            <a:ext cx="5170500" cy="36234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a:p>
        </p:txBody>
      </p:sp>
      <p:cxnSp>
        <p:nvCxnSpPr>
          <p:cNvPr id="448" name="Google Shape;448;p55"/>
          <p:cNvCxnSpPr/>
          <p:nvPr/>
        </p:nvCxnSpPr>
        <p:spPr>
          <a:xfrm>
            <a:off x="8538550" y="6441475"/>
            <a:ext cx="3214500" cy="0"/>
          </a:xfrm>
          <a:prstGeom prst="straightConnector1">
            <a:avLst/>
          </a:prstGeom>
          <a:noFill/>
          <a:ln w="9525" cap="rnd" cmpd="sng">
            <a:solidFill>
              <a:srgbClr val="31B7BC"/>
            </a:solidFill>
            <a:prstDash val="solid"/>
            <a:miter lim="800000"/>
            <a:headEnd type="none" w="sm" len="sm"/>
            <a:tailEnd type="none" w="sm" len="sm"/>
          </a:ln>
        </p:spPr>
      </p:cxnSp>
      <p:sp>
        <p:nvSpPr>
          <p:cNvPr id="449" name="Google Shape;449;p55"/>
          <p:cNvSpPr txBox="1"/>
          <p:nvPr/>
        </p:nvSpPr>
        <p:spPr>
          <a:xfrm>
            <a:off x="451698" y="6556550"/>
            <a:ext cx="242700" cy="170400"/>
          </a:xfrm>
          <a:prstGeom prst="rect">
            <a:avLst/>
          </a:prstGeom>
          <a:noFill/>
          <a:ln>
            <a:noFill/>
          </a:ln>
        </p:spPr>
        <p:txBody>
          <a:bodyPr spcFirstLastPara="1" wrap="square" lIns="0" tIns="45700" rIns="0" bIns="45700" anchor="ctr" anchorCtr="0">
            <a:noAutofit/>
          </a:bodyPr>
          <a:lstStyle/>
          <a:p>
            <a:pPr>
              <a:buClr>
                <a:srgbClr val="000000"/>
              </a:buClr>
              <a:buSzPts val="1200"/>
              <a:buFont typeface="Arial"/>
              <a:buNone/>
            </a:pPr>
            <a:fld id="{00000000-1234-1234-1234-123412341234}" type="slidenum">
              <a:rPr lang="de-DE" sz="1200" b="1" kern="0">
                <a:solidFill>
                  <a:srgbClr val="31B7BC"/>
                </a:solidFill>
                <a:latin typeface="Calibri"/>
                <a:ea typeface="Calibri"/>
                <a:cs typeface="Calibri"/>
                <a:sym typeface="Calibri"/>
              </a:rPr>
              <a:pPr>
                <a:buClr>
                  <a:srgbClr val="000000"/>
                </a:buClr>
                <a:buSzPts val="1200"/>
                <a:buFont typeface="Arial"/>
                <a:buNone/>
              </a:pPr>
              <a:t>‹#›</a:t>
            </a:fld>
            <a:endParaRPr sz="1400" b="1" kern="0">
              <a:solidFill>
                <a:srgbClr val="31B7BC"/>
              </a:solidFill>
              <a:latin typeface="Calibri"/>
              <a:ea typeface="Calibri"/>
              <a:cs typeface="Calibri"/>
              <a:sym typeface="Calibri"/>
            </a:endParaRPr>
          </a:p>
        </p:txBody>
      </p:sp>
      <p:sp>
        <p:nvSpPr>
          <p:cNvPr id="450" name="Google Shape;450;p55"/>
          <p:cNvSpPr txBox="1"/>
          <p:nvPr/>
        </p:nvSpPr>
        <p:spPr>
          <a:xfrm>
            <a:off x="639220" y="6549350"/>
            <a:ext cx="4301400" cy="184800"/>
          </a:xfrm>
          <a:prstGeom prst="rect">
            <a:avLst/>
          </a:prstGeom>
          <a:noFill/>
          <a:ln>
            <a:noFill/>
          </a:ln>
        </p:spPr>
        <p:txBody>
          <a:bodyPr spcFirstLastPara="1" wrap="square" lIns="0" tIns="0" rIns="0" bIns="0" anchor="t" anchorCtr="0">
            <a:spAutoFit/>
          </a:bodyPr>
          <a:lstStyle/>
          <a:p>
            <a:pPr>
              <a:buClr>
                <a:srgbClr val="1A6E99"/>
              </a:buClr>
              <a:buSzPts val="1200"/>
              <a:buFont typeface="Arial"/>
              <a:buNone/>
            </a:pPr>
            <a:r>
              <a:rPr lang="de-DE" sz="1200" b="1" kern="0">
                <a:solidFill>
                  <a:srgbClr val="1A6E99"/>
                </a:solidFill>
                <a:latin typeface="Calibri"/>
                <a:ea typeface="Calibri"/>
                <a:cs typeface="Calibri"/>
                <a:sym typeface="Calibri"/>
              </a:rPr>
              <a:t>Connecting your business</a:t>
            </a:r>
            <a:endParaRPr sz="1400" kern="0">
              <a:solidFill>
                <a:srgbClr val="1A6E99"/>
              </a:solidFill>
              <a:latin typeface="Calibri"/>
              <a:ea typeface="Calibri"/>
              <a:cs typeface="Calibri"/>
              <a:sym typeface="Calibri"/>
            </a:endParaRPr>
          </a:p>
        </p:txBody>
      </p:sp>
    </p:spTree>
    <p:extLst>
      <p:ext uri="{BB962C8B-B14F-4D97-AF65-F5344CB8AC3E}">
        <p14:creationId xmlns:p14="http://schemas.microsoft.com/office/powerpoint/2010/main" val="4050312654"/>
      </p:ext>
    </p:extLst>
  </p:cSld>
  <p:clrMapOvr>
    <a:masterClrMapping/>
  </p:clrMapOvr>
  <p:extLst>
    <p:ext uri="{DCECCB84-F9BA-43D5-87BE-67443E8EF086}">
      <p15:sldGuideLst xmlns:p15="http://schemas.microsoft.com/office/powerpoint/2012/main">
        <p15:guide id="1" pos="7401">
          <p15:clr>
            <a:srgbClr val="FBAE40"/>
          </p15:clr>
        </p15:guide>
        <p15:guide id="2" pos="4139">
          <p15:clr>
            <a:srgbClr val="FBAE40"/>
          </p15:clr>
        </p15:guide>
        <p15:guide id="3" orient="horz" pos="1026">
          <p15:clr>
            <a:srgbClr val="FBAE40"/>
          </p15:clr>
        </p15:guide>
        <p15:guide id="4" orient="horz" pos="3308">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el-03_wave_07 1" preserve="1">
  <p:cSld name="Titel-03_wave_07 1">
    <p:spTree>
      <p:nvGrpSpPr>
        <p:cNvPr id="1" name="Shape 123"/>
        <p:cNvGrpSpPr/>
        <p:nvPr/>
      </p:nvGrpSpPr>
      <p:grpSpPr>
        <a:xfrm>
          <a:off x="0" y="0"/>
          <a:ext cx="0" cy="0"/>
          <a:chOff x="0" y="0"/>
          <a:chExt cx="0" cy="0"/>
        </a:xfrm>
      </p:grpSpPr>
      <p:pic>
        <p:nvPicPr>
          <p:cNvPr id="124" name="Google Shape;124;p22" descr="Ein Bild, das Fisch, Rochen enthält.&#10;&#10;Automatisch generierte Beschreibung"/>
          <p:cNvPicPr preferRelativeResize="0"/>
          <p:nvPr/>
        </p:nvPicPr>
        <p:blipFill rotWithShape="1">
          <a:blip r:embed="rId2">
            <a:alphaModFix/>
          </a:blip>
          <a:srcRect/>
          <a:stretch/>
        </p:blipFill>
        <p:spPr>
          <a:xfrm>
            <a:off x="0" y="3349752"/>
            <a:ext cx="12192000" cy="3584448"/>
          </a:xfrm>
          <a:prstGeom prst="rect">
            <a:avLst/>
          </a:prstGeom>
          <a:noFill/>
          <a:ln>
            <a:noFill/>
          </a:ln>
        </p:spPr>
      </p:pic>
      <p:sp>
        <p:nvSpPr>
          <p:cNvPr id="125" name="Google Shape;125;p22"/>
          <p:cNvSpPr txBox="1">
            <a:spLocks noGrp="1"/>
          </p:cNvSpPr>
          <p:nvPr>
            <p:ph type="ctrTitle"/>
          </p:nvPr>
        </p:nvSpPr>
        <p:spPr>
          <a:xfrm>
            <a:off x="1524000" y="795103"/>
            <a:ext cx="9144000" cy="13803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rgbClr val="1A6E99"/>
              </a:buClr>
              <a:buSzPts val="6000"/>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26" name="Google Shape;126;p22"/>
          <p:cNvSpPr txBox="1">
            <a:spLocks noGrp="1"/>
          </p:cNvSpPr>
          <p:nvPr>
            <p:ph type="subTitle" idx="1"/>
          </p:nvPr>
        </p:nvSpPr>
        <p:spPr>
          <a:xfrm>
            <a:off x="1515103" y="2175308"/>
            <a:ext cx="91440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dk1"/>
              </a:buClr>
              <a:buSzPts val="1800"/>
              <a:buNone/>
              <a:defRPr sz="2400" b="1" cap="none">
                <a:solidFill>
                  <a:schemeClr val="accent1"/>
                </a:solidFill>
              </a:defRPr>
            </a:lvl1pPr>
            <a:lvl2pPr lvl="1" algn="ctr" rtl="0">
              <a:lnSpc>
                <a:spcPct val="125000"/>
              </a:lnSpc>
              <a:spcBef>
                <a:spcPts val="500"/>
              </a:spcBef>
              <a:spcAft>
                <a:spcPts val="0"/>
              </a:spcAft>
              <a:buClr>
                <a:schemeClr val="dk1"/>
              </a:buClr>
              <a:buSzPts val="1500"/>
              <a:buNone/>
              <a:defRPr sz="2000"/>
            </a:lvl2pPr>
            <a:lvl3pPr lvl="2" algn="ctr" rtl="0">
              <a:lnSpc>
                <a:spcPct val="125000"/>
              </a:lnSpc>
              <a:spcBef>
                <a:spcPts val="500"/>
              </a:spcBef>
              <a:spcAft>
                <a:spcPts val="0"/>
              </a:spcAft>
              <a:buClr>
                <a:schemeClr val="dk1"/>
              </a:buClr>
              <a:buSzPts val="1350"/>
              <a:buNone/>
              <a:defRPr sz="1800"/>
            </a:lvl3pPr>
            <a:lvl4pPr lvl="3" algn="ctr" rtl="0">
              <a:lnSpc>
                <a:spcPct val="125000"/>
              </a:lnSpc>
              <a:spcBef>
                <a:spcPts val="500"/>
              </a:spcBef>
              <a:spcAft>
                <a:spcPts val="0"/>
              </a:spcAft>
              <a:buClr>
                <a:schemeClr val="dk1"/>
              </a:buClr>
              <a:buSzPts val="1200"/>
              <a:buNone/>
              <a:defRPr sz="1600"/>
            </a:lvl4pPr>
            <a:lvl5pPr lvl="4" algn="ctr" rtl="0">
              <a:lnSpc>
                <a:spcPct val="125000"/>
              </a:lnSpc>
              <a:spcBef>
                <a:spcPts val="500"/>
              </a:spcBef>
              <a:spcAft>
                <a:spcPts val="0"/>
              </a:spcAft>
              <a:buClr>
                <a:schemeClr val="dk1"/>
              </a:buClr>
              <a:buSzPts val="12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2273362028"/>
      </p:ext>
    </p:extLst>
  </p:cSld>
  <p:clrMapOvr>
    <a:masterClrMapping/>
  </p:clrMapOvr>
  <p:extLst>
    <p:ext uri="{DCECCB84-F9BA-43D5-87BE-67443E8EF086}">
      <p15:sldGuideLst xmlns:p15="http://schemas.microsoft.com/office/powerpoint/2012/main">
        <p15:guide id="1" pos="7401">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Titel-03_wave_08" preserve="1">
  <p:cSld name="Titel-03_wave_08">
    <p:spTree>
      <p:nvGrpSpPr>
        <p:cNvPr id="1" name="Shape 127"/>
        <p:cNvGrpSpPr/>
        <p:nvPr/>
      </p:nvGrpSpPr>
      <p:grpSpPr>
        <a:xfrm>
          <a:off x="0" y="0"/>
          <a:ext cx="0" cy="0"/>
          <a:chOff x="0" y="0"/>
          <a:chExt cx="0" cy="0"/>
        </a:xfrm>
      </p:grpSpPr>
      <p:pic>
        <p:nvPicPr>
          <p:cNvPr id="128" name="Google Shape;128;p23"/>
          <p:cNvPicPr preferRelativeResize="0"/>
          <p:nvPr/>
        </p:nvPicPr>
        <p:blipFill rotWithShape="1">
          <a:blip r:embed="rId2">
            <a:alphaModFix/>
          </a:blip>
          <a:srcRect/>
          <a:stretch/>
        </p:blipFill>
        <p:spPr>
          <a:xfrm>
            <a:off x="0" y="3429000"/>
            <a:ext cx="12191998" cy="3485169"/>
          </a:xfrm>
          <a:prstGeom prst="rect">
            <a:avLst/>
          </a:prstGeom>
          <a:noFill/>
          <a:ln>
            <a:noFill/>
          </a:ln>
        </p:spPr>
      </p:pic>
      <p:pic>
        <p:nvPicPr>
          <p:cNvPr id="129" name="Google Shape;129;p23"/>
          <p:cNvPicPr preferRelativeResize="0"/>
          <p:nvPr/>
        </p:nvPicPr>
        <p:blipFill rotWithShape="1">
          <a:blip r:embed="rId3">
            <a:alphaModFix/>
          </a:blip>
          <a:srcRect/>
          <a:stretch/>
        </p:blipFill>
        <p:spPr>
          <a:xfrm>
            <a:off x="8659089" y="4303493"/>
            <a:ext cx="3090001" cy="752933"/>
          </a:xfrm>
          <a:prstGeom prst="rect">
            <a:avLst/>
          </a:prstGeom>
          <a:noFill/>
          <a:ln>
            <a:noFill/>
          </a:ln>
        </p:spPr>
      </p:pic>
      <p:sp>
        <p:nvSpPr>
          <p:cNvPr id="130" name="Google Shape;130;p23"/>
          <p:cNvSpPr txBox="1">
            <a:spLocks noGrp="1"/>
          </p:cNvSpPr>
          <p:nvPr>
            <p:ph type="ctrTitle"/>
          </p:nvPr>
        </p:nvSpPr>
        <p:spPr>
          <a:xfrm>
            <a:off x="1524000" y="795103"/>
            <a:ext cx="9144000" cy="13803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rgbClr val="1A6E99"/>
              </a:buClr>
              <a:buSzPts val="6000"/>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31" name="Google Shape;131;p23"/>
          <p:cNvSpPr txBox="1">
            <a:spLocks noGrp="1"/>
          </p:cNvSpPr>
          <p:nvPr>
            <p:ph type="subTitle" idx="1"/>
          </p:nvPr>
        </p:nvSpPr>
        <p:spPr>
          <a:xfrm>
            <a:off x="1515103" y="2175308"/>
            <a:ext cx="91440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dk1"/>
              </a:buClr>
              <a:buSzPts val="1800"/>
              <a:buNone/>
              <a:defRPr sz="2400" b="1" cap="none">
                <a:solidFill>
                  <a:schemeClr val="accent3"/>
                </a:solidFill>
              </a:defRPr>
            </a:lvl1pPr>
            <a:lvl2pPr lvl="1" algn="ctr" rtl="0">
              <a:lnSpc>
                <a:spcPct val="125000"/>
              </a:lnSpc>
              <a:spcBef>
                <a:spcPts val="500"/>
              </a:spcBef>
              <a:spcAft>
                <a:spcPts val="0"/>
              </a:spcAft>
              <a:buClr>
                <a:schemeClr val="dk1"/>
              </a:buClr>
              <a:buSzPts val="1500"/>
              <a:buNone/>
              <a:defRPr sz="2000"/>
            </a:lvl2pPr>
            <a:lvl3pPr lvl="2" algn="ctr" rtl="0">
              <a:lnSpc>
                <a:spcPct val="125000"/>
              </a:lnSpc>
              <a:spcBef>
                <a:spcPts val="500"/>
              </a:spcBef>
              <a:spcAft>
                <a:spcPts val="0"/>
              </a:spcAft>
              <a:buClr>
                <a:schemeClr val="dk1"/>
              </a:buClr>
              <a:buSzPts val="1350"/>
              <a:buNone/>
              <a:defRPr sz="1800"/>
            </a:lvl3pPr>
            <a:lvl4pPr lvl="3" algn="ctr" rtl="0">
              <a:lnSpc>
                <a:spcPct val="125000"/>
              </a:lnSpc>
              <a:spcBef>
                <a:spcPts val="500"/>
              </a:spcBef>
              <a:spcAft>
                <a:spcPts val="0"/>
              </a:spcAft>
              <a:buClr>
                <a:schemeClr val="dk1"/>
              </a:buClr>
              <a:buSzPts val="1200"/>
              <a:buNone/>
              <a:defRPr sz="1600"/>
            </a:lvl4pPr>
            <a:lvl5pPr lvl="4" algn="ctr" rtl="0">
              <a:lnSpc>
                <a:spcPct val="125000"/>
              </a:lnSpc>
              <a:spcBef>
                <a:spcPts val="500"/>
              </a:spcBef>
              <a:spcAft>
                <a:spcPts val="0"/>
              </a:spcAft>
              <a:buClr>
                <a:schemeClr val="dk1"/>
              </a:buClr>
              <a:buSzPts val="12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1007210017"/>
      </p:ext>
    </p:extLst>
  </p:cSld>
  <p:clrMapOvr>
    <a:masterClrMapping/>
  </p:clrMapOvr>
  <p:extLst>
    <p:ext uri="{DCECCB84-F9BA-43D5-87BE-67443E8EF086}">
      <p15:sldGuideLst xmlns:p15="http://schemas.microsoft.com/office/powerpoint/2012/main">
        <p15:guide id="1" pos="7401">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el-03_wave_09" preserve="1">
  <p:cSld name="Titel-03_wave_09">
    <p:spTree>
      <p:nvGrpSpPr>
        <p:cNvPr id="1" name="Shape 132"/>
        <p:cNvGrpSpPr/>
        <p:nvPr/>
      </p:nvGrpSpPr>
      <p:grpSpPr>
        <a:xfrm>
          <a:off x="0" y="0"/>
          <a:ext cx="0" cy="0"/>
          <a:chOff x="0" y="0"/>
          <a:chExt cx="0" cy="0"/>
        </a:xfrm>
      </p:grpSpPr>
      <p:pic>
        <p:nvPicPr>
          <p:cNvPr id="133" name="Google Shape;133;p24" descr="Ein Bild, das Düne enthält.&#10;&#10;Automatisch generierte Beschreibung"/>
          <p:cNvPicPr preferRelativeResize="0"/>
          <p:nvPr/>
        </p:nvPicPr>
        <p:blipFill rotWithShape="1">
          <a:blip r:embed="rId2">
            <a:alphaModFix/>
          </a:blip>
          <a:srcRect/>
          <a:stretch/>
        </p:blipFill>
        <p:spPr>
          <a:xfrm>
            <a:off x="0" y="3273552"/>
            <a:ext cx="12192000" cy="3584448"/>
          </a:xfrm>
          <a:prstGeom prst="rect">
            <a:avLst/>
          </a:prstGeom>
          <a:noFill/>
          <a:ln>
            <a:noFill/>
          </a:ln>
        </p:spPr>
      </p:pic>
      <p:pic>
        <p:nvPicPr>
          <p:cNvPr id="134" name="Google Shape;134;p24"/>
          <p:cNvPicPr preferRelativeResize="0"/>
          <p:nvPr/>
        </p:nvPicPr>
        <p:blipFill rotWithShape="1">
          <a:blip r:embed="rId3">
            <a:alphaModFix/>
          </a:blip>
          <a:srcRect/>
          <a:stretch/>
        </p:blipFill>
        <p:spPr>
          <a:xfrm>
            <a:off x="8659089" y="4303493"/>
            <a:ext cx="3090001" cy="752933"/>
          </a:xfrm>
          <a:prstGeom prst="rect">
            <a:avLst/>
          </a:prstGeom>
          <a:noFill/>
          <a:ln>
            <a:noFill/>
          </a:ln>
        </p:spPr>
      </p:pic>
      <p:sp>
        <p:nvSpPr>
          <p:cNvPr id="135" name="Google Shape;135;p24"/>
          <p:cNvSpPr txBox="1">
            <a:spLocks noGrp="1"/>
          </p:cNvSpPr>
          <p:nvPr>
            <p:ph type="ctrTitle"/>
          </p:nvPr>
        </p:nvSpPr>
        <p:spPr>
          <a:xfrm>
            <a:off x="1524000" y="795103"/>
            <a:ext cx="9144000" cy="13803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rgbClr val="1A6E99"/>
              </a:buClr>
              <a:buSzPts val="6000"/>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36" name="Google Shape;136;p24"/>
          <p:cNvSpPr txBox="1">
            <a:spLocks noGrp="1"/>
          </p:cNvSpPr>
          <p:nvPr>
            <p:ph type="subTitle" idx="1"/>
          </p:nvPr>
        </p:nvSpPr>
        <p:spPr>
          <a:xfrm>
            <a:off x="1515103" y="2175308"/>
            <a:ext cx="91440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dk1"/>
              </a:buClr>
              <a:buSzPts val="1800"/>
              <a:buNone/>
              <a:defRPr sz="2400" b="1" cap="none">
                <a:solidFill>
                  <a:schemeClr val="accent2"/>
                </a:solidFill>
              </a:defRPr>
            </a:lvl1pPr>
            <a:lvl2pPr lvl="1" algn="ctr" rtl="0">
              <a:lnSpc>
                <a:spcPct val="125000"/>
              </a:lnSpc>
              <a:spcBef>
                <a:spcPts val="500"/>
              </a:spcBef>
              <a:spcAft>
                <a:spcPts val="0"/>
              </a:spcAft>
              <a:buClr>
                <a:schemeClr val="dk1"/>
              </a:buClr>
              <a:buSzPts val="1500"/>
              <a:buNone/>
              <a:defRPr sz="2000"/>
            </a:lvl2pPr>
            <a:lvl3pPr lvl="2" algn="ctr" rtl="0">
              <a:lnSpc>
                <a:spcPct val="125000"/>
              </a:lnSpc>
              <a:spcBef>
                <a:spcPts val="500"/>
              </a:spcBef>
              <a:spcAft>
                <a:spcPts val="0"/>
              </a:spcAft>
              <a:buClr>
                <a:schemeClr val="dk1"/>
              </a:buClr>
              <a:buSzPts val="1350"/>
              <a:buNone/>
              <a:defRPr sz="1800"/>
            </a:lvl3pPr>
            <a:lvl4pPr lvl="3" algn="ctr" rtl="0">
              <a:lnSpc>
                <a:spcPct val="125000"/>
              </a:lnSpc>
              <a:spcBef>
                <a:spcPts val="500"/>
              </a:spcBef>
              <a:spcAft>
                <a:spcPts val="0"/>
              </a:spcAft>
              <a:buClr>
                <a:schemeClr val="dk1"/>
              </a:buClr>
              <a:buSzPts val="1200"/>
              <a:buNone/>
              <a:defRPr sz="1600"/>
            </a:lvl4pPr>
            <a:lvl5pPr lvl="4" algn="ctr" rtl="0">
              <a:lnSpc>
                <a:spcPct val="125000"/>
              </a:lnSpc>
              <a:spcBef>
                <a:spcPts val="500"/>
              </a:spcBef>
              <a:spcAft>
                <a:spcPts val="0"/>
              </a:spcAft>
              <a:buClr>
                <a:schemeClr val="dk1"/>
              </a:buClr>
              <a:buSzPts val="12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604654653"/>
      </p:ext>
    </p:extLst>
  </p:cSld>
  <p:clrMapOvr>
    <a:masterClrMapping/>
  </p:clrMapOvr>
  <p:extLst>
    <p:ext uri="{DCECCB84-F9BA-43D5-87BE-67443E8EF086}">
      <p15:sldGuideLst xmlns:p15="http://schemas.microsoft.com/office/powerpoint/2012/main">
        <p15:guide id="1" pos="7401">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Spacer_bg_wave-Turkis" preserve="1">
  <p:cSld name="Spacer_bg_wave-Turkis">
    <p:spTree>
      <p:nvGrpSpPr>
        <p:cNvPr id="1" name="Shape 524"/>
        <p:cNvGrpSpPr/>
        <p:nvPr/>
      </p:nvGrpSpPr>
      <p:grpSpPr>
        <a:xfrm>
          <a:off x="0" y="0"/>
          <a:ext cx="0" cy="0"/>
          <a:chOff x="0" y="0"/>
          <a:chExt cx="0" cy="0"/>
        </a:xfrm>
      </p:grpSpPr>
      <p:sp>
        <p:nvSpPr>
          <p:cNvPr id="525" name="Google Shape;525;p65"/>
          <p:cNvSpPr/>
          <p:nvPr/>
        </p:nvSpPr>
        <p:spPr>
          <a:xfrm>
            <a:off x="0" y="12700"/>
            <a:ext cx="12196200" cy="6858000"/>
          </a:xfrm>
          <a:prstGeom prst="rect">
            <a:avLst/>
          </a:prstGeom>
          <a:solidFill>
            <a:schemeClr val="accent1"/>
          </a:solidFill>
          <a:ln>
            <a:noFill/>
          </a:ln>
        </p:spPr>
        <p:txBody>
          <a:bodyPr spcFirstLastPara="1" wrap="square" lIns="91425" tIns="91425" rIns="91425" bIns="91425" anchor="ctr" anchorCtr="0">
            <a:noAutofit/>
          </a:bodyPr>
          <a:lstStyle/>
          <a:p>
            <a:pPr>
              <a:buClr>
                <a:srgbClr val="000000"/>
              </a:buClr>
              <a:buSzPts val="1400"/>
              <a:buFont typeface="Arial"/>
              <a:buNone/>
            </a:pPr>
            <a:endParaRPr sz="1400" kern="0">
              <a:solidFill>
                <a:srgbClr val="000000"/>
              </a:solidFill>
              <a:ea typeface="Arial"/>
              <a:cs typeface="Arial"/>
              <a:sym typeface="Arial"/>
            </a:endParaRPr>
          </a:p>
        </p:txBody>
      </p:sp>
      <p:pic>
        <p:nvPicPr>
          <p:cNvPr id="526" name="Google Shape;526;p65"/>
          <p:cNvPicPr preferRelativeResize="0"/>
          <p:nvPr/>
        </p:nvPicPr>
        <p:blipFill rotWithShape="1">
          <a:blip r:embed="rId2">
            <a:alphaModFix/>
          </a:blip>
          <a:srcRect/>
          <a:stretch/>
        </p:blipFill>
        <p:spPr>
          <a:xfrm>
            <a:off x="-196625" y="1417400"/>
            <a:ext cx="12585252" cy="4234000"/>
          </a:xfrm>
          <a:prstGeom prst="rect">
            <a:avLst/>
          </a:prstGeom>
          <a:noFill/>
          <a:ln>
            <a:noFill/>
          </a:ln>
        </p:spPr>
      </p:pic>
      <p:sp>
        <p:nvSpPr>
          <p:cNvPr id="527" name="Google Shape;527;p65"/>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28" name="Google Shape;528;p65"/>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1428419522"/>
      </p:ext>
    </p:extLst>
  </p:cSld>
  <p:clrMapOvr>
    <a:masterClrMapping/>
  </p:clrMapOvr>
  <p:extLst>
    <p:ext uri="{DCECCB84-F9BA-43D5-87BE-67443E8EF086}">
      <p15:sldGuideLst xmlns:p15="http://schemas.microsoft.com/office/powerpoint/2012/main">
        <p15:guide id="1" orient="horz" pos="1014">
          <p15:clr>
            <a:srgbClr val="FA7B17"/>
          </p15:clr>
        </p15:guide>
        <p15:guide id="2" orient="horz" pos="3107">
          <p15:clr>
            <a:srgbClr val="FA7B17"/>
          </p15:clr>
        </p15:guide>
        <p15:guide id="3" pos="960">
          <p15:clr>
            <a:srgbClr val="FA7B17"/>
          </p15:clr>
        </p15:guide>
        <p15:guide id="4" pos="6699">
          <p15:clr>
            <a:srgbClr val="FA7B17"/>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Spacer_bg_wave-Blue-Turkis" preserve="1">
  <p:cSld name="Spacer_bg_wave-Blue-Turkis">
    <p:spTree>
      <p:nvGrpSpPr>
        <p:cNvPr id="1" name="Shape 529"/>
        <p:cNvGrpSpPr/>
        <p:nvPr/>
      </p:nvGrpSpPr>
      <p:grpSpPr>
        <a:xfrm>
          <a:off x="0" y="0"/>
          <a:ext cx="0" cy="0"/>
          <a:chOff x="0" y="0"/>
          <a:chExt cx="0" cy="0"/>
        </a:xfrm>
      </p:grpSpPr>
      <p:pic>
        <p:nvPicPr>
          <p:cNvPr id="530" name="Google Shape;530;p66"/>
          <p:cNvPicPr preferRelativeResize="0"/>
          <p:nvPr/>
        </p:nvPicPr>
        <p:blipFill rotWithShape="1">
          <a:blip r:embed="rId2">
            <a:alphaModFix/>
          </a:blip>
          <a:srcRect/>
          <a:stretch/>
        </p:blipFill>
        <p:spPr>
          <a:xfrm>
            <a:off x="-196625" y="1417400"/>
            <a:ext cx="12585252" cy="4234000"/>
          </a:xfrm>
          <a:prstGeom prst="rect">
            <a:avLst/>
          </a:prstGeom>
          <a:noFill/>
          <a:ln>
            <a:noFill/>
          </a:ln>
        </p:spPr>
      </p:pic>
      <p:pic>
        <p:nvPicPr>
          <p:cNvPr id="531" name="Google Shape;531;p66"/>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532" name="Google Shape;532;p66"/>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33" name="Google Shape;533;p66"/>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2451866798"/>
      </p:ext>
    </p:extLst>
  </p:cSld>
  <p:clrMapOvr>
    <a:masterClrMapping/>
  </p:clrMapOvr>
  <p:extLst>
    <p:ext uri="{DCECCB84-F9BA-43D5-87BE-67443E8EF086}">
      <p15:sldGuideLst xmlns:p15="http://schemas.microsoft.com/office/powerpoint/2012/main">
        <p15:guide id="1" pos="960">
          <p15:clr>
            <a:srgbClr val="FA7B17"/>
          </p15:clr>
        </p15:guide>
        <p15:guide id="2" pos="21906">
          <p15:clr>
            <a:srgbClr val="FA7B17"/>
          </p15:clr>
        </p15:guide>
        <p15:guide id="3" orient="horz" pos="3107">
          <p15:clr>
            <a:srgbClr val="FA7B17"/>
          </p15:clr>
        </p15:guide>
        <p15:guide id="4" orient="horz" pos="11341">
          <p15:clr>
            <a:srgbClr val="FA7B17"/>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Spacer_bg_wave-Orange-Yellow" preserve="1">
  <p:cSld name="Spacer_bg_wave-Orange-Yellow">
    <p:spTree>
      <p:nvGrpSpPr>
        <p:cNvPr id="1" name="Shape 534"/>
        <p:cNvGrpSpPr/>
        <p:nvPr/>
      </p:nvGrpSpPr>
      <p:grpSpPr>
        <a:xfrm>
          <a:off x="0" y="0"/>
          <a:ext cx="0" cy="0"/>
          <a:chOff x="0" y="0"/>
          <a:chExt cx="0" cy="0"/>
        </a:xfrm>
      </p:grpSpPr>
      <p:pic>
        <p:nvPicPr>
          <p:cNvPr id="535" name="Google Shape;535;p67"/>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36" name="Google Shape;536;p67"/>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37" name="Google Shape;537;p67"/>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3728683002"/>
      </p:ext>
    </p:extLst>
  </p:cSld>
  <p:clrMapOvr>
    <a:masterClrMapping/>
  </p:clrMapOvr>
  <p:extLst>
    <p:ext uri="{DCECCB84-F9BA-43D5-87BE-67443E8EF086}">
      <p15:sldGuideLst xmlns:p15="http://schemas.microsoft.com/office/powerpoint/2012/main">
        <p15:guide id="1" pos="960">
          <p15:clr>
            <a:srgbClr val="FA7B17"/>
          </p15:clr>
        </p15:guide>
        <p15:guide id="2" pos="21906">
          <p15:clr>
            <a:srgbClr val="FA7B17"/>
          </p15:clr>
        </p15:guide>
        <p15:guide id="3" orient="horz" pos="3107">
          <p15:clr>
            <a:srgbClr val="FA7B17"/>
          </p15:clr>
        </p15:guide>
        <p15:guide id="4" orient="horz" pos="11341">
          <p15:clr>
            <a:srgbClr val="FA7B17"/>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Spacer_bg_wave-Blue" preserve="1">
  <p:cSld name="Spacer_bg_wave-Blue">
    <p:spTree>
      <p:nvGrpSpPr>
        <p:cNvPr id="1" name="Shape 538"/>
        <p:cNvGrpSpPr/>
        <p:nvPr/>
      </p:nvGrpSpPr>
      <p:grpSpPr>
        <a:xfrm>
          <a:off x="0" y="0"/>
          <a:ext cx="0" cy="0"/>
          <a:chOff x="0" y="0"/>
          <a:chExt cx="0" cy="0"/>
        </a:xfrm>
      </p:grpSpPr>
      <p:sp>
        <p:nvSpPr>
          <p:cNvPr id="539" name="Google Shape;539;p68"/>
          <p:cNvSpPr/>
          <p:nvPr/>
        </p:nvSpPr>
        <p:spPr>
          <a:xfrm>
            <a:off x="0" y="0"/>
            <a:ext cx="12192000" cy="6858000"/>
          </a:xfrm>
          <a:prstGeom prst="rect">
            <a:avLst/>
          </a:prstGeom>
          <a:solidFill>
            <a:schemeClr val="dk1"/>
          </a:solidFill>
          <a:ln>
            <a:noFill/>
          </a:ln>
        </p:spPr>
        <p:txBody>
          <a:bodyPr spcFirstLastPara="1" wrap="square" lIns="91425" tIns="91425" rIns="91425" bIns="91425" anchor="ctr" anchorCtr="0">
            <a:noAutofit/>
          </a:bodyPr>
          <a:lstStyle/>
          <a:p>
            <a:pPr>
              <a:buClr>
                <a:srgbClr val="000000"/>
              </a:buClr>
              <a:buSzPts val="1400"/>
              <a:buFont typeface="Arial"/>
              <a:buNone/>
            </a:pPr>
            <a:endParaRPr sz="1400" kern="0">
              <a:solidFill>
                <a:srgbClr val="000000"/>
              </a:solidFill>
              <a:ea typeface="Arial"/>
              <a:cs typeface="Arial"/>
              <a:sym typeface="Arial"/>
            </a:endParaRPr>
          </a:p>
        </p:txBody>
      </p:sp>
      <p:pic>
        <p:nvPicPr>
          <p:cNvPr id="540" name="Google Shape;540;p68"/>
          <p:cNvPicPr preferRelativeResize="0"/>
          <p:nvPr/>
        </p:nvPicPr>
        <p:blipFill rotWithShape="1">
          <a:blip r:embed="rId2">
            <a:alphaModFix/>
          </a:blip>
          <a:srcRect/>
          <a:stretch/>
        </p:blipFill>
        <p:spPr>
          <a:xfrm>
            <a:off x="-196625" y="1417400"/>
            <a:ext cx="12585252" cy="4234000"/>
          </a:xfrm>
          <a:prstGeom prst="rect">
            <a:avLst/>
          </a:prstGeom>
          <a:noFill/>
          <a:ln>
            <a:noFill/>
          </a:ln>
        </p:spPr>
      </p:pic>
      <p:sp>
        <p:nvSpPr>
          <p:cNvPr id="541" name="Google Shape;541;p68"/>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42" name="Google Shape;542;p68"/>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2673741775"/>
      </p:ext>
    </p:extLst>
  </p:cSld>
  <p:clrMapOvr>
    <a:masterClrMapping/>
  </p:clrMapOvr>
  <p:extLst>
    <p:ext uri="{DCECCB84-F9BA-43D5-87BE-67443E8EF086}">
      <p15:sldGuideLst xmlns:p15="http://schemas.microsoft.com/office/powerpoint/2012/main">
        <p15:guide id="1" pos="960">
          <p15:clr>
            <a:srgbClr val="FA7B17"/>
          </p15:clr>
        </p15:guide>
        <p15:guide id="2" pos="6699">
          <p15:clr>
            <a:srgbClr val="FA7B17"/>
          </p15:clr>
        </p15:guide>
        <p15:guide id="3" orient="horz" pos="1213">
          <p15:clr>
            <a:srgbClr val="FA7B17"/>
          </p15:clr>
        </p15:guide>
        <p15:guide id="4" orient="horz" pos="3107">
          <p15:clr>
            <a:srgbClr val="FA7B17"/>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Spacer_bg_wave-Green" preserve="1">
  <p:cSld name="Spacer_bg_wave-Green">
    <p:spTree>
      <p:nvGrpSpPr>
        <p:cNvPr id="1" name="Shape 543"/>
        <p:cNvGrpSpPr/>
        <p:nvPr/>
      </p:nvGrpSpPr>
      <p:grpSpPr>
        <a:xfrm>
          <a:off x="0" y="0"/>
          <a:ext cx="0" cy="0"/>
          <a:chOff x="0" y="0"/>
          <a:chExt cx="0" cy="0"/>
        </a:xfrm>
      </p:grpSpPr>
      <p:sp>
        <p:nvSpPr>
          <p:cNvPr id="544" name="Google Shape;544;p69"/>
          <p:cNvSpPr/>
          <p:nvPr/>
        </p:nvSpPr>
        <p:spPr>
          <a:xfrm>
            <a:off x="4225" y="0"/>
            <a:ext cx="12192000" cy="6870700"/>
          </a:xfrm>
          <a:prstGeom prst="rect">
            <a:avLst/>
          </a:prstGeom>
          <a:solidFill>
            <a:schemeClr val="accent3"/>
          </a:solidFill>
          <a:ln>
            <a:noFill/>
          </a:ln>
        </p:spPr>
        <p:txBody>
          <a:bodyPr spcFirstLastPara="1" wrap="square" lIns="91425" tIns="91425" rIns="91425" bIns="91425" anchor="ctr" anchorCtr="0">
            <a:noAutofit/>
          </a:bodyPr>
          <a:lstStyle/>
          <a:p>
            <a:pPr>
              <a:buClr>
                <a:srgbClr val="000000"/>
              </a:buClr>
              <a:buSzPts val="1400"/>
              <a:buFont typeface="Arial"/>
              <a:buNone/>
            </a:pPr>
            <a:endParaRPr sz="1400" kern="0">
              <a:solidFill>
                <a:srgbClr val="000000"/>
              </a:solidFill>
              <a:ea typeface="Arial"/>
              <a:cs typeface="Arial"/>
              <a:sym typeface="Arial"/>
            </a:endParaRPr>
          </a:p>
        </p:txBody>
      </p:sp>
      <p:pic>
        <p:nvPicPr>
          <p:cNvPr id="545" name="Google Shape;545;p69"/>
          <p:cNvPicPr preferRelativeResize="0"/>
          <p:nvPr/>
        </p:nvPicPr>
        <p:blipFill rotWithShape="1">
          <a:blip r:embed="rId2">
            <a:alphaModFix/>
          </a:blip>
          <a:srcRect/>
          <a:stretch/>
        </p:blipFill>
        <p:spPr>
          <a:xfrm>
            <a:off x="0" y="1417400"/>
            <a:ext cx="12192000" cy="4234000"/>
          </a:xfrm>
          <a:prstGeom prst="rect">
            <a:avLst/>
          </a:prstGeom>
          <a:noFill/>
          <a:ln>
            <a:noFill/>
          </a:ln>
        </p:spPr>
      </p:pic>
      <p:sp>
        <p:nvSpPr>
          <p:cNvPr id="546" name="Google Shape;546;p69"/>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47" name="Google Shape;547;p69"/>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3220672052"/>
      </p:ext>
    </p:extLst>
  </p:cSld>
  <p:clrMapOvr>
    <a:masterClrMapping/>
  </p:clrMapOvr>
  <p:extLst>
    <p:ext uri="{DCECCB84-F9BA-43D5-87BE-67443E8EF086}">
      <p15:sldGuideLst xmlns:p15="http://schemas.microsoft.com/office/powerpoint/2012/main">
        <p15:guide id="1" pos="960">
          <p15:clr>
            <a:srgbClr val="FA7B17"/>
          </p15:clr>
        </p15:guide>
        <p15:guide id="2" pos="6699">
          <p15:clr>
            <a:srgbClr val="FA7B17"/>
          </p15:clr>
        </p15:guide>
        <p15:guide id="3" orient="horz" pos="3107">
          <p15:clr>
            <a:srgbClr val="FA7B17"/>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Spacer_bg_wave-Green-Turkis" preserve="1">
  <p:cSld name="Spacer_bg_wave-Green-Turkis">
    <p:spTree>
      <p:nvGrpSpPr>
        <p:cNvPr id="1" name="Shape 548"/>
        <p:cNvGrpSpPr/>
        <p:nvPr/>
      </p:nvGrpSpPr>
      <p:grpSpPr>
        <a:xfrm>
          <a:off x="0" y="0"/>
          <a:ext cx="0" cy="0"/>
          <a:chOff x="0" y="0"/>
          <a:chExt cx="0" cy="0"/>
        </a:xfrm>
      </p:grpSpPr>
      <p:pic>
        <p:nvPicPr>
          <p:cNvPr id="549" name="Google Shape;549;p70"/>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50" name="Google Shape;550;p70"/>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51" name="Google Shape;551;p70"/>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811615452"/>
      </p:ext>
    </p:extLst>
  </p:cSld>
  <p:clrMapOvr>
    <a:masterClrMapping/>
  </p:clrMapOvr>
  <p:extLst>
    <p:ext uri="{DCECCB84-F9BA-43D5-87BE-67443E8EF086}">
      <p15:sldGuideLst xmlns:p15="http://schemas.microsoft.com/office/powerpoint/2012/main">
        <p15:guide id="1" pos="960">
          <p15:clr>
            <a:srgbClr val="FA7B17"/>
          </p15:clr>
        </p15:guide>
        <p15:guide id="2" pos="21906">
          <p15:clr>
            <a:srgbClr val="FA7B17"/>
          </p15:clr>
        </p15:guide>
        <p15:guide id="3" orient="horz" pos="3107">
          <p15:clr>
            <a:srgbClr val="FA7B17"/>
          </p15:clr>
        </p15:guide>
        <p15:guide id="4" orient="horz" pos="11341">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el-03_wave_07 1" preserve="1">
  <p:cSld name="Titel-03_wave_07 1">
    <p:spTree>
      <p:nvGrpSpPr>
        <p:cNvPr id="1" name="Shape 123"/>
        <p:cNvGrpSpPr/>
        <p:nvPr/>
      </p:nvGrpSpPr>
      <p:grpSpPr>
        <a:xfrm>
          <a:off x="0" y="0"/>
          <a:ext cx="0" cy="0"/>
          <a:chOff x="0" y="0"/>
          <a:chExt cx="0" cy="0"/>
        </a:xfrm>
      </p:grpSpPr>
      <p:pic>
        <p:nvPicPr>
          <p:cNvPr id="124" name="Google Shape;124;p22" descr="Ein Bild, das Fisch, Rochen enthält.&#10;&#10;Automatisch generierte Beschreibung"/>
          <p:cNvPicPr preferRelativeResize="0"/>
          <p:nvPr/>
        </p:nvPicPr>
        <p:blipFill rotWithShape="1">
          <a:blip r:embed="rId2">
            <a:alphaModFix/>
          </a:blip>
          <a:srcRect/>
          <a:stretch/>
        </p:blipFill>
        <p:spPr>
          <a:xfrm>
            <a:off x="0" y="3349752"/>
            <a:ext cx="12192000" cy="3584448"/>
          </a:xfrm>
          <a:prstGeom prst="rect">
            <a:avLst/>
          </a:prstGeom>
          <a:noFill/>
          <a:ln>
            <a:noFill/>
          </a:ln>
        </p:spPr>
      </p:pic>
      <p:sp>
        <p:nvSpPr>
          <p:cNvPr id="125" name="Google Shape;125;p22"/>
          <p:cNvSpPr txBox="1">
            <a:spLocks noGrp="1"/>
          </p:cNvSpPr>
          <p:nvPr>
            <p:ph type="ctrTitle"/>
          </p:nvPr>
        </p:nvSpPr>
        <p:spPr>
          <a:xfrm>
            <a:off x="1524000" y="795103"/>
            <a:ext cx="9144000" cy="1380300"/>
          </a:xfrm>
          <a:prstGeom prst="rect">
            <a:avLst/>
          </a:prstGeom>
          <a:noFill/>
          <a:ln>
            <a:noFill/>
          </a:ln>
        </p:spPr>
        <p:txBody>
          <a:bodyPr spcFirstLastPara="1" wrap="square" lIns="0" tIns="0" rIns="0" bIns="0" anchor="ctr" anchorCtr="0">
            <a:noAutofit/>
          </a:bodyPr>
          <a:lstStyle>
            <a:lvl1pPr lvl="0" algn="ctr" rtl="0">
              <a:lnSpc>
                <a:spcPct val="90000"/>
              </a:lnSpc>
              <a:spcBef>
                <a:spcPts val="0"/>
              </a:spcBef>
              <a:spcAft>
                <a:spcPts val="0"/>
              </a:spcAft>
              <a:buClr>
                <a:srgbClr val="1A6E99"/>
              </a:buClr>
              <a:buSzPts val="6000"/>
              <a:buNone/>
              <a:defRPr sz="6000"/>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26" name="Google Shape;126;p22"/>
          <p:cNvSpPr txBox="1">
            <a:spLocks noGrp="1"/>
          </p:cNvSpPr>
          <p:nvPr>
            <p:ph type="subTitle" idx="1"/>
          </p:nvPr>
        </p:nvSpPr>
        <p:spPr>
          <a:xfrm>
            <a:off x="1515103" y="2175308"/>
            <a:ext cx="91440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dk1"/>
              </a:buClr>
              <a:buSzPts val="1800"/>
              <a:buNone/>
              <a:defRPr sz="2400" b="1" cap="none">
                <a:solidFill>
                  <a:schemeClr val="accent1"/>
                </a:solidFill>
              </a:defRPr>
            </a:lvl1pPr>
            <a:lvl2pPr lvl="1" algn="ctr" rtl="0">
              <a:lnSpc>
                <a:spcPct val="125000"/>
              </a:lnSpc>
              <a:spcBef>
                <a:spcPts val="500"/>
              </a:spcBef>
              <a:spcAft>
                <a:spcPts val="0"/>
              </a:spcAft>
              <a:buClr>
                <a:schemeClr val="dk1"/>
              </a:buClr>
              <a:buSzPts val="1500"/>
              <a:buNone/>
              <a:defRPr sz="2000"/>
            </a:lvl2pPr>
            <a:lvl3pPr lvl="2" algn="ctr" rtl="0">
              <a:lnSpc>
                <a:spcPct val="125000"/>
              </a:lnSpc>
              <a:spcBef>
                <a:spcPts val="500"/>
              </a:spcBef>
              <a:spcAft>
                <a:spcPts val="0"/>
              </a:spcAft>
              <a:buClr>
                <a:schemeClr val="dk1"/>
              </a:buClr>
              <a:buSzPts val="1350"/>
              <a:buNone/>
              <a:defRPr sz="1800"/>
            </a:lvl3pPr>
            <a:lvl4pPr lvl="3" algn="ctr" rtl="0">
              <a:lnSpc>
                <a:spcPct val="125000"/>
              </a:lnSpc>
              <a:spcBef>
                <a:spcPts val="500"/>
              </a:spcBef>
              <a:spcAft>
                <a:spcPts val="0"/>
              </a:spcAft>
              <a:buClr>
                <a:schemeClr val="dk1"/>
              </a:buClr>
              <a:buSzPts val="1200"/>
              <a:buNone/>
              <a:defRPr sz="1600"/>
            </a:lvl4pPr>
            <a:lvl5pPr lvl="4" algn="ctr" rtl="0">
              <a:lnSpc>
                <a:spcPct val="125000"/>
              </a:lnSpc>
              <a:spcBef>
                <a:spcPts val="500"/>
              </a:spcBef>
              <a:spcAft>
                <a:spcPts val="0"/>
              </a:spcAft>
              <a:buClr>
                <a:schemeClr val="dk1"/>
              </a:buClr>
              <a:buSzPts val="12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Tree>
    <p:extLst>
      <p:ext uri="{BB962C8B-B14F-4D97-AF65-F5344CB8AC3E}">
        <p14:creationId xmlns:p14="http://schemas.microsoft.com/office/powerpoint/2010/main" val="943760203"/>
      </p:ext>
    </p:extLst>
  </p:cSld>
  <p:clrMapOvr>
    <a:masterClrMapping/>
  </p:clrMapOvr>
  <p:extLst>
    <p:ext uri="{DCECCB84-F9BA-43D5-87BE-67443E8EF086}">
      <p15:sldGuideLst xmlns:p15="http://schemas.microsoft.com/office/powerpoint/2012/main">
        <p15:guide id="1" pos="740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Spacer_bg_wave-Yellow" preserve="1">
  <p:cSld name="Spacer_bg_wave-Yellow">
    <p:spTree>
      <p:nvGrpSpPr>
        <p:cNvPr id="1" name="Shape 552"/>
        <p:cNvGrpSpPr/>
        <p:nvPr/>
      </p:nvGrpSpPr>
      <p:grpSpPr>
        <a:xfrm>
          <a:off x="0" y="0"/>
          <a:ext cx="0" cy="0"/>
          <a:chOff x="0" y="0"/>
          <a:chExt cx="0" cy="0"/>
        </a:xfrm>
      </p:grpSpPr>
      <p:pic>
        <p:nvPicPr>
          <p:cNvPr id="553" name="Google Shape;553;p71"/>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54" name="Google Shape;554;p71"/>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dk1"/>
              </a:buClr>
              <a:buSzPts val="12000"/>
              <a:buNone/>
              <a:defRPr sz="12000">
                <a:solidFill>
                  <a:schemeClr val="dk1"/>
                </a:solidFill>
              </a:defRPr>
            </a:lvl1pPr>
            <a:lvl2pPr lvl="1" algn="l" rtl="0">
              <a:lnSpc>
                <a:spcPct val="100000"/>
              </a:lnSpc>
              <a:spcBef>
                <a:spcPts val="0"/>
              </a:spcBef>
              <a:spcAft>
                <a:spcPts val="0"/>
              </a:spcAft>
              <a:buClr>
                <a:schemeClr val="dk1"/>
              </a:buClr>
              <a:buSzPts val="12000"/>
              <a:buNone/>
              <a:defRPr sz="12000">
                <a:solidFill>
                  <a:schemeClr val="dk1"/>
                </a:solidFill>
              </a:defRPr>
            </a:lvl2pPr>
            <a:lvl3pPr lvl="2" algn="l" rtl="0">
              <a:lnSpc>
                <a:spcPct val="100000"/>
              </a:lnSpc>
              <a:spcBef>
                <a:spcPts val="0"/>
              </a:spcBef>
              <a:spcAft>
                <a:spcPts val="0"/>
              </a:spcAft>
              <a:buClr>
                <a:schemeClr val="dk1"/>
              </a:buClr>
              <a:buSzPts val="12000"/>
              <a:buNone/>
              <a:defRPr sz="12000">
                <a:solidFill>
                  <a:schemeClr val="dk1"/>
                </a:solidFill>
              </a:defRPr>
            </a:lvl3pPr>
            <a:lvl4pPr lvl="3" algn="l" rtl="0">
              <a:lnSpc>
                <a:spcPct val="100000"/>
              </a:lnSpc>
              <a:spcBef>
                <a:spcPts val="0"/>
              </a:spcBef>
              <a:spcAft>
                <a:spcPts val="0"/>
              </a:spcAft>
              <a:buClr>
                <a:schemeClr val="dk1"/>
              </a:buClr>
              <a:buSzPts val="12000"/>
              <a:buNone/>
              <a:defRPr sz="12000">
                <a:solidFill>
                  <a:schemeClr val="dk1"/>
                </a:solidFill>
              </a:defRPr>
            </a:lvl4pPr>
            <a:lvl5pPr lvl="4" algn="l" rtl="0">
              <a:lnSpc>
                <a:spcPct val="100000"/>
              </a:lnSpc>
              <a:spcBef>
                <a:spcPts val="0"/>
              </a:spcBef>
              <a:spcAft>
                <a:spcPts val="0"/>
              </a:spcAft>
              <a:buClr>
                <a:schemeClr val="dk1"/>
              </a:buClr>
              <a:buSzPts val="12000"/>
              <a:buNone/>
              <a:defRPr sz="12000">
                <a:solidFill>
                  <a:schemeClr val="dk1"/>
                </a:solidFill>
              </a:defRPr>
            </a:lvl5pPr>
            <a:lvl6pPr lvl="5" algn="l" rtl="0">
              <a:lnSpc>
                <a:spcPct val="100000"/>
              </a:lnSpc>
              <a:spcBef>
                <a:spcPts val="0"/>
              </a:spcBef>
              <a:spcAft>
                <a:spcPts val="0"/>
              </a:spcAft>
              <a:buClr>
                <a:schemeClr val="dk1"/>
              </a:buClr>
              <a:buSzPts val="12000"/>
              <a:buNone/>
              <a:defRPr sz="12000">
                <a:solidFill>
                  <a:schemeClr val="dk1"/>
                </a:solidFill>
              </a:defRPr>
            </a:lvl6pPr>
            <a:lvl7pPr lvl="6" algn="l" rtl="0">
              <a:lnSpc>
                <a:spcPct val="100000"/>
              </a:lnSpc>
              <a:spcBef>
                <a:spcPts val="0"/>
              </a:spcBef>
              <a:spcAft>
                <a:spcPts val="0"/>
              </a:spcAft>
              <a:buClr>
                <a:schemeClr val="dk1"/>
              </a:buClr>
              <a:buSzPts val="12000"/>
              <a:buNone/>
              <a:defRPr sz="12000">
                <a:solidFill>
                  <a:schemeClr val="dk1"/>
                </a:solidFill>
              </a:defRPr>
            </a:lvl7pPr>
            <a:lvl8pPr lvl="7" algn="l" rtl="0">
              <a:lnSpc>
                <a:spcPct val="100000"/>
              </a:lnSpc>
              <a:spcBef>
                <a:spcPts val="0"/>
              </a:spcBef>
              <a:spcAft>
                <a:spcPts val="0"/>
              </a:spcAft>
              <a:buClr>
                <a:schemeClr val="dk1"/>
              </a:buClr>
              <a:buSzPts val="12000"/>
              <a:buNone/>
              <a:defRPr sz="12000">
                <a:solidFill>
                  <a:schemeClr val="dk1"/>
                </a:solidFill>
              </a:defRPr>
            </a:lvl8pPr>
            <a:lvl9pPr lvl="8" algn="l" rtl="0">
              <a:lnSpc>
                <a:spcPct val="100000"/>
              </a:lnSpc>
              <a:spcBef>
                <a:spcPts val="0"/>
              </a:spcBef>
              <a:spcAft>
                <a:spcPts val="0"/>
              </a:spcAft>
              <a:buClr>
                <a:schemeClr val="dk1"/>
              </a:buClr>
              <a:buSzPts val="12000"/>
              <a:buNone/>
              <a:defRPr sz="12000">
                <a:solidFill>
                  <a:schemeClr val="dk1"/>
                </a:solidFill>
              </a:defRPr>
            </a:lvl9pPr>
          </a:lstStyle>
          <a:p>
            <a:endParaRPr/>
          </a:p>
        </p:txBody>
      </p:sp>
      <p:sp>
        <p:nvSpPr>
          <p:cNvPr id="555" name="Google Shape;555;p71"/>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SzPts val="3000"/>
              <a:buNone/>
              <a:defRPr sz="3000" cap="none"/>
            </a:lvl1pPr>
            <a:lvl2pPr lvl="1" algn="ctr" rtl="0">
              <a:lnSpc>
                <a:spcPct val="125000"/>
              </a:lnSpc>
              <a:spcBef>
                <a:spcPts val="500"/>
              </a:spcBef>
              <a:spcAft>
                <a:spcPts val="0"/>
              </a:spcAft>
              <a:buSzPts val="1500"/>
              <a:buNone/>
              <a:defRPr sz="2000"/>
            </a:lvl2pPr>
            <a:lvl3pPr lvl="2" algn="ctr" rtl="0">
              <a:lnSpc>
                <a:spcPct val="125000"/>
              </a:lnSpc>
              <a:spcBef>
                <a:spcPts val="500"/>
              </a:spcBef>
              <a:spcAft>
                <a:spcPts val="0"/>
              </a:spcAft>
              <a:buSzPts val="1350"/>
              <a:buNone/>
              <a:defRPr sz="1800"/>
            </a:lvl3pPr>
            <a:lvl4pPr lvl="3" algn="ctr" rtl="0">
              <a:lnSpc>
                <a:spcPct val="125000"/>
              </a:lnSpc>
              <a:spcBef>
                <a:spcPts val="500"/>
              </a:spcBef>
              <a:spcAft>
                <a:spcPts val="0"/>
              </a:spcAft>
              <a:buSzPts val="1200"/>
              <a:buNone/>
              <a:defRPr sz="1600"/>
            </a:lvl4pPr>
            <a:lvl5pPr lvl="4" algn="ctr" rtl="0">
              <a:lnSpc>
                <a:spcPct val="125000"/>
              </a:lnSpc>
              <a:spcBef>
                <a:spcPts val="500"/>
              </a:spcBef>
              <a:spcAft>
                <a:spcPts val="0"/>
              </a:spcAft>
              <a:buSzPts val="1200"/>
              <a:buNone/>
              <a:defRPr sz="1600"/>
            </a:lvl5pPr>
            <a:lvl6pPr lvl="5" algn="ctr" rtl="0">
              <a:lnSpc>
                <a:spcPct val="90000"/>
              </a:lnSpc>
              <a:spcBef>
                <a:spcPts val="500"/>
              </a:spcBef>
              <a:spcAft>
                <a:spcPts val="0"/>
              </a:spcAft>
              <a:buSzPts val="1600"/>
              <a:buNone/>
              <a:defRPr sz="1600"/>
            </a:lvl6pPr>
            <a:lvl7pPr lvl="6" algn="ctr" rtl="0">
              <a:lnSpc>
                <a:spcPct val="90000"/>
              </a:lnSpc>
              <a:spcBef>
                <a:spcPts val="500"/>
              </a:spcBef>
              <a:spcAft>
                <a:spcPts val="0"/>
              </a:spcAft>
              <a:buSzPts val="1600"/>
              <a:buNone/>
              <a:defRPr sz="1600"/>
            </a:lvl7pPr>
            <a:lvl8pPr lvl="7" algn="ctr" rtl="0">
              <a:lnSpc>
                <a:spcPct val="90000"/>
              </a:lnSpc>
              <a:spcBef>
                <a:spcPts val="500"/>
              </a:spcBef>
              <a:spcAft>
                <a:spcPts val="0"/>
              </a:spcAft>
              <a:buSzPts val="1600"/>
              <a:buNone/>
              <a:defRPr sz="1600"/>
            </a:lvl8pPr>
            <a:lvl9pPr lvl="8" algn="ctr" rtl="0">
              <a:lnSpc>
                <a:spcPct val="90000"/>
              </a:lnSpc>
              <a:spcBef>
                <a:spcPts val="500"/>
              </a:spcBef>
              <a:spcAft>
                <a:spcPts val="0"/>
              </a:spcAft>
              <a:buSzPts val="1600"/>
              <a:buNone/>
              <a:defRPr sz="1600"/>
            </a:lvl9pPr>
          </a:lstStyle>
          <a:p>
            <a:endParaRPr/>
          </a:p>
        </p:txBody>
      </p:sp>
    </p:spTree>
    <p:extLst>
      <p:ext uri="{BB962C8B-B14F-4D97-AF65-F5344CB8AC3E}">
        <p14:creationId xmlns:p14="http://schemas.microsoft.com/office/powerpoint/2010/main" val="1378970842"/>
      </p:ext>
    </p:extLst>
  </p:cSld>
  <p:clrMapOvr>
    <a:masterClrMapping/>
  </p:clrMapOvr>
  <p:extLst>
    <p:ext uri="{DCECCB84-F9BA-43D5-87BE-67443E8EF086}">
      <p15:sldGuideLst xmlns:p15="http://schemas.microsoft.com/office/powerpoint/2012/main">
        <p15:guide id="1" pos="960">
          <p15:clr>
            <a:srgbClr val="FA7B17"/>
          </p15:clr>
        </p15:guide>
        <p15:guide id="2" pos="21906">
          <p15:clr>
            <a:srgbClr val="FA7B17"/>
          </p15:clr>
        </p15:guide>
        <p15:guide id="3" orient="horz" pos="3107">
          <p15:clr>
            <a:srgbClr val="FA7B17"/>
          </p15:clr>
        </p15:guide>
        <p15:guide id="4" orient="horz" pos="11341">
          <p15:clr>
            <a:srgbClr val="FA7B17"/>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Spacer_bg_wave-Green-Yellow" preserve="1">
  <p:cSld name="Spacer_bg_wave-Green-Yellow">
    <p:spTree>
      <p:nvGrpSpPr>
        <p:cNvPr id="1" name="Shape 556"/>
        <p:cNvGrpSpPr/>
        <p:nvPr/>
      </p:nvGrpSpPr>
      <p:grpSpPr>
        <a:xfrm>
          <a:off x="0" y="0"/>
          <a:ext cx="0" cy="0"/>
          <a:chOff x="0" y="0"/>
          <a:chExt cx="0" cy="0"/>
        </a:xfrm>
      </p:grpSpPr>
      <p:pic>
        <p:nvPicPr>
          <p:cNvPr id="557" name="Google Shape;557;p72"/>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558" name="Google Shape;558;p72"/>
          <p:cNvSpPr txBox="1">
            <a:spLocks noGrp="1"/>
          </p:cNvSpPr>
          <p:nvPr>
            <p:ph type="ctrTitle"/>
          </p:nvPr>
        </p:nvSpPr>
        <p:spPr>
          <a:xfrm>
            <a:off x="1524000" y="1925300"/>
            <a:ext cx="9110700" cy="1704900"/>
          </a:xfrm>
          <a:prstGeom prst="rect">
            <a:avLst/>
          </a:prstGeom>
          <a:noFill/>
          <a:ln>
            <a:noFill/>
          </a:ln>
        </p:spPr>
        <p:txBody>
          <a:bodyPr spcFirstLastPara="1" wrap="square" lIns="0" tIns="0" rIns="0" bIns="0" anchor="b" anchorCtr="0">
            <a:noAutofit/>
          </a:bodyPr>
          <a:lstStyle>
            <a:lvl1pPr lvl="0" algn="ctr" rtl="0">
              <a:lnSpc>
                <a:spcPct val="90000"/>
              </a:lnSpc>
              <a:spcBef>
                <a:spcPts val="0"/>
              </a:spcBef>
              <a:spcAft>
                <a:spcPts val="0"/>
              </a:spcAft>
              <a:buClr>
                <a:schemeClr val="lt1"/>
              </a:buClr>
              <a:buSzPts val="12000"/>
              <a:buNone/>
              <a:defRPr sz="12000">
                <a:solidFill>
                  <a:schemeClr val="lt1"/>
                </a:solidFill>
              </a:defRPr>
            </a:lvl1pPr>
            <a:lvl2pPr lvl="1" algn="l" rtl="0">
              <a:lnSpc>
                <a:spcPct val="100000"/>
              </a:lnSpc>
              <a:spcBef>
                <a:spcPts val="0"/>
              </a:spcBef>
              <a:spcAft>
                <a:spcPts val="0"/>
              </a:spcAft>
              <a:buClr>
                <a:schemeClr val="lt1"/>
              </a:buClr>
              <a:buSzPts val="12000"/>
              <a:buNone/>
              <a:defRPr sz="12000">
                <a:solidFill>
                  <a:schemeClr val="lt1"/>
                </a:solidFill>
              </a:defRPr>
            </a:lvl2pPr>
            <a:lvl3pPr lvl="2" algn="l" rtl="0">
              <a:lnSpc>
                <a:spcPct val="100000"/>
              </a:lnSpc>
              <a:spcBef>
                <a:spcPts val="0"/>
              </a:spcBef>
              <a:spcAft>
                <a:spcPts val="0"/>
              </a:spcAft>
              <a:buClr>
                <a:schemeClr val="lt1"/>
              </a:buClr>
              <a:buSzPts val="12000"/>
              <a:buNone/>
              <a:defRPr sz="12000">
                <a:solidFill>
                  <a:schemeClr val="lt1"/>
                </a:solidFill>
              </a:defRPr>
            </a:lvl3pPr>
            <a:lvl4pPr lvl="3" algn="l" rtl="0">
              <a:lnSpc>
                <a:spcPct val="100000"/>
              </a:lnSpc>
              <a:spcBef>
                <a:spcPts val="0"/>
              </a:spcBef>
              <a:spcAft>
                <a:spcPts val="0"/>
              </a:spcAft>
              <a:buClr>
                <a:schemeClr val="lt1"/>
              </a:buClr>
              <a:buSzPts val="12000"/>
              <a:buNone/>
              <a:defRPr sz="12000">
                <a:solidFill>
                  <a:schemeClr val="lt1"/>
                </a:solidFill>
              </a:defRPr>
            </a:lvl4pPr>
            <a:lvl5pPr lvl="4" algn="l" rtl="0">
              <a:lnSpc>
                <a:spcPct val="100000"/>
              </a:lnSpc>
              <a:spcBef>
                <a:spcPts val="0"/>
              </a:spcBef>
              <a:spcAft>
                <a:spcPts val="0"/>
              </a:spcAft>
              <a:buClr>
                <a:schemeClr val="lt1"/>
              </a:buClr>
              <a:buSzPts val="12000"/>
              <a:buNone/>
              <a:defRPr sz="12000">
                <a:solidFill>
                  <a:schemeClr val="lt1"/>
                </a:solidFill>
              </a:defRPr>
            </a:lvl5pPr>
            <a:lvl6pPr lvl="5" algn="l" rtl="0">
              <a:lnSpc>
                <a:spcPct val="100000"/>
              </a:lnSpc>
              <a:spcBef>
                <a:spcPts val="0"/>
              </a:spcBef>
              <a:spcAft>
                <a:spcPts val="0"/>
              </a:spcAft>
              <a:buClr>
                <a:schemeClr val="lt1"/>
              </a:buClr>
              <a:buSzPts val="12000"/>
              <a:buNone/>
              <a:defRPr sz="12000">
                <a:solidFill>
                  <a:schemeClr val="lt1"/>
                </a:solidFill>
              </a:defRPr>
            </a:lvl6pPr>
            <a:lvl7pPr lvl="6" algn="l" rtl="0">
              <a:lnSpc>
                <a:spcPct val="100000"/>
              </a:lnSpc>
              <a:spcBef>
                <a:spcPts val="0"/>
              </a:spcBef>
              <a:spcAft>
                <a:spcPts val="0"/>
              </a:spcAft>
              <a:buClr>
                <a:schemeClr val="lt1"/>
              </a:buClr>
              <a:buSzPts val="12000"/>
              <a:buNone/>
              <a:defRPr sz="12000">
                <a:solidFill>
                  <a:schemeClr val="lt1"/>
                </a:solidFill>
              </a:defRPr>
            </a:lvl7pPr>
            <a:lvl8pPr lvl="7" algn="l" rtl="0">
              <a:lnSpc>
                <a:spcPct val="100000"/>
              </a:lnSpc>
              <a:spcBef>
                <a:spcPts val="0"/>
              </a:spcBef>
              <a:spcAft>
                <a:spcPts val="0"/>
              </a:spcAft>
              <a:buClr>
                <a:schemeClr val="lt1"/>
              </a:buClr>
              <a:buSzPts val="12000"/>
              <a:buNone/>
              <a:defRPr sz="12000">
                <a:solidFill>
                  <a:schemeClr val="lt1"/>
                </a:solidFill>
              </a:defRPr>
            </a:lvl8pPr>
            <a:lvl9pPr lvl="8" algn="l" rtl="0">
              <a:lnSpc>
                <a:spcPct val="100000"/>
              </a:lnSpc>
              <a:spcBef>
                <a:spcPts val="0"/>
              </a:spcBef>
              <a:spcAft>
                <a:spcPts val="0"/>
              </a:spcAft>
              <a:buClr>
                <a:schemeClr val="lt1"/>
              </a:buClr>
              <a:buSzPts val="12000"/>
              <a:buNone/>
              <a:defRPr sz="12000">
                <a:solidFill>
                  <a:schemeClr val="lt1"/>
                </a:solidFill>
              </a:defRPr>
            </a:lvl9pPr>
          </a:lstStyle>
          <a:p>
            <a:endParaRPr/>
          </a:p>
        </p:txBody>
      </p:sp>
      <p:sp>
        <p:nvSpPr>
          <p:cNvPr id="559" name="Google Shape;559;p72"/>
          <p:cNvSpPr txBox="1">
            <a:spLocks noGrp="1"/>
          </p:cNvSpPr>
          <p:nvPr>
            <p:ph type="subTitle" idx="1"/>
          </p:nvPr>
        </p:nvSpPr>
        <p:spPr>
          <a:xfrm>
            <a:off x="1524000" y="3981100"/>
            <a:ext cx="9110700" cy="951600"/>
          </a:xfrm>
          <a:prstGeom prst="rect">
            <a:avLst/>
          </a:prstGeom>
          <a:noFill/>
          <a:ln>
            <a:noFill/>
          </a:ln>
        </p:spPr>
        <p:txBody>
          <a:bodyPr spcFirstLastPara="1" wrap="square" lIns="0" tIns="0" rIns="0" bIns="0" anchor="t" anchorCtr="0">
            <a:noAutofit/>
          </a:bodyPr>
          <a:lstStyle>
            <a:lvl1pPr lvl="0" algn="ctr" rtl="0">
              <a:lnSpc>
                <a:spcPct val="125000"/>
              </a:lnSpc>
              <a:spcBef>
                <a:spcPts val="1000"/>
              </a:spcBef>
              <a:spcAft>
                <a:spcPts val="0"/>
              </a:spcAft>
              <a:buClr>
                <a:schemeClr val="lt1"/>
              </a:buClr>
              <a:buSzPts val="3000"/>
              <a:buNone/>
              <a:defRPr sz="3000" cap="none">
                <a:solidFill>
                  <a:schemeClr val="lt1"/>
                </a:solidFill>
              </a:defRPr>
            </a:lvl1pPr>
            <a:lvl2pPr lvl="1" algn="ctr" rtl="0">
              <a:lnSpc>
                <a:spcPct val="125000"/>
              </a:lnSpc>
              <a:spcBef>
                <a:spcPts val="500"/>
              </a:spcBef>
              <a:spcAft>
                <a:spcPts val="0"/>
              </a:spcAft>
              <a:buClr>
                <a:schemeClr val="lt1"/>
              </a:buClr>
              <a:buSzPts val="1500"/>
              <a:buNone/>
              <a:defRPr sz="2000">
                <a:solidFill>
                  <a:schemeClr val="lt1"/>
                </a:solidFill>
              </a:defRPr>
            </a:lvl2pPr>
            <a:lvl3pPr lvl="2" algn="ctr" rtl="0">
              <a:lnSpc>
                <a:spcPct val="125000"/>
              </a:lnSpc>
              <a:spcBef>
                <a:spcPts val="500"/>
              </a:spcBef>
              <a:spcAft>
                <a:spcPts val="0"/>
              </a:spcAft>
              <a:buClr>
                <a:schemeClr val="lt1"/>
              </a:buClr>
              <a:buSzPts val="1350"/>
              <a:buNone/>
              <a:defRPr sz="1800">
                <a:solidFill>
                  <a:schemeClr val="lt1"/>
                </a:solidFill>
              </a:defRPr>
            </a:lvl3pPr>
            <a:lvl4pPr lvl="3" algn="ctr" rtl="0">
              <a:lnSpc>
                <a:spcPct val="125000"/>
              </a:lnSpc>
              <a:spcBef>
                <a:spcPts val="500"/>
              </a:spcBef>
              <a:spcAft>
                <a:spcPts val="0"/>
              </a:spcAft>
              <a:buClr>
                <a:schemeClr val="lt1"/>
              </a:buClr>
              <a:buSzPts val="1200"/>
              <a:buNone/>
              <a:defRPr sz="1600">
                <a:solidFill>
                  <a:schemeClr val="lt1"/>
                </a:solidFill>
              </a:defRPr>
            </a:lvl4pPr>
            <a:lvl5pPr lvl="4" algn="ctr" rtl="0">
              <a:lnSpc>
                <a:spcPct val="125000"/>
              </a:lnSpc>
              <a:spcBef>
                <a:spcPts val="500"/>
              </a:spcBef>
              <a:spcAft>
                <a:spcPts val="0"/>
              </a:spcAft>
              <a:buClr>
                <a:schemeClr val="lt1"/>
              </a:buClr>
              <a:buSzPts val="1200"/>
              <a:buNone/>
              <a:defRPr sz="1600">
                <a:solidFill>
                  <a:schemeClr val="lt1"/>
                </a:solidFill>
              </a:defRPr>
            </a:lvl5pPr>
            <a:lvl6pPr lvl="5" algn="ctr" rtl="0">
              <a:lnSpc>
                <a:spcPct val="90000"/>
              </a:lnSpc>
              <a:spcBef>
                <a:spcPts val="500"/>
              </a:spcBef>
              <a:spcAft>
                <a:spcPts val="0"/>
              </a:spcAft>
              <a:buClr>
                <a:schemeClr val="lt1"/>
              </a:buClr>
              <a:buSzPts val="1600"/>
              <a:buNone/>
              <a:defRPr sz="1600">
                <a:solidFill>
                  <a:schemeClr val="lt1"/>
                </a:solidFill>
              </a:defRPr>
            </a:lvl6pPr>
            <a:lvl7pPr lvl="6" algn="ctr" rtl="0">
              <a:lnSpc>
                <a:spcPct val="90000"/>
              </a:lnSpc>
              <a:spcBef>
                <a:spcPts val="500"/>
              </a:spcBef>
              <a:spcAft>
                <a:spcPts val="0"/>
              </a:spcAft>
              <a:buClr>
                <a:schemeClr val="lt1"/>
              </a:buClr>
              <a:buSzPts val="1600"/>
              <a:buNone/>
              <a:defRPr sz="1600">
                <a:solidFill>
                  <a:schemeClr val="lt1"/>
                </a:solidFill>
              </a:defRPr>
            </a:lvl7pPr>
            <a:lvl8pPr lvl="7" algn="ctr" rtl="0">
              <a:lnSpc>
                <a:spcPct val="90000"/>
              </a:lnSpc>
              <a:spcBef>
                <a:spcPts val="500"/>
              </a:spcBef>
              <a:spcAft>
                <a:spcPts val="0"/>
              </a:spcAft>
              <a:buClr>
                <a:schemeClr val="lt1"/>
              </a:buClr>
              <a:buSzPts val="1600"/>
              <a:buNone/>
              <a:defRPr sz="1600">
                <a:solidFill>
                  <a:schemeClr val="lt1"/>
                </a:solidFill>
              </a:defRPr>
            </a:lvl8pPr>
            <a:lvl9pPr lvl="8" algn="ctr" rtl="0">
              <a:lnSpc>
                <a:spcPct val="90000"/>
              </a:lnSpc>
              <a:spcBef>
                <a:spcPts val="500"/>
              </a:spcBef>
              <a:spcAft>
                <a:spcPts val="0"/>
              </a:spcAft>
              <a:buClr>
                <a:schemeClr val="lt1"/>
              </a:buClr>
              <a:buSzPts val="1600"/>
              <a:buNone/>
              <a:defRPr sz="1600">
                <a:solidFill>
                  <a:schemeClr val="lt1"/>
                </a:solidFill>
              </a:defRPr>
            </a:lvl9pPr>
          </a:lstStyle>
          <a:p>
            <a:endParaRPr/>
          </a:p>
        </p:txBody>
      </p:sp>
    </p:spTree>
    <p:extLst>
      <p:ext uri="{BB962C8B-B14F-4D97-AF65-F5344CB8AC3E}">
        <p14:creationId xmlns:p14="http://schemas.microsoft.com/office/powerpoint/2010/main" val="2490062841"/>
      </p:ext>
    </p:extLst>
  </p:cSld>
  <p:clrMapOvr>
    <a:masterClrMapping/>
  </p:clrMapOvr>
  <p:extLst>
    <p:ext uri="{DCECCB84-F9BA-43D5-87BE-67443E8EF086}">
      <p15:sldGuideLst xmlns:p15="http://schemas.microsoft.com/office/powerpoint/2012/main">
        <p15:guide id="1" pos="960">
          <p15:clr>
            <a:srgbClr val="FA7B17"/>
          </p15:clr>
        </p15:guide>
        <p15:guide id="2" pos="21906">
          <p15:clr>
            <a:srgbClr val="FA7B17"/>
          </p15:clr>
        </p15:guide>
        <p15:guide id="3" orient="horz" pos="3107">
          <p15:clr>
            <a:srgbClr val="FA7B17"/>
          </p15:clr>
        </p15:guide>
        <p15:guide id="4" orient="horz" pos="11341">
          <p15:clr>
            <a:srgbClr val="FA7B17"/>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el und Inhalt" preserve="1" userDrawn="1">
  <p:cSld name="Titel und Inhalt">
    <p:spTree>
      <p:nvGrpSpPr>
        <p:cNvPr id="1" name="Shape 23"/>
        <p:cNvGrpSpPr/>
        <p:nvPr/>
      </p:nvGrpSpPr>
      <p:grpSpPr>
        <a:xfrm>
          <a:off x="0" y="0"/>
          <a:ext cx="0" cy="0"/>
          <a:chOff x="0" y="0"/>
          <a:chExt cx="0" cy="0"/>
        </a:xfrm>
      </p:grpSpPr>
      <p:sp>
        <p:nvSpPr>
          <p:cNvPr id="24" name="Google Shape;24;p24"/>
          <p:cNvSpPr txBox="1">
            <a:spLocks noGrp="1"/>
          </p:cNvSpPr>
          <p:nvPr>
            <p:ph type="title"/>
          </p:nvPr>
        </p:nvSpPr>
        <p:spPr>
          <a:xfrm>
            <a:off x="451693" y="449205"/>
            <a:ext cx="11288614" cy="75666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1A6E99"/>
              </a:buClr>
              <a:buSzPts val="1800"/>
              <a:buNone/>
              <a:defRPr sz="2500" b="1">
                <a:solidFill>
                  <a:srgbClr val="31B7BC"/>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5" name="Google Shape;25;p24"/>
          <p:cNvSpPr txBox="1">
            <a:spLocks noGrp="1"/>
          </p:cNvSpPr>
          <p:nvPr>
            <p:ph type="body" idx="1"/>
          </p:nvPr>
        </p:nvSpPr>
        <p:spPr>
          <a:xfrm>
            <a:off x="451693" y="1965434"/>
            <a:ext cx="7759350" cy="3974188"/>
          </a:xfrm>
          <a:prstGeom prst="rect">
            <a:avLst/>
          </a:prstGeom>
          <a:noFill/>
          <a:ln>
            <a:noFill/>
          </a:ln>
        </p:spPr>
        <p:txBody>
          <a:bodyPr spcFirstLastPara="1" wrap="square" lIns="0" tIns="0" rIns="0" bIns="0" anchor="t" anchorCtr="0">
            <a:noAutofit/>
          </a:bodyPr>
          <a:lstStyle>
            <a:lvl1pPr marL="100425" lvl="0" indent="-352425" algn="l">
              <a:lnSpc>
                <a:spcPct val="100000"/>
              </a:lnSpc>
              <a:spcBef>
                <a:spcPts val="1000"/>
              </a:spcBef>
              <a:spcAft>
                <a:spcPts val="0"/>
              </a:spcAft>
              <a:buClr>
                <a:srgbClr val="515151"/>
              </a:buClr>
              <a:buSzPts val="1800"/>
              <a:buChar char="•"/>
              <a:tabLst/>
              <a:defRPr sz="1800">
                <a:solidFill>
                  <a:srgbClr val="515151"/>
                </a:solidFill>
              </a:defRPr>
            </a:lvl1pPr>
            <a:lvl2pPr marL="914400" lvl="1" indent="-323850" algn="l">
              <a:lnSpc>
                <a:spcPct val="125000"/>
              </a:lnSpc>
              <a:spcBef>
                <a:spcPts val="500"/>
              </a:spcBef>
              <a:spcAft>
                <a:spcPts val="0"/>
              </a:spcAft>
              <a:buClr>
                <a:schemeClr val="dk1"/>
              </a:buClr>
              <a:buSzPts val="1500"/>
              <a:buChar char="•"/>
              <a:defRPr>
                <a:solidFill>
                  <a:schemeClr val="dk1"/>
                </a:solidFill>
              </a:defRPr>
            </a:lvl2pPr>
            <a:lvl3pPr marL="1371600" lvl="2" indent="-314325" algn="l">
              <a:lnSpc>
                <a:spcPct val="125000"/>
              </a:lnSpc>
              <a:spcBef>
                <a:spcPts val="500"/>
              </a:spcBef>
              <a:spcAft>
                <a:spcPts val="0"/>
              </a:spcAft>
              <a:buClr>
                <a:schemeClr val="dk1"/>
              </a:buClr>
              <a:buSzPts val="1350"/>
              <a:buChar char="•"/>
              <a:defRPr>
                <a:solidFill>
                  <a:schemeClr val="dk1"/>
                </a:solidFill>
              </a:defRPr>
            </a:lvl3pPr>
            <a:lvl4pPr marL="1828800" lvl="3" indent="-314325" algn="l">
              <a:lnSpc>
                <a:spcPct val="125000"/>
              </a:lnSpc>
              <a:spcBef>
                <a:spcPts val="500"/>
              </a:spcBef>
              <a:spcAft>
                <a:spcPts val="0"/>
              </a:spcAft>
              <a:buClr>
                <a:schemeClr val="dk1"/>
              </a:buClr>
              <a:buSzPts val="1350"/>
              <a:buChar char="•"/>
              <a:defRPr>
                <a:solidFill>
                  <a:schemeClr val="dk1"/>
                </a:solidFill>
              </a:defRPr>
            </a:lvl4pPr>
            <a:lvl5pPr marL="2286000" lvl="4" indent="-314325" algn="l">
              <a:lnSpc>
                <a:spcPct val="125000"/>
              </a:lnSpc>
              <a:spcBef>
                <a:spcPts val="500"/>
              </a:spcBef>
              <a:spcAft>
                <a:spcPts val="0"/>
              </a:spcAft>
              <a:buClr>
                <a:schemeClr val="dk1"/>
              </a:buClr>
              <a:buSzPts val="135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pic>
        <p:nvPicPr>
          <p:cNvPr id="12" name="Grafik 11">
            <a:extLst>
              <a:ext uri="{FF2B5EF4-FFF2-40B4-BE49-F238E27FC236}">
                <a16:creationId xmlns:a16="http://schemas.microsoft.com/office/drawing/2014/main" id="{E3C9AB38-1A31-A746-89C5-947E7ABB7DD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51694" y="6551210"/>
            <a:ext cx="582711" cy="141730"/>
          </a:xfrm>
          <a:prstGeom prst="rect">
            <a:avLst/>
          </a:prstGeom>
        </p:spPr>
      </p:pic>
      <p:cxnSp>
        <p:nvCxnSpPr>
          <p:cNvPr id="13" name="Google Shape;31;p24">
            <a:extLst>
              <a:ext uri="{FF2B5EF4-FFF2-40B4-BE49-F238E27FC236}">
                <a16:creationId xmlns:a16="http://schemas.microsoft.com/office/drawing/2014/main" id="{4B520001-114C-DF42-8CC5-C159B30D5D28}"/>
              </a:ext>
            </a:extLst>
          </p:cNvPr>
          <p:cNvCxnSpPr>
            <a:cxnSpLocks/>
          </p:cNvCxnSpPr>
          <p:nvPr userDrawn="1"/>
        </p:nvCxnSpPr>
        <p:spPr>
          <a:xfrm>
            <a:off x="451693" y="6440667"/>
            <a:ext cx="11288614" cy="0"/>
          </a:xfrm>
          <a:prstGeom prst="straightConnector1">
            <a:avLst/>
          </a:prstGeom>
          <a:noFill/>
          <a:ln w="22225" cap="rnd" cmpd="sng">
            <a:gradFill flip="none" rotWithShape="1">
              <a:gsLst>
                <a:gs pos="0">
                  <a:srgbClr val="31B7BC"/>
                </a:gs>
                <a:gs pos="50000">
                  <a:srgbClr val="00709D"/>
                </a:gs>
                <a:gs pos="100000">
                  <a:srgbClr val="F08046"/>
                </a:gs>
              </a:gsLst>
              <a:lin ang="0" scaled="1"/>
              <a:tileRect/>
            </a:gradFill>
            <a:prstDash val="solid"/>
            <a:miter lim="800000"/>
            <a:headEnd type="none" w="sm" len="sm"/>
            <a:tailEnd type="none" w="sm" len="sm"/>
          </a:ln>
        </p:spPr>
      </p:cxnSp>
      <p:sp>
        <p:nvSpPr>
          <p:cNvPr id="17" name="Google Shape;21;p22"/>
          <p:cNvSpPr txBox="1">
            <a:spLocks noGrp="1"/>
          </p:cNvSpPr>
          <p:nvPr>
            <p:ph type="sldNum" idx="12"/>
          </p:nvPr>
        </p:nvSpPr>
        <p:spPr>
          <a:xfrm>
            <a:off x="8845617" y="6431506"/>
            <a:ext cx="2894690" cy="365125"/>
          </a:xfrm>
          <a:prstGeom prst="rect">
            <a:avLst/>
          </a:prstGeom>
          <a:noFill/>
          <a:ln>
            <a:noFill/>
          </a:ln>
        </p:spPr>
        <p:txBody>
          <a:bodyPr spcFirstLastPara="1" wrap="square" lIns="91425" tIns="45700" rIns="0" bIns="45700" anchor="ctr" anchorCtr="0">
            <a:noAutofit/>
          </a:bodyPr>
          <a:lstStyle>
            <a:lvl1pPr marL="0" lvl="0" indent="0" algn="r">
              <a:spcBef>
                <a:spcPts val="0"/>
              </a:spcBef>
              <a:buNone/>
              <a:defRPr>
                <a:solidFill>
                  <a:srgbClr val="F08046"/>
                </a:solidFill>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de-DE" smtClean="0"/>
              <a:pPr/>
              <a:t>‹#›</a:t>
            </a:fld>
            <a:endParaRPr lang="de-DE" dirty="0"/>
          </a:p>
        </p:txBody>
      </p:sp>
      <p:pic>
        <p:nvPicPr>
          <p:cNvPr id="8" name="Grafik 7">
            <a:extLst>
              <a:ext uri="{FF2B5EF4-FFF2-40B4-BE49-F238E27FC236}">
                <a16:creationId xmlns:a16="http://schemas.microsoft.com/office/drawing/2014/main" id="{E081A2C4-6ED4-634C-A069-CD06E6F9D0A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27288" y="6571023"/>
            <a:ext cx="1697331" cy="160953"/>
          </a:xfrm>
          <a:prstGeom prst="rect">
            <a:avLst/>
          </a:prstGeom>
        </p:spPr>
      </p:pic>
    </p:spTree>
    <p:extLst>
      <p:ext uri="{BB962C8B-B14F-4D97-AF65-F5344CB8AC3E}">
        <p14:creationId xmlns:p14="http://schemas.microsoft.com/office/powerpoint/2010/main" val="223953006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elfolie" type="title">
  <p:cSld name="Titelfolie">
    <p:spTree>
      <p:nvGrpSpPr>
        <p:cNvPr id="1" name="Shape 15"/>
        <p:cNvGrpSpPr/>
        <p:nvPr/>
      </p:nvGrpSpPr>
      <p:grpSpPr>
        <a:xfrm>
          <a:off x="0" y="0"/>
          <a:ext cx="0" cy="0"/>
          <a:chOff x="0" y="0"/>
          <a:chExt cx="0" cy="0"/>
        </a:xfrm>
      </p:grpSpPr>
      <p:pic>
        <p:nvPicPr>
          <p:cNvPr id="7" name="Grafik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12526"/>
            <a:ext cx="12191998" cy="6857999"/>
          </a:xfrm>
          <a:prstGeom prst="rect">
            <a:avLst/>
          </a:prstGeom>
        </p:spPr>
      </p:pic>
      <p:sp>
        <p:nvSpPr>
          <p:cNvPr id="17" name="Google Shape;17;p22"/>
          <p:cNvSpPr txBox="1">
            <a:spLocks noGrp="1"/>
          </p:cNvSpPr>
          <p:nvPr>
            <p:ph type="ctrTitle"/>
          </p:nvPr>
        </p:nvSpPr>
        <p:spPr>
          <a:xfrm>
            <a:off x="1524000" y="1122363"/>
            <a:ext cx="9144000" cy="2387600"/>
          </a:xfrm>
          <a:prstGeom prst="rect">
            <a:avLst/>
          </a:prstGeom>
          <a:noFill/>
          <a:ln>
            <a:noFill/>
          </a:ln>
        </p:spPr>
        <p:txBody>
          <a:bodyPr spcFirstLastPara="1" wrap="square" lIns="0" tIns="0" rIns="0" bIns="0" anchor="b" anchorCtr="0">
            <a:noAutofit/>
          </a:bodyPr>
          <a:lstStyle>
            <a:lvl1pPr lvl="0" algn="ctr">
              <a:lnSpc>
                <a:spcPct val="90000"/>
              </a:lnSpc>
              <a:spcBef>
                <a:spcPts val="0"/>
              </a:spcBef>
              <a:spcAft>
                <a:spcPts val="0"/>
              </a:spcAft>
              <a:buClr>
                <a:srgbClr val="1A6E99"/>
              </a:buClr>
              <a:buSzPts val="6000"/>
              <a:buFont typeface="Arial"/>
              <a:buNone/>
              <a:defRPr sz="6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8" name="Google Shape;18;p22"/>
          <p:cNvSpPr txBox="1">
            <a:spLocks noGrp="1"/>
          </p:cNvSpPr>
          <p:nvPr>
            <p:ph type="subTitle" idx="1"/>
          </p:nvPr>
        </p:nvSpPr>
        <p:spPr>
          <a:xfrm>
            <a:off x="1524000" y="3612995"/>
            <a:ext cx="9144000" cy="951571"/>
          </a:xfrm>
          <a:prstGeom prst="rect">
            <a:avLst/>
          </a:prstGeom>
          <a:noFill/>
          <a:ln>
            <a:noFill/>
          </a:ln>
        </p:spPr>
        <p:txBody>
          <a:bodyPr spcFirstLastPara="1" wrap="square" lIns="0" tIns="0" rIns="0" bIns="0" anchor="t" anchorCtr="0">
            <a:noAutofit/>
          </a:bodyPr>
          <a:lstStyle>
            <a:lvl1pPr lvl="0" algn="ctr">
              <a:lnSpc>
                <a:spcPct val="125000"/>
              </a:lnSpc>
              <a:spcBef>
                <a:spcPts val="1000"/>
              </a:spcBef>
              <a:spcAft>
                <a:spcPts val="0"/>
              </a:spcAft>
              <a:buClr>
                <a:schemeClr val="dk1"/>
              </a:buClr>
              <a:buSzPts val="1800"/>
              <a:buNone/>
              <a:defRPr sz="2400" cap="none">
                <a:solidFill>
                  <a:schemeClr val="dk1"/>
                </a:solidFill>
              </a:defRPr>
            </a:lvl1pPr>
            <a:lvl2pPr lvl="1" algn="ctr">
              <a:lnSpc>
                <a:spcPct val="125000"/>
              </a:lnSpc>
              <a:spcBef>
                <a:spcPts val="500"/>
              </a:spcBef>
              <a:spcAft>
                <a:spcPts val="0"/>
              </a:spcAft>
              <a:buClr>
                <a:schemeClr val="dk1"/>
              </a:buClr>
              <a:buSzPts val="1500"/>
              <a:buNone/>
              <a:defRPr sz="2000"/>
            </a:lvl2pPr>
            <a:lvl3pPr lvl="2" algn="ctr">
              <a:lnSpc>
                <a:spcPct val="125000"/>
              </a:lnSpc>
              <a:spcBef>
                <a:spcPts val="500"/>
              </a:spcBef>
              <a:spcAft>
                <a:spcPts val="0"/>
              </a:spcAft>
              <a:buClr>
                <a:schemeClr val="dk1"/>
              </a:buClr>
              <a:buSzPts val="1350"/>
              <a:buNone/>
              <a:defRPr sz="1800"/>
            </a:lvl3pPr>
            <a:lvl4pPr lvl="3" algn="ctr">
              <a:lnSpc>
                <a:spcPct val="125000"/>
              </a:lnSpc>
              <a:spcBef>
                <a:spcPts val="500"/>
              </a:spcBef>
              <a:spcAft>
                <a:spcPts val="0"/>
              </a:spcAft>
              <a:buClr>
                <a:schemeClr val="dk1"/>
              </a:buClr>
              <a:buSzPts val="1200"/>
              <a:buNone/>
              <a:defRPr sz="1600"/>
            </a:lvl4pPr>
            <a:lvl5pPr lvl="4" algn="ctr">
              <a:lnSpc>
                <a:spcPct val="125000"/>
              </a:lnSpc>
              <a:spcBef>
                <a:spcPts val="500"/>
              </a:spcBef>
              <a:spcAft>
                <a:spcPts val="0"/>
              </a:spcAft>
              <a:buClr>
                <a:schemeClr val="dk1"/>
              </a:buClr>
              <a:buSzPts val="12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 name="Google Shape;21;p22"/>
          <p:cNvSpPr txBox="1">
            <a:spLocks noGrp="1"/>
          </p:cNvSpPr>
          <p:nvPr>
            <p:ph type="sldNum" idx="12"/>
          </p:nvPr>
        </p:nvSpPr>
        <p:spPr>
          <a:xfrm>
            <a:off x="8845617" y="6431506"/>
            <a:ext cx="2894690" cy="365125"/>
          </a:xfrm>
          <a:prstGeom prst="rect">
            <a:avLst/>
          </a:prstGeom>
          <a:noFill/>
          <a:ln>
            <a:noFill/>
          </a:ln>
        </p:spPr>
        <p:txBody>
          <a:bodyPr spcFirstLastPara="1" wrap="square" lIns="91425" tIns="45700" rIns="0" bIns="45700" anchor="ctr" anchorCtr="0">
            <a:noAutofit/>
          </a:bodyPr>
          <a:lstStyle>
            <a:lvl1pPr marL="0" lvl="0" indent="0" algn="r">
              <a:spcBef>
                <a:spcPts val="0"/>
              </a:spcBef>
              <a:buNone/>
              <a:defRPr>
                <a:solidFill>
                  <a:schemeClr val="tx2"/>
                </a:solidFill>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de-DE" smtClean="0">
                <a:solidFill>
                  <a:srgbClr val="FFFFFF"/>
                </a:solidFill>
              </a:rPr>
              <a:pPr/>
              <a:t>‹#›</a:t>
            </a:fld>
            <a:endParaRPr lang="de-DE" dirty="0">
              <a:solidFill>
                <a:srgbClr val="FFFFFF"/>
              </a:solidFill>
            </a:endParaRPr>
          </a:p>
        </p:txBody>
      </p:sp>
    </p:spTree>
    <p:extLst>
      <p:ext uri="{BB962C8B-B14F-4D97-AF65-F5344CB8AC3E}">
        <p14:creationId xmlns:p14="http://schemas.microsoft.com/office/powerpoint/2010/main" val="356318077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el und Inhalt" preserve="1" userDrawn="1">
  <p:cSld name="1_Titel und Inhalt">
    <p:spTree>
      <p:nvGrpSpPr>
        <p:cNvPr id="1" name="Shape 23"/>
        <p:cNvGrpSpPr/>
        <p:nvPr/>
      </p:nvGrpSpPr>
      <p:grpSpPr>
        <a:xfrm>
          <a:off x="0" y="0"/>
          <a:ext cx="0" cy="0"/>
          <a:chOff x="0" y="0"/>
          <a:chExt cx="0" cy="0"/>
        </a:xfrm>
      </p:grpSpPr>
      <p:pic>
        <p:nvPicPr>
          <p:cNvPr id="17" name="Grafik 16">
            <a:extLst>
              <a:ext uri="{FF2B5EF4-FFF2-40B4-BE49-F238E27FC236}">
                <a16:creationId xmlns:a16="http://schemas.microsoft.com/office/drawing/2014/main" id="{2FE9C6F4-D30E-A241-9282-D1B2851BC2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87366" y="0"/>
            <a:ext cx="10804634" cy="6077607"/>
          </a:xfrm>
          <a:prstGeom prst="rect">
            <a:avLst/>
          </a:prstGeom>
        </p:spPr>
      </p:pic>
      <p:sp>
        <p:nvSpPr>
          <p:cNvPr id="15" name="Google Shape;25;p24">
            <a:extLst>
              <a:ext uri="{FF2B5EF4-FFF2-40B4-BE49-F238E27FC236}">
                <a16:creationId xmlns:a16="http://schemas.microsoft.com/office/drawing/2014/main" id="{1198E0D0-A00E-C948-88D4-3CA83B616F0C}"/>
              </a:ext>
            </a:extLst>
          </p:cNvPr>
          <p:cNvSpPr txBox="1">
            <a:spLocks noGrp="1"/>
          </p:cNvSpPr>
          <p:nvPr>
            <p:ph type="body" idx="1"/>
          </p:nvPr>
        </p:nvSpPr>
        <p:spPr>
          <a:xfrm>
            <a:off x="451693" y="1965434"/>
            <a:ext cx="7759350" cy="3974188"/>
          </a:xfrm>
          <a:prstGeom prst="rect">
            <a:avLst/>
          </a:prstGeom>
          <a:noFill/>
          <a:ln>
            <a:noFill/>
          </a:ln>
        </p:spPr>
        <p:txBody>
          <a:bodyPr spcFirstLastPara="1" wrap="square" lIns="0" tIns="0" rIns="0" bIns="0" anchor="t" anchorCtr="0">
            <a:noAutofit/>
          </a:bodyPr>
          <a:lstStyle>
            <a:lvl1pPr marL="457200" lvl="0" indent="-342900" algn="l">
              <a:lnSpc>
                <a:spcPct val="100000"/>
              </a:lnSpc>
              <a:spcBef>
                <a:spcPts val="1000"/>
              </a:spcBef>
              <a:spcAft>
                <a:spcPts val="0"/>
              </a:spcAft>
              <a:buClr>
                <a:schemeClr val="dk1"/>
              </a:buClr>
              <a:buSzPts val="1800"/>
              <a:buChar char="•"/>
              <a:defRPr sz="1800">
                <a:solidFill>
                  <a:srgbClr val="00709D"/>
                </a:solidFill>
              </a:defRPr>
            </a:lvl1pPr>
            <a:lvl2pPr marL="914400" lvl="1" indent="-323850" algn="l">
              <a:lnSpc>
                <a:spcPct val="125000"/>
              </a:lnSpc>
              <a:spcBef>
                <a:spcPts val="500"/>
              </a:spcBef>
              <a:spcAft>
                <a:spcPts val="0"/>
              </a:spcAft>
              <a:buClr>
                <a:schemeClr val="dk1"/>
              </a:buClr>
              <a:buSzPts val="1500"/>
              <a:buChar char="•"/>
              <a:defRPr>
                <a:solidFill>
                  <a:schemeClr val="dk1"/>
                </a:solidFill>
              </a:defRPr>
            </a:lvl2pPr>
            <a:lvl3pPr marL="1371600" lvl="2" indent="-314325" algn="l">
              <a:lnSpc>
                <a:spcPct val="125000"/>
              </a:lnSpc>
              <a:spcBef>
                <a:spcPts val="500"/>
              </a:spcBef>
              <a:spcAft>
                <a:spcPts val="0"/>
              </a:spcAft>
              <a:buClr>
                <a:schemeClr val="dk1"/>
              </a:buClr>
              <a:buSzPts val="1350"/>
              <a:buChar char="•"/>
              <a:defRPr>
                <a:solidFill>
                  <a:schemeClr val="dk1"/>
                </a:solidFill>
              </a:defRPr>
            </a:lvl3pPr>
            <a:lvl4pPr marL="1828800" lvl="3" indent="-314325" algn="l">
              <a:lnSpc>
                <a:spcPct val="125000"/>
              </a:lnSpc>
              <a:spcBef>
                <a:spcPts val="500"/>
              </a:spcBef>
              <a:spcAft>
                <a:spcPts val="0"/>
              </a:spcAft>
              <a:buClr>
                <a:schemeClr val="dk1"/>
              </a:buClr>
              <a:buSzPts val="1350"/>
              <a:buChar char="•"/>
              <a:defRPr>
                <a:solidFill>
                  <a:schemeClr val="dk1"/>
                </a:solidFill>
              </a:defRPr>
            </a:lvl4pPr>
            <a:lvl5pPr marL="2286000" lvl="4" indent="-314325" algn="l">
              <a:lnSpc>
                <a:spcPct val="125000"/>
              </a:lnSpc>
              <a:spcBef>
                <a:spcPts val="500"/>
              </a:spcBef>
              <a:spcAft>
                <a:spcPts val="0"/>
              </a:spcAft>
              <a:buClr>
                <a:schemeClr val="dk1"/>
              </a:buClr>
              <a:buSzPts val="135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16" name="Google Shape;24;p24">
            <a:extLst>
              <a:ext uri="{FF2B5EF4-FFF2-40B4-BE49-F238E27FC236}">
                <a16:creationId xmlns:a16="http://schemas.microsoft.com/office/drawing/2014/main" id="{8DD8EABD-DBF7-9D43-B0D0-31021EBFDE64}"/>
              </a:ext>
            </a:extLst>
          </p:cNvPr>
          <p:cNvSpPr txBox="1">
            <a:spLocks noGrp="1"/>
          </p:cNvSpPr>
          <p:nvPr>
            <p:ph type="title"/>
          </p:nvPr>
        </p:nvSpPr>
        <p:spPr>
          <a:xfrm>
            <a:off x="451693" y="449205"/>
            <a:ext cx="11288614" cy="75666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1A6E99"/>
              </a:buClr>
              <a:buSzPts val="1800"/>
              <a:buNone/>
              <a:defRPr sz="2500" b="1">
                <a:solidFill>
                  <a:srgbClr val="31B7BC"/>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pic>
        <p:nvPicPr>
          <p:cNvPr id="12" name="Grafik 11">
            <a:extLst>
              <a:ext uri="{FF2B5EF4-FFF2-40B4-BE49-F238E27FC236}">
                <a16:creationId xmlns:a16="http://schemas.microsoft.com/office/drawing/2014/main" id="{E3C9AB38-1A31-A746-89C5-947E7ABB7DD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1694" y="6551210"/>
            <a:ext cx="582711" cy="141730"/>
          </a:xfrm>
          <a:prstGeom prst="rect">
            <a:avLst/>
          </a:prstGeom>
        </p:spPr>
      </p:pic>
      <p:cxnSp>
        <p:nvCxnSpPr>
          <p:cNvPr id="13" name="Google Shape;31;p24">
            <a:extLst>
              <a:ext uri="{FF2B5EF4-FFF2-40B4-BE49-F238E27FC236}">
                <a16:creationId xmlns:a16="http://schemas.microsoft.com/office/drawing/2014/main" id="{4B520001-114C-DF42-8CC5-C159B30D5D28}"/>
              </a:ext>
            </a:extLst>
          </p:cNvPr>
          <p:cNvCxnSpPr>
            <a:cxnSpLocks/>
          </p:cNvCxnSpPr>
          <p:nvPr userDrawn="1"/>
        </p:nvCxnSpPr>
        <p:spPr>
          <a:xfrm>
            <a:off x="451693" y="6440667"/>
            <a:ext cx="11288614" cy="0"/>
          </a:xfrm>
          <a:prstGeom prst="straightConnector1">
            <a:avLst/>
          </a:prstGeom>
          <a:noFill/>
          <a:ln w="22225" cap="rnd" cmpd="sng">
            <a:gradFill flip="none" rotWithShape="1">
              <a:gsLst>
                <a:gs pos="0">
                  <a:srgbClr val="31B7BC"/>
                </a:gs>
                <a:gs pos="50000">
                  <a:srgbClr val="00709D"/>
                </a:gs>
                <a:gs pos="100000">
                  <a:srgbClr val="F08046"/>
                </a:gs>
              </a:gsLst>
              <a:lin ang="0" scaled="1"/>
              <a:tileRect/>
            </a:gradFill>
            <a:prstDash val="solid"/>
            <a:miter lim="800000"/>
            <a:headEnd type="none" w="sm" len="sm"/>
            <a:tailEnd type="none" w="sm" len="sm"/>
          </a:ln>
        </p:spPr>
      </p:cxnSp>
      <p:sp>
        <p:nvSpPr>
          <p:cNvPr id="18" name="Google Shape;21;p22"/>
          <p:cNvSpPr txBox="1">
            <a:spLocks noGrp="1"/>
          </p:cNvSpPr>
          <p:nvPr>
            <p:ph type="sldNum" idx="12"/>
          </p:nvPr>
        </p:nvSpPr>
        <p:spPr>
          <a:xfrm>
            <a:off x="8845617" y="6431506"/>
            <a:ext cx="2894690" cy="365125"/>
          </a:xfrm>
          <a:prstGeom prst="rect">
            <a:avLst/>
          </a:prstGeom>
          <a:noFill/>
          <a:ln>
            <a:noFill/>
          </a:ln>
        </p:spPr>
        <p:txBody>
          <a:bodyPr spcFirstLastPara="1" wrap="square" lIns="91425" tIns="45700" rIns="0" bIns="45700" anchor="ctr" anchorCtr="0">
            <a:noAutofit/>
          </a:bodyPr>
          <a:lstStyle>
            <a:lvl1pPr marL="0" lvl="0" indent="0" algn="r">
              <a:spcBef>
                <a:spcPts val="0"/>
              </a:spcBef>
              <a:buNone/>
              <a:defRPr>
                <a:solidFill>
                  <a:srgbClr val="515151"/>
                </a:solidFill>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de-DE" smtClean="0"/>
              <a:pPr/>
              <a:t>‹#›</a:t>
            </a:fld>
            <a:endParaRPr lang="de-DE" dirty="0"/>
          </a:p>
        </p:txBody>
      </p:sp>
      <p:pic>
        <p:nvPicPr>
          <p:cNvPr id="9" name="Grafik 8">
            <a:extLst>
              <a:ext uri="{FF2B5EF4-FFF2-40B4-BE49-F238E27FC236}">
                <a16:creationId xmlns:a16="http://schemas.microsoft.com/office/drawing/2014/main" id="{E081A2C4-6ED4-634C-A069-CD06E6F9D0A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27288" y="6571023"/>
            <a:ext cx="1697331" cy="160953"/>
          </a:xfrm>
          <a:prstGeom prst="rect">
            <a:avLst/>
          </a:prstGeom>
        </p:spPr>
      </p:pic>
    </p:spTree>
    <p:extLst>
      <p:ext uri="{BB962C8B-B14F-4D97-AF65-F5344CB8AC3E}">
        <p14:creationId xmlns:p14="http://schemas.microsoft.com/office/powerpoint/2010/main" val="209090962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el und Inhalt" preserve="1" userDrawn="1">
  <p:cSld name="1_Titel und Inhalt">
    <p:spTree>
      <p:nvGrpSpPr>
        <p:cNvPr id="1" name="Shape 23"/>
        <p:cNvGrpSpPr/>
        <p:nvPr/>
      </p:nvGrpSpPr>
      <p:grpSpPr>
        <a:xfrm>
          <a:off x="0" y="0"/>
          <a:ext cx="0" cy="0"/>
          <a:chOff x="0" y="0"/>
          <a:chExt cx="0" cy="0"/>
        </a:xfrm>
      </p:grpSpPr>
      <p:pic>
        <p:nvPicPr>
          <p:cNvPr id="10" name="Grafik 9">
            <a:extLst>
              <a:ext uri="{FF2B5EF4-FFF2-40B4-BE49-F238E27FC236}">
                <a16:creationId xmlns:a16="http://schemas.microsoft.com/office/drawing/2014/main" id="{2FE9C6F4-D30E-A241-9282-D1B2851BC2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87366" y="0"/>
            <a:ext cx="10804634" cy="6077607"/>
          </a:xfrm>
          <a:prstGeom prst="rect">
            <a:avLst/>
          </a:prstGeom>
        </p:spPr>
      </p:pic>
      <p:pic>
        <p:nvPicPr>
          <p:cNvPr id="12" name="Grafik 11"/>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179678"/>
            <a:ext cx="8856921" cy="5690847"/>
          </a:xfrm>
          <a:prstGeom prst="rect">
            <a:avLst/>
          </a:prstGeom>
        </p:spPr>
      </p:pic>
      <p:sp>
        <p:nvSpPr>
          <p:cNvPr id="16" name="Google Shape;24;p24">
            <a:extLst>
              <a:ext uri="{FF2B5EF4-FFF2-40B4-BE49-F238E27FC236}">
                <a16:creationId xmlns:a16="http://schemas.microsoft.com/office/drawing/2014/main" id="{8DD8EABD-DBF7-9D43-B0D0-31021EBFDE64}"/>
              </a:ext>
            </a:extLst>
          </p:cNvPr>
          <p:cNvSpPr txBox="1">
            <a:spLocks noGrp="1"/>
          </p:cNvSpPr>
          <p:nvPr>
            <p:ph type="title"/>
          </p:nvPr>
        </p:nvSpPr>
        <p:spPr>
          <a:xfrm>
            <a:off x="451693" y="449205"/>
            <a:ext cx="11288614" cy="75666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1A6E99"/>
              </a:buClr>
              <a:buSzPts val="1800"/>
              <a:buNone/>
              <a:defRPr sz="2500" b="1">
                <a:solidFill>
                  <a:srgbClr val="31B7BC"/>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pic>
        <p:nvPicPr>
          <p:cNvPr id="17" name="Grafik 16">
            <a:extLst>
              <a:ext uri="{FF2B5EF4-FFF2-40B4-BE49-F238E27FC236}">
                <a16:creationId xmlns:a16="http://schemas.microsoft.com/office/drawing/2014/main" id="{E3C9AB38-1A31-A746-89C5-947E7ABB7DD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1694" y="6551210"/>
            <a:ext cx="582711" cy="141730"/>
          </a:xfrm>
          <a:prstGeom prst="rect">
            <a:avLst/>
          </a:prstGeom>
        </p:spPr>
      </p:pic>
      <p:cxnSp>
        <p:nvCxnSpPr>
          <p:cNvPr id="18" name="Google Shape;31;p24">
            <a:extLst>
              <a:ext uri="{FF2B5EF4-FFF2-40B4-BE49-F238E27FC236}">
                <a16:creationId xmlns:a16="http://schemas.microsoft.com/office/drawing/2014/main" id="{4B520001-114C-DF42-8CC5-C159B30D5D28}"/>
              </a:ext>
            </a:extLst>
          </p:cNvPr>
          <p:cNvCxnSpPr>
            <a:cxnSpLocks/>
          </p:cNvCxnSpPr>
          <p:nvPr userDrawn="1"/>
        </p:nvCxnSpPr>
        <p:spPr>
          <a:xfrm>
            <a:off x="451693" y="6440667"/>
            <a:ext cx="11288614" cy="0"/>
          </a:xfrm>
          <a:prstGeom prst="straightConnector1">
            <a:avLst/>
          </a:prstGeom>
          <a:noFill/>
          <a:ln w="22225" cap="rnd" cmpd="sng">
            <a:gradFill flip="none" rotWithShape="1">
              <a:gsLst>
                <a:gs pos="0">
                  <a:srgbClr val="31B7BC"/>
                </a:gs>
                <a:gs pos="50000">
                  <a:srgbClr val="00709D"/>
                </a:gs>
                <a:gs pos="100000">
                  <a:srgbClr val="F08046"/>
                </a:gs>
              </a:gsLst>
              <a:lin ang="0" scaled="1"/>
              <a:tileRect/>
            </a:gradFill>
            <a:prstDash val="solid"/>
            <a:miter lim="800000"/>
            <a:headEnd type="none" w="sm" len="sm"/>
            <a:tailEnd type="none" w="sm" len="sm"/>
          </a:ln>
        </p:spPr>
      </p:cxnSp>
      <p:sp>
        <p:nvSpPr>
          <p:cNvPr id="20" name="Google Shape;21;p22"/>
          <p:cNvSpPr txBox="1">
            <a:spLocks noGrp="1"/>
          </p:cNvSpPr>
          <p:nvPr>
            <p:ph type="sldNum" idx="12"/>
          </p:nvPr>
        </p:nvSpPr>
        <p:spPr>
          <a:xfrm>
            <a:off x="8845617" y="6431506"/>
            <a:ext cx="2894690" cy="365125"/>
          </a:xfrm>
          <a:prstGeom prst="rect">
            <a:avLst/>
          </a:prstGeom>
          <a:noFill/>
          <a:ln>
            <a:noFill/>
          </a:ln>
        </p:spPr>
        <p:txBody>
          <a:bodyPr spcFirstLastPara="1" wrap="square" lIns="91425" tIns="45700" rIns="0" bIns="45700" anchor="ctr" anchorCtr="0">
            <a:noAutofit/>
          </a:bodyPr>
          <a:lstStyle>
            <a:lvl1pPr marL="0" lvl="0" indent="0" algn="r">
              <a:spcBef>
                <a:spcPts val="0"/>
              </a:spcBef>
              <a:buNone/>
              <a:defRPr>
                <a:solidFill>
                  <a:srgbClr val="515151"/>
                </a:solidFill>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de-DE" smtClean="0"/>
              <a:pPr/>
              <a:t>‹#›</a:t>
            </a:fld>
            <a:endParaRPr lang="de-DE" dirty="0"/>
          </a:p>
        </p:txBody>
      </p:sp>
      <p:pic>
        <p:nvPicPr>
          <p:cNvPr id="9" name="Grafik 8">
            <a:extLst>
              <a:ext uri="{FF2B5EF4-FFF2-40B4-BE49-F238E27FC236}">
                <a16:creationId xmlns:a16="http://schemas.microsoft.com/office/drawing/2014/main" id="{E081A2C4-6ED4-634C-A069-CD06E6F9D0A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27288" y="6571023"/>
            <a:ext cx="1697331" cy="160953"/>
          </a:xfrm>
          <a:prstGeom prst="rect">
            <a:avLst/>
          </a:prstGeom>
        </p:spPr>
      </p:pic>
    </p:spTree>
    <p:extLst>
      <p:ext uri="{BB962C8B-B14F-4D97-AF65-F5344CB8AC3E}">
        <p14:creationId xmlns:p14="http://schemas.microsoft.com/office/powerpoint/2010/main" val="196524658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Titel und Inhalt" preserve="1" userDrawn="1">
  <p:cSld name="1_Titel und Inhalt">
    <p:spTree>
      <p:nvGrpSpPr>
        <p:cNvPr id="1" name="Shape 23"/>
        <p:cNvGrpSpPr/>
        <p:nvPr/>
      </p:nvGrpSpPr>
      <p:grpSpPr>
        <a:xfrm>
          <a:off x="0" y="0"/>
          <a:ext cx="0" cy="0"/>
          <a:chOff x="0" y="0"/>
          <a:chExt cx="0" cy="0"/>
        </a:xfrm>
      </p:grpSpPr>
      <p:pic>
        <p:nvPicPr>
          <p:cNvPr id="10" name="Grafik 9">
            <a:extLst>
              <a:ext uri="{FF2B5EF4-FFF2-40B4-BE49-F238E27FC236}">
                <a16:creationId xmlns:a16="http://schemas.microsoft.com/office/drawing/2014/main" id="{2FE9C6F4-D30E-A241-9282-D1B2851BC2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87366" y="0"/>
            <a:ext cx="10804634" cy="6077607"/>
          </a:xfrm>
          <a:prstGeom prst="rect">
            <a:avLst/>
          </a:prstGeom>
        </p:spPr>
      </p:pic>
      <p:pic>
        <p:nvPicPr>
          <p:cNvPr id="12" name="Grafik 11"/>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6" name="Google Shape;24;p24">
            <a:extLst>
              <a:ext uri="{FF2B5EF4-FFF2-40B4-BE49-F238E27FC236}">
                <a16:creationId xmlns:a16="http://schemas.microsoft.com/office/drawing/2014/main" id="{8DD8EABD-DBF7-9D43-B0D0-31021EBFDE64}"/>
              </a:ext>
            </a:extLst>
          </p:cNvPr>
          <p:cNvSpPr txBox="1">
            <a:spLocks noGrp="1"/>
          </p:cNvSpPr>
          <p:nvPr>
            <p:ph type="title"/>
          </p:nvPr>
        </p:nvSpPr>
        <p:spPr>
          <a:xfrm>
            <a:off x="451693" y="449205"/>
            <a:ext cx="11288614" cy="75666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1A6E99"/>
              </a:buClr>
              <a:buSzPts val="1800"/>
              <a:buNone/>
              <a:defRPr sz="2500" b="1">
                <a:solidFill>
                  <a:srgbClr val="31B7BC"/>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pic>
        <p:nvPicPr>
          <p:cNvPr id="17" name="Grafik 16">
            <a:extLst>
              <a:ext uri="{FF2B5EF4-FFF2-40B4-BE49-F238E27FC236}">
                <a16:creationId xmlns:a16="http://schemas.microsoft.com/office/drawing/2014/main" id="{E3C9AB38-1A31-A746-89C5-947E7ABB7DD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51694" y="6551210"/>
            <a:ext cx="582711" cy="141730"/>
          </a:xfrm>
          <a:prstGeom prst="rect">
            <a:avLst/>
          </a:prstGeom>
        </p:spPr>
      </p:pic>
      <p:cxnSp>
        <p:nvCxnSpPr>
          <p:cNvPr id="18" name="Google Shape;31;p24">
            <a:extLst>
              <a:ext uri="{FF2B5EF4-FFF2-40B4-BE49-F238E27FC236}">
                <a16:creationId xmlns:a16="http://schemas.microsoft.com/office/drawing/2014/main" id="{4B520001-114C-DF42-8CC5-C159B30D5D28}"/>
              </a:ext>
            </a:extLst>
          </p:cNvPr>
          <p:cNvCxnSpPr>
            <a:cxnSpLocks/>
          </p:cNvCxnSpPr>
          <p:nvPr userDrawn="1"/>
        </p:nvCxnSpPr>
        <p:spPr>
          <a:xfrm>
            <a:off x="451693" y="6440667"/>
            <a:ext cx="11288614" cy="0"/>
          </a:xfrm>
          <a:prstGeom prst="straightConnector1">
            <a:avLst/>
          </a:prstGeom>
          <a:noFill/>
          <a:ln w="22225" cap="rnd" cmpd="sng">
            <a:gradFill flip="none" rotWithShape="1">
              <a:gsLst>
                <a:gs pos="0">
                  <a:srgbClr val="31B7BC"/>
                </a:gs>
                <a:gs pos="50000">
                  <a:srgbClr val="00709D"/>
                </a:gs>
                <a:gs pos="100000">
                  <a:srgbClr val="F08046"/>
                </a:gs>
              </a:gsLst>
              <a:lin ang="0" scaled="1"/>
              <a:tileRect/>
            </a:gradFill>
            <a:prstDash val="solid"/>
            <a:miter lim="800000"/>
            <a:headEnd type="none" w="sm" len="sm"/>
            <a:tailEnd type="none" w="sm" len="sm"/>
          </a:ln>
        </p:spPr>
      </p:cxnSp>
      <p:sp>
        <p:nvSpPr>
          <p:cNvPr id="20" name="Google Shape;21;p22"/>
          <p:cNvSpPr txBox="1">
            <a:spLocks noGrp="1"/>
          </p:cNvSpPr>
          <p:nvPr>
            <p:ph type="sldNum" idx="12"/>
          </p:nvPr>
        </p:nvSpPr>
        <p:spPr>
          <a:xfrm>
            <a:off x="8845617" y="6431506"/>
            <a:ext cx="2894690" cy="365125"/>
          </a:xfrm>
          <a:prstGeom prst="rect">
            <a:avLst/>
          </a:prstGeom>
          <a:noFill/>
          <a:ln>
            <a:noFill/>
          </a:ln>
        </p:spPr>
        <p:txBody>
          <a:bodyPr spcFirstLastPara="1" wrap="square" lIns="91425" tIns="45700" rIns="0" bIns="45700" anchor="ctr" anchorCtr="0">
            <a:noAutofit/>
          </a:bodyPr>
          <a:lstStyle>
            <a:lvl1pPr marL="0" lvl="0" indent="0" algn="r">
              <a:spcBef>
                <a:spcPts val="0"/>
              </a:spcBef>
              <a:buNone/>
              <a:defRPr>
                <a:solidFill>
                  <a:srgbClr val="515151"/>
                </a:solidFill>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de-DE" smtClean="0"/>
              <a:pPr/>
              <a:t>‹#›</a:t>
            </a:fld>
            <a:endParaRPr lang="de-DE" dirty="0"/>
          </a:p>
        </p:txBody>
      </p:sp>
      <p:pic>
        <p:nvPicPr>
          <p:cNvPr id="9" name="Grafik 8">
            <a:extLst>
              <a:ext uri="{FF2B5EF4-FFF2-40B4-BE49-F238E27FC236}">
                <a16:creationId xmlns:a16="http://schemas.microsoft.com/office/drawing/2014/main" id="{E081A2C4-6ED4-634C-A069-CD06E6F9D0A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127288" y="6571023"/>
            <a:ext cx="1697331" cy="160953"/>
          </a:xfrm>
          <a:prstGeom prst="rect">
            <a:avLst/>
          </a:prstGeom>
        </p:spPr>
      </p:pic>
    </p:spTree>
    <p:extLst>
      <p:ext uri="{BB962C8B-B14F-4D97-AF65-F5344CB8AC3E}">
        <p14:creationId xmlns:p14="http://schemas.microsoft.com/office/powerpoint/2010/main" val="147790183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el und Inhalt" preserve="1" userDrawn="1">
  <p:cSld name="1_Titel und Inhalt">
    <p:spTree>
      <p:nvGrpSpPr>
        <p:cNvPr id="1" name="Shape 23"/>
        <p:cNvGrpSpPr/>
        <p:nvPr/>
      </p:nvGrpSpPr>
      <p:grpSpPr>
        <a:xfrm>
          <a:off x="0" y="0"/>
          <a:ext cx="0" cy="0"/>
          <a:chOff x="0" y="0"/>
          <a:chExt cx="0" cy="0"/>
        </a:xfrm>
      </p:grpSpPr>
      <p:pic>
        <p:nvPicPr>
          <p:cNvPr id="3" name="Grafik 2">
            <a:extLst>
              <a:ext uri="{FF2B5EF4-FFF2-40B4-BE49-F238E27FC236}">
                <a16:creationId xmlns:a16="http://schemas.microsoft.com/office/drawing/2014/main" id="{C76D8ED8-0B22-7C42-8B96-CF5CBF6A0FE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7" name="Google Shape;24;p24">
            <a:extLst>
              <a:ext uri="{FF2B5EF4-FFF2-40B4-BE49-F238E27FC236}">
                <a16:creationId xmlns:a16="http://schemas.microsoft.com/office/drawing/2014/main" id="{8DD8EABD-DBF7-9D43-B0D0-31021EBFDE64}"/>
              </a:ext>
            </a:extLst>
          </p:cNvPr>
          <p:cNvSpPr txBox="1">
            <a:spLocks noGrp="1"/>
          </p:cNvSpPr>
          <p:nvPr>
            <p:ph type="title"/>
          </p:nvPr>
        </p:nvSpPr>
        <p:spPr>
          <a:xfrm>
            <a:off x="451693" y="449205"/>
            <a:ext cx="11288614" cy="75666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1A6E99"/>
              </a:buClr>
              <a:buSzPts val="1800"/>
              <a:buNone/>
              <a:defRPr sz="2500" b="1">
                <a:solidFill>
                  <a:srgbClr val="31B7BC"/>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pic>
        <p:nvPicPr>
          <p:cNvPr id="13" name="Grafik 12">
            <a:extLst>
              <a:ext uri="{FF2B5EF4-FFF2-40B4-BE49-F238E27FC236}">
                <a16:creationId xmlns:a16="http://schemas.microsoft.com/office/drawing/2014/main" id="{E3C9AB38-1A31-A746-89C5-947E7ABB7DD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1694" y="6551210"/>
            <a:ext cx="582711" cy="141730"/>
          </a:xfrm>
          <a:prstGeom prst="rect">
            <a:avLst/>
          </a:prstGeom>
        </p:spPr>
      </p:pic>
      <p:cxnSp>
        <p:nvCxnSpPr>
          <p:cNvPr id="14" name="Google Shape;31;p24">
            <a:extLst>
              <a:ext uri="{FF2B5EF4-FFF2-40B4-BE49-F238E27FC236}">
                <a16:creationId xmlns:a16="http://schemas.microsoft.com/office/drawing/2014/main" id="{4B520001-114C-DF42-8CC5-C159B30D5D28}"/>
              </a:ext>
            </a:extLst>
          </p:cNvPr>
          <p:cNvCxnSpPr>
            <a:cxnSpLocks/>
          </p:cNvCxnSpPr>
          <p:nvPr userDrawn="1"/>
        </p:nvCxnSpPr>
        <p:spPr>
          <a:xfrm>
            <a:off x="451693" y="6440667"/>
            <a:ext cx="11288614" cy="0"/>
          </a:xfrm>
          <a:prstGeom prst="straightConnector1">
            <a:avLst/>
          </a:prstGeom>
          <a:noFill/>
          <a:ln w="22225" cap="rnd" cmpd="sng">
            <a:gradFill flip="none" rotWithShape="1">
              <a:gsLst>
                <a:gs pos="0">
                  <a:srgbClr val="31B7BC"/>
                </a:gs>
                <a:gs pos="50000">
                  <a:srgbClr val="00709D"/>
                </a:gs>
                <a:gs pos="100000">
                  <a:srgbClr val="F08046"/>
                </a:gs>
              </a:gsLst>
              <a:lin ang="0" scaled="1"/>
              <a:tileRect/>
            </a:gradFill>
            <a:prstDash val="solid"/>
            <a:miter lim="800000"/>
            <a:headEnd type="none" w="sm" len="sm"/>
            <a:tailEnd type="none" w="sm" len="sm"/>
          </a:ln>
        </p:spPr>
      </p:cxnSp>
      <p:sp>
        <p:nvSpPr>
          <p:cNvPr id="17" name="Google Shape;21;p22"/>
          <p:cNvSpPr txBox="1">
            <a:spLocks noGrp="1"/>
          </p:cNvSpPr>
          <p:nvPr>
            <p:ph type="sldNum" idx="12"/>
          </p:nvPr>
        </p:nvSpPr>
        <p:spPr>
          <a:xfrm>
            <a:off x="8845617" y="6431506"/>
            <a:ext cx="2894690" cy="365125"/>
          </a:xfrm>
          <a:prstGeom prst="rect">
            <a:avLst/>
          </a:prstGeom>
          <a:noFill/>
          <a:ln>
            <a:noFill/>
          </a:ln>
        </p:spPr>
        <p:txBody>
          <a:bodyPr spcFirstLastPara="1" wrap="square" lIns="91425" tIns="45700" rIns="0" bIns="45700" anchor="ctr" anchorCtr="0">
            <a:noAutofit/>
          </a:bodyPr>
          <a:lstStyle>
            <a:lvl1pPr marL="0" lvl="0" indent="0" algn="r">
              <a:spcBef>
                <a:spcPts val="0"/>
              </a:spcBef>
              <a:buNone/>
              <a:defRPr>
                <a:solidFill>
                  <a:srgbClr val="515151"/>
                </a:solidFill>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de-DE" smtClean="0"/>
              <a:pPr/>
              <a:t>‹#›</a:t>
            </a:fld>
            <a:endParaRPr lang="de-DE" dirty="0"/>
          </a:p>
        </p:txBody>
      </p:sp>
      <p:pic>
        <p:nvPicPr>
          <p:cNvPr id="8" name="Grafik 7">
            <a:extLst>
              <a:ext uri="{FF2B5EF4-FFF2-40B4-BE49-F238E27FC236}">
                <a16:creationId xmlns:a16="http://schemas.microsoft.com/office/drawing/2014/main" id="{E081A2C4-6ED4-634C-A069-CD06E6F9D0A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27288" y="6571023"/>
            <a:ext cx="1697331" cy="160953"/>
          </a:xfrm>
          <a:prstGeom prst="rect">
            <a:avLst/>
          </a:prstGeom>
        </p:spPr>
      </p:pic>
    </p:spTree>
    <p:extLst>
      <p:ext uri="{BB962C8B-B14F-4D97-AF65-F5344CB8AC3E}">
        <p14:creationId xmlns:p14="http://schemas.microsoft.com/office/powerpoint/2010/main" val="243102616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itel und Inhalt" preserve="1" userDrawn="1">
  <p:cSld name="1_Titel und Inhalt">
    <p:spTree>
      <p:nvGrpSpPr>
        <p:cNvPr id="1" name="Shape 23"/>
        <p:cNvGrpSpPr/>
        <p:nvPr/>
      </p:nvGrpSpPr>
      <p:grpSpPr>
        <a:xfrm>
          <a:off x="0" y="0"/>
          <a:ext cx="0" cy="0"/>
          <a:chOff x="0" y="0"/>
          <a:chExt cx="0" cy="0"/>
        </a:xfrm>
      </p:grpSpPr>
      <p:pic>
        <p:nvPicPr>
          <p:cNvPr id="3" name="Grafik 2">
            <a:extLst>
              <a:ext uri="{FF2B5EF4-FFF2-40B4-BE49-F238E27FC236}">
                <a16:creationId xmlns:a16="http://schemas.microsoft.com/office/drawing/2014/main" id="{F8C22FD3-35C3-CB4E-AB07-B47A5CB3CC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 y="0"/>
            <a:ext cx="12192002" cy="6858000"/>
          </a:xfrm>
          <a:prstGeom prst="rect">
            <a:avLst/>
          </a:prstGeom>
        </p:spPr>
      </p:pic>
      <p:sp>
        <p:nvSpPr>
          <p:cNvPr id="11" name="Google Shape;24;p24">
            <a:extLst>
              <a:ext uri="{FF2B5EF4-FFF2-40B4-BE49-F238E27FC236}">
                <a16:creationId xmlns:a16="http://schemas.microsoft.com/office/drawing/2014/main" id="{D83FE85A-20C1-E745-83FF-E7159F64AD62}"/>
              </a:ext>
            </a:extLst>
          </p:cNvPr>
          <p:cNvSpPr txBox="1">
            <a:spLocks noGrp="1"/>
          </p:cNvSpPr>
          <p:nvPr>
            <p:ph type="title"/>
          </p:nvPr>
        </p:nvSpPr>
        <p:spPr>
          <a:xfrm>
            <a:off x="451693" y="449205"/>
            <a:ext cx="11288614" cy="756665"/>
          </a:xfrm>
          <a:prstGeom prst="rect">
            <a:avLst/>
          </a:prstGeom>
          <a:noFill/>
          <a:ln>
            <a:noFill/>
          </a:ln>
        </p:spPr>
        <p:txBody>
          <a:bodyPr spcFirstLastPara="1" wrap="square" lIns="0" tIns="0" rIns="0" bIns="0" anchor="ctr" anchorCtr="0">
            <a:noAutofit/>
          </a:bodyPr>
          <a:lstStyle>
            <a:lvl1pPr lvl="0" algn="l">
              <a:lnSpc>
                <a:spcPct val="100000"/>
              </a:lnSpc>
              <a:spcBef>
                <a:spcPts val="0"/>
              </a:spcBef>
              <a:spcAft>
                <a:spcPts val="0"/>
              </a:spcAft>
              <a:buClr>
                <a:srgbClr val="1A6E99"/>
              </a:buClr>
              <a:buSzPts val="1800"/>
              <a:buNone/>
              <a:defRPr sz="2500" b="1">
                <a:solidFill>
                  <a:srgbClr val="31B7BC"/>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Tree>
    <p:extLst>
      <p:ext uri="{BB962C8B-B14F-4D97-AF65-F5344CB8AC3E}">
        <p14:creationId xmlns:p14="http://schemas.microsoft.com/office/powerpoint/2010/main" val="43264775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Textpage_wave-ur_04" preserve="1">
  <p:cSld name="Textpage_wave-ur_04">
    <p:spTree>
      <p:nvGrpSpPr>
        <p:cNvPr id="1" name="Shape 164"/>
        <p:cNvGrpSpPr/>
        <p:nvPr/>
      </p:nvGrpSpPr>
      <p:grpSpPr>
        <a:xfrm>
          <a:off x="0" y="0"/>
          <a:ext cx="0" cy="0"/>
          <a:chOff x="0" y="0"/>
          <a:chExt cx="0" cy="0"/>
        </a:xfrm>
      </p:grpSpPr>
      <p:sp>
        <p:nvSpPr>
          <p:cNvPr id="168" name="Google Shape;168;p28"/>
          <p:cNvSpPr txBox="1">
            <a:spLocks noGrp="1"/>
          </p:cNvSpPr>
          <p:nvPr>
            <p:ph type="title"/>
          </p:nvPr>
        </p:nvSpPr>
        <p:spPr>
          <a:xfrm>
            <a:off x="442923" y="495650"/>
            <a:ext cx="7465500" cy="626100"/>
          </a:xfrm>
          <a:prstGeom prst="rect">
            <a:avLst/>
          </a:prstGeom>
          <a:noFill/>
          <a:ln>
            <a:noFill/>
          </a:ln>
        </p:spPr>
        <p:txBody>
          <a:bodyPr spcFirstLastPara="1" wrap="square" lIns="0" tIns="0" rIns="0" bIns="0" anchor="ctr" anchorCtr="0">
            <a:noAutofit/>
          </a:bodyPr>
          <a:lstStyle>
            <a:lvl1pPr lvl="0" algn="l" rtl="0">
              <a:lnSpc>
                <a:spcPct val="100000"/>
              </a:lnSpc>
              <a:spcBef>
                <a:spcPts val="0"/>
              </a:spcBef>
              <a:spcAft>
                <a:spcPts val="0"/>
              </a:spcAft>
              <a:buClr>
                <a:srgbClr val="1A6E99"/>
              </a:buClr>
              <a:buSzPts val="2600"/>
              <a:buNone/>
              <a:defRPr>
                <a:solidFill>
                  <a:schemeClr val="dk1"/>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pic>
        <p:nvPicPr>
          <p:cNvPr id="169" name="Google Shape;169;p28"/>
          <p:cNvPicPr preferRelativeResize="0"/>
          <p:nvPr/>
        </p:nvPicPr>
        <p:blipFill rotWithShape="1">
          <a:blip r:embed="rId2">
            <a:alphaModFix/>
          </a:blip>
          <a:srcRect/>
          <a:stretch/>
        </p:blipFill>
        <p:spPr>
          <a:xfrm>
            <a:off x="10566216" y="352854"/>
            <a:ext cx="1174178" cy="285591"/>
          </a:xfrm>
          <a:prstGeom prst="rect">
            <a:avLst/>
          </a:prstGeom>
          <a:noFill/>
          <a:ln>
            <a:noFill/>
          </a:ln>
        </p:spPr>
      </p:pic>
      <p:sp>
        <p:nvSpPr>
          <p:cNvPr id="171" name="Google Shape;171;p28"/>
          <p:cNvSpPr txBox="1">
            <a:spLocks noGrp="1"/>
          </p:cNvSpPr>
          <p:nvPr>
            <p:ph type="body" idx="1"/>
          </p:nvPr>
        </p:nvSpPr>
        <p:spPr>
          <a:xfrm>
            <a:off x="451800" y="1628775"/>
            <a:ext cx="11297400" cy="4680000"/>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dirty="0"/>
          </a:p>
        </p:txBody>
      </p:sp>
      <p:grpSp>
        <p:nvGrpSpPr>
          <p:cNvPr id="8" name="Group 7"/>
          <p:cNvGrpSpPr/>
          <p:nvPr userDrawn="1"/>
        </p:nvGrpSpPr>
        <p:grpSpPr>
          <a:xfrm>
            <a:off x="0" y="5956065"/>
            <a:ext cx="12192000" cy="901933"/>
            <a:chOff x="0" y="4467050"/>
            <a:chExt cx="9144000" cy="676450"/>
          </a:xfrm>
        </p:grpSpPr>
        <p:sp>
          <p:nvSpPr>
            <p:cNvPr id="9" name="Rectangle 8">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buClr>
                  <a:srgbClr val="000000"/>
                </a:buClr>
                <a:buFont typeface="Arial"/>
                <a:buNone/>
              </a:pPr>
              <a:endParaRPr lang="en-US" sz="2400" kern="0">
                <a:solidFill>
                  <a:prstClr val="white"/>
                </a:solidFill>
                <a:sym typeface="Arial"/>
              </a:endParaRPr>
            </a:p>
          </p:txBody>
        </p:sp>
        <p:grpSp>
          <p:nvGrpSpPr>
            <p:cNvPr id="10" name="Group 9"/>
            <p:cNvGrpSpPr/>
            <p:nvPr userDrawn="1"/>
          </p:nvGrpSpPr>
          <p:grpSpPr>
            <a:xfrm>
              <a:off x="114300" y="4487369"/>
              <a:ext cx="8910322" cy="599050"/>
              <a:chOff x="114300" y="4487369"/>
              <a:chExt cx="8910322" cy="599050"/>
            </a:xfrm>
          </p:grpSpPr>
          <p:sp>
            <p:nvSpPr>
              <p:cNvPr id="11" name="TextBox 10">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buClr>
                    <a:srgbClr val="000000"/>
                  </a:buClr>
                  <a:buFont typeface="Arial"/>
                  <a:buNone/>
                  <a:defRPr/>
                </a:pPr>
                <a:r>
                  <a:rPr lang="en-US" sz="1400" b="1"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Cohesive Technologies Pvt. Ltd</a:t>
                </a:r>
              </a:p>
            </p:txBody>
          </p:sp>
          <p:sp>
            <p:nvSpPr>
              <p:cNvPr id="12" name="TextBox 11">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buClr>
                    <a:srgbClr val="000000"/>
                  </a:buClr>
                  <a:buFont typeface="Arial"/>
                  <a:buNone/>
                  <a:defRPr/>
                </a:pPr>
                <a:r>
                  <a:rPr lang="en-US" sz="1400" b="1"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Corporate Office: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CS-4, 5 &amp; 6, 4</a:t>
                </a:r>
                <a:r>
                  <a:rPr lang="en-US" sz="1400" kern="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th</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Floor, Ansal Plaza, Sector 3, </a:t>
                </a:r>
                <a:r>
                  <a:rPr lang="en-US" sz="1400" kern="0" dirty="0" err="1">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Vaishali</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 Ghaziabad (U.P) - 201010</a:t>
                </a:r>
              </a:p>
            </p:txBody>
          </p:sp>
          <p:sp>
            <p:nvSpPr>
              <p:cNvPr id="13" name="TextBox 12">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buClr>
                    <a:srgbClr val="000000"/>
                  </a:buClr>
                  <a:buFont typeface="Arial"/>
                  <a:buNone/>
                  <a:defRPr/>
                </a:pPr>
                <a:r>
                  <a:rPr lang="en-US" sz="1400"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Email: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info@cohesiveglobal.com   </a:t>
                </a:r>
                <a:r>
                  <a:rPr lang="en-US" sz="1400" kern="0" dirty="0">
                    <a:solidFill>
                      <a:srgbClr val="FFFF00"/>
                    </a:solidFill>
                    <a:latin typeface="Open Sans" panose="020B0606030504020204" pitchFamily="34" charset="0"/>
                    <a:ea typeface="Open Sans" panose="020B0606030504020204" pitchFamily="34" charset="0"/>
                    <a:cs typeface="Open Sans" panose="020B0606030504020204" pitchFamily="34" charset="0"/>
                    <a:sym typeface="Arial"/>
                  </a:rPr>
                  <a:t>Web:  </a:t>
                </a:r>
                <a:r>
                  <a:rPr lang="en-US" sz="1400"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www.cohesiveglobal.com  </a:t>
                </a:r>
              </a:p>
            </p:txBody>
          </p:sp>
          <p:pic>
            <p:nvPicPr>
              <p:cNvPr id="14" name="Picture 13">
                <a:extLst>
                  <a:ext uri="{FF2B5EF4-FFF2-40B4-BE49-F238E27FC236}">
                    <a16:creationId xmlns:a16="http://schemas.microsoft.com/office/drawing/2014/main" id="{CC6F26D6-4233-4EB5-A663-E0382D50DF3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3978475817"/>
      </p:ext>
    </p:extLst>
  </p:cSld>
  <p:clrMapOvr>
    <a:masterClrMapping/>
  </p:clrMapOvr>
  <p:extLst>
    <p:ext uri="{DCECCB84-F9BA-43D5-87BE-67443E8EF086}">
      <p15:sldGuideLst xmlns:p15="http://schemas.microsoft.com/office/powerpoint/2012/main">
        <p15:guide id="1" pos="279">
          <p15:clr>
            <a:srgbClr val="FBAE40"/>
          </p15:clr>
        </p15:guide>
        <p15:guide id="2" pos="7401">
          <p15:clr>
            <a:srgbClr val="FBAE40"/>
          </p15:clr>
        </p15:guide>
        <p15:guide id="3" orient="horz" pos="3974">
          <p15:clr>
            <a:srgbClr val="FBAE40"/>
          </p15:clr>
        </p15:guide>
        <p15:guide id="4" orient="horz" pos="1026">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169.xml"/><Relationship Id="rId2" Type="http://schemas.openxmlformats.org/officeDocument/2006/relationships/slideLayout" Target="../slideLayouts/slideLayout168.xml"/><Relationship Id="rId1" Type="http://schemas.openxmlformats.org/officeDocument/2006/relationships/slideLayout" Target="../slideLayouts/slideLayout167.xml"/><Relationship Id="rId5" Type="http://schemas.openxmlformats.org/officeDocument/2006/relationships/slide" Target="../slides/slide60.xml"/><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77.xml"/><Relationship Id="rId13" Type="http://schemas.openxmlformats.org/officeDocument/2006/relationships/image" Target="../media/image54.png"/><Relationship Id="rId3" Type="http://schemas.openxmlformats.org/officeDocument/2006/relationships/slideLayout" Target="../slideLayouts/slideLayout172.xml"/><Relationship Id="rId7" Type="http://schemas.openxmlformats.org/officeDocument/2006/relationships/slideLayout" Target="../slideLayouts/slideLayout176.xml"/><Relationship Id="rId12" Type="http://schemas.openxmlformats.org/officeDocument/2006/relationships/theme" Target="../theme/theme11.xml"/><Relationship Id="rId2" Type="http://schemas.openxmlformats.org/officeDocument/2006/relationships/slideLayout" Target="../slideLayouts/slideLayout171.xml"/><Relationship Id="rId1" Type="http://schemas.openxmlformats.org/officeDocument/2006/relationships/slideLayout" Target="../slideLayouts/slideLayout170.xml"/><Relationship Id="rId6" Type="http://schemas.openxmlformats.org/officeDocument/2006/relationships/slideLayout" Target="../slideLayouts/slideLayout175.xml"/><Relationship Id="rId11" Type="http://schemas.openxmlformats.org/officeDocument/2006/relationships/slideLayout" Target="../slideLayouts/slideLayout180.xml"/><Relationship Id="rId5" Type="http://schemas.openxmlformats.org/officeDocument/2006/relationships/slideLayout" Target="../slideLayouts/slideLayout174.xml"/><Relationship Id="rId10" Type="http://schemas.openxmlformats.org/officeDocument/2006/relationships/slideLayout" Target="../slideLayouts/slideLayout179.xml"/><Relationship Id="rId4" Type="http://schemas.openxmlformats.org/officeDocument/2006/relationships/slideLayout" Target="../slideLayouts/slideLayout173.xml"/><Relationship Id="rId9" Type="http://schemas.openxmlformats.org/officeDocument/2006/relationships/slideLayout" Target="../slideLayouts/slideLayout178.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88.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12" Type="http://schemas.openxmlformats.org/officeDocument/2006/relationships/theme" Target="../theme/theme12.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11" Type="http://schemas.openxmlformats.org/officeDocument/2006/relationships/slideLayout" Target="../slideLayouts/slideLayout191.xml"/><Relationship Id="rId5" Type="http://schemas.openxmlformats.org/officeDocument/2006/relationships/slideLayout" Target="../slideLayouts/slideLayout185.xml"/><Relationship Id="rId10" Type="http://schemas.openxmlformats.org/officeDocument/2006/relationships/slideLayout" Target="../slideLayouts/slideLayout190.xml"/><Relationship Id="rId4" Type="http://schemas.openxmlformats.org/officeDocument/2006/relationships/slideLayout" Target="../slideLayouts/slideLayout184.xml"/><Relationship Id="rId9" Type="http://schemas.openxmlformats.org/officeDocument/2006/relationships/slideLayout" Target="../slideLayouts/slideLayout189.xml"/></Relationships>
</file>

<file path=ppt/slideMasters/_rels/slideMaster13.xml.rels><?xml version="1.0" encoding="UTF-8" standalone="yes"?>
<Relationships xmlns="http://schemas.openxmlformats.org/package/2006/relationships"><Relationship Id="rId3" Type="http://schemas.openxmlformats.org/officeDocument/2006/relationships/slideLayout" Target="../slideLayouts/slideLayout194.xml"/><Relationship Id="rId7" Type="http://schemas.openxmlformats.org/officeDocument/2006/relationships/image" Target="../media/image61.png"/><Relationship Id="rId2" Type="http://schemas.openxmlformats.org/officeDocument/2006/relationships/slideLayout" Target="../slideLayouts/slideLayout193.xml"/><Relationship Id="rId1" Type="http://schemas.openxmlformats.org/officeDocument/2006/relationships/slideLayout" Target="../slideLayouts/slideLayout192.xml"/><Relationship Id="rId6" Type="http://schemas.openxmlformats.org/officeDocument/2006/relationships/theme" Target="../theme/theme13.xml"/><Relationship Id="rId5" Type="http://schemas.openxmlformats.org/officeDocument/2006/relationships/slideLayout" Target="../slideLayouts/slideLayout196.xml"/><Relationship Id="rId4" Type="http://schemas.openxmlformats.org/officeDocument/2006/relationships/slideLayout" Target="../slideLayouts/slideLayout195.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04.xml"/><Relationship Id="rId3" Type="http://schemas.openxmlformats.org/officeDocument/2006/relationships/slideLayout" Target="../slideLayouts/slideLayout199.xml"/><Relationship Id="rId7" Type="http://schemas.openxmlformats.org/officeDocument/2006/relationships/slideLayout" Target="../slideLayouts/slideLayout203.xml"/><Relationship Id="rId12" Type="http://schemas.openxmlformats.org/officeDocument/2006/relationships/theme" Target="../theme/theme14.xml"/><Relationship Id="rId2" Type="http://schemas.openxmlformats.org/officeDocument/2006/relationships/slideLayout" Target="../slideLayouts/slideLayout198.xml"/><Relationship Id="rId1" Type="http://schemas.openxmlformats.org/officeDocument/2006/relationships/slideLayout" Target="../slideLayouts/slideLayout197.xml"/><Relationship Id="rId6" Type="http://schemas.openxmlformats.org/officeDocument/2006/relationships/slideLayout" Target="../slideLayouts/slideLayout202.xml"/><Relationship Id="rId11" Type="http://schemas.openxmlformats.org/officeDocument/2006/relationships/slideLayout" Target="../slideLayouts/slideLayout207.xml"/><Relationship Id="rId5" Type="http://schemas.openxmlformats.org/officeDocument/2006/relationships/slideLayout" Target="../slideLayouts/slideLayout201.xml"/><Relationship Id="rId10" Type="http://schemas.openxmlformats.org/officeDocument/2006/relationships/slideLayout" Target="../slideLayouts/slideLayout206.xml"/><Relationship Id="rId4" Type="http://schemas.openxmlformats.org/officeDocument/2006/relationships/slideLayout" Target="../slideLayouts/slideLayout200.xml"/><Relationship Id="rId9" Type="http://schemas.openxmlformats.org/officeDocument/2006/relationships/slideLayout" Target="../slideLayouts/slideLayout205.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15.xml"/><Relationship Id="rId13" Type="http://schemas.openxmlformats.org/officeDocument/2006/relationships/slideLayout" Target="../slideLayouts/slideLayout220.xml"/><Relationship Id="rId18" Type="http://schemas.openxmlformats.org/officeDocument/2006/relationships/tags" Target="../tags/tag2.xml"/><Relationship Id="rId3" Type="http://schemas.openxmlformats.org/officeDocument/2006/relationships/slideLayout" Target="../slideLayouts/slideLayout210.xml"/><Relationship Id="rId21" Type="http://schemas.openxmlformats.org/officeDocument/2006/relationships/tags" Target="../tags/tag5.xml"/><Relationship Id="rId7" Type="http://schemas.openxmlformats.org/officeDocument/2006/relationships/slideLayout" Target="../slideLayouts/slideLayout214.xml"/><Relationship Id="rId12" Type="http://schemas.openxmlformats.org/officeDocument/2006/relationships/slideLayout" Target="../slideLayouts/slideLayout219.xml"/><Relationship Id="rId17" Type="http://schemas.openxmlformats.org/officeDocument/2006/relationships/tags" Target="../tags/tag1.xml"/><Relationship Id="rId2" Type="http://schemas.openxmlformats.org/officeDocument/2006/relationships/slideLayout" Target="../slideLayouts/slideLayout209.xml"/><Relationship Id="rId16" Type="http://schemas.openxmlformats.org/officeDocument/2006/relationships/theme" Target="../theme/theme15.xml"/><Relationship Id="rId20" Type="http://schemas.openxmlformats.org/officeDocument/2006/relationships/tags" Target="../tags/tag4.xml"/><Relationship Id="rId1" Type="http://schemas.openxmlformats.org/officeDocument/2006/relationships/slideLayout" Target="../slideLayouts/slideLayout208.xml"/><Relationship Id="rId6" Type="http://schemas.openxmlformats.org/officeDocument/2006/relationships/slideLayout" Target="../slideLayouts/slideLayout213.xml"/><Relationship Id="rId11" Type="http://schemas.openxmlformats.org/officeDocument/2006/relationships/slideLayout" Target="../slideLayouts/slideLayout218.xml"/><Relationship Id="rId5" Type="http://schemas.openxmlformats.org/officeDocument/2006/relationships/slideLayout" Target="../slideLayouts/slideLayout212.xml"/><Relationship Id="rId15" Type="http://schemas.openxmlformats.org/officeDocument/2006/relationships/slideLayout" Target="../slideLayouts/slideLayout222.xml"/><Relationship Id="rId10" Type="http://schemas.openxmlformats.org/officeDocument/2006/relationships/slideLayout" Target="../slideLayouts/slideLayout217.xml"/><Relationship Id="rId19" Type="http://schemas.openxmlformats.org/officeDocument/2006/relationships/tags" Target="../tags/tag3.xml"/><Relationship Id="rId4" Type="http://schemas.openxmlformats.org/officeDocument/2006/relationships/slideLayout" Target="../slideLayouts/slideLayout211.xml"/><Relationship Id="rId9" Type="http://schemas.openxmlformats.org/officeDocument/2006/relationships/slideLayout" Target="../slideLayouts/slideLayout216.xml"/><Relationship Id="rId14" Type="http://schemas.openxmlformats.org/officeDocument/2006/relationships/slideLayout" Target="../slideLayouts/slideLayout221.xml"/><Relationship Id="rId22" Type="http://schemas.openxmlformats.org/officeDocument/2006/relationships/tags" Target="../tags/tag6.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230.xml"/><Relationship Id="rId13" Type="http://schemas.openxmlformats.org/officeDocument/2006/relationships/slideLayout" Target="../slideLayouts/slideLayout235.xml"/><Relationship Id="rId18" Type="http://schemas.openxmlformats.org/officeDocument/2006/relationships/tags" Target="../tags/tag64.xml"/><Relationship Id="rId3" Type="http://schemas.openxmlformats.org/officeDocument/2006/relationships/slideLayout" Target="../slideLayouts/slideLayout225.xml"/><Relationship Id="rId21" Type="http://schemas.openxmlformats.org/officeDocument/2006/relationships/tags" Target="../tags/tag67.xml"/><Relationship Id="rId7" Type="http://schemas.openxmlformats.org/officeDocument/2006/relationships/slideLayout" Target="../slideLayouts/slideLayout229.xml"/><Relationship Id="rId12" Type="http://schemas.openxmlformats.org/officeDocument/2006/relationships/slideLayout" Target="../slideLayouts/slideLayout234.xml"/><Relationship Id="rId17" Type="http://schemas.openxmlformats.org/officeDocument/2006/relationships/tags" Target="../tags/tag63.xml"/><Relationship Id="rId2" Type="http://schemas.openxmlformats.org/officeDocument/2006/relationships/slideLayout" Target="../slideLayouts/slideLayout224.xml"/><Relationship Id="rId16" Type="http://schemas.openxmlformats.org/officeDocument/2006/relationships/theme" Target="../theme/theme16.xml"/><Relationship Id="rId20" Type="http://schemas.openxmlformats.org/officeDocument/2006/relationships/tags" Target="../tags/tag66.xml"/><Relationship Id="rId1" Type="http://schemas.openxmlformats.org/officeDocument/2006/relationships/slideLayout" Target="../slideLayouts/slideLayout223.xml"/><Relationship Id="rId6" Type="http://schemas.openxmlformats.org/officeDocument/2006/relationships/slideLayout" Target="../slideLayouts/slideLayout228.xml"/><Relationship Id="rId11" Type="http://schemas.openxmlformats.org/officeDocument/2006/relationships/slideLayout" Target="../slideLayouts/slideLayout233.xml"/><Relationship Id="rId5" Type="http://schemas.openxmlformats.org/officeDocument/2006/relationships/slideLayout" Target="../slideLayouts/slideLayout227.xml"/><Relationship Id="rId15" Type="http://schemas.openxmlformats.org/officeDocument/2006/relationships/slideLayout" Target="../slideLayouts/slideLayout237.xml"/><Relationship Id="rId10" Type="http://schemas.openxmlformats.org/officeDocument/2006/relationships/slideLayout" Target="../slideLayouts/slideLayout232.xml"/><Relationship Id="rId19" Type="http://schemas.openxmlformats.org/officeDocument/2006/relationships/tags" Target="../tags/tag65.xml"/><Relationship Id="rId4" Type="http://schemas.openxmlformats.org/officeDocument/2006/relationships/slideLayout" Target="../slideLayouts/slideLayout226.xml"/><Relationship Id="rId9" Type="http://schemas.openxmlformats.org/officeDocument/2006/relationships/slideLayout" Target="../slideLayouts/slideLayout231.xml"/><Relationship Id="rId14" Type="http://schemas.openxmlformats.org/officeDocument/2006/relationships/slideLayout" Target="../slideLayouts/slideLayout236.xml"/><Relationship Id="rId22" Type="http://schemas.openxmlformats.org/officeDocument/2006/relationships/tags" Target="../tags/tag68.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245.xml"/><Relationship Id="rId13" Type="http://schemas.openxmlformats.org/officeDocument/2006/relationships/slideLayout" Target="../slideLayouts/slideLayout250.xml"/><Relationship Id="rId18" Type="http://schemas.openxmlformats.org/officeDocument/2006/relationships/slideLayout" Target="../slideLayouts/slideLayout255.xml"/><Relationship Id="rId26" Type="http://schemas.openxmlformats.org/officeDocument/2006/relationships/tags" Target="../tags/tag130.xml"/><Relationship Id="rId3" Type="http://schemas.openxmlformats.org/officeDocument/2006/relationships/slideLayout" Target="../slideLayouts/slideLayout240.xml"/><Relationship Id="rId21" Type="http://schemas.openxmlformats.org/officeDocument/2006/relationships/tags" Target="../tags/tag125.xml"/><Relationship Id="rId7" Type="http://schemas.openxmlformats.org/officeDocument/2006/relationships/slideLayout" Target="../slideLayouts/slideLayout244.xml"/><Relationship Id="rId12" Type="http://schemas.openxmlformats.org/officeDocument/2006/relationships/slideLayout" Target="../slideLayouts/slideLayout249.xml"/><Relationship Id="rId17" Type="http://schemas.openxmlformats.org/officeDocument/2006/relationships/slideLayout" Target="../slideLayouts/slideLayout254.xml"/><Relationship Id="rId25" Type="http://schemas.openxmlformats.org/officeDocument/2006/relationships/tags" Target="../tags/tag129.xml"/><Relationship Id="rId2" Type="http://schemas.openxmlformats.org/officeDocument/2006/relationships/slideLayout" Target="../slideLayouts/slideLayout239.xml"/><Relationship Id="rId16" Type="http://schemas.openxmlformats.org/officeDocument/2006/relationships/slideLayout" Target="../slideLayouts/slideLayout253.xml"/><Relationship Id="rId20" Type="http://schemas.openxmlformats.org/officeDocument/2006/relationships/theme" Target="../theme/theme17.xml"/><Relationship Id="rId1" Type="http://schemas.openxmlformats.org/officeDocument/2006/relationships/slideLayout" Target="../slideLayouts/slideLayout238.xml"/><Relationship Id="rId6" Type="http://schemas.openxmlformats.org/officeDocument/2006/relationships/slideLayout" Target="../slideLayouts/slideLayout243.xml"/><Relationship Id="rId11" Type="http://schemas.openxmlformats.org/officeDocument/2006/relationships/slideLayout" Target="../slideLayouts/slideLayout248.xml"/><Relationship Id="rId24" Type="http://schemas.openxmlformats.org/officeDocument/2006/relationships/tags" Target="../tags/tag128.xml"/><Relationship Id="rId5" Type="http://schemas.openxmlformats.org/officeDocument/2006/relationships/slideLayout" Target="../slideLayouts/slideLayout242.xml"/><Relationship Id="rId15" Type="http://schemas.openxmlformats.org/officeDocument/2006/relationships/slideLayout" Target="../slideLayouts/slideLayout252.xml"/><Relationship Id="rId23" Type="http://schemas.openxmlformats.org/officeDocument/2006/relationships/tags" Target="../tags/tag127.xml"/><Relationship Id="rId10" Type="http://schemas.openxmlformats.org/officeDocument/2006/relationships/slideLayout" Target="../slideLayouts/slideLayout247.xml"/><Relationship Id="rId19" Type="http://schemas.openxmlformats.org/officeDocument/2006/relationships/slideLayout" Target="../slideLayouts/slideLayout256.xml"/><Relationship Id="rId4" Type="http://schemas.openxmlformats.org/officeDocument/2006/relationships/slideLayout" Target="../slideLayouts/slideLayout241.xml"/><Relationship Id="rId9" Type="http://schemas.openxmlformats.org/officeDocument/2006/relationships/slideLayout" Target="../slideLayouts/slideLayout246.xml"/><Relationship Id="rId14" Type="http://schemas.openxmlformats.org/officeDocument/2006/relationships/slideLayout" Target="../slideLayouts/slideLayout251.xml"/><Relationship Id="rId22" Type="http://schemas.openxmlformats.org/officeDocument/2006/relationships/tags" Target="../tags/tag126.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64.xml"/><Relationship Id="rId13" Type="http://schemas.openxmlformats.org/officeDocument/2006/relationships/slideLayout" Target="../slideLayouts/slideLayout269.xml"/><Relationship Id="rId18" Type="http://schemas.openxmlformats.org/officeDocument/2006/relationships/slideLayout" Target="../slideLayouts/slideLayout274.xml"/><Relationship Id="rId26" Type="http://schemas.openxmlformats.org/officeDocument/2006/relationships/tags" Target="../tags/tag199.xml"/><Relationship Id="rId3" Type="http://schemas.openxmlformats.org/officeDocument/2006/relationships/slideLayout" Target="../slideLayouts/slideLayout259.xml"/><Relationship Id="rId21" Type="http://schemas.openxmlformats.org/officeDocument/2006/relationships/tags" Target="../tags/tag194.xml"/><Relationship Id="rId7" Type="http://schemas.openxmlformats.org/officeDocument/2006/relationships/slideLayout" Target="../slideLayouts/slideLayout263.xml"/><Relationship Id="rId12" Type="http://schemas.openxmlformats.org/officeDocument/2006/relationships/slideLayout" Target="../slideLayouts/slideLayout268.xml"/><Relationship Id="rId17" Type="http://schemas.openxmlformats.org/officeDocument/2006/relationships/slideLayout" Target="../slideLayouts/slideLayout273.xml"/><Relationship Id="rId25" Type="http://schemas.openxmlformats.org/officeDocument/2006/relationships/tags" Target="../tags/tag198.xml"/><Relationship Id="rId2" Type="http://schemas.openxmlformats.org/officeDocument/2006/relationships/slideLayout" Target="../slideLayouts/slideLayout258.xml"/><Relationship Id="rId16" Type="http://schemas.openxmlformats.org/officeDocument/2006/relationships/slideLayout" Target="../slideLayouts/slideLayout272.xml"/><Relationship Id="rId20" Type="http://schemas.openxmlformats.org/officeDocument/2006/relationships/theme" Target="../theme/theme18.xml"/><Relationship Id="rId1" Type="http://schemas.openxmlformats.org/officeDocument/2006/relationships/slideLayout" Target="../slideLayouts/slideLayout257.xml"/><Relationship Id="rId6" Type="http://schemas.openxmlformats.org/officeDocument/2006/relationships/slideLayout" Target="../slideLayouts/slideLayout262.xml"/><Relationship Id="rId11" Type="http://schemas.openxmlformats.org/officeDocument/2006/relationships/slideLayout" Target="../slideLayouts/slideLayout267.xml"/><Relationship Id="rId24" Type="http://schemas.openxmlformats.org/officeDocument/2006/relationships/tags" Target="../tags/tag197.xml"/><Relationship Id="rId5" Type="http://schemas.openxmlformats.org/officeDocument/2006/relationships/slideLayout" Target="../slideLayouts/slideLayout261.xml"/><Relationship Id="rId15" Type="http://schemas.openxmlformats.org/officeDocument/2006/relationships/slideLayout" Target="../slideLayouts/slideLayout271.xml"/><Relationship Id="rId23" Type="http://schemas.openxmlformats.org/officeDocument/2006/relationships/tags" Target="../tags/tag196.xml"/><Relationship Id="rId10" Type="http://schemas.openxmlformats.org/officeDocument/2006/relationships/slideLayout" Target="../slideLayouts/slideLayout266.xml"/><Relationship Id="rId19" Type="http://schemas.openxmlformats.org/officeDocument/2006/relationships/slideLayout" Target="../slideLayouts/slideLayout275.xml"/><Relationship Id="rId4" Type="http://schemas.openxmlformats.org/officeDocument/2006/relationships/slideLayout" Target="../slideLayouts/slideLayout260.xml"/><Relationship Id="rId9" Type="http://schemas.openxmlformats.org/officeDocument/2006/relationships/slideLayout" Target="../slideLayouts/slideLayout265.xml"/><Relationship Id="rId14" Type="http://schemas.openxmlformats.org/officeDocument/2006/relationships/slideLayout" Target="../slideLayouts/slideLayout270.xml"/><Relationship Id="rId22" Type="http://schemas.openxmlformats.org/officeDocument/2006/relationships/tags" Target="../tags/tag195.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83.xml"/><Relationship Id="rId13" Type="http://schemas.openxmlformats.org/officeDocument/2006/relationships/slideLayout" Target="../slideLayouts/slideLayout288.xml"/><Relationship Id="rId18" Type="http://schemas.openxmlformats.org/officeDocument/2006/relationships/slideLayout" Target="../slideLayouts/slideLayout293.xml"/><Relationship Id="rId3" Type="http://schemas.openxmlformats.org/officeDocument/2006/relationships/slideLayout" Target="../slideLayouts/slideLayout278.xml"/><Relationship Id="rId21" Type="http://schemas.openxmlformats.org/officeDocument/2006/relationships/tags" Target="../tags/tag263.xml"/><Relationship Id="rId7" Type="http://schemas.openxmlformats.org/officeDocument/2006/relationships/slideLayout" Target="../slideLayouts/slideLayout282.xml"/><Relationship Id="rId12" Type="http://schemas.openxmlformats.org/officeDocument/2006/relationships/slideLayout" Target="../slideLayouts/slideLayout287.xml"/><Relationship Id="rId17" Type="http://schemas.openxmlformats.org/officeDocument/2006/relationships/slideLayout" Target="../slideLayouts/slideLayout292.xml"/><Relationship Id="rId25" Type="http://schemas.openxmlformats.org/officeDocument/2006/relationships/tags" Target="../tags/tag267.xml"/><Relationship Id="rId2" Type="http://schemas.openxmlformats.org/officeDocument/2006/relationships/slideLayout" Target="../slideLayouts/slideLayout277.xml"/><Relationship Id="rId16" Type="http://schemas.openxmlformats.org/officeDocument/2006/relationships/slideLayout" Target="../slideLayouts/slideLayout291.xml"/><Relationship Id="rId20" Type="http://schemas.openxmlformats.org/officeDocument/2006/relationships/theme" Target="../theme/theme19.xml"/><Relationship Id="rId1" Type="http://schemas.openxmlformats.org/officeDocument/2006/relationships/slideLayout" Target="../slideLayouts/slideLayout276.xml"/><Relationship Id="rId6" Type="http://schemas.openxmlformats.org/officeDocument/2006/relationships/slideLayout" Target="../slideLayouts/slideLayout281.xml"/><Relationship Id="rId11" Type="http://schemas.openxmlformats.org/officeDocument/2006/relationships/slideLayout" Target="../slideLayouts/slideLayout286.xml"/><Relationship Id="rId24" Type="http://schemas.openxmlformats.org/officeDocument/2006/relationships/tags" Target="../tags/tag266.xml"/><Relationship Id="rId5" Type="http://schemas.openxmlformats.org/officeDocument/2006/relationships/slideLayout" Target="../slideLayouts/slideLayout280.xml"/><Relationship Id="rId15" Type="http://schemas.openxmlformats.org/officeDocument/2006/relationships/slideLayout" Target="../slideLayouts/slideLayout290.xml"/><Relationship Id="rId23" Type="http://schemas.openxmlformats.org/officeDocument/2006/relationships/tags" Target="../tags/tag265.xml"/><Relationship Id="rId10" Type="http://schemas.openxmlformats.org/officeDocument/2006/relationships/slideLayout" Target="../slideLayouts/slideLayout285.xml"/><Relationship Id="rId19" Type="http://schemas.openxmlformats.org/officeDocument/2006/relationships/slideLayout" Target="../slideLayouts/slideLayout294.xml"/><Relationship Id="rId4" Type="http://schemas.openxmlformats.org/officeDocument/2006/relationships/slideLayout" Target="../slideLayouts/slideLayout279.xml"/><Relationship Id="rId9" Type="http://schemas.openxmlformats.org/officeDocument/2006/relationships/slideLayout" Target="../slideLayouts/slideLayout284.xml"/><Relationship Id="rId14" Type="http://schemas.openxmlformats.org/officeDocument/2006/relationships/slideLayout" Target="../slideLayouts/slideLayout289.xml"/><Relationship Id="rId22" Type="http://schemas.openxmlformats.org/officeDocument/2006/relationships/tags" Target="../tags/tag26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slideLayout" Target="../slideLayouts/slideLayout17.xml"/><Relationship Id="rId18" Type="http://schemas.openxmlformats.org/officeDocument/2006/relationships/slideLayout" Target="../slideLayouts/slideLayout22.xml"/><Relationship Id="rId3" Type="http://schemas.openxmlformats.org/officeDocument/2006/relationships/slideLayout" Target="../slideLayouts/slideLayout7.xml"/><Relationship Id="rId21" Type="http://schemas.openxmlformats.org/officeDocument/2006/relationships/slideLayout" Target="../slideLayouts/slideLayout25.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17" Type="http://schemas.openxmlformats.org/officeDocument/2006/relationships/slideLayout" Target="../slideLayouts/slideLayout21.xml"/><Relationship Id="rId2" Type="http://schemas.openxmlformats.org/officeDocument/2006/relationships/slideLayout" Target="../slideLayouts/slideLayout6.xml"/><Relationship Id="rId16" Type="http://schemas.openxmlformats.org/officeDocument/2006/relationships/slideLayout" Target="../slideLayouts/slideLayout20.xml"/><Relationship Id="rId20" Type="http://schemas.openxmlformats.org/officeDocument/2006/relationships/slideLayout" Target="../slideLayouts/slideLayout24.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24" Type="http://schemas.openxmlformats.org/officeDocument/2006/relationships/theme" Target="../theme/theme2.xml"/><Relationship Id="rId5" Type="http://schemas.openxmlformats.org/officeDocument/2006/relationships/slideLayout" Target="../slideLayouts/slideLayout9.xml"/><Relationship Id="rId15" Type="http://schemas.openxmlformats.org/officeDocument/2006/relationships/slideLayout" Target="../slideLayouts/slideLayout19.xml"/><Relationship Id="rId23" Type="http://schemas.openxmlformats.org/officeDocument/2006/relationships/slideLayout" Target="../slideLayouts/slideLayout27.xml"/><Relationship Id="rId10" Type="http://schemas.openxmlformats.org/officeDocument/2006/relationships/slideLayout" Target="../slideLayouts/slideLayout14.xml"/><Relationship Id="rId19" Type="http://schemas.openxmlformats.org/officeDocument/2006/relationships/slideLayout" Target="../slideLayouts/slideLayout23.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slideLayout" Target="../slideLayouts/slideLayout18.xml"/><Relationship Id="rId22" Type="http://schemas.openxmlformats.org/officeDocument/2006/relationships/slideLayout" Target="../slideLayouts/slideLayout26.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302.xml"/><Relationship Id="rId13" Type="http://schemas.openxmlformats.org/officeDocument/2006/relationships/slideLayout" Target="../slideLayouts/slideLayout307.xml"/><Relationship Id="rId18" Type="http://schemas.openxmlformats.org/officeDocument/2006/relationships/slideLayout" Target="../slideLayouts/slideLayout312.xml"/><Relationship Id="rId26" Type="http://schemas.openxmlformats.org/officeDocument/2006/relationships/tags" Target="../tags/tag336.xml"/><Relationship Id="rId3" Type="http://schemas.openxmlformats.org/officeDocument/2006/relationships/slideLayout" Target="../slideLayouts/slideLayout297.xml"/><Relationship Id="rId21" Type="http://schemas.openxmlformats.org/officeDocument/2006/relationships/tags" Target="../tags/tag331.xml"/><Relationship Id="rId7" Type="http://schemas.openxmlformats.org/officeDocument/2006/relationships/slideLayout" Target="../slideLayouts/slideLayout301.xml"/><Relationship Id="rId12" Type="http://schemas.openxmlformats.org/officeDocument/2006/relationships/slideLayout" Target="../slideLayouts/slideLayout306.xml"/><Relationship Id="rId17" Type="http://schemas.openxmlformats.org/officeDocument/2006/relationships/slideLayout" Target="../slideLayouts/slideLayout311.xml"/><Relationship Id="rId25" Type="http://schemas.openxmlformats.org/officeDocument/2006/relationships/tags" Target="../tags/tag335.xml"/><Relationship Id="rId2" Type="http://schemas.openxmlformats.org/officeDocument/2006/relationships/slideLayout" Target="../slideLayouts/slideLayout296.xml"/><Relationship Id="rId16" Type="http://schemas.openxmlformats.org/officeDocument/2006/relationships/slideLayout" Target="../slideLayouts/slideLayout310.xml"/><Relationship Id="rId20" Type="http://schemas.openxmlformats.org/officeDocument/2006/relationships/theme" Target="../theme/theme20.xml"/><Relationship Id="rId1" Type="http://schemas.openxmlformats.org/officeDocument/2006/relationships/slideLayout" Target="../slideLayouts/slideLayout295.xml"/><Relationship Id="rId6" Type="http://schemas.openxmlformats.org/officeDocument/2006/relationships/slideLayout" Target="../slideLayouts/slideLayout300.xml"/><Relationship Id="rId11" Type="http://schemas.openxmlformats.org/officeDocument/2006/relationships/slideLayout" Target="../slideLayouts/slideLayout305.xml"/><Relationship Id="rId24" Type="http://schemas.openxmlformats.org/officeDocument/2006/relationships/tags" Target="../tags/tag334.xml"/><Relationship Id="rId5" Type="http://schemas.openxmlformats.org/officeDocument/2006/relationships/slideLayout" Target="../slideLayouts/slideLayout299.xml"/><Relationship Id="rId15" Type="http://schemas.openxmlformats.org/officeDocument/2006/relationships/slideLayout" Target="../slideLayouts/slideLayout309.xml"/><Relationship Id="rId23" Type="http://schemas.openxmlformats.org/officeDocument/2006/relationships/tags" Target="../tags/tag333.xml"/><Relationship Id="rId10" Type="http://schemas.openxmlformats.org/officeDocument/2006/relationships/slideLayout" Target="../slideLayouts/slideLayout304.xml"/><Relationship Id="rId19" Type="http://schemas.openxmlformats.org/officeDocument/2006/relationships/slideLayout" Target="../slideLayouts/slideLayout313.xml"/><Relationship Id="rId4" Type="http://schemas.openxmlformats.org/officeDocument/2006/relationships/slideLayout" Target="../slideLayouts/slideLayout298.xml"/><Relationship Id="rId9" Type="http://schemas.openxmlformats.org/officeDocument/2006/relationships/slideLayout" Target="../slideLayouts/slideLayout303.xml"/><Relationship Id="rId14" Type="http://schemas.openxmlformats.org/officeDocument/2006/relationships/slideLayout" Target="../slideLayouts/slideLayout308.xml"/><Relationship Id="rId22" Type="http://schemas.openxmlformats.org/officeDocument/2006/relationships/tags" Target="../tags/tag332.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321.xml"/><Relationship Id="rId13" Type="http://schemas.openxmlformats.org/officeDocument/2006/relationships/slideLayout" Target="../slideLayouts/slideLayout326.xml"/><Relationship Id="rId18" Type="http://schemas.openxmlformats.org/officeDocument/2006/relationships/slideLayout" Target="../slideLayouts/slideLayout331.xml"/><Relationship Id="rId26" Type="http://schemas.openxmlformats.org/officeDocument/2006/relationships/tags" Target="../tags/tag405.xml"/><Relationship Id="rId3" Type="http://schemas.openxmlformats.org/officeDocument/2006/relationships/slideLayout" Target="../slideLayouts/slideLayout316.xml"/><Relationship Id="rId21" Type="http://schemas.openxmlformats.org/officeDocument/2006/relationships/tags" Target="../tags/tag400.xml"/><Relationship Id="rId7" Type="http://schemas.openxmlformats.org/officeDocument/2006/relationships/slideLayout" Target="../slideLayouts/slideLayout320.xml"/><Relationship Id="rId12" Type="http://schemas.openxmlformats.org/officeDocument/2006/relationships/slideLayout" Target="../slideLayouts/slideLayout325.xml"/><Relationship Id="rId17" Type="http://schemas.openxmlformats.org/officeDocument/2006/relationships/slideLayout" Target="../slideLayouts/slideLayout330.xml"/><Relationship Id="rId25" Type="http://schemas.openxmlformats.org/officeDocument/2006/relationships/tags" Target="../tags/tag404.xml"/><Relationship Id="rId2" Type="http://schemas.openxmlformats.org/officeDocument/2006/relationships/slideLayout" Target="../slideLayouts/slideLayout315.xml"/><Relationship Id="rId16" Type="http://schemas.openxmlformats.org/officeDocument/2006/relationships/slideLayout" Target="../slideLayouts/slideLayout329.xml"/><Relationship Id="rId20" Type="http://schemas.openxmlformats.org/officeDocument/2006/relationships/theme" Target="../theme/theme21.xml"/><Relationship Id="rId1" Type="http://schemas.openxmlformats.org/officeDocument/2006/relationships/slideLayout" Target="../slideLayouts/slideLayout314.xml"/><Relationship Id="rId6" Type="http://schemas.openxmlformats.org/officeDocument/2006/relationships/slideLayout" Target="../slideLayouts/slideLayout319.xml"/><Relationship Id="rId11" Type="http://schemas.openxmlformats.org/officeDocument/2006/relationships/slideLayout" Target="../slideLayouts/slideLayout324.xml"/><Relationship Id="rId24" Type="http://schemas.openxmlformats.org/officeDocument/2006/relationships/tags" Target="../tags/tag403.xml"/><Relationship Id="rId5" Type="http://schemas.openxmlformats.org/officeDocument/2006/relationships/slideLayout" Target="../slideLayouts/slideLayout318.xml"/><Relationship Id="rId15" Type="http://schemas.openxmlformats.org/officeDocument/2006/relationships/slideLayout" Target="../slideLayouts/slideLayout328.xml"/><Relationship Id="rId23" Type="http://schemas.openxmlformats.org/officeDocument/2006/relationships/tags" Target="../tags/tag402.xml"/><Relationship Id="rId10" Type="http://schemas.openxmlformats.org/officeDocument/2006/relationships/slideLayout" Target="../slideLayouts/slideLayout323.xml"/><Relationship Id="rId19" Type="http://schemas.openxmlformats.org/officeDocument/2006/relationships/slideLayout" Target="../slideLayouts/slideLayout332.xml"/><Relationship Id="rId4" Type="http://schemas.openxmlformats.org/officeDocument/2006/relationships/slideLayout" Target="../slideLayouts/slideLayout317.xml"/><Relationship Id="rId9" Type="http://schemas.openxmlformats.org/officeDocument/2006/relationships/slideLayout" Target="../slideLayouts/slideLayout322.xml"/><Relationship Id="rId14" Type="http://schemas.openxmlformats.org/officeDocument/2006/relationships/slideLayout" Target="../slideLayouts/slideLayout327.xml"/><Relationship Id="rId22" Type="http://schemas.openxmlformats.org/officeDocument/2006/relationships/tags" Target="../tags/tag401.xml"/></Relationships>
</file>

<file path=ppt/slideMasters/_rels/slideMaster22.xml.rels><?xml version="1.0" encoding="UTF-8" standalone="yes"?>
<Relationships xmlns="http://schemas.openxmlformats.org/package/2006/relationships"><Relationship Id="rId3" Type="http://schemas.openxmlformats.org/officeDocument/2006/relationships/slideLayout" Target="../slideLayouts/slideLayout335.xml"/><Relationship Id="rId7" Type="http://schemas.openxmlformats.org/officeDocument/2006/relationships/image" Target="../media/image68.png"/><Relationship Id="rId2" Type="http://schemas.openxmlformats.org/officeDocument/2006/relationships/slideLayout" Target="../slideLayouts/slideLayout334.xml"/><Relationship Id="rId1" Type="http://schemas.openxmlformats.org/officeDocument/2006/relationships/slideLayout" Target="../slideLayouts/slideLayout333.xml"/><Relationship Id="rId6" Type="http://schemas.openxmlformats.org/officeDocument/2006/relationships/theme" Target="../theme/theme22.xml"/><Relationship Id="rId5" Type="http://schemas.openxmlformats.org/officeDocument/2006/relationships/slideLayout" Target="../slideLayouts/slideLayout337.xml"/><Relationship Id="rId4" Type="http://schemas.openxmlformats.org/officeDocument/2006/relationships/slideLayout" Target="../slideLayouts/slideLayout336.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345.xml"/><Relationship Id="rId13" Type="http://schemas.openxmlformats.org/officeDocument/2006/relationships/theme" Target="../theme/theme23.xml"/><Relationship Id="rId3" Type="http://schemas.openxmlformats.org/officeDocument/2006/relationships/slideLayout" Target="../slideLayouts/slideLayout340.xml"/><Relationship Id="rId7" Type="http://schemas.openxmlformats.org/officeDocument/2006/relationships/slideLayout" Target="../slideLayouts/slideLayout344.xml"/><Relationship Id="rId12" Type="http://schemas.openxmlformats.org/officeDocument/2006/relationships/slideLayout" Target="../slideLayouts/slideLayout349.xml"/><Relationship Id="rId2" Type="http://schemas.openxmlformats.org/officeDocument/2006/relationships/slideLayout" Target="../slideLayouts/slideLayout339.xml"/><Relationship Id="rId1" Type="http://schemas.openxmlformats.org/officeDocument/2006/relationships/slideLayout" Target="../slideLayouts/slideLayout338.xml"/><Relationship Id="rId6" Type="http://schemas.openxmlformats.org/officeDocument/2006/relationships/slideLayout" Target="../slideLayouts/slideLayout343.xml"/><Relationship Id="rId11" Type="http://schemas.openxmlformats.org/officeDocument/2006/relationships/slideLayout" Target="../slideLayouts/slideLayout348.xml"/><Relationship Id="rId5" Type="http://schemas.openxmlformats.org/officeDocument/2006/relationships/slideLayout" Target="../slideLayouts/slideLayout342.xml"/><Relationship Id="rId10" Type="http://schemas.openxmlformats.org/officeDocument/2006/relationships/slideLayout" Target="../slideLayouts/slideLayout347.xml"/><Relationship Id="rId4" Type="http://schemas.openxmlformats.org/officeDocument/2006/relationships/slideLayout" Target="../slideLayouts/slideLayout341.xml"/><Relationship Id="rId9" Type="http://schemas.openxmlformats.org/officeDocument/2006/relationships/slideLayout" Target="../slideLayouts/slideLayout346.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357.xml"/><Relationship Id="rId13" Type="http://schemas.openxmlformats.org/officeDocument/2006/relationships/theme" Target="../theme/theme24.xml"/><Relationship Id="rId3" Type="http://schemas.openxmlformats.org/officeDocument/2006/relationships/slideLayout" Target="../slideLayouts/slideLayout352.xml"/><Relationship Id="rId7" Type="http://schemas.openxmlformats.org/officeDocument/2006/relationships/slideLayout" Target="../slideLayouts/slideLayout356.xml"/><Relationship Id="rId12" Type="http://schemas.openxmlformats.org/officeDocument/2006/relationships/slideLayout" Target="../slideLayouts/slideLayout361.xml"/><Relationship Id="rId2" Type="http://schemas.openxmlformats.org/officeDocument/2006/relationships/slideLayout" Target="../slideLayouts/slideLayout351.xml"/><Relationship Id="rId1" Type="http://schemas.openxmlformats.org/officeDocument/2006/relationships/slideLayout" Target="../slideLayouts/slideLayout350.xml"/><Relationship Id="rId6" Type="http://schemas.openxmlformats.org/officeDocument/2006/relationships/slideLayout" Target="../slideLayouts/slideLayout355.xml"/><Relationship Id="rId11" Type="http://schemas.openxmlformats.org/officeDocument/2006/relationships/slideLayout" Target="../slideLayouts/slideLayout360.xml"/><Relationship Id="rId5" Type="http://schemas.openxmlformats.org/officeDocument/2006/relationships/slideLayout" Target="../slideLayouts/slideLayout354.xml"/><Relationship Id="rId10" Type="http://schemas.openxmlformats.org/officeDocument/2006/relationships/slideLayout" Target="../slideLayouts/slideLayout359.xml"/><Relationship Id="rId4" Type="http://schemas.openxmlformats.org/officeDocument/2006/relationships/slideLayout" Target="../slideLayouts/slideLayout353.xml"/><Relationship Id="rId9" Type="http://schemas.openxmlformats.org/officeDocument/2006/relationships/slideLayout" Target="../slideLayouts/slideLayout358.xml"/><Relationship Id="rId14" Type="http://schemas.openxmlformats.org/officeDocument/2006/relationships/image" Target="../media/image69.png"/></Relationships>
</file>

<file path=ppt/slideMasters/_rels/slideMaster25.xml.rels><?xml version="1.0" encoding="UTF-8" standalone="yes"?>
<Relationships xmlns="http://schemas.openxmlformats.org/package/2006/relationships"><Relationship Id="rId8" Type="http://schemas.openxmlformats.org/officeDocument/2006/relationships/slideLayout" Target="../slideLayouts/slideLayout369.xml"/><Relationship Id="rId13" Type="http://schemas.openxmlformats.org/officeDocument/2006/relationships/theme" Target="../theme/theme25.xml"/><Relationship Id="rId3" Type="http://schemas.openxmlformats.org/officeDocument/2006/relationships/slideLayout" Target="../slideLayouts/slideLayout364.xml"/><Relationship Id="rId7" Type="http://schemas.openxmlformats.org/officeDocument/2006/relationships/slideLayout" Target="../slideLayouts/slideLayout368.xml"/><Relationship Id="rId12" Type="http://schemas.openxmlformats.org/officeDocument/2006/relationships/slideLayout" Target="../slideLayouts/slideLayout373.xml"/><Relationship Id="rId2" Type="http://schemas.openxmlformats.org/officeDocument/2006/relationships/slideLayout" Target="../slideLayouts/slideLayout363.xml"/><Relationship Id="rId1" Type="http://schemas.openxmlformats.org/officeDocument/2006/relationships/slideLayout" Target="../slideLayouts/slideLayout362.xml"/><Relationship Id="rId6" Type="http://schemas.openxmlformats.org/officeDocument/2006/relationships/slideLayout" Target="../slideLayouts/slideLayout367.xml"/><Relationship Id="rId11" Type="http://schemas.openxmlformats.org/officeDocument/2006/relationships/slideLayout" Target="../slideLayouts/slideLayout372.xml"/><Relationship Id="rId5" Type="http://schemas.openxmlformats.org/officeDocument/2006/relationships/slideLayout" Target="../slideLayouts/slideLayout366.xml"/><Relationship Id="rId10" Type="http://schemas.openxmlformats.org/officeDocument/2006/relationships/slideLayout" Target="../slideLayouts/slideLayout371.xml"/><Relationship Id="rId4" Type="http://schemas.openxmlformats.org/officeDocument/2006/relationships/slideLayout" Target="../slideLayouts/slideLayout365.xml"/><Relationship Id="rId9" Type="http://schemas.openxmlformats.org/officeDocument/2006/relationships/slideLayout" Target="../slideLayouts/slideLayout370.xml"/></Relationships>
</file>

<file path=ppt/slideMasters/_rels/slideMaster26.xml.rels><?xml version="1.0" encoding="UTF-8" standalone="yes"?>
<Relationships xmlns="http://schemas.openxmlformats.org/package/2006/relationships"><Relationship Id="rId8" Type="http://schemas.openxmlformats.org/officeDocument/2006/relationships/slideLayout" Target="../slideLayouts/slideLayout381.xml"/><Relationship Id="rId13" Type="http://schemas.openxmlformats.org/officeDocument/2006/relationships/image" Target="../media/image70.png"/><Relationship Id="rId3" Type="http://schemas.openxmlformats.org/officeDocument/2006/relationships/slideLayout" Target="../slideLayouts/slideLayout376.xml"/><Relationship Id="rId7" Type="http://schemas.openxmlformats.org/officeDocument/2006/relationships/slideLayout" Target="../slideLayouts/slideLayout380.xml"/><Relationship Id="rId12" Type="http://schemas.openxmlformats.org/officeDocument/2006/relationships/theme" Target="../theme/theme26.xml"/><Relationship Id="rId2" Type="http://schemas.openxmlformats.org/officeDocument/2006/relationships/slideLayout" Target="../slideLayouts/slideLayout375.xml"/><Relationship Id="rId1" Type="http://schemas.openxmlformats.org/officeDocument/2006/relationships/slideLayout" Target="../slideLayouts/slideLayout374.xml"/><Relationship Id="rId6" Type="http://schemas.openxmlformats.org/officeDocument/2006/relationships/slideLayout" Target="../slideLayouts/slideLayout379.xml"/><Relationship Id="rId11" Type="http://schemas.openxmlformats.org/officeDocument/2006/relationships/slideLayout" Target="../slideLayouts/slideLayout384.xml"/><Relationship Id="rId5" Type="http://schemas.openxmlformats.org/officeDocument/2006/relationships/slideLayout" Target="../slideLayouts/slideLayout378.xml"/><Relationship Id="rId15" Type="http://schemas.openxmlformats.org/officeDocument/2006/relationships/image" Target="../media/image1.png"/><Relationship Id="rId10" Type="http://schemas.openxmlformats.org/officeDocument/2006/relationships/slideLayout" Target="../slideLayouts/slideLayout383.xml"/><Relationship Id="rId4" Type="http://schemas.openxmlformats.org/officeDocument/2006/relationships/slideLayout" Target="../slideLayouts/slideLayout377.xml"/><Relationship Id="rId9" Type="http://schemas.openxmlformats.org/officeDocument/2006/relationships/slideLayout" Target="../slideLayouts/slideLayout382.xml"/><Relationship Id="rId14" Type="http://schemas.openxmlformats.org/officeDocument/2006/relationships/image" Target="../media/image71.svg"/></Relationships>
</file>

<file path=ppt/slideMasters/_rels/slideMaster27.xml.rels><?xml version="1.0" encoding="UTF-8" standalone="yes"?>
<Relationships xmlns="http://schemas.openxmlformats.org/package/2006/relationships"><Relationship Id="rId8" Type="http://schemas.openxmlformats.org/officeDocument/2006/relationships/slideLayout" Target="../slideLayouts/slideLayout392.xml"/><Relationship Id="rId13" Type="http://schemas.openxmlformats.org/officeDocument/2006/relationships/theme" Target="../theme/theme27.xml"/><Relationship Id="rId3" Type="http://schemas.openxmlformats.org/officeDocument/2006/relationships/slideLayout" Target="../slideLayouts/slideLayout387.xml"/><Relationship Id="rId7" Type="http://schemas.openxmlformats.org/officeDocument/2006/relationships/slideLayout" Target="../slideLayouts/slideLayout391.xml"/><Relationship Id="rId12" Type="http://schemas.openxmlformats.org/officeDocument/2006/relationships/slideLayout" Target="../slideLayouts/slideLayout396.xml"/><Relationship Id="rId2" Type="http://schemas.openxmlformats.org/officeDocument/2006/relationships/slideLayout" Target="../slideLayouts/slideLayout386.xml"/><Relationship Id="rId1" Type="http://schemas.openxmlformats.org/officeDocument/2006/relationships/slideLayout" Target="../slideLayouts/slideLayout385.xml"/><Relationship Id="rId6" Type="http://schemas.openxmlformats.org/officeDocument/2006/relationships/slideLayout" Target="../slideLayouts/slideLayout390.xml"/><Relationship Id="rId11" Type="http://schemas.openxmlformats.org/officeDocument/2006/relationships/slideLayout" Target="../slideLayouts/slideLayout395.xml"/><Relationship Id="rId5" Type="http://schemas.openxmlformats.org/officeDocument/2006/relationships/slideLayout" Target="../slideLayouts/slideLayout389.xml"/><Relationship Id="rId15" Type="http://schemas.openxmlformats.org/officeDocument/2006/relationships/image" Target="../media/image72.png"/><Relationship Id="rId10" Type="http://schemas.openxmlformats.org/officeDocument/2006/relationships/slideLayout" Target="../slideLayouts/slideLayout394.xml"/><Relationship Id="rId4" Type="http://schemas.openxmlformats.org/officeDocument/2006/relationships/slideLayout" Target="../slideLayouts/slideLayout388.xml"/><Relationship Id="rId9" Type="http://schemas.openxmlformats.org/officeDocument/2006/relationships/slideLayout" Target="../slideLayouts/slideLayout393.xml"/><Relationship Id="rId14" Type="http://schemas.openxmlformats.org/officeDocument/2006/relationships/image" Target="../media/image54.png"/></Relationships>
</file>

<file path=ppt/slideMasters/_rels/slideMaster28.xml.rels><?xml version="1.0" encoding="UTF-8" standalone="yes"?>
<Relationships xmlns="http://schemas.openxmlformats.org/package/2006/relationships"><Relationship Id="rId8" Type="http://schemas.openxmlformats.org/officeDocument/2006/relationships/slideLayout" Target="../slideLayouts/slideLayout404.xml"/><Relationship Id="rId13" Type="http://schemas.openxmlformats.org/officeDocument/2006/relationships/theme" Target="../theme/theme28.xml"/><Relationship Id="rId3" Type="http://schemas.openxmlformats.org/officeDocument/2006/relationships/slideLayout" Target="../slideLayouts/slideLayout399.xml"/><Relationship Id="rId7" Type="http://schemas.openxmlformats.org/officeDocument/2006/relationships/slideLayout" Target="../slideLayouts/slideLayout403.xml"/><Relationship Id="rId12" Type="http://schemas.openxmlformats.org/officeDocument/2006/relationships/slideLayout" Target="../slideLayouts/slideLayout408.xml"/><Relationship Id="rId2" Type="http://schemas.openxmlformats.org/officeDocument/2006/relationships/slideLayout" Target="../slideLayouts/slideLayout398.xml"/><Relationship Id="rId1" Type="http://schemas.openxmlformats.org/officeDocument/2006/relationships/slideLayout" Target="../slideLayouts/slideLayout397.xml"/><Relationship Id="rId6" Type="http://schemas.openxmlformats.org/officeDocument/2006/relationships/slideLayout" Target="../slideLayouts/slideLayout402.xml"/><Relationship Id="rId11" Type="http://schemas.openxmlformats.org/officeDocument/2006/relationships/slideLayout" Target="../slideLayouts/slideLayout407.xml"/><Relationship Id="rId5" Type="http://schemas.openxmlformats.org/officeDocument/2006/relationships/slideLayout" Target="../slideLayouts/slideLayout401.xml"/><Relationship Id="rId15" Type="http://schemas.openxmlformats.org/officeDocument/2006/relationships/image" Target="../media/image72.png"/><Relationship Id="rId10" Type="http://schemas.openxmlformats.org/officeDocument/2006/relationships/slideLayout" Target="../slideLayouts/slideLayout406.xml"/><Relationship Id="rId4" Type="http://schemas.openxmlformats.org/officeDocument/2006/relationships/slideLayout" Target="../slideLayouts/slideLayout400.xml"/><Relationship Id="rId9" Type="http://schemas.openxmlformats.org/officeDocument/2006/relationships/slideLayout" Target="../slideLayouts/slideLayout405.xml"/><Relationship Id="rId14" Type="http://schemas.openxmlformats.org/officeDocument/2006/relationships/image" Target="../media/image54.png"/></Relationships>
</file>

<file path=ppt/slideMasters/_rels/slideMaster29.xml.rels><?xml version="1.0" encoding="UTF-8" standalone="yes"?>
<Relationships xmlns="http://schemas.openxmlformats.org/package/2006/relationships"><Relationship Id="rId8" Type="http://schemas.openxmlformats.org/officeDocument/2006/relationships/slideLayout" Target="../slideLayouts/slideLayout416.xml"/><Relationship Id="rId13" Type="http://schemas.openxmlformats.org/officeDocument/2006/relationships/image" Target="../media/image70.png"/><Relationship Id="rId3" Type="http://schemas.openxmlformats.org/officeDocument/2006/relationships/slideLayout" Target="../slideLayouts/slideLayout411.xml"/><Relationship Id="rId7" Type="http://schemas.openxmlformats.org/officeDocument/2006/relationships/slideLayout" Target="../slideLayouts/slideLayout415.xml"/><Relationship Id="rId12" Type="http://schemas.openxmlformats.org/officeDocument/2006/relationships/theme" Target="../theme/theme29.xml"/><Relationship Id="rId2" Type="http://schemas.openxmlformats.org/officeDocument/2006/relationships/slideLayout" Target="../slideLayouts/slideLayout410.xml"/><Relationship Id="rId1" Type="http://schemas.openxmlformats.org/officeDocument/2006/relationships/slideLayout" Target="../slideLayouts/slideLayout409.xml"/><Relationship Id="rId6" Type="http://schemas.openxmlformats.org/officeDocument/2006/relationships/slideLayout" Target="../slideLayouts/slideLayout414.xml"/><Relationship Id="rId11" Type="http://schemas.openxmlformats.org/officeDocument/2006/relationships/slideLayout" Target="../slideLayouts/slideLayout419.xml"/><Relationship Id="rId5" Type="http://schemas.openxmlformats.org/officeDocument/2006/relationships/slideLayout" Target="../slideLayouts/slideLayout413.xml"/><Relationship Id="rId15" Type="http://schemas.openxmlformats.org/officeDocument/2006/relationships/image" Target="../media/image1.png"/><Relationship Id="rId10" Type="http://schemas.openxmlformats.org/officeDocument/2006/relationships/slideLayout" Target="../slideLayouts/slideLayout418.xml"/><Relationship Id="rId4" Type="http://schemas.openxmlformats.org/officeDocument/2006/relationships/slideLayout" Target="../slideLayouts/slideLayout412.xml"/><Relationship Id="rId9" Type="http://schemas.openxmlformats.org/officeDocument/2006/relationships/slideLayout" Target="../slideLayouts/slideLayout417.xml"/><Relationship Id="rId14" Type="http://schemas.openxmlformats.org/officeDocument/2006/relationships/image" Target="../media/image71.sv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theme" Target="../theme/theme3.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s>
</file>

<file path=ppt/slideMasters/_rels/slideMaster30.xml.rels><?xml version="1.0" encoding="UTF-8" standalone="yes"?>
<Relationships xmlns="http://schemas.openxmlformats.org/package/2006/relationships"><Relationship Id="rId8" Type="http://schemas.openxmlformats.org/officeDocument/2006/relationships/slideLayout" Target="../slideLayouts/slideLayout427.xml"/><Relationship Id="rId13" Type="http://schemas.openxmlformats.org/officeDocument/2006/relationships/slideLayout" Target="../slideLayouts/slideLayout432.xml"/><Relationship Id="rId3" Type="http://schemas.openxmlformats.org/officeDocument/2006/relationships/slideLayout" Target="../slideLayouts/slideLayout422.xml"/><Relationship Id="rId7" Type="http://schemas.openxmlformats.org/officeDocument/2006/relationships/slideLayout" Target="../slideLayouts/slideLayout426.xml"/><Relationship Id="rId12" Type="http://schemas.openxmlformats.org/officeDocument/2006/relationships/slideLayout" Target="../slideLayouts/slideLayout431.xml"/><Relationship Id="rId17" Type="http://schemas.openxmlformats.org/officeDocument/2006/relationships/theme" Target="../theme/theme30.xml"/><Relationship Id="rId2" Type="http://schemas.openxmlformats.org/officeDocument/2006/relationships/slideLayout" Target="../slideLayouts/slideLayout421.xml"/><Relationship Id="rId16" Type="http://schemas.openxmlformats.org/officeDocument/2006/relationships/slideLayout" Target="../slideLayouts/slideLayout435.xml"/><Relationship Id="rId1" Type="http://schemas.openxmlformats.org/officeDocument/2006/relationships/slideLayout" Target="../slideLayouts/slideLayout420.xml"/><Relationship Id="rId6" Type="http://schemas.openxmlformats.org/officeDocument/2006/relationships/slideLayout" Target="../slideLayouts/slideLayout425.xml"/><Relationship Id="rId11" Type="http://schemas.openxmlformats.org/officeDocument/2006/relationships/slideLayout" Target="../slideLayouts/slideLayout430.xml"/><Relationship Id="rId5" Type="http://schemas.openxmlformats.org/officeDocument/2006/relationships/slideLayout" Target="../slideLayouts/slideLayout424.xml"/><Relationship Id="rId15" Type="http://schemas.openxmlformats.org/officeDocument/2006/relationships/slideLayout" Target="../slideLayouts/slideLayout434.xml"/><Relationship Id="rId10" Type="http://schemas.openxmlformats.org/officeDocument/2006/relationships/slideLayout" Target="../slideLayouts/slideLayout429.xml"/><Relationship Id="rId4" Type="http://schemas.openxmlformats.org/officeDocument/2006/relationships/slideLayout" Target="../slideLayouts/slideLayout423.xml"/><Relationship Id="rId9" Type="http://schemas.openxmlformats.org/officeDocument/2006/relationships/slideLayout" Target="../slideLayouts/slideLayout428.xml"/><Relationship Id="rId14" Type="http://schemas.openxmlformats.org/officeDocument/2006/relationships/slideLayout" Target="../slideLayouts/slideLayout433.xml"/></Relationships>
</file>

<file path=ppt/slideMasters/_rels/slideMaster31.xml.rels><?xml version="1.0" encoding="UTF-8" standalone="yes"?>
<Relationships xmlns="http://schemas.openxmlformats.org/package/2006/relationships"><Relationship Id="rId8" Type="http://schemas.openxmlformats.org/officeDocument/2006/relationships/slideLayout" Target="../slideLayouts/slideLayout443.xml"/><Relationship Id="rId13" Type="http://schemas.openxmlformats.org/officeDocument/2006/relationships/slideLayout" Target="../slideLayouts/slideLayout448.xml"/><Relationship Id="rId3" Type="http://schemas.openxmlformats.org/officeDocument/2006/relationships/slideLayout" Target="../slideLayouts/slideLayout438.xml"/><Relationship Id="rId7" Type="http://schemas.openxmlformats.org/officeDocument/2006/relationships/slideLayout" Target="../slideLayouts/slideLayout442.xml"/><Relationship Id="rId12" Type="http://schemas.openxmlformats.org/officeDocument/2006/relationships/slideLayout" Target="../slideLayouts/slideLayout447.xml"/><Relationship Id="rId17" Type="http://schemas.openxmlformats.org/officeDocument/2006/relationships/theme" Target="../theme/theme31.xml"/><Relationship Id="rId2" Type="http://schemas.openxmlformats.org/officeDocument/2006/relationships/slideLayout" Target="../slideLayouts/slideLayout437.xml"/><Relationship Id="rId16" Type="http://schemas.openxmlformats.org/officeDocument/2006/relationships/slideLayout" Target="../slideLayouts/slideLayout451.xml"/><Relationship Id="rId1" Type="http://schemas.openxmlformats.org/officeDocument/2006/relationships/slideLayout" Target="../slideLayouts/slideLayout436.xml"/><Relationship Id="rId6" Type="http://schemas.openxmlformats.org/officeDocument/2006/relationships/slideLayout" Target="../slideLayouts/slideLayout441.xml"/><Relationship Id="rId11" Type="http://schemas.openxmlformats.org/officeDocument/2006/relationships/slideLayout" Target="../slideLayouts/slideLayout446.xml"/><Relationship Id="rId5" Type="http://schemas.openxmlformats.org/officeDocument/2006/relationships/slideLayout" Target="../slideLayouts/slideLayout440.xml"/><Relationship Id="rId15" Type="http://schemas.openxmlformats.org/officeDocument/2006/relationships/slideLayout" Target="../slideLayouts/slideLayout450.xml"/><Relationship Id="rId10" Type="http://schemas.openxmlformats.org/officeDocument/2006/relationships/slideLayout" Target="../slideLayouts/slideLayout445.xml"/><Relationship Id="rId4" Type="http://schemas.openxmlformats.org/officeDocument/2006/relationships/slideLayout" Target="../slideLayouts/slideLayout439.xml"/><Relationship Id="rId9" Type="http://schemas.openxmlformats.org/officeDocument/2006/relationships/slideLayout" Target="../slideLayouts/slideLayout444.xml"/><Relationship Id="rId14" Type="http://schemas.openxmlformats.org/officeDocument/2006/relationships/slideLayout" Target="../slideLayouts/slideLayout449.xml"/></Relationships>
</file>

<file path=ppt/slideMasters/_rels/slideMaster32.xml.rels><?xml version="1.0" encoding="UTF-8" standalone="yes"?>
<Relationships xmlns="http://schemas.openxmlformats.org/package/2006/relationships"><Relationship Id="rId8" Type="http://schemas.openxmlformats.org/officeDocument/2006/relationships/slideLayout" Target="../slideLayouts/slideLayout459.xml"/><Relationship Id="rId13" Type="http://schemas.openxmlformats.org/officeDocument/2006/relationships/slideLayout" Target="../slideLayouts/slideLayout464.xml"/><Relationship Id="rId3" Type="http://schemas.openxmlformats.org/officeDocument/2006/relationships/slideLayout" Target="../slideLayouts/slideLayout454.xml"/><Relationship Id="rId7" Type="http://schemas.openxmlformats.org/officeDocument/2006/relationships/slideLayout" Target="../slideLayouts/slideLayout458.xml"/><Relationship Id="rId12" Type="http://schemas.openxmlformats.org/officeDocument/2006/relationships/slideLayout" Target="../slideLayouts/slideLayout463.xml"/><Relationship Id="rId17" Type="http://schemas.openxmlformats.org/officeDocument/2006/relationships/theme" Target="../theme/theme32.xml"/><Relationship Id="rId2" Type="http://schemas.openxmlformats.org/officeDocument/2006/relationships/slideLayout" Target="../slideLayouts/slideLayout453.xml"/><Relationship Id="rId16" Type="http://schemas.openxmlformats.org/officeDocument/2006/relationships/slideLayout" Target="../slideLayouts/slideLayout467.xml"/><Relationship Id="rId1" Type="http://schemas.openxmlformats.org/officeDocument/2006/relationships/slideLayout" Target="../slideLayouts/slideLayout452.xml"/><Relationship Id="rId6" Type="http://schemas.openxmlformats.org/officeDocument/2006/relationships/slideLayout" Target="../slideLayouts/slideLayout457.xml"/><Relationship Id="rId11" Type="http://schemas.openxmlformats.org/officeDocument/2006/relationships/slideLayout" Target="../slideLayouts/slideLayout462.xml"/><Relationship Id="rId5" Type="http://schemas.openxmlformats.org/officeDocument/2006/relationships/slideLayout" Target="../slideLayouts/slideLayout456.xml"/><Relationship Id="rId15" Type="http://schemas.openxmlformats.org/officeDocument/2006/relationships/slideLayout" Target="../slideLayouts/slideLayout466.xml"/><Relationship Id="rId10" Type="http://schemas.openxmlformats.org/officeDocument/2006/relationships/slideLayout" Target="../slideLayouts/slideLayout461.xml"/><Relationship Id="rId4" Type="http://schemas.openxmlformats.org/officeDocument/2006/relationships/slideLayout" Target="../slideLayouts/slideLayout455.xml"/><Relationship Id="rId9" Type="http://schemas.openxmlformats.org/officeDocument/2006/relationships/slideLayout" Target="../slideLayouts/slideLayout460.xml"/><Relationship Id="rId14" Type="http://schemas.openxmlformats.org/officeDocument/2006/relationships/slideLayout" Target="../slideLayouts/slideLayout465.xml"/></Relationships>
</file>

<file path=ppt/slideMasters/_rels/slideMaster33.xml.rels><?xml version="1.0" encoding="UTF-8" standalone="yes"?>
<Relationships xmlns="http://schemas.openxmlformats.org/package/2006/relationships"><Relationship Id="rId8" Type="http://schemas.openxmlformats.org/officeDocument/2006/relationships/slideLayout" Target="../slideLayouts/slideLayout475.xml"/><Relationship Id="rId13" Type="http://schemas.openxmlformats.org/officeDocument/2006/relationships/theme" Target="../theme/theme33.xml"/><Relationship Id="rId3" Type="http://schemas.openxmlformats.org/officeDocument/2006/relationships/slideLayout" Target="../slideLayouts/slideLayout470.xml"/><Relationship Id="rId7" Type="http://schemas.openxmlformats.org/officeDocument/2006/relationships/slideLayout" Target="../slideLayouts/slideLayout474.xml"/><Relationship Id="rId12" Type="http://schemas.openxmlformats.org/officeDocument/2006/relationships/slideLayout" Target="../slideLayouts/slideLayout479.xml"/><Relationship Id="rId2" Type="http://schemas.openxmlformats.org/officeDocument/2006/relationships/slideLayout" Target="../slideLayouts/slideLayout469.xml"/><Relationship Id="rId1" Type="http://schemas.openxmlformats.org/officeDocument/2006/relationships/slideLayout" Target="../slideLayouts/slideLayout468.xml"/><Relationship Id="rId6" Type="http://schemas.openxmlformats.org/officeDocument/2006/relationships/slideLayout" Target="../slideLayouts/slideLayout473.xml"/><Relationship Id="rId11" Type="http://schemas.openxmlformats.org/officeDocument/2006/relationships/slideLayout" Target="../slideLayouts/slideLayout478.xml"/><Relationship Id="rId5" Type="http://schemas.openxmlformats.org/officeDocument/2006/relationships/slideLayout" Target="../slideLayouts/slideLayout472.xml"/><Relationship Id="rId15" Type="http://schemas.openxmlformats.org/officeDocument/2006/relationships/image" Target="../media/image72.png"/><Relationship Id="rId10" Type="http://schemas.openxmlformats.org/officeDocument/2006/relationships/slideLayout" Target="../slideLayouts/slideLayout477.xml"/><Relationship Id="rId4" Type="http://schemas.openxmlformats.org/officeDocument/2006/relationships/slideLayout" Target="../slideLayouts/slideLayout471.xml"/><Relationship Id="rId9" Type="http://schemas.openxmlformats.org/officeDocument/2006/relationships/slideLayout" Target="../slideLayouts/slideLayout476.xml"/><Relationship Id="rId14" Type="http://schemas.openxmlformats.org/officeDocument/2006/relationships/image" Target="../media/image54.png"/></Relationships>
</file>

<file path=ppt/slideMasters/_rels/slideMaster34.xml.rels><?xml version="1.0" encoding="UTF-8" standalone="yes"?>
<Relationships xmlns="http://schemas.openxmlformats.org/package/2006/relationships"><Relationship Id="rId26" Type="http://schemas.openxmlformats.org/officeDocument/2006/relationships/slideLayout" Target="../slideLayouts/slideLayout505.xml"/><Relationship Id="rId21" Type="http://schemas.openxmlformats.org/officeDocument/2006/relationships/slideLayout" Target="../slideLayouts/slideLayout500.xml"/><Relationship Id="rId42" Type="http://schemas.openxmlformats.org/officeDocument/2006/relationships/slideLayout" Target="../slideLayouts/slideLayout521.xml"/><Relationship Id="rId47" Type="http://schemas.openxmlformats.org/officeDocument/2006/relationships/slideLayout" Target="../slideLayouts/slideLayout526.xml"/><Relationship Id="rId63" Type="http://schemas.openxmlformats.org/officeDocument/2006/relationships/slideLayout" Target="../slideLayouts/slideLayout542.xml"/><Relationship Id="rId68" Type="http://schemas.openxmlformats.org/officeDocument/2006/relationships/slideLayout" Target="../slideLayouts/slideLayout547.xml"/><Relationship Id="rId16" Type="http://schemas.openxmlformats.org/officeDocument/2006/relationships/slideLayout" Target="../slideLayouts/slideLayout495.xml"/><Relationship Id="rId11" Type="http://schemas.openxmlformats.org/officeDocument/2006/relationships/slideLayout" Target="../slideLayouts/slideLayout490.xml"/><Relationship Id="rId24" Type="http://schemas.openxmlformats.org/officeDocument/2006/relationships/slideLayout" Target="../slideLayouts/slideLayout503.xml"/><Relationship Id="rId32" Type="http://schemas.openxmlformats.org/officeDocument/2006/relationships/slideLayout" Target="../slideLayouts/slideLayout511.xml"/><Relationship Id="rId37" Type="http://schemas.openxmlformats.org/officeDocument/2006/relationships/slideLayout" Target="../slideLayouts/slideLayout516.xml"/><Relationship Id="rId40" Type="http://schemas.openxmlformats.org/officeDocument/2006/relationships/slideLayout" Target="../slideLayouts/slideLayout519.xml"/><Relationship Id="rId45" Type="http://schemas.openxmlformats.org/officeDocument/2006/relationships/slideLayout" Target="../slideLayouts/slideLayout524.xml"/><Relationship Id="rId53" Type="http://schemas.openxmlformats.org/officeDocument/2006/relationships/slideLayout" Target="../slideLayouts/slideLayout532.xml"/><Relationship Id="rId58" Type="http://schemas.openxmlformats.org/officeDocument/2006/relationships/slideLayout" Target="../slideLayouts/slideLayout537.xml"/><Relationship Id="rId66" Type="http://schemas.openxmlformats.org/officeDocument/2006/relationships/slideLayout" Target="../slideLayouts/slideLayout545.xml"/><Relationship Id="rId74" Type="http://schemas.openxmlformats.org/officeDocument/2006/relationships/slideLayout" Target="../slideLayouts/slideLayout553.xml"/><Relationship Id="rId5" Type="http://schemas.openxmlformats.org/officeDocument/2006/relationships/slideLayout" Target="../slideLayouts/slideLayout484.xml"/><Relationship Id="rId61" Type="http://schemas.openxmlformats.org/officeDocument/2006/relationships/slideLayout" Target="../slideLayouts/slideLayout540.xml"/><Relationship Id="rId19" Type="http://schemas.openxmlformats.org/officeDocument/2006/relationships/slideLayout" Target="../slideLayouts/slideLayout498.xml"/><Relationship Id="rId14" Type="http://schemas.openxmlformats.org/officeDocument/2006/relationships/slideLayout" Target="../slideLayouts/slideLayout493.xml"/><Relationship Id="rId22" Type="http://schemas.openxmlformats.org/officeDocument/2006/relationships/slideLayout" Target="../slideLayouts/slideLayout501.xml"/><Relationship Id="rId27" Type="http://schemas.openxmlformats.org/officeDocument/2006/relationships/slideLayout" Target="../slideLayouts/slideLayout506.xml"/><Relationship Id="rId30" Type="http://schemas.openxmlformats.org/officeDocument/2006/relationships/slideLayout" Target="../slideLayouts/slideLayout509.xml"/><Relationship Id="rId35" Type="http://schemas.openxmlformats.org/officeDocument/2006/relationships/slideLayout" Target="../slideLayouts/slideLayout514.xml"/><Relationship Id="rId43" Type="http://schemas.openxmlformats.org/officeDocument/2006/relationships/slideLayout" Target="../slideLayouts/slideLayout522.xml"/><Relationship Id="rId48" Type="http://schemas.openxmlformats.org/officeDocument/2006/relationships/slideLayout" Target="../slideLayouts/slideLayout527.xml"/><Relationship Id="rId56" Type="http://schemas.openxmlformats.org/officeDocument/2006/relationships/slideLayout" Target="../slideLayouts/slideLayout535.xml"/><Relationship Id="rId64" Type="http://schemas.openxmlformats.org/officeDocument/2006/relationships/slideLayout" Target="../slideLayouts/slideLayout543.xml"/><Relationship Id="rId69" Type="http://schemas.openxmlformats.org/officeDocument/2006/relationships/slideLayout" Target="../slideLayouts/slideLayout548.xml"/><Relationship Id="rId77" Type="http://schemas.openxmlformats.org/officeDocument/2006/relationships/theme" Target="../theme/theme34.xml"/><Relationship Id="rId8" Type="http://schemas.openxmlformats.org/officeDocument/2006/relationships/slideLayout" Target="../slideLayouts/slideLayout487.xml"/><Relationship Id="rId51" Type="http://schemas.openxmlformats.org/officeDocument/2006/relationships/slideLayout" Target="../slideLayouts/slideLayout530.xml"/><Relationship Id="rId72" Type="http://schemas.openxmlformats.org/officeDocument/2006/relationships/slideLayout" Target="../slideLayouts/slideLayout551.xml"/><Relationship Id="rId3" Type="http://schemas.openxmlformats.org/officeDocument/2006/relationships/slideLayout" Target="../slideLayouts/slideLayout482.xml"/><Relationship Id="rId12" Type="http://schemas.openxmlformats.org/officeDocument/2006/relationships/slideLayout" Target="../slideLayouts/slideLayout491.xml"/><Relationship Id="rId17" Type="http://schemas.openxmlformats.org/officeDocument/2006/relationships/slideLayout" Target="../slideLayouts/slideLayout496.xml"/><Relationship Id="rId25" Type="http://schemas.openxmlformats.org/officeDocument/2006/relationships/slideLayout" Target="../slideLayouts/slideLayout504.xml"/><Relationship Id="rId33" Type="http://schemas.openxmlformats.org/officeDocument/2006/relationships/slideLayout" Target="../slideLayouts/slideLayout512.xml"/><Relationship Id="rId38" Type="http://schemas.openxmlformats.org/officeDocument/2006/relationships/slideLayout" Target="../slideLayouts/slideLayout517.xml"/><Relationship Id="rId46" Type="http://schemas.openxmlformats.org/officeDocument/2006/relationships/slideLayout" Target="../slideLayouts/slideLayout525.xml"/><Relationship Id="rId59" Type="http://schemas.openxmlformats.org/officeDocument/2006/relationships/slideLayout" Target="../slideLayouts/slideLayout538.xml"/><Relationship Id="rId67" Type="http://schemas.openxmlformats.org/officeDocument/2006/relationships/slideLayout" Target="../slideLayouts/slideLayout546.xml"/><Relationship Id="rId20" Type="http://schemas.openxmlformats.org/officeDocument/2006/relationships/slideLayout" Target="../slideLayouts/slideLayout499.xml"/><Relationship Id="rId41" Type="http://schemas.openxmlformats.org/officeDocument/2006/relationships/slideLayout" Target="../slideLayouts/slideLayout520.xml"/><Relationship Id="rId54" Type="http://schemas.openxmlformats.org/officeDocument/2006/relationships/slideLayout" Target="../slideLayouts/slideLayout533.xml"/><Relationship Id="rId62" Type="http://schemas.openxmlformats.org/officeDocument/2006/relationships/slideLayout" Target="../slideLayouts/slideLayout541.xml"/><Relationship Id="rId70" Type="http://schemas.openxmlformats.org/officeDocument/2006/relationships/slideLayout" Target="../slideLayouts/slideLayout549.xml"/><Relationship Id="rId75" Type="http://schemas.openxmlformats.org/officeDocument/2006/relationships/slideLayout" Target="../slideLayouts/slideLayout554.xml"/><Relationship Id="rId1" Type="http://schemas.openxmlformats.org/officeDocument/2006/relationships/slideLayout" Target="../slideLayouts/slideLayout480.xml"/><Relationship Id="rId6" Type="http://schemas.openxmlformats.org/officeDocument/2006/relationships/slideLayout" Target="../slideLayouts/slideLayout485.xml"/><Relationship Id="rId15" Type="http://schemas.openxmlformats.org/officeDocument/2006/relationships/slideLayout" Target="../slideLayouts/slideLayout494.xml"/><Relationship Id="rId23" Type="http://schemas.openxmlformats.org/officeDocument/2006/relationships/slideLayout" Target="../slideLayouts/slideLayout502.xml"/><Relationship Id="rId28" Type="http://schemas.openxmlformats.org/officeDocument/2006/relationships/slideLayout" Target="../slideLayouts/slideLayout507.xml"/><Relationship Id="rId36" Type="http://schemas.openxmlformats.org/officeDocument/2006/relationships/slideLayout" Target="../slideLayouts/slideLayout515.xml"/><Relationship Id="rId49" Type="http://schemas.openxmlformats.org/officeDocument/2006/relationships/slideLayout" Target="../slideLayouts/slideLayout528.xml"/><Relationship Id="rId57" Type="http://schemas.openxmlformats.org/officeDocument/2006/relationships/slideLayout" Target="../slideLayouts/slideLayout536.xml"/><Relationship Id="rId10" Type="http://schemas.openxmlformats.org/officeDocument/2006/relationships/slideLayout" Target="../slideLayouts/slideLayout489.xml"/><Relationship Id="rId31" Type="http://schemas.openxmlformats.org/officeDocument/2006/relationships/slideLayout" Target="../slideLayouts/slideLayout510.xml"/><Relationship Id="rId44" Type="http://schemas.openxmlformats.org/officeDocument/2006/relationships/slideLayout" Target="../slideLayouts/slideLayout523.xml"/><Relationship Id="rId52" Type="http://schemas.openxmlformats.org/officeDocument/2006/relationships/slideLayout" Target="../slideLayouts/slideLayout531.xml"/><Relationship Id="rId60" Type="http://schemas.openxmlformats.org/officeDocument/2006/relationships/slideLayout" Target="../slideLayouts/slideLayout539.xml"/><Relationship Id="rId65" Type="http://schemas.openxmlformats.org/officeDocument/2006/relationships/slideLayout" Target="../slideLayouts/slideLayout544.xml"/><Relationship Id="rId73" Type="http://schemas.openxmlformats.org/officeDocument/2006/relationships/slideLayout" Target="../slideLayouts/slideLayout552.xml"/><Relationship Id="rId4" Type="http://schemas.openxmlformats.org/officeDocument/2006/relationships/slideLayout" Target="../slideLayouts/slideLayout483.xml"/><Relationship Id="rId9" Type="http://schemas.openxmlformats.org/officeDocument/2006/relationships/slideLayout" Target="../slideLayouts/slideLayout488.xml"/><Relationship Id="rId13" Type="http://schemas.openxmlformats.org/officeDocument/2006/relationships/slideLayout" Target="../slideLayouts/slideLayout492.xml"/><Relationship Id="rId18" Type="http://schemas.openxmlformats.org/officeDocument/2006/relationships/slideLayout" Target="../slideLayouts/slideLayout497.xml"/><Relationship Id="rId39" Type="http://schemas.openxmlformats.org/officeDocument/2006/relationships/slideLayout" Target="../slideLayouts/slideLayout518.xml"/><Relationship Id="rId34" Type="http://schemas.openxmlformats.org/officeDocument/2006/relationships/slideLayout" Target="../slideLayouts/slideLayout513.xml"/><Relationship Id="rId50" Type="http://schemas.openxmlformats.org/officeDocument/2006/relationships/slideLayout" Target="../slideLayouts/slideLayout529.xml"/><Relationship Id="rId55" Type="http://schemas.openxmlformats.org/officeDocument/2006/relationships/slideLayout" Target="../slideLayouts/slideLayout534.xml"/><Relationship Id="rId76" Type="http://schemas.openxmlformats.org/officeDocument/2006/relationships/slideLayout" Target="../slideLayouts/slideLayout555.xml"/><Relationship Id="rId7" Type="http://schemas.openxmlformats.org/officeDocument/2006/relationships/slideLayout" Target="../slideLayouts/slideLayout486.xml"/><Relationship Id="rId71" Type="http://schemas.openxmlformats.org/officeDocument/2006/relationships/slideLayout" Target="../slideLayouts/slideLayout550.xml"/><Relationship Id="rId2" Type="http://schemas.openxmlformats.org/officeDocument/2006/relationships/slideLayout" Target="../slideLayouts/slideLayout481.xml"/><Relationship Id="rId29" Type="http://schemas.openxmlformats.org/officeDocument/2006/relationships/slideLayout" Target="../slideLayouts/slideLayout508.xml"/></Relationships>
</file>

<file path=ppt/slideMasters/_rels/slideMaster35.xml.rels><?xml version="1.0" encoding="UTF-8" standalone="yes"?>
<Relationships xmlns="http://schemas.openxmlformats.org/package/2006/relationships"><Relationship Id="rId8" Type="http://schemas.openxmlformats.org/officeDocument/2006/relationships/slideLayout" Target="../slideLayouts/slideLayout563.xml"/><Relationship Id="rId13" Type="http://schemas.openxmlformats.org/officeDocument/2006/relationships/theme" Target="../theme/theme35.xml"/><Relationship Id="rId3" Type="http://schemas.openxmlformats.org/officeDocument/2006/relationships/slideLayout" Target="../slideLayouts/slideLayout558.xml"/><Relationship Id="rId7" Type="http://schemas.openxmlformats.org/officeDocument/2006/relationships/slideLayout" Target="../slideLayouts/slideLayout562.xml"/><Relationship Id="rId12" Type="http://schemas.openxmlformats.org/officeDocument/2006/relationships/slideLayout" Target="../slideLayouts/slideLayout567.xml"/><Relationship Id="rId2" Type="http://schemas.openxmlformats.org/officeDocument/2006/relationships/slideLayout" Target="../slideLayouts/slideLayout557.xml"/><Relationship Id="rId1" Type="http://schemas.openxmlformats.org/officeDocument/2006/relationships/slideLayout" Target="../slideLayouts/slideLayout556.xml"/><Relationship Id="rId6" Type="http://schemas.openxmlformats.org/officeDocument/2006/relationships/slideLayout" Target="../slideLayouts/slideLayout561.xml"/><Relationship Id="rId11" Type="http://schemas.openxmlformats.org/officeDocument/2006/relationships/slideLayout" Target="../slideLayouts/slideLayout566.xml"/><Relationship Id="rId5" Type="http://schemas.openxmlformats.org/officeDocument/2006/relationships/slideLayout" Target="../slideLayouts/slideLayout560.xml"/><Relationship Id="rId10" Type="http://schemas.openxmlformats.org/officeDocument/2006/relationships/slideLayout" Target="../slideLayouts/slideLayout565.xml"/><Relationship Id="rId4" Type="http://schemas.openxmlformats.org/officeDocument/2006/relationships/slideLayout" Target="../slideLayouts/slideLayout559.xml"/><Relationship Id="rId9" Type="http://schemas.openxmlformats.org/officeDocument/2006/relationships/slideLayout" Target="../slideLayouts/slideLayout564.xml"/><Relationship Id="rId14" Type="http://schemas.openxmlformats.org/officeDocument/2006/relationships/image" Target="../media/image54.png"/></Relationships>
</file>

<file path=ppt/slideMasters/_rels/slideMaster36.xml.rels><?xml version="1.0" encoding="UTF-8" standalone="yes"?>
<Relationships xmlns="http://schemas.openxmlformats.org/package/2006/relationships"><Relationship Id="rId8" Type="http://schemas.openxmlformats.org/officeDocument/2006/relationships/slideLayout" Target="../slideLayouts/slideLayout575.xml"/><Relationship Id="rId13" Type="http://schemas.openxmlformats.org/officeDocument/2006/relationships/slideLayout" Target="../slideLayouts/slideLayout580.xml"/><Relationship Id="rId3" Type="http://schemas.openxmlformats.org/officeDocument/2006/relationships/slideLayout" Target="../slideLayouts/slideLayout570.xml"/><Relationship Id="rId7" Type="http://schemas.openxmlformats.org/officeDocument/2006/relationships/slideLayout" Target="../slideLayouts/slideLayout574.xml"/><Relationship Id="rId12" Type="http://schemas.openxmlformats.org/officeDocument/2006/relationships/slideLayout" Target="../slideLayouts/slideLayout579.xml"/><Relationship Id="rId2" Type="http://schemas.openxmlformats.org/officeDocument/2006/relationships/slideLayout" Target="../slideLayouts/slideLayout569.xml"/><Relationship Id="rId16" Type="http://schemas.openxmlformats.org/officeDocument/2006/relationships/image" Target="../media/image123.png"/><Relationship Id="rId1" Type="http://schemas.openxmlformats.org/officeDocument/2006/relationships/slideLayout" Target="../slideLayouts/slideLayout568.xml"/><Relationship Id="rId6" Type="http://schemas.openxmlformats.org/officeDocument/2006/relationships/slideLayout" Target="../slideLayouts/slideLayout573.xml"/><Relationship Id="rId11" Type="http://schemas.openxmlformats.org/officeDocument/2006/relationships/slideLayout" Target="../slideLayouts/slideLayout578.xml"/><Relationship Id="rId5" Type="http://schemas.openxmlformats.org/officeDocument/2006/relationships/slideLayout" Target="../slideLayouts/slideLayout572.xml"/><Relationship Id="rId15" Type="http://schemas.openxmlformats.org/officeDocument/2006/relationships/theme" Target="../theme/theme36.xml"/><Relationship Id="rId10" Type="http://schemas.openxmlformats.org/officeDocument/2006/relationships/slideLayout" Target="../slideLayouts/slideLayout577.xml"/><Relationship Id="rId4" Type="http://schemas.openxmlformats.org/officeDocument/2006/relationships/slideLayout" Target="../slideLayouts/slideLayout571.xml"/><Relationship Id="rId9" Type="http://schemas.openxmlformats.org/officeDocument/2006/relationships/slideLayout" Target="../slideLayouts/slideLayout576.xml"/><Relationship Id="rId14" Type="http://schemas.openxmlformats.org/officeDocument/2006/relationships/slideLayout" Target="../slideLayouts/slideLayout581.xml"/></Relationships>
</file>

<file path=ppt/slideMasters/_rels/slideMaster37.xml.rels><?xml version="1.0" encoding="UTF-8" standalone="yes"?>
<Relationships xmlns="http://schemas.openxmlformats.org/package/2006/relationships"><Relationship Id="rId8" Type="http://schemas.openxmlformats.org/officeDocument/2006/relationships/slideLayout" Target="../slideLayouts/slideLayout589.xml"/><Relationship Id="rId13" Type="http://schemas.openxmlformats.org/officeDocument/2006/relationships/slideLayout" Target="../slideLayouts/slideLayout594.xml"/><Relationship Id="rId3" Type="http://schemas.openxmlformats.org/officeDocument/2006/relationships/slideLayout" Target="../slideLayouts/slideLayout584.xml"/><Relationship Id="rId7" Type="http://schemas.openxmlformats.org/officeDocument/2006/relationships/slideLayout" Target="../slideLayouts/slideLayout588.xml"/><Relationship Id="rId12" Type="http://schemas.openxmlformats.org/officeDocument/2006/relationships/slideLayout" Target="../slideLayouts/slideLayout593.xml"/><Relationship Id="rId2" Type="http://schemas.openxmlformats.org/officeDocument/2006/relationships/slideLayout" Target="../slideLayouts/slideLayout583.xml"/><Relationship Id="rId16" Type="http://schemas.openxmlformats.org/officeDocument/2006/relationships/image" Target="../media/image123.png"/><Relationship Id="rId1" Type="http://schemas.openxmlformats.org/officeDocument/2006/relationships/slideLayout" Target="../slideLayouts/slideLayout582.xml"/><Relationship Id="rId6" Type="http://schemas.openxmlformats.org/officeDocument/2006/relationships/slideLayout" Target="../slideLayouts/slideLayout587.xml"/><Relationship Id="rId11" Type="http://schemas.openxmlformats.org/officeDocument/2006/relationships/slideLayout" Target="../slideLayouts/slideLayout592.xml"/><Relationship Id="rId5" Type="http://schemas.openxmlformats.org/officeDocument/2006/relationships/slideLayout" Target="../slideLayouts/slideLayout586.xml"/><Relationship Id="rId15" Type="http://schemas.openxmlformats.org/officeDocument/2006/relationships/theme" Target="../theme/theme37.xml"/><Relationship Id="rId10" Type="http://schemas.openxmlformats.org/officeDocument/2006/relationships/slideLayout" Target="../slideLayouts/slideLayout591.xml"/><Relationship Id="rId4" Type="http://schemas.openxmlformats.org/officeDocument/2006/relationships/slideLayout" Target="../slideLayouts/slideLayout585.xml"/><Relationship Id="rId9" Type="http://schemas.openxmlformats.org/officeDocument/2006/relationships/slideLayout" Target="../slideLayouts/slideLayout590.xml"/><Relationship Id="rId14" Type="http://schemas.openxmlformats.org/officeDocument/2006/relationships/slideLayout" Target="../slideLayouts/slideLayout595.xml"/></Relationships>
</file>

<file path=ppt/slideMasters/_rels/slideMaster38.xml.rels><?xml version="1.0" encoding="UTF-8" standalone="yes"?>
<Relationships xmlns="http://schemas.openxmlformats.org/package/2006/relationships"><Relationship Id="rId8" Type="http://schemas.openxmlformats.org/officeDocument/2006/relationships/slideLayout" Target="../slideLayouts/slideLayout603.xml"/><Relationship Id="rId13" Type="http://schemas.openxmlformats.org/officeDocument/2006/relationships/image" Target="../media/image69.png"/><Relationship Id="rId3" Type="http://schemas.openxmlformats.org/officeDocument/2006/relationships/slideLayout" Target="../slideLayouts/slideLayout598.xml"/><Relationship Id="rId7" Type="http://schemas.openxmlformats.org/officeDocument/2006/relationships/slideLayout" Target="../slideLayouts/slideLayout602.xml"/><Relationship Id="rId12" Type="http://schemas.openxmlformats.org/officeDocument/2006/relationships/theme" Target="../theme/theme38.xml"/><Relationship Id="rId2" Type="http://schemas.openxmlformats.org/officeDocument/2006/relationships/slideLayout" Target="../slideLayouts/slideLayout597.xml"/><Relationship Id="rId1" Type="http://schemas.openxmlformats.org/officeDocument/2006/relationships/slideLayout" Target="../slideLayouts/slideLayout596.xml"/><Relationship Id="rId6" Type="http://schemas.openxmlformats.org/officeDocument/2006/relationships/slideLayout" Target="../slideLayouts/slideLayout601.xml"/><Relationship Id="rId11" Type="http://schemas.openxmlformats.org/officeDocument/2006/relationships/slideLayout" Target="../slideLayouts/slideLayout606.xml"/><Relationship Id="rId5" Type="http://schemas.openxmlformats.org/officeDocument/2006/relationships/slideLayout" Target="../slideLayouts/slideLayout600.xml"/><Relationship Id="rId10" Type="http://schemas.openxmlformats.org/officeDocument/2006/relationships/slideLayout" Target="../slideLayouts/slideLayout605.xml"/><Relationship Id="rId4" Type="http://schemas.openxmlformats.org/officeDocument/2006/relationships/slideLayout" Target="../slideLayouts/slideLayout599.xml"/><Relationship Id="rId9" Type="http://schemas.openxmlformats.org/officeDocument/2006/relationships/slideLayout" Target="../slideLayouts/slideLayout604.xml"/></Relationships>
</file>

<file path=ppt/slideMasters/_rels/slideMaster39.xml.rels><?xml version="1.0" encoding="UTF-8" standalone="yes"?>
<Relationships xmlns="http://schemas.openxmlformats.org/package/2006/relationships"><Relationship Id="rId8" Type="http://schemas.openxmlformats.org/officeDocument/2006/relationships/slideLayout" Target="../slideLayouts/slideLayout614.xml"/><Relationship Id="rId13" Type="http://schemas.openxmlformats.org/officeDocument/2006/relationships/theme" Target="../theme/theme39.xml"/><Relationship Id="rId3" Type="http://schemas.openxmlformats.org/officeDocument/2006/relationships/slideLayout" Target="../slideLayouts/slideLayout609.xml"/><Relationship Id="rId7" Type="http://schemas.openxmlformats.org/officeDocument/2006/relationships/slideLayout" Target="../slideLayouts/slideLayout613.xml"/><Relationship Id="rId12" Type="http://schemas.openxmlformats.org/officeDocument/2006/relationships/slideLayout" Target="../slideLayouts/slideLayout618.xml"/><Relationship Id="rId2" Type="http://schemas.openxmlformats.org/officeDocument/2006/relationships/slideLayout" Target="../slideLayouts/slideLayout608.xml"/><Relationship Id="rId1" Type="http://schemas.openxmlformats.org/officeDocument/2006/relationships/slideLayout" Target="../slideLayouts/slideLayout607.xml"/><Relationship Id="rId6" Type="http://schemas.openxmlformats.org/officeDocument/2006/relationships/slideLayout" Target="../slideLayouts/slideLayout612.xml"/><Relationship Id="rId11" Type="http://schemas.openxmlformats.org/officeDocument/2006/relationships/slideLayout" Target="../slideLayouts/slideLayout617.xml"/><Relationship Id="rId5" Type="http://schemas.openxmlformats.org/officeDocument/2006/relationships/slideLayout" Target="../slideLayouts/slideLayout611.xml"/><Relationship Id="rId10" Type="http://schemas.openxmlformats.org/officeDocument/2006/relationships/slideLayout" Target="../slideLayouts/slideLayout616.xml"/><Relationship Id="rId4" Type="http://schemas.openxmlformats.org/officeDocument/2006/relationships/slideLayout" Target="../slideLayouts/slideLayout610.xml"/><Relationship Id="rId9" Type="http://schemas.openxmlformats.org/officeDocument/2006/relationships/slideLayout" Target="../slideLayouts/slideLayout615.xml"/><Relationship Id="rId14" Type="http://schemas.openxmlformats.org/officeDocument/2006/relationships/image" Target="../media/image69.png"/></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 Type="http://schemas.openxmlformats.org/officeDocument/2006/relationships/slideLayout" Target="../slideLayouts/slideLayout47.xml"/><Relationship Id="rId21" Type="http://schemas.openxmlformats.org/officeDocument/2006/relationships/slideLayout" Target="../slideLayouts/slideLayout65.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33" Type="http://schemas.openxmlformats.org/officeDocument/2006/relationships/theme" Target="../theme/theme4.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29" Type="http://schemas.openxmlformats.org/officeDocument/2006/relationships/slideLayout" Target="../slideLayouts/slideLayout73.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32" Type="http://schemas.openxmlformats.org/officeDocument/2006/relationships/slideLayout" Target="../slideLayouts/slideLayout76.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28" Type="http://schemas.openxmlformats.org/officeDocument/2006/relationships/slideLayout" Target="../slideLayouts/slideLayout72.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31" Type="http://schemas.openxmlformats.org/officeDocument/2006/relationships/slideLayout" Target="../slideLayouts/slideLayout75.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slideLayout" Target="../slideLayouts/slideLayout71.xml"/><Relationship Id="rId30" Type="http://schemas.openxmlformats.org/officeDocument/2006/relationships/slideLayout" Target="../slideLayouts/slideLayout74.xml"/><Relationship Id="rId8" Type="http://schemas.openxmlformats.org/officeDocument/2006/relationships/slideLayout" Target="../slideLayouts/slideLayout5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slideLayout" Target="../slideLayouts/slideLayout89.xml"/><Relationship Id="rId18" Type="http://schemas.openxmlformats.org/officeDocument/2006/relationships/slideLayout" Target="../slideLayouts/slideLayout94.xml"/><Relationship Id="rId3" Type="http://schemas.openxmlformats.org/officeDocument/2006/relationships/slideLayout" Target="../slideLayouts/slideLayout79.xml"/><Relationship Id="rId21" Type="http://schemas.openxmlformats.org/officeDocument/2006/relationships/slideLayout" Target="../slideLayouts/slideLayout97.xml"/><Relationship Id="rId7" Type="http://schemas.openxmlformats.org/officeDocument/2006/relationships/slideLayout" Target="../slideLayouts/slideLayout83.xml"/><Relationship Id="rId12" Type="http://schemas.openxmlformats.org/officeDocument/2006/relationships/slideLayout" Target="../slideLayouts/slideLayout88.xml"/><Relationship Id="rId17" Type="http://schemas.openxmlformats.org/officeDocument/2006/relationships/slideLayout" Target="../slideLayouts/slideLayout93.xml"/><Relationship Id="rId2" Type="http://schemas.openxmlformats.org/officeDocument/2006/relationships/slideLayout" Target="../slideLayouts/slideLayout78.xml"/><Relationship Id="rId16" Type="http://schemas.openxmlformats.org/officeDocument/2006/relationships/slideLayout" Target="../slideLayouts/slideLayout92.xml"/><Relationship Id="rId20" Type="http://schemas.openxmlformats.org/officeDocument/2006/relationships/slideLayout" Target="../slideLayouts/slideLayout96.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5" Type="http://schemas.openxmlformats.org/officeDocument/2006/relationships/slideLayout" Target="../slideLayouts/slideLayout91.xml"/><Relationship Id="rId23" Type="http://schemas.openxmlformats.org/officeDocument/2006/relationships/theme" Target="../theme/theme5.xml"/><Relationship Id="rId10" Type="http://schemas.openxmlformats.org/officeDocument/2006/relationships/slideLayout" Target="../slideLayouts/slideLayout86.xml"/><Relationship Id="rId19" Type="http://schemas.openxmlformats.org/officeDocument/2006/relationships/slideLayout" Target="../slideLayouts/slideLayout95.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slideLayout" Target="../slideLayouts/slideLayout90.xml"/><Relationship Id="rId22" Type="http://schemas.openxmlformats.org/officeDocument/2006/relationships/slideLayout" Target="../slideLayouts/slideLayout9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6.xml"/><Relationship Id="rId13" Type="http://schemas.openxmlformats.org/officeDocument/2006/relationships/slideLayout" Target="../slideLayouts/slideLayout111.xml"/><Relationship Id="rId18" Type="http://schemas.openxmlformats.org/officeDocument/2006/relationships/slideLayout" Target="../slideLayouts/slideLayout116.xml"/><Relationship Id="rId3" Type="http://schemas.openxmlformats.org/officeDocument/2006/relationships/slideLayout" Target="../slideLayouts/slideLayout101.xml"/><Relationship Id="rId21" Type="http://schemas.openxmlformats.org/officeDocument/2006/relationships/slideLayout" Target="../slideLayouts/slideLayout119.xml"/><Relationship Id="rId7" Type="http://schemas.openxmlformats.org/officeDocument/2006/relationships/slideLayout" Target="../slideLayouts/slideLayout105.xml"/><Relationship Id="rId12" Type="http://schemas.openxmlformats.org/officeDocument/2006/relationships/slideLayout" Target="../slideLayouts/slideLayout110.xml"/><Relationship Id="rId17" Type="http://schemas.openxmlformats.org/officeDocument/2006/relationships/slideLayout" Target="../slideLayouts/slideLayout115.xml"/><Relationship Id="rId2" Type="http://schemas.openxmlformats.org/officeDocument/2006/relationships/slideLayout" Target="../slideLayouts/slideLayout100.xml"/><Relationship Id="rId16" Type="http://schemas.openxmlformats.org/officeDocument/2006/relationships/slideLayout" Target="../slideLayouts/slideLayout114.xml"/><Relationship Id="rId20" Type="http://schemas.openxmlformats.org/officeDocument/2006/relationships/slideLayout" Target="../slideLayouts/slideLayout118.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5" Type="http://schemas.openxmlformats.org/officeDocument/2006/relationships/slideLayout" Target="../slideLayouts/slideLayout113.xml"/><Relationship Id="rId23" Type="http://schemas.openxmlformats.org/officeDocument/2006/relationships/theme" Target="../theme/theme6.xml"/><Relationship Id="rId10" Type="http://schemas.openxmlformats.org/officeDocument/2006/relationships/slideLayout" Target="../slideLayouts/slideLayout108.xml"/><Relationship Id="rId19" Type="http://schemas.openxmlformats.org/officeDocument/2006/relationships/slideLayout" Target="../slideLayouts/slideLayout117.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14" Type="http://schemas.openxmlformats.org/officeDocument/2006/relationships/slideLayout" Target="../slideLayouts/slideLayout112.xml"/><Relationship Id="rId22" Type="http://schemas.openxmlformats.org/officeDocument/2006/relationships/slideLayout" Target="../slideLayouts/slideLayout12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image" Target="../media/image54.png"/><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theme" Target="../theme/theme7.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39.xml"/><Relationship Id="rId13" Type="http://schemas.openxmlformats.org/officeDocument/2006/relationships/slideLayout" Target="../slideLayouts/slideLayout144.xml"/><Relationship Id="rId18" Type="http://schemas.openxmlformats.org/officeDocument/2006/relationships/slideLayout" Target="../slideLayouts/slideLayout149.xml"/><Relationship Id="rId3" Type="http://schemas.openxmlformats.org/officeDocument/2006/relationships/slideLayout" Target="../slideLayouts/slideLayout134.xml"/><Relationship Id="rId21" Type="http://schemas.openxmlformats.org/officeDocument/2006/relationships/slideLayout" Target="../slideLayouts/slideLayout152.xml"/><Relationship Id="rId7" Type="http://schemas.openxmlformats.org/officeDocument/2006/relationships/slideLayout" Target="../slideLayouts/slideLayout138.xml"/><Relationship Id="rId12" Type="http://schemas.openxmlformats.org/officeDocument/2006/relationships/slideLayout" Target="../slideLayouts/slideLayout143.xml"/><Relationship Id="rId17" Type="http://schemas.openxmlformats.org/officeDocument/2006/relationships/slideLayout" Target="../slideLayouts/slideLayout148.xml"/><Relationship Id="rId2" Type="http://schemas.openxmlformats.org/officeDocument/2006/relationships/slideLayout" Target="../slideLayouts/slideLayout133.xml"/><Relationship Id="rId16" Type="http://schemas.openxmlformats.org/officeDocument/2006/relationships/slideLayout" Target="../slideLayouts/slideLayout147.xml"/><Relationship Id="rId20" Type="http://schemas.openxmlformats.org/officeDocument/2006/relationships/slideLayout" Target="../slideLayouts/slideLayout151.xml"/><Relationship Id="rId1" Type="http://schemas.openxmlformats.org/officeDocument/2006/relationships/slideLayout" Target="../slideLayouts/slideLayout132.xml"/><Relationship Id="rId6" Type="http://schemas.openxmlformats.org/officeDocument/2006/relationships/slideLayout" Target="../slideLayouts/slideLayout137.xml"/><Relationship Id="rId11" Type="http://schemas.openxmlformats.org/officeDocument/2006/relationships/slideLayout" Target="../slideLayouts/slideLayout142.xml"/><Relationship Id="rId24" Type="http://schemas.openxmlformats.org/officeDocument/2006/relationships/theme" Target="../theme/theme8.xml"/><Relationship Id="rId5" Type="http://schemas.openxmlformats.org/officeDocument/2006/relationships/slideLayout" Target="../slideLayouts/slideLayout136.xml"/><Relationship Id="rId15" Type="http://schemas.openxmlformats.org/officeDocument/2006/relationships/slideLayout" Target="../slideLayouts/slideLayout146.xml"/><Relationship Id="rId23" Type="http://schemas.openxmlformats.org/officeDocument/2006/relationships/slideLayout" Target="../slideLayouts/slideLayout154.xml"/><Relationship Id="rId10" Type="http://schemas.openxmlformats.org/officeDocument/2006/relationships/slideLayout" Target="../slideLayouts/slideLayout141.xml"/><Relationship Id="rId19" Type="http://schemas.openxmlformats.org/officeDocument/2006/relationships/slideLayout" Target="../slideLayouts/slideLayout150.xml"/><Relationship Id="rId4" Type="http://schemas.openxmlformats.org/officeDocument/2006/relationships/slideLayout" Target="../slideLayouts/slideLayout135.xml"/><Relationship Id="rId9" Type="http://schemas.openxmlformats.org/officeDocument/2006/relationships/slideLayout" Target="../slideLayouts/slideLayout140.xml"/><Relationship Id="rId14" Type="http://schemas.openxmlformats.org/officeDocument/2006/relationships/slideLayout" Target="../slideLayouts/slideLayout145.xml"/><Relationship Id="rId22" Type="http://schemas.openxmlformats.org/officeDocument/2006/relationships/slideLayout" Target="../slideLayouts/slideLayout15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theme" Target="../theme/theme9.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slideLayout" Target="../slideLayouts/slideLayout166.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5" Type="http://schemas.openxmlformats.org/officeDocument/2006/relationships/image" Target="../media/image60.png"/><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image" Target="../media/image5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A684B914-9BB2-4713-9EBF-61770F406B81}" type="datetime1">
              <a:rPr lang="zh-CN" altLang="en-US" smtClean="0">
                <a:solidFill>
                  <a:prstClr val="black">
                    <a:tint val="75000"/>
                  </a:prstClr>
                </a:solidFill>
                <a:sym typeface="Arial"/>
              </a:rPr>
              <a:pPr/>
              <a:t>2026/1/20</a:t>
            </a:fld>
            <a:endParaRPr lang="zh-CN" altLang="en-US">
              <a:solidFill>
                <a:prstClr val="black">
                  <a:tint val="75000"/>
                </a:prstClr>
              </a:solidFill>
              <a:sym typeface="Aria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endParaRPr lang="zh-CN" altLang="en-US">
              <a:solidFill>
                <a:prstClr val="black">
                  <a:tint val="75000"/>
                </a:prstClr>
              </a:solidFill>
              <a:sym typeface="Aria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62B6538A-33AE-45EB-868C-14B9E34ED961}" type="slidenum">
              <a:rPr lang="zh-CN" altLang="en-US" smtClean="0">
                <a:solidFill>
                  <a:prstClr val="black">
                    <a:tint val="75000"/>
                  </a:prstClr>
                </a:solidFill>
                <a:sym typeface="Arial"/>
              </a:rPr>
              <a:pPr/>
              <a:t>‹#›</a:t>
            </a:fld>
            <a:endParaRPr lang="zh-CN" altLang="en-US">
              <a:solidFill>
                <a:prstClr val="black">
                  <a:tint val="75000"/>
                </a:prstClr>
              </a:solidFill>
              <a:sym typeface="Arial"/>
            </a:endParaRPr>
          </a:p>
        </p:txBody>
      </p:sp>
    </p:spTree>
    <p:extLst>
      <p:ext uri="{BB962C8B-B14F-4D97-AF65-F5344CB8AC3E}">
        <p14:creationId xmlns:p14="http://schemas.microsoft.com/office/powerpoint/2010/main" val="23703048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4222"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A684B914-9BB2-4713-9EBF-61770F406B81}" type="datetime1">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grpSp>
        <p:nvGrpSpPr>
          <p:cNvPr id="9" name="Group 8"/>
          <p:cNvGrpSpPr/>
          <p:nvPr userDrawn="1"/>
        </p:nvGrpSpPr>
        <p:grpSpPr>
          <a:xfrm>
            <a:off x="10560420" y="6417048"/>
            <a:ext cx="1703298" cy="295462"/>
            <a:chOff x="10560420" y="6417048"/>
            <a:chExt cx="1703298" cy="295462"/>
          </a:xfrm>
        </p:grpSpPr>
        <p:sp>
          <p:nvSpPr>
            <p:cNvPr id="7" name="Rounded Rectangle 6">
              <a:hlinkClick r:id="rId5" action="ppaction://hlinksldjump"/>
            </p:cNvPr>
            <p:cNvSpPr/>
            <p:nvPr userDrawn="1"/>
          </p:nvSpPr>
          <p:spPr>
            <a:xfrm>
              <a:off x="10560420" y="6417048"/>
              <a:ext cx="1372666" cy="295462"/>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8" name="TextBox 7">
              <a:hlinkClick r:id="rId5" action="ppaction://hlinksldjump"/>
            </p:cNvPr>
            <p:cNvSpPr txBox="1"/>
            <p:nvPr userDrawn="1"/>
          </p:nvSpPr>
          <p:spPr>
            <a:xfrm>
              <a:off x="10560420" y="6446158"/>
              <a:ext cx="1703298" cy="260815"/>
            </a:xfrm>
            <a:prstGeom prst="rect">
              <a:avLst/>
            </a:prstGeom>
            <a:noFill/>
          </p:spPr>
          <p:txBody>
            <a:bodyPr wrap="square" rtlCol="0">
              <a:spAutoFit/>
            </a:bodyPr>
            <a:lstStyle/>
            <a:p>
              <a:r>
                <a:rPr lang="en-IN" sz="1050" b="1" spc="40" dirty="0">
                  <a:solidFill>
                    <a:prstClr val="white"/>
                  </a:solidFill>
                  <a:hlinkClick r:id="rId5" action="ppaction://hlinksldjump"/>
                </a:rPr>
                <a:t>Product Categories</a:t>
              </a:r>
              <a:endParaRPr lang="en-IN" sz="1050" b="1" spc="40" dirty="0">
                <a:solidFill>
                  <a:prstClr val="white"/>
                </a:solidFill>
              </a:endParaRPr>
            </a:p>
          </p:txBody>
        </p:sp>
      </p:grpSp>
    </p:spTree>
    <p:extLst>
      <p:ext uri="{BB962C8B-B14F-4D97-AF65-F5344CB8AC3E}">
        <p14:creationId xmlns:p14="http://schemas.microsoft.com/office/powerpoint/2010/main" val="1438597121"/>
      </p:ext>
    </p:extLst>
  </p:cSld>
  <p:clrMap bg1="lt1" tx1="dk1" bg2="lt2" tx2="dk2" accent1="accent1" accent2="accent2" accent3="accent3" accent4="accent4" accent5="accent5" accent6="accent6" hlink="hlink" folHlink="folHlink"/>
  <p:sldLayoutIdLst>
    <p:sldLayoutId id="2147483855" r:id="rId1"/>
    <p:sldLayoutId id="2147483856" r:id="rId2"/>
    <p:sldLayoutId id="2147483857" r:id="rId3"/>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699915F-588C-3A4C-935F-02ED3AC674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ES_tradnl"/>
          </a:p>
        </p:txBody>
      </p:sp>
      <p:sp>
        <p:nvSpPr>
          <p:cNvPr id="3" name="Marcador de texto 2">
            <a:extLst>
              <a:ext uri="{FF2B5EF4-FFF2-40B4-BE49-F238E27FC236}">
                <a16:creationId xmlns:a16="http://schemas.microsoft.com/office/drawing/2014/main" id="{03574F8C-DB2F-7940-87BB-7CBBC7497D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07CDC67E-7C40-1346-8281-0F23293083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A0A67A28-7DE5-204D-AACE-8D45900A79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658F720A-8E36-FF4E-A071-25A5694101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3740895453"/>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标题 1025"/>
          <p:cNvSpPr>
            <a:spLocks noGrp="1"/>
          </p:cNvSpPr>
          <p:nvPr>
            <p:ph type="title"/>
          </p:nvPr>
        </p:nvSpPr>
        <p:spPr>
          <a:xfrm>
            <a:off x="609660" y="275167"/>
            <a:ext cx="10973880" cy="1143000"/>
          </a:xfrm>
          <a:prstGeom prst="rect">
            <a:avLst/>
          </a:prstGeom>
          <a:noFill/>
          <a:ln w="9525">
            <a:noFill/>
          </a:ln>
        </p:spPr>
        <p:txBody>
          <a:bodyPr anchor="ctr"/>
          <a:lstStyle/>
          <a:p>
            <a:pPr lvl="0"/>
            <a:r>
              <a:rPr lang="zh-CN" altLang="en-US"/>
              <a:t>单击此处编辑母版标题样式</a:t>
            </a:r>
          </a:p>
        </p:txBody>
      </p:sp>
      <p:sp>
        <p:nvSpPr>
          <p:cNvPr id="1027" name="文本占位符 1026"/>
          <p:cNvSpPr>
            <a:spLocks noGrp="1"/>
          </p:cNvSpPr>
          <p:nvPr>
            <p:ph type="body"/>
          </p:nvPr>
        </p:nvSpPr>
        <p:spPr>
          <a:xfrm>
            <a:off x="609660" y="1600200"/>
            <a:ext cx="10973880" cy="4527551"/>
          </a:xfrm>
          <a:prstGeom prst="rect">
            <a:avLst/>
          </a:prstGeom>
          <a:noFill/>
          <a:ln w="9525">
            <a:noFill/>
          </a:ln>
        </p:spPr>
        <p:txBody>
          <a:bodyPr anchor="t"/>
          <a:lstStyle/>
          <a:p>
            <a:pPr lvl="0"/>
            <a:r>
              <a:rPr lang="zh-CN" altLang="en-US"/>
              <a:t>单击此处编辑母版文本样式</a:t>
            </a:r>
          </a:p>
          <a:p>
            <a:pPr lvl="1" indent="-214630"/>
            <a:r>
              <a:rPr lang="zh-CN" altLang="en-US"/>
              <a:t>第二级</a:t>
            </a:r>
          </a:p>
          <a:p>
            <a:pPr lvl="2" indent="-171450"/>
            <a:r>
              <a:rPr lang="zh-CN" altLang="en-US"/>
              <a:t>第三级</a:t>
            </a:r>
          </a:p>
          <a:p>
            <a:pPr lvl="3" indent="-171450"/>
            <a:r>
              <a:rPr lang="zh-CN" altLang="en-US"/>
              <a:t>第四级</a:t>
            </a:r>
          </a:p>
          <a:p>
            <a:pPr lvl="4" indent="-171450"/>
            <a:r>
              <a:rPr lang="zh-CN" altLang="en-US"/>
              <a:t>第五级</a:t>
            </a:r>
          </a:p>
        </p:txBody>
      </p:sp>
      <p:sp>
        <p:nvSpPr>
          <p:cNvPr id="1028" name="日期占位符 1027"/>
          <p:cNvSpPr>
            <a:spLocks noGrp="1"/>
          </p:cNvSpPr>
          <p:nvPr>
            <p:ph type="dt" sz="half" idx="2"/>
          </p:nvPr>
        </p:nvSpPr>
        <p:spPr>
          <a:xfrm>
            <a:off x="609660" y="6246283"/>
            <a:ext cx="2845080" cy="476250"/>
          </a:xfrm>
          <a:prstGeom prst="rect">
            <a:avLst/>
          </a:prstGeom>
          <a:noFill/>
          <a:ln w="9525">
            <a:noFill/>
          </a:ln>
        </p:spPr>
        <p:txBody>
          <a:bodyPr/>
          <a:lstStyle>
            <a:lvl1pPr>
              <a:defRPr sz="140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fontAlgn="base">
              <a:spcBef>
                <a:spcPct val="0"/>
              </a:spcBef>
              <a:spcAft>
                <a:spcPct val="0"/>
              </a:spcAft>
            </a:pPr>
            <a:endParaRPr lang="zh-CN" altLang="en-US" noProof="1">
              <a:solidFill>
                <a:srgbClr val="000000"/>
              </a:solidFill>
            </a:endParaRPr>
          </a:p>
        </p:txBody>
      </p:sp>
      <p:sp>
        <p:nvSpPr>
          <p:cNvPr id="1029" name="页脚占位符 1028"/>
          <p:cNvSpPr>
            <a:spLocks noGrp="1"/>
          </p:cNvSpPr>
          <p:nvPr>
            <p:ph type="ftr" sz="quarter" idx="3"/>
          </p:nvPr>
        </p:nvSpPr>
        <p:spPr>
          <a:xfrm>
            <a:off x="4166010" y="6246283"/>
            <a:ext cx="3861180" cy="476250"/>
          </a:xfrm>
          <a:prstGeom prst="rect">
            <a:avLst/>
          </a:prstGeom>
          <a:noFill/>
          <a:ln w="9525">
            <a:noFill/>
          </a:ln>
        </p:spPr>
        <p:txBody>
          <a:bodyPr/>
          <a:lstStyle>
            <a:lvl1pPr algn="ctr">
              <a:defRPr sz="140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fontAlgn="base">
              <a:spcBef>
                <a:spcPct val="0"/>
              </a:spcBef>
              <a:spcAft>
                <a:spcPct val="0"/>
              </a:spcAft>
            </a:pPr>
            <a:endParaRPr lang="zh-CN" altLang="en-US" noProof="1">
              <a:solidFill>
                <a:srgbClr val="000000"/>
              </a:solidFill>
            </a:endParaRPr>
          </a:p>
        </p:txBody>
      </p:sp>
      <p:sp>
        <p:nvSpPr>
          <p:cNvPr id="1030" name="灯片编号占位符 1029"/>
          <p:cNvSpPr>
            <a:spLocks noGrp="1"/>
          </p:cNvSpPr>
          <p:nvPr>
            <p:ph type="sldNum" sz="quarter" idx="4"/>
          </p:nvPr>
        </p:nvSpPr>
        <p:spPr>
          <a:xfrm>
            <a:off x="8738460" y="6246283"/>
            <a:ext cx="2845080" cy="476250"/>
          </a:xfrm>
          <a:prstGeom prst="rect">
            <a:avLst/>
          </a:prstGeom>
          <a:noFill/>
          <a:ln w="9525">
            <a:noFill/>
          </a:ln>
        </p:spPr>
        <p:txBody>
          <a:bodyPr/>
          <a:lstStyle>
            <a:lvl1pPr algn="r">
              <a:defRPr sz="1400"/>
            </a:lvl1pPr>
          </a:lstStyle>
          <a:p>
            <a:pPr fontAlgn="base">
              <a:spcBef>
                <a:spcPct val="0"/>
              </a:spcBef>
              <a:spcAft>
                <a:spcPct val="0"/>
              </a:spcAft>
            </a:pPr>
            <a:fld id="{9A0DB2DC-4C9A-4742-B13C-FB6460FD3503}" type="slidenum">
              <a:rPr lang="zh-CN" altLang="en-US" sz="1050" noProof="1">
                <a:solidFill>
                  <a:srgbClr val="000000"/>
                </a:solidFill>
                <a:cs typeface="微软雅黑" panose="020B0503020204020204" charset="-122"/>
              </a:rPr>
              <a:pPr fontAlgn="base">
                <a:spcBef>
                  <a:spcPct val="0"/>
                </a:spcBef>
                <a:spcAft>
                  <a:spcPct val="0"/>
                </a:spcAft>
              </a:pPr>
              <a:t>‹#›</a:t>
            </a:fld>
            <a:endParaRPr lang="zh-CN" altLang="en-US" noProof="1">
              <a:solidFill>
                <a:srgbClr val="000000"/>
              </a:solidFill>
              <a:ea typeface="宋体" panose="02010600030101010101" pitchFamily="2" charset="-122"/>
            </a:endParaRPr>
          </a:p>
        </p:txBody>
      </p:sp>
    </p:spTree>
    <p:extLst>
      <p:ext uri="{BB962C8B-B14F-4D97-AF65-F5344CB8AC3E}">
        <p14:creationId xmlns:p14="http://schemas.microsoft.com/office/powerpoint/2010/main" val="872338789"/>
      </p:ext>
    </p:extLst>
  </p:cSld>
  <p:clrMap bg1="lt1" tx1="dk1" bg2="lt2" tx2="dk2" accent1="accent1" accent2="accent2" accent3="accent3" accent4="accent4" accent5="accent5" accent6="accent6" hlink="hlink" folHlink="folHlink"/>
  <p:sldLayoutIdLst>
    <p:sldLayoutId id="2147483993" r:id="rId1"/>
    <p:sldLayoutId id="2147483994" r:id="rId2"/>
    <p:sldLayoutId id="2147483995" r:id="rId3"/>
    <p:sldLayoutId id="2147483996" r:id="rId4"/>
    <p:sldLayoutId id="2147483997" r:id="rId5"/>
    <p:sldLayoutId id="2147483998" r:id="rId6"/>
    <p:sldLayoutId id="2147483999" r:id="rId7"/>
    <p:sldLayoutId id="2147484000" r:id="rId8"/>
    <p:sldLayoutId id="2147484001" r:id="rId9"/>
    <p:sldLayoutId id="2147484002" r:id="rId10"/>
    <p:sldLayoutId id="2147484003"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微软雅黑" panose="020B0503020204020204" charset="-122"/>
          <a:ea typeface="微软雅黑" panose="020B0503020204020204" charset="-122"/>
          <a:cs typeface="微软雅黑" panose="020B0503020204020204" charset="-122"/>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微软雅黑" panose="020B0503020204020204" charset="-122"/>
          <a:ea typeface="微软雅黑" panose="020B0503020204020204" charset="-122"/>
          <a:cs typeface="微软雅黑" panose="020B0503020204020204" charset="-122"/>
        </a:defRPr>
      </a:lvl1pPr>
      <a:lvl2pPr marL="743585" lvl="1" indent="-286385" algn="l" defTabSz="914400" eaLnBrk="1" fontAlgn="base" latinLnBrk="0" hangingPunct="1">
        <a:lnSpc>
          <a:spcPct val="100000"/>
        </a:lnSpc>
        <a:spcBef>
          <a:spcPct val="20000"/>
        </a:spcBef>
        <a:spcAft>
          <a:spcPct val="0"/>
        </a:spcAft>
        <a:buChar char="–"/>
        <a:defRPr sz="2800" b="0" i="0" u="none" kern="1200" baseline="0">
          <a:solidFill>
            <a:schemeClr val="tx1"/>
          </a:solidFill>
          <a:latin typeface="微软雅黑" panose="020B0503020204020204" charset="-122"/>
          <a:ea typeface="微软雅黑" panose="020B0503020204020204" charset="-122"/>
          <a:cs typeface="微软雅黑" panose="020B0503020204020204" charset="-122"/>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微软雅黑" panose="020B0503020204020204" charset="-122"/>
          <a:ea typeface="微软雅黑" panose="020B0503020204020204" charset="-122"/>
          <a:cs typeface="微软雅黑" panose="020B0503020204020204" charset="-122"/>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微软雅黑" panose="020B0503020204020204" charset="-122"/>
          <a:ea typeface="微软雅黑" panose="020B0503020204020204" charset="-122"/>
          <a:cs typeface="微软雅黑" panose="020B0503020204020204" charset="-122"/>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微软雅黑" panose="020B0503020204020204" charset="-122"/>
          <a:ea typeface="微软雅黑" panose="020B0503020204020204" charset="-122"/>
          <a:cs typeface="微软雅黑" panose="020B0503020204020204" charset="-122"/>
        </a:defRPr>
      </a:lvl5pPr>
      <a:lvl6pPr marL="2515235"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2435"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635"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835"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6pPr>
      <a:lvl7pPr marL="2743835" lvl="6"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7pPr>
      <a:lvl8pPr marL="3201035" lvl="7"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8pPr>
      <a:lvl9pPr marL="3658235" lvl="8"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bg object 17"/>
          <p:cNvSpPr/>
          <p:nvPr/>
        </p:nvSpPr>
        <p:spPr>
          <a:xfrm>
            <a:off x="406400" y="832689"/>
            <a:ext cx="11480800" cy="5715"/>
          </a:xfrm>
          <a:custGeom>
            <a:avLst/>
            <a:gdLst/>
            <a:ahLst/>
            <a:cxnLst/>
            <a:rect l="l" t="t" r="r" b="b"/>
            <a:pathLst>
              <a:path w="11480800" h="5715">
                <a:moveTo>
                  <a:pt x="0" y="0"/>
                </a:moveTo>
                <a:lnTo>
                  <a:pt x="11480800" y="5511"/>
                </a:lnTo>
              </a:path>
            </a:pathLst>
          </a:custGeom>
          <a:ln w="9525">
            <a:solidFill>
              <a:srgbClr val="7F7F7F"/>
            </a:solidFill>
          </a:ln>
        </p:spPr>
        <p:txBody>
          <a:bodyPr wrap="square" lIns="0" tIns="0" rIns="0" bIns="0" rtlCol="0"/>
          <a:lstStyle/>
          <a:p>
            <a:endParaRPr>
              <a:solidFill>
                <a:prstClr val="black"/>
              </a:solidFill>
              <a:ea typeface="宋体" panose="02010600030101010101" pitchFamily="2" charset="-122"/>
            </a:endParaRPr>
          </a:p>
        </p:txBody>
      </p:sp>
      <p:pic>
        <p:nvPicPr>
          <p:cNvPr id="18" name="bg object 18"/>
          <p:cNvPicPr/>
          <p:nvPr/>
        </p:nvPicPr>
        <p:blipFill>
          <a:blip r:embed="rId7" cstate="print"/>
          <a:stretch>
            <a:fillRect/>
          </a:stretch>
        </p:blipFill>
        <p:spPr>
          <a:xfrm>
            <a:off x="9361996" y="76201"/>
            <a:ext cx="2626803" cy="756489"/>
          </a:xfrm>
          <a:prstGeom prst="rect">
            <a:avLst/>
          </a:prstGeom>
        </p:spPr>
      </p:pic>
      <p:sp>
        <p:nvSpPr>
          <p:cNvPr id="2" name="Holder 2"/>
          <p:cNvSpPr>
            <a:spLocks noGrp="1"/>
          </p:cNvSpPr>
          <p:nvPr>
            <p:ph type="title"/>
          </p:nvPr>
        </p:nvSpPr>
        <p:spPr>
          <a:xfrm>
            <a:off x="3938586" y="361188"/>
            <a:ext cx="4314827" cy="513080"/>
          </a:xfrm>
          <a:prstGeom prst="rect">
            <a:avLst/>
          </a:prstGeom>
        </p:spPr>
        <p:txBody>
          <a:bodyPr wrap="square" lIns="0" tIns="0" rIns="0" bIns="0">
            <a:spAutoFit/>
          </a:bodyPr>
          <a:lstStyle>
            <a:lvl1pPr>
              <a:defRPr sz="3200" b="1" i="0">
                <a:solidFill>
                  <a:srgbClr val="203864"/>
                </a:solidFill>
                <a:latin typeface="Tahoma"/>
                <a:cs typeface="Tahoma"/>
              </a:defRPr>
            </a:lvl1pPr>
          </a:lstStyle>
          <a:p>
            <a:endParaRPr/>
          </a:p>
        </p:txBody>
      </p:sp>
      <p:sp>
        <p:nvSpPr>
          <p:cNvPr id="3" name="Holder 3"/>
          <p:cNvSpPr>
            <a:spLocks noGrp="1"/>
          </p:cNvSpPr>
          <p:nvPr>
            <p:ph type="body" idx="1"/>
          </p:nvPr>
        </p:nvSpPr>
        <p:spPr>
          <a:xfrm>
            <a:off x="3618229" y="1112446"/>
            <a:ext cx="4955540" cy="1666875"/>
          </a:xfrm>
          <a:prstGeom prst="rect">
            <a:avLst/>
          </a:prstGeom>
        </p:spPr>
        <p:txBody>
          <a:bodyPr wrap="square" lIns="0" tIns="0" rIns="0" bIns="0">
            <a:spAutoFit/>
          </a:bodyPr>
          <a:lstStyle>
            <a:lvl1pPr>
              <a:defRPr sz="7200" b="0" i="0">
                <a:solidFill>
                  <a:schemeClr val="bg1"/>
                </a:solidFill>
                <a:latin typeface="Calibri"/>
                <a:cs typeface="Calibri"/>
              </a:defRPr>
            </a:lvl1pPr>
          </a:lstStyle>
          <a:p>
            <a:endParaRPr/>
          </a:p>
        </p:txBody>
      </p:sp>
    </p:spTree>
    <p:extLst>
      <p:ext uri="{BB962C8B-B14F-4D97-AF65-F5344CB8AC3E}">
        <p14:creationId xmlns:p14="http://schemas.microsoft.com/office/powerpoint/2010/main" val="926690610"/>
      </p:ext>
    </p:extLst>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标题 1025"/>
          <p:cNvSpPr>
            <a:spLocks noGrp="1"/>
          </p:cNvSpPr>
          <p:nvPr>
            <p:ph type="title"/>
          </p:nvPr>
        </p:nvSpPr>
        <p:spPr>
          <a:xfrm>
            <a:off x="609660" y="275167"/>
            <a:ext cx="10973880" cy="1143000"/>
          </a:xfrm>
          <a:prstGeom prst="rect">
            <a:avLst/>
          </a:prstGeom>
          <a:noFill/>
          <a:ln w="9525">
            <a:noFill/>
          </a:ln>
        </p:spPr>
        <p:txBody>
          <a:bodyPr anchor="ctr"/>
          <a:lstStyle/>
          <a:p>
            <a:pPr lvl="0"/>
            <a:r>
              <a:rPr lang="zh-CN" altLang="en-US"/>
              <a:t>单击此处编辑母版标题样式</a:t>
            </a:r>
          </a:p>
        </p:txBody>
      </p:sp>
      <p:sp>
        <p:nvSpPr>
          <p:cNvPr id="1027" name="文本占位符 1026"/>
          <p:cNvSpPr>
            <a:spLocks noGrp="1"/>
          </p:cNvSpPr>
          <p:nvPr>
            <p:ph type="body"/>
          </p:nvPr>
        </p:nvSpPr>
        <p:spPr>
          <a:xfrm>
            <a:off x="609660" y="1600200"/>
            <a:ext cx="10973880" cy="4527551"/>
          </a:xfrm>
          <a:prstGeom prst="rect">
            <a:avLst/>
          </a:prstGeom>
          <a:noFill/>
          <a:ln w="9525">
            <a:noFill/>
          </a:ln>
        </p:spPr>
        <p:txBody>
          <a:bodyPr anchor="t"/>
          <a:lstStyle/>
          <a:p>
            <a:pPr lvl="0"/>
            <a:r>
              <a:rPr lang="zh-CN" altLang="en-US"/>
              <a:t>单击此处编辑母版文本样式</a:t>
            </a:r>
          </a:p>
          <a:p>
            <a:pPr lvl="1" indent="-214630"/>
            <a:r>
              <a:rPr lang="zh-CN" altLang="en-US"/>
              <a:t>第二级</a:t>
            </a:r>
          </a:p>
          <a:p>
            <a:pPr lvl="2" indent="-171450"/>
            <a:r>
              <a:rPr lang="zh-CN" altLang="en-US"/>
              <a:t>第三级</a:t>
            </a:r>
          </a:p>
          <a:p>
            <a:pPr lvl="3" indent="-171450"/>
            <a:r>
              <a:rPr lang="zh-CN" altLang="en-US"/>
              <a:t>第四级</a:t>
            </a:r>
          </a:p>
          <a:p>
            <a:pPr lvl="4" indent="-171450"/>
            <a:r>
              <a:rPr lang="zh-CN" altLang="en-US"/>
              <a:t>第五级</a:t>
            </a:r>
          </a:p>
        </p:txBody>
      </p:sp>
      <p:sp>
        <p:nvSpPr>
          <p:cNvPr id="1028" name="日期占位符 1027"/>
          <p:cNvSpPr>
            <a:spLocks noGrp="1"/>
          </p:cNvSpPr>
          <p:nvPr>
            <p:ph type="dt" sz="half" idx="2"/>
          </p:nvPr>
        </p:nvSpPr>
        <p:spPr>
          <a:xfrm>
            <a:off x="609660" y="6246283"/>
            <a:ext cx="2845080" cy="476250"/>
          </a:xfrm>
          <a:prstGeom prst="rect">
            <a:avLst/>
          </a:prstGeom>
          <a:noFill/>
          <a:ln w="9525">
            <a:noFill/>
          </a:ln>
        </p:spPr>
        <p:txBody>
          <a:bodyPr/>
          <a:lstStyle>
            <a:lvl1pPr>
              <a:defRPr sz="140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fontAlgn="base">
              <a:spcBef>
                <a:spcPct val="0"/>
              </a:spcBef>
              <a:spcAft>
                <a:spcPct val="0"/>
              </a:spcAft>
            </a:pPr>
            <a:endParaRPr lang="zh-CN" altLang="en-US" noProof="1">
              <a:solidFill>
                <a:srgbClr val="000000"/>
              </a:solidFill>
            </a:endParaRPr>
          </a:p>
        </p:txBody>
      </p:sp>
      <p:sp>
        <p:nvSpPr>
          <p:cNvPr id="1029" name="页脚占位符 1028"/>
          <p:cNvSpPr>
            <a:spLocks noGrp="1"/>
          </p:cNvSpPr>
          <p:nvPr>
            <p:ph type="ftr" sz="quarter" idx="3"/>
          </p:nvPr>
        </p:nvSpPr>
        <p:spPr>
          <a:xfrm>
            <a:off x="4166010" y="6246283"/>
            <a:ext cx="3861180" cy="476250"/>
          </a:xfrm>
          <a:prstGeom prst="rect">
            <a:avLst/>
          </a:prstGeom>
          <a:noFill/>
          <a:ln w="9525">
            <a:noFill/>
          </a:ln>
        </p:spPr>
        <p:txBody>
          <a:bodyPr/>
          <a:lstStyle>
            <a:lvl1pPr algn="ctr">
              <a:defRPr sz="140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fontAlgn="base">
              <a:spcBef>
                <a:spcPct val="0"/>
              </a:spcBef>
              <a:spcAft>
                <a:spcPct val="0"/>
              </a:spcAft>
            </a:pPr>
            <a:endParaRPr lang="zh-CN" altLang="en-US" noProof="1">
              <a:solidFill>
                <a:srgbClr val="000000"/>
              </a:solidFill>
            </a:endParaRPr>
          </a:p>
        </p:txBody>
      </p:sp>
      <p:sp>
        <p:nvSpPr>
          <p:cNvPr id="1030" name="灯片编号占位符 1029"/>
          <p:cNvSpPr>
            <a:spLocks noGrp="1"/>
          </p:cNvSpPr>
          <p:nvPr>
            <p:ph type="sldNum" sz="quarter" idx="4"/>
          </p:nvPr>
        </p:nvSpPr>
        <p:spPr>
          <a:xfrm>
            <a:off x="8738460" y="6246283"/>
            <a:ext cx="2845080" cy="476250"/>
          </a:xfrm>
          <a:prstGeom prst="rect">
            <a:avLst/>
          </a:prstGeom>
          <a:noFill/>
          <a:ln w="9525">
            <a:noFill/>
          </a:ln>
        </p:spPr>
        <p:txBody>
          <a:bodyPr/>
          <a:lstStyle>
            <a:lvl1pPr algn="r">
              <a:defRPr sz="1400"/>
            </a:lvl1pPr>
          </a:lstStyle>
          <a:p>
            <a:pPr fontAlgn="base">
              <a:spcBef>
                <a:spcPct val="0"/>
              </a:spcBef>
              <a:spcAft>
                <a:spcPct val="0"/>
              </a:spcAft>
            </a:pPr>
            <a:fld id="{9A0DB2DC-4C9A-4742-B13C-FB6460FD3503}" type="slidenum">
              <a:rPr lang="zh-CN" altLang="en-US" sz="1050" noProof="1">
                <a:solidFill>
                  <a:srgbClr val="000000"/>
                </a:solidFill>
                <a:cs typeface="微软雅黑" panose="020B0503020204020204" charset="-122"/>
              </a:rPr>
              <a:pPr fontAlgn="base">
                <a:spcBef>
                  <a:spcPct val="0"/>
                </a:spcBef>
                <a:spcAft>
                  <a:spcPct val="0"/>
                </a:spcAft>
              </a:pPr>
              <a:t>‹#›</a:t>
            </a:fld>
            <a:endParaRPr lang="zh-CN" altLang="en-US" noProof="1">
              <a:solidFill>
                <a:srgbClr val="000000"/>
              </a:solidFill>
              <a:ea typeface="宋体" panose="02010600030101010101" pitchFamily="2" charset="-122"/>
            </a:endParaRPr>
          </a:p>
        </p:txBody>
      </p:sp>
    </p:spTree>
    <p:extLst>
      <p:ext uri="{BB962C8B-B14F-4D97-AF65-F5344CB8AC3E}">
        <p14:creationId xmlns:p14="http://schemas.microsoft.com/office/powerpoint/2010/main" val="2604225579"/>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微软雅黑" panose="020B0503020204020204" charset="-122"/>
          <a:ea typeface="微软雅黑" panose="020B0503020204020204" charset="-122"/>
          <a:cs typeface="微软雅黑" panose="020B0503020204020204" charset="-122"/>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微软雅黑" panose="020B0503020204020204" charset="-122"/>
          <a:ea typeface="微软雅黑" panose="020B0503020204020204" charset="-122"/>
          <a:cs typeface="微软雅黑" panose="020B0503020204020204" charset="-122"/>
        </a:defRPr>
      </a:lvl1pPr>
      <a:lvl2pPr marL="743585" lvl="1" indent="-286385" algn="l" defTabSz="914400" eaLnBrk="1" fontAlgn="base" latinLnBrk="0" hangingPunct="1">
        <a:lnSpc>
          <a:spcPct val="100000"/>
        </a:lnSpc>
        <a:spcBef>
          <a:spcPct val="20000"/>
        </a:spcBef>
        <a:spcAft>
          <a:spcPct val="0"/>
        </a:spcAft>
        <a:buChar char="–"/>
        <a:defRPr sz="2800" b="0" i="0" u="none" kern="1200" baseline="0">
          <a:solidFill>
            <a:schemeClr val="tx1"/>
          </a:solidFill>
          <a:latin typeface="微软雅黑" panose="020B0503020204020204" charset="-122"/>
          <a:ea typeface="微软雅黑" panose="020B0503020204020204" charset="-122"/>
          <a:cs typeface="微软雅黑" panose="020B0503020204020204" charset="-122"/>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微软雅黑" panose="020B0503020204020204" charset="-122"/>
          <a:ea typeface="微软雅黑" panose="020B0503020204020204" charset="-122"/>
          <a:cs typeface="微软雅黑" panose="020B0503020204020204" charset="-122"/>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微软雅黑" panose="020B0503020204020204" charset="-122"/>
          <a:ea typeface="微软雅黑" panose="020B0503020204020204" charset="-122"/>
          <a:cs typeface="微软雅黑" panose="020B0503020204020204" charset="-122"/>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微软雅黑" panose="020B0503020204020204" charset="-122"/>
          <a:ea typeface="微软雅黑" panose="020B0503020204020204" charset="-122"/>
          <a:cs typeface="微软雅黑" panose="020B0503020204020204" charset="-122"/>
        </a:defRPr>
      </a:lvl5pPr>
      <a:lvl6pPr marL="2515235"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2435"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635"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835"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6pPr>
      <a:lvl7pPr marL="2743835" lvl="6"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7pPr>
      <a:lvl8pPr marL="3201035" lvl="7"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8pPr>
      <a:lvl9pPr marL="3658235" lvl="8"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8"/>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9"/>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20"/>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3"/>
            <p:custDataLst>
              <p:tags r:id="rId21"/>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solidFill>
                <a:prstClr val="black">
                  <a:tint val="75000"/>
                </a:prstClr>
              </a:solidFill>
            </a:endParaRPr>
          </a:p>
        </p:txBody>
      </p:sp>
      <p:sp>
        <p:nvSpPr>
          <p:cNvPr id="6" name="灯片编号占位符 5"/>
          <p:cNvSpPr>
            <a:spLocks noGrp="1"/>
          </p:cNvSpPr>
          <p:nvPr>
            <p:ph type="sldNum" sz="quarter" idx="4"/>
            <p:custDataLst>
              <p:tags r:id="rId22"/>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solidFill>
                  <a:prstClr val="black">
                    <a:tint val="75000"/>
                  </a:prstClr>
                </a:solidFill>
              </a:rPr>
              <a:pPr/>
              <a:t>‹#›</a:t>
            </a:fld>
            <a:endParaRPr lang="zh-CN" altLang="en-US" dirty="0">
              <a:solidFill>
                <a:prstClr val="black">
                  <a:tint val="75000"/>
                </a:prstClr>
              </a:solidFill>
            </a:endParaRPr>
          </a:p>
        </p:txBody>
      </p:sp>
    </p:spTree>
    <p:custDataLst>
      <p:tags r:id="rId17"/>
    </p:custDataLst>
    <p:extLst>
      <p:ext uri="{BB962C8B-B14F-4D97-AF65-F5344CB8AC3E}">
        <p14:creationId xmlns:p14="http://schemas.microsoft.com/office/powerpoint/2010/main" val="3010565577"/>
      </p:ext>
    </p:extLst>
  </p:cSld>
  <p:clrMap bg1="lt1" tx1="dk1" bg2="lt2" tx2="dk2" accent1="accent1" accent2="accent2" accent3="accent3" accent4="accent4" accent5="accent5" accent6="accent6" hlink="hlink" folHlink="folHlink"/>
  <p:sldLayoutIdLst>
    <p:sldLayoutId id="2147484023" r:id="rId1"/>
    <p:sldLayoutId id="2147484024" r:id="rId2"/>
    <p:sldLayoutId id="2147484025" r:id="rId3"/>
    <p:sldLayoutId id="2147484026" r:id="rId4"/>
    <p:sldLayoutId id="2147484027" r:id="rId5"/>
    <p:sldLayoutId id="2147484028" r:id="rId6"/>
    <p:sldLayoutId id="2147484029" r:id="rId7"/>
    <p:sldLayoutId id="2147484030" r:id="rId8"/>
    <p:sldLayoutId id="2147484031" r:id="rId9"/>
    <p:sldLayoutId id="2147484032" r:id="rId10"/>
    <p:sldLayoutId id="2147484033" r:id="rId11"/>
    <p:sldLayoutId id="2147484034" r:id="rId12"/>
    <p:sldLayoutId id="2147484035" r:id="rId13"/>
    <p:sldLayoutId id="2147484036" r:id="rId14"/>
    <p:sldLayoutId id="2147484037" r:id="rId15"/>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8"/>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19"/>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20"/>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defRPr>
            </a:lvl1p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3"/>
            <p:custDataLst>
              <p:tags r:id="rId21"/>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defRPr>
            </a:lvl1pPr>
          </a:lstStyle>
          <a:p>
            <a:endParaRPr lang="zh-CN" altLang="en-US" dirty="0">
              <a:solidFill>
                <a:prstClr val="black">
                  <a:tint val="75000"/>
                </a:prstClr>
              </a:solidFill>
            </a:endParaRPr>
          </a:p>
        </p:txBody>
      </p:sp>
      <p:sp>
        <p:nvSpPr>
          <p:cNvPr id="6" name="灯片编号占位符 5"/>
          <p:cNvSpPr>
            <a:spLocks noGrp="1"/>
          </p:cNvSpPr>
          <p:nvPr>
            <p:ph type="sldNum" sz="quarter" idx="4"/>
            <p:custDataLst>
              <p:tags r:id="rId22"/>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defRPr>
            </a:lvl1pPr>
          </a:lstStyle>
          <a:p>
            <a:fld id="{49AE70B2-8BF9-45C0-BB95-33D1B9D3A854}" type="slidenum">
              <a:rPr lang="zh-CN" altLang="en-US" smtClean="0">
                <a:solidFill>
                  <a:prstClr val="black">
                    <a:tint val="75000"/>
                  </a:prstClr>
                </a:solidFill>
              </a:rPr>
              <a:pPr/>
              <a:t>‹#›</a:t>
            </a:fld>
            <a:endParaRPr lang="zh-CN" altLang="en-US" dirty="0">
              <a:solidFill>
                <a:prstClr val="black">
                  <a:tint val="75000"/>
                </a:prstClr>
              </a:solidFill>
            </a:endParaRPr>
          </a:p>
        </p:txBody>
      </p:sp>
    </p:spTree>
    <p:custDataLst>
      <p:tags r:id="rId17"/>
    </p:custDataLst>
    <p:extLst>
      <p:ext uri="{BB962C8B-B14F-4D97-AF65-F5344CB8AC3E}">
        <p14:creationId xmlns:p14="http://schemas.microsoft.com/office/powerpoint/2010/main" val="3004149801"/>
      </p:ext>
    </p:extLst>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 id="2147484051" r:id="rId13"/>
    <p:sldLayoutId id="2147484052" r:id="rId14"/>
    <p:sldLayoutId id="2147484053" r:id="rId15"/>
  </p:sldLayoutIdLst>
  <p:txStyles>
    <p:titleStyle>
      <a:lvl1pPr algn="l" defTabSz="914400" rtl="0" eaLnBrk="1" fontAlgn="auto" latinLnBrk="0" hangingPunct="1">
        <a:lnSpc>
          <a:spcPct val="100000"/>
        </a:lnSpc>
        <a:spcBef>
          <a:spcPct val="0"/>
        </a:spcBef>
        <a:buNone/>
        <a:defRPr sz="3600" b="0" u="none" strike="noStrike" kern="1200" cap="none" spc="300" normalizeH="0" baseline="0">
          <a:solidFill>
            <a:schemeClr val="tx1">
              <a:lumMod val="85000"/>
              <a:lumOff val="15000"/>
            </a:schemeClr>
          </a:solidFill>
          <a:uFillTx/>
          <a:latin typeface="+mj-lt"/>
          <a:ea typeface="+mj-ea"/>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mn-lt"/>
          <a:ea typeface="+mn-ea"/>
          <a:cs typeface="+mn-cs"/>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mn-lt"/>
          <a:ea typeface="+mn-ea"/>
          <a:cs typeface="+mn-cs"/>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mn-lt"/>
          <a:ea typeface="+mn-ea"/>
          <a:cs typeface="+mn-cs"/>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mn-lt"/>
          <a:ea typeface="+mn-ea"/>
          <a:cs typeface="+mn-cs"/>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2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2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Roboto" charset="0"/>
                <a:ea typeface="Roboto" charset="0"/>
                <a:cs typeface="Roboto" charset="0"/>
              </a:defRPr>
            </a:lvl1p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3"/>
            <p:custDataLst>
              <p:tags r:id="rId2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Roboto" charset="0"/>
                <a:ea typeface="Roboto" charset="0"/>
                <a:cs typeface="Roboto" charset="0"/>
              </a:defRPr>
            </a:lvl1pPr>
          </a:lstStyle>
          <a:p>
            <a:endParaRPr lang="zh-CN" altLang="en-US" dirty="0">
              <a:solidFill>
                <a:prstClr val="black">
                  <a:tint val="75000"/>
                </a:prstClr>
              </a:solidFill>
            </a:endParaRPr>
          </a:p>
        </p:txBody>
      </p:sp>
      <p:sp>
        <p:nvSpPr>
          <p:cNvPr id="6" name="灯片编号占位符 5"/>
          <p:cNvSpPr>
            <a:spLocks noGrp="1"/>
          </p:cNvSpPr>
          <p:nvPr>
            <p:ph type="sldNum" sz="quarter" idx="4"/>
            <p:custDataLst>
              <p:tags r:id="rId2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Roboto" charset="0"/>
                <a:ea typeface="Roboto" charset="0"/>
                <a:cs typeface="Roboto" charset="0"/>
              </a:defRPr>
            </a:lvl1pPr>
          </a:lstStyle>
          <a:p>
            <a:fld id="{49AE70B2-8BF9-45C0-BB95-33D1B9D3A854}" type="slidenum">
              <a:rPr lang="zh-CN" altLang="en-US" smtClean="0">
                <a:solidFill>
                  <a:prstClr val="black">
                    <a:tint val="75000"/>
                  </a:prstClr>
                </a:solidFill>
              </a:rPr>
              <a:pPr/>
              <a:t>‹#›</a:t>
            </a:fld>
            <a:endParaRPr lang="zh-CN" altLang="en-US" dirty="0">
              <a:solidFill>
                <a:prstClr val="black">
                  <a:tint val="75000"/>
                </a:prstClr>
              </a:solidFill>
            </a:endParaRPr>
          </a:p>
        </p:txBody>
      </p:sp>
    </p:spTree>
    <p:custDataLst>
      <p:tags r:id="rId21"/>
    </p:custDataLst>
    <p:extLst>
      <p:ext uri="{BB962C8B-B14F-4D97-AF65-F5344CB8AC3E}">
        <p14:creationId xmlns:p14="http://schemas.microsoft.com/office/powerpoint/2010/main" val="3444661738"/>
      </p:ext>
    </p:extLst>
  </p:cSld>
  <p:clrMap bg1="lt1" tx1="dk1" bg2="lt2" tx2="dk2" accent1="accent1" accent2="accent2" accent3="accent3" accent4="accent4" accent5="accent5" accent6="accent6" hlink="hlink" folHlink="folHlink"/>
  <p:sldLayoutIdLst>
    <p:sldLayoutId id="2147484055" r:id="rId1"/>
    <p:sldLayoutId id="2147484056" r:id="rId2"/>
    <p:sldLayoutId id="2147484057" r:id="rId3"/>
    <p:sldLayoutId id="2147484058" r:id="rId4"/>
    <p:sldLayoutId id="2147484059" r:id="rId5"/>
    <p:sldLayoutId id="2147484060" r:id="rId6"/>
    <p:sldLayoutId id="2147484061" r:id="rId7"/>
    <p:sldLayoutId id="2147484062" r:id="rId8"/>
    <p:sldLayoutId id="2147484063" r:id="rId9"/>
    <p:sldLayoutId id="2147484064" r:id="rId10"/>
    <p:sldLayoutId id="2147484065" r:id="rId11"/>
    <p:sldLayoutId id="2147484066" r:id="rId12"/>
    <p:sldLayoutId id="2147484067" r:id="rId13"/>
    <p:sldLayoutId id="2147484068" r:id="rId14"/>
    <p:sldLayoutId id="2147484069" r:id="rId15"/>
    <p:sldLayoutId id="2147484070" r:id="rId16"/>
    <p:sldLayoutId id="2147484071" r:id="rId17"/>
    <p:sldLayoutId id="2147484072" r:id="rId18"/>
    <p:sldLayoutId id="2147484073" r:id="rId19"/>
  </p:sldLayoutIdLst>
  <p:hf hdr="0" ftr="0" dt="0"/>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Roboto" charset="0"/>
          <a:ea typeface="Roboto" charset="0"/>
          <a:cs typeface="Roboto" charset="0"/>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Roboto" charset="0"/>
          <a:ea typeface="Roboto" charset="0"/>
          <a:cs typeface="Roboto" charset="0"/>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Roboto" charset="0"/>
          <a:ea typeface="Roboto" charset="0"/>
          <a:cs typeface="Roboto" charset="0"/>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Roboto" charset="0"/>
          <a:ea typeface="Roboto" charset="0"/>
          <a:cs typeface="Roboto" charset="0"/>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Roboto" charset="0"/>
          <a:ea typeface="Roboto" charset="0"/>
          <a:cs typeface="Roboto" charset="0"/>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Roboto" charset="0"/>
          <a:ea typeface="Roboto" charset="0"/>
          <a:cs typeface="Roboto"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2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2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Roboto" charset="0"/>
                <a:ea typeface="Roboto" charset="0"/>
                <a:cs typeface="Roboto" charset="0"/>
              </a:defRPr>
            </a:lvl1p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3"/>
            <p:custDataLst>
              <p:tags r:id="rId2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Roboto" charset="0"/>
                <a:ea typeface="Roboto" charset="0"/>
                <a:cs typeface="Roboto" charset="0"/>
              </a:defRPr>
            </a:lvl1pPr>
          </a:lstStyle>
          <a:p>
            <a:endParaRPr lang="zh-CN" altLang="en-US" dirty="0">
              <a:solidFill>
                <a:prstClr val="black">
                  <a:tint val="75000"/>
                </a:prstClr>
              </a:solidFill>
            </a:endParaRPr>
          </a:p>
        </p:txBody>
      </p:sp>
      <p:sp>
        <p:nvSpPr>
          <p:cNvPr id="6" name="灯片编号占位符 5"/>
          <p:cNvSpPr>
            <a:spLocks noGrp="1"/>
          </p:cNvSpPr>
          <p:nvPr>
            <p:ph type="sldNum" sz="quarter" idx="4"/>
            <p:custDataLst>
              <p:tags r:id="rId2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Roboto" charset="0"/>
                <a:ea typeface="Roboto" charset="0"/>
                <a:cs typeface="Roboto" charset="0"/>
              </a:defRPr>
            </a:lvl1pPr>
          </a:lstStyle>
          <a:p>
            <a:fld id="{49AE70B2-8BF9-45C0-BB95-33D1B9D3A854}" type="slidenum">
              <a:rPr lang="zh-CN" altLang="en-US" smtClean="0">
                <a:solidFill>
                  <a:prstClr val="black">
                    <a:tint val="75000"/>
                  </a:prstClr>
                </a:solidFill>
              </a:rPr>
              <a:pPr/>
              <a:t>‹#›</a:t>
            </a:fld>
            <a:endParaRPr lang="zh-CN" altLang="en-US" dirty="0">
              <a:solidFill>
                <a:prstClr val="black">
                  <a:tint val="75000"/>
                </a:prstClr>
              </a:solidFill>
            </a:endParaRPr>
          </a:p>
        </p:txBody>
      </p:sp>
    </p:spTree>
    <p:custDataLst>
      <p:tags r:id="rId21"/>
    </p:custDataLst>
    <p:extLst>
      <p:ext uri="{BB962C8B-B14F-4D97-AF65-F5344CB8AC3E}">
        <p14:creationId xmlns:p14="http://schemas.microsoft.com/office/powerpoint/2010/main" val="3023931539"/>
      </p:ext>
    </p:extLst>
  </p:cSld>
  <p:clrMap bg1="lt1" tx1="dk1" bg2="lt2" tx2="dk2" accent1="accent1" accent2="accent2" accent3="accent3" accent4="accent4" accent5="accent5" accent6="accent6" hlink="hlink" folHlink="folHlink"/>
  <p:sldLayoutIdLst>
    <p:sldLayoutId id="2147484075" r:id="rId1"/>
    <p:sldLayoutId id="2147484076" r:id="rId2"/>
    <p:sldLayoutId id="2147484077" r:id="rId3"/>
    <p:sldLayoutId id="2147484078" r:id="rId4"/>
    <p:sldLayoutId id="2147484079" r:id="rId5"/>
    <p:sldLayoutId id="2147484080" r:id="rId6"/>
    <p:sldLayoutId id="2147484081" r:id="rId7"/>
    <p:sldLayoutId id="2147484082" r:id="rId8"/>
    <p:sldLayoutId id="2147484083" r:id="rId9"/>
    <p:sldLayoutId id="2147484084" r:id="rId10"/>
    <p:sldLayoutId id="2147484085" r:id="rId11"/>
    <p:sldLayoutId id="2147484086" r:id="rId12"/>
    <p:sldLayoutId id="2147484087" r:id="rId13"/>
    <p:sldLayoutId id="2147484088" r:id="rId14"/>
    <p:sldLayoutId id="2147484089" r:id="rId15"/>
    <p:sldLayoutId id="2147484090" r:id="rId16"/>
    <p:sldLayoutId id="2147484091" r:id="rId17"/>
    <p:sldLayoutId id="2147484092" r:id="rId18"/>
    <p:sldLayoutId id="2147484093" r:id="rId19"/>
  </p:sldLayoutIdLst>
  <p:hf hdr="0" ftr="0" dt="0"/>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Roboto" charset="0"/>
          <a:ea typeface="Roboto" charset="0"/>
          <a:cs typeface="Roboto" charset="0"/>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Roboto" charset="0"/>
          <a:ea typeface="Roboto" charset="0"/>
          <a:cs typeface="Roboto" charset="0"/>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Roboto" charset="0"/>
          <a:ea typeface="Roboto" charset="0"/>
          <a:cs typeface="Roboto" charset="0"/>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Roboto" charset="0"/>
          <a:ea typeface="Roboto" charset="0"/>
          <a:cs typeface="Roboto" charset="0"/>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Roboto" charset="0"/>
          <a:ea typeface="Roboto" charset="0"/>
          <a:cs typeface="Roboto" charset="0"/>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Roboto" charset="0"/>
          <a:ea typeface="Roboto" charset="0"/>
          <a:cs typeface="Roboto"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2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2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Roboto" charset="0"/>
                <a:ea typeface="Roboto" charset="0"/>
                <a:cs typeface="Roboto" charset="0"/>
              </a:defRPr>
            </a:lvl1p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3"/>
            <p:custDataLst>
              <p:tags r:id="rId2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Roboto" charset="0"/>
                <a:ea typeface="Roboto" charset="0"/>
                <a:cs typeface="Roboto" charset="0"/>
              </a:defRPr>
            </a:lvl1pPr>
          </a:lstStyle>
          <a:p>
            <a:endParaRPr lang="zh-CN" altLang="en-US" dirty="0">
              <a:solidFill>
                <a:prstClr val="black">
                  <a:tint val="75000"/>
                </a:prstClr>
              </a:solidFill>
            </a:endParaRPr>
          </a:p>
        </p:txBody>
      </p:sp>
    </p:spTree>
    <p:custDataLst>
      <p:tags r:id="rId21"/>
    </p:custDataLst>
    <p:extLst>
      <p:ext uri="{BB962C8B-B14F-4D97-AF65-F5344CB8AC3E}">
        <p14:creationId xmlns:p14="http://schemas.microsoft.com/office/powerpoint/2010/main" val="37025833"/>
      </p:ext>
    </p:extLst>
  </p:cSld>
  <p:clrMap bg1="lt1" tx1="dk1" bg2="lt2" tx2="dk2" accent1="accent1" accent2="accent2" accent3="accent3" accent4="accent4" accent5="accent5" accent6="accent6" hlink="hlink" folHlink="folHlink"/>
  <p:sldLayoutIdLst>
    <p:sldLayoutId id="2147484095" r:id="rId1"/>
    <p:sldLayoutId id="2147484096" r:id="rId2"/>
    <p:sldLayoutId id="2147484097" r:id="rId3"/>
    <p:sldLayoutId id="2147484098" r:id="rId4"/>
    <p:sldLayoutId id="2147484099" r:id="rId5"/>
    <p:sldLayoutId id="2147484100" r:id="rId6"/>
    <p:sldLayoutId id="2147484101" r:id="rId7"/>
    <p:sldLayoutId id="2147484102" r:id="rId8"/>
    <p:sldLayoutId id="2147484103" r:id="rId9"/>
    <p:sldLayoutId id="2147484104" r:id="rId10"/>
    <p:sldLayoutId id="2147484105" r:id="rId11"/>
    <p:sldLayoutId id="2147484106" r:id="rId12"/>
    <p:sldLayoutId id="2147484107" r:id="rId13"/>
    <p:sldLayoutId id="2147484108" r:id="rId14"/>
    <p:sldLayoutId id="2147484109" r:id="rId15"/>
    <p:sldLayoutId id="2147484110" r:id="rId16"/>
    <p:sldLayoutId id="2147484111" r:id="rId17"/>
    <p:sldLayoutId id="2147484112" r:id="rId18"/>
    <p:sldLayoutId id="2147484113" r:id="rId19"/>
  </p:sldLayoutIdLst>
  <p:hf hdr="0" ftr="0" dt="0"/>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Roboto" charset="0"/>
          <a:ea typeface="Roboto" charset="0"/>
          <a:cs typeface="Roboto" charset="0"/>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Roboto" charset="0"/>
          <a:ea typeface="Roboto" charset="0"/>
          <a:cs typeface="Roboto" charset="0"/>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Roboto" charset="0"/>
          <a:ea typeface="Roboto" charset="0"/>
          <a:cs typeface="Roboto" charset="0"/>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Roboto" charset="0"/>
          <a:ea typeface="Roboto" charset="0"/>
          <a:cs typeface="Roboto" charset="0"/>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Roboto" charset="0"/>
          <a:ea typeface="Roboto" charset="0"/>
          <a:cs typeface="Roboto" charset="0"/>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Roboto" charset="0"/>
          <a:ea typeface="Roboto" charset="0"/>
          <a:cs typeface="Roboto"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451693" y="365125"/>
            <a:ext cx="11288614" cy="756665"/>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rgbClr val="1A6E99"/>
              </a:buClr>
              <a:buSzPts val="3000"/>
              <a:buFont typeface="Arial"/>
              <a:buNone/>
              <a:defRPr sz="3000" b="1" i="0" u="none" strike="noStrike" cap="none">
                <a:solidFill>
                  <a:srgbClr val="1A6E9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1"/>
          <p:cNvSpPr txBox="1">
            <a:spLocks noGrp="1"/>
          </p:cNvSpPr>
          <p:nvPr>
            <p:ph type="body" idx="1"/>
          </p:nvPr>
        </p:nvSpPr>
        <p:spPr>
          <a:xfrm>
            <a:off x="451693" y="1357460"/>
            <a:ext cx="11288614" cy="4819503"/>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1pPr>
            <a:lvl2pPr marL="914400" marR="0" lvl="1" indent="-323850" algn="l" rtl="0">
              <a:lnSpc>
                <a:spcPct val="125000"/>
              </a:lnSpc>
              <a:spcBef>
                <a:spcPts val="500"/>
              </a:spcBef>
              <a:spcAft>
                <a:spcPts val="0"/>
              </a:spcAft>
              <a:buClr>
                <a:schemeClr val="dk1"/>
              </a:buClr>
              <a:buSzPts val="1500"/>
              <a:buFont typeface="Arial"/>
              <a:buChar char="•"/>
              <a:defRPr sz="2000" b="0" i="0" u="none" strike="noStrike" cap="none">
                <a:solidFill>
                  <a:schemeClr val="dk1"/>
                </a:solidFill>
                <a:latin typeface="Arial"/>
                <a:ea typeface="Arial"/>
                <a:cs typeface="Arial"/>
                <a:sym typeface="Arial"/>
              </a:defRPr>
            </a:lvl2pPr>
            <a:lvl3pPr marL="1371600" marR="0" lvl="2" indent="-314325" algn="l" rtl="0">
              <a:lnSpc>
                <a:spcPct val="125000"/>
              </a:lnSpc>
              <a:spcBef>
                <a:spcPts val="500"/>
              </a:spcBef>
              <a:spcAft>
                <a:spcPts val="0"/>
              </a:spcAft>
              <a:buClr>
                <a:schemeClr val="dk1"/>
              </a:buClr>
              <a:buSzPts val="1350"/>
              <a:buFont typeface="Arial"/>
              <a:buChar char="•"/>
              <a:defRPr sz="1800" b="0" i="0" u="none" strike="noStrike" cap="none">
                <a:solidFill>
                  <a:schemeClr val="dk1"/>
                </a:solidFill>
                <a:latin typeface="Arial"/>
                <a:ea typeface="Arial"/>
                <a:cs typeface="Arial"/>
                <a:sym typeface="Arial"/>
              </a:defRPr>
            </a:lvl3pPr>
            <a:lvl4pPr marL="1828800" marR="0" lvl="3" indent="-314325" algn="l" rtl="0">
              <a:lnSpc>
                <a:spcPct val="125000"/>
              </a:lnSpc>
              <a:spcBef>
                <a:spcPts val="500"/>
              </a:spcBef>
              <a:spcAft>
                <a:spcPts val="0"/>
              </a:spcAft>
              <a:buClr>
                <a:schemeClr val="dk1"/>
              </a:buClr>
              <a:buSzPts val="1350"/>
              <a:buFont typeface="Arial"/>
              <a:buChar char="•"/>
              <a:defRPr sz="1800" b="0" i="0" u="none" strike="noStrike" cap="none">
                <a:solidFill>
                  <a:schemeClr val="dk1"/>
                </a:solidFill>
                <a:latin typeface="Arial"/>
                <a:ea typeface="Arial"/>
                <a:cs typeface="Arial"/>
                <a:sym typeface="Arial"/>
              </a:defRPr>
            </a:lvl4pPr>
            <a:lvl5pPr marL="2286000" marR="0" lvl="4" indent="-314325" algn="l" rtl="0">
              <a:lnSpc>
                <a:spcPct val="125000"/>
              </a:lnSpc>
              <a:spcBef>
                <a:spcPts val="500"/>
              </a:spcBef>
              <a:spcAft>
                <a:spcPts val="0"/>
              </a:spcAft>
              <a:buClr>
                <a:schemeClr val="dk1"/>
              </a:buClr>
              <a:buSzPts val="135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9A2B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fld id="{B687C48E-66C5-4699-BADF-FA1D61639C5D}" type="datetime1">
              <a:rPr lang="de-DE" kern="0" smtClean="0"/>
              <a:pPr>
                <a:buClr>
                  <a:srgbClr val="000000"/>
                </a:buClr>
                <a:buFont typeface="Arial"/>
                <a:buNone/>
              </a:pPr>
              <a:t>20.01.2026</a:t>
            </a:fld>
            <a:endParaRPr kern="0"/>
          </a:p>
        </p:txBody>
      </p:sp>
      <p:sp>
        <p:nvSpPr>
          <p:cNvPr id="13" name="Google Shape;13;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9A2B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14" name="Google Shape;14;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9A2B9"/>
                </a:solidFill>
                <a:latin typeface="Calibri"/>
                <a:ea typeface="Calibri"/>
                <a:cs typeface="Calibri"/>
                <a:sym typeface="Calibri"/>
              </a:defRPr>
            </a:lvl1pPr>
            <a:lvl2pPr marL="0" marR="0" lvl="1" indent="0" algn="r" rtl="0">
              <a:spcBef>
                <a:spcPts val="0"/>
              </a:spcBef>
              <a:buNone/>
              <a:defRPr sz="1200" b="0" i="0" u="none" strike="noStrike" cap="none">
                <a:solidFill>
                  <a:srgbClr val="89A2B9"/>
                </a:solidFill>
                <a:latin typeface="Calibri"/>
                <a:ea typeface="Calibri"/>
                <a:cs typeface="Calibri"/>
                <a:sym typeface="Calibri"/>
              </a:defRPr>
            </a:lvl2pPr>
            <a:lvl3pPr marL="0" marR="0" lvl="2" indent="0" algn="r" rtl="0">
              <a:spcBef>
                <a:spcPts val="0"/>
              </a:spcBef>
              <a:buNone/>
              <a:defRPr sz="1200" b="0" i="0" u="none" strike="noStrike" cap="none">
                <a:solidFill>
                  <a:srgbClr val="89A2B9"/>
                </a:solidFill>
                <a:latin typeface="Calibri"/>
                <a:ea typeface="Calibri"/>
                <a:cs typeface="Calibri"/>
                <a:sym typeface="Calibri"/>
              </a:defRPr>
            </a:lvl3pPr>
            <a:lvl4pPr marL="0" marR="0" lvl="3" indent="0" algn="r" rtl="0">
              <a:spcBef>
                <a:spcPts val="0"/>
              </a:spcBef>
              <a:buNone/>
              <a:defRPr sz="1200" b="0" i="0" u="none" strike="noStrike" cap="none">
                <a:solidFill>
                  <a:srgbClr val="89A2B9"/>
                </a:solidFill>
                <a:latin typeface="Calibri"/>
                <a:ea typeface="Calibri"/>
                <a:cs typeface="Calibri"/>
                <a:sym typeface="Calibri"/>
              </a:defRPr>
            </a:lvl4pPr>
            <a:lvl5pPr marL="0" marR="0" lvl="4" indent="0" algn="r" rtl="0">
              <a:spcBef>
                <a:spcPts val="0"/>
              </a:spcBef>
              <a:buNone/>
              <a:defRPr sz="1200" b="0" i="0" u="none" strike="noStrike" cap="none">
                <a:solidFill>
                  <a:srgbClr val="89A2B9"/>
                </a:solidFill>
                <a:latin typeface="Calibri"/>
                <a:ea typeface="Calibri"/>
                <a:cs typeface="Calibri"/>
                <a:sym typeface="Calibri"/>
              </a:defRPr>
            </a:lvl5pPr>
            <a:lvl6pPr marL="0" marR="0" lvl="5" indent="0" algn="r" rtl="0">
              <a:spcBef>
                <a:spcPts val="0"/>
              </a:spcBef>
              <a:buNone/>
              <a:defRPr sz="1200" b="0" i="0" u="none" strike="noStrike" cap="none">
                <a:solidFill>
                  <a:srgbClr val="89A2B9"/>
                </a:solidFill>
                <a:latin typeface="Calibri"/>
                <a:ea typeface="Calibri"/>
                <a:cs typeface="Calibri"/>
                <a:sym typeface="Calibri"/>
              </a:defRPr>
            </a:lvl6pPr>
            <a:lvl7pPr marL="0" marR="0" lvl="6" indent="0" algn="r" rtl="0">
              <a:spcBef>
                <a:spcPts val="0"/>
              </a:spcBef>
              <a:buNone/>
              <a:defRPr sz="1200" b="0" i="0" u="none" strike="noStrike" cap="none">
                <a:solidFill>
                  <a:srgbClr val="89A2B9"/>
                </a:solidFill>
                <a:latin typeface="Calibri"/>
                <a:ea typeface="Calibri"/>
                <a:cs typeface="Calibri"/>
                <a:sym typeface="Calibri"/>
              </a:defRPr>
            </a:lvl7pPr>
            <a:lvl8pPr marL="0" marR="0" lvl="7" indent="0" algn="r" rtl="0">
              <a:spcBef>
                <a:spcPts val="0"/>
              </a:spcBef>
              <a:buNone/>
              <a:defRPr sz="1200" b="0" i="0" u="none" strike="noStrike" cap="none">
                <a:solidFill>
                  <a:srgbClr val="89A2B9"/>
                </a:solidFill>
                <a:latin typeface="Calibri"/>
                <a:ea typeface="Calibri"/>
                <a:cs typeface="Calibri"/>
                <a:sym typeface="Calibri"/>
              </a:defRPr>
            </a:lvl8pPr>
            <a:lvl9pPr marL="0" marR="0" lvl="8" indent="0" algn="r" rtl="0">
              <a:spcBef>
                <a:spcPts val="0"/>
              </a:spcBef>
              <a:buNone/>
              <a:defRPr sz="1200" b="0" i="0" u="none" strike="noStrike" cap="none">
                <a:solidFill>
                  <a:srgbClr val="89A2B9"/>
                </a:solidFill>
                <a:latin typeface="Calibri"/>
                <a:ea typeface="Calibri"/>
                <a:cs typeface="Calibri"/>
                <a:sym typeface="Calibri"/>
              </a:defRPr>
            </a:lvl9pPr>
          </a:lstStyle>
          <a:p>
            <a:pPr>
              <a:buClr>
                <a:srgbClr val="000000"/>
              </a:buClr>
              <a:buFont typeface="Arial"/>
              <a:buNone/>
            </a:pPr>
            <a:fld id="{00000000-1234-1234-1234-123412341234}" type="slidenum">
              <a:rPr lang="de-DE" kern="0"/>
              <a:pPr>
                <a:buClr>
                  <a:srgbClr val="000000"/>
                </a:buClr>
                <a:buFont typeface="Arial"/>
                <a:buNone/>
              </a:pPr>
              <a:t>‹#›</a:t>
            </a:fld>
            <a:endParaRPr kern="0"/>
          </a:p>
        </p:txBody>
      </p:sp>
    </p:spTree>
    <p:extLst>
      <p:ext uri="{BB962C8B-B14F-4D97-AF65-F5344CB8AC3E}">
        <p14:creationId xmlns:p14="http://schemas.microsoft.com/office/powerpoint/2010/main" val="3645040069"/>
      </p:ext>
    </p:extLst>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4261" r:id="rId23"/>
  </p:sldLayoutIdLst>
  <p:hf hdr="0" ftr="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2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2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Roboto" charset="0"/>
                <a:ea typeface="Roboto" charset="0"/>
                <a:cs typeface="Roboto" charset="0"/>
              </a:defRPr>
            </a:lvl1p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3"/>
            <p:custDataLst>
              <p:tags r:id="rId2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Roboto" charset="0"/>
                <a:ea typeface="Roboto" charset="0"/>
                <a:cs typeface="Roboto" charset="0"/>
              </a:defRPr>
            </a:lvl1pPr>
          </a:lstStyle>
          <a:p>
            <a:endParaRPr lang="zh-CN" altLang="en-US" dirty="0">
              <a:solidFill>
                <a:prstClr val="black">
                  <a:tint val="75000"/>
                </a:prstClr>
              </a:solidFill>
            </a:endParaRPr>
          </a:p>
        </p:txBody>
      </p:sp>
      <p:sp>
        <p:nvSpPr>
          <p:cNvPr id="6" name="灯片编号占位符 5"/>
          <p:cNvSpPr>
            <a:spLocks noGrp="1"/>
          </p:cNvSpPr>
          <p:nvPr>
            <p:ph type="sldNum" sz="quarter" idx="4"/>
            <p:custDataLst>
              <p:tags r:id="rId2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Roboto" charset="0"/>
                <a:ea typeface="Roboto" charset="0"/>
                <a:cs typeface="Roboto" charset="0"/>
              </a:defRPr>
            </a:lvl1pPr>
          </a:lstStyle>
          <a:p>
            <a:fld id="{49AE70B2-8BF9-45C0-BB95-33D1B9D3A854}" type="slidenum">
              <a:rPr lang="zh-CN" altLang="en-US" smtClean="0">
                <a:solidFill>
                  <a:prstClr val="black">
                    <a:tint val="75000"/>
                  </a:prstClr>
                </a:solidFill>
              </a:rPr>
              <a:pPr/>
              <a:t>‹#›</a:t>
            </a:fld>
            <a:endParaRPr lang="zh-CN" altLang="en-US" dirty="0">
              <a:solidFill>
                <a:prstClr val="black">
                  <a:tint val="75000"/>
                </a:prstClr>
              </a:solidFill>
            </a:endParaRPr>
          </a:p>
        </p:txBody>
      </p:sp>
    </p:spTree>
    <p:custDataLst>
      <p:tags r:id="rId21"/>
    </p:custDataLst>
    <p:extLst>
      <p:ext uri="{BB962C8B-B14F-4D97-AF65-F5344CB8AC3E}">
        <p14:creationId xmlns:p14="http://schemas.microsoft.com/office/powerpoint/2010/main" val="4245428771"/>
      </p:ext>
    </p:extLst>
  </p:cSld>
  <p:clrMap bg1="lt1" tx1="dk1" bg2="lt2" tx2="dk2" accent1="accent1" accent2="accent2" accent3="accent3" accent4="accent4" accent5="accent5" accent6="accent6" hlink="hlink" folHlink="folHlink"/>
  <p:sldLayoutIdLst>
    <p:sldLayoutId id="2147484115" r:id="rId1"/>
    <p:sldLayoutId id="2147484116" r:id="rId2"/>
    <p:sldLayoutId id="2147484117" r:id="rId3"/>
    <p:sldLayoutId id="2147484118" r:id="rId4"/>
    <p:sldLayoutId id="2147484119" r:id="rId5"/>
    <p:sldLayoutId id="2147484120" r:id="rId6"/>
    <p:sldLayoutId id="2147484121" r:id="rId7"/>
    <p:sldLayoutId id="2147484122" r:id="rId8"/>
    <p:sldLayoutId id="2147484123" r:id="rId9"/>
    <p:sldLayoutId id="2147484124" r:id="rId10"/>
    <p:sldLayoutId id="2147484125" r:id="rId11"/>
    <p:sldLayoutId id="2147484126" r:id="rId12"/>
    <p:sldLayoutId id="2147484127" r:id="rId13"/>
    <p:sldLayoutId id="2147484128" r:id="rId14"/>
    <p:sldLayoutId id="2147484129" r:id="rId15"/>
    <p:sldLayoutId id="2147484130" r:id="rId16"/>
    <p:sldLayoutId id="2147484131" r:id="rId17"/>
    <p:sldLayoutId id="2147484132" r:id="rId18"/>
    <p:sldLayoutId id="2147484133" r:id="rId19"/>
  </p:sldLayoutIdLst>
  <p:hf hdr="0" ftr="0" dt="0"/>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Roboto" charset="0"/>
          <a:ea typeface="Roboto" charset="0"/>
          <a:cs typeface="Roboto" charset="0"/>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Roboto" charset="0"/>
          <a:ea typeface="Roboto" charset="0"/>
          <a:cs typeface="Roboto" charset="0"/>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Roboto" charset="0"/>
          <a:ea typeface="Roboto" charset="0"/>
          <a:cs typeface="Roboto" charset="0"/>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Roboto" charset="0"/>
          <a:ea typeface="Roboto" charset="0"/>
          <a:cs typeface="Roboto" charset="0"/>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Roboto" charset="0"/>
          <a:ea typeface="Roboto" charset="0"/>
          <a:cs typeface="Roboto" charset="0"/>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Roboto" charset="0"/>
          <a:ea typeface="Roboto" charset="0"/>
          <a:cs typeface="Roboto"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2"/>
            </p:custDataLst>
          </p:nvPr>
        </p:nvSpPr>
        <p:spPr>
          <a:xfrm>
            <a:off x="608400" y="608400"/>
            <a:ext cx="10969200" cy="705600"/>
          </a:xfrm>
          <a:prstGeom prst="rect">
            <a:avLst/>
          </a:prstGeom>
        </p:spPr>
        <p:txBody>
          <a:bodyPr vert="horz" lIns="90170" tIns="46990" rIns="90170" bIns="46990" rtlCol="0" anchor="ctr" anchorCtr="0">
            <a:normAutofit/>
          </a:bodyPr>
          <a:lstStyle/>
          <a:p>
            <a:r>
              <a:rPr lang="zh-CN" altLang="en-US" dirty="0"/>
              <a:t>单击此处编辑母版标题样式</a:t>
            </a:r>
          </a:p>
        </p:txBody>
      </p:sp>
      <p:sp>
        <p:nvSpPr>
          <p:cNvPr id="3" name="文本占位符 2"/>
          <p:cNvSpPr>
            <a:spLocks noGrp="1"/>
          </p:cNvSpPr>
          <p:nvPr>
            <p:ph type="body" idx="1"/>
            <p:custDataLst>
              <p:tags r:id="rId23"/>
            </p:custDataLst>
          </p:nvPr>
        </p:nvSpPr>
        <p:spPr>
          <a:xfrm>
            <a:off x="608400" y="1490400"/>
            <a:ext cx="10969200" cy="4759200"/>
          </a:xfrm>
          <a:prstGeom prst="rect">
            <a:avLst/>
          </a:prstGeom>
        </p:spPr>
        <p:txBody>
          <a:bodyPr vert="horz" lIns="90000" tIns="46800" rIns="90000" bIns="4680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custDataLst>
              <p:tags r:id="rId24"/>
            </p:custDataLst>
          </p:nvPr>
        </p:nvSpPr>
        <p:spPr>
          <a:xfrm>
            <a:off x="612000" y="6314400"/>
            <a:ext cx="2700000" cy="316800"/>
          </a:xfrm>
          <a:prstGeom prst="rect">
            <a:avLst/>
          </a:prstGeom>
        </p:spPr>
        <p:txBody>
          <a:bodyPr vert="horz" lIns="91440" tIns="45720" rIns="91440" bIns="45720" rtlCol="0" anchor="ctr">
            <a:normAutofit/>
          </a:bodyPr>
          <a:lstStyle>
            <a:lvl1pPr algn="l">
              <a:defRPr sz="1000" baseline="0">
                <a:solidFill>
                  <a:schemeClr val="tx1">
                    <a:tint val="75000"/>
                  </a:schemeClr>
                </a:solidFill>
                <a:latin typeface="Roboto" charset="0"/>
                <a:ea typeface="Roboto" charset="0"/>
                <a:cs typeface="Roboto" charset="0"/>
              </a:defRPr>
            </a:lvl1pPr>
          </a:lstStyle>
          <a:p>
            <a:fld id="{760FBDFE-C587-4B4C-A407-44438C67B59E}"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3"/>
            <p:custDataLst>
              <p:tags r:id="rId25"/>
            </p:custDataLst>
          </p:nvPr>
        </p:nvSpPr>
        <p:spPr>
          <a:xfrm>
            <a:off x="4116000" y="6314400"/>
            <a:ext cx="3960000" cy="316800"/>
          </a:xfrm>
          <a:prstGeom prst="rect">
            <a:avLst/>
          </a:prstGeom>
        </p:spPr>
        <p:txBody>
          <a:bodyPr vert="horz" lIns="91440" tIns="45720" rIns="91440" bIns="45720" rtlCol="0" anchor="ctr">
            <a:normAutofit/>
          </a:bodyPr>
          <a:lstStyle>
            <a:lvl1pPr algn="ctr">
              <a:defRPr sz="1000" baseline="0">
                <a:solidFill>
                  <a:schemeClr val="tx1">
                    <a:tint val="75000"/>
                  </a:schemeClr>
                </a:solidFill>
                <a:latin typeface="Roboto" charset="0"/>
                <a:ea typeface="Roboto" charset="0"/>
                <a:cs typeface="Roboto" charset="0"/>
              </a:defRPr>
            </a:lvl1pPr>
          </a:lstStyle>
          <a:p>
            <a:endParaRPr lang="zh-CN" altLang="en-US" dirty="0">
              <a:solidFill>
                <a:prstClr val="black">
                  <a:tint val="75000"/>
                </a:prstClr>
              </a:solidFill>
            </a:endParaRPr>
          </a:p>
        </p:txBody>
      </p:sp>
      <p:sp>
        <p:nvSpPr>
          <p:cNvPr id="6" name="灯片编号占位符 5"/>
          <p:cNvSpPr>
            <a:spLocks noGrp="1"/>
          </p:cNvSpPr>
          <p:nvPr>
            <p:ph type="sldNum" sz="quarter" idx="4"/>
            <p:custDataLst>
              <p:tags r:id="rId26"/>
            </p:custDataLst>
          </p:nvPr>
        </p:nvSpPr>
        <p:spPr>
          <a:xfrm>
            <a:off x="8877600" y="6314400"/>
            <a:ext cx="2700000" cy="316800"/>
          </a:xfrm>
          <a:prstGeom prst="rect">
            <a:avLst/>
          </a:prstGeom>
        </p:spPr>
        <p:txBody>
          <a:bodyPr vert="horz" lIns="91440" tIns="45720" rIns="91440" bIns="45720" rtlCol="0" anchor="ctr">
            <a:normAutofit/>
          </a:bodyPr>
          <a:lstStyle>
            <a:lvl1pPr algn="r">
              <a:defRPr sz="1000" baseline="0">
                <a:solidFill>
                  <a:schemeClr val="tx1">
                    <a:tint val="75000"/>
                  </a:schemeClr>
                </a:solidFill>
                <a:latin typeface="Roboto" charset="0"/>
                <a:ea typeface="Roboto" charset="0"/>
                <a:cs typeface="Roboto" charset="0"/>
              </a:defRPr>
            </a:lvl1pPr>
          </a:lstStyle>
          <a:p>
            <a:fld id="{49AE70B2-8BF9-45C0-BB95-33D1B9D3A854}" type="slidenum">
              <a:rPr lang="zh-CN" altLang="en-US" smtClean="0">
                <a:solidFill>
                  <a:prstClr val="black">
                    <a:tint val="75000"/>
                  </a:prstClr>
                </a:solidFill>
              </a:rPr>
              <a:pPr/>
              <a:t>‹#›</a:t>
            </a:fld>
            <a:endParaRPr lang="zh-CN" altLang="en-US" dirty="0">
              <a:solidFill>
                <a:prstClr val="black">
                  <a:tint val="75000"/>
                </a:prstClr>
              </a:solidFill>
            </a:endParaRPr>
          </a:p>
        </p:txBody>
      </p:sp>
    </p:spTree>
    <p:custDataLst>
      <p:tags r:id="rId21"/>
    </p:custDataLst>
    <p:extLst>
      <p:ext uri="{BB962C8B-B14F-4D97-AF65-F5344CB8AC3E}">
        <p14:creationId xmlns:p14="http://schemas.microsoft.com/office/powerpoint/2010/main" val="1596837585"/>
      </p:ext>
    </p:extLst>
  </p:cSld>
  <p:clrMap bg1="lt1" tx1="dk1" bg2="lt2" tx2="dk2" accent1="accent1" accent2="accent2" accent3="accent3" accent4="accent4" accent5="accent5" accent6="accent6" hlink="hlink" folHlink="folHlink"/>
  <p:sldLayoutIdLst>
    <p:sldLayoutId id="2147484135" r:id="rId1"/>
    <p:sldLayoutId id="2147484136" r:id="rId2"/>
    <p:sldLayoutId id="2147484137" r:id="rId3"/>
    <p:sldLayoutId id="2147484138" r:id="rId4"/>
    <p:sldLayoutId id="2147484139" r:id="rId5"/>
    <p:sldLayoutId id="2147484140" r:id="rId6"/>
    <p:sldLayoutId id="2147484141" r:id="rId7"/>
    <p:sldLayoutId id="2147484142" r:id="rId8"/>
    <p:sldLayoutId id="2147484143" r:id="rId9"/>
    <p:sldLayoutId id="2147484144" r:id="rId10"/>
    <p:sldLayoutId id="2147484145" r:id="rId11"/>
    <p:sldLayoutId id="2147484146" r:id="rId12"/>
    <p:sldLayoutId id="2147484147" r:id="rId13"/>
    <p:sldLayoutId id="2147484148" r:id="rId14"/>
    <p:sldLayoutId id="2147484149" r:id="rId15"/>
    <p:sldLayoutId id="2147484150" r:id="rId16"/>
    <p:sldLayoutId id="2147484151" r:id="rId17"/>
    <p:sldLayoutId id="2147484152" r:id="rId18"/>
    <p:sldLayoutId id="2147484153" r:id="rId19"/>
  </p:sldLayoutIdLst>
  <p:hf hdr="0" ftr="0" dt="0"/>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Roboto" charset="0"/>
          <a:ea typeface="Roboto" charset="0"/>
          <a:cs typeface="Roboto" charset="0"/>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Roboto" charset="0"/>
          <a:ea typeface="Roboto" charset="0"/>
          <a:cs typeface="Roboto" charset="0"/>
        </a:defRPr>
      </a:lvl1pPr>
      <a:lvl2pPr marL="685800"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 pos="1609725" algn="l"/>
          <a:tab pos="1609725" algn="l"/>
          <a:tab pos="1609725" algn="l"/>
        </a:tabLst>
        <a:defRPr sz="1600" u="none" strike="noStrike" kern="1200" cap="none" spc="150" normalizeH="0" baseline="0">
          <a:solidFill>
            <a:schemeClr val="tx1">
              <a:lumMod val="65000"/>
              <a:lumOff val="35000"/>
            </a:schemeClr>
          </a:solidFill>
          <a:uFillTx/>
          <a:latin typeface="Roboto" charset="0"/>
          <a:ea typeface="Roboto" charset="0"/>
          <a:cs typeface="Roboto" charset="0"/>
        </a:defRPr>
      </a:lvl2pPr>
      <a:lvl3pPr marL="1143000" indent="-228600" algn="l" defTabSz="914400" rtl="0" eaLnBrk="1" fontAlgn="auto" latinLnBrk="0" hangingPunct="1">
        <a:lnSpc>
          <a:spcPct val="120000"/>
        </a:lnSpc>
        <a:spcBef>
          <a:spcPts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Roboto" charset="0"/>
          <a:ea typeface="Roboto" charset="0"/>
          <a:cs typeface="Roboto" charset="0"/>
        </a:defRPr>
      </a:lvl3pPr>
      <a:lvl4pPr marL="1600200" indent="-228600" algn="l" defTabSz="914400" rtl="0" eaLnBrk="1" fontAlgn="auto" latinLnBrk="0" hangingPunct="1">
        <a:lnSpc>
          <a:spcPct val="120000"/>
        </a:lnSpc>
        <a:spcBef>
          <a:spcPts val="0"/>
        </a:spcBef>
        <a:spcAft>
          <a:spcPts val="300"/>
        </a:spcAft>
        <a:buFont typeface="Wingdings" panose="05000000000000000000" charset="0"/>
        <a:buChar char=""/>
        <a:defRPr sz="1400" u="none" strike="noStrike" kern="1200" cap="none" spc="150" normalizeH="0" baseline="0">
          <a:solidFill>
            <a:schemeClr val="tx1">
              <a:lumMod val="65000"/>
              <a:lumOff val="35000"/>
            </a:schemeClr>
          </a:solidFill>
          <a:uFillTx/>
          <a:latin typeface="Roboto" charset="0"/>
          <a:ea typeface="Roboto" charset="0"/>
          <a:cs typeface="Roboto" charset="0"/>
        </a:defRPr>
      </a:lvl4pPr>
      <a:lvl5pPr marL="2057400" indent="-228600" algn="l" defTabSz="914400" rtl="0" eaLnBrk="1" fontAlgn="auto" latinLnBrk="0" hangingPunct="1">
        <a:lnSpc>
          <a:spcPct val="120000"/>
        </a:lnSpc>
        <a:spcBef>
          <a:spcPts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Roboto" charset="0"/>
          <a:ea typeface="Roboto" charset="0"/>
          <a:cs typeface="Roboto"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标题占位符 1"/>
          <p:cNvSpPr>
            <a:spLocks noGrp="1"/>
          </p:cNvSpPr>
          <p:nvPr>
            <p:ph type="title"/>
          </p:nvPr>
        </p:nvSpPr>
        <p:spPr>
          <a:xfrm>
            <a:off x="838200" y="365125"/>
            <a:ext cx="10515600" cy="1325563"/>
          </a:xfrm>
          <a:prstGeom prst="rect">
            <a:avLst/>
          </a:prstGeom>
          <a:noFill/>
          <a:ln w="9525">
            <a:noFill/>
          </a:ln>
        </p:spPr>
        <p:txBody>
          <a:bodyPr vert="horz" lIns="91440" tIns="45720" rIns="91440" bIns="45720" anchor="ctr" anchorCtr="0"/>
          <a:lstStyle/>
          <a:p>
            <a:pPr lvl="0"/>
            <a:r>
              <a:rPr lang="zh-CN" altLang="en-US"/>
              <a:t>单击此处编辑母版标题样式</a:t>
            </a:r>
          </a:p>
        </p:txBody>
      </p:sp>
      <p:sp>
        <p:nvSpPr>
          <p:cNvPr id="1027" name="文本占位符 2"/>
          <p:cNvSpPr>
            <a:spLocks noGrp="1"/>
          </p:cNvSpPr>
          <p:nvPr>
            <p:ph type="body"/>
          </p:nvPr>
        </p:nvSpPr>
        <p:spPr>
          <a:xfrm>
            <a:off x="838200" y="1825625"/>
            <a:ext cx="10515600" cy="4351338"/>
          </a:xfrm>
          <a:prstGeom prst="rect">
            <a:avLst/>
          </a:prstGeom>
          <a:noFill/>
          <a:ln w="9525">
            <a:noFill/>
          </a:ln>
        </p:spPr>
        <p:txBody>
          <a:bodyPr vert="horz" lIns="91440" tIns="45720" rIns="91440" bIns="45720" anchor="t" anchorCtr="0"/>
          <a:lstStyle/>
          <a:p>
            <a:pPr lvl="0"/>
            <a:r>
              <a:rPr lang="zh-CN" altLang="en-US"/>
              <a:t>单击此处编辑母版文本样式</a:t>
            </a:r>
          </a:p>
          <a:p>
            <a:pPr lvl="1" indent="-228600"/>
            <a:r>
              <a:rPr lang="zh-CN" altLang="en-US"/>
              <a:t>第二级</a:t>
            </a:r>
          </a:p>
          <a:p>
            <a:pPr lvl="2" indent="-228600"/>
            <a:r>
              <a:rPr lang="zh-CN" altLang="en-US"/>
              <a:t>第三级</a:t>
            </a:r>
          </a:p>
          <a:p>
            <a:pPr lvl="3" indent="-228600"/>
            <a:r>
              <a:rPr lang="zh-CN" altLang="en-US"/>
              <a:t>第四级</a:t>
            </a:r>
          </a:p>
          <a:p>
            <a:pPr lvl="4" indent="-228600"/>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a:spcBef>
                <a:spcPct val="0"/>
              </a:spcBef>
              <a:spcAft>
                <a:spcPct val="0"/>
              </a:spcAft>
            </a:pPr>
            <a:fld id="{A684B914-9BB2-4713-9EBF-61770F406B81}" type="datetime1">
              <a:rPr lang="zh-CN" altLang="en-US" noProof="1" smtClean="0">
                <a:solidFill>
                  <a:prstClr val="black">
                    <a:tint val="75000"/>
                  </a:prstClr>
                </a:solidFill>
              </a:rPr>
              <a:pPr>
                <a:spcBef>
                  <a:spcPct val="0"/>
                </a:spcBef>
                <a:spcAft>
                  <a:spcPct val="0"/>
                </a:spcAft>
              </a:pPr>
              <a:t>2026/1/20</a:t>
            </a:fld>
            <a:endParaRPr lang="zh-CN" altLang="en-US" noProof="1">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a:spcBef>
                <a:spcPct val="0"/>
              </a:spcBef>
              <a:spcAft>
                <a:spcPct val="0"/>
              </a:spcAft>
            </a:pPr>
            <a:endParaRPr lang="zh-CN" altLang="en-US" noProof="1">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a:spcBef>
                <a:spcPct val="0"/>
              </a:spcBef>
              <a:spcAft>
                <a:spcPct val="0"/>
              </a:spcAft>
            </a:pPr>
            <a:fld id="{62B6538A-33AE-45EB-868C-14B9E34ED961}" type="slidenum">
              <a:rPr lang="zh-CN" altLang="en-US" noProof="1" smtClean="0">
                <a:solidFill>
                  <a:prstClr val="black">
                    <a:tint val="75000"/>
                  </a:prstClr>
                </a:solidFill>
              </a:rPr>
              <a:pPr>
                <a:spcBef>
                  <a:spcPct val="0"/>
                </a:spcBef>
                <a:spcAft>
                  <a:spcPct val="0"/>
                </a:spcAft>
              </a:pPr>
              <a:t>‹#›</a:t>
            </a:fld>
            <a:endParaRPr lang="zh-CN" altLang="en-US" noProof="1">
              <a:solidFill>
                <a:prstClr val="black">
                  <a:tint val="75000"/>
                </a:prstClr>
              </a:solidFill>
            </a:endParaRPr>
          </a:p>
        </p:txBody>
      </p:sp>
      <p:pic>
        <p:nvPicPr>
          <p:cNvPr id="7" name="Picture 6"/>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0446018" y="6311900"/>
            <a:ext cx="1213984" cy="370265"/>
          </a:xfrm>
          <a:prstGeom prst="rect">
            <a:avLst/>
          </a:prstGeom>
        </p:spPr>
      </p:pic>
    </p:spTree>
    <p:extLst>
      <p:ext uri="{BB962C8B-B14F-4D97-AF65-F5344CB8AC3E}">
        <p14:creationId xmlns:p14="http://schemas.microsoft.com/office/powerpoint/2010/main" val="2550467688"/>
      </p:ext>
    </p:extLst>
  </p:cSld>
  <p:clrMap bg1="lt1" tx1="dk1" bg2="lt2" tx2="dk2" accent1="accent1" accent2="accent2" accent3="accent3" accent4="accent4" accent5="accent5" accent6="accent6" hlink="hlink" folHlink="folHlink"/>
  <p:sldLayoutIdLst>
    <p:sldLayoutId id="2147484155" r:id="rId1"/>
    <p:sldLayoutId id="2147484156" r:id="rId2"/>
    <p:sldLayoutId id="2147484157" r:id="rId3"/>
    <p:sldLayoutId id="2147484262" r:id="rId4"/>
    <p:sldLayoutId id="2147484263" r:id="rId5"/>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1DA069-D1ED-40BA-8C4B-A395FDF2F5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A57E9E4-47A7-440A-838B-2B75660B2E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69956E-99A8-4145-B746-873C5CB1A4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7D74E93-63D9-4A2C-857E-A06EAC2F51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993B4D7-9092-4F10-8CF4-0F085C2D7D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
        <p:nvSpPr>
          <p:cNvPr id="7" name="Rectangle 6">
            <a:extLst>
              <a:ext uri="{FF2B5EF4-FFF2-40B4-BE49-F238E27FC236}">
                <a16:creationId xmlns:a16="http://schemas.microsoft.com/office/drawing/2014/main" id="{D4C037C4-500F-4622-92B7-0399CCBA71BD}"/>
              </a:ext>
            </a:extLst>
          </p:cNvPr>
          <p:cNvSpPr/>
          <p:nvPr userDrawn="1"/>
        </p:nvSpPr>
        <p:spPr>
          <a:xfrm>
            <a:off x="238402" y="225286"/>
            <a:ext cx="11715196" cy="6407428"/>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1318075541"/>
      </p:ext>
    </p:extLst>
  </p:cSld>
  <p:clrMap bg1="lt1" tx1="dk1" bg2="lt2" tx2="dk2" accent1="accent1" accent2="accent2" accent3="accent3" accent4="accent4" accent5="accent5" accent6="accent6" hlink="hlink" folHlink="folHlink"/>
  <p:sldLayoutIdLst>
    <p:sldLayoutId id="2147484159" r:id="rId1"/>
    <p:sldLayoutId id="2147484160" r:id="rId2"/>
    <p:sldLayoutId id="2147484161" r:id="rId3"/>
    <p:sldLayoutId id="2147484162" r:id="rId4"/>
    <p:sldLayoutId id="2147484163" r:id="rId5"/>
    <p:sldLayoutId id="2147484164" r:id="rId6"/>
    <p:sldLayoutId id="2147484165" r:id="rId7"/>
    <p:sldLayoutId id="2147484166" r:id="rId8"/>
    <p:sldLayoutId id="2147484167" r:id="rId9"/>
    <p:sldLayoutId id="2147484168" r:id="rId10"/>
    <p:sldLayoutId id="2147484169" r:id="rId11"/>
    <p:sldLayoutId id="2147484170" r:id="rId12"/>
  </p:sldLayoutIdLst>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A8581B-2B9B-4A2B-8AE4-3EFDE1AB09C1}"/>
              </a:ext>
            </a:extLst>
          </p:cNvPr>
          <p:cNvSpPr/>
          <p:nvPr userDrawn="1"/>
        </p:nvSpPr>
        <p:spPr>
          <a:xfrm>
            <a:off x="0" y="5726243"/>
            <a:ext cx="12192000" cy="1131757"/>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a:extLst>
              <a:ext uri="{FF2B5EF4-FFF2-40B4-BE49-F238E27FC236}">
                <a16:creationId xmlns:a16="http://schemas.microsoft.com/office/drawing/2014/main" id="{99430D33-8CD4-4171-8A26-259BF43640C0}"/>
              </a:ext>
            </a:extLst>
          </p:cNvPr>
          <p:cNvSpPr txBox="1"/>
          <p:nvPr userDrawn="1"/>
        </p:nvSpPr>
        <p:spPr>
          <a:xfrm>
            <a:off x="152399" y="5956067"/>
            <a:ext cx="3369261" cy="307777"/>
          </a:xfrm>
          <a:prstGeom prst="rect">
            <a:avLst/>
          </a:prstGeom>
          <a:noFill/>
        </p:spPr>
        <p:txBody>
          <a:bodyPr wrap="square" rtlCol="0">
            <a:spAutoFit/>
          </a:bodyPr>
          <a:lstStyle/>
          <a:p>
            <a:pPr defTabSz="685800">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9" name="TextBox 8">
            <a:extLst>
              <a:ext uri="{FF2B5EF4-FFF2-40B4-BE49-F238E27FC236}">
                <a16:creationId xmlns:a16="http://schemas.microsoft.com/office/drawing/2014/main" id="{E23D39F1-04A8-4F2F-9F9F-66295815CFA3}"/>
              </a:ext>
            </a:extLst>
          </p:cNvPr>
          <p:cNvSpPr txBox="1"/>
          <p:nvPr userDrawn="1"/>
        </p:nvSpPr>
        <p:spPr>
          <a:xfrm>
            <a:off x="152399" y="6218420"/>
            <a:ext cx="9546237" cy="307777"/>
          </a:xfrm>
          <a:prstGeom prst="rect">
            <a:avLst/>
          </a:prstGeom>
          <a:noFill/>
        </p:spPr>
        <p:txBody>
          <a:bodyPr wrap="square" rtlCol="0">
            <a:spAutoFit/>
          </a:bodyPr>
          <a:lstStyle/>
          <a:p>
            <a:pPr defTabSz="685800">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0" name="TextBox 9">
            <a:extLst>
              <a:ext uri="{FF2B5EF4-FFF2-40B4-BE49-F238E27FC236}">
                <a16:creationId xmlns:a16="http://schemas.microsoft.com/office/drawing/2014/main" id="{2C2CF5CF-985F-4020-9E97-64718ED165EB}"/>
              </a:ext>
            </a:extLst>
          </p:cNvPr>
          <p:cNvSpPr txBox="1"/>
          <p:nvPr userDrawn="1"/>
        </p:nvSpPr>
        <p:spPr>
          <a:xfrm>
            <a:off x="152400" y="6447022"/>
            <a:ext cx="9733418" cy="307777"/>
          </a:xfrm>
          <a:prstGeom prst="rect">
            <a:avLst/>
          </a:prstGeom>
          <a:noFill/>
        </p:spPr>
        <p:txBody>
          <a:bodyPr wrap="square" rtlCol="0">
            <a:spAutoFit/>
          </a:bodyPr>
          <a:lstStyle/>
          <a:p>
            <a:pPr defTabSz="685800">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2" name="Picture 11">
            <a:extLst>
              <a:ext uri="{FF2B5EF4-FFF2-40B4-BE49-F238E27FC236}">
                <a16:creationId xmlns:a16="http://schemas.microsoft.com/office/drawing/2014/main" id="{CC6F26D6-4233-4EB5-A663-E0382D50DF3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365089" y="5925590"/>
            <a:ext cx="2653335" cy="809267"/>
          </a:xfrm>
          <a:prstGeom prst="rect">
            <a:avLst/>
          </a:prstGeom>
        </p:spPr>
      </p:pic>
    </p:spTree>
    <p:extLst>
      <p:ext uri="{BB962C8B-B14F-4D97-AF65-F5344CB8AC3E}">
        <p14:creationId xmlns:p14="http://schemas.microsoft.com/office/powerpoint/2010/main" val="977131760"/>
      </p:ext>
    </p:extLst>
  </p:cSld>
  <p:clrMap bg1="lt1" tx1="dk1" bg2="lt2" tx2="dk2" accent1="accent1" accent2="accent2" accent3="accent3" accent4="accent4" accent5="accent5" accent6="accent6" hlink="hlink" folHlink="folHlink"/>
  <p:sldLayoutIdLst>
    <p:sldLayoutId id="2147484172" r:id="rId1"/>
    <p:sldLayoutId id="2147484173" r:id="rId2"/>
    <p:sldLayoutId id="2147484174" r:id="rId3"/>
    <p:sldLayoutId id="2147484175" r:id="rId4"/>
    <p:sldLayoutId id="2147484176" r:id="rId5"/>
    <p:sldLayoutId id="2147484177" r:id="rId6"/>
    <p:sldLayoutId id="2147484178" r:id="rId7"/>
    <p:sldLayoutId id="2147484179" r:id="rId8"/>
    <p:sldLayoutId id="2147484180" r:id="rId9"/>
    <p:sldLayoutId id="2147484181" r:id="rId10"/>
    <p:sldLayoutId id="2147484182" r:id="rId11"/>
    <p:sldLayoutId id="214748418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1DA069-D1ED-40BA-8C4B-A395FDF2F5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A57E9E4-47A7-440A-838B-2B75660B2E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69956E-99A8-4145-B746-873C5CB1A4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482886-DE20-4E37-ADF2-03FA5EB128D5}" type="datetimeFigureOut">
              <a:rPr lang="en-US" smtClean="0">
                <a:solidFill>
                  <a:prstClr val="black">
                    <a:tint val="75000"/>
                  </a:prstClr>
                </a:solidFill>
              </a:rPr>
              <a:pPr/>
              <a:t>1/20/2026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7D74E93-63D9-4A2C-857E-A06EAC2F51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993B4D7-9092-4F10-8CF4-0F085C2D7D3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EBFE0A-4E0F-4458-9542-8D6A05A45916}" type="slidenum">
              <a:rPr lang="en-US" smtClean="0">
                <a:solidFill>
                  <a:prstClr val="black">
                    <a:tint val="75000"/>
                  </a:prstClr>
                </a:solidFill>
              </a:rPr>
              <a:pPr/>
              <a:t>‹#›</a:t>
            </a:fld>
            <a:endParaRPr lang="en-US">
              <a:solidFill>
                <a:prstClr val="black">
                  <a:tint val="75000"/>
                </a:prstClr>
              </a:solidFill>
            </a:endParaRPr>
          </a:p>
        </p:txBody>
      </p:sp>
      <p:sp>
        <p:nvSpPr>
          <p:cNvPr id="7" name="Rectangle 6">
            <a:extLst>
              <a:ext uri="{FF2B5EF4-FFF2-40B4-BE49-F238E27FC236}">
                <a16:creationId xmlns:a16="http://schemas.microsoft.com/office/drawing/2014/main" id="{D4C037C4-500F-4622-92B7-0399CCBA71BD}"/>
              </a:ext>
            </a:extLst>
          </p:cNvPr>
          <p:cNvSpPr/>
          <p:nvPr userDrawn="1"/>
        </p:nvSpPr>
        <p:spPr>
          <a:xfrm>
            <a:off x="238402" y="225286"/>
            <a:ext cx="11715196" cy="6407428"/>
          </a:xfrm>
          <a:prstGeom prst="rect">
            <a:avLst/>
          </a:prstGeom>
          <a:noFill/>
          <a:ln>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042788796"/>
      </p:ext>
    </p:extLst>
  </p:cSld>
  <p:clrMap bg1="lt1" tx1="dk1" bg2="lt2" tx2="dk2" accent1="accent1" accent2="accent2" accent3="accent3" accent4="accent4" accent5="accent5" accent6="accent6" hlink="hlink" folHlink="folHlink"/>
  <p:sldLayoutIdLst>
    <p:sldLayoutId id="2147484198" r:id="rId1"/>
    <p:sldLayoutId id="2147484199" r:id="rId2"/>
    <p:sldLayoutId id="2147484200" r:id="rId3"/>
    <p:sldLayoutId id="2147484201" r:id="rId4"/>
    <p:sldLayoutId id="2147484202" r:id="rId5"/>
    <p:sldLayoutId id="2147484203" r:id="rId6"/>
    <p:sldLayoutId id="2147484204" r:id="rId7"/>
    <p:sldLayoutId id="2147484205" r:id="rId8"/>
    <p:sldLayoutId id="2147484206" r:id="rId9"/>
    <p:sldLayoutId id="2147484207" r:id="rId10"/>
    <p:sldLayoutId id="2147484208" r:id="rId11"/>
    <p:sldLayoutId id="2147484209" r:id="rId12"/>
  </p:sldLayoutIdLst>
  <mc:AlternateContent xmlns:mc="http://schemas.openxmlformats.org/markup-compatibility/2006" xmlns:p14="http://schemas.microsoft.com/office/powerpoint/2010/main">
    <mc:Choice Requires="p14">
      <p:transition p14:dur="10" advClick="0">
        <p:push dir="r"/>
      </p:transition>
    </mc:Choice>
    <mc:Fallback xmlns="">
      <p:transition advClick="0">
        <p:push dir="r"/>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0814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solidFill>
                  <a:prstClr val="black">
                    <a:tint val="75000"/>
                  </a:prstClr>
                </a:solidFill>
              </a:rPr>
              <a:pPr/>
              <a:t>1/20/2026</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solidFill>
                  <a:prstClr val="black">
                    <a:tint val="75000"/>
                  </a:prstClr>
                </a:solidFill>
              </a:rPr>
              <a:pPr/>
              <a:t>‹#›</a:t>
            </a:fld>
            <a:endParaRPr lang="en-US" dirty="0">
              <a:solidFill>
                <a:prstClr val="black">
                  <a:tint val="75000"/>
                </a:prstClr>
              </a:solidFill>
            </a:endParaRPr>
          </a:p>
        </p:txBody>
      </p:sp>
      <p:grpSp>
        <p:nvGrpSpPr>
          <p:cNvPr id="20" name="Group 19"/>
          <p:cNvGrpSpPr/>
          <p:nvPr userDrawn="1"/>
        </p:nvGrpSpPr>
        <p:grpSpPr>
          <a:xfrm>
            <a:off x="0" y="289017"/>
            <a:ext cx="952263" cy="926381"/>
            <a:chOff x="0" y="681038"/>
            <a:chExt cx="1176567" cy="1144589"/>
          </a:xfrm>
        </p:grpSpPr>
        <p:pic>
          <p:nvPicPr>
            <p:cNvPr id="8" name="Graphic 10">
              <a:extLst>
                <a:ext uri="{FF2B5EF4-FFF2-40B4-BE49-F238E27FC236}">
                  <a16:creationId xmlns:a16="http://schemas.microsoft.com/office/drawing/2014/main" id="{016B17B4-3FFE-4CF4-B57A-0CA20AB0418E}"/>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0" y="681038"/>
              <a:ext cx="645331" cy="1144589"/>
            </a:xfrm>
            <a:prstGeom prst="rect">
              <a:avLst/>
            </a:prstGeom>
          </p:spPr>
        </p:pic>
        <p:pic>
          <p:nvPicPr>
            <p:cNvPr id="9" name="Graphic 11">
              <a:extLst>
                <a:ext uri="{FF2B5EF4-FFF2-40B4-BE49-F238E27FC236}">
                  <a16:creationId xmlns:a16="http://schemas.microsoft.com/office/drawing/2014/main" id="{2710E07B-89A9-42EF-848E-69E21BBF42D9}"/>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761223" y="884995"/>
              <a:ext cx="415344" cy="736674"/>
            </a:xfrm>
            <a:prstGeom prst="rect">
              <a:avLst/>
            </a:prstGeom>
          </p:spPr>
        </p:pic>
      </p:grpSp>
      <p:grpSp>
        <p:nvGrpSpPr>
          <p:cNvPr id="12" name="Group 11"/>
          <p:cNvGrpSpPr/>
          <p:nvPr userDrawn="1"/>
        </p:nvGrpSpPr>
        <p:grpSpPr>
          <a:xfrm>
            <a:off x="0" y="5956067"/>
            <a:ext cx="12192000" cy="901933"/>
            <a:chOff x="0" y="4467050"/>
            <a:chExt cx="9144000" cy="676450"/>
          </a:xfrm>
        </p:grpSpPr>
        <p:sp>
          <p:nvSpPr>
            <p:cNvPr id="13" name="Rectangle 12">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4" name="Group 13"/>
            <p:cNvGrpSpPr/>
            <p:nvPr userDrawn="1"/>
          </p:nvGrpSpPr>
          <p:grpSpPr>
            <a:xfrm>
              <a:off x="114300" y="4487369"/>
              <a:ext cx="8910322" cy="599050"/>
              <a:chOff x="114300" y="4487369"/>
              <a:chExt cx="8910322" cy="599050"/>
            </a:xfrm>
          </p:grpSpPr>
          <p:sp>
            <p:nvSpPr>
              <p:cNvPr id="15" name="TextBox 14">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6" name="TextBox 15">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7" name="TextBox 16">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8" name="Picture 17">
                <a:extLst>
                  <a:ext uri="{FF2B5EF4-FFF2-40B4-BE49-F238E27FC236}">
                    <a16:creationId xmlns:a16="http://schemas.microsoft.com/office/drawing/2014/main" id="{CC6F26D6-4233-4EB5-A663-E0382D50DF3C}"/>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2451023674"/>
      </p:ext>
    </p:extLst>
  </p:cSld>
  <p:clrMap bg1="lt1" tx1="dk1" bg2="lt2" tx2="dk2" accent1="accent1" accent2="accent2" accent3="accent3" accent4="accent4" accent5="accent5" accent6="accent6" hlink="hlink" folHlink="folHlink"/>
  <p:sldLayoutIdLst>
    <p:sldLayoutId id="2147484211" r:id="rId1"/>
    <p:sldLayoutId id="2147484212" r:id="rId2"/>
    <p:sldLayoutId id="2147484213" r:id="rId3"/>
    <p:sldLayoutId id="2147484214" r:id="rId4"/>
    <p:sldLayoutId id="2147484215" r:id="rId5"/>
    <p:sldLayoutId id="2147484216" r:id="rId6"/>
    <p:sldLayoutId id="2147484217" r:id="rId7"/>
    <p:sldLayoutId id="2147484218" r:id="rId8"/>
    <p:sldLayoutId id="2147484219" r:id="rId9"/>
    <p:sldLayoutId id="2147484220" r:id="rId10"/>
    <p:sldLayoutId id="21474842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7.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699915F-588C-3A4C-935F-02ED3AC674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ES_tradnl"/>
          </a:p>
        </p:txBody>
      </p:sp>
      <p:sp>
        <p:nvSpPr>
          <p:cNvPr id="3" name="Marcador de texto 2">
            <a:extLst>
              <a:ext uri="{FF2B5EF4-FFF2-40B4-BE49-F238E27FC236}">
                <a16:creationId xmlns:a16="http://schemas.microsoft.com/office/drawing/2014/main" id="{03574F8C-DB2F-7940-87BB-7CBBC7497D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07CDC67E-7C40-1346-8281-0F23293083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A0A67A28-7DE5-204D-AACE-8D45900A79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658F720A-8E36-FF4E-A071-25A5694101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pic>
        <p:nvPicPr>
          <p:cNvPr id="7" name="Picture 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830842" y="144083"/>
            <a:ext cx="1103665" cy="336618"/>
          </a:xfrm>
          <a:prstGeom prst="rect">
            <a:avLst/>
          </a:prstGeom>
        </p:spPr>
      </p:pic>
    </p:spTree>
    <p:extLst>
      <p:ext uri="{BB962C8B-B14F-4D97-AF65-F5344CB8AC3E}">
        <p14:creationId xmlns:p14="http://schemas.microsoft.com/office/powerpoint/2010/main" val="1929110300"/>
      </p:ext>
    </p:extLst>
  </p:cSld>
  <p:clrMap bg1="lt1" tx1="dk1" bg2="lt2" tx2="dk2" accent1="accent1" accent2="accent2" accent3="accent3" accent4="accent4" accent5="accent5" accent6="accent6" hlink="hlink" folHlink="folHlink"/>
  <p:sldLayoutIdLst>
    <p:sldLayoutId id="2147484224" r:id="rId1"/>
    <p:sldLayoutId id="2147484225" r:id="rId2"/>
    <p:sldLayoutId id="2147484226" r:id="rId3"/>
    <p:sldLayoutId id="2147484227" r:id="rId4"/>
    <p:sldLayoutId id="2147484228" r:id="rId5"/>
    <p:sldLayoutId id="2147484229" r:id="rId6"/>
    <p:sldLayoutId id="2147484230" r:id="rId7"/>
    <p:sldLayoutId id="2147484231" r:id="rId8"/>
    <p:sldLayoutId id="2147484232" r:id="rId9"/>
    <p:sldLayoutId id="2147484233" r:id="rId10"/>
    <p:sldLayoutId id="2147484234" r:id="rId11"/>
    <p:sldLayoutId id="214748423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8.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699915F-588C-3A4C-935F-02ED3AC674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ES_tradnl"/>
          </a:p>
        </p:txBody>
      </p:sp>
      <p:sp>
        <p:nvSpPr>
          <p:cNvPr id="3" name="Marcador de texto 2">
            <a:extLst>
              <a:ext uri="{FF2B5EF4-FFF2-40B4-BE49-F238E27FC236}">
                <a16:creationId xmlns:a16="http://schemas.microsoft.com/office/drawing/2014/main" id="{03574F8C-DB2F-7940-87BB-7CBBC7497D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07CDC67E-7C40-1346-8281-0F23293083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A0A67A28-7DE5-204D-AACE-8D45900A79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658F720A-8E36-FF4E-A071-25A5694101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pic>
        <p:nvPicPr>
          <p:cNvPr id="7" name="Picture 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830842" y="144083"/>
            <a:ext cx="1103665" cy="336618"/>
          </a:xfrm>
          <a:prstGeom prst="rect">
            <a:avLst/>
          </a:prstGeom>
        </p:spPr>
      </p:pic>
    </p:spTree>
    <p:extLst>
      <p:ext uri="{BB962C8B-B14F-4D97-AF65-F5344CB8AC3E}">
        <p14:creationId xmlns:p14="http://schemas.microsoft.com/office/powerpoint/2010/main" val="704373752"/>
      </p:ext>
    </p:extLst>
  </p:cSld>
  <p:clrMap bg1="lt1" tx1="dk1" bg2="lt2" tx2="dk2" accent1="accent1" accent2="accent2" accent3="accent3" accent4="accent4" accent5="accent5" accent6="accent6" hlink="hlink" folHlink="folHlink"/>
  <p:sldLayoutIdLst>
    <p:sldLayoutId id="2147484237" r:id="rId1"/>
    <p:sldLayoutId id="2147484238" r:id="rId2"/>
    <p:sldLayoutId id="2147484239" r:id="rId3"/>
    <p:sldLayoutId id="2147484240" r:id="rId4"/>
    <p:sldLayoutId id="2147484241" r:id="rId5"/>
    <p:sldLayoutId id="2147484242" r:id="rId6"/>
    <p:sldLayoutId id="2147484243" r:id="rId7"/>
    <p:sldLayoutId id="2147484244" r:id="rId8"/>
    <p:sldLayoutId id="2147484245" r:id="rId9"/>
    <p:sldLayoutId id="2147484246" r:id="rId10"/>
    <p:sldLayoutId id="2147484247" r:id="rId11"/>
    <p:sldLayoutId id="214748424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0814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solidFill>
                  <a:prstClr val="black">
                    <a:tint val="75000"/>
                  </a:prstClr>
                </a:solidFill>
              </a:rPr>
              <a:pPr/>
              <a:t>1/20/2026</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solidFill>
                  <a:prstClr val="black">
                    <a:tint val="75000"/>
                  </a:prstClr>
                </a:solidFill>
              </a:rPr>
              <a:pPr/>
              <a:t>‹#›</a:t>
            </a:fld>
            <a:endParaRPr lang="en-US" dirty="0">
              <a:solidFill>
                <a:prstClr val="black">
                  <a:tint val="75000"/>
                </a:prstClr>
              </a:solidFill>
            </a:endParaRPr>
          </a:p>
        </p:txBody>
      </p:sp>
      <p:grpSp>
        <p:nvGrpSpPr>
          <p:cNvPr id="20" name="Group 19"/>
          <p:cNvGrpSpPr/>
          <p:nvPr userDrawn="1"/>
        </p:nvGrpSpPr>
        <p:grpSpPr>
          <a:xfrm>
            <a:off x="0" y="289017"/>
            <a:ext cx="952263" cy="926381"/>
            <a:chOff x="0" y="681038"/>
            <a:chExt cx="1176567" cy="1144589"/>
          </a:xfrm>
        </p:grpSpPr>
        <p:pic>
          <p:nvPicPr>
            <p:cNvPr id="8" name="Graphic 10">
              <a:extLst>
                <a:ext uri="{FF2B5EF4-FFF2-40B4-BE49-F238E27FC236}">
                  <a16:creationId xmlns:a16="http://schemas.microsoft.com/office/drawing/2014/main" id="{016B17B4-3FFE-4CF4-B57A-0CA20AB0418E}"/>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0" y="681038"/>
              <a:ext cx="645331" cy="1144589"/>
            </a:xfrm>
            <a:prstGeom prst="rect">
              <a:avLst/>
            </a:prstGeom>
          </p:spPr>
        </p:pic>
        <p:pic>
          <p:nvPicPr>
            <p:cNvPr id="9" name="Graphic 11">
              <a:extLst>
                <a:ext uri="{FF2B5EF4-FFF2-40B4-BE49-F238E27FC236}">
                  <a16:creationId xmlns:a16="http://schemas.microsoft.com/office/drawing/2014/main" id="{2710E07B-89A9-42EF-848E-69E21BBF42D9}"/>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761223" y="884995"/>
              <a:ext cx="415344" cy="736674"/>
            </a:xfrm>
            <a:prstGeom prst="rect">
              <a:avLst/>
            </a:prstGeom>
          </p:spPr>
        </p:pic>
      </p:grpSp>
      <p:grpSp>
        <p:nvGrpSpPr>
          <p:cNvPr id="12" name="Group 11"/>
          <p:cNvGrpSpPr/>
          <p:nvPr userDrawn="1"/>
        </p:nvGrpSpPr>
        <p:grpSpPr>
          <a:xfrm>
            <a:off x="0" y="5956067"/>
            <a:ext cx="12192000" cy="901933"/>
            <a:chOff x="0" y="4467050"/>
            <a:chExt cx="9144000" cy="676450"/>
          </a:xfrm>
        </p:grpSpPr>
        <p:sp>
          <p:nvSpPr>
            <p:cNvPr id="13" name="Rectangle 12">
              <a:extLst>
                <a:ext uri="{FF2B5EF4-FFF2-40B4-BE49-F238E27FC236}">
                  <a16:creationId xmlns:a16="http://schemas.microsoft.com/office/drawing/2014/main" id="{96A8581B-2B9B-4A2B-8AE4-3EFDE1AB09C1}"/>
                </a:ext>
              </a:extLst>
            </p:cNvPr>
            <p:cNvSpPr/>
            <p:nvPr userDrawn="1"/>
          </p:nvSpPr>
          <p:spPr>
            <a:xfrm>
              <a:off x="0" y="4467050"/>
              <a:ext cx="9144000" cy="676450"/>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sz="2400">
                <a:solidFill>
                  <a:prstClr val="white"/>
                </a:solidFill>
              </a:endParaRPr>
            </a:p>
          </p:txBody>
        </p:sp>
        <p:grpSp>
          <p:nvGrpSpPr>
            <p:cNvPr id="14" name="Group 13"/>
            <p:cNvGrpSpPr/>
            <p:nvPr userDrawn="1"/>
          </p:nvGrpSpPr>
          <p:grpSpPr>
            <a:xfrm>
              <a:off x="114300" y="4487369"/>
              <a:ext cx="8910322" cy="599050"/>
              <a:chOff x="114300" y="4487369"/>
              <a:chExt cx="8910322" cy="599050"/>
            </a:xfrm>
          </p:grpSpPr>
          <p:sp>
            <p:nvSpPr>
              <p:cNvPr id="15" name="TextBox 14">
                <a:extLst>
                  <a:ext uri="{FF2B5EF4-FFF2-40B4-BE49-F238E27FC236}">
                    <a16:creationId xmlns:a16="http://schemas.microsoft.com/office/drawing/2014/main" id="{99430D33-8CD4-4171-8A26-259BF43640C0}"/>
                  </a:ext>
                </a:extLst>
              </p:cNvPr>
              <p:cNvSpPr txBox="1"/>
              <p:nvPr userDrawn="1"/>
            </p:nvSpPr>
            <p:spPr>
              <a:xfrm>
                <a:off x="114300" y="4487369"/>
                <a:ext cx="2526946" cy="230833"/>
              </a:xfrm>
              <a:prstGeom prst="rect">
                <a:avLst/>
              </a:prstGeom>
              <a:noFill/>
            </p:spPr>
            <p:txBody>
              <a:bodyPr wrap="square" rtlCol="0">
                <a:spAutoFit/>
              </a:bodyPr>
              <a:lstStyle/>
              <a:p>
                <a:pPr defTabSz="685783">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6" name="TextBox 15">
                <a:extLst>
                  <a:ext uri="{FF2B5EF4-FFF2-40B4-BE49-F238E27FC236}">
                    <a16:creationId xmlns:a16="http://schemas.microsoft.com/office/drawing/2014/main" id="{E23D39F1-04A8-4F2F-9F9F-66295815CFA3}"/>
                  </a:ext>
                </a:extLst>
              </p:cNvPr>
              <p:cNvSpPr txBox="1"/>
              <p:nvPr userDrawn="1"/>
            </p:nvSpPr>
            <p:spPr>
              <a:xfrm>
                <a:off x="114300" y="4684134"/>
                <a:ext cx="7159678" cy="230833"/>
              </a:xfrm>
              <a:prstGeom prst="rect">
                <a:avLst/>
              </a:prstGeom>
              <a:noFill/>
            </p:spPr>
            <p:txBody>
              <a:bodyPr wrap="square" rtlCol="0">
                <a:spAutoFit/>
              </a:bodyPr>
              <a:lstStyle/>
              <a:p>
                <a:pPr defTabSz="685783">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7" name="TextBox 16">
                <a:extLst>
                  <a:ext uri="{FF2B5EF4-FFF2-40B4-BE49-F238E27FC236}">
                    <a16:creationId xmlns:a16="http://schemas.microsoft.com/office/drawing/2014/main" id="{2C2CF5CF-985F-4020-9E97-64718ED165EB}"/>
                  </a:ext>
                </a:extLst>
              </p:cNvPr>
              <p:cNvSpPr txBox="1"/>
              <p:nvPr userDrawn="1"/>
            </p:nvSpPr>
            <p:spPr>
              <a:xfrm>
                <a:off x="114300" y="4855586"/>
                <a:ext cx="7300064" cy="230833"/>
              </a:xfrm>
              <a:prstGeom prst="rect">
                <a:avLst/>
              </a:prstGeom>
              <a:noFill/>
            </p:spPr>
            <p:txBody>
              <a:bodyPr wrap="square" rtlCol="0">
                <a:spAutoFit/>
              </a:bodyPr>
              <a:lstStyle/>
              <a:p>
                <a:pPr defTabSz="685783">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8" name="Picture 17">
                <a:extLst>
                  <a:ext uri="{FF2B5EF4-FFF2-40B4-BE49-F238E27FC236}">
                    <a16:creationId xmlns:a16="http://schemas.microsoft.com/office/drawing/2014/main" id="{CC6F26D6-4233-4EB5-A663-E0382D50DF3C}"/>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529505" y="4575556"/>
                <a:ext cx="1495117" cy="456011"/>
              </a:xfrm>
              <a:prstGeom prst="rect">
                <a:avLst/>
              </a:prstGeom>
            </p:spPr>
          </p:pic>
        </p:grpSp>
      </p:grpSp>
    </p:spTree>
    <p:extLst>
      <p:ext uri="{BB962C8B-B14F-4D97-AF65-F5344CB8AC3E}">
        <p14:creationId xmlns:p14="http://schemas.microsoft.com/office/powerpoint/2010/main" val="171377105"/>
      </p:ext>
    </p:extLst>
  </p:cSld>
  <p:clrMap bg1="lt1" tx1="dk1" bg2="lt2" tx2="dk2" accent1="accent1" accent2="accent2" accent3="accent3" accent4="accent4" accent5="accent5" accent6="accent6" hlink="hlink" folHlink="folHlink"/>
  <p:sldLayoutIdLst>
    <p:sldLayoutId id="2147484250" r:id="rId1"/>
    <p:sldLayoutId id="2147484251" r:id="rId2"/>
    <p:sldLayoutId id="2147484252" r:id="rId3"/>
    <p:sldLayoutId id="2147484253" r:id="rId4"/>
    <p:sldLayoutId id="2147484254" r:id="rId5"/>
    <p:sldLayoutId id="2147484255" r:id="rId6"/>
    <p:sldLayoutId id="2147484256" r:id="rId7"/>
    <p:sldLayoutId id="2147484257" r:id="rId8"/>
    <p:sldLayoutId id="2147484258" r:id="rId9"/>
    <p:sldLayoutId id="2147484259" r:id="rId10"/>
    <p:sldLayoutId id="214748426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常规体" charset="0"/>
                <a:ea typeface="Arial 常规体" charset="0"/>
              </a:defRPr>
            </a:lvl1pPr>
          </a:lstStyle>
          <a:p>
            <a:fld id="{937816F3-689B-4A8D-94E4-524CDBF22321}" type="datetimeFigureOut">
              <a:rPr lang="zh-CN" altLang="en-US" smtClean="0">
                <a:solidFill>
                  <a:prstClr val="black">
                    <a:tint val="75000"/>
                  </a:prstClr>
                </a:solidFill>
              </a:rPr>
              <a:pPr/>
              <a:t>2026/1/20</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常规体" charset="0"/>
                <a:ea typeface="Arial 常规体" charset="0"/>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常规体" charset="0"/>
                <a:ea typeface="Arial 常规体" charset="0"/>
              </a:defRPr>
            </a:lvl1pPr>
          </a:lstStyle>
          <a:p>
            <a:fld id="{0C8A9507-0C11-419B-A007-8D1E4D013F36}"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167755430"/>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xStyles>
    <p:titleStyle>
      <a:lvl1pPr algn="l" defTabSz="914400" rtl="0" eaLnBrk="1" latinLnBrk="0" hangingPunct="1">
        <a:lnSpc>
          <a:spcPct val="90000"/>
        </a:lnSpc>
        <a:spcBef>
          <a:spcPct val="0"/>
        </a:spcBef>
        <a:buNone/>
        <a:defRPr sz="4400" b="0" i="0" kern="1200">
          <a:solidFill>
            <a:schemeClr val="tx1"/>
          </a:solidFill>
          <a:latin typeface="Arial 常规体" charset="0"/>
          <a:ea typeface="Arial 常规体"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常规体" charset="0"/>
          <a:ea typeface="Arial 常规体"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常规体" charset="0"/>
          <a:ea typeface="Arial 常规体"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常规体" charset="0"/>
          <a:ea typeface="Arial 常规体"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常规体" charset="0"/>
          <a:ea typeface="Arial 常规体"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常规体" charset="0"/>
          <a:ea typeface="Arial 常规体"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0.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F5FDBE5-77DC-4B91-9AD4-A88E7E38BEB3}"/>
              </a:ext>
            </a:extLst>
          </p:cNvPr>
          <p:cNvSpPr>
            <a:spLocks noGrp="1"/>
          </p:cNvSpPr>
          <p:nvPr>
            <p:ph type="title"/>
          </p:nvPr>
        </p:nvSpPr>
        <p:spPr bwMode="auto">
          <a:xfrm>
            <a:off x="1" y="1123950"/>
            <a:ext cx="11885084" cy="9144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188720" tIns="45720" rIns="27432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E3D9B0C1-F080-4E52-8401-C77B01B2CEF8}"/>
              </a:ext>
            </a:extLst>
          </p:cNvPr>
          <p:cNvSpPr>
            <a:spLocks noGrp="1"/>
          </p:cNvSpPr>
          <p:nvPr>
            <p:ph type="body" idx="1"/>
          </p:nvPr>
        </p:nvSpPr>
        <p:spPr bwMode="auto">
          <a:xfrm>
            <a:off x="1485901" y="2595563"/>
            <a:ext cx="10147300" cy="367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CDA88976-77A2-491B-9CDE-2C832E4E51A3}"/>
              </a:ext>
            </a:extLst>
          </p:cNvPr>
          <p:cNvSpPr>
            <a:spLocks noGrp="1"/>
          </p:cNvSpPr>
          <p:nvPr>
            <p:ph type="dt" sz="half" idx="2"/>
          </p:nvPr>
        </p:nvSpPr>
        <p:spPr>
          <a:xfrm>
            <a:off x="8773584" y="188914"/>
            <a:ext cx="2844800" cy="365125"/>
          </a:xfrm>
          <a:prstGeom prst="rect">
            <a:avLst/>
          </a:prstGeom>
        </p:spPr>
        <p:txBody>
          <a:bodyPr vert="horz" lIns="91440" tIns="45720" rIns="91440" bIns="45720" rtlCol="0" anchor="ctr"/>
          <a:lstStyle>
            <a:lvl1pPr algn="r" eaLnBrk="1" hangingPunct="1">
              <a:defRPr sz="1000">
                <a:solidFill>
                  <a:schemeClr val="tx1">
                    <a:lumMod val="65000"/>
                    <a:lumOff val="35000"/>
                  </a:schemeClr>
                </a:solidFill>
                <a:latin typeface="Arial" charset="0"/>
              </a:defRPr>
            </a:lvl1pPr>
          </a:lstStyle>
          <a:p>
            <a:pPr fontAlgn="base">
              <a:spcBef>
                <a:spcPct val="0"/>
              </a:spcBef>
              <a:spcAft>
                <a:spcPct val="0"/>
              </a:spcAft>
              <a:defRPr/>
            </a:pPr>
            <a:fld id="{CFB519DA-E1C3-4C3A-9EDF-F9C0A513823E}" type="datetimeFigureOut">
              <a:rPr lang="en-US">
                <a:solidFill>
                  <a:prstClr val="black">
                    <a:lumMod val="65000"/>
                    <a:lumOff val="35000"/>
                  </a:prstClr>
                </a:solidFill>
              </a:rPr>
              <a:pPr fontAlgn="base">
                <a:spcBef>
                  <a:spcPct val="0"/>
                </a:spcBef>
                <a:spcAft>
                  <a:spcPct val="0"/>
                </a:spcAft>
                <a:defRPr/>
              </a:pPr>
              <a:t>1/20/2026</a:t>
            </a:fld>
            <a:endParaRPr lang="en-US" dirty="0">
              <a:solidFill>
                <a:prstClr val="black">
                  <a:lumMod val="65000"/>
                  <a:lumOff val="35000"/>
                </a:prstClr>
              </a:solidFill>
            </a:endParaRPr>
          </a:p>
        </p:txBody>
      </p:sp>
      <p:sp>
        <p:nvSpPr>
          <p:cNvPr id="5" name="Footer Placeholder 4">
            <a:extLst>
              <a:ext uri="{FF2B5EF4-FFF2-40B4-BE49-F238E27FC236}">
                <a16:creationId xmlns:a16="http://schemas.microsoft.com/office/drawing/2014/main" id="{F011DAB3-6878-4C93-AEDB-E2D851B2BDF9}"/>
              </a:ext>
            </a:extLst>
          </p:cNvPr>
          <p:cNvSpPr>
            <a:spLocks noGrp="1"/>
          </p:cNvSpPr>
          <p:nvPr>
            <p:ph type="ftr" sz="quarter" idx="3"/>
          </p:nvPr>
        </p:nvSpPr>
        <p:spPr>
          <a:xfrm>
            <a:off x="1494367" y="188914"/>
            <a:ext cx="3860800" cy="365125"/>
          </a:xfrm>
          <a:prstGeom prst="rect">
            <a:avLst/>
          </a:prstGeom>
        </p:spPr>
        <p:txBody>
          <a:bodyPr vert="horz" lIns="91440" tIns="45720" rIns="91440" bIns="45720" rtlCol="0" anchor="ctr"/>
          <a:lstStyle>
            <a:lvl1pPr algn="l" eaLnBrk="1" hangingPunct="1">
              <a:defRPr sz="1000">
                <a:solidFill>
                  <a:schemeClr val="tx1">
                    <a:lumMod val="65000"/>
                    <a:lumOff val="35000"/>
                  </a:schemeClr>
                </a:solidFill>
                <a:latin typeface="Arial" charset="0"/>
              </a:defRPr>
            </a:lvl1pPr>
          </a:lstStyle>
          <a:p>
            <a:pPr fontAlgn="base">
              <a:spcBef>
                <a:spcPct val="0"/>
              </a:spcBef>
              <a:spcAft>
                <a:spcPct val="0"/>
              </a:spcAft>
              <a:defRPr/>
            </a:pPr>
            <a:endParaRPr lang="en-US" dirty="0">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id="{2C16F5E9-6590-4AAA-AE24-A4775BE03A50}"/>
              </a:ext>
            </a:extLst>
          </p:cNvPr>
          <p:cNvSpPr>
            <a:spLocks noGrp="1"/>
          </p:cNvSpPr>
          <p:nvPr>
            <p:ph type="sldNum" sz="quarter" idx="4"/>
          </p:nvPr>
        </p:nvSpPr>
        <p:spPr>
          <a:xfrm>
            <a:off x="11719984" y="6569076"/>
            <a:ext cx="609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800">
                <a:solidFill>
                  <a:srgbClr val="595959"/>
                </a:solidFill>
              </a:defRPr>
            </a:lvl1pPr>
          </a:lstStyle>
          <a:p>
            <a:pPr fontAlgn="base">
              <a:spcBef>
                <a:spcPct val="0"/>
              </a:spcBef>
              <a:spcAft>
                <a:spcPct val="0"/>
              </a:spcAft>
              <a:defRPr/>
            </a:pPr>
            <a:fld id="{A8829CF2-A6AE-4D10-A22F-8787180035BE}" type="slidenum">
              <a:rPr lang="en-US" altLang="en-US">
                <a:latin typeface="Arial" panose="020B0604020202020204" pitchFamily="34" charset="0"/>
              </a:rPr>
              <a:pPr fontAlgn="base">
                <a:spcBef>
                  <a:spcPct val="0"/>
                </a:spcBef>
                <a:spcAft>
                  <a:spcPct val="0"/>
                </a:spcAft>
                <a:defRPr/>
              </a:pPr>
              <a:t>‹#›</a:t>
            </a:fld>
            <a:endParaRPr lang="en-US" altLang="en-US" dirty="0">
              <a:latin typeface="Arial" panose="020B0604020202020204" pitchFamily="34" charset="0"/>
            </a:endParaRPr>
          </a:p>
        </p:txBody>
      </p:sp>
      <p:sp>
        <p:nvSpPr>
          <p:cNvPr id="7" name="Rectangle 6">
            <a:extLst>
              <a:ext uri="{FF2B5EF4-FFF2-40B4-BE49-F238E27FC236}">
                <a16:creationId xmlns:a16="http://schemas.microsoft.com/office/drawing/2014/main" id="{3AACAC50-F419-4117-A872-7020881DAD24}"/>
              </a:ext>
            </a:extLst>
          </p:cNvPr>
          <p:cNvSpPr/>
          <p:nvPr/>
        </p:nvSpPr>
        <p:spPr>
          <a:xfrm>
            <a:off x="763058" y="1"/>
            <a:ext cx="10665884" cy="182563"/>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dirty="0">
              <a:solidFill>
                <a:prstClr val="white"/>
              </a:solidFill>
            </a:endParaRPr>
          </a:p>
        </p:txBody>
      </p:sp>
      <p:sp>
        <p:nvSpPr>
          <p:cNvPr id="8" name="Rectangle 7">
            <a:extLst>
              <a:ext uri="{FF2B5EF4-FFF2-40B4-BE49-F238E27FC236}">
                <a16:creationId xmlns:a16="http://schemas.microsoft.com/office/drawing/2014/main" id="{CAF9E8BE-4BF7-423A-BAC4-24F5B9751882}"/>
              </a:ext>
            </a:extLst>
          </p:cNvPr>
          <p:cNvSpPr/>
          <p:nvPr/>
        </p:nvSpPr>
        <p:spPr>
          <a:xfrm>
            <a:off x="763058" y="6675438"/>
            <a:ext cx="10665884" cy="182562"/>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dirty="0">
              <a:solidFill>
                <a:prstClr val="white"/>
              </a:solidFill>
            </a:endParaRPr>
          </a:p>
        </p:txBody>
      </p:sp>
    </p:spTree>
    <p:extLst>
      <p:ext uri="{BB962C8B-B14F-4D97-AF65-F5344CB8AC3E}">
        <p14:creationId xmlns:p14="http://schemas.microsoft.com/office/powerpoint/2010/main" val="2270295700"/>
      </p:ext>
    </p:extLst>
  </p:cSld>
  <p:clrMap bg1="lt1" tx1="dk1" bg2="lt2" tx2="dk2" accent1="accent1" accent2="accent2" accent3="accent3" accent4="accent4" accent5="accent5" accent6="accent6" hlink="hlink" folHlink="folHlink"/>
  <p:sldLayoutIdLst>
    <p:sldLayoutId id="2147484265" r:id="rId1"/>
    <p:sldLayoutId id="2147484266" r:id="rId2"/>
    <p:sldLayoutId id="2147484267" r:id="rId3"/>
    <p:sldLayoutId id="2147484268" r:id="rId4"/>
    <p:sldLayoutId id="2147484269" r:id="rId5"/>
    <p:sldLayoutId id="2147484270" r:id="rId6"/>
    <p:sldLayoutId id="2147484271" r:id="rId7"/>
    <p:sldLayoutId id="2147484272" r:id="rId8"/>
    <p:sldLayoutId id="2147484273" r:id="rId9"/>
    <p:sldLayoutId id="2147484274" r:id="rId10"/>
    <p:sldLayoutId id="2147484275" r:id="rId11"/>
    <p:sldLayoutId id="2147484276" r:id="rId12"/>
    <p:sldLayoutId id="2147484277" r:id="rId13"/>
    <p:sldLayoutId id="2147484278" r:id="rId14"/>
    <p:sldLayoutId id="2147484279" r:id="rId15"/>
    <p:sldLayoutId id="2147484280" r:id="rId16"/>
  </p:sldLayoutIdLst>
  <p:txStyles>
    <p:titleStyle>
      <a:lvl1pPr algn="l" rtl="0" eaLnBrk="0" fontAlgn="base" hangingPunct="0">
        <a:spcBef>
          <a:spcPct val="0"/>
        </a:spcBef>
        <a:spcAft>
          <a:spcPct val="0"/>
        </a:spcAft>
        <a:defRPr sz="3600" kern="1200">
          <a:solidFill>
            <a:schemeClr val="bg1"/>
          </a:solidFill>
          <a:latin typeface="+mj-lt"/>
          <a:ea typeface="+mj-ea"/>
          <a:cs typeface="+mj-cs"/>
        </a:defRPr>
      </a:lvl1pPr>
      <a:lvl2pPr algn="l" rtl="0" eaLnBrk="0" fontAlgn="base" hangingPunct="0">
        <a:spcBef>
          <a:spcPct val="0"/>
        </a:spcBef>
        <a:spcAft>
          <a:spcPct val="0"/>
        </a:spcAft>
        <a:defRPr sz="3600">
          <a:solidFill>
            <a:schemeClr val="bg1"/>
          </a:solidFill>
          <a:latin typeface="Century Gothic" pitchFamily="34" charset="0"/>
        </a:defRPr>
      </a:lvl2pPr>
      <a:lvl3pPr algn="l" rtl="0" eaLnBrk="0" fontAlgn="base" hangingPunct="0">
        <a:spcBef>
          <a:spcPct val="0"/>
        </a:spcBef>
        <a:spcAft>
          <a:spcPct val="0"/>
        </a:spcAft>
        <a:defRPr sz="3600">
          <a:solidFill>
            <a:schemeClr val="bg1"/>
          </a:solidFill>
          <a:latin typeface="Century Gothic" pitchFamily="34" charset="0"/>
        </a:defRPr>
      </a:lvl3pPr>
      <a:lvl4pPr algn="l" rtl="0" eaLnBrk="0" fontAlgn="base" hangingPunct="0">
        <a:spcBef>
          <a:spcPct val="0"/>
        </a:spcBef>
        <a:spcAft>
          <a:spcPct val="0"/>
        </a:spcAft>
        <a:defRPr sz="3600">
          <a:solidFill>
            <a:schemeClr val="bg1"/>
          </a:solidFill>
          <a:latin typeface="Century Gothic" pitchFamily="34" charset="0"/>
        </a:defRPr>
      </a:lvl4pPr>
      <a:lvl5pPr algn="l" rtl="0" eaLnBrk="0" fontAlgn="base" hangingPunct="0">
        <a:spcBef>
          <a:spcPct val="0"/>
        </a:spcBef>
        <a:spcAft>
          <a:spcPct val="0"/>
        </a:spcAft>
        <a:defRPr sz="3600">
          <a:solidFill>
            <a:schemeClr val="bg1"/>
          </a:solidFill>
          <a:latin typeface="Century Gothic" pitchFamily="34" charset="0"/>
        </a:defRPr>
      </a:lvl5pPr>
      <a:lvl6pPr marL="457200" algn="l" rtl="0" fontAlgn="base">
        <a:spcBef>
          <a:spcPct val="0"/>
        </a:spcBef>
        <a:spcAft>
          <a:spcPct val="0"/>
        </a:spcAft>
        <a:defRPr sz="3600">
          <a:solidFill>
            <a:schemeClr val="bg1"/>
          </a:solidFill>
          <a:latin typeface="Century Gothic" pitchFamily="34" charset="0"/>
        </a:defRPr>
      </a:lvl6pPr>
      <a:lvl7pPr marL="914400" algn="l" rtl="0" fontAlgn="base">
        <a:spcBef>
          <a:spcPct val="0"/>
        </a:spcBef>
        <a:spcAft>
          <a:spcPct val="0"/>
        </a:spcAft>
        <a:defRPr sz="3600">
          <a:solidFill>
            <a:schemeClr val="bg1"/>
          </a:solidFill>
          <a:latin typeface="Century Gothic" pitchFamily="34" charset="0"/>
        </a:defRPr>
      </a:lvl7pPr>
      <a:lvl8pPr marL="1371600" algn="l" rtl="0" fontAlgn="base">
        <a:spcBef>
          <a:spcPct val="0"/>
        </a:spcBef>
        <a:spcAft>
          <a:spcPct val="0"/>
        </a:spcAft>
        <a:defRPr sz="3600">
          <a:solidFill>
            <a:schemeClr val="bg1"/>
          </a:solidFill>
          <a:latin typeface="Century Gothic" pitchFamily="34" charset="0"/>
        </a:defRPr>
      </a:lvl8pPr>
      <a:lvl9pPr marL="1828800" algn="l" rtl="0" fontAlgn="base">
        <a:spcBef>
          <a:spcPct val="0"/>
        </a:spcBef>
        <a:spcAft>
          <a:spcPct val="0"/>
        </a:spcAft>
        <a:defRPr sz="3600">
          <a:solidFill>
            <a:schemeClr val="bg1"/>
          </a:solidFill>
          <a:latin typeface="Century Gothic" pitchFamily="34" charset="0"/>
        </a:defRPr>
      </a:lvl9pPr>
    </p:titleStyle>
    <p:bodyStyle>
      <a:lvl1pPr marL="342900" indent="-342900" algn="l" rtl="0" eaLnBrk="0" fontAlgn="base" hangingPunct="0">
        <a:spcBef>
          <a:spcPts val="2000"/>
        </a:spcBef>
        <a:spcAft>
          <a:spcPct val="0"/>
        </a:spcAft>
        <a:buClr>
          <a:schemeClr val="accent1"/>
        </a:buClr>
        <a:buFont typeface="Wingdings 2" panose="05020102010507070707" pitchFamily="18" charset="2"/>
        <a:buChar char=""/>
        <a:defRPr sz="2000" kern="1200">
          <a:solidFill>
            <a:srgbClr val="595959"/>
          </a:solidFill>
          <a:latin typeface="+mn-lt"/>
          <a:ea typeface="+mn-ea"/>
          <a:cs typeface="+mn-cs"/>
        </a:defRPr>
      </a:lvl1pPr>
      <a:lvl2pPr marL="685800" indent="-336550" algn="l" rtl="0" eaLnBrk="0" fontAlgn="base" hangingPunct="0">
        <a:spcBef>
          <a:spcPts val="600"/>
        </a:spcBef>
        <a:spcAft>
          <a:spcPct val="0"/>
        </a:spcAft>
        <a:buClr>
          <a:srgbClr val="51640B"/>
        </a:buClr>
        <a:buFont typeface="Wingdings 2" panose="05020102010507070707" pitchFamily="18" charset="2"/>
        <a:buChar char=""/>
        <a:defRPr kern="1200">
          <a:solidFill>
            <a:srgbClr val="595959"/>
          </a:solidFill>
          <a:latin typeface="+mn-lt"/>
          <a:ea typeface="+mn-ea"/>
          <a:cs typeface="+mn-cs"/>
        </a:defRPr>
      </a:lvl2pPr>
      <a:lvl3pPr marL="1035050" indent="-349250" algn="l" rtl="0" eaLnBrk="0" fontAlgn="base" hangingPunct="0">
        <a:spcBef>
          <a:spcPts val="600"/>
        </a:spcBef>
        <a:spcAft>
          <a:spcPct val="0"/>
        </a:spcAft>
        <a:buClr>
          <a:schemeClr val="accent1"/>
        </a:buClr>
        <a:buFont typeface="Wingdings 2" panose="05020102010507070707" pitchFamily="18" charset="2"/>
        <a:buChar char=""/>
        <a:defRPr kern="1200">
          <a:solidFill>
            <a:srgbClr val="595959"/>
          </a:solidFill>
          <a:latin typeface="+mn-lt"/>
          <a:ea typeface="+mn-ea"/>
          <a:cs typeface="+mn-cs"/>
        </a:defRPr>
      </a:lvl3pPr>
      <a:lvl4pPr marL="1371600" indent="-336550" algn="l" rtl="0" eaLnBrk="0" fontAlgn="base" hangingPunct="0">
        <a:spcBef>
          <a:spcPts val="600"/>
        </a:spcBef>
        <a:spcAft>
          <a:spcPct val="0"/>
        </a:spcAft>
        <a:buClr>
          <a:srgbClr val="51640B"/>
        </a:buClr>
        <a:buFont typeface="Wingdings 2" panose="05020102010507070707" pitchFamily="18" charset="2"/>
        <a:buChar char=""/>
        <a:defRPr kern="1200">
          <a:solidFill>
            <a:srgbClr val="595959"/>
          </a:solidFill>
          <a:latin typeface="+mn-lt"/>
          <a:ea typeface="+mn-ea"/>
          <a:cs typeface="+mn-cs"/>
        </a:defRPr>
      </a:lvl4pPr>
      <a:lvl5pPr marL="1720850" indent="-349250" algn="l" rtl="0" eaLnBrk="0" fontAlgn="base" hangingPunct="0">
        <a:spcBef>
          <a:spcPts val="600"/>
        </a:spcBef>
        <a:spcAft>
          <a:spcPct val="0"/>
        </a:spcAft>
        <a:buClr>
          <a:schemeClr val="accent1"/>
        </a:buClr>
        <a:buFont typeface="Wingdings 2" panose="05020102010507070707" pitchFamily="18" charset="2"/>
        <a:buChar char=""/>
        <a:defRPr kern="1200">
          <a:solidFill>
            <a:srgbClr val="595959"/>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F5FDBE5-77DC-4B91-9AD4-A88E7E38BEB3}"/>
              </a:ext>
            </a:extLst>
          </p:cNvPr>
          <p:cNvSpPr>
            <a:spLocks noGrp="1"/>
          </p:cNvSpPr>
          <p:nvPr>
            <p:ph type="title"/>
          </p:nvPr>
        </p:nvSpPr>
        <p:spPr bwMode="auto">
          <a:xfrm>
            <a:off x="1" y="1123950"/>
            <a:ext cx="11885084" cy="9144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188720" tIns="45720" rIns="27432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E3D9B0C1-F080-4E52-8401-C77B01B2CEF8}"/>
              </a:ext>
            </a:extLst>
          </p:cNvPr>
          <p:cNvSpPr>
            <a:spLocks noGrp="1"/>
          </p:cNvSpPr>
          <p:nvPr>
            <p:ph type="body" idx="1"/>
          </p:nvPr>
        </p:nvSpPr>
        <p:spPr bwMode="auto">
          <a:xfrm>
            <a:off x="1485901" y="2595563"/>
            <a:ext cx="10147300" cy="367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CDA88976-77A2-491B-9CDE-2C832E4E51A3}"/>
              </a:ext>
            </a:extLst>
          </p:cNvPr>
          <p:cNvSpPr>
            <a:spLocks noGrp="1"/>
          </p:cNvSpPr>
          <p:nvPr>
            <p:ph type="dt" sz="half" idx="2"/>
          </p:nvPr>
        </p:nvSpPr>
        <p:spPr>
          <a:xfrm>
            <a:off x="8773584" y="188914"/>
            <a:ext cx="2844800" cy="365125"/>
          </a:xfrm>
          <a:prstGeom prst="rect">
            <a:avLst/>
          </a:prstGeom>
        </p:spPr>
        <p:txBody>
          <a:bodyPr vert="horz" lIns="91440" tIns="45720" rIns="91440" bIns="45720" rtlCol="0" anchor="ctr"/>
          <a:lstStyle>
            <a:lvl1pPr algn="r" eaLnBrk="1" hangingPunct="1">
              <a:defRPr sz="1000">
                <a:solidFill>
                  <a:schemeClr val="tx1">
                    <a:lumMod val="65000"/>
                    <a:lumOff val="35000"/>
                  </a:schemeClr>
                </a:solidFill>
                <a:latin typeface="Arial" charset="0"/>
              </a:defRPr>
            </a:lvl1pPr>
          </a:lstStyle>
          <a:p>
            <a:pPr fontAlgn="base">
              <a:spcBef>
                <a:spcPct val="0"/>
              </a:spcBef>
              <a:spcAft>
                <a:spcPct val="0"/>
              </a:spcAft>
              <a:defRPr/>
            </a:pPr>
            <a:fld id="{CFB519DA-E1C3-4C3A-9EDF-F9C0A513823E}" type="datetimeFigureOut">
              <a:rPr lang="en-US">
                <a:solidFill>
                  <a:prstClr val="black">
                    <a:lumMod val="65000"/>
                    <a:lumOff val="35000"/>
                  </a:prstClr>
                </a:solidFill>
              </a:rPr>
              <a:pPr fontAlgn="base">
                <a:spcBef>
                  <a:spcPct val="0"/>
                </a:spcBef>
                <a:spcAft>
                  <a:spcPct val="0"/>
                </a:spcAft>
                <a:defRPr/>
              </a:pPr>
              <a:t>1/20/2026</a:t>
            </a:fld>
            <a:endParaRPr lang="en-US" dirty="0">
              <a:solidFill>
                <a:prstClr val="black">
                  <a:lumMod val="65000"/>
                  <a:lumOff val="35000"/>
                </a:prstClr>
              </a:solidFill>
            </a:endParaRPr>
          </a:p>
        </p:txBody>
      </p:sp>
      <p:sp>
        <p:nvSpPr>
          <p:cNvPr id="5" name="Footer Placeholder 4">
            <a:extLst>
              <a:ext uri="{FF2B5EF4-FFF2-40B4-BE49-F238E27FC236}">
                <a16:creationId xmlns:a16="http://schemas.microsoft.com/office/drawing/2014/main" id="{F011DAB3-6878-4C93-AEDB-E2D851B2BDF9}"/>
              </a:ext>
            </a:extLst>
          </p:cNvPr>
          <p:cNvSpPr>
            <a:spLocks noGrp="1"/>
          </p:cNvSpPr>
          <p:nvPr>
            <p:ph type="ftr" sz="quarter" idx="3"/>
          </p:nvPr>
        </p:nvSpPr>
        <p:spPr>
          <a:xfrm>
            <a:off x="1494367" y="188914"/>
            <a:ext cx="3860800" cy="365125"/>
          </a:xfrm>
          <a:prstGeom prst="rect">
            <a:avLst/>
          </a:prstGeom>
        </p:spPr>
        <p:txBody>
          <a:bodyPr vert="horz" lIns="91440" tIns="45720" rIns="91440" bIns="45720" rtlCol="0" anchor="ctr"/>
          <a:lstStyle>
            <a:lvl1pPr algn="l" eaLnBrk="1" hangingPunct="1">
              <a:defRPr sz="1000">
                <a:solidFill>
                  <a:schemeClr val="tx1">
                    <a:lumMod val="65000"/>
                    <a:lumOff val="35000"/>
                  </a:schemeClr>
                </a:solidFill>
                <a:latin typeface="Arial" charset="0"/>
              </a:defRPr>
            </a:lvl1pPr>
          </a:lstStyle>
          <a:p>
            <a:pPr fontAlgn="base">
              <a:spcBef>
                <a:spcPct val="0"/>
              </a:spcBef>
              <a:spcAft>
                <a:spcPct val="0"/>
              </a:spcAft>
              <a:defRPr/>
            </a:pPr>
            <a:endParaRPr lang="en-US" dirty="0">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id="{2C16F5E9-6590-4AAA-AE24-A4775BE03A50}"/>
              </a:ext>
            </a:extLst>
          </p:cNvPr>
          <p:cNvSpPr>
            <a:spLocks noGrp="1"/>
          </p:cNvSpPr>
          <p:nvPr>
            <p:ph type="sldNum" sz="quarter" idx="4"/>
          </p:nvPr>
        </p:nvSpPr>
        <p:spPr>
          <a:xfrm>
            <a:off x="11719984" y="6569076"/>
            <a:ext cx="609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800">
                <a:solidFill>
                  <a:srgbClr val="595959"/>
                </a:solidFill>
              </a:defRPr>
            </a:lvl1pPr>
          </a:lstStyle>
          <a:p>
            <a:pPr fontAlgn="base">
              <a:spcBef>
                <a:spcPct val="0"/>
              </a:spcBef>
              <a:spcAft>
                <a:spcPct val="0"/>
              </a:spcAft>
              <a:defRPr/>
            </a:pPr>
            <a:fld id="{A8829CF2-A6AE-4D10-A22F-8787180035BE}" type="slidenum">
              <a:rPr lang="en-US" altLang="en-US">
                <a:latin typeface="Arial" panose="020B0604020202020204" pitchFamily="34" charset="0"/>
              </a:rPr>
              <a:pPr fontAlgn="base">
                <a:spcBef>
                  <a:spcPct val="0"/>
                </a:spcBef>
                <a:spcAft>
                  <a:spcPct val="0"/>
                </a:spcAft>
                <a:defRPr/>
              </a:pPr>
              <a:t>‹#›</a:t>
            </a:fld>
            <a:endParaRPr lang="en-US" altLang="en-US" dirty="0">
              <a:latin typeface="Arial" panose="020B0604020202020204" pitchFamily="34" charset="0"/>
            </a:endParaRPr>
          </a:p>
        </p:txBody>
      </p:sp>
      <p:sp>
        <p:nvSpPr>
          <p:cNvPr id="7" name="Rectangle 6">
            <a:extLst>
              <a:ext uri="{FF2B5EF4-FFF2-40B4-BE49-F238E27FC236}">
                <a16:creationId xmlns:a16="http://schemas.microsoft.com/office/drawing/2014/main" id="{3AACAC50-F419-4117-A872-7020881DAD24}"/>
              </a:ext>
            </a:extLst>
          </p:cNvPr>
          <p:cNvSpPr/>
          <p:nvPr/>
        </p:nvSpPr>
        <p:spPr>
          <a:xfrm>
            <a:off x="1219201" y="1"/>
            <a:ext cx="10665884" cy="182563"/>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dirty="0">
              <a:solidFill>
                <a:prstClr val="white"/>
              </a:solidFill>
            </a:endParaRPr>
          </a:p>
        </p:txBody>
      </p:sp>
      <p:sp>
        <p:nvSpPr>
          <p:cNvPr id="8" name="Rectangle 7">
            <a:extLst>
              <a:ext uri="{FF2B5EF4-FFF2-40B4-BE49-F238E27FC236}">
                <a16:creationId xmlns:a16="http://schemas.microsoft.com/office/drawing/2014/main" id="{CAF9E8BE-4BF7-423A-BAC4-24F5B9751882}"/>
              </a:ext>
            </a:extLst>
          </p:cNvPr>
          <p:cNvSpPr/>
          <p:nvPr/>
        </p:nvSpPr>
        <p:spPr>
          <a:xfrm>
            <a:off x="1219201" y="6675438"/>
            <a:ext cx="10665884" cy="182562"/>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dirty="0">
              <a:solidFill>
                <a:prstClr val="white"/>
              </a:solidFill>
            </a:endParaRPr>
          </a:p>
        </p:txBody>
      </p:sp>
    </p:spTree>
    <p:extLst>
      <p:ext uri="{BB962C8B-B14F-4D97-AF65-F5344CB8AC3E}">
        <p14:creationId xmlns:p14="http://schemas.microsoft.com/office/powerpoint/2010/main" val="660251275"/>
      </p:ext>
    </p:extLst>
  </p:cSld>
  <p:clrMap bg1="lt1" tx1="dk1" bg2="lt2" tx2="dk2" accent1="accent1" accent2="accent2" accent3="accent3" accent4="accent4" accent5="accent5" accent6="accent6" hlink="hlink" folHlink="folHlink"/>
  <p:sldLayoutIdLst>
    <p:sldLayoutId id="2147484282" r:id="rId1"/>
    <p:sldLayoutId id="2147484283" r:id="rId2"/>
    <p:sldLayoutId id="2147484284" r:id="rId3"/>
    <p:sldLayoutId id="2147484285" r:id="rId4"/>
    <p:sldLayoutId id="2147484286" r:id="rId5"/>
    <p:sldLayoutId id="2147484287" r:id="rId6"/>
    <p:sldLayoutId id="2147484288" r:id="rId7"/>
    <p:sldLayoutId id="2147484289" r:id="rId8"/>
    <p:sldLayoutId id="2147484290" r:id="rId9"/>
    <p:sldLayoutId id="2147484291" r:id="rId10"/>
    <p:sldLayoutId id="2147484292" r:id="rId11"/>
    <p:sldLayoutId id="2147484293" r:id="rId12"/>
    <p:sldLayoutId id="2147484294" r:id="rId13"/>
    <p:sldLayoutId id="2147484295" r:id="rId14"/>
    <p:sldLayoutId id="2147484296" r:id="rId15"/>
    <p:sldLayoutId id="2147484297" r:id="rId16"/>
  </p:sldLayoutIdLst>
  <p:txStyles>
    <p:titleStyle>
      <a:lvl1pPr algn="l" rtl="0" eaLnBrk="0" fontAlgn="base" hangingPunct="0">
        <a:spcBef>
          <a:spcPct val="0"/>
        </a:spcBef>
        <a:spcAft>
          <a:spcPct val="0"/>
        </a:spcAft>
        <a:defRPr sz="3600" kern="1200">
          <a:solidFill>
            <a:schemeClr val="bg1"/>
          </a:solidFill>
          <a:latin typeface="+mj-lt"/>
          <a:ea typeface="+mj-ea"/>
          <a:cs typeface="+mj-cs"/>
        </a:defRPr>
      </a:lvl1pPr>
      <a:lvl2pPr algn="l" rtl="0" eaLnBrk="0" fontAlgn="base" hangingPunct="0">
        <a:spcBef>
          <a:spcPct val="0"/>
        </a:spcBef>
        <a:spcAft>
          <a:spcPct val="0"/>
        </a:spcAft>
        <a:defRPr sz="3600">
          <a:solidFill>
            <a:schemeClr val="bg1"/>
          </a:solidFill>
          <a:latin typeface="Century Gothic" pitchFamily="34" charset="0"/>
        </a:defRPr>
      </a:lvl2pPr>
      <a:lvl3pPr algn="l" rtl="0" eaLnBrk="0" fontAlgn="base" hangingPunct="0">
        <a:spcBef>
          <a:spcPct val="0"/>
        </a:spcBef>
        <a:spcAft>
          <a:spcPct val="0"/>
        </a:spcAft>
        <a:defRPr sz="3600">
          <a:solidFill>
            <a:schemeClr val="bg1"/>
          </a:solidFill>
          <a:latin typeface="Century Gothic" pitchFamily="34" charset="0"/>
        </a:defRPr>
      </a:lvl3pPr>
      <a:lvl4pPr algn="l" rtl="0" eaLnBrk="0" fontAlgn="base" hangingPunct="0">
        <a:spcBef>
          <a:spcPct val="0"/>
        </a:spcBef>
        <a:spcAft>
          <a:spcPct val="0"/>
        </a:spcAft>
        <a:defRPr sz="3600">
          <a:solidFill>
            <a:schemeClr val="bg1"/>
          </a:solidFill>
          <a:latin typeface="Century Gothic" pitchFamily="34" charset="0"/>
        </a:defRPr>
      </a:lvl4pPr>
      <a:lvl5pPr algn="l" rtl="0" eaLnBrk="0" fontAlgn="base" hangingPunct="0">
        <a:spcBef>
          <a:spcPct val="0"/>
        </a:spcBef>
        <a:spcAft>
          <a:spcPct val="0"/>
        </a:spcAft>
        <a:defRPr sz="3600">
          <a:solidFill>
            <a:schemeClr val="bg1"/>
          </a:solidFill>
          <a:latin typeface="Century Gothic" pitchFamily="34" charset="0"/>
        </a:defRPr>
      </a:lvl5pPr>
      <a:lvl6pPr marL="457200" algn="l" rtl="0" fontAlgn="base">
        <a:spcBef>
          <a:spcPct val="0"/>
        </a:spcBef>
        <a:spcAft>
          <a:spcPct val="0"/>
        </a:spcAft>
        <a:defRPr sz="3600">
          <a:solidFill>
            <a:schemeClr val="bg1"/>
          </a:solidFill>
          <a:latin typeface="Century Gothic" pitchFamily="34" charset="0"/>
        </a:defRPr>
      </a:lvl6pPr>
      <a:lvl7pPr marL="914400" algn="l" rtl="0" fontAlgn="base">
        <a:spcBef>
          <a:spcPct val="0"/>
        </a:spcBef>
        <a:spcAft>
          <a:spcPct val="0"/>
        </a:spcAft>
        <a:defRPr sz="3600">
          <a:solidFill>
            <a:schemeClr val="bg1"/>
          </a:solidFill>
          <a:latin typeface="Century Gothic" pitchFamily="34" charset="0"/>
        </a:defRPr>
      </a:lvl7pPr>
      <a:lvl8pPr marL="1371600" algn="l" rtl="0" fontAlgn="base">
        <a:spcBef>
          <a:spcPct val="0"/>
        </a:spcBef>
        <a:spcAft>
          <a:spcPct val="0"/>
        </a:spcAft>
        <a:defRPr sz="3600">
          <a:solidFill>
            <a:schemeClr val="bg1"/>
          </a:solidFill>
          <a:latin typeface="Century Gothic" pitchFamily="34" charset="0"/>
        </a:defRPr>
      </a:lvl8pPr>
      <a:lvl9pPr marL="1828800" algn="l" rtl="0" fontAlgn="base">
        <a:spcBef>
          <a:spcPct val="0"/>
        </a:spcBef>
        <a:spcAft>
          <a:spcPct val="0"/>
        </a:spcAft>
        <a:defRPr sz="3600">
          <a:solidFill>
            <a:schemeClr val="bg1"/>
          </a:solidFill>
          <a:latin typeface="Century Gothic" pitchFamily="34" charset="0"/>
        </a:defRPr>
      </a:lvl9pPr>
    </p:titleStyle>
    <p:bodyStyle>
      <a:lvl1pPr marL="342900" indent="-342900" algn="l" rtl="0" eaLnBrk="0" fontAlgn="base" hangingPunct="0">
        <a:spcBef>
          <a:spcPts val="2000"/>
        </a:spcBef>
        <a:spcAft>
          <a:spcPct val="0"/>
        </a:spcAft>
        <a:buClr>
          <a:schemeClr val="accent1"/>
        </a:buClr>
        <a:buFont typeface="Wingdings 2" panose="05020102010507070707" pitchFamily="18" charset="2"/>
        <a:buChar char=""/>
        <a:defRPr sz="2000" kern="1200">
          <a:solidFill>
            <a:srgbClr val="595959"/>
          </a:solidFill>
          <a:latin typeface="+mn-lt"/>
          <a:ea typeface="+mn-ea"/>
          <a:cs typeface="+mn-cs"/>
        </a:defRPr>
      </a:lvl1pPr>
      <a:lvl2pPr marL="685800" indent="-336550" algn="l" rtl="0" eaLnBrk="0" fontAlgn="base" hangingPunct="0">
        <a:spcBef>
          <a:spcPts val="600"/>
        </a:spcBef>
        <a:spcAft>
          <a:spcPct val="0"/>
        </a:spcAft>
        <a:buClr>
          <a:srgbClr val="51640B"/>
        </a:buClr>
        <a:buFont typeface="Wingdings 2" panose="05020102010507070707" pitchFamily="18" charset="2"/>
        <a:buChar char=""/>
        <a:defRPr kern="1200">
          <a:solidFill>
            <a:srgbClr val="595959"/>
          </a:solidFill>
          <a:latin typeface="+mn-lt"/>
          <a:ea typeface="+mn-ea"/>
          <a:cs typeface="+mn-cs"/>
        </a:defRPr>
      </a:lvl2pPr>
      <a:lvl3pPr marL="1035050" indent="-349250" algn="l" rtl="0" eaLnBrk="0" fontAlgn="base" hangingPunct="0">
        <a:spcBef>
          <a:spcPts val="600"/>
        </a:spcBef>
        <a:spcAft>
          <a:spcPct val="0"/>
        </a:spcAft>
        <a:buClr>
          <a:schemeClr val="accent1"/>
        </a:buClr>
        <a:buFont typeface="Wingdings 2" panose="05020102010507070707" pitchFamily="18" charset="2"/>
        <a:buChar char=""/>
        <a:defRPr kern="1200">
          <a:solidFill>
            <a:srgbClr val="595959"/>
          </a:solidFill>
          <a:latin typeface="+mn-lt"/>
          <a:ea typeface="+mn-ea"/>
          <a:cs typeface="+mn-cs"/>
        </a:defRPr>
      </a:lvl3pPr>
      <a:lvl4pPr marL="1371600" indent="-336550" algn="l" rtl="0" eaLnBrk="0" fontAlgn="base" hangingPunct="0">
        <a:spcBef>
          <a:spcPts val="600"/>
        </a:spcBef>
        <a:spcAft>
          <a:spcPct val="0"/>
        </a:spcAft>
        <a:buClr>
          <a:srgbClr val="51640B"/>
        </a:buClr>
        <a:buFont typeface="Wingdings 2" panose="05020102010507070707" pitchFamily="18" charset="2"/>
        <a:buChar char=""/>
        <a:defRPr kern="1200">
          <a:solidFill>
            <a:srgbClr val="595959"/>
          </a:solidFill>
          <a:latin typeface="+mn-lt"/>
          <a:ea typeface="+mn-ea"/>
          <a:cs typeface="+mn-cs"/>
        </a:defRPr>
      </a:lvl4pPr>
      <a:lvl5pPr marL="1720850" indent="-349250" algn="l" rtl="0" eaLnBrk="0" fontAlgn="base" hangingPunct="0">
        <a:spcBef>
          <a:spcPts val="600"/>
        </a:spcBef>
        <a:spcAft>
          <a:spcPct val="0"/>
        </a:spcAft>
        <a:buClr>
          <a:schemeClr val="accent1"/>
        </a:buClr>
        <a:buFont typeface="Wingdings 2" panose="05020102010507070707" pitchFamily="18" charset="2"/>
        <a:buChar char=""/>
        <a:defRPr kern="1200">
          <a:solidFill>
            <a:srgbClr val="595959"/>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67418F97-1753-47D0-AE6F-10E5445D5071}"/>
              </a:ext>
            </a:extLst>
          </p:cNvPr>
          <p:cNvSpPr>
            <a:spLocks noGrp="1"/>
          </p:cNvSpPr>
          <p:nvPr>
            <p:ph type="title"/>
          </p:nvPr>
        </p:nvSpPr>
        <p:spPr bwMode="auto">
          <a:xfrm>
            <a:off x="1" y="1123950"/>
            <a:ext cx="11885084" cy="914400"/>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188720" tIns="45720" rIns="27432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80ED86AE-CBE6-4FE7-AC6E-28B3D733AB44}"/>
              </a:ext>
            </a:extLst>
          </p:cNvPr>
          <p:cNvSpPr>
            <a:spLocks noGrp="1"/>
          </p:cNvSpPr>
          <p:nvPr>
            <p:ph type="body" idx="1"/>
          </p:nvPr>
        </p:nvSpPr>
        <p:spPr bwMode="auto">
          <a:xfrm>
            <a:off x="1485901" y="2595563"/>
            <a:ext cx="10147300" cy="367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AD59D654-03F0-4B16-AD36-D100DA2F0CA6}"/>
              </a:ext>
            </a:extLst>
          </p:cNvPr>
          <p:cNvSpPr>
            <a:spLocks noGrp="1"/>
          </p:cNvSpPr>
          <p:nvPr>
            <p:ph type="dt" sz="half" idx="2"/>
          </p:nvPr>
        </p:nvSpPr>
        <p:spPr>
          <a:xfrm>
            <a:off x="8773584" y="188914"/>
            <a:ext cx="2844800" cy="365125"/>
          </a:xfrm>
          <a:prstGeom prst="rect">
            <a:avLst/>
          </a:prstGeom>
        </p:spPr>
        <p:txBody>
          <a:bodyPr vert="horz" lIns="91440" tIns="45720" rIns="91440" bIns="45720" rtlCol="0" anchor="ctr"/>
          <a:lstStyle>
            <a:lvl1pPr algn="r" eaLnBrk="1" hangingPunct="1">
              <a:defRPr sz="1000">
                <a:solidFill>
                  <a:schemeClr val="tx1">
                    <a:lumMod val="65000"/>
                    <a:lumOff val="35000"/>
                  </a:schemeClr>
                </a:solidFill>
                <a:latin typeface="Arial" charset="0"/>
              </a:defRPr>
            </a:lvl1pPr>
          </a:lstStyle>
          <a:p>
            <a:pPr>
              <a:defRPr/>
            </a:pPr>
            <a:fld id="{26F7EF00-9A92-4A30-ACA3-8DCE4C760733}" type="datetimeFigureOut">
              <a:rPr lang="en-US">
                <a:solidFill>
                  <a:prstClr val="black">
                    <a:lumMod val="65000"/>
                    <a:lumOff val="35000"/>
                  </a:prstClr>
                </a:solidFill>
              </a:rPr>
              <a:pPr>
                <a:defRPr/>
              </a:pPr>
              <a:t>1/20/2026</a:t>
            </a:fld>
            <a:endParaRPr lang="en-US">
              <a:solidFill>
                <a:prstClr val="black">
                  <a:lumMod val="65000"/>
                  <a:lumOff val="35000"/>
                </a:prstClr>
              </a:solidFill>
            </a:endParaRPr>
          </a:p>
        </p:txBody>
      </p:sp>
      <p:sp>
        <p:nvSpPr>
          <p:cNvPr id="5" name="Footer Placeholder 4">
            <a:extLst>
              <a:ext uri="{FF2B5EF4-FFF2-40B4-BE49-F238E27FC236}">
                <a16:creationId xmlns:a16="http://schemas.microsoft.com/office/drawing/2014/main" id="{8EADA8CC-9FD3-41F0-A507-F367C12A91CF}"/>
              </a:ext>
            </a:extLst>
          </p:cNvPr>
          <p:cNvSpPr>
            <a:spLocks noGrp="1"/>
          </p:cNvSpPr>
          <p:nvPr>
            <p:ph type="ftr" sz="quarter" idx="3"/>
          </p:nvPr>
        </p:nvSpPr>
        <p:spPr>
          <a:xfrm>
            <a:off x="1494367" y="188914"/>
            <a:ext cx="3860800" cy="365125"/>
          </a:xfrm>
          <a:prstGeom prst="rect">
            <a:avLst/>
          </a:prstGeom>
        </p:spPr>
        <p:txBody>
          <a:bodyPr vert="horz" lIns="91440" tIns="45720" rIns="91440" bIns="45720" rtlCol="0" anchor="ctr"/>
          <a:lstStyle>
            <a:lvl1pPr algn="l" eaLnBrk="1" hangingPunct="1">
              <a:defRPr sz="1000">
                <a:solidFill>
                  <a:schemeClr val="tx1">
                    <a:lumMod val="65000"/>
                    <a:lumOff val="35000"/>
                  </a:schemeClr>
                </a:solidFill>
                <a:latin typeface="Arial" charset="0"/>
              </a:defRPr>
            </a:lvl1pPr>
          </a:lstStyle>
          <a:p>
            <a:pPr>
              <a:defRPr/>
            </a:pPr>
            <a:endParaRPr lang="en-US">
              <a:solidFill>
                <a:prstClr val="black">
                  <a:lumMod val="65000"/>
                  <a:lumOff val="35000"/>
                </a:prstClr>
              </a:solidFill>
            </a:endParaRPr>
          </a:p>
        </p:txBody>
      </p:sp>
      <p:sp>
        <p:nvSpPr>
          <p:cNvPr id="6" name="Slide Number Placeholder 5">
            <a:extLst>
              <a:ext uri="{FF2B5EF4-FFF2-40B4-BE49-F238E27FC236}">
                <a16:creationId xmlns:a16="http://schemas.microsoft.com/office/drawing/2014/main" id="{B9343028-863D-477D-91ED-22F992752F19}"/>
              </a:ext>
            </a:extLst>
          </p:cNvPr>
          <p:cNvSpPr>
            <a:spLocks noGrp="1"/>
          </p:cNvSpPr>
          <p:nvPr>
            <p:ph type="sldNum" sz="quarter" idx="4"/>
          </p:nvPr>
        </p:nvSpPr>
        <p:spPr>
          <a:xfrm>
            <a:off x="11719984" y="6569076"/>
            <a:ext cx="609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800">
                <a:solidFill>
                  <a:srgbClr val="595959"/>
                </a:solidFill>
              </a:defRPr>
            </a:lvl1pPr>
          </a:lstStyle>
          <a:p>
            <a:pPr>
              <a:defRPr/>
            </a:pPr>
            <a:fld id="{1483CD94-2CD8-4E5E-A4AA-8EC12007418F}" type="slidenum">
              <a:rPr lang="en-US" altLang="en-US"/>
              <a:pPr>
                <a:defRPr/>
              </a:pPr>
              <a:t>‹#›</a:t>
            </a:fld>
            <a:endParaRPr lang="en-US" altLang="en-US"/>
          </a:p>
        </p:txBody>
      </p:sp>
      <p:sp>
        <p:nvSpPr>
          <p:cNvPr id="7" name="Rectangle 6">
            <a:extLst>
              <a:ext uri="{FF2B5EF4-FFF2-40B4-BE49-F238E27FC236}">
                <a16:creationId xmlns:a16="http://schemas.microsoft.com/office/drawing/2014/main" id="{4F4553CD-B1F6-431F-B8B5-6C9E57C51DBC}"/>
              </a:ext>
            </a:extLst>
          </p:cNvPr>
          <p:cNvSpPr/>
          <p:nvPr/>
        </p:nvSpPr>
        <p:spPr>
          <a:xfrm>
            <a:off x="1219201" y="1"/>
            <a:ext cx="10665884" cy="182563"/>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solidFill>
                <a:prstClr val="white"/>
              </a:solidFill>
            </a:endParaRPr>
          </a:p>
        </p:txBody>
      </p:sp>
      <p:sp>
        <p:nvSpPr>
          <p:cNvPr id="8" name="Rectangle 7">
            <a:extLst>
              <a:ext uri="{FF2B5EF4-FFF2-40B4-BE49-F238E27FC236}">
                <a16:creationId xmlns:a16="http://schemas.microsoft.com/office/drawing/2014/main" id="{A90D66E6-BDA3-4978-811E-17B4AF6171AC}"/>
              </a:ext>
            </a:extLst>
          </p:cNvPr>
          <p:cNvSpPr/>
          <p:nvPr/>
        </p:nvSpPr>
        <p:spPr>
          <a:xfrm>
            <a:off x="1219201" y="6675438"/>
            <a:ext cx="10665884" cy="182562"/>
          </a:xfrm>
          <a:prstGeom prst="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solidFill>
                <a:prstClr val="white"/>
              </a:solidFill>
            </a:endParaRPr>
          </a:p>
        </p:txBody>
      </p:sp>
    </p:spTree>
    <p:extLst>
      <p:ext uri="{BB962C8B-B14F-4D97-AF65-F5344CB8AC3E}">
        <p14:creationId xmlns:p14="http://schemas.microsoft.com/office/powerpoint/2010/main" val="3551890684"/>
      </p:ext>
    </p:extLst>
  </p:cSld>
  <p:clrMap bg1="lt1" tx1="dk1" bg2="lt2" tx2="dk2" accent1="accent1" accent2="accent2" accent3="accent3" accent4="accent4" accent5="accent5" accent6="accent6" hlink="hlink" folHlink="folHlink"/>
  <p:sldLayoutIdLst>
    <p:sldLayoutId id="2147484299" r:id="rId1"/>
    <p:sldLayoutId id="2147484300" r:id="rId2"/>
    <p:sldLayoutId id="2147484301" r:id="rId3"/>
    <p:sldLayoutId id="2147484302" r:id="rId4"/>
    <p:sldLayoutId id="2147484303" r:id="rId5"/>
    <p:sldLayoutId id="2147484304" r:id="rId6"/>
    <p:sldLayoutId id="2147484305" r:id="rId7"/>
    <p:sldLayoutId id="2147484306" r:id="rId8"/>
    <p:sldLayoutId id="2147484307" r:id="rId9"/>
    <p:sldLayoutId id="2147484308" r:id="rId10"/>
    <p:sldLayoutId id="2147484309" r:id="rId11"/>
    <p:sldLayoutId id="2147484310" r:id="rId12"/>
    <p:sldLayoutId id="2147484311" r:id="rId13"/>
    <p:sldLayoutId id="2147484312" r:id="rId14"/>
    <p:sldLayoutId id="2147484313" r:id="rId15"/>
    <p:sldLayoutId id="2147484314" r:id="rId16"/>
  </p:sldLayoutIdLst>
  <p:txStyles>
    <p:titleStyle>
      <a:lvl1pPr algn="l" rtl="0" eaLnBrk="0" fontAlgn="base" hangingPunct="0">
        <a:spcBef>
          <a:spcPct val="0"/>
        </a:spcBef>
        <a:spcAft>
          <a:spcPct val="0"/>
        </a:spcAft>
        <a:defRPr sz="3600" kern="1200">
          <a:solidFill>
            <a:schemeClr val="bg1"/>
          </a:solidFill>
          <a:latin typeface="+mj-lt"/>
          <a:ea typeface="+mj-ea"/>
          <a:cs typeface="+mj-cs"/>
        </a:defRPr>
      </a:lvl1pPr>
      <a:lvl2pPr algn="l" rtl="0" eaLnBrk="0" fontAlgn="base" hangingPunct="0">
        <a:spcBef>
          <a:spcPct val="0"/>
        </a:spcBef>
        <a:spcAft>
          <a:spcPct val="0"/>
        </a:spcAft>
        <a:defRPr sz="3600">
          <a:solidFill>
            <a:schemeClr val="bg1"/>
          </a:solidFill>
          <a:latin typeface="Century Gothic" pitchFamily="34" charset="0"/>
        </a:defRPr>
      </a:lvl2pPr>
      <a:lvl3pPr algn="l" rtl="0" eaLnBrk="0" fontAlgn="base" hangingPunct="0">
        <a:spcBef>
          <a:spcPct val="0"/>
        </a:spcBef>
        <a:spcAft>
          <a:spcPct val="0"/>
        </a:spcAft>
        <a:defRPr sz="3600">
          <a:solidFill>
            <a:schemeClr val="bg1"/>
          </a:solidFill>
          <a:latin typeface="Century Gothic" pitchFamily="34" charset="0"/>
        </a:defRPr>
      </a:lvl3pPr>
      <a:lvl4pPr algn="l" rtl="0" eaLnBrk="0" fontAlgn="base" hangingPunct="0">
        <a:spcBef>
          <a:spcPct val="0"/>
        </a:spcBef>
        <a:spcAft>
          <a:spcPct val="0"/>
        </a:spcAft>
        <a:defRPr sz="3600">
          <a:solidFill>
            <a:schemeClr val="bg1"/>
          </a:solidFill>
          <a:latin typeface="Century Gothic" pitchFamily="34" charset="0"/>
        </a:defRPr>
      </a:lvl4pPr>
      <a:lvl5pPr algn="l" rtl="0" eaLnBrk="0" fontAlgn="base" hangingPunct="0">
        <a:spcBef>
          <a:spcPct val="0"/>
        </a:spcBef>
        <a:spcAft>
          <a:spcPct val="0"/>
        </a:spcAft>
        <a:defRPr sz="3600">
          <a:solidFill>
            <a:schemeClr val="bg1"/>
          </a:solidFill>
          <a:latin typeface="Century Gothic" pitchFamily="34" charset="0"/>
        </a:defRPr>
      </a:lvl5pPr>
      <a:lvl6pPr marL="457200" algn="l" rtl="0" fontAlgn="base">
        <a:spcBef>
          <a:spcPct val="0"/>
        </a:spcBef>
        <a:spcAft>
          <a:spcPct val="0"/>
        </a:spcAft>
        <a:defRPr sz="3600">
          <a:solidFill>
            <a:schemeClr val="bg1"/>
          </a:solidFill>
          <a:latin typeface="Century Gothic" pitchFamily="34" charset="0"/>
        </a:defRPr>
      </a:lvl6pPr>
      <a:lvl7pPr marL="914400" algn="l" rtl="0" fontAlgn="base">
        <a:spcBef>
          <a:spcPct val="0"/>
        </a:spcBef>
        <a:spcAft>
          <a:spcPct val="0"/>
        </a:spcAft>
        <a:defRPr sz="3600">
          <a:solidFill>
            <a:schemeClr val="bg1"/>
          </a:solidFill>
          <a:latin typeface="Century Gothic" pitchFamily="34" charset="0"/>
        </a:defRPr>
      </a:lvl7pPr>
      <a:lvl8pPr marL="1371600" algn="l" rtl="0" fontAlgn="base">
        <a:spcBef>
          <a:spcPct val="0"/>
        </a:spcBef>
        <a:spcAft>
          <a:spcPct val="0"/>
        </a:spcAft>
        <a:defRPr sz="3600">
          <a:solidFill>
            <a:schemeClr val="bg1"/>
          </a:solidFill>
          <a:latin typeface="Century Gothic" pitchFamily="34" charset="0"/>
        </a:defRPr>
      </a:lvl8pPr>
      <a:lvl9pPr marL="1828800" algn="l" rtl="0" fontAlgn="base">
        <a:spcBef>
          <a:spcPct val="0"/>
        </a:spcBef>
        <a:spcAft>
          <a:spcPct val="0"/>
        </a:spcAft>
        <a:defRPr sz="3600">
          <a:solidFill>
            <a:schemeClr val="bg1"/>
          </a:solidFill>
          <a:latin typeface="Century Gothic" pitchFamily="34" charset="0"/>
        </a:defRPr>
      </a:lvl9pPr>
    </p:titleStyle>
    <p:bodyStyle>
      <a:lvl1pPr marL="342900" indent="-342900" algn="l" rtl="0" eaLnBrk="0" fontAlgn="base" hangingPunct="0">
        <a:spcBef>
          <a:spcPts val="2000"/>
        </a:spcBef>
        <a:spcAft>
          <a:spcPct val="0"/>
        </a:spcAft>
        <a:buClr>
          <a:schemeClr val="accent1"/>
        </a:buClr>
        <a:buFont typeface="Wingdings 2" panose="05020102010507070707" pitchFamily="18" charset="2"/>
        <a:buChar char=""/>
        <a:defRPr sz="2000" kern="1200">
          <a:solidFill>
            <a:srgbClr val="595959"/>
          </a:solidFill>
          <a:latin typeface="+mn-lt"/>
          <a:ea typeface="+mn-ea"/>
          <a:cs typeface="+mn-cs"/>
        </a:defRPr>
      </a:lvl1pPr>
      <a:lvl2pPr marL="685800" indent="-336550" algn="l" rtl="0" eaLnBrk="0" fontAlgn="base" hangingPunct="0">
        <a:spcBef>
          <a:spcPts val="600"/>
        </a:spcBef>
        <a:spcAft>
          <a:spcPct val="0"/>
        </a:spcAft>
        <a:buClr>
          <a:srgbClr val="51640B"/>
        </a:buClr>
        <a:buFont typeface="Wingdings 2" panose="05020102010507070707" pitchFamily="18" charset="2"/>
        <a:buChar char=""/>
        <a:defRPr kern="1200">
          <a:solidFill>
            <a:srgbClr val="595959"/>
          </a:solidFill>
          <a:latin typeface="+mn-lt"/>
          <a:ea typeface="+mn-ea"/>
          <a:cs typeface="+mn-cs"/>
        </a:defRPr>
      </a:lvl2pPr>
      <a:lvl3pPr marL="1035050" indent="-349250" algn="l" rtl="0" eaLnBrk="0" fontAlgn="base" hangingPunct="0">
        <a:spcBef>
          <a:spcPts val="600"/>
        </a:spcBef>
        <a:spcAft>
          <a:spcPct val="0"/>
        </a:spcAft>
        <a:buClr>
          <a:schemeClr val="accent1"/>
        </a:buClr>
        <a:buFont typeface="Wingdings 2" panose="05020102010507070707" pitchFamily="18" charset="2"/>
        <a:buChar char=""/>
        <a:defRPr kern="1200">
          <a:solidFill>
            <a:srgbClr val="595959"/>
          </a:solidFill>
          <a:latin typeface="+mn-lt"/>
          <a:ea typeface="+mn-ea"/>
          <a:cs typeface="+mn-cs"/>
        </a:defRPr>
      </a:lvl3pPr>
      <a:lvl4pPr marL="1371600" indent="-336550" algn="l" rtl="0" eaLnBrk="0" fontAlgn="base" hangingPunct="0">
        <a:spcBef>
          <a:spcPts val="600"/>
        </a:spcBef>
        <a:spcAft>
          <a:spcPct val="0"/>
        </a:spcAft>
        <a:buClr>
          <a:srgbClr val="51640B"/>
        </a:buClr>
        <a:buFont typeface="Wingdings 2" panose="05020102010507070707" pitchFamily="18" charset="2"/>
        <a:buChar char=""/>
        <a:defRPr kern="1200">
          <a:solidFill>
            <a:srgbClr val="595959"/>
          </a:solidFill>
          <a:latin typeface="+mn-lt"/>
          <a:ea typeface="+mn-ea"/>
          <a:cs typeface="+mn-cs"/>
        </a:defRPr>
      </a:lvl4pPr>
      <a:lvl5pPr marL="1720850" indent="-349250" algn="l" rtl="0" eaLnBrk="0" fontAlgn="base" hangingPunct="0">
        <a:spcBef>
          <a:spcPts val="600"/>
        </a:spcBef>
        <a:spcAft>
          <a:spcPct val="0"/>
        </a:spcAft>
        <a:buClr>
          <a:schemeClr val="accent1"/>
        </a:buClr>
        <a:buFont typeface="Wingdings 2" panose="05020102010507070707" pitchFamily="18" charset="2"/>
        <a:buChar char=""/>
        <a:defRPr kern="1200">
          <a:solidFill>
            <a:srgbClr val="595959"/>
          </a:solidFill>
          <a:latin typeface="+mn-lt"/>
          <a:ea typeface="+mn-ea"/>
          <a:cs typeface="+mn-cs"/>
        </a:defRPr>
      </a:lvl5pPr>
      <a:lvl6pPr marL="2055813"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398713" indent="-344488" algn="l" defTabSz="914400" rtl="0" eaLnBrk="1" latinLnBrk="0" hangingPunct="1">
        <a:spcBef>
          <a:spcPct val="20000"/>
        </a:spcBef>
        <a:buClr>
          <a:schemeClr val="accent1"/>
        </a:buClr>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743200" indent="-344488"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3087688" indent="-344488" algn="l" defTabSz="914400" rtl="0" eaLnBrk="1" latinLnBrk="0" hangingPunct="1">
        <a:spcBef>
          <a:spcPct val="20000"/>
        </a:spcBef>
        <a:buClr>
          <a:schemeClr val="accent1"/>
        </a:buClr>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3.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699915F-588C-3A4C-935F-02ED3AC674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ES_tradnl"/>
          </a:p>
        </p:txBody>
      </p:sp>
      <p:sp>
        <p:nvSpPr>
          <p:cNvPr id="3" name="Marcador de texto 2">
            <a:extLst>
              <a:ext uri="{FF2B5EF4-FFF2-40B4-BE49-F238E27FC236}">
                <a16:creationId xmlns:a16="http://schemas.microsoft.com/office/drawing/2014/main" id="{03574F8C-DB2F-7940-87BB-7CBBC7497D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07CDC67E-7C40-1346-8281-0F23293083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A0A67A28-7DE5-204D-AACE-8D45900A79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658F720A-8E36-FF4E-A071-25A5694101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pic>
        <p:nvPicPr>
          <p:cNvPr id="7" name="Picture 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830842" y="144083"/>
            <a:ext cx="1103665" cy="336618"/>
          </a:xfrm>
          <a:prstGeom prst="rect">
            <a:avLst/>
          </a:prstGeom>
        </p:spPr>
      </p:pic>
    </p:spTree>
    <p:extLst>
      <p:ext uri="{BB962C8B-B14F-4D97-AF65-F5344CB8AC3E}">
        <p14:creationId xmlns:p14="http://schemas.microsoft.com/office/powerpoint/2010/main" val="2164941399"/>
      </p:ext>
    </p:extLst>
  </p:cSld>
  <p:clrMap bg1="lt1" tx1="dk1" bg2="lt2" tx2="dk2" accent1="accent1" accent2="accent2" accent3="accent3" accent4="accent4" accent5="accent5" accent6="accent6" hlink="hlink" folHlink="folHlink"/>
  <p:sldLayoutIdLst>
    <p:sldLayoutId id="2147484316" r:id="rId1"/>
    <p:sldLayoutId id="2147484317" r:id="rId2"/>
    <p:sldLayoutId id="2147484318" r:id="rId3"/>
    <p:sldLayoutId id="2147484319" r:id="rId4"/>
    <p:sldLayoutId id="2147484320" r:id="rId5"/>
    <p:sldLayoutId id="2147484321" r:id="rId6"/>
    <p:sldLayoutId id="2147484322" r:id="rId7"/>
    <p:sldLayoutId id="2147484323" r:id="rId8"/>
    <p:sldLayoutId id="2147484324" r:id="rId9"/>
    <p:sldLayoutId id="2147484325" r:id="rId10"/>
    <p:sldLayoutId id="2147484326" r:id="rId11"/>
    <p:sldLayoutId id="214748432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2396326"/>
      </p:ext>
    </p:extLst>
  </p:cSld>
  <p:clrMap bg1="lt1" tx1="dk1" bg2="lt2" tx2="dk2" accent1="accent1" accent2="accent2" accent3="accent3" accent4="accent4" accent5="accent5" accent6="accent6" hlink="hlink" folHlink="folHlink"/>
  <p:sldLayoutIdLst>
    <p:sldLayoutId id="2147484329" r:id="rId1"/>
    <p:sldLayoutId id="2147484330" r:id="rId2"/>
    <p:sldLayoutId id="2147484331" r:id="rId3"/>
    <p:sldLayoutId id="2147484332" r:id="rId4"/>
    <p:sldLayoutId id="2147484333" r:id="rId5"/>
    <p:sldLayoutId id="2147484334" r:id="rId6"/>
    <p:sldLayoutId id="2147484335" r:id="rId7"/>
    <p:sldLayoutId id="2147484336" r:id="rId8"/>
    <p:sldLayoutId id="2147484337" r:id="rId9"/>
    <p:sldLayoutId id="2147484338" r:id="rId10"/>
    <p:sldLayoutId id="2147484339" r:id="rId11"/>
    <p:sldLayoutId id="2147484340" r:id="rId12"/>
    <p:sldLayoutId id="2147484341" r:id="rId13"/>
    <p:sldLayoutId id="2147484342" r:id="rId14"/>
    <p:sldLayoutId id="2147484343" r:id="rId15"/>
    <p:sldLayoutId id="2147484344" r:id="rId16"/>
    <p:sldLayoutId id="2147484345" r:id="rId17"/>
    <p:sldLayoutId id="2147484346" r:id="rId18"/>
    <p:sldLayoutId id="2147484347" r:id="rId19"/>
    <p:sldLayoutId id="2147484348" r:id="rId20"/>
    <p:sldLayoutId id="2147484349" r:id="rId21"/>
    <p:sldLayoutId id="2147484350" r:id="rId22"/>
    <p:sldLayoutId id="2147484351" r:id="rId23"/>
    <p:sldLayoutId id="2147484352" r:id="rId24"/>
    <p:sldLayoutId id="2147484353" r:id="rId25"/>
    <p:sldLayoutId id="2147484354" r:id="rId26"/>
    <p:sldLayoutId id="2147484355" r:id="rId27"/>
    <p:sldLayoutId id="2147484356" r:id="rId28"/>
    <p:sldLayoutId id="2147484357" r:id="rId29"/>
    <p:sldLayoutId id="2147484358" r:id="rId30"/>
    <p:sldLayoutId id="2147484359" r:id="rId31"/>
    <p:sldLayoutId id="2147484360" r:id="rId32"/>
    <p:sldLayoutId id="2147484361" r:id="rId33"/>
    <p:sldLayoutId id="2147484362" r:id="rId34"/>
    <p:sldLayoutId id="2147484363" r:id="rId35"/>
    <p:sldLayoutId id="2147484364" r:id="rId36"/>
    <p:sldLayoutId id="2147484365" r:id="rId37"/>
    <p:sldLayoutId id="2147484366" r:id="rId38"/>
    <p:sldLayoutId id="2147484367" r:id="rId39"/>
    <p:sldLayoutId id="2147484368" r:id="rId40"/>
    <p:sldLayoutId id="2147484369" r:id="rId41"/>
    <p:sldLayoutId id="2147484370" r:id="rId42"/>
    <p:sldLayoutId id="2147484371" r:id="rId43"/>
    <p:sldLayoutId id="2147484372" r:id="rId44"/>
    <p:sldLayoutId id="2147484373" r:id="rId45"/>
    <p:sldLayoutId id="2147484374" r:id="rId46"/>
    <p:sldLayoutId id="2147484375" r:id="rId47"/>
    <p:sldLayoutId id="2147484376" r:id="rId48"/>
    <p:sldLayoutId id="2147484377" r:id="rId49"/>
    <p:sldLayoutId id="2147484378" r:id="rId50"/>
    <p:sldLayoutId id="2147484379" r:id="rId51"/>
    <p:sldLayoutId id="2147484380" r:id="rId52"/>
    <p:sldLayoutId id="2147484381" r:id="rId53"/>
    <p:sldLayoutId id="2147484382" r:id="rId54"/>
    <p:sldLayoutId id="2147484383" r:id="rId55"/>
    <p:sldLayoutId id="2147484384" r:id="rId56"/>
    <p:sldLayoutId id="2147484385" r:id="rId57"/>
    <p:sldLayoutId id="2147484386" r:id="rId58"/>
    <p:sldLayoutId id="2147484387" r:id="rId59"/>
    <p:sldLayoutId id="2147484388" r:id="rId60"/>
    <p:sldLayoutId id="2147484389" r:id="rId61"/>
    <p:sldLayoutId id="2147484390" r:id="rId62"/>
    <p:sldLayoutId id="2147484391" r:id="rId63"/>
    <p:sldLayoutId id="2147484392" r:id="rId64"/>
    <p:sldLayoutId id="2147484393" r:id="rId65"/>
    <p:sldLayoutId id="2147484394" r:id="rId66"/>
    <p:sldLayoutId id="2147484395" r:id="rId67"/>
    <p:sldLayoutId id="2147484396" r:id="rId68"/>
    <p:sldLayoutId id="2147484397" r:id="rId69"/>
    <p:sldLayoutId id="2147484398" r:id="rId70"/>
    <p:sldLayoutId id="2147484399" r:id="rId71"/>
    <p:sldLayoutId id="2147484400" r:id="rId72"/>
    <p:sldLayoutId id="2147484401" r:id="rId73"/>
    <p:sldLayoutId id="2147484402" r:id="rId74"/>
    <p:sldLayoutId id="2147484403" r:id="rId75"/>
    <p:sldLayoutId id="2147484404" r:id="rId7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640">
          <p15:clr>
            <a:srgbClr val="F26B43"/>
          </p15:clr>
        </p15:guide>
        <p15:guide id="2" pos="3840">
          <p15:clr>
            <a:srgbClr val="F26B43"/>
          </p15:clr>
        </p15:guide>
        <p15:guide id="3" pos="7287">
          <p15:clr>
            <a:srgbClr val="F26B43"/>
          </p15:clr>
        </p15:guide>
        <p15:guide id="4" pos="393">
          <p15:clr>
            <a:srgbClr val="F26B43"/>
          </p15:clr>
        </p15:guide>
      </p15:sldGuideLst>
    </p:ext>
  </p:extLst>
</p:sldMaster>
</file>

<file path=ppt/slideMasters/slideMaster35.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699915F-588C-3A4C-935F-02ED3AC674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ES_tradnl"/>
          </a:p>
        </p:txBody>
      </p:sp>
      <p:sp>
        <p:nvSpPr>
          <p:cNvPr id="3" name="Marcador de texto 2">
            <a:extLst>
              <a:ext uri="{FF2B5EF4-FFF2-40B4-BE49-F238E27FC236}">
                <a16:creationId xmlns:a16="http://schemas.microsoft.com/office/drawing/2014/main" id="{03574F8C-DB2F-7940-87BB-7CBBC7497D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07CDC67E-7C40-1346-8281-0F23293083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6C7242-DE59-F342-8588-9887C401BB65}" type="datetimeFigureOut">
              <a:rPr lang="es-ES_tradnl" smtClean="0"/>
              <a:t>20/01/2026</a:t>
            </a:fld>
            <a:endParaRPr lang="es-ES_tradnl"/>
          </a:p>
        </p:txBody>
      </p:sp>
      <p:sp>
        <p:nvSpPr>
          <p:cNvPr id="5" name="Marcador de pie de página 4">
            <a:extLst>
              <a:ext uri="{FF2B5EF4-FFF2-40B4-BE49-F238E27FC236}">
                <a16:creationId xmlns:a16="http://schemas.microsoft.com/office/drawing/2014/main" id="{A0A67A28-7DE5-204D-AACE-8D45900A79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a:extLst>
              <a:ext uri="{FF2B5EF4-FFF2-40B4-BE49-F238E27FC236}">
                <a16:creationId xmlns:a16="http://schemas.microsoft.com/office/drawing/2014/main" id="{658F720A-8E36-FF4E-A071-25A5694101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9576C5-C55E-4E4D-809A-340EAD673E42}" type="slidenum">
              <a:rPr lang="es-ES_tradnl" smtClean="0"/>
              <a:t>‹#›</a:t>
            </a:fld>
            <a:endParaRPr lang="es-ES_tradnl"/>
          </a:p>
        </p:txBody>
      </p:sp>
    </p:spTree>
    <p:extLst>
      <p:ext uri="{BB962C8B-B14F-4D97-AF65-F5344CB8AC3E}">
        <p14:creationId xmlns:p14="http://schemas.microsoft.com/office/powerpoint/2010/main" val="3342450744"/>
      </p:ext>
    </p:extLst>
  </p:cSld>
  <p:clrMap bg1="lt1" tx1="dk1" bg2="lt2" tx2="dk2" accent1="accent1" accent2="accent2" accent3="accent3" accent4="accent4" accent5="accent5" accent6="accent6" hlink="hlink" folHlink="folHlink"/>
  <p:sldLayoutIdLst>
    <p:sldLayoutId id="2147484406" r:id="rId1"/>
    <p:sldLayoutId id="2147484407" r:id="rId2"/>
    <p:sldLayoutId id="2147484408" r:id="rId3"/>
    <p:sldLayoutId id="2147484409" r:id="rId4"/>
    <p:sldLayoutId id="2147484410" r:id="rId5"/>
    <p:sldLayoutId id="2147484411" r:id="rId6"/>
    <p:sldLayoutId id="2147484412" r:id="rId7"/>
    <p:sldLayoutId id="2147484413" r:id="rId8"/>
    <p:sldLayoutId id="2147484414" r:id="rId9"/>
    <p:sldLayoutId id="2147484415" r:id="rId10"/>
    <p:sldLayoutId id="2147484416" r:id="rId11"/>
    <p:sldLayoutId id="214748441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132886"/>
            <a:ext cx="10515600" cy="498187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1"/>
            <a:ext cx="12192000" cy="888243"/>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9" name="Picture 8"/>
          <p:cNvPicPr>
            <a:picLocks noChangeAspect="1"/>
          </p:cNvPicPr>
          <p:nvPr userDrawn="1"/>
        </p:nvPicPr>
        <p:blipFill>
          <a:blip r:embed="rId16"/>
          <a:stretch>
            <a:fillRect/>
          </a:stretch>
        </p:blipFill>
        <p:spPr>
          <a:xfrm>
            <a:off x="830278" y="6114756"/>
            <a:ext cx="1426820" cy="677288"/>
          </a:xfrm>
          <a:prstGeom prst="rect">
            <a:avLst/>
          </a:prstGeom>
        </p:spPr>
      </p:pic>
      <p:cxnSp>
        <p:nvCxnSpPr>
          <p:cNvPr id="10" name="Straight Connector 9"/>
          <p:cNvCxnSpPr/>
          <p:nvPr userDrawn="1"/>
        </p:nvCxnSpPr>
        <p:spPr>
          <a:xfrm flipV="1">
            <a:off x="2591611" y="6450035"/>
            <a:ext cx="9473496" cy="673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sp>
        <p:nvSpPr>
          <p:cNvPr id="18" name="Slide Number Placeholder 5"/>
          <p:cNvSpPr>
            <a:spLocks noGrp="1"/>
          </p:cNvSpPr>
          <p:nvPr>
            <p:ph type="sldNum" sz="quarter" idx="4"/>
          </p:nvPr>
        </p:nvSpPr>
        <p:spPr>
          <a:xfrm>
            <a:off x="11275565" y="6591018"/>
            <a:ext cx="609600" cy="182880"/>
          </a:xfrm>
          <a:prstGeom prst="rect">
            <a:avLst/>
          </a:prstGeom>
        </p:spPr>
        <p:txBody>
          <a:bodyPr vert="horz" lIns="91440" tIns="45720" rIns="91440" bIns="45720" rtlCol="0" anchor="ctr"/>
          <a:lstStyle>
            <a:lvl1pPr>
              <a:defRPr lang="uk-UA" sz="1000" i="1" smtClean="0">
                <a:solidFill>
                  <a:schemeClr val="tx1">
                    <a:tint val="75000"/>
                  </a:schemeClr>
                </a:solidFill>
              </a:defRPr>
            </a:lvl1pPr>
          </a:lstStyle>
          <a:p>
            <a:pPr algn="ctr"/>
            <a:fld id="{23DBA777-F2E9-3143-A920-61D557FAA962}" type="slidenum">
              <a:rPr lang="uk-UA" smtClean="0"/>
              <a:pPr algn="ctr"/>
              <a:t>‹#›</a:t>
            </a:fld>
            <a:endParaRPr lang="uk-UA" dirty="0"/>
          </a:p>
        </p:txBody>
      </p:sp>
      <p:sp>
        <p:nvSpPr>
          <p:cNvPr id="19" name="Footer Placeholder 4"/>
          <p:cNvSpPr>
            <a:spLocks noGrp="1"/>
          </p:cNvSpPr>
          <p:nvPr>
            <p:ph type="ftr" sz="quarter" idx="3"/>
          </p:nvPr>
        </p:nvSpPr>
        <p:spPr>
          <a:xfrm>
            <a:off x="7005667" y="6591018"/>
            <a:ext cx="3048000" cy="182880"/>
          </a:xfrm>
          <a:prstGeom prst="rect">
            <a:avLst/>
          </a:prstGeom>
        </p:spPr>
        <p:txBody>
          <a:bodyPr vert="horz" lIns="91440" tIns="45720" rIns="91440" bIns="45720" rtlCol="0" anchor="ctr"/>
          <a:lstStyle>
            <a:lvl1pPr algn="ctr">
              <a:defRPr sz="1000" i="1">
                <a:solidFill>
                  <a:schemeClr val="tx1">
                    <a:tint val="75000"/>
                  </a:schemeClr>
                </a:solidFill>
              </a:defRPr>
            </a:lvl1pPr>
          </a:lstStyle>
          <a:p>
            <a:r>
              <a:rPr lang="en-US" dirty="0"/>
              <a:t>Proprietary &amp; Confidential Information</a:t>
            </a:r>
          </a:p>
        </p:txBody>
      </p:sp>
      <p:sp>
        <p:nvSpPr>
          <p:cNvPr id="20" name="Date Placeholder 3"/>
          <p:cNvSpPr>
            <a:spLocks noGrp="1"/>
          </p:cNvSpPr>
          <p:nvPr>
            <p:ph type="dt" sz="half" idx="2"/>
          </p:nvPr>
        </p:nvSpPr>
        <p:spPr>
          <a:xfrm>
            <a:off x="10051175" y="6591018"/>
            <a:ext cx="1219200" cy="182880"/>
          </a:xfrm>
          <a:prstGeom prst="rect">
            <a:avLst/>
          </a:prstGeom>
        </p:spPr>
        <p:txBody>
          <a:bodyPr vert="horz" lIns="91440" tIns="45720" rIns="91440" bIns="45720" rtlCol="0" anchor="ctr"/>
          <a:lstStyle>
            <a:lvl1pPr>
              <a:defRPr lang="en-US" sz="1000" i="1" smtClean="0">
                <a:solidFill>
                  <a:schemeClr val="tx1">
                    <a:tint val="75000"/>
                  </a:schemeClr>
                </a:solidFill>
                <a:latin typeface="+mn-lt"/>
              </a:defRPr>
            </a:lvl1pPr>
          </a:lstStyle>
          <a:p>
            <a:pPr algn="ctr"/>
            <a:fld id="{C13057FC-40DF-E342-A422-BF3AD635F42F}" type="datetime5">
              <a:rPr lang="en-US" smtClean="0"/>
              <a:t>20-Jan-26</a:t>
            </a:fld>
            <a:endParaRPr lang="mr-IN" dirty="0"/>
          </a:p>
        </p:txBody>
      </p:sp>
      <p:sp>
        <p:nvSpPr>
          <p:cNvPr id="21" name="Title Placeholder 20"/>
          <p:cNvSpPr>
            <a:spLocks noGrp="1"/>
          </p:cNvSpPr>
          <p:nvPr>
            <p:ph type="title"/>
          </p:nvPr>
        </p:nvSpPr>
        <p:spPr>
          <a:xfrm>
            <a:off x="838200" y="292589"/>
            <a:ext cx="10515600" cy="505018"/>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3503216459"/>
      </p:ext>
    </p:extLst>
  </p:cSld>
  <p:clrMap bg1="lt1" tx1="dk1" bg2="lt2" tx2="dk2" accent1="accent1" accent2="accent2" accent3="accent3" accent4="accent4" accent5="accent5" accent6="accent6" hlink="hlink" folHlink="folHlink"/>
  <p:sldLayoutIdLst>
    <p:sldLayoutId id="2147484419" r:id="rId1"/>
    <p:sldLayoutId id="2147484420" r:id="rId2"/>
    <p:sldLayoutId id="2147484421" r:id="rId3"/>
    <p:sldLayoutId id="2147484422" r:id="rId4"/>
    <p:sldLayoutId id="2147484423" r:id="rId5"/>
    <p:sldLayoutId id="2147484424" r:id="rId6"/>
    <p:sldLayoutId id="2147484425" r:id="rId7"/>
    <p:sldLayoutId id="2147484426" r:id="rId8"/>
    <p:sldLayoutId id="2147484427" r:id="rId9"/>
    <p:sldLayoutId id="2147484428" r:id="rId10"/>
    <p:sldLayoutId id="2147484429" r:id="rId11"/>
    <p:sldLayoutId id="2147484430" r:id="rId12"/>
    <p:sldLayoutId id="2147484431" r:id="rId13"/>
    <p:sldLayoutId id="2147484432" r:id="rId14"/>
  </p:sldLayoutIdLst>
  <p:hf hdr="0"/>
  <p:txStyles>
    <p:titleStyle>
      <a:lvl1pPr algn="l" defTabSz="914400" rtl="0" eaLnBrk="1" latinLnBrk="0" hangingPunct="1">
        <a:lnSpc>
          <a:spcPct val="90000"/>
        </a:lnSpc>
        <a:spcBef>
          <a:spcPct val="0"/>
        </a:spcBef>
        <a:buNone/>
        <a:defRPr sz="3200" b="1" kern="1200">
          <a:solidFill>
            <a:schemeClr val="bg1">
              <a:lumMod val="85000"/>
            </a:schemeClr>
          </a:solidFill>
          <a:latin typeface="+mn-lt"/>
          <a:ea typeface="+mj-ea"/>
          <a:cs typeface="+mj-cs"/>
        </a:defRPr>
      </a:lvl1pPr>
    </p:titleStyle>
    <p:bodyStyle>
      <a:lvl1pPr marL="292100" indent="-292100" algn="l" defTabSz="914400" rtl="0" eaLnBrk="1" latinLnBrk="0" hangingPunct="1">
        <a:lnSpc>
          <a:spcPct val="90000"/>
        </a:lnSpc>
        <a:spcBef>
          <a:spcPts val="1000"/>
        </a:spcBef>
        <a:buClr>
          <a:srgbClr val="C00000"/>
        </a:buClr>
        <a:buSzPct val="75000"/>
        <a:buFont typeface="Wingdings" charset="2"/>
        <a:buChar char="q"/>
        <a:tabLst/>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charset="2"/>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Courier New" charset="0"/>
        <a:buChar char="o"/>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8200" y="1132886"/>
            <a:ext cx="10515600" cy="498187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1"/>
            <a:ext cx="12192000" cy="888243"/>
          </a:xfrm>
          <a:prstGeom prst="rect">
            <a:avLst/>
          </a:prstGeom>
          <a:solidFill>
            <a:srgbClr val="00206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p>
        </p:txBody>
      </p:sp>
      <p:pic>
        <p:nvPicPr>
          <p:cNvPr id="9" name="Picture 8"/>
          <p:cNvPicPr>
            <a:picLocks noChangeAspect="1"/>
          </p:cNvPicPr>
          <p:nvPr userDrawn="1"/>
        </p:nvPicPr>
        <p:blipFill>
          <a:blip r:embed="rId16"/>
          <a:stretch>
            <a:fillRect/>
          </a:stretch>
        </p:blipFill>
        <p:spPr>
          <a:xfrm>
            <a:off x="830278" y="6114756"/>
            <a:ext cx="1426820" cy="677288"/>
          </a:xfrm>
          <a:prstGeom prst="rect">
            <a:avLst/>
          </a:prstGeom>
        </p:spPr>
      </p:pic>
      <p:cxnSp>
        <p:nvCxnSpPr>
          <p:cNvPr id="10" name="Straight Connector 9"/>
          <p:cNvCxnSpPr/>
          <p:nvPr userDrawn="1"/>
        </p:nvCxnSpPr>
        <p:spPr>
          <a:xfrm flipV="1">
            <a:off x="2591611" y="6450035"/>
            <a:ext cx="9473496" cy="673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sp>
        <p:nvSpPr>
          <p:cNvPr id="18" name="Slide Number Placeholder 5"/>
          <p:cNvSpPr>
            <a:spLocks noGrp="1"/>
          </p:cNvSpPr>
          <p:nvPr>
            <p:ph type="sldNum" sz="quarter" idx="4"/>
          </p:nvPr>
        </p:nvSpPr>
        <p:spPr>
          <a:xfrm>
            <a:off x="11275565" y="6591018"/>
            <a:ext cx="609600" cy="182880"/>
          </a:xfrm>
          <a:prstGeom prst="rect">
            <a:avLst/>
          </a:prstGeom>
        </p:spPr>
        <p:txBody>
          <a:bodyPr vert="horz" lIns="91440" tIns="45720" rIns="91440" bIns="45720" rtlCol="0" anchor="ctr"/>
          <a:lstStyle>
            <a:lvl1pPr>
              <a:defRPr lang="uk-UA" sz="1000" i="1" smtClean="0">
                <a:solidFill>
                  <a:schemeClr val="tx1">
                    <a:tint val="75000"/>
                  </a:schemeClr>
                </a:solidFill>
              </a:defRPr>
            </a:lvl1pPr>
          </a:lstStyle>
          <a:p>
            <a:pPr algn="ctr"/>
            <a:fld id="{23DBA777-F2E9-3143-A920-61D557FAA962}" type="slidenum">
              <a:rPr lang="uk-UA" smtClean="0"/>
              <a:pPr algn="ctr"/>
              <a:t>‹#›</a:t>
            </a:fld>
            <a:endParaRPr lang="uk-UA" dirty="0"/>
          </a:p>
        </p:txBody>
      </p:sp>
      <p:sp>
        <p:nvSpPr>
          <p:cNvPr id="19" name="Footer Placeholder 4"/>
          <p:cNvSpPr>
            <a:spLocks noGrp="1"/>
          </p:cNvSpPr>
          <p:nvPr>
            <p:ph type="ftr" sz="quarter" idx="3"/>
          </p:nvPr>
        </p:nvSpPr>
        <p:spPr>
          <a:xfrm>
            <a:off x="7005667" y="6591018"/>
            <a:ext cx="3048000" cy="182880"/>
          </a:xfrm>
          <a:prstGeom prst="rect">
            <a:avLst/>
          </a:prstGeom>
        </p:spPr>
        <p:txBody>
          <a:bodyPr vert="horz" lIns="91440" tIns="45720" rIns="91440" bIns="45720" rtlCol="0" anchor="ctr"/>
          <a:lstStyle>
            <a:lvl1pPr algn="ctr">
              <a:defRPr sz="1000" i="1">
                <a:solidFill>
                  <a:schemeClr val="tx1">
                    <a:tint val="75000"/>
                  </a:schemeClr>
                </a:solidFill>
              </a:defRPr>
            </a:lvl1pPr>
          </a:lstStyle>
          <a:p>
            <a:r>
              <a:rPr lang="en-US" dirty="0"/>
              <a:t>Proprietary &amp; Confidential Information</a:t>
            </a:r>
          </a:p>
        </p:txBody>
      </p:sp>
      <p:sp>
        <p:nvSpPr>
          <p:cNvPr id="20" name="Date Placeholder 3"/>
          <p:cNvSpPr>
            <a:spLocks noGrp="1"/>
          </p:cNvSpPr>
          <p:nvPr>
            <p:ph type="dt" sz="half" idx="2"/>
          </p:nvPr>
        </p:nvSpPr>
        <p:spPr>
          <a:xfrm>
            <a:off x="10051175" y="6591018"/>
            <a:ext cx="1219200" cy="182880"/>
          </a:xfrm>
          <a:prstGeom prst="rect">
            <a:avLst/>
          </a:prstGeom>
        </p:spPr>
        <p:txBody>
          <a:bodyPr vert="horz" lIns="91440" tIns="45720" rIns="91440" bIns="45720" rtlCol="0" anchor="ctr"/>
          <a:lstStyle>
            <a:lvl1pPr>
              <a:defRPr lang="en-US" sz="1000" i="1" smtClean="0">
                <a:solidFill>
                  <a:schemeClr val="tx1">
                    <a:tint val="75000"/>
                  </a:schemeClr>
                </a:solidFill>
                <a:latin typeface="+mn-lt"/>
              </a:defRPr>
            </a:lvl1pPr>
          </a:lstStyle>
          <a:p>
            <a:pPr algn="ctr"/>
            <a:fld id="{C13057FC-40DF-E342-A422-BF3AD635F42F}" type="datetime5">
              <a:rPr lang="en-US" smtClean="0"/>
              <a:t>20-Jan-26</a:t>
            </a:fld>
            <a:endParaRPr lang="mr-IN" dirty="0"/>
          </a:p>
        </p:txBody>
      </p:sp>
      <p:sp>
        <p:nvSpPr>
          <p:cNvPr id="21" name="Title Placeholder 20"/>
          <p:cNvSpPr>
            <a:spLocks noGrp="1"/>
          </p:cNvSpPr>
          <p:nvPr>
            <p:ph type="title"/>
          </p:nvPr>
        </p:nvSpPr>
        <p:spPr>
          <a:xfrm>
            <a:off x="838200" y="292589"/>
            <a:ext cx="10515600" cy="505018"/>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3241119046"/>
      </p:ext>
    </p:extLst>
  </p:cSld>
  <p:clrMap bg1="lt1" tx1="dk1" bg2="lt2" tx2="dk2" accent1="accent1" accent2="accent2" accent3="accent3" accent4="accent4" accent5="accent5" accent6="accent6" hlink="hlink" folHlink="folHlink"/>
  <p:sldLayoutIdLst>
    <p:sldLayoutId id="2147484434" r:id="rId1"/>
    <p:sldLayoutId id="2147484435" r:id="rId2"/>
    <p:sldLayoutId id="2147484436" r:id="rId3"/>
    <p:sldLayoutId id="2147484437" r:id="rId4"/>
    <p:sldLayoutId id="2147484438" r:id="rId5"/>
    <p:sldLayoutId id="2147484439" r:id="rId6"/>
    <p:sldLayoutId id="2147484440" r:id="rId7"/>
    <p:sldLayoutId id="2147484441" r:id="rId8"/>
    <p:sldLayoutId id="2147484442" r:id="rId9"/>
    <p:sldLayoutId id="2147484443" r:id="rId10"/>
    <p:sldLayoutId id="2147484444" r:id="rId11"/>
    <p:sldLayoutId id="2147484445" r:id="rId12"/>
    <p:sldLayoutId id="2147484446" r:id="rId13"/>
    <p:sldLayoutId id="2147484447" r:id="rId14"/>
  </p:sldLayoutIdLst>
  <p:hf hdr="0"/>
  <p:txStyles>
    <p:titleStyle>
      <a:lvl1pPr algn="l" defTabSz="914400" rtl="0" eaLnBrk="1" latinLnBrk="0" hangingPunct="1">
        <a:lnSpc>
          <a:spcPct val="90000"/>
        </a:lnSpc>
        <a:spcBef>
          <a:spcPct val="0"/>
        </a:spcBef>
        <a:buNone/>
        <a:defRPr sz="3200" b="1" kern="1200">
          <a:solidFill>
            <a:schemeClr val="bg1">
              <a:lumMod val="85000"/>
            </a:schemeClr>
          </a:solidFill>
          <a:latin typeface="+mn-lt"/>
          <a:ea typeface="+mj-ea"/>
          <a:cs typeface="+mj-cs"/>
        </a:defRPr>
      </a:lvl1pPr>
    </p:titleStyle>
    <p:bodyStyle>
      <a:lvl1pPr marL="292100" indent="-292100" algn="l" defTabSz="914400" rtl="0" eaLnBrk="1" latinLnBrk="0" hangingPunct="1">
        <a:lnSpc>
          <a:spcPct val="90000"/>
        </a:lnSpc>
        <a:spcBef>
          <a:spcPts val="1000"/>
        </a:spcBef>
        <a:buClr>
          <a:srgbClr val="C00000"/>
        </a:buClr>
        <a:buSzPct val="75000"/>
        <a:buFont typeface="Wingdings" charset="2"/>
        <a:buChar char="q"/>
        <a:tabLst/>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C00000"/>
        </a:buClr>
        <a:buFont typeface="Wingdings" charset="2"/>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C00000"/>
        </a:buClr>
        <a:buFont typeface="Courier New" charset="0"/>
        <a:buChar char="o"/>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C00000"/>
        </a:buClr>
        <a:buFont typeface="Arial"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C00000"/>
        </a:buClr>
        <a:buFont typeface="Wingdings"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A8581B-2B9B-4A2B-8AE4-3EFDE1AB09C1}"/>
              </a:ext>
            </a:extLst>
          </p:cNvPr>
          <p:cNvSpPr/>
          <p:nvPr userDrawn="1"/>
        </p:nvSpPr>
        <p:spPr>
          <a:xfrm>
            <a:off x="0" y="5726245"/>
            <a:ext cx="12192000" cy="1131757"/>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a:extLst>
              <a:ext uri="{FF2B5EF4-FFF2-40B4-BE49-F238E27FC236}">
                <a16:creationId xmlns:a16="http://schemas.microsoft.com/office/drawing/2014/main" id="{99430D33-8CD4-4171-8A26-259BF43640C0}"/>
              </a:ext>
            </a:extLst>
          </p:cNvPr>
          <p:cNvSpPr txBox="1"/>
          <p:nvPr userDrawn="1"/>
        </p:nvSpPr>
        <p:spPr>
          <a:xfrm>
            <a:off x="152399" y="5956068"/>
            <a:ext cx="3369262" cy="307777"/>
          </a:xfrm>
          <a:prstGeom prst="rect">
            <a:avLst/>
          </a:prstGeom>
          <a:noFill/>
        </p:spPr>
        <p:txBody>
          <a:bodyPr wrap="square" rtlCol="0">
            <a:spAutoFit/>
          </a:bodyPr>
          <a:lstStyle/>
          <a:p>
            <a:pPr defTabSz="685800">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9" name="TextBox 8">
            <a:extLst>
              <a:ext uri="{FF2B5EF4-FFF2-40B4-BE49-F238E27FC236}">
                <a16:creationId xmlns:a16="http://schemas.microsoft.com/office/drawing/2014/main" id="{E23D39F1-04A8-4F2F-9F9F-66295815CFA3}"/>
              </a:ext>
            </a:extLst>
          </p:cNvPr>
          <p:cNvSpPr txBox="1"/>
          <p:nvPr userDrawn="1"/>
        </p:nvSpPr>
        <p:spPr>
          <a:xfrm>
            <a:off x="152399" y="6218421"/>
            <a:ext cx="9546238" cy="307777"/>
          </a:xfrm>
          <a:prstGeom prst="rect">
            <a:avLst/>
          </a:prstGeom>
          <a:noFill/>
        </p:spPr>
        <p:txBody>
          <a:bodyPr wrap="square" rtlCol="0">
            <a:spAutoFit/>
          </a:bodyPr>
          <a:lstStyle/>
          <a:p>
            <a:pPr defTabSz="685800">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0" name="TextBox 9">
            <a:extLst>
              <a:ext uri="{FF2B5EF4-FFF2-40B4-BE49-F238E27FC236}">
                <a16:creationId xmlns:a16="http://schemas.microsoft.com/office/drawing/2014/main" id="{2C2CF5CF-985F-4020-9E97-64718ED165EB}"/>
              </a:ext>
            </a:extLst>
          </p:cNvPr>
          <p:cNvSpPr txBox="1"/>
          <p:nvPr userDrawn="1"/>
        </p:nvSpPr>
        <p:spPr>
          <a:xfrm>
            <a:off x="152400" y="6447024"/>
            <a:ext cx="9733418" cy="307777"/>
          </a:xfrm>
          <a:prstGeom prst="rect">
            <a:avLst/>
          </a:prstGeom>
          <a:noFill/>
        </p:spPr>
        <p:txBody>
          <a:bodyPr wrap="square" rtlCol="0">
            <a:spAutoFit/>
          </a:bodyPr>
          <a:lstStyle/>
          <a:p>
            <a:pPr defTabSz="685800">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2" name="Picture 11">
            <a:extLst>
              <a:ext uri="{FF2B5EF4-FFF2-40B4-BE49-F238E27FC236}">
                <a16:creationId xmlns:a16="http://schemas.microsoft.com/office/drawing/2014/main" id="{CC6F26D6-4233-4EB5-A663-E0382D50DF3C}"/>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9365090" y="5925592"/>
            <a:ext cx="2653335" cy="809267"/>
          </a:xfrm>
          <a:prstGeom prst="rect">
            <a:avLst/>
          </a:prstGeom>
        </p:spPr>
      </p:pic>
    </p:spTree>
    <p:extLst>
      <p:ext uri="{BB962C8B-B14F-4D97-AF65-F5344CB8AC3E}">
        <p14:creationId xmlns:p14="http://schemas.microsoft.com/office/powerpoint/2010/main" val="2346238330"/>
      </p:ext>
    </p:extLst>
  </p:cSld>
  <p:clrMap bg1="lt1" tx1="dk1" bg2="lt2" tx2="dk2" accent1="accent1" accent2="accent2" accent3="accent3" accent4="accent4" accent5="accent5" accent6="accent6" hlink="hlink" folHlink="folHlink"/>
  <p:sldLayoutIdLst>
    <p:sldLayoutId id="2147484449" r:id="rId1"/>
    <p:sldLayoutId id="2147484450" r:id="rId2"/>
    <p:sldLayoutId id="2147484451" r:id="rId3"/>
    <p:sldLayoutId id="2147484452" r:id="rId4"/>
    <p:sldLayoutId id="2147484453" r:id="rId5"/>
    <p:sldLayoutId id="2147484454" r:id="rId6"/>
    <p:sldLayoutId id="2147484455" r:id="rId7"/>
    <p:sldLayoutId id="2147484456" r:id="rId8"/>
    <p:sldLayoutId id="2147484457" r:id="rId9"/>
    <p:sldLayoutId id="2147484458" r:id="rId10"/>
    <p:sldLayoutId id="21474844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6A8581B-2B9B-4A2B-8AE4-3EFDE1AB09C1}"/>
              </a:ext>
            </a:extLst>
          </p:cNvPr>
          <p:cNvSpPr/>
          <p:nvPr userDrawn="1"/>
        </p:nvSpPr>
        <p:spPr>
          <a:xfrm>
            <a:off x="0" y="5726243"/>
            <a:ext cx="12192000" cy="1131757"/>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9430D33-8CD4-4171-8A26-259BF43640C0}"/>
              </a:ext>
            </a:extLst>
          </p:cNvPr>
          <p:cNvSpPr txBox="1"/>
          <p:nvPr userDrawn="1"/>
        </p:nvSpPr>
        <p:spPr>
          <a:xfrm>
            <a:off x="152399" y="5956067"/>
            <a:ext cx="3369261" cy="307777"/>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9" name="TextBox 8">
            <a:extLst>
              <a:ext uri="{FF2B5EF4-FFF2-40B4-BE49-F238E27FC236}">
                <a16:creationId xmlns:a16="http://schemas.microsoft.com/office/drawing/2014/main" id="{E23D39F1-04A8-4F2F-9F9F-66295815CFA3}"/>
              </a:ext>
            </a:extLst>
          </p:cNvPr>
          <p:cNvSpPr txBox="1"/>
          <p:nvPr userDrawn="1"/>
        </p:nvSpPr>
        <p:spPr>
          <a:xfrm>
            <a:off x="152399" y="6218420"/>
            <a:ext cx="9546237" cy="307777"/>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00"/>
                </a:solidFill>
                <a:effectLst/>
                <a:uLnTx/>
                <a:uFillTx/>
                <a:latin typeface="Open Sans" panose="020B0606030504020204" pitchFamily="34" charset="0"/>
                <a:ea typeface="Open Sans" panose="020B0606030504020204" pitchFamily="34" charset="0"/>
                <a:cs typeface="Open Sans" panose="020B0606030504020204" pitchFamily="34" charset="0"/>
              </a:rPr>
              <a:t>Corporate Office:  </a:t>
            </a:r>
            <a:r>
              <a:rPr kumimoji="0" lang="en-US" sz="14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CS-4, 5 &amp; 6, 4</a:t>
            </a:r>
            <a:r>
              <a:rPr kumimoji="0" lang="en-US" sz="1400" b="0" i="0" u="none" strike="noStrike" kern="1200" cap="none" spc="0" normalizeH="0" baseline="3000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th</a:t>
            </a:r>
            <a:r>
              <a:rPr kumimoji="0" lang="en-US" sz="14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Floor, Ansal Plaza, Sector 3, </a:t>
            </a:r>
            <a:r>
              <a:rPr kumimoji="0" lang="en-US" sz="1400" b="0" i="0" u="none" strike="noStrike" kern="1200" cap="none" spc="0" normalizeH="0" baseline="0" noProof="0" dirty="0" err="1">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Vaishali</a:t>
            </a:r>
            <a:r>
              <a:rPr kumimoji="0" lang="en-US" sz="14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0" name="TextBox 9">
            <a:extLst>
              <a:ext uri="{FF2B5EF4-FFF2-40B4-BE49-F238E27FC236}">
                <a16:creationId xmlns:a16="http://schemas.microsoft.com/office/drawing/2014/main" id="{2C2CF5CF-985F-4020-9E97-64718ED165EB}"/>
              </a:ext>
            </a:extLst>
          </p:cNvPr>
          <p:cNvSpPr txBox="1"/>
          <p:nvPr userDrawn="1"/>
        </p:nvSpPr>
        <p:spPr>
          <a:xfrm>
            <a:off x="152400" y="6447022"/>
            <a:ext cx="9733418" cy="307777"/>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00"/>
                </a:solidFill>
                <a:effectLst/>
                <a:uLnTx/>
                <a:uFillTx/>
                <a:latin typeface="Open Sans" panose="020B0606030504020204" pitchFamily="34" charset="0"/>
                <a:ea typeface="Open Sans" panose="020B0606030504020204" pitchFamily="34" charset="0"/>
                <a:cs typeface="Open Sans" panose="020B0606030504020204" pitchFamily="34" charset="0"/>
              </a:rPr>
              <a:t>Email: </a:t>
            </a:r>
            <a:r>
              <a:rPr kumimoji="0" lang="en-US" sz="14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info@cohesiveglobal.com   </a:t>
            </a:r>
            <a:r>
              <a:rPr kumimoji="0" lang="en-US" sz="1400" b="0" i="0" u="none" strike="noStrike" kern="1200" cap="none" spc="0" normalizeH="0" baseline="0" noProof="0" dirty="0">
                <a:ln>
                  <a:noFill/>
                </a:ln>
                <a:solidFill>
                  <a:srgbClr val="FFFF00"/>
                </a:solidFill>
                <a:effectLst/>
                <a:uLnTx/>
                <a:uFillTx/>
                <a:latin typeface="Open Sans" panose="020B0606030504020204" pitchFamily="34" charset="0"/>
                <a:ea typeface="Open Sans" panose="020B0606030504020204" pitchFamily="34" charset="0"/>
                <a:cs typeface="Open Sans" panose="020B0606030504020204" pitchFamily="34" charset="0"/>
              </a:rPr>
              <a:t>Web:  </a:t>
            </a:r>
            <a:r>
              <a:rPr kumimoji="0" lang="en-US" sz="14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2" name="Picture 11">
            <a:extLst>
              <a:ext uri="{FF2B5EF4-FFF2-40B4-BE49-F238E27FC236}">
                <a16:creationId xmlns:a16="http://schemas.microsoft.com/office/drawing/2014/main" id="{CC6F26D6-4233-4EB5-A663-E0382D50DF3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9365089" y="5925590"/>
            <a:ext cx="2653335" cy="809267"/>
          </a:xfrm>
          <a:prstGeom prst="rect">
            <a:avLst/>
          </a:prstGeom>
        </p:spPr>
      </p:pic>
    </p:spTree>
    <p:extLst>
      <p:ext uri="{BB962C8B-B14F-4D97-AF65-F5344CB8AC3E}">
        <p14:creationId xmlns:p14="http://schemas.microsoft.com/office/powerpoint/2010/main" val="2648751745"/>
      </p:ext>
    </p:extLst>
  </p:cSld>
  <p:clrMap bg1="lt1" tx1="dk1" bg2="lt2" tx2="dk2" accent1="accent1" accent2="accent2" accent3="accent3" accent4="accent4" accent5="accent5" accent6="accent6" hlink="hlink" folHlink="folHlink"/>
  <p:sldLayoutIdLst>
    <p:sldLayoutId id="2147484461" r:id="rId1"/>
    <p:sldLayoutId id="2147484462" r:id="rId2"/>
    <p:sldLayoutId id="2147484463" r:id="rId3"/>
    <p:sldLayoutId id="2147484464" r:id="rId4"/>
    <p:sldLayoutId id="2147484465" r:id="rId5"/>
    <p:sldLayoutId id="2147484466" r:id="rId6"/>
    <p:sldLayoutId id="2147484467" r:id="rId7"/>
    <p:sldLayoutId id="2147484468" r:id="rId8"/>
    <p:sldLayoutId id="2147484469" r:id="rId9"/>
    <p:sldLayoutId id="2147484470" r:id="rId10"/>
    <p:sldLayoutId id="2147484471" r:id="rId11"/>
    <p:sldLayoutId id="21474844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1693" y="365125"/>
            <a:ext cx="11288614" cy="756665"/>
          </a:xfrm>
          <a:prstGeom prst="rect">
            <a:avLst/>
          </a:prstGeom>
          <a:noFill/>
          <a:ln>
            <a:noFill/>
          </a:ln>
        </p:spPr>
        <p:txBody>
          <a:bodyPr spcFirstLastPara="1" wrap="square" lIns="0" tIns="0" rIns="0" bIns="0" anchor="ctr" anchorCtr="0">
            <a:noAutofit/>
          </a:bodyPr>
          <a:lstStyle>
            <a:lvl1pPr marR="0" lvl="0" algn="l" rtl="0">
              <a:lnSpc>
                <a:spcPct val="90000"/>
              </a:lnSpc>
              <a:spcBef>
                <a:spcPts val="0"/>
              </a:spcBef>
              <a:spcAft>
                <a:spcPts val="0"/>
              </a:spcAft>
              <a:buClr>
                <a:srgbClr val="1A6E99"/>
              </a:buClr>
              <a:buSzPts val="2600"/>
              <a:buFont typeface="Calibri"/>
              <a:buNone/>
              <a:defRPr sz="2600" b="1" i="0" u="none" strike="noStrike" cap="none">
                <a:solidFill>
                  <a:srgbClr val="1A6E99"/>
                </a:solidFill>
                <a:latin typeface="Calibri"/>
                <a:ea typeface="Calibri"/>
                <a:cs typeface="Calibri"/>
                <a:sym typeface="Calibri"/>
              </a:defRPr>
            </a:lvl1pPr>
            <a:lvl2pPr marR="0" lvl="1" algn="l" rtl="0">
              <a:lnSpc>
                <a:spcPct val="100000"/>
              </a:lnSpc>
              <a:spcBef>
                <a:spcPts val="0"/>
              </a:spcBef>
              <a:spcAft>
                <a:spcPts val="0"/>
              </a:spcAft>
              <a:buClr>
                <a:srgbClr val="000000"/>
              </a:buClr>
              <a:buSzPts val="2600"/>
              <a:buFont typeface="Calibri"/>
              <a:buNone/>
              <a:defRPr sz="2600" i="0" u="none" strike="noStrike" cap="none">
                <a:solidFill>
                  <a:srgbClr val="000000"/>
                </a:solidFill>
                <a:latin typeface="Calibri"/>
                <a:ea typeface="Calibri"/>
                <a:cs typeface="Calibri"/>
                <a:sym typeface="Calibri"/>
              </a:defRPr>
            </a:lvl2pPr>
            <a:lvl3pPr marR="0" lvl="2" algn="l" rtl="0">
              <a:lnSpc>
                <a:spcPct val="100000"/>
              </a:lnSpc>
              <a:spcBef>
                <a:spcPts val="0"/>
              </a:spcBef>
              <a:spcAft>
                <a:spcPts val="0"/>
              </a:spcAft>
              <a:buClr>
                <a:srgbClr val="000000"/>
              </a:buClr>
              <a:buSzPts val="2600"/>
              <a:buFont typeface="Calibri"/>
              <a:buNone/>
              <a:defRPr sz="2600" i="0" u="none" strike="noStrike" cap="none">
                <a:solidFill>
                  <a:srgbClr val="000000"/>
                </a:solidFill>
                <a:latin typeface="Calibri"/>
                <a:ea typeface="Calibri"/>
                <a:cs typeface="Calibri"/>
                <a:sym typeface="Calibri"/>
              </a:defRPr>
            </a:lvl3pPr>
            <a:lvl4pPr marR="0" lvl="3" algn="l" rtl="0">
              <a:lnSpc>
                <a:spcPct val="100000"/>
              </a:lnSpc>
              <a:spcBef>
                <a:spcPts val="0"/>
              </a:spcBef>
              <a:spcAft>
                <a:spcPts val="0"/>
              </a:spcAft>
              <a:buClr>
                <a:srgbClr val="000000"/>
              </a:buClr>
              <a:buSzPts val="2600"/>
              <a:buFont typeface="Calibri"/>
              <a:buNone/>
              <a:defRPr sz="2600" i="0" u="none" strike="noStrike" cap="none">
                <a:solidFill>
                  <a:srgbClr val="000000"/>
                </a:solidFill>
                <a:latin typeface="Calibri"/>
                <a:ea typeface="Calibri"/>
                <a:cs typeface="Calibri"/>
                <a:sym typeface="Calibri"/>
              </a:defRPr>
            </a:lvl4pPr>
            <a:lvl5pPr marR="0" lvl="4" algn="l" rtl="0">
              <a:lnSpc>
                <a:spcPct val="100000"/>
              </a:lnSpc>
              <a:spcBef>
                <a:spcPts val="0"/>
              </a:spcBef>
              <a:spcAft>
                <a:spcPts val="0"/>
              </a:spcAft>
              <a:buClr>
                <a:srgbClr val="000000"/>
              </a:buClr>
              <a:buSzPts val="2600"/>
              <a:buFont typeface="Calibri"/>
              <a:buNone/>
              <a:defRPr sz="2600" i="0" u="none" strike="noStrike" cap="none">
                <a:solidFill>
                  <a:srgbClr val="000000"/>
                </a:solidFill>
                <a:latin typeface="Calibri"/>
                <a:ea typeface="Calibri"/>
                <a:cs typeface="Calibri"/>
                <a:sym typeface="Calibri"/>
              </a:defRPr>
            </a:lvl5pPr>
            <a:lvl6pPr marR="0" lvl="5" algn="l" rtl="0">
              <a:lnSpc>
                <a:spcPct val="100000"/>
              </a:lnSpc>
              <a:spcBef>
                <a:spcPts val="0"/>
              </a:spcBef>
              <a:spcAft>
                <a:spcPts val="0"/>
              </a:spcAft>
              <a:buClr>
                <a:srgbClr val="000000"/>
              </a:buClr>
              <a:buSzPts val="2600"/>
              <a:buFont typeface="Calibri"/>
              <a:buNone/>
              <a:defRPr sz="2600" i="0" u="none" strike="noStrike" cap="none">
                <a:solidFill>
                  <a:srgbClr val="000000"/>
                </a:solidFill>
                <a:latin typeface="Calibri"/>
                <a:ea typeface="Calibri"/>
                <a:cs typeface="Calibri"/>
                <a:sym typeface="Calibri"/>
              </a:defRPr>
            </a:lvl6pPr>
            <a:lvl7pPr marR="0" lvl="6" algn="l" rtl="0">
              <a:lnSpc>
                <a:spcPct val="100000"/>
              </a:lnSpc>
              <a:spcBef>
                <a:spcPts val="0"/>
              </a:spcBef>
              <a:spcAft>
                <a:spcPts val="0"/>
              </a:spcAft>
              <a:buClr>
                <a:srgbClr val="000000"/>
              </a:buClr>
              <a:buSzPts val="2600"/>
              <a:buFont typeface="Calibri"/>
              <a:buNone/>
              <a:defRPr sz="2600" i="0" u="none" strike="noStrike" cap="none">
                <a:solidFill>
                  <a:srgbClr val="000000"/>
                </a:solidFill>
                <a:latin typeface="Calibri"/>
                <a:ea typeface="Calibri"/>
                <a:cs typeface="Calibri"/>
                <a:sym typeface="Calibri"/>
              </a:defRPr>
            </a:lvl7pPr>
            <a:lvl8pPr marR="0" lvl="7" algn="l" rtl="0">
              <a:lnSpc>
                <a:spcPct val="100000"/>
              </a:lnSpc>
              <a:spcBef>
                <a:spcPts val="0"/>
              </a:spcBef>
              <a:spcAft>
                <a:spcPts val="0"/>
              </a:spcAft>
              <a:buClr>
                <a:srgbClr val="000000"/>
              </a:buClr>
              <a:buSzPts val="2600"/>
              <a:buFont typeface="Calibri"/>
              <a:buNone/>
              <a:defRPr sz="2600" i="0" u="none" strike="noStrike" cap="none">
                <a:solidFill>
                  <a:srgbClr val="000000"/>
                </a:solidFill>
                <a:latin typeface="Calibri"/>
                <a:ea typeface="Calibri"/>
                <a:cs typeface="Calibri"/>
                <a:sym typeface="Calibri"/>
              </a:defRPr>
            </a:lvl8pPr>
            <a:lvl9pPr marR="0" lvl="8" algn="l" rtl="0">
              <a:lnSpc>
                <a:spcPct val="100000"/>
              </a:lnSpc>
              <a:spcBef>
                <a:spcPts val="0"/>
              </a:spcBef>
              <a:spcAft>
                <a:spcPts val="0"/>
              </a:spcAft>
              <a:buClr>
                <a:srgbClr val="000000"/>
              </a:buClr>
              <a:buSzPts val="2600"/>
              <a:buFont typeface="Calibri"/>
              <a:buNone/>
              <a:defRPr sz="2600" i="0" u="none" strike="noStrike" cap="none">
                <a:solidFill>
                  <a:srgbClr val="000000"/>
                </a:solidFill>
                <a:latin typeface="Calibri"/>
                <a:ea typeface="Calibri"/>
                <a:cs typeface="Calibri"/>
                <a:sym typeface="Calibri"/>
              </a:defRPr>
            </a:lvl9pPr>
          </a:lstStyle>
          <a:p>
            <a:endParaRPr dirty="0"/>
          </a:p>
        </p:txBody>
      </p:sp>
      <p:sp>
        <p:nvSpPr>
          <p:cNvPr id="11" name="Google Shape;11;p1"/>
          <p:cNvSpPr txBox="1">
            <a:spLocks noGrp="1"/>
          </p:cNvSpPr>
          <p:nvPr>
            <p:ph type="body" idx="1"/>
          </p:nvPr>
        </p:nvSpPr>
        <p:spPr>
          <a:xfrm>
            <a:off x="451693" y="1357460"/>
            <a:ext cx="11288614" cy="4819503"/>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Calibri"/>
              <a:buChar char="•"/>
              <a:defRPr sz="1800" i="0" u="none" strike="noStrike" cap="none">
                <a:solidFill>
                  <a:schemeClr val="dk1"/>
                </a:solidFill>
                <a:latin typeface="Calibri"/>
                <a:ea typeface="Calibri"/>
                <a:cs typeface="Calibri"/>
                <a:sym typeface="Calibri"/>
              </a:defRPr>
            </a:lvl1pPr>
            <a:lvl2pPr marL="914400" marR="0" lvl="1" indent="-330200" algn="l" rtl="0">
              <a:lnSpc>
                <a:spcPct val="125000"/>
              </a:lnSpc>
              <a:spcBef>
                <a:spcPts val="500"/>
              </a:spcBef>
              <a:spcAft>
                <a:spcPts val="0"/>
              </a:spcAft>
              <a:buClr>
                <a:schemeClr val="dk1"/>
              </a:buClr>
              <a:buSzPts val="1600"/>
              <a:buFont typeface="Calibri"/>
              <a:buChar char="•"/>
              <a:defRPr sz="1600" i="0" u="none" strike="noStrike" cap="none">
                <a:solidFill>
                  <a:schemeClr val="dk1"/>
                </a:solidFill>
                <a:latin typeface="Calibri"/>
                <a:ea typeface="Calibri"/>
                <a:cs typeface="Calibri"/>
                <a:sym typeface="Calibri"/>
              </a:defRPr>
            </a:lvl2pPr>
            <a:lvl3pPr marL="1371600" marR="0" lvl="2" indent="-317500" algn="l" rtl="0">
              <a:lnSpc>
                <a:spcPct val="125000"/>
              </a:lnSpc>
              <a:spcBef>
                <a:spcPts val="500"/>
              </a:spcBef>
              <a:spcAft>
                <a:spcPts val="0"/>
              </a:spcAft>
              <a:buClr>
                <a:schemeClr val="dk1"/>
              </a:buClr>
              <a:buSzPts val="1400"/>
              <a:buFont typeface="Calibri"/>
              <a:buChar char="•"/>
              <a:defRPr i="0" u="none" strike="noStrike" cap="none">
                <a:solidFill>
                  <a:schemeClr val="dk1"/>
                </a:solidFill>
                <a:latin typeface="Calibri"/>
                <a:ea typeface="Calibri"/>
                <a:cs typeface="Calibri"/>
                <a:sym typeface="Calibri"/>
              </a:defRPr>
            </a:lvl3pPr>
            <a:lvl4pPr marL="1828800" marR="0" lvl="3" indent="-311150" algn="l" rtl="0">
              <a:lnSpc>
                <a:spcPct val="125000"/>
              </a:lnSpc>
              <a:spcBef>
                <a:spcPts val="500"/>
              </a:spcBef>
              <a:spcAft>
                <a:spcPts val="0"/>
              </a:spcAft>
              <a:buClr>
                <a:schemeClr val="dk1"/>
              </a:buClr>
              <a:buSzPts val="1300"/>
              <a:buFont typeface="Calibri"/>
              <a:buChar char="•"/>
              <a:defRPr sz="1300" i="0" u="none" strike="noStrike" cap="none">
                <a:solidFill>
                  <a:schemeClr val="dk1"/>
                </a:solidFill>
                <a:latin typeface="Calibri"/>
                <a:ea typeface="Calibri"/>
                <a:cs typeface="Calibri"/>
                <a:sym typeface="Calibri"/>
              </a:defRPr>
            </a:lvl4pPr>
            <a:lvl5pPr marL="2286000" marR="0" lvl="4" indent="-304800" algn="l" rtl="0">
              <a:lnSpc>
                <a:spcPct val="125000"/>
              </a:lnSpc>
              <a:spcBef>
                <a:spcPts val="500"/>
              </a:spcBef>
              <a:spcAft>
                <a:spcPts val="0"/>
              </a:spcAft>
              <a:buClr>
                <a:schemeClr val="dk1"/>
              </a:buClr>
              <a:buSzPts val="1200"/>
              <a:buFont typeface="Calibri"/>
              <a:buChar char="•"/>
              <a:defRPr sz="1200" i="0" u="none" strike="noStrike" cap="none">
                <a:solidFill>
                  <a:schemeClr val="dk1"/>
                </a:solidFill>
                <a:latin typeface="Calibri"/>
                <a:ea typeface="Calibri"/>
                <a:cs typeface="Calibri"/>
                <a:sym typeface="Calibri"/>
              </a:defRPr>
            </a:lvl5pPr>
            <a:lvl6pPr marL="2743200" marR="0" lvl="5" indent="-298450" algn="l" rtl="0">
              <a:lnSpc>
                <a:spcPct val="90000"/>
              </a:lnSpc>
              <a:spcBef>
                <a:spcPts val="500"/>
              </a:spcBef>
              <a:spcAft>
                <a:spcPts val="0"/>
              </a:spcAft>
              <a:buClr>
                <a:schemeClr val="dk1"/>
              </a:buClr>
              <a:buSzPts val="1100"/>
              <a:buFont typeface="Calibri"/>
              <a:buChar char="•"/>
              <a:defRPr sz="1100" i="0" u="none" strike="noStrike" cap="none">
                <a:solidFill>
                  <a:schemeClr val="dk1"/>
                </a:solidFill>
                <a:latin typeface="Calibri"/>
                <a:ea typeface="Calibri"/>
                <a:cs typeface="Calibri"/>
                <a:sym typeface="Calibri"/>
              </a:defRPr>
            </a:lvl6pPr>
            <a:lvl7pPr marL="3200400" marR="0" lvl="6"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7pPr>
            <a:lvl8pPr marL="3657600" marR="0" lvl="7"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8pPr>
            <a:lvl9pPr marL="4114800" marR="0" lvl="8" indent="-292100" algn="l" rtl="0">
              <a:lnSpc>
                <a:spcPct val="90000"/>
              </a:lnSpc>
              <a:spcBef>
                <a:spcPts val="500"/>
              </a:spcBef>
              <a:spcAft>
                <a:spcPts val="0"/>
              </a:spcAft>
              <a:buClr>
                <a:schemeClr val="dk1"/>
              </a:buClr>
              <a:buSzPts val="1000"/>
              <a:buFont typeface="Calibri"/>
              <a:buChar char="•"/>
              <a:defRPr sz="1000" i="0" u="none" strike="noStrike" cap="none">
                <a:solidFill>
                  <a:schemeClr val="dk1"/>
                </a:solidFill>
                <a:latin typeface="Calibri"/>
                <a:ea typeface="Calibri"/>
                <a:cs typeface="Calibri"/>
                <a:sym typeface="Calibri"/>
              </a:defRPr>
            </a:lvl9pPr>
          </a:lstStyle>
          <a:p>
            <a:endParaRPr dirty="0"/>
          </a:p>
        </p:txBody>
      </p:sp>
      <p:grpSp>
        <p:nvGrpSpPr>
          <p:cNvPr id="12" name="Google Shape;12;p1"/>
          <p:cNvGrpSpPr/>
          <p:nvPr/>
        </p:nvGrpSpPr>
        <p:grpSpPr>
          <a:xfrm>
            <a:off x="7549376" y="-1025912"/>
            <a:ext cx="3346068" cy="527470"/>
            <a:chOff x="7549376" y="-1025912"/>
            <a:chExt cx="3346068" cy="527470"/>
          </a:xfrm>
        </p:grpSpPr>
        <p:sp>
          <p:nvSpPr>
            <p:cNvPr id="13" name="Google Shape;13;p1"/>
            <p:cNvSpPr/>
            <p:nvPr/>
          </p:nvSpPr>
          <p:spPr>
            <a:xfrm>
              <a:off x="7549376" y="-1025912"/>
              <a:ext cx="512956" cy="512956"/>
            </a:xfrm>
            <a:prstGeom prst="rect">
              <a:avLst/>
            </a:prstGeom>
            <a:solidFill>
              <a:srgbClr val="00709D"/>
            </a:solidFill>
            <a:ln>
              <a:noFill/>
            </a:ln>
          </p:spPr>
          <p:txBody>
            <a:bodyPr spcFirstLastPara="1" wrap="square" lIns="91425" tIns="45700" rIns="91425" bIns="45700" anchor="ctr" anchorCtr="0">
              <a:noAutofit/>
            </a:bodyPr>
            <a:lstStyle/>
            <a:p>
              <a:pPr algn="ctr">
                <a:buClr>
                  <a:srgbClr val="000000"/>
                </a:buClr>
                <a:buSzPts val="1400"/>
                <a:buFont typeface="Arial"/>
                <a:buNone/>
              </a:pPr>
              <a:endParaRPr sz="1400" kern="0">
                <a:solidFill>
                  <a:srgbClr val="FFFFFF"/>
                </a:solidFill>
                <a:latin typeface="Arial"/>
                <a:cs typeface="Arial"/>
                <a:sym typeface="Arial"/>
              </a:endParaRPr>
            </a:p>
          </p:txBody>
        </p:sp>
        <p:sp>
          <p:nvSpPr>
            <p:cNvPr id="14" name="Google Shape;14;p1"/>
            <p:cNvSpPr/>
            <p:nvPr/>
          </p:nvSpPr>
          <p:spPr>
            <a:xfrm>
              <a:off x="8260576" y="-1011398"/>
              <a:ext cx="512956" cy="512956"/>
            </a:xfrm>
            <a:prstGeom prst="rect">
              <a:avLst/>
            </a:prstGeom>
            <a:solidFill>
              <a:srgbClr val="31B7BC"/>
            </a:solidFill>
            <a:ln>
              <a:noFill/>
            </a:ln>
          </p:spPr>
          <p:txBody>
            <a:bodyPr spcFirstLastPara="1" wrap="square" lIns="91425" tIns="45700" rIns="91425" bIns="45700" anchor="ctr" anchorCtr="0">
              <a:noAutofit/>
            </a:bodyPr>
            <a:lstStyle/>
            <a:p>
              <a:pPr algn="ctr">
                <a:buClr>
                  <a:srgbClr val="000000"/>
                </a:buClr>
                <a:buSzPts val="1400"/>
                <a:buFont typeface="Arial"/>
                <a:buNone/>
              </a:pPr>
              <a:endParaRPr sz="1400" kern="0">
                <a:solidFill>
                  <a:srgbClr val="FFFFFF"/>
                </a:solidFill>
                <a:latin typeface="Arial"/>
                <a:cs typeface="Arial"/>
                <a:sym typeface="Arial"/>
              </a:endParaRPr>
            </a:p>
          </p:txBody>
        </p:sp>
        <p:sp>
          <p:nvSpPr>
            <p:cNvPr id="15" name="Google Shape;15;p1"/>
            <p:cNvSpPr/>
            <p:nvPr/>
          </p:nvSpPr>
          <p:spPr>
            <a:xfrm>
              <a:off x="8971776" y="-1025912"/>
              <a:ext cx="512956" cy="512956"/>
            </a:xfrm>
            <a:prstGeom prst="rect">
              <a:avLst/>
            </a:prstGeom>
            <a:solidFill>
              <a:srgbClr val="F08046"/>
            </a:solidFill>
            <a:ln>
              <a:noFill/>
            </a:ln>
          </p:spPr>
          <p:txBody>
            <a:bodyPr spcFirstLastPara="1" wrap="square" lIns="91425" tIns="45700" rIns="91425" bIns="45700" anchor="ctr" anchorCtr="0">
              <a:noAutofit/>
            </a:bodyPr>
            <a:lstStyle/>
            <a:p>
              <a:pPr algn="ctr">
                <a:buClr>
                  <a:srgbClr val="000000"/>
                </a:buClr>
                <a:buSzPts val="1400"/>
                <a:buFont typeface="Arial"/>
                <a:buNone/>
              </a:pPr>
              <a:endParaRPr sz="1400" kern="0">
                <a:solidFill>
                  <a:srgbClr val="FFFFFF"/>
                </a:solidFill>
                <a:latin typeface="Arial"/>
                <a:cs typeface="Arial"/>
                <a:sym typeface="Arial"/>
              </a:endParaRPr>
            </a:p>
          </p:txBody>
        </p:sp>
        <p:sp>
          <p:nvSpPr>
            <p:cNvPr id="16" name="Google Shape;16;p1"/>
            <p:cNvSpPr/>
            <p:nvPr/>
          </p:nvSpPr>
          <p:spPr>
            <a:xfrm>
              <a:off x="10382488" y="-1025912"/>
              <a:ext cx="512956" cy="512956"/>
            </a:xfrm>
            <a:prstGeom prst="rect">
              <a:avLst/>
            </a:prstGeom>
            <a:solidFill>
              <a:srgbClr val="FBE332"/>
            </a:solidFill>
            <a:ln>
              <a:noFill/>
            </a:ln>
          </p:spPr>
          <p:txBody>
            <a:bodyPr spcFirstLastPara="1" wrap="square" lIns="91425" tIns="45700" rIns="91425" bIns="45700" anchor="ctr" anchorCtr="0">
              <a:noAutofit/>
            </a:bodyPr>
            <a:lstStyle/>
            <a:p>
              <a:pPr algn="ctr">
                <a:buClr>
                  <a:srgbClr val="000000"/>
                </a:buClr>
                <a:buSzPts val="1400"/>
                <a:buFont typeface="Arial"/>
                <a:buNone/>
              </a:pPr>
              <a:endParaRPr sz="1400" kern="0">
                <a:solidFill>
                  <a:srgbClr val="FFFFFF"/>
                </a:solidFill>
                <a:latin typeface="Arial"/>
                <a:cs typeface="Arial"/>
                <a:sym typeface="Arial"/>
              </a:endParaRPr>
            </a:p>
          </p:txBody>
        </p:sp>
        <p:sp>
          <p:nvSpPr>
            <p:cNvPr id="17" name="Google Shape;17;p1"/>
            <p:cNvSpPr/>
            <p:nvPr/>
          </p:nvSpPr>
          <p:spPr>
            <a:xfrm>
              <a:off x="9677132" y="-1025912"/>
              <a:ext cx="512956" cy="512956"/>
            </a:xfrm>
            <a:prstGeom prst="rect">
              <a:avLst/>
            </a:prstGeom>
            <a:solidFill>
              <a:srgbClr val="81C185"/>
            </a:solidFill>
            <a:ln>
              <a:noFill/>
            </a:ln>
          </p:spPr>
          <p:txBody>
            <a:bodyPr spcFirstLastPara="1" wrap="square" lIns="91425" tIns="45700" rIns="91425" bIns="45700" anchor="ctr" anchorCtr="0">
              <a:noAutofit/>
            </a:bodyPr>
            <a:lstStyle/>
            <a:p>
              <a:pPr algn="ctr">
                <a:buClr>
                  <a:srgbClr val="000000"/>
                </a:buClr>
                <a:buSzPts val="1400"/>
                <a:buFont typeface="Arial"/>
                <a:buNone/>
              </a:pPr>
              <a:endParaRPr sz="1400" kern="0">
                <a:solidFill>
                  <a:srgbClr val="FFFFFF"/>
                </a:solidFill>
                <a:latin typeface="Arial"/>
                <a:cs typeface="Arial"/>
                <a:sym typeface="Arial"/>
              </a:endParaRPr>
            </a:p>
          </p:txBody>
        </p:sp>
      </p:grpSp>
    </p:spTree>
    <p:extLst>
      <p:ext uri="{BB962C8B-B14F-4D97-AF65-F5344CB8AC3E}">
        <p14:creationId xmlns:p14="http://schemas.microsoft.com/office/powerpoint/2010/main" val="1743766944"/>
      </p:ext>
    </p:extLst>
  </p:cSld>
  <p:clrMap bg1="lt1" tx1="dk1" bg2="dk2"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29" r:id="rId20"/>
    <p:sldLayoutId id="2147483730" r:id="rId21"/>
    <p:sldLayoutId id="2147483731" r:id="rId22"/>
    <p:sldLayoutId id="2147483732" r:id="rId23"/>
    <p:sldLayoutId id="2147483733" r:id="rId24"/>
    <p:sldLayoutId id="2147483734" r:id="rId25"/>
    <p:sldLayoutId id="2147483735" r:id="rId26"/>
    <p:sldLayoutId id="2147483736" r:id="rId27"/>
    <p:sldLayoutId id="2147483737" r:id="rId28"/>
    <p:sldLayoutId id="2147483738" r:id="rId29"/>
    <p:sldLayoutId id="2147483739" r:id="rId30"/>
    <p:sldLayoutId id="2147483740" r:id="rId31"/>
    <p:sldLayoutId id="2147483741" r:id="rId3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baseline="0">
          <a:solidFill>
            <a:srgbClr val="000000"/>
          </a:solidFill>
          <a:latin typeface="+mj-lt"/>
          <a:ea typeface="DIN Round Pro" panose="02000503040000020003" pitchFamily="50"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DIN Round Pro" panose="02000503040000020003" pitchFamily="50" charset="0"/>
          <a:ea typeface="DIN Round Pro" panose="02000503040000020003" pitchFamily="50"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451693" y="365125"/>
            <a:ext cx="11288614" cy="756665"/>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rgbClr val="1A6E99"/>
              </a:buClr>
              <a:buSzPts val="3000"/>
              <a:buFont typeface="Arial"/>
              <a:buNone/>
              <a:defRPr sz="3000" b="1" i="0" u="none" strike="noStrike" cap="none">
                <a:solidFill>
                  <a:srgbClr val="1A6E9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1"/>
          <p:cNvSpPr txBox="1">
            <a:spLocks noGrp="1"/>
          </p:cNvSpPr>
          <p:nvPr>
            <p:ph type="body" idx="1"/>
          </p:nvPr>
        </p:nvSpPr>
        <p:spPr>
          <a:xfrm>
            <a:off x="451693" y="1357460"/>
            <a:ext cx="11288614" cy="4819503"/>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1pPr>
            <a:lvl2pPr marL="914400" marR="0" lvl="1" indent="-323850" algn="l" rtl="0">
              <a:lnSpc>
                <a:spcPct val="125000"/>
              </a:lnSpc>
              <a:spcBef>
                <a:spcPts val="500"/>
              </a:spcBef>
              <a:spcAft>
                <a:spcPts val="0"/>
              </a:spcAft>
              <a:buClr>
                <a:schemeClr val="dk1"/>
              </a:buClr>
              <a:buSzPts val="1500"/>
              <a:buFont typeface="Arial"/>
              <a:buChar char="•"/>
              <a:defRPr sz="2000" b="0" i="0" u="none" strike="noStrike" cap="none">
                <a:solidFill>
                  <a:schemeClr val="dk1"/>
                </a:solidFill>
                <a:latin typeface="Arial"/>
                <a:ea typeface="Arial"/>
                <a:cs typeface="Arial"/>
                <a:sym typeface="Arial"/>
              </a:defRPr>
            </a:lvl2pPr>
            <a:lvl3pPr marL="1371600" marR="0" lvl="2" indent="-314325" algn="l" rtl="0">
              <a:lnSpc>
                <a:spcPct val="125000"/>
              </a:lnSpc>
              <a:spcBef>
                <a:spcPts val="500"/>
              </a:spcBef>
              <a:spcAft>
                <a:spcPts val="0"/>
              </a:spcAft>
              <a:buClr>
                <a:schemeClr val="dk1"/>
              </a:buClr>
              <a:buSzPts val="1350"/>
              <a:buFont typeface="Arial"/>
              <a:buChar char="•"/>
              <a:defRPr sz="1800" b="0" i="0" u="none" strike="noStrike" cap="none">
                <a:solidFill>
                  <a:schemeClr val="dk1"/>
                </a:solidFill>
                <a:latin typeface="Arial"/>
                <a:ea typeface="Arial"/>
                <a:cs typeface="Arial"/>
                <a:sym typeface="Arial"/>
              </a:defRPr>
            </a:lvl3pPr>
            <a:lvl4pPr marL="1828800" marR="0" lvl="3" indent="-314325" algn="l" rtl="0">
              <a:lnSpc>
                <a:spcPct val="125000"/>
              </a:lnSpc>
              <a:spcBef>
                <a:spcPts val="500"/>
              </a:spcBef>
              <a:spcAft>
                <a:spcPts val="0"/>
              </a:spcAft>
              <a:buClr>
                <a:schemeClr val="dk1"/>
              </a:buClr>
              <a:buSzPts val="1350"/>
              <a:buFont typeface="Arial"/>
              <a:buChar char="•"/>
              <a:defRPr sz="1800" b="0" i="0" u="none" strike="noStrike" cap="none">
                <a:solidFill>
                  <a:schemeClr val="dk1"/>
                </a:solidFill>
                <a:latin typeface="Arial"/>
                <a:ea typeface="Arial"/>
                <a:cs typeface="Arial"/>
                <a:sym typeface="Arial"/>
              </a:defRPr>
            </a:lvl4pPr>
            <a:lvl5pPr marL="2286000" marR="0" lvl="4" indent="-314325" algn="l" rtl="0">
              <a:lnSpc>
                <a:spcPct val="125000"/>
              </a:lnSpc>
              <a:spcBef>
                <a:spcPts val="500"/>
              </a:spcBef>
              <a:spcAft>
                <a:spcPts val="0"/>
              </a:spcAft>
              <a:buClr>
                <a:schemeClr val="dk1"/>
              </a:buClr>
              <a:buSzPts val="135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9A2B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fld id="{B687C48E-66C5-4699-BADF-FA1D61639C5D}" type="datetime1">
              <a:rPr lang="de-DE" kern="0" smtClean="0"/>
              <a:pPr>
                <a:buClr>
                  <a:srgbClr val="000000"/>
                </a:buClr>
                <a:buFont typeface="Arial"/>
                <a:buNone/>
              </a:pPr>
              <a:t>20.01.2026</a:t>
            </a:fld>
            <a:endParaRPr kern="0"/>
          </a:p>
        </p:txBody>
      </p:sp>
      <p:sp>
        <p:nvSpPr>
          <p:cNvPr id="13" name="Google Shape;13;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9A2B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14" name="Google Shape;14;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9A2B9"/>
                </a:solidFill>
                <a:latin typeface="Calibri"/>
                <a:ea typeface="Calibri"/>
                <a:cs typeface="Calibri"/>
                <a:sym typeface="Calibri"/>
              </a:defRPr>
            </a:lvl1pPr>
            <a:lvl2pPr marL="0" marR="0" lvl="1" indent="0" algn="r" rtl="0">
              <a:spcBef>
                <a:spcPts val="0"/>
              </a:spcBef>
              <a:buNone/>
              <a:defRPr sz="1200" b="0" i="0" u="none" strike="noStrike" cap="none">
                <a:solidFill>
                  <a:srgbClr val="89A2B9"/>
                </a:solidFill>
                <a:latin typeface="Calibri"/>
                <a:ea typeface="Calibri"/>
                <a:cs typeface="Calibri"/>
                <a:sym typeface="Calibri"/>
              </a:defRPr>
            </a:lvl2pPr>
            <a:lvl3pPr marL="0" marR="0" lvl="2" indent="0" algn="r" rtl="0">
              <a:spcBef>
                <a:spcPts val="0"/>
              </a:spcBef>
              <a:buNone/>
              <a:defRPr sz="1200" b="0" i="0" u="none" strike="noStrike" cap="none">
                <a:solidFill>
                  <a:srgbClr val="89A2B9"/>
                </a:solidFill>
                <a:latin typeface="Calibri"/>
                <a:ea typeface="Calibri"/>
                <a:cs typeface="Calibri"/>
                <a:sym typeface="Calibri"/>
              </a:defRPr>
            </a:lvl3pPr>
            <a:lvl4pPr marL="0" marR="0" lvl="3" indent="0" algn="r" rtl="0">
              <a:spcBef>
                <a:spcPts val="0"/>
              </a:spcBef>
              <a:buNone/>
              <a:defRPr sz="1200" b="0" i="0" u="none" strike="noStrike" cap="none">
                <a:solidFill>
                  <a:srgbClr val="89A2B9"/>
                </a:solidFill>
                <a:latin typeface="Calibri"/>
                <a:ea typeface="Calibri"/>
                <a:cs typeface="Calibri"/>
                <a:sym typeface="Calibri"/>
              </a:defRPr>
            </a:lvl4pPr>
            <a:lvl5pPr marL="0" marR="0" lvl="4" indent="0" algn="r" rtl="0">
              <a:spcBef>
                <a:spcPts val="0"/>
              </a:spcBef>
              <a:buNone/>
              <a:defRPr sz="1200" b="0" i="0" u="none" strike="noStrike" cap="none">
                <a:solidFill>
                  <a:srgbClr val="89A2B9"/>
                </a:solidFill>
                <a:latin typeface="Calibri"/>
                <a:ea typeface="Calibri"/>
                <a:cs typeface="Calibri"/>
                <a:sym typeface="Calibri"/>
              </a:defRPr>
            </a:lvl5pPr>
            <a:lvl6pPr marL="0" marR="0" lvl="5" indent="0" algn="r" rtl="0">
              <a:spcBef>
                <a:spcPts val="0"/>
              </a:spcBef>
              <a:buNone/>
              <a:defRPr sz="1200" b="0" i="0" u="none" strike="noStrike" cap="none">
                <a:solidFill>
                  <a:srgbClr val="89A2B9"/>
                </a:solidFill>
                <a:latin typeface="Calibri"/>
                <a:ea typeface="Calibri"/>
                <a:cs typeface="Calibri"/>
                <a:sym typeface="Calibri"/>
              </a:defRPr>
            </a:lvl6pPr>
            <a:lvl7pPr marL="0" marR="0" lvl="6" indent="0" algn="r" rtl="0">
              <a:spcBef>
                <a:spcPts val="0"/>
              </a:spcBef>
              <a:buNone/>
              <a:defRPr sz="1200" b="0" i="0" u="none" strike="noStrike" cap="none">
                <a:solidFill>
                  <a:srgbClr val="89A2B9"/>
                </a:solidFill>
                <a:latin typeface="Calibri"/>
                <a:ea typeface="Calibri"/>
                <a:cs typeface="Calibri"/>
                <a:sym typeface="Calibri"/>
              </a:defRPr>
            </a:lvl7pPr>
            <a:lvl8pPr marL="0" marR="0" lvl="7" indent="0" algn="r" rtl="0">
              <a:spcBef>
                <a:spcPts val="0"/>
              </a:spcBef>
              <a:buNone/>
              <a:defRPr sz="1200" b="0" i="0" u="none" strike="noStrike" cap="none">
                <a:solidFill>
                  <a:srgbClr val="89A2B9"/>
                </a:solidFill>
                <a:latin typeface="Calibri"/>
                <a:ea typeface="Calibri"/>
                <a:cs typeface="Calibri"/>
                <a:sym typeface="Calibri"/>
              </a:defRPr>
            </a:lvl8pPr>
            <a:lvl9pPr marL="0" marR="0" lvl="8" indent="0" algn="r" rtl="0">
              <a:spcBef>
                <a:spcPts val="0"/>
              </a:spcBef>
              <a:buNone/>
              <a:defRPr sz="1200" b="0" i="0" u="none" strike="noStrike" cap="none">
                <a:solidFill>
                  <a:srgbClr val="89A2B9"/>
                </a:solidFill>
                <a:latin typeface="Calibri"/>
                <a:ea typeface="Calibri"/>
                <a:cs typeface="Calibri"/>
                <a:sym typeface="Calibri"/>
              </a:defRPr>
            </a:lvl9pPr>
          </a:lstStyle>
          <a:p>
            <a:pPr>
              <a:buClr>
                <a:srgbClr val="000000"/>
              </a:buClr>
              <a:buFont typeface="Arial"/>
              <a:buNone/>
            </a:pPr>
            <a:fld id="{00000000-1234-1234-1234-123412341234}" type="slidenum">
              <a:rPr lang="de-DE" kern="0"/>
              <a:pPr>
                <a:buClr>
                  <a:srgbClr val="000000"/>
                </a:buClr>
                <a:buFont typeface="Arial"/>
                <a:buNone/>
              </a:pPr>
              <a:t>‹#›</a:t>
            </a:fld>
            <a:endParaRPr kern="0"/>
          </a:p>
        </p:txBody>
      </p:sp>
    </p:spTree>
    <p:extLst>
      <p:ext uri="{BB962C8B-B14F-4D97-AF65-F5344CB8AC3E}">
        <p14:creationId xmlns:p14="http://schemas.microsoft.com/office/powerpoint/2010/main" val="2681076003"/>
      </p:ext>
    </p:extLst>
  </p:cSld>
  <p:clrMap bg1="lt1" tx1="dk1" bg2="dk2" tx2="lt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59" r:id="rId17"/>
    <p:sldLayoutId id="2147483760" r:id="rId18"/>
    <p:sldLayoutId id="2147483761" r:id="rId19"/>
    <p:sldLayoutId id="2147483762" r:id="rId20"/>
    <p:sldLayoutId id="2147483763" r:id="rId21"/>
    <p:sldLayoutId id="2147483764" r:id="rId22"/>
  </p:sldLayoutIdLst>
  <p:hf hdr="0" ftr="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1"/>
          <p:cNvSpPr txBox="1">
            <a:spLocks noGrp="1"/>
          </p:cNvSpPr>
          <p:nvPr>
            <p:ph type="title"/>
          </p:nvPr>
        </p:nvSpPr>
        <p:spPr>
          <a:xfrm>
            <a:off x="451693" y="365125"/>
            <a:ext cx="11288614" cy="756665"/>
          </a:xfrm>
          <a:prstGeom prst="rect">
            <a:avLst/>
          </a:prstGeom>
          <a:noFill/>
          <a:ln>
            <a:noFill/>
          </a:ln>
        </p:spPr>
        <p:txBody>
          <a:bodyPr spcFirstLastPara="1" wrap="square" lIns="0" tIns="0" rIns="0" bIns="0" anchor="t" anchorCtr="0">
            <a:noAutofit/>
          </a:bodyPr>
          <a:lstStyle>
            <a:lvl1pPr marR="0" lvl="0" algn="l" rtl="0">
              <a:lnSpc>
                <a:spcPct val="90000"/>
              </a:lnSpc>
              <a:spcBef>
                <a:spcPts val="0"/>
              </a:spcBef>
              <a:spcAft>
                <a:spcPts val="0"/>
              </a:spcAft>
              <a:buClr>
                <a:srgbClr val="1A6E99"/>
              </a:buClr>
              <a:buSzPts val="3000"/>
              <a:buFont typeface="Arial"/>
              <a:buNone/>
              <a:defRPr sz="3000" b="1" i="0" u="none" strike="noStrike" cap="none">
                <a:solidFill>
                  <a:srgbClr val="1A6E99"/>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1"/>
          <p:cNvSpPr txBox="1">
            <a:spLocks noGrp="1"/>
          </p:cNvSpPr>
          <p:nvPr>
            <p:ph type="body" idx="1"/>
          </p:nvPr>
        </p:nvSpPr>
        <p:spPr>
          <a:xfrm>
            <a:off x="451693" y="1357460"/>
            <a:ext cx="11288614" cy="4819503"/>
          </a:xfrm>
          <a:prstGeom prst="rect">
            <a:avLst/>
          </a:prstGeom>
          <a:noFill/>
          <a:ln>
            <a:noFill/>
          </a:ln>
        </p:spPr>
        <p:txBody>
          <a:bodyPr spcFirstLastPara="1" wrap="square" lIns="0" tIns="0" rIns="0" bIns="0" anchor="t" anchorCtr="0">
            <a:noAutofit/>
          </a:bodyPr>
          <a:lstStyle>
            <a:lvl1pPr marL="457200" marR="0" lvl="0" indent="-342900" algn="l" rtl="0">
              <a:lnSpc>
                <a:spcPct val="125000"/>
              </a:lnSpc>
              <a:spcBef>
                <a:spcPts val="1000"/>
              </a:spcBef>
              <a:spcAft>
                <a:spcPts val="0"/>
              </a:spcAft>
              <a:buClr>
                <a:schemeClr val="dk1"/>
              </a:buClr>
              <a:buSzPts val="1800"/>
              <a:buFont typeface="Arial"/>
              <a:buChar char="•"/>
              <a:defRPr sz="2400" b="0" i="0" u="none" strike="noStrike" cap="none">
                <a:solidFill>
                  <a:schemeClr val="dk1"/>
                </a:solidFill>
                <a:latin typeface="Arial"/>
                <a:ea typeface="Arial"/>
                <a:cs typeface="Arial"/>
                <a:sym typeface="Arial"/>
              </a:defRPr>
            </a:lvl1pPr>
            <a:lvl2pPr marL="914400" marR="0" lvl="1" indent="-323850" algn="l" rtl="0">
              <a:lnSpc>
                <a:spcPct val="125000"/>
              </a:lnSpc>
              <a:spcBef>
                <a:spcPts val="500"/>
              </a:spcBef>
              <a:spcAft>
                <a:spcPts val="0"/>
              </a:spcAft>
              <a:buClr>
                <a:schemeClr val="dk1"/>
              </a:buClr>
              <a:buSzPts val="1500"/>
              <a:buFont typeface="Arial"/>
              <a:buChar char="•"/>
              <a:defRPr sz="2000" b="0" i="0" u="none" strike="noStrike" cap="none">
                <a:solidFill>
                  <a:schemeClr val="dk1"/>
                </a:solidFill>
                <a:latin typeface="Arial"/>
                <a:ea typeface="Arial"/>
                <a:cs typeface="Arial"/>
                <a:sym typeface="Arial"/>
              </a:defRPr>
            </a:lvl2pPr>
            <a:lvl3pPr marL="1371600" marR="0" lvl="2" indent="-314325" algn="l" rtl="0">
              <a:lnSpc>
                <a:spcPct val="125000"/>
              </a:lnSpc>
              <a:spcBef>
                <a:spcPts val="500"/>
              </a:spcBef>
              <a:spcAft>
                <a:spcPts val="0"/>
              </a:spcAft>
              <a:buClr>
                <a:schemeClr val="dk1"/>
              </a:buClr>
              <a:buSzPts val="1350"/>
              <a:buFont typeface="Arial"/>
              <a:buChar char="•"/>
              <a:defRPr sz="1800" b="0" i="0" u="none" strike="noStrike" cap="none">
                <a:solidFill>
                  <a:schemeClr val="dk1"/>
                </a:solidFill>
                <a:latin typeface="Arial"/>
                <a:ea typeface="Arial"/>
                <a:cs typeface="Arial"/>
                <a:sym typeface="Arial"/>
              </a:defRPr>
            </a:lvl3pPr>
            <a:lvl4pPr marL="1828800" marR="0" lvl="3" indent="-314325" algn="l" rtl="0">
              <a:lnSpc>
                <a:spcPct val="125000"/>
              </a:lnSpc>
              <a:spcBef>
                <a:spcPts val="500"/>
              </a:spcBef>
              <a:spcAft>
                <a:spcPts val="0"/>
              </a:spcAft>
              <a:buClr>
                <a:schemeClr val="dk1"/>
              </a:buClr>
              <a:buSzPts val="1350"/>
              <a:buFont typeface="Arial"/>
              <a:buChar char="•"/>
              <a:defRPr sz="1800" b="0" i="0" u="none" strike="noStrike" cap="none">
                <a:solidFill>
                  <a:schemeClr val="dk1"/>
                </a:solidFill>
                <a:latin typeface="Arial"/>
                <a:ea typeface="Arial"/>
                <a:cs typeface="Arial"/>
                <a:sym typeface="Arial"/>
              </a:defRPr>
            </a:lvl4pPr>
            <a:lvl5pPr marL="2286000" marR="0" lvl="4" indent="-314325" algn="l" rtl="0">
              <a:lnSpc>
                <a:spcPct val="125000"/>
              </a:lnSpc>
              <a:spcBef>
                <a:spcPts val="500"/>
              </a:spcBef>
              <a:spcAft>
                <a:spcPts val="0"/>
              </a:spcAft>
              <a:buClr>
                <a:schemeClr val="dk1"/>
              </a:buClr>
              <a:buSzPts val="135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9A2B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fld id="{B687C48E-66C5-4699-BADF-FA1D61639C5D}" type="datetime1">
              <a:rPr lang="de-DE" kern="0" smtClean="0"/>
              <a:pPr>
                <a:buClr>
                  <a:srgbClr val="000000"/>
                </a:buClr>
                <a:buFont typeface="Arial"/>
                <a:buNone/>
              </a:pPr>
              <a:t>20.01.2026</a:t>
            </a:fld>
            <a:endParaRPr kern="0"/>
          </a:p>
        </p:txBody>
      </p:sp>
      <p:sp>
        <p:nvSpPr>
          <p:cNvPr id="13" name="Google Shape;13;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9A2B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14" name="Google Shape;14;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9A2B9"/>
                </a:solidFill>
                <a:latin typeface="Calibri"/>
                <a:ea typeface="Calibri"/>
                <a:cs typeface="Calibri"/>
                <a:sym typeface="Calibri"/>
              </a:defRPr>
            </a:lvl1pPr>
            <a:lvl2pPr marL="0" marR="0" lvl="1" indent="0" algn="r" rtl="0">
              <a:spcBef>
                <a:spcPts val="0"/>
              </a:spcBef>
              <a:buNone/>
              <a:defRPr sz="1200" b="0" i="0" u="none" strike="noStrike" cap="none">
                <a:solidFill>
                  <a:srgbClr val="89A2B9"/>
                </a:solidFill>
                <a:latin typeface="Calibri"/>
                <a:ea typeface="Calibri"/>
                <a:cs typeface="Calibri"/>
                <a:sym typeface="Calibri"/>
              </a:defRPr>
            </a:lvl2pPr>
            <a:lvl3pPr marL="0" marR="0" lvl="2" indent="0" algn="r" rtl="0">
              <a:spcBef>
                <a:spcPts val="0"/>
              </a:spcBef>
              <a:buNone/>
              <a:defRPr sz="1200" b="0" i="0" u="none" strike="noStrike" cap="none">
                <a:solidFill>
                  <a:srgbClr val="89A2B9"/>
                </a:solidFill>
                <a:latin typeface="Calibri"/>
                <a:ea typeface="Calibri"/>
                <a:cs typeface="Calibri"/>
                <a:sym typeface="Calibri"/>
              </a:defRPr>
            </a:lvl3pPr>
            <a:lvl4pPr marL="0" marR="0" lvl="3" indent="0" algn="r" rtl="0">
              <a:spcBef>
                <a:spcPts val="0"/>
              </a:spcBef>
              <a:buNone/>
              <a:defRPr sz="1200" b="0" i="0" u="none" strike="noStrike" cap="none">
                <a:solidFill>
                  <a:srgbClr val="89A2B9"/>
                </a:solidFill>
                <a:latin typeface="Calibri"/>
                <a:ea typeface="Calibri"/>
                <a:cs typeface="Calibri"/>
                <a:sym typeface="Calibri"/>
              </a:defRPr>
            </a:lvl4pPr>
            <a:lvl5pPr marL="0" marR="0" lvl="4" indent="0" algn="r" rtl="0">
              <a:spcBef>
                <a:spcPts val="0"/>
              </a:spcBef>
              <a:buNone/>
              <a:defRPr sz="1200" b="0" i="0" u="none" strike="noStrike" cap="none">
                <a:solidFill>
                  <a:srgbClr val="89A2B9"/>
                </a:solidFill>
                <a:latin typeface="Calibri"/>
                <a:ea typeface="Calibri"/>
                <a:cs typeface="Calibri"/>
                <a:sym typeface="Calibri"/>
              </a:defRPr>
            </a:lvl5pPr>
            <a:lvl6pPr marL="0" marR="0" lvl="5" indent="0" algn="r" rtl="0">
              <a:spcBef>
                <a:spcPts val="0"/>
              </a:spcBef>
              <a:buNone/>
              <a:defRPr sz="1200" b="0" i="0" u="none" strike="noStrike" cap="none">
                <a:solidFill>
                  <a:srgbClr val="89A2B9"/>
                </a:solidFill>
                <a:latin typeface="Calibri"/>
                <a:ea typeface="Calibri"/>
                <a:cs typeface="Calibri"/>
                <a:sym typeface="Calibri"/>
              </a:defRPr>
            </a:lvl6pPr>
            <a:lvl7pPr marL="0" marR="0" lvl="6" indent="0" algn="r" rtl="0">
              <a:spcBef>
                <a:spcPts val="0"/>
              </a:spcBef>
              <a:buNone/>
              <a:defRPr sz="1200" b="0" i="0" u="none" strike="noStrike" cap="none">
                <a:solidFill>
                  <a:srgbClr val="89A2B9"/>
                </a:solidFill>
                <a:latin typeface="Calibri"/>
                <a:ea typeface="Calibri"/>
                <a:cs typeface="Calibri"/>
                <a:sym typeface="Calibri"/>
              </a:defRPr>
            </a:lvl7pPr>
            <a:lvl8pPr marL="0" marR="0" lvl="7" indent="0" algn="r" rtl="0">
              <a:spcBef>
                <a:spcPts val="0"/>
              </a:spcBef>
              <a:buNone/>
              <a:defRPr sz="1200" b="0" i="0" u="none" strike="noStrike" cap="none">
                <a:solidFill>
                  <a:srgbClr val="89A2B9"/>
                </a:solidFill>
                <a:latin typeface="Calibri"/>
                <a:ea typeface="Calibri"/>
                <a:cs typeface="Calibri"/>
                <a:sym typeface="Calibri"/>
              </a:defRPr>
            </a:lvl8pPr>
            <a:lvl9pPr marL="0" marR="0" lvl="8" indent="0" algn="r" rtl="0">
              <a:spcBef>
                <a:spcPts val="0"/>
              </a:spcBef>
              <a:buNone/>
              <a:defRPr sz="1200" b="0" i="0" u="none" strike="noStrike" cap="none">
                <a:solidFill>
                  <a:srgbClr val="89A2B9"/>
                </a:solidFill>
                <a:latin typeface="Calibri"/>
                <a:ea typeface="Calibri"/>
                <a:cs typeface="Calibri"/>
                <a:sym typeface="Calibri"/>
              </a:defRPr>
            </a:lvl9pPr>
          </a:lstStyle>
          <a:p>
            <a:pPr>
              <a:buClr>
                <a:srgbClr val="000000"/>
              </a:buClr>
              <a:buFont typeface="Arial"/>
              <a:buNone/>
            </a:pPr>
            <a:fld id="{00000000-1234-1234-1234-123412341234}" type="slidenum">
              <a:rPr lang="de-DE" kern="0"/>
              <a:pPr>
                <a:buClr>
                  <a:srgbClr val="000000"/>
                </a:buClr>
                <a:buFont typeface="Arial"/>
                <a:buNone/>
              </a:pPr>
              <a:t>‹#›</a:t>
            </a:fld>
            <a:endParaRPr kern="0"/>
          </a:p>
        </p:txBody>
      </p:sp>
    </p:spTree>
    <p:extLst>
      <p:ext uri="{BB962C8B-B14F-4D97-AF65-F5344CB8AC3E}">
        <p14:creationId xmlns:p14="http://schemas.microsoft.com/office/powerpoint/2010/main" val="2794435885"/>
      </p:ext>
    </p:extLst>
  </p:cSld>
  <p:clrMap bg1="lt1" tx1="dk1" bg2="dk2" tx2="lt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 id="2147483783" r:id="rId18"/>
    <p:sldLayoutId id="2147483784" r:id="rId19"/>
    <p:sldLayoutId id="2147483785" r:id="rId20"/>
    <p:sldLayoutId id="2147483786" r:id="rId21"/>
    <p:sldLayoutId id="2147483787" r:id="rId22"/>
  </p:sldLayoutIdLst>
  <p:hf hdr="0" ftr="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699915F-588C-3A4C-935F-02ED3AC674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ES_tradnl"/>
          </a:p>
        </p:txBody>
      </p:sp>
      <p:sp>
        <p:nvSpPr>
          <p:cNvPr id="3" name="Marcador de texto 2">
            <a:extLst>
              <a:ext uri="{FF2B5EF4-FFF2-40B4-BE49-F238E27FC236}">
                <a16:creationId xmlns:a16="http://schemas.microsoft.com/office/drawing/2014/main" id="{03574F8C-DB2F-7940-87BB-7CBBC7497D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07CDC67E-7C40-1346-8281-0F23293083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A0A67A28-7DE5-204D-AACE-8D45900A79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658F720A-8E36-FF4E-A071-25A5694101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spTree>
    <p:extLst>
      <p:ext uri="{BB962C8B-B14F-4D97-AF65-F5344CB8AC3E}">
        <p14:creationId xmlns:p14="http://schemas.microsoft.com/office/powerpoint/2010/main" val="1898883759"/>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black">
                    <a:tint val="75000"/>
                  </a:prstClr>
                </a:solidFill>
              </a:rPr>
              <a:t>Commercial In Confidence - Internal Use Only</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F2C682-0FCD-4910-929B-18186D11998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38194282"/>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 id="2147483831" r:id="rId14"/>
    <p:sldLayoutId id="2147483832" r:id="rId15"/>
    <p:sldLayoutId id="2147483833" r:id="rId16"/>
    <p:sldLayoutId id="2147483834" r:id="rId17"/>
    <p:sldLayoutId id="2147483835" r:id="rId18"/>
    <p:sldLayoutId id="2147483836" r:id="rId19"/>
    <p:sldLayoutId id="2147483837" r:id="rId20"/>
    <p:sldLayoutId id="2147483838" r:id="rId21"/>
    <p:sldLayoutId id="2147483839" r:id="rId22"/>
    <p:sldLayoutId id="2147483840" r:id="rId2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699915F-588C-3A4C-935F-02ED3AC674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MX"/>
              <a:t>Haz clic para modificar el estilo de título del patrón</a:t>
            </a:r>
            <a:endParaRPr lang="es-ES_tradnl"/>
          </a:p>
        </p:txBody>
      </p:sp>
      <p:sp>
        <p:nvSpPr>
          <p:cNvPr id="3" name="Marcador de texto 2">
            <a:extLst>
              <a:ext uri="{FF2B5EF4-FFF2-40B4-BE49-F238E27FC236}">
                <a16:creationId xmlns:a16="http://schemas.microsoft.com/office/drawing/2014/main" id="{03574F8C-DB2F-7940-87BB-7CBBC7497D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S_tradnl"/>
          </a:p>
        </p:txBody>
      </p:sp>
      <p:sp>
        <p:nvSpPr>
          <p:cNvPr id="4" name="Marcador de fecha 3">
            <a:extLst>
              <a:ext uri="{FF2B5EF4-FFF2-40B4-BE49-F238E27FC236}">
                <a16:creationId xmlns:a16="http://schemas.microsoft.com/office/drawing/2014/main" id="{07CDC67E-7C40-1346-8281-0F23293083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6C7242-DE59-F342-8588-9887C401BB65}" type="datetimeFigureOut">
              <a:rPr lang="es-ES_tradnl" smtClean="0">
                <a:solidFill>
                  <a:prstClr val="black">
                    <a:tint val="75000"/>
                  </a:prstClr>
                </a:solidFill>
              </a:rPr>
              <a:pPr/>
              <a:t>20/01/2026</a:t>
            </a:fld>
            <a:endParaRPr lang="es-ES_tradnl">
              <a:solidFill>
                <a:prstClr val="black">
                  <a:tint val="75000"/>
                </a:prstClr>
              </a:solidFill>
            </a:endParaRPr>
          </a:p>
        </p:txBody>
      </p:sp>
      <p:sp>
        <p:nvSpPr>
          <p:cNvPr id="5" name="Marcador de pie de página 4">
            <a:extLst>
              <a:ext uri="{FF2B5EF4-FFF2-40B4-BE49-F238E27FC236}">
                <a16:creationId xmlns:a16="http://schemas.microsoft.com/office/drawing/2014/main" id="{A0A67A28-7DE5-204D-AACE-8D45900A79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solidFill>
                <a:prstClr val="black">
                  <a:tint val="75000"/>
                </a:prstClr>
              </a:solidFill>
            </a:endParaRPr>
          </a:p>
        </p:txBody>
      </p:sp>
      <p:sp>
        <p:nvSpPr>
          <p:cNvPr id="6" name="Marcador de número de diapositiva 5">
            <a:extLst>
              <a:ext uri="{FF2B5EF4-FFF2-40B4-BE49-F238E27FC236}">
                <a16:creationId xmlns:a16="http://schemas.microsoft.com/office/drawing/2014/main" id="{658F720A-8E36-FF4E-A071-25A5694101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9576C5-C55E-4E4D-809A-340EAD673E42}" type="slidenum">
              <a:rPr lang="es-ES_tradnl" smtClean="0">
                <a:solidFill>
                  <a:prstClr val="black">
                    <a:tint val="75000"/>
                  </a:prstClr>
                </a:solidFill>
              </a:rPr>
              <a:pPr/>
              <a:t>‹#›</a:t>
            </a:fld>
            <a:endParaRPr lang="es-ES_tradnl">
              <a:solidFill>
                <a:prstClr val="black">
                  <a:tint val="75000"/>
                </a:prstClr>
              </a:solidFill>
            </a:endParaRPr>
          </a:p>
        </p:txBody>
      </p:sp>
      <p:pic>
        <p:nvPicPr>
          <p:cNvPr id="7" name="Picture 6"/>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0830842" y="144083"/>
            <a:ext cx="1103665" cy="336618"/>
          </a:xfrm>
          <a:prstGeom prst="rect">
            <a:avLst/>
          </a:prstGeom>
        </p:spPr>
      </p:pic>
    </p:spTree>
    <p:extLst>
      <p:ext uri="{BB962C8B-B14F-4D97-AF65-F5344CB8AC3E}">
        <p14:creationId xmlns:p14="http://schemas.microsoft.com/office/powerpoint/2010/main" val="1715392855"/>
      </p:ext>
    </p:extLst>
  </p:cSld>
  <p:clrMap bg1="lt1" tx1="dk1" bg2="lt2" tx2="dk2" accent1="accent1" accent2="accent2" accent3="accent3" accent4="accent4" accent5="accent5" accent6="accent6" hlink="hlink" folHlink="folHlink"/>
  <p:sldLayoutIdLst>
    <p:sldLayoutId id="2147483842" r:id="rId1"/>
    <p:sldLayoutId id="2147483843" r:id="rId2"/>
    <p:sldLayoutId id="2147483844" r:id="rId3"/>
    <p:sldLayoutId id="2147483845" r:id="rId4"/>
    <p:sldLayoutId id="2147483846" r:id="rId5"/>
    <p:sldLayoutId id="2147483847" r:id="rId6"/>
    <p:sldLayoutId id="2147483848" r:id="rId7"/>
    <p:sldLayoutId id="2147483849" r:id="rId8"/>
    <p:sldLayoutId id="2147483850" r:id="rId9"/>
    <p:sldLayoutId id="2147483851" r:id="rId10"/>
    <p:sldLayoutId id="2147483852" r:id="rId11"/>
    <p:sldLayoutId id="214748385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31.png"/><Relationship Id="rId3" Type="http://schemas.openxmlformats.org/officeDocument/2006/relationships/image" Target="../media/image126.jpeg"/><Relationship Id="rId7" Type="http://schemas.openxmlformats.org/officeDocument/2006/relationships/image" Target="../media/image13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 Id="rId9" Type="http://schemas.openxmlformats.org/officeDocument/2006/relationships/image" Target="../media/image132.png"/></Relationships>
</file>

<file path=ppt/slides/_rels/slide10.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502.xml"/></Relationships>
</file>

<file path=ppt/slides/_rels/slide100.xml.rels><?xml version="1.0" encoding="UTF-8" standalone="yes"?>
<Relationships xmlns="http://schemas.openxmlformats.org/package/2006/relationships"><Relationship Id="rId8" Type="http://schemas.openxmlformats.org/officeDocument/2006/relationships/image" Target="../media/image522.png"/><Relationship Id="rId3" Type="http://schemas.openxmlformats.org/officeDocument/2006/relationships/tags" Target="../tags/tag484.xml"/><Relationship Id="rId7" Type="http://schemas.openxmlformats.org/officeDocument/2006/relationships/image" Target="../media/image518.png"/><Relationship Id="rId2" Type="http://schemas.openxmlformats.org/officeDocument/2006/relationships/tags" Target="../tags/tag483.xml"/><Relationship Id="rId1" Type="http://schemas.openxmlformats.org/officeDocument/2006/relationships/tags" Target="../tags/tag482.xml"/><Relationship Id="rId6" Type="http://schemas.openxmlformats.org/officeDocument/2006/relationships/notesSlide" Target="../notesSlides/notesSlide49.xml"/><Relationship Id="rId5" Type="http://schemas.openxmlformats.org/officeDocument/2006/relationships/slideLayout" Target="../slideLayouts/slideLayout203.xml"/><Relationship Id="rId10" Type="http://schemas.openxmlformats.org/officeDocument/2006/relationships/image" Target="../media/image146.png"/><Relationship Id="rId4" Type="http://schemas.openxmlformats.org/officeDocument/2006/relationships/tags" Target="../tags/tag485.xml"/><Relationship Id="rId9" Type="http://schemas.openxmlformats.org/officeDocument/2006/relationships/hyperlink" Target="https://youtu.be/fZIWK9KoHps?si=yOFoCCu8sN9hSO5c" TargetMode="External"/></Relationships>
</file>

<file path=ppt/slides/_rels/slide101.xml.rels><?xml version="1.0" encoding="UTF-8" standalone="yes"?>
<Relationships xmlns="http://schemas.openxmlformats.org/package/2006/relationships"><Relationship Id="rId8" Type="http://schemas.openxmlformats.org/officeDocument/2006/relationships/image" Target="../media/image523.png"/><Relationship Id="rId3" Type="http://schemas.openxmlformats.org/officeDocument/2006/relationships/tags" Target="../tags/tag488.xml"/><Relationship Id="rId7" Type="http://schemas.openxmlformats.org/officeDocument/2006/relationships/image" Target="../media/image518.png"/><Relationship Id="rId2" Type="http://schemas.openxmlformats.org/officeDocument/2006/relationships/tags" Target="../tags/tag487.xml"/><Relationship Id="rId1" Type="http://schemas.openxmlformats.org/officeDocument/2006/relationships/tags" Target="../tags/tag486.xml"/><Relationship Id="rId6" Type="http://schemas.openxmlformats.org/officeDocument/2006/relationships/notesSlide" Target="../notesSlides/notesSlide50.xml"/><Relationship Id="rId5" Type="http://schemas.openxmlformats.org/officeDocument/2006/relationships/slideLayout" Target="../slideLayouts/slideLayout203.xml"/><Relationship Id="rId10" Type="http://schemas.openxmlformats.org/officeDocument/2006/relationships/image" Target="../media/image146.png"/><Relationship Id="rId4" Type="http://schemas.openxmlformats.org/officeDocument/2006/relationships/tags" Target="../tags/tag489.xml"/><Relationship Id="rId9" Type="http://schemas.openxmlformats.org/officeDocument/2006/relationships/hyperlink" Target="https://youtu.be/fZIWK9KoHps?si=yOFoCCu8sN9hSO5c" TargetMode="External"/></Relationships>
</file>

<file path=ppt/slides/_rels/slide102.xml.rels><?xml version="1.0" encoding="UTF-8" standalone="yes"?>
<Relationships xmlns="http://schemas.openxmlformats.org/package/2006/relationships"><Relationship Id="rId8" Type="http://schemas.openxmlformats.org/officeDocument/2006/relationships/image" Target="../media/image524.png"/><Relationship Id="rId13" Type="http://schemas.openxmlformats.org/officeDocument/2006/relationships/image" Target="../media/image529.png"/><Relationship Id="rId3" Type="http://schemas.openxmlformats.org/officeDocument/2006/relationships/tags" Target="../tags/tag492.xml"/><Relationship Id="rId7" Type="http://schemas.openxmlformats.org/officeDocument/2006/relationships/image" Target="../media/image518.png"/><Relationship Id="rId12" Type="http://schemas.openxmlformats.org/officeDocument/2006/relationships/image" Target="../media/image528.png"/><Relationship Id="rId2" Type="http://schemas.openxmlformats.org/officeDocument/2006/relationships/tags" Target="../tags/tag491.xml"/><Relationship Id="rId1" Type="http://schemas.openxmlformats.org/officeDocument/2006/relationships/tags" Target="../tags/tag490.xml"/><Relationship Id="rId6" Type="http://schemas.openxmlformats.org/officeDocument/2006/relationships/notesSlide" Target="../notesSlides/notesSlide51.xml"/><Relationship Id="rId11" Type="http://schemas.openxmlformats.org/officeDocument/2006/relationships/image" Target="../media/image527.png"/><Relationship Id="rId5" Type="http://schemas.openxmlformats.org/officeDocument/2006/relationships/slideLayout" Target="../slideLayouts/slideLayout187.xml"/><Relationship Id="rId15" Type="http://schemas.openxmlformats.org/officeDocument/2006/relationships/image" Target="../media/image531.png"/><Relationship Id="rId10" Type="http://schemas.openxmlformats.org/officeDocument/2006/relationships/image" Target="../media/image526.png"/><Relationship Id="rId4" Type="http://schemas.openxmlformats.org/officeDocument/2006/relationships/tags" Target="../tags/tag493.xml"/><Relationship Id="rId9" Type="http://schemas.openxmlformats.org/officeDocument/2006/relationships/image" Target="../media/image525.png"/><Relationship Id="rId14" Type="http://schemas.openxmlformats.org/officeDocument/2006/relationships/image" Target="../media/image530.png"/></Relationships>
</file>

<file path=ppt/slides/_rels/slide103.xml.rels><?xml version="1.0" encoding="UTF-8" standalone="yes"?>
<Relationships xmlns="http://schemas.openxmlformats.org/package/2006/relationships"><Relationship Id="rId8" Type="http://schemas.openxmlformats.org/officeDocument/2006/relationships/image" Target="../media/image532.png"/><Relationship Id="rId13" Type="http://schemas.openxmlformats.org/officeDocument/2006/relationships/image" Target="../media/image529.png"/><Relationship Id="rId3" Type="http://schemas.openxmlformats.org/officeDocument/2006/relationships/tags" Target="../tags/tag496.xml"/><Relationship Id="rId7" Type="http://schemas.openxmlformats.org/officeDocument/2006/relationships/image" Target="../media/image518.png"/><Relationship Id="rId12" Type="http://schemas.openxmlformats.org/officeDocument/2006/relationships/image" Target="../media/image528.png"/><Relationship Id="rId17" Type="http://schemas.openxmlformats.org/officeDocument/2006/relationships/image" Target="../media/image535.png"/><Relationship Id="rId2" Type="http://schemas.openxmlformats.org/officeDocument/2006/relationships/tags" Target="../tags/tag495.xml"/><Relationship Id="rId16" Type="http://schemas.openxmlformats.org/officeDocument/2006/relationships/image" Target="../media/image534.png"/><Relationship Id="rId1" Type="http://schemas.openxmlformats.org/officeDocument/2006/relationships/tags" Target="../tags/tag494.xml"/><Relationship Id="rId6" Type="http://schemas.openxmlformats.org/officeDocument/2006/relationships/notesSlide" Target="../notesSlides/notesSlide52.xml"/><Relationship Id="rId11" Type="http://schemas.openxmlformats.org/officeDocument/2006/relationships/image" Target="../media/image527.png"/><Relationship Id="rId5" Type="http://schemas.openxmlformats.org/officeDocument/2006/relationships/slideLayout" Target="../slideLayouts/slideLayout187.xml"/><Relationship Id="rId15" Type="http://schemas.openxmlformats.org/officeDocument/2006/relationships/image" Target="../media/image533.png"/><Relationship Id="rId10" Type="http://schemas.openxmlformats.org/officeDocument/2006/relationships/image" Target="../media/image526.png"/><Relationship Id="rId4" Type="http://schemas.openxmlformats.org/officeDocument/2006/relationships/tags" Target="../tags/tag497.xml"/><Relationship Id="rId9" Type="http://schemas.openxmlformats.org/officeDocument/2006/relationships/image" Target="../media/image525.png"/><Relationship Id="rId14" Type="http://schemas.openxmlformats.org/officeDocument/2006/relationships/image" Target="../media/image531.png"/></Relationships>
</file>

<file path=ppt/slides/_rels/slide104.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8" Type="http://schemas.openxmlformats.org/officeDocument/2006/relationships/image" Target="../media/image541.jpeg"/><Relationship Id="rId3" Type="http://schemas.openxmlformats.org/officeDocument/2006/relationships/image" Target="../media/image536.png"/><Relationship Id="rId7" Type="http://schemas.openxmlformats.org/officeDocument/2006/relationships/image" Target="../media/image540.png"/><Relationship Id="rId2" Type="http://schemas.openxmlformats.org/officeDocument/2006/relationships/notesSlide" Target="../notesSlides/notesSlide53.xml"/><Relationship Id="rId1" Type="http://schemas.openxmlformats.org/officeDocument/2006/relationships/slideLayout" Target="../slideLayouts/slideLayout580.xml"/><Relationship Id="rId6" Type="http://schemas.openxmlformats.org/officeDocument/2006/relationships/image" Target="../media/image539.png"/><Relationship Id="rId11" Type="http://schemas.openxmlformats.org/officeDocument/2006/relationships/image" Target="../media/image544.png"/><Relationship Id="rId5" Type="http://schemas.openxmlformats.org/officeDocument/2006/relationships/image" Target="../media/image538.png"/><Relationship Id="rId10" Type="http://schemas.openxmlformats.org/officeDocument/2006/relationships/image" Target="../media/image543.jpg"/><Relationship Id="rId4" Type="http://schemas.openxmlformats.org/officeDocument/2006/relationships/image" Target="../media/image537.png"/><Relationship Id="rId9" Type="http://schemas.openxmlformats.org/officeDocument/2006/relationships/image" Target="../media/image542.jpeg"/></Relationships>
</file>

<file path=ppt/slides/_rels/slide106.xml.rels><?xml version="1.0" encoding="UTF-8" standalone="yes"?>
<Relationships xmlns="http://schemas.openxmlformats.org/package/2006/relationships"><Relationship Id="rId8" Type="http://schemas.openxmlformats.org/officeDocument/2006/relationships/image" Target="../media/image550.png"/><Relationship Id="rId13" Type="http://schemas.openxmlformats.org/officeDocument/2006/relationships/image" Target="../media/image544.png"/><Relationship Id="rId3" Type="http://schemas.openxmlformats.org/officeDocument/2006/relationships/image" Target="../media/image545.png"/><Relationship Id="rId7" Type="http://schemas.openxmlformats.org/officeDocument/2006/relationships/image" Target="../media/image549.png"/><Relationship Id="rId12" Type="http://schemas.openxmlformats.org/officeDocument/2006/relationships/image" Target="../media/image554.png"/><Relationship Id="rId2" Type="http://schemas.openxmlformats.org/officeDocument/2006/relationships/notesSlide" Target="../notesSlides/notesSlide54.xml"/><Relationship Id="rId1" Type="http://schemas.openxmlformats.org/officeDocument/2006/relationships/slideLayout" Target="../slideLayouts/slideLayout580.xml"/><Relationship Id="rId6" Type="http://schemas.openxmlformats.org/officeDocument/2006/relationships/image" Target="../media/image548.png"/><Relationship Id="rId11" Type="http://schemas.openxmlformats.org/officeDocument/2006/relationships/image" Target="../media/image553.PNG"/><Relationship Id="rId5" Type="http://schemas.openxmlformats.org/officeDocument/2006/relationships/image" Target="../media/image547.png"/><Relationship Id="rId10" Type="http://schemas.openxmlformats.org/officeDocument/2006/relationships/image" Target="../media/image552.png"/><Relationship Id="rId4" Type="http://schemas.openxmlformats.org/officeDocument/2006/relationships/image" Target="../media/image546.png"/><Relationship Id="rId9" Type="http://schemas.openxmlformats.org/officeDocument/2006/relationships/image" Target="../media/image551.png"/></Relationships>
</file>

<file path=ppt/slides/_rels/slide107.xml.rels><?xml version="1.0" encoding="UTF-8" standalone="yes"?>
<Relationships xmlns="http://schemas.openxmlformats.org/package/2006/relationships"><Relationship Id="rId13" Type="http://schemas.openxmlformats.org/officeDocument/2006/relationships/image" Target="../media/image565.png"/><Relationship Id="rId18" Type="http://schemas.openxmlformats.org/officeDocument/2006/relationships/image" Target="../media/image570.png"/><Relationship Id="rId26" Type="http://schemas.openxmlformats.org/officeDocument/2006/relationships/image" Target="../media/image578.svg"/><Relationship Id="rId39" Type="http://schemas.openxmlformats.org/officeDocument/2006/relationships/image" Target="../media/image591.png"/><Relationship Id="rId21" Type="http://schemas.openxmlformats.org/officeDocument/2006/relationships/image" Target="../media/image573.png"/><Relationship Id="rId34" Type="http://schemas.openxmlformats.org/officeDocument/2006/relationships/image" Target="../media/image586.svg"/><Relationship Id="rId42" Type="http://schemas.openxmlformats.org/officeDocument/2006/relationships/image" Target="../media/image594.svg"/><Relationship Id="rId7" Type="http://schemas.openxmlformats.org/officeDocument/2006/relationships/image" Target="../media/image559.png"/><Relationship Id="rId2" Type="http://schemas.openxmlformats.org/officeDocument/2006/relationships/notesSlide" Target="../notesSlides/notesSlide55.xml"/><Relationship Id="rId16" Type="http://schemas.openxmlformats.org/officeDocument/2006/relationships/image" Target="../media/image568.png"/><Relationship Id="rId20" Type="http://schemas.openxmlformats.org/officeDocument/2006/relationships/image" Target="../media/image572.png"/><Relationship Id="rId29" Type="http://schemas.openxmlformats.org/officeDocument/2006/relationships/image" Target="../media/image581.png"/><Relationship Id="rId41" Type="http://schemas.openxmlformats.org/officeDocument/2006/relationships/image" Target="../media/image593.png"/><Relationship Id="rId1" Type="http://schemas.openxmlformats.org/officeDocument/2006/relationships/slideLayout" Target="../slideLayouts/slideLayout593.xml"/><Relationship Id="rId6" Type="http://schemas.openxmlformats.org/officeDocument/2006/relationships/image" Target="../media/image558.png"/><Relationship Id="rId11" Type="http://schemas.openxmlformats.org/officeDocument/2006/relationships/image" Target="../media/image563.png"/><Relationship Id="rId24" Type="http://schemas.openxmlformats.org/officeDocument/2006/relationships/image" Target="../media/image576.png"/><Relationship Id="rId32" Type="http://schemas.openxmlformats.org/officeDocument/2006/relationships/image" Target="../media/image584.svg"/><Relationship Id="rId37" Type="http://schemas.openxmlformats.org/officeDocument/2006/relationships/image" Target="../media/image589.png"/><Relationship Id="rId40" Type="http://schemas.openxmlformats.org/officeDocument/2006/relationships/image" Target="../media/image592.svg"/><Relationship Id="rId5" Type="http://schemas.openxmlformats.org/officeDocument/2006/relationships/image" Target="../media/image557.png"/><Relationship Id="rId15" Type="http://schemas.openxmlformats.org/officeDocument/2006/relationships/image" Target="../media/image567.png"/><Relationship Id="rId23" Type="http://schemas.openxmlformats.org/officeDocument/2006/relationships/image" Target="../media/image575.png"/><Relationship Id="rId28" Type="http://schemas.openxmlformats.org/officeDocument/2006/relationships/image" Target="../media/image580.svg"/><Relationship Id="rId36" Type="http://schemas.openxmlformats.org/officeDocument/2006/relationships/image" Target="../media/image588.svg"/><Relationship Id="rId10" Type="http://schemas.openxmlformats.org/officeDocument/2006/relationships/image" Target="../media/image562.png"/><Relationship Id="rId19" Type="http://schemas.openxmlformats.org/officeDocument/2006/relationships/image" Target="../media/image571.png"/><Relationship Id="rId31" Type="http://schemas.openxmlformats.org/officeDocument/2006/relationships/image" Target="../media/image583.png"/><Relationship Id="rId4" Type="http://schemas.openxmlformats.org/officeDocument/2006/relationships/image" Target="../media/image556.png"/><Relationship Id="rId9" Type="http://schemas.openxmlformats.org/officeDocument/2006/relationships/image" Target="../media/image561.png"/><Relationship Id="rId14" Type="http://schemas.openxmlformats.org/officeDocument/2006/relationships/image" Target="../media/image566.png"/><Relationship Id="rId22" Type="http://schemas.openxmlformats.org/officeDocument/2006/relationships/image" Target="../media/image574.png"/><Relationship Id="rId27" Type="http://schemas.openxmlformats.org/officeDocument/2006/relationships/image" Target="../media/image579.png"/><Relationship Id="rId30" Type="http://schemas.openxmlformats.org/officeDocument/2006/relationships/image" Target="../media/image582.svg"/><Relationship Id="rId35" Type="http://schemas.openxmlformats.org/officeDocument/2006/relationships/image" Target="../media/image587.png"/><Relationship Id="rId43" Type="http://schemas.openxmlformats.org/officeDocument/2006/relationships/image" Target="../media/image544.png"/><Relationship Id="rId8" Type="http://schemas.openxmlformats.org/officeDocument/2006/relationships/image" Target="../media/image560.png"/><Relationship Id="rId3" Type="http://schemas.openxmlformats.org/officeDocument/2006/relationships/image" Target="../media/image555.png"/><Relationship Id="rId12" Type="http://schemas.openxmlformats.org/officeDocument/2006/relationships/image" Target="../media/image564.png"/><Relationship Id="rId17" Type="http://schemas.openxmlformats.org/officeDocument/2006/relationships/image" Target="../media/image569.png"/><Relationship Id="rId25" Type="http://schemas.openxmlformats.org/officeDocument/2006/relationships/image" Target="../media/image577.png"/><Relationship Id="rId33" Type="http://schemas.openxmlformats.org/officeDocument/2006/relationships/image" Target="../media/image585.png"/><Relationship Id="rId38" Type="http://schemas.openxmlformats.org/officeDocument/2006/relationships/image" Target="../media/image590.svg"/></Relationships>
</file>

<file path=ppt/slides/_rels/slide108.xml.rels><?xml version="1.0" encoding="UTF-8" standalone="yes"?>
<Relationships xmlns="http://schemas.openxmlformats.org/package/2006/relationships"><Relationship Id="rId3" Type="http://schemas.openxmlformats.org/officeDocument/2006/relationships/image" Target="../media/image596.jpg"/><Relationship Id="rId2" Type="http://schemas.openxmlformats.org/officeDocument/2006/relationships/image" Target="../media/image595.png"/><Relationship Id="rId1" Type="http://schemas.openxmlformats.org/officeDocument/2006/relationships/slideLayout" Target="../slideLayouts/slideLayout337.xml"/></Relationships>
</file>

<file path=ppt/slides/_rels/slide109.xml.rels><?xml version="1.0" encoding="UTF-8" standalone="yes"?>
<Relationships xmlns="http://schemas.openxmlformats.org/package/2006/relationships"><Relationship Id="rId8" Type="http://schemas.openxmlformats.org/officeDocument/2006/relationships/image" Target="../media/image602.png"/><Relationship Id="rId3" Type="http://schemas.openxmlformats.org/officeDocument/2006/relationships/image" Target="../media/image598.png"/><Relationship Id="rId7" Type="http://schemas.openxmlformats.org/officeDocument/2006/relationships/image" Target="../media/image601.png"/><Relationship Id="rId2" Type="http://schemas.openxmlformats.org/officeDocument/2006/relationships/image" Target="../media/image597.png"/><Relationship Id="rId1" Type="http://schemas.openxmlformats.org/officeDocument/2006/relationships/slideLayout" Target="../slideLayouts/slideLayout337.xml"/><Relationship Id="rId6" Type="http://schemas.openxmlformats.org/officeDocument/2006/relationships/image" Target="../media/image600.png"/><Relationship Id="rId5" Type="http://schemas.openxmlformats.org/officeDocument/2006/relationships/image" Target="../media/image595.png"/><Relationship Id="rId4" Type="http://schemas.openxmlformats.org/officeDocument/2006/relationships/image" Target="../media/image599.png"/><Relationship Id="rId9" Type="http://schemas.openxmlformats.org/officeDocument/2006/relationships/image" Target="../media/image69.png"/></Relationships>
</file>

<file path=ppt/slides/_rels/slide11.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502.xml"/></Relationships>
</file>

<file path=ppt/slides/_rels/slide110.xml.rels><?xml version="1.0" encoding="UTF-8" standalone="yes"?>
<Relationships xmlns="http://schemas.openxmlformats.org/package/2006/relationships"><Relationship Id="rId8" Type="http://schemas.openxmlformats.org/officeDocument/2006/relationships/image" Target="NULL" TargetMode="External"/><Relationship Id="rId3" Type="http://schemas.openxmlformats.org/officeDocument/2006/relationships/hyperlink" Target="mailto:0.1@1kHz" TargetMode="External"/><Relationship Id="rId7" Type="http://schemas.openxmlformats.org/officeDocument/2006/relationships/image" Target="../media/image606.png"/><Relationship Id="rId2" Type="http://schemas.openxmlformats.org/officeDocument/2006/relationships/image" Target="../media/image595.png"/><Relationship Id="rId1" Type="http://schemas.openxmlformats.org/officeDocument/2006/relationships/slideLayout" Target="../slideLayouts/slideLayout337.xml"/><Relationship Id="rId6" Type="http://schemas.openxmlformats.org/officeDocument/2006/relationships/image" Target="../media/image605.png"/><Relationship Id="rId5" Type="http://schemas.openxmlformats.org/officeDocument/2006/relationships/image" Target="../media/image604.jpeg"/><Relationship Id="rId4" Type="http://schemas.openxmlformats.org/officeDocument/2006/relationships/image" Target="../media/image603.jpeg"/></Relationships>
</file>

<file path=ppt/slides/_rels/slide11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595.png"/><Relationship Id="rId1" Type="http://schemas.openxmlformats.org/officeDocument/2006/relationships/slideLayout" Target="../slideLayouts/slideLayout337.xml"/><Relationship Id="rId6" Type="http://schemas.openxmlformats.org/officeDocument/2006/relationships/image" Target="../media/image609.png"/><Relationship Id="rId5" Type="http://schemas.openxmlformats.org/officeDocument/2006/relationships/image" Target="../media/image608.png"/><Relationship Id="rId4" Type="http://schemas.openxmlformats.org/officeDocument/2006/relationships/image" Target="../media/image607.png"/></Relationships>
</file>

<file path=ppt/slides/_rels/slide112.xml.rels><?xml version="1.0" encoding="UTF-8" standalone="yes"?>
<Relationships xmlns="http://schemas.openxmlformats.org/package/2006/relationships"><Relationship Id="rId3" Type="http://schemas.openxmlformats.org/officeDocument/2006/relationships/image" Target="../media/image610.jpeg"/><Relationship Id="rId2" Type="http://schemas.openxmlformats.org/officeDocument/2006/relationships/image" Target="../media/image595.png"/><Relationship Id="rId1" Type="http://schemas.openxmlformats.org/officeDocument/2006/relationships/slideLayout" Target="../slideLayouts/slideLayout337.xml"/></Relationships>
</file>

<file path=ppt/slides/_rels/slide113.xml.rels><?xml version="1.0" encoding="UTF-8" standalone="yes"?>
<Relationships xmlns="http://schemas.openxmlformats.org/package/2006/relationships"><Relationship Id="rId3" Type="http://schemas.openxmlformats.org/officeDocument/2006/relationships/image" Target="../media/image612.jpg"/><Relationship Id="rId2" Type="http://schemas.openxmlformats.org/officeDocument/2006/relationships/image" Target="../media/image611.png"/><Relationship Id="rId1" Type="http://schemas.openxmlformats.org/officeDocument/2006/relationships/slideLayout" Target="../slideLayouts/slideLayout596.xml"/></Relationships>
</file>

<file path=ppt/slides/_rels/slide114.xml.rels><?xml version="1.0" encoding="UTF-8" standalone="yes"?>
<Relationships xmlns="http://schemas.openxmlformats.org/package/2006/relationships"><Relationship Id="rId3" Type="http://schemas.openxmlformats.org/officeDocument/2006/relationships/image" Target="../media/image613.png"/><Relationship Id="rId2" Type="http://schemas.openxmlformats.org/officeDocument/2006/relationships/image" Target="../media/image611.png"/><Relationship Id="rId1" Type="http://schemas.openxmlformats.org/officeDocument/2006/relationships/slideLayout" Target="../slideLayouts/slideLayout596.xml"/><Relationship Id="rId6" Type="http://schemas.openxmlformats.org/officeDocument/2006/relationships/image" Target="../media/image616.png"/><Relationship Id="rId5" Type="http://schemas.openxmlformats.org/officeDocument/2006/relationships/image" Target="../media/image615.png"/><Relationship Id="rId4" Type="http://schemas.openxmlformats.org/officeDocument/2006/relationships/image" Target="../media/image614.png"/></Relationships>
</file>

<file path=ppt/slides/_rels/slide115.xml.rels><?xml version="1.0" encoding="UTF-8" standalone="yes"?>
<Relationships xmlns="http://schemas.openxmlformats.org/package/2006/relationships"><Relationship Id="rId3" Type="http://schemas.openxmlformats.org/officeDocument/2006/relationships/image" Target="../media/image595.png"/><Relationship Id="rId2" Type="http://schemas.openxmlformats.org/officeDocument/2006/relationships/image" Target="../media/image617.png"/><Relationship Id="rId1" Type="http://schemas.openxmlformats.org/officeDocument/2006/relationships/slideLayout" Target="../slideLayouts/slideLayout337.xml"/></Relationships>
</file>

<file path=ppt/slides/_rels/slide116.xml.rels><?xml version="1.0" encoding="UTF-8" standalone="yes"?>
<Relationships xmlns="http://schemas.openxmlformats.org/package/2006/relationships"><Relationship Id="rId3" Type="http://schemas.openxmlformats.org/officeDocument/2006/relationships/image" Target="../media/image618.png"/><Relationship Id="rId2" Type="http://schemas.openxmlformats.org/officeDocument/2006/relationships/image" Target="../media/image595.png"/><Relationship Id="rId1" Type="http://schemas.openxmlformats.org/officeDocument/2006/relationships/slideLayout" Target="../slideLayouts/slideLayout337.xml"/></Relationships>
</file>

<file path=ppt/slides/_rels/slide117.xml.rels><?xml version="1.0" encoding="UTF-8" standalone="yes"?>
<Relationships xmlns="http://schemas.openxmlformats.org/package/2006/relationships"><Relationship Id="rId3" Type="http://schemas.openxmlformats.org/officeDocument/2006/relationships/image" Target="../media/image619.png"/><Relationship Id="rId2" Type="http://schemas.openxmlformats.org/officeDocument/2006/relationships/image" Target="../media/image595.png"/><Relationship Id="rId1" Type="http://schemas.openxmlformats.org/officeDocument/2006/relationships/slideLayout" Target="../slideLayouts/slideLayout337.xml"/></Relationships>
</file>

<file path=ppt/slides/_rels/slide118.xml.rels><?xml version="1.0" encoding="UTF-8" standalone="yes"?>
<Relationships xmlns="http://schemas.openxmlformats.org/package/2006/relationships"><Relationship Id="rId8" Type="http://schemas.openxmlformats.org/officeDocument/2006/relationships/image" Target="../media/image624.png"/><Relationship Id="rId3" Type="http://schemas.openxmlformats.org/officeDocument/2006/relationships/image" Target="../media/image69.png"/><Relationship Id="rId7" Type="http://schemas.openxmlformats.org/officeDocument/2006/relationships/image" Target="../media/image623.png"/><Relationship Id="rId2" Type="http://schemas.openxmlformats.org/officeDocument/2006/relationships/notesSlide" Target="../notesSlides/notesSlide56.xml"/><Relationship Id="rId1" Type="http://schemas.openxmlformats.org/officeDocument/2006/relationships/slideLayout" Target="../slideLayouts/slideLayout336.xml"/><Relationship Id="rId6" Type="http://schemas.openxmlformats.org/officeDocument/2006/relationships/image" Target="../media/image622.png"/><Relationship Id="rId5" Type="http://schemas.openxmlformats.org/officeDocument/2006/relationships/image" Target="../media/image621.png"/><Relationship Id="rId4" Type="http://schemas.openxmlformats.org/officeDocument/2006/relationships/image" Target="../media/image620.png"/><Relationship Id="rId9" Type="http://schemas.openxmlformats.org/officeDocument/2006/relationships/image" Target="../media/image625.png"/></Relationships>
</file>

<file path=ppt/slides/_rels/slide119.xml.rels><?xml version="1.0" encoding="UTF-8" standalone="yes"?>
<Relationships xmlns="http://schemas.openxmlformats.org/package/2006/relationships"><Relationship Id="rId8" Type="http://schemas.openxmlformats.org/officeDocument/2006/relationships/image" Target="../media/image630.png"/><Relationship Id="rId13" Type="http://schemas.openxmlformats.org/officeDocument/2006/relationships/image" Target="../media/image634.png"/><Relationship Id="rId3" Type="http://schemas.openxmlformats.org/officeDocument/2006/relationships/image" Target="../media/image620.png"/><Relationship Id="rId7" Type="http://schemas.openxmlformats.org/officeDocument/2006/relationships/image" Target="../media/image629.png"/><Relationship Id="rId12" Type="http://schemas.openxmlformats.org/officeDocument/2006/relationships/image" Target="../media/image633.png"/><Relationship Id="rId17" Type="http://schemas.openxmlformats.org/officeDocument/2006/relationships/image" Target="../media/image638.png"/><Relationship Id="rId2" Type="http://schemas.openxmlformats.org/officeDocument/2006/relationships/notesSlide" Target="../notesSlides/notesSlide57.xml"/><Relationship Id="rId16" Type="http://schemas.openxmlformats.org/officeDocument/2006/relationships/image" Target="../media/image637.png"/><Relationship Id="rId1" Type="http://schemas.openxmlformats.org/officeDocument/2006/relationships/slideLayout" Target="../slideLayouts/slideLayout361.xml"/><Relationship Id="rId6" Type="http://schemas.openxmlformats.org/officeDocument/2006/relationships/image" Target="../media/image628.png"/><Relationship Id="rId11" Type="http://schemas.openxmlformats.org/officeDocument/2006/relationships/image" Target="../media/image632.png"/><Relationship Id="rId5" Type="http://schemas.openxmlformats.org/officeDocument/2006/relationships/image" Target="../media/image627.png"/><Relationship Id="rId15" Type="http://schemas.openxmlformats.org/officeDocument/2006/relationships/image" Target="../media/image636.png"/><Relationship Id="rId10" Type="http://schemas.openxmlformats.org/officeDocument/2006/relationships/image" Target="../media/image623.png"/><Relationship Id="rId4" Type="http://schemas.openxmlformats.org/officeDocument/2006/relationships/image" Target="../media/image626.png"/><Relationship Id="rId9" Type="http://schemas.openxmlformats.org/officeDocument/2006/relationships/image" Target="../media/image631.png"/><Relationship Id="rId14" Type="http://schemas.openxmlformats.org/officeDocument/2006/relationships/image" Target="../media/image635.png"/></Relationships>
</file>

<file path=ppt/slides/_rels/slide12.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502.xml"/></Relationships>
</file>

<file path=ppt/slides/_rels/slide120.xml.rels><?xml version="1.0" encoding="UTF-8" standalone="yes"?>
<Relationships xmlns="http://schemas.openxmlformats.org/package/2006/relationships"><Relationship Id="rId3" Type="http://schemas.openxmlformats.org/officeDocument/2006/relationships/image" Target="../media/image620.png"/><Relationship Id="rId2" Type="http://schemas.openxmlformats.org/officeDocument/2006/relationships/notesSlide" Target="../notesSlides/notesSlide58.xml"/><Relationship Id="rId1" Type="http://schemas.openxmlformats.org/officeDocument/2006/relationships/slideLayout" Target="../slideLayouts/slideLayout618.xml"/><Relationship Id="rId5" Type="http://schemas.openxmlformats.org/officeDocument/2006/relationships/image" Target="../media/image639.png"/><Relationship Id="rId4" Type="http://schemas.openxmlformats.org/officeDocument/2006/relationships/image" Target="../media/image626.png"/></Relationships>
</file>

<file path=ppt/slides/_rels/slide121.xml.rels><?xml version="1.0" encoding="UTF-8" standalone="yes"?>
<Relationships xmlns="http://schemas.openxmlformats.org/package/2006/relationships"><Relationship Id="rId3" Type="http://schemas.openxmlformats.org/officeDocument/2006/relationships/image" Target="../media/image620.png"/><Relationship Id="rId2" Type="http://schemas.openxmlformats.org/officeDocument/2006/relationships/notesSlide" Target="../notesSlides/notesSlide59.xml"/><Relationship Id="rId1" Type="http://schemas.openxmlformats.org/officeDocument/2006/relationships/slideLayout" Target="../slideLayouts/slideLayout618.xml"/><Relationship Id="rId5" Type="http://schemas.openxmlformats.org/officeDocument/2006/relationships/image" Target="../media/image640.png"/><Relationship Id="rId4" Type="http://schemas.openxmlformats.org/officeDocument/2006/relationships/image" Target="../media/image626.png"/></Relationships>
</file>

<file path=ppt/slides/_rels/slide122.xml.rels><?xml version="1.0" encoding="UTF-8" standalone="yes"?>
<Relationships xmlns="http://schemas.openxmlformats.org/package/2006/relationships"><Relationship Id="rId3" Type="http://schemas.openxmlformats.org/officeDocument/2006/relationships/image" Target="../media/image641.png"/><Relationship Id="rId2" Type="http://schemas.openxmlformats.org/officeDocument/2006/relationships/notesSlide" Target="../notesSlides/notesSlide60.xml"/><Relationship Id="rId1" Type="http://schemas.openxmlformats.org/officeDocument/2006/relationships/slideLayout" Target="../slideLayouts/slideLayout618.xml"/><Relationship Id="rId4" Type="http://schemas.openxmlformats.org/officeDocument/2006/relationships/image" Target="../media/image642.png"/></Relationships>
</file>

<file path=ppt/slides/_rels/slide123.xml.rels><?xml version="1.0" encoding="UTF-8" standalone="yes"?>
<Relationships xmlns="http://schemas.openxmlformats.org/package/2006/relationships"><Relationship Id="rId3" Type="http://schemas.openxmlformats.org/officeDocument/2006/relationships/image" Target="../media/image641.png"/><Relationship Id="rId2" Type="http://schemas.openxmlformats.org/officeDocument/2006/relationships/notesSlide" Target="../notesSlides/notesSlide61.xml"/><Relationship Id="rId1" Type="http://schemas.openxmlformats.org/officeDocument/2006/relationships/slideLayout" Target="../slideLayouts/slideLayout618.xml"/><Relationship Id="rId4" Type="http://schemas.openxmlformats.org/officeDocument/2006/relationships/image" Target="../media/image643.png"/></Relationships>
</file>

<file path=ppt/slides/_rels/slide124.xml.rels><?xml version="1.0" encoding="UTF-8" standalone="yes"?>
<Relationships xmlns="http://schemas.openxmlformats.org/package/2006/relationships"><Relationship Id="rId3" Type="http://schemas.openxmlformats.org/officeDocument/2006/relationships/image" Target="../media/image626.png"/><Relationship Id="rId2" Type="http://schemas.openxmlformats.org/officeDocument/2006/relationships/image" Target="../media/image620.png"/><Relationship Id="rId1" Type="http://schemas.openxmlformats.org/officeDocument/2006/relationships/slideLayout" Target="../slideLayouts/slideLayout361.xml"/></Relationships>
</file>

<file path=ppt/slides/_rels/slide125.xml.rels><?xml version="1.0" encoding="UTF-8" standalone="yes"?>
<Relationships xmlns="http://schemas.openxmlformats.org/package/2006/relationships"><Relationship Id="rId3" Type="http://schemas.openxmlformats.org/officeDocument/2006/relationships/image" Target="../media/image620.png"/><Relationship Id="rId7" Type="http://schemas.openxmlformats.org/officeDocument/2006/relationships/image" Target="../media/image646.png"/><Relationship Id="rId2" Type="http://schemas.openxmlformats.org/officeDocument/2006/relationships/notesSlide" Target="../notesSlides/notesSlide62.xml"/><Relationship Id="rId1" Type="http://schemas.openxmlformats.org/officeDocument/2006/relationships/slideLayout" Target="../slideLayouts/slideLayout349.xml"/><Relationship Id="rId6" Type="http://schemas.openxmlformats.org/officeDocument/2006/relationships/image" Target="../media/image645.png"/><Relationship Id="rId5" Type="http://schemas.openxmlformats.org/officeDocument/2006/relationships/image" Target="../media/image644.png"/><Relationship Id="rId4" Type="http://schemas.openxmlformats.org/officeDocument/2006/relationships/image" Target="../media/image626.png"/></Relationships>
</file>

<file path=ppt/slides/_rels/slide126.xml.rels><?xml version="1.0" encoding="UTF-8" standalone="yes"?>
<Relationships xmlns="http://schemas.openxmlformats.org/package/2006/relationships"><Relationship Id="rId3" Type="http://schemas.openxmlformats.org/officeDocument/2006/relationships/image" Target="../media/image620.png"/><Relationship Id="rId2" Type="http://schemas.openxmlformats.org/officeDocument/2006/relationships/notesSlide" Target="../notesSlides/notesSlide63.xml"/><Relationship Id="rId1" Type="http://schemas.openxmlformats.org/officeDocument/2006/relationships/slideLayout" Target="../slideLayouts/slideLayout373.xml"/><Relationship Id="rId5" Type="http://schemas.openxmlformats.org/officeDocument/2006/relationships/image" Target="../media/image647.png"/><Relationship Id="rId4" Type="http://schemas.openxmlformats.org/officeDocument/2006/relationships/image" Target="../media/image626.png"/></Relationships>
</file>

<file path=ppt/slides/_rels/slide127.xml.rels><?xml version="1.0" encoding="UTF-8" standalone="yes"?>
<Relationships xmlns="http://schemas.openxmlformats.org/package/2006/relationships"><Relationship Id="rId8" Type="http://schemas.openxmlformats.org/officeDocument/2006/relationships/image" Target="../media/image653.png"/><Relationship Id="rId3" Type="http://schemas.openxmlformats.org/officeDocument/2006/relationships/image" Target="../media/image648.png"/><Relationship Id="rId7" Type="http://schemas.openxmlformats.org/officeDocument/2006/relationships/image" Target="../media/image652.png"/><Relationship Id="rId2" Type="http://schemas.openxmlformats.org/officeDocument/2006/relationships/image" Target="../media/image645.png"/><Relationship Id="rId1" Type="http://schemas.openxmlformats.org/officeDocument/2006/relationships/slideLayout" Target="../slideLayouts/slideLayout362.xml"/><Relationship Id="rId6" Type="http://schemas.openxmlformats.org/officeDocument/2006/relationships/image" Target="../media/image651.png"/><Relationship Id="rId5" Type="http://schemas.openxmlformats.org/officeDocument/2006/relationships/image" Target="../media/image650.png"/><Relationship Id="rId4" Type="http://schemas.openxmlformats.org/officeDocument/2006/relationships/image" Target="../media/image649.png"/></Relationships>
</file>

<file path=ppt/slides/_rels/slide128.xml.rels><?xml version="1.0" encoding="UTF-8" standalone="yes"?>
<Relationships xmlns="http://schemas.openxmlformats.org/package/2006/relationships"><Relationship Id="rId3" Type="http://schemas.openxmlformats.org/officeDocument/2006/relationships/image" Target="../media/image654.png"/><Relationship Id="rId2" Type="http://schemas.openxmlformats.org/officeDocument/2006/relationships/image" Target="../media/image645.png"/><Relationship Id="rId1" Type="http://schemas.openxmlformats.org/officeDocument/2006/relationships/slideLayout" Target="../slideLayouts/slideLayout362.xml"/><Relationship Id="rId6" Type="http://schemas.openxmlformats.org/officeDocument/2006/relationships/image" Target="../media/image656.png"/><Relationship Id="rId5" Type="http://schemas.openxmlformats.org/officeDocument/2006/relationships/image" Target="../media/image655.png"/><Relationship Id="rId4" Type="http://schemas.openxmlformats.org/officeDocument/2006/relationships/image" Target="../media/image649.png"/></Relationships>
</file>

<file path=ppt/slides/_rels/slide129.xml.rels><?xml version="1.0" encoding="UTF-8" standalone="yes"?>
<Relationships xmlns="http://schemas.openxmlformats.org/package/2006/relationships"><Relationship Id="rId8" Type="http://schemas.openxmlformats.org/officeDocument/2006/relationships/image" Target="../media/image645.png"/><Relationship Id="rId3" Type="http://schemas.openxmlformats.org/officeDocument/2006/relationships/image" Target="../media/image649.png"/><Relationship Id="rId7" Type="http://schemas.openxmlformats.org/officeDocument/2006/relationships/image" Target="../media/image661.png"/><Relationship Id="rId2" Type="http://schemas.openxmlformats.org/officeDocument/2006/relationships/image" Target="../media/image657.png"/><Relationship Id="rId1" Type="http://schemas.openxmlformats.org/officeDocument/2006/relationships/slideLayout" Target="../slideLayouts/slideLayout362.xml"/><Relationship Id="rId6" Type="http://schemas.openxmlformats.org/officeDocument/2006/relationships/image" Target="../media/image660.png"/><Relationship Id="rId5" Type="http://schemas.openxmlformats.org/officeDocument/2006/relationships/image" Target="../media/image659.png"/><Relationship Id="rId10" Type="http://schemas.openxmlformats.org/officeDocument/2006/relationships/image" Target="../media/image663.png"/><Relationship Id="rId4" Type="http://schemas.openxmlformats.org/officeDocument/2006/relationships/image" Target="../media/image658.png"/><Relationship Id="rId9" Type="http://schemas.openxmlformats.org/officeDocument/2006/relationships/image" Target="../media/image662.png"/></Relationships>
</file>

<file path=ppt/slides/_rels/slide13.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4.xml"/></Relationships>
</file>

<file path=ppt/slides/_rels/slide130.xml.rels><?xml version="1.0" encoding="UTF-8" standalone="yes"?>
<Relationships xmlns="http://schemas.openxmlformats.org/package/2006/relationships"><Relationship Id="rId8" Type="http://schemas.openxmlformats.org/officeDocument/2006/relationships/image" Target="../media/image669.png"/><Relationship Id="rId13" Type="http://schemas.openxmlformats.org/officeDocument/2006/relationships/image" Target="../media/image674.png"/><Relationship Id="rId18" Type="http://schemas.openxmlformats.org/officeDocument/2006/relationships/image" Target="../media/image679.png"/><Relationship Id="rId3" Type="http://schemas.openxmlformats.org/officeDocument/2006/relationships/image" Target="../media/image664.png"/><Relationship Id="rId21" Type="http://schemas.openxmlformats.org/officeDocument/2006/relationships/image" Target="../media/image682.png"/><Relationship Id="rId7" Type="http://schemas.openxmlformats.org/officeDocument/2006/relationships/image" Target="../media/image668.png"/><Relationship Id="rId12" Type="http://schemas.openxmlformats.org/officeDocument/2006/relationships/image" Target="../media/image673.png"/><Relationship Id="rId17" Type="http://schemas.openxmlformats.org/officeDocument/2006/relationships/image" Target="../media/image678.png"/><Relationship Id="rId25" Type="http://schemas.openxmlformats.org/officeDocument/2006/relationships/image" Target="../media/image686.png"/><Relationship Id="rId2" Type="http://schemas.openxmlformats.org/officeDocument/2006/relationships/notesSlide" Target="../notesSlides/notesSlide64.xml"/><Relationship Id="rId16" Type="http://schemas.openxmlformats.org/officeDocument/2006/relationships/image" Target="../media/image677.png"/><Relationship Id="rId20" Type="http://schemas.openxmlformats.org/officeDocument/2006/relationships/image" Target="../media/image681.png"/><Relationship Id="rId1" Type="http://schemas.openxmlformats.org/officeDocument/2006/relationships/slideLayout" Target="../slideLayouts/slideLayout362.xml"/><Relationship Id="rId6" Type="http://schemas.openxmlformats.org/officeDocument/2006/relationships/image" Target="../media/image667.png"/><Relationship Id="rId11" Type="http://schemas.openxmlformats.org/officeDocument/2006/relationships/image" Target="../media/image672.png"/><Relationship Id="rId24" Type="http://schemas.openxmlformats.org/officeDocument/2006/relationships/image" Target="../media/image685.png"/><Relationship Id="rId5" Type="http://schemas.openxmlformats.org/officeDocument/2006/relationships/image" Target="../media/image666.png"/><Relationship Id="rId15" Type="http://schemas.openxmlformats.org/officeDocument/2006/relationships/image" Target="../media/image676.jpg"/><Relationship Id="rId23" Type="http://schemas.openxmlformats.org/officeDocument/2006/relationships/image" Target="../media/image684.png"/><Relationship Id="rId10" Type="http://schemas.openxmlformats.org/officeDocument/2006/relationships/image" Target="../media/image671.png"/><Relationship Id="rId19" Type="http://schemas.openxmlformats.org/officeDocument/2006/relationships/image" Target="../media/image680.png"/><Relationship Id="rId4" Type="http://schemas.openxmlformats.org/officeDocument/2006/relationships/image" Target="../media/image665.png"/><Relationship Id="rId9" Type="http://schemas.openxmlformats.org/officeDocument/2006/relationships/image" Target="../media/image670.png"/><Relationship Id="rId14" Type="http://schemas.openxmlformats.org/officeDocument/2006/relationships/image" Target="../media/image675.png"/><Relationship Id="rId22" Type="http://schemas.openxmlformats.org/officeDocument/2006/relationships/image" Target="../media/image683.png"/></Relationships>
</file>

<file path=ppt/slides/_rels/slide131.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8" Type="http://schemas.openxmlformats.org/officeDocument/2006/relationships/image" Target="../media/image689.png"/><Relationship Id="rId13" Type="http://schemas.openxmlformats.org/officeDocument/2006/relationships/image" Target="../media/image694.png"/><Relationship Id="rId18" Type="http://schemas.openxmlformats.org/officeDocument/2006/relationships/image" Target="../media/image699.png"/><Relationship Id="rId3" Type="http://schemas.openxmlformats.org/officeDocument/2006/relationships/image" Target="../media/image136.png"/><Relationship Id="rId21" Type="http://schemas.openxmlformats.org/officeDocument/2006/relationships/hyperlink" Target="https://www.cohesiveglobal.com/akubela-smart-locks.php" TargetMode="External"/><Relationship Id="rId7" Type="http://schemas.openxmlformats.org/officeDocument/2006/relationships/image" Target="../media/image688.png"/><Relationship Id="rId12" Type="http://schemas.openxmlformats.org/officeDocument/2006/relationships/image" Target="../media/image693.png"/><Relationship Id="rId17" Type="http://schemas.openxmlformats.org/officeDocument/2006/relationships/image" Target="../media/image698.png"/><Relationship Id="rId2" Type="http://schemas.openxmlformats.org/officeDocument/2006/relationships/hyperlink" Target="https://www.cohesiveglobal.com/akubela-hypanels-knx-zigbee.php" TargetMode="External"/><Relationship Id="rId16" Type="http://schemas.openxmlformats.org/officeDocument/2006/relationships/image" Target="../media/image697.png"/><Relationship Id="rId20" Type="http://schemas.openxmlformats.org/officeDocument/2006/relationships/hyperlink" Target="https://www.cohesiveglobal.com/zigbee-add-ons.php" TargetMode="External"/><Relationship Id="rId1" Type="http://schemas.openxmlformats.org/officeDocument/2006/relationships/slideLayout" Target="../slideLayouts/slideLayout5.xml"/><Relationship Id="rId6" Type="http://schemas.openxmlformats.org/officeDocument/2006/relationships/image" Target="../media/image687.png"/><Relationship Id="rId11" Type="http://schemas.openxmlformats.org/officeDocument/2006/relationships/image" Target="../media/image692.png"/><Relationship Id="rId24" Type="http://schemas.openxmlformats.org/officeDocument/2006/relationships/image" Target="../media/image146.png"/><Relationship Id="rId5" Type="http://schemas.openxmlformats.org/officeDocument/2006/relationships/hyperlink" Target="https://www.cohesiveglobal.com/knx-add-ons.php" TargetMode="External"/><Relationship Id="rId15" Type="http://schemas.openxmlformats.org/officeDocument/2006/relationships/image" Target="../media/image696.png"/><Relationship Id="rId23" Type="http://schemas.openxmlformats.org/officeDocument/2006/relationships/hyperlink" Target="https://www.youtube.com/watch?v=_OhlNPcSY-w" TargetMode="External"/><Relationship Id="rId10" Type="http://schemas.openxmlformats.org/officeDocument/2006/relationships/image" Target="../media/image691.png"/><Relationship Id="rId19" Type="http://schemas.openxmlformats.org/officeDocument/2006/relationships/image" Target="../media/image700.png"/><Relationship Id="rId4" Type="http://schemas.openxmlformats.org/officeDocument/2006/relationships/hyperlink" Target="https://www.cohesiveglobal.com/akubela-hypanels-ZigBee.php" TargetMode="External"/><Relationship Id="rId9" Type="http://schemas.openxmlformats.org/officeDocument/2006/relationships/image" Target="../media/image690.png"/><Relationship Id="rId14" Type="http://schemas.openxmlformats.org/officeDocument/2006/relationships/image" Target="../media/image695.png"/><Relationship Id="rId22" Type="http://schemas.openxmlformats.org/officeDocument/2006/relationships/image" Target="../media/image701.png"/></Relationships>
</file>

<file path=ppt/slides/_rels/slide133.xml.rels><?xml version="1.0" encoding="UTF-8" standalone="yes"?>
<Relationships xmlns="http://schemas.openxmlformats.org/package/2006/relationships"><Relationship Id="rId3" Type="http://schemas.openxmlformats.org/officeDocument/2006/relationships/hyperlink" Target="https://www.youtube.com/watch?v=_OhlNPcSY-w" TargetMode="External"/><Relationship Id="rId2" Type="http://schemas.openxmlformats.org/officeDocument/2006/relationships/image" Target="../media/image702.jpeg"/><Relationship Id="rId1" Type="http://schemas.openxmlformats.org/officeDocument/2006/relationships/slideLayout" Target="../slideLayouts/slideLayout187.xml"/><Relationship Id="rId4" Type="http://schemas.openxmlformats.org/officeDocument/2006/relationships/image" Target="../media/image146.png"/></Relationships>
</file>

<file path=ppt/slides/_rels/slide134.xml.rels><?xml version="1.0" encoding="UTF-8" standalone="yes"?>
<Relationships xmlns="http://schemas.openxmlformats.org/package/2006/relationships"><Relationship Id="rId8" Type="http://schemas.openxmlformats.org/officeDocument/2006/relationships/image" Target="../media/image709.png"/><Relationship Id="rId13" Type="http://schemas.openxmlformats.org/officeDocument/2006/relationships/image" Target="../media/image714.png"/><Relationship Id="rId3" Type="http://schemas.openxmlformats.org/officeDocument/2006/relationships/image" Target="../media/image704.png"/><Relationship Id="rId7" Type="http://schemas.openxmlformats.org/officeDocument/2006/relationships/image" Target="../media/image708.png"/><Relationship Id="rId12" Type="http://schemas.openxmlformats.org/officeDocument/2006/relationships/image" Target="../media/image713.png"/><Relationship Id="rId2" Type="http://schemas.openxmlformats.org/officeDocument/2006/relationships/image" Target="../media/image703.jpg"/><Relationship Id="rId16" Type="http://schemas.openxmlformats.org/officeDocument/2006/relationships/image" Target="../media/image717.png"/><Relationship Id="rId1" Type="http://schemas.openxmlformats.org/officeDocument/2006/relationships/slideLayout" Target="../slideLayouts/slideLayout193.xml"/><Relationship Id="rId6" Type="http://schemas.openxmlformats.org/officeDocument/2006/relationships/image" Target="../media/image707.png"/><Relationship Id="rId11" Type="http://schemas.openxmlformats.org/officeDocument/2006/relationships/image" Target="../media/image712.png"/><Relationship Id="rId5" Type="http://schemas.openxmlformats.org/officeDocument/2006/relationships/image" Target="../media/image706.png"/><Relationship Id="rId15" Type="http://schemas.openxmlformats.org/officeDocument/2006/relationships/image" Target="../media/image716.png"/><Relationship Id="rId10" Type="http://schemas.openxmlformats.org/officeDocument/2006/relationships/image" Target="../media/image711.png"/><Relationship Id="rId4" Type="http://schemas.openxmlformats.org/officeDocument/2006/relationships/image" Target="../media/image705.png"/><Relationship Id="rId9" Type="http://schemas.openxmlformats.org/officeDocument/2006/relationships/image" Target="../media/image710.png"/><Relationship Id="rId14" Type="http://schemas.openxmlformats.org/officeDocument/2006/relationships/image" Target="../media/image715.png"/></Relationships>
</file>

<file path=ppt/slides/_rels/slide135.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4.xml"/></Relationships>
</file>

<file path=ppt/slides/_rels/slide136.xml.rels><?xml version="1.0" encoding="UTF-8" standalone="yes"?>
<Relationships xmlns="http://schemas.openxmlformats.org/package/2006/relationships"><Relationship Id="rId8" Type="http://schemas.openxmlformats.org/officeDocument/2006/relationships/image" Target="../media/image721.png"/><Relationship Id="rId13" Type="http://schemas.openxmlformats.org/officeDocument/2006/relationships/image" Target="../media/image725.png"/><Relationship Id="rId3" Type="http://schemas.openxmlformats.org/officeDocument/2006/relationships/slideLayout" Target="../slideLayouts/slideLayout221.xml"/><Relationship Id="rId7" Type="http://schemas.openxmlformats.org/officeDocument/2006/relationships/image" Target="../media/image720.png"/><Relationship Id="rId12" Type="http://schemas.openxmlformats.org/officeDocument/2006/relationships/image" Target="../media/image724.png"/><Relationship Id="rId2" Type="http://schemas.openxmlformats.org/officeDocument/2006/relationships/tags" Target="../tags/tag499.xml"/><Relationship Id="rId1" Type="http://schemas.openxmlformats.org/officeDocument/2006/relationships/tags" Target="../tags/tag498.xml"/><Relationship Id="rId6" Type="http://schemas.openxmlformats.org/officeDocument/2006/relationships/image" Target="../media/image719.png"/><Relationship Id="rId11" Type="http://schemas.openxmlformats.org/officeDocument/2006/relationships/image" Target="../media/image723.png"/><Relationship Id="rId5" Type="http://schemas.openxmlformats.org/officeDocument/2006/relationships/image" Target="../media/image718.jpeg"/><Relationship Id="rId10" Type="http://schemas.openxmlformats.org/officeDocument/2006/relationships/image" Target="../media/image722.png"/><Relationship Id="rId4" Type="http://schemas.openxmlformats.org/officeDocument/2006/relationships/notesSlide" Target="../notesSlides/notesSlide65.xml"/><Relationship Id="rId9" Type="http://schemas.openxmlformats.org/officeDocument/2006/relationships/slide" Target="slide1.xml"/></Relationships>
</file>

<file path=ppt/slides/_rels/slide137.xml.rels><?xml version="1.0" encoding="UTF-8" standalone="yes"?>
<Relationships xmlns="http://schemas.openxmlformats.org/package/2006/relationships"><Relationship Id="rId8" Type="http://schemas.openxmlformats.org/officeDocument/2006/relationships/image" Target="../media/image721.png"/><Relationship Id="rId13" Type="http://schemas.openxmlformats.org/officeDocument/2006/relationships/image" Target="../media/image731.png"/><Relationship Id="rId3" Type="http://schemas.openxmlformats.org/officeDocument/2006/relationships/slideLayout" Target="../slideLayouts/slideLayout236.xml"/><Relationship Id="rId7" Type="http://schemas.openxmlformats.org/officeDocument/2006/relationships/image" Target="../media/image720.png"/><Relationship Id="rId12" Type="http://schemas.openxmlformats.org/officeDocument/2006/relationships/image" Target="../media/image730.png"/><Relationship Id="rId2" Type="http://schemas.openxmlformats.org/officeDocument/2006/relationships/tags" Target="../tags/tag501.xml"/><Relationship Id="rId1" Type="http://schemas.openxmlformats.org/officeDocument/2006/relationships/tags" Target="../tags/tag500.xml"/><Relationship Id="rId6" Type="http://schemas.openxmlformats.org/officeDocument/2006/relationships/image" Target="../media/image727.png"/><Relationship Id="rId11" Type="http://schemas.openxmlformats.org/officeDocument/2006/relationships/image" Target="../media/image729.png"/><Relationship Id="rId5" Type="http://schemas.openxmlformats.org/officeDocument/2006/relationships/image" Target="../media/image726.png"/><Relationship Id="rId10" Type="http://schemas.openxmlformats.org/officeDocument/2006/relationships/slide" Target="slide1.xml"/><Relationship Id="rId4" Type="http://schemas.openxmlformats.org/officeDocument/2006/relationships/notesSlide" Target="../notesSlides/notesSlide66.xml"/><Relationship Id="rId9" Type="http://schemas.openxmlformats.org/officeDocument/2006/relationships/image" Target="../media/image728.png"/></Relationships>
</file>

<file path=ppt/slides/_rels/slide138.xml.rels><?xml version="1.0" encoding="UTF-8" standalone="yes"?>
<Relationships xmlns="http://schemas.openxmlformats.org/package/2006/relationships"><Relationship Id="rId8" Type="http://schemas.openxmlformats.org/officeDocument/2006/relationships/tags" Target="../tags/tag509.xml"/><Relationship Id="rId13" Type="http://schemas.openxmlformats.org/officeDocument/2006/relationships/tags" Target="../tags/tag514.xml"/><Relationship Id="rId18" Type="http://schemas.openxmlformats.org/officeDocument/2006/relationships/slideLayout" Target="../slideLayouts/slideLayout238.xml"/><Relationship Id="rId26" Type="http://schemas.openxmlformats.org/officeDocument/2006/relationships/image" Target="../media/image738.jpeg"/><Relationship Id="rId3" Type="http://schemas.openxmlformats.org/officeDocument/2006/relationships/tags" Target="../tags/tag504.xml"/><Relationship Id="rId21" Type="http://schemas.openxmlformats.org/officeDocument/2006/relationships/image" Target="../media/image733.png"/><Relationship Id="rId7" Type="http://schemas.openxmlformats.org/officeDocument/2006/relationships/tags" Target="../tags/tag508.xml"/><Relationship Id="rId12" Type="http://schemas.openxmlformats.org/officeDocument/2006/relationships/tags" Target="../tags/tag513.xml"/><Relationship Id="rId17" Type="http://schemas.openxmlformats.org/officeDocument/2006/relationships/tags" Target="../tags/tag518.xml"/><Relationship Id="rId25" Type="http://schemas.openxmlformats.org/officeDocument/2006/relationships/image" Target="../media/image737.png"/><Relationship Id="rId2" Type="http://schemas.openxmlformats.org/officeDocument/2006/relationships/tags" Target="../tags/tag503.xml"/><Relationship Id="rId16" Type="http://schemas.openxmlformats.org/officeDocument/2006/relationships/tags" Target="../tags/tag517.xml"/><Relationship Id="rId20" Type="http://schemas.openxmlformats.org/officeDocument/2006/relationships/image" Target="../media/image732.png"/><Relationship Id="rId1" Type="http://schemas.openxmlformats.org/officeDocument/2006/relationships/tags" Target="../tags/tag502.xml"/><Relationship Id="rId6" Type="http://schemas.openxmlformats.org/officeDocument/2006/relationships/tags" Target="../tags/tag507.xml"/><Relationship Id="rId11" Type="http://schemas.openxmlformats.org/officeDocument/2006/relationships/tags" Target="../tags/tag512.xml"/><Relationship Id="rId24" Type="http://schemas.openxmlformats.org/officeDocument/2006/relationships/image" Target="../media/image736.png"/><Relationship Id="rId5" Type="http://schemas.openxmlformats.org/officeDocument/2006/relationships/tags" Target="../tags/tag506.xml"/><Relationship Id="rId15" Type="http://schemas.openxmlformats.org/officeDocument/2006/relationships/tags" Target="../tags/tag516.xml"/><Relationship Id="rId23" Type="http://schemas.openxmlformats.org/officeDocument/2006/relationships/image" Target="../media/image735.png"/><Relationship Id="rId28" Type="http://schemas.openxmlformats.org/officeDocument/2006/relationships/image" Target="../media/image740.svg"/><Relationship Id="rId10" Type="http://schemas.openxmlformats.org/officeDocument/2006/relationships/tags" Target="../tags/tag511.xml"/><Relationship Id="rId19" Type="http://schemas.openxmlformats.org/officeDocument/2006/relationships/image" Target="../media/image129.png"/><Relationship Id="rId4" Type="http://schemas.openxmlformats.org/officeDocument/2006/relationships/tags" Target="../tags/tag505.xml"/><Relationship Id="rId9" Type="http://schemas.openxmlformats.org/officeDocument/2006/relationships/tags" Target="../tags/tag510.xml"/><Relationship Id="rId14" Type="http://schemas.openxmlformats.org/officeDocument/2006/relationships/tags" Target="../tags/tag515.xml"/><Relationship Id="rId22" Type="http://schemas.openxmlformats.org/officeDocument/2006/relationships/image" Target="../media/image734.png"/><Relationship Id="rId27" Type="http://schemas.openxmlformats.org/officeDocument/2006/relationships/image" Target="../media/image739.png"/></Relationships>
</file>

<file path=ppt/slides/_rels/slide139.xml.rels><?xml version="1.0" encoding="UTF-8" standalone="yes"?>
<Relationships xmlns="http://schemas.openxmlformats.org/package/2006/relationships"><Relationship Id="rId8" Type="http://schemas.openxmlformats.org/officeDocument/2006/relationships/tags" Target="../tags/tag526.xml"/><Relationship Id="rId13" Type="http://schemas.openxmlformats.org/officeDocument/2006/relationships/tags" Target="../tags/tag531.xml"/><Relationship Id="rId18" Type="http://schemas.openxmlformats.org/officeDocument/2006/relationships/image" Target="../media/image741.jpeg"/><Relationship Id="rId26" Type="http://schemas.openxmlformats.org/officeDocument/2006/relationships/image" Target="../media/image747.png"/><Relationship Id="rId3" Type="http://schemas.openxmlformats.org/officeDocument/2006/relationships/tags" Target="../tags/tag521.xml"/><Relationship Id="rId21" Type="http://schemas.openxmlformats.org/officeDocument/2006/relationships/image" Target="../media/image743.svg"/><Relationship Id="rId7" Type="http://schemas.openxmlformats.org/officeDocument/2006/relationships/tags" Target="../tags/tag525.xml"/><Relationship Id="rId12" Type="http://schemas.openxmlformats.org/officeDocument/2006/relationships/tags" Target="../tags/tag530.xml"/><Relationship Id="rId17" Type="http://schemas.openxmlformats.org/officeDocument/2006/relationships/notesSlide" Target="../notesSlides/notesSlide67.xml"/><Relationship Id="rId25" Type="http://schemas.openxmlformats.org/officeDocument/2006/relationships/image" Target="../media/image746.png"/><Relationship Id="rId2" Type="http://schemas.openxmlformats.org/officeDocument/2006/relationships/tags" Target="../tags/tag520.xml"/><Relationship Id="rId16" Type="http://schemas.openxmlformats.org/officeDocument/2006/relationships/slideLayout" Target="../slideLayouts/slideLayout238.xml"/><Relationship Id="rId20" Type="http://schemas.openxmlformats.org/officeDocument/2006/relationships/image" Target="../media/image742.png"/><Relationship Id="rId1" Type="http://schemas.openxmlformats.org/officeDocument/2006/relationships/tags" Target="../tags/tag519.xml"/><Relationship Id="rId6" Type="http://schemas.openxmlformats.org/officeDocument/2006/relationships/tags" Target="../tags/tag524.xml"/><Relationship Id="rId11" Type="http://schemas.openxmlformats.org/officeDocument/2006/relationships/tags" Target="../tags/tag529.xml"/><Relationship Id="rId24" Type="http://schemas.openxmlformats.org/officeDocument/2006/relationships/image" Target="../media/image745.svg"/><Relationship Id="rId5" Type="http://schemas.openxmlformats.org/officeDocument/2006/relationships/tags" Target="../tags/tag523.xml"/><Relationship Id="rId15" Type="http://schemas.openxmlformats.org/officeDocument/2006/relationships/tags" Target="../tags/tag533.xml"/><Relationship Id="rId23" Type="http://schemas.openxmlformats.org/officeDocument/2006/relationships/image" Target="../media/image744.png"/><Relationship Id="rId28" Type="http://schemas.openxmlformats.org/officeDocument/2006/relationships/image" Target="../media/image748.png"/><Relationship Id="rId10" Type="http://schemas.openxmlformats.org/officeDocument/2006/relationships/tags" Target="../tags/tag528.xml"/><Relationship Id="rId19" Type="http://schemas.openxmlformats.org/officeDocument/2006/relationships/image" Target="../media/image129.png"/><Relationship Id="rId4" Type="http://schemas.openxmlformats.org/officeDocument/2006/relationships/tags" Target="../tags/tag522.xml"/><Relationship Id="rId9" Type="http://schemas.openxmlformats.org/officeDocument/2006/relationships/tags" Target="../tags/tag527.xml"/><Relationship Id="rId14" Type="http://schemas.openxmlformats.org/officeDocument/2006/relationships/tags" Target="../tags/tag532.xml"/><Relationship Id="rId22" Type="http://schemas.openxmlformats.org/officeDocument/2006/relationships/image" Target="../media/image733.png"/><Relationship Id="rId27" Type="http://schemas.openxmlformats.org/officeDocument/2006/relationships/image" Target="../media/image732.png"/></Relationships>
</file>

<file path=ppt/slides/_rels/slide14.xml.rels><?xml version="1.0" encoding="UTF-8" standalone="yes"?>
<Relationships xmlns="http://schemas.openxmlformats.org/package/2006/relationships"><Relationship Id="rId8" Type="http://schemas.openxmlformats.org/officeDocument/2006/relationships/image" Target="../media/image179.png"/><Relationship Id="rId3" Type="http://schemas.openxmlformats.org/officeDocument/2006/relationships/image" Target="../media/image174.png"/><Relationship Id="rId7" Type="http://schemas.openxmlformats.org/officeDocument/2006/relationships/image" Target="../media/image178.png"/><Relationship Id="rId2" Type="http://schemas.openxmlformats.org/officeDocument/2006/relationships/notesSlide" Target="../notesSlides/notesSlide2.xml"/><Relationship Id="rId1" Type="http://schemas.openxmlformats.org/officeDocument/2006/relationships/slideLayout" Target="../slideLayouts/slideLayout503.xml"/><Relationship Id="rId6" Type="http://schemas.openxmlformats.org/officeDocument/2006/relationships/image" Target="../media/image177.png"/><Relationship Id="rId5" Type="http://schemas.openxmlformats.org/officeDocument/2006/relationships/image" Target="../media/image176.png"/><Relationship Id="rId4" Type="http://schemas.openxmlformats.org/officeDocument/2006/relationships/image" Target="../media/image175.png"/></Relationships>
</file>

<file path=ppt/slides/_rels/slide140.xml.rels><?xml version="1.0" encoding="UTF-8" standalone="yes"?>
<Relationships xmlns="http://schemas.openxmlformats.org/package/2006/relationships"><Relationship Id="rId8" Type="http://schemas.openxmlformats.org/officeDocument/2006/relationships/tags" Target="../tags/tag541.xml"/><Relationship Id="rId13" Type="http://schemas.openxmlformats.org/officeDocument/2006/relationships/tags" Target="../tags/tag546.xml"/><Relationship Id="rId18" Type="http://schemas.openxmlformats.org/officeDocument/2006/relationships/slideLayout" Target="../slideLayouts/slideLayout238.xml"/><Relationship Id="rId26" Type="http://schemas.openxmlformats.org/officeDocument/2006/relationships/image" Target="../media/image744.png"/><Relationship Id="rId3" Type="http://schemas.openxmlformats.org/officeDocument/2006/relationships/tags" Target="../tags/tag536.xml"/><Relationship Id="rId21" Type="http://schemas.openxmlformats.org/officeDocument/2006/relationships/image" Target="../media/image129.png"/><Relationship Id="rId7" Type="http://schemas.openxmlformats.org/officeDocument/2006/relationships/tags" Target="../tags/tag540.xml"/><Relationship Id="rId12" Type="http://schemas.openxmlformats.org/officeDocument/2006/relationships/tags" Target="../tags/tag545.xml"/><Relationship Id="rId17" Type="http://schemas.openxmlformats.org/officeDocument/2006/relationships/tags" Target="../tags/tag550.xml"/><Relationship Id="rId25" Type="http://schemas.openxmlformats.org/officeDocument/2006/relationships/image" Target="../media/image749.png"/><Relationship Id="rId2" Type="http://schemas.openxmlformats.org/officeDocument/2006/relationships/tags" Target="../tags/tag535.xml"/><Relationship Id="rId16" Type="http://schemas.openxmlformats.org/officeDocument/2006/relationships/tags" Target="../tags/tag549.xml"/><Relationship Id="rId20" Type="http://schemas.openxmlformats.org/officeDocument/2006/relationships/image" Target="../media/image741.jpeg"/><Relationship Id="rId29" Type="http://schemas.openxmlformats.org/officeDocument/2006/relationships/image" Target="../media/image751.GIF"/><Relationship Id="rId1" Type="http://schemas.openxmlformats.org/officeDocument/2006/relationships/tags" Target="../tags/tag534.xml"/><Relationship Id="rId6" Type="http://schemas.openxmlformats.org/officeDocument/2006/relationships/tags" Target="../tags/tag539.xml"/><Relationship Id="rId11" Type="http://schemas.openxmlformats.org/officeDocument/2006/relationships/tags" Target="../tags/tag544.xml"/><Relationship Id="rId24" Type="http://schemas.openxmlformats.org/officeDocument/2006/relationships/image" Target="../media/image733.png"/><Relationship Id="rId32" Type="http://schemas.openxmlformats.org/officeDocument/2006/relationships/image" Target="../media/image754.png"/><Relationship Id="rId5" Type="http://schemas.openxmlformats.org/officeDocument/2006/relationships/tags" Target="../tags/tag538.xml"/><Relationship Id="rId15" Type="http://schemas.openxmlformats.org/officeDocument/2006/relationships/tags" Target="../tags/tag548.xml"/><Relationship Id="rId23" Type="http://schemas.openxmlformats.org/officeDocument/2006/relationships/image" Target="../media/image743.svg"/><Relationship Id="rId28" Type="http://schemas.openxmlformats.org/officeDocument/2006/relationships/image" Target="../media/image732.png"/><Relationship Id="rId10" Type="http://schemas.openxmlformats.org/officeDocument/2006/relationships/tags" Target="../tags/tag543.xml"/><Relationship Id="rId19" Type="http://schemas.openxmlformats.org/officeDocument/2006/relationships/notesSlide" Target="../notesSlides/notesSlide68.xml"/><Relationship Id="rId31" Type="http://schemas.openxmlformats.org/officeDocument/2006/relationships/image" Target="../media/image753.png"/><Relationship Id="rId4" Type="http://schemas.openxmlformats.org/officeDocument/2006/relationships/tags" Target="../tags/tag537.xml"/><Relationship Id="rId9" Type="http://schemas.openxmlformats.org/officeDocument/2006/relationships/tags" Target="../tags/tag542.xml"/><Relationship Id="rId14" Type="http://schemas.openxmlformats.org/officeDocument/2006/relationships/tags" Target="../tags/tag547.xml"/><Relationship Id="rId22" Type="http://schemas.openxmlformats.org/officeDocument/2006/relationships/image" Target="../media/image742.png"/><Relationship Id="rId27" Type="http://schemas.openxmlformats.org/officeDocument/2006/relationships/image" Target="../media/image750.svg"/><Relationship Id="rId30" Type="http://schemas.openxmlformats.org/officeDocument/2006/relationships/image" Target="../media/image752.png"/></Relationships>
</file>

<file path=ppt/slides/_rels/slide141.xml.rels><?xml version="1.0" encoding="UTF-8" standalone="yes"?>
<Relationships xmlns="http://schemas.openxmlformats.org/package/2006/relationships"><Relationship Id="rId8" Type="http://schemas.openxmlformats.org/officeDocument/2006/relationships/tags" Target="../tags/tag558.xml"/><Relationship Id="rId13" Type="http://schemas.openxmlformats.org/officeDocument/2006/relationships/image" Target="../media/image756.png"/><Relationship Id="rId18" Type="http://schemas.openxmlformats.org/officeDocument/2006/relationships/image" Target="../media/image761.png"/><Relationship Id="rId3" Type="http://schemas.openxmlformats.org/officeDocument/2006/relationships/tags" Target="../tags/tag553.xml"/><Relationship Id="rId21" Type="http://schemas.openxmlformats.org/officeDocument/2006/relationships/image" Target="../media/image763.svg"/><Relationship Id="rId7" Type="http://schemas.openxmlformats.org/officeDocument/2006/relationships/tags" Target="../tags/tag557.xml"/><Relationship Id="rId12" Type="http://schemas.openxmlformats.org/officeDocument/2006/relationships/image" Target="../media/image755.png"/><Relationship Id="rId17" Type="http://schemas.openxmlformats.org/officeDocument/2006/relationships/image" Target="../media/image760.png"/><Relationship Id="rId2" Type="http://schemas.openxmlformats.org/officeDocument/2006/relationships/tags" Target="../tags/tag552.xml"/><Relationship Id="rId16" Type="http://schemas.openxmlformats.org/officeDocument/2006/relationships/image" Target="../media/image759.png"/><Relationship Id="rId20" Type="http://schemas.openxmlformats.org/officeDocument/2006/relationships/image" Target="../media/image739.png"/><Relationship Id="rId1" Type="http://schemas.openxmlformats.org/officeDocument/2006/relationships/tags" Target="../tags/tag551.xml"/><Relationship Id="rId6" Type="http://schemas.openxmlformats.org/officeDocument/2006/relationships/tags" Target="../tags/tag556.xml"/><Relationship Id="rId11" Type="http://schemas.openxmlformats.org/officeDocument/2006/relationships/notesSlide" Target="../notesSlides/notesSlide69.xml"/><Relationship Id="rId5" Type="http://schemas.openxmlformats.org/officeDocument/2006/relationships/tags" Target="../tags/tag555.xml"/><Relationship Id="rId15" Type="http://schemas.openxmlformats.org/officeDocument/2006/relationships/image" Target="../media/image758.png"/><Relationship Id="rId23" Type="http://schemas.openxmlformats.org/officeDocument/2006/relationships/image" Target="../media/image732.png"/><Relationship Id="rId10" Type="http://schemas.openxmlformats.org/officeDocument/2006/relationships/slideLayout" Target="../slideLayouts/slideLayout250.xml"/><Relationship Id="rId19" Type="http://schemas.openxmlformats.org/officeDocument/2006/relationships/image" Target="../media/image762.svg"/><Relationship Id="rId4" Type="http://schemas.openxmlformats.org/officeDocument/2006/relationships/tags" Target="../tags/tag554.xml"/><Relationship Id="rId9" Type="http://schemas.openxmlformats.org/officeDocument/2006/relationships/tags" Target="../tags/tag559.xml"/><Relationship Id="rId14" Type="http://schemas.openxmlformats.org/officeDocument/2006/relationships/image" Target="../media/image757.png"/><Relationship Id="rId22" Type="http://schemas.openxmlformats.org/officeDocument/2006/relationships/image" Target="../media/image764.png"/></Relationships>
</file>

<file path=ppt/slides/_rels/slide142.xml.rels><?xml version="1.0" encoding="UTF-8" standalone="yes"?>
<Relationships xmlns="http://schemas.openxmlformats.org/package/2006/relationships"><Relationship Id="rId13" Type="http://schemas.openxmlformats.org/officeDocument/2006/relationships/tags" Target="../tags/tag572.xml"/><Relationship Id="rId18" Type="http://schemas.openxmlformats.org/officeDocument/2006/relationships/tags" Target="../tags/tag577.xml"/><Relationship Id="rId26" Type="http://schemas.openxmlformats.org/officeDocument/2006/relationships/tags" Target="../tags/tag585.xml"/><Relationship Id="rId39" Type="http://schemas.openxmlformats.org/officeDocument/2006/relationships/image" Target="../media/image737.png"/><Relationship Id="rId21" Type="http://schemas.openxmlformats.org/officeDocument/2006/relationships/tags" Target="../tags/tag580.xml"/><Relationship Id="rId34" Type="http://schemas.openxmlformats.org/officeDocument/2006/relationships/tags" Target="../tags/tag593.xml"/><Relationship Id="rId42" Type="http://schemas.openxmlformats.org/officeDocument/2006/relationships/image" Target="../media/image767.jpeg"/><Relationship Id="rId7" Type="http://schemas.openxmlformats.org/officeDocument/2006/relationships/tags" Target="../tags/tag566.xml"/><Relationship Id="rId2" Type="http://schemas.openxmlformats.org/officeDocument/2006/relationships/tags" Target="../tags/tag561.xml"/><Relationship Id="rId16" Type="http://schemas.openxmlformats.org/officeDocument/2006/relationships/tags" Target="../tags/tag575.xml"/><Relationship Id="rId29" Type="http://schemas.openxmlformats.org/officeDocument/2006/relationships/tags" Target="../tags/tag588.xml"/><Relationship Id="rId1" Type="http://schemas.openxmlformats.org/officeDocument/2006/relationships/tags" Target="../tags/tag560.xml"/><Relationship Id="rId6" Type="http://schemas.openxmlformats.org/officeDocument/2006/relationships/tags" Target="../tags/tag565.xml"/><Relationship Id="rId11" Type="http://schemas.openxmlformats.org/officeDocument/2006/relationships/tags" Target="../tags/tag570.xml"/><Relationship Id="rId24" Type="http://schemas.openxmlformats.org/officeDocument/2006/relationships/tags" Target="../tags/tag583.xml"/><Relationship Id="rId32" Type="http://schemas.openxmlformats.org/officeDocument/2006/relationships/tags" Target="../tags/tag591.xml"/><Relationship Id="rId37" Type="http://schemas.openxmlformats.org/officeDocument/2006/relationships/notesSlide" Target="../notesSlides/notesSlide70.xml"/><Relationship Id="rId40" Type="http://schemas.openxmlformats.org/officeDocument/2006/relationships/image" Target="../media/image765.png"/><Relationship Id="rId45" Type="http://schemas.openxmlformats.org/officeDocument/2006/relationships/image" Target="../media/image770.png"/><Relationship Id="rId5" Type="http://schemas.openxmlformats.org/officeDocument/2006/relationships/tags" Target="../tags/tag564.xml"/><Relationship Id="rId15" Type="http://schemas.openxmlformats.org/officeDocument/2006/relationships/tags" Target="../tags/tag574.xml"/><Relationship Id="rId23" Type="http://schemas.openxmlformats.org/officeDocument/2006/relationships/tags" Target="../tags/tag582.xml"/><Relationship Id="rId28" Type="http://schemas.openxmlformats.org/officeDocument/2006/relationships/tags" Target="../tags/tag587.xml"/><Relationship Id="rId36" Type="http://schemas.openxmlformats.org/officeDocument/2006/relationships/slideLayout" Target="../slideLayouts/slideLayout238.xml"/><Relationship Id="rId10" Type="http://schemas.openxmlformats.org/officeDocument/2006/relationships/tags" Target="../tags/tag569.xml"/><Relationship Id="rId19" Type="http://schemas.openxmlformats.org/officeDocument/2006/relationships/tags" Target="../tags/tag578.xml"/><Relationship Id="rId31" Type="http://schemas.openxmlformats.org/officeDocument/2006/relationships/tags" Target="../tags/tag590.xml"/><Relationship Id="rId44" Type="http://schemas.openxmlformats.org/officeDocument/2006/relationships/image" Target="../media/image769.jpeg"/><Relationship Id="rId4" Type="http://schemas.openxmlformats.org/officeDocument/2006/relationships/tags" Target="../tags/tag563.xml"/><Relationship Id="rId9" Type="http://schemas.openxmlformats.org/officeDocument/2006/relationships/tags" Target="../tags/tag568.xml"/><Relationship Id="rId14" Type="http://schemas.openxmlformats.org/officeDocument/2006/relationships/tags" Target="../tags/tag573.xml"/><Relationship Id="rId22" Type="http://schemas.openxmlformats.org/officeDocument/2006/relationships/tags" Target="../tags/tag581.xml"/><Relationship Id="rId27" Type="http://schemas.openxmlformats.org/officeDocument/2006/relationships/tags" Target="../tags/tag586.xml"/><Relationship Id="rId30" Type="http://schemas.openxmlformats.org/officeDocument/2006/relationships/tags" Target="../tags/tag589.xml"/><Relationship Id="rId35" Type="http://schemas.openxmlformats.org/officeDocument/2006/relationships/tags" Target="../tags/tag594.xml"/><Relationship Id="rId43" Type="http://schemas.openxmlformats.org/officeDocument/2006/relationships/image" Target="../media/image768.jpeg"/><Relationship Id="rId8" Type="http://schemas.openxmlformats.org/officeDocument/2006/relationships/tags" Target="../tags/tag567.xml"/><Relationship Id="rId3" Type="http://schemas.openxmlformats.org/officeDocument/2006/relationships/tags" Target="../tags/tag562.xml"/><Relationship Id="rId12" Type="http://schemas.openxmlformats.org/officeDocument/2006/relationships/tags" Target="../tags/tag571.xml"/><Relationship Id="rId17" Type="http://schemas.openxmlformats.org/officeDocument/2006/relationships/tags" Target="../tags/tag576.xml"/><Relationship Id="rId25" Type="http://schemas.openxmlformats.org/officeDocument/2006/relationships/tags" Target="../tags/tag584.xml"/><Relationship Id="rId33" Type="http://schemas.openxmlformats.org/officeDocument/2006/relationships/tags" Target="../tags/tag592.xml"/><Relationship Id="rId38" Type="http://schemas.openxmlformats.org/officeDocument/2006/relationships/image" Target="../media/image129.png"/><Relationship Id="rId20" Type="http://schemas.openxmlformats.org/officeDocument/2006/relationships/tags" Target="../tags/tag579.xml"/><Relationship Id="rId41" Type="http://schemas.openxmlformats.org/officeDocument/2006/relationships/image" Target="../media/image766.jpeg"/></Relationships>
</file>

<file path=ppt/slides/_rels/slide143.xml.rels><?xml version="1.0" encoding="UTF-8" standalone="yes"?>
<Relationships xmlns="http://schemas.openxmlformats.org/package/2006/relationships"><Relationship Id="rId8" Type="http://schemas.openxmlformats.org/officeDocument/2006/relationships/tags" Target="../tags/tag602.xml"/><Relationship Id="rId13" Type="http://schemas.openxmlformats.org/officeDocument/2006/relationships/image" Target="../media/image771.png"/><Relationship Id="rId18" Type="http://schemas.openxmlformats.org/officeDocument/2006/relationships/image" Target="../media/image776.png"/><Relationship Id="rId3" Type="http://schemas.openxmlformats.org/officeDocument/2006/relationships/tags" Target="../tags/tag597.xml"/><Relationship Id="rId21" Type="http://schemas.openxmlformats.org/officeDocument/2006/relationships/image" Target="../media/image779.png"/><Relationship Id="rId7" Type="http://schemas.openxmlformats.org/officeDocument/2006/relationships/tags" Target="../tags/tag601.xml"/><Relationship Id="rId12" Type="http://schemas.openxmlformats.org/officeDocument/2006/relationships/image" Target="../media/image733.png"/><Relationship Id="rId17" Type="http://schemas.openxmlformats.org/officeDocument/2006/relationships/image" Target="../media/image775.png"/><Relationship Id="rId2" Type="http://schemas.openxmlformats.org/officeDocument/2006/relationships/tags" Target="../tags/tag596.xml"/><Relationship Id="rId16" Type="http://schemas.openxmlformats.org/officeDocument/2006/relationships/image" Target="../media/image774.png"/><Relationship Id="rId20" Type="http://schemas.openxmlformats.org/officeDocument/2006/relationships/image" Target="../media/image778.png"/><Relationship Id="rId1" Type="http://schemas.openxmlformats.org/officeDocument/2006/relationships/tags" Target="../tags/tag595.xml"/><Relationship Id="rId6" Type="http://schemas.openxmlformats.org/officeDocument/2006/relationships/tags" Target="../tags/tag600.xml"/><Relationship Id="rId11" Type="http://schemas.openxmlformats.org/officeDocument/2006/relationships/notesSlide" Target="../notesSlides/notesSlide71.xml"/><Relationship Id="rId5" Type="http://schemas.openxmlformats.org/officeDocument/2006/relationships/tags" Target="../tags/tag599.xml"/><Relationship Id="rId15" Type="http://schemas.openxmlformats.org/officeDocument/2006/relationships/image" Target="../media/image773.png"/><Relationship Id="rId10" Type="http://schemas.openxmlformats.org/officeDocument/2006/relationships/slideLayout" Target="../slideLayouts/slideLayout257.xml"/><Relationship Id="rId19" Type="http://schemas.openxmlformats.org/officeDocument/2006/relationships/image" Target="../media/image777.png"/><Relationship Id="rId4" Type="http://schemas.openxmlformats.org/officeDocument/2006/relationships/tags" Target="../tags/tag598.xml"/><Relationship Id="rId9" Type="http://schemas.openxmlformats.org/officeDocument/2006/relationships/tags" Target="../tags/tag603.xml"/><Relationship Id="rId14" Type="http://schemas.openxmlformats.org/officeDocument/2006/relationships/image" Target="../media/image772.png"/><Relationship Id="rId22" Type="http://schemas.openxmlformats.org/officeDocument/2006/relationships/image" Target="../media/image780.png"/></Relationships>
</file>

<file path=ppt/slides/_rels/slide144.xml.rels><?xml version="1.0" encoding="UTF-8" standalone="yes"?>
<Relationships xmlns="http://schemas.openxmlformats.org/package/2006/relationships"><Relationship Id="rId8" Type="http://schemas.openxmlformats.org/officeDocument/2006/relationships/image" Target="../media/image785.jpeg"/><Relationship Id="rId3" Type="http://schemas.openxmlformats.org/officeDocument/2006/relationships/slideLayout" Target="../slideLayouts/slideLayout272.xml"/><Relationship Id="rId7" Type="http://schemas.openxmlformats.org/officeDocument/2006/relationships/image" Target="../media/image784.png"/><Relationship Id="rId2" Type="http://schemas.openxmlformats.org/officeDocument/2006/relationships/tags" Target="../tags/tag605.xml"/><Relationship Id="rId1" Type="http://schemas.openxmlformats.org/officeDocument/2006/relationships/tags" Target="../tags/tag604.xml"/><Relationship Id="rId6" Type="http://schemas.openxmlformats.org/officeDocument/2006/relationships/image" Target="../media/image783.jpeg"/><Relationship Id="rId5" Type="http://schemas.openxmlformats.org/officeDocument/2006/relationships/image" Target="../media/image782.png"/><Relationship Id="rId4" Type="http://schemas.openxmlformats.org/officeDocument/2006/relationships/image" Target="../media/image781.png"/></Relationships>
</file>

<file path=ppt/slides/_rels/slide145.xml.rels><?xml version="1.0" encoding="UTF-8" standalone="yes"?>
<Relationships xmlns="http://schemas.openxmlformats.org/package/2006/relationships"><Relationship Id="rId13" Type="http://schemas.openxmlformats.org/officeDocument/2006/relationships/tags" Target="../tags/tag618.xml"/><Relationship Id="rId18" Type="http://schemas.openxmlformats.org/officeDocument/2006/relationships/tags" Target="../tags/tag623.xml"/><Relationship Id="rId26" Type="http://schemas.openxmlformats.org/officeDocument/2006/relationships/tags" Target="../tags/tag631.xml"/><Relationship Id="rId21" Type="http://schemas.openxmlformats.org/officeDocument/2006/relationships/tags" Target="../tags/tag626.xml"/><Relationship Id="rId34" Type="http://schemas.openxmlformats.org/officeDocument/2006/relationships/image" Target="../media/image787.jpeg"/><Relationship Id="rId7" Type="http://schemas.openxmlformats.org/officeDocument/2006/relationships/tags" Target="../tags/tag612.xml"/><Relationship Id="rId12" Type="http://schemas.openxmlformats.org/officeDocument/2006/relationships/tags" Target="../tags/tag617.xml"/><Relationship Id="rId17" Type="http://schemas.openxmlformats.org/officeDocument/2006/relationships/tags" Target="../tags/tag622.xml"/><Relationship Id="rId25" Type="http://schemas.openxmlformats.org/officeDocument/2006/relationships/tags" Target="../tags/tag630.xml"/><Relationship Id="rId33" Type="http://schemas.openxmlformats.org/officeDocument/2006/relationships/image" Target="../media/image775.png"/><Relationship Id="rId2" Type="http://schemas.openxmlformats.org/officeDocument/2006/relationships/tags" Target="../tags/tag607.xml"/><Relationship Id="rId16" Type="http://schemas.openxmlformats.org/officeDocument/2006/relationships/tags" Target="../tags/tag621.xml"/><Relationship Id="rId20" Type="http://schemas.openxmlformats.org/officeDocument/2006/relationships/tags" Target="../tags/tag625.xml"/><Relationship Id="rId29" Type="http://schemas.openxmlformats.org/officeDocument/2006/relationships/notesSlide" Target="../notesSlides/notesSlide72.xml"/><Relationship Id="rId1" Type="http://schemas.openxmlformats.org/officeDocument/2006/relationships/tags" Target="../tags/tag606.xml"/><Relationship Id="rId6" Type="http://schemas.openxmlformats.org/officeDocument/2006/relationships/tags" Target="../tags/tag611.xml"/><Relationship Id="rId11" Type="http://schemas.openxmlformats.org/officeDocument/2006/relationships/tags" Target="../tags/tag616.xml"/><Relationship Id="rId24" Type="http://schemas.openxmlformats.org/officeDocument/2006/relationships/tags" Target="../tags/tag629.xml"/><Relationship Id="rId32" Type="http://schemas.openxmlformats.org/officeDocument/2006/relationships/image" Target="../media/image786.jpeg"/><Relationship Id="rId37" Type="http://schemas.openxmlformats.org/officeDocument/2006/relationships/image" Target="../media/image776.png"/><Relationship Id="rId5" Type="http://schemas.openxmlformats.org/officeDocument/2006/relationships/tags" Target="../tags/tag610.xml"/><Relationship Id="rId15" Type="http://schemas.openxmlformats.org/officeDocument/2006/relationships/tags" Target="../tags/tag620.xml"/><Relationship Id="rId23" Type="http://schemas.openxmlformats.org/officeDocument/2006/relationships/tags" Target="../tags/tag628.xml"/><Relationship Id="rId28" Type="http://schemas.openxmlformats.org/officeDocument/2006/relationships/slideLayout" Target="../slideLayouts/slideLayout258.xml"/><Relationship Id="rId36" Type="http://schemas.openxmlformats.org/officeDocument/2006/relationships/image" Target="../media/image789.jpeg"/><Relationship Id="rId10" Type="http://schemas.openxmlformats.org/officeDocument/2006/relationships/tags" Target="../tags/tag615.xml"/><Relationship Id="rId19" Type="http://schemas.openxmlformats.org/officeDocument/2006/relationships/tags" Target="../tags/tag624.xml"/><Relationship Id="rId31" Type="http://schemas.openxmlformats.org/officeDocument/2006/relationships/image" Target="../media/image129.png"/><Relationship Id="rId4" Type="http://schemas.openxmlformats.org/officeDocument/2006/relationships/tags" Target="../tags/tag609.xml"/><Relationship Id="rId9" Type="http://schemas.openxmlformats.org/officeDocument/2006/relationships/tags" Target="../tags/tag614.xml"/><Relationship Id="rId14" Type="http://schemas.openxmlformats.org/officeDocument/2006/relationships/tags" Target="../tags/tag619.xml"/><Relationship Id="rId22" Type="http://schemas.openxmlformats.org/officeDocument/2006/relationships/tags" Target="../tags/tag627.xml"/><Relationship Id="rId27" Type="http://schemas.openxmlformats.org/officeDocument/2006/relationships/tags" Target="../tags/tag632.xml"/><Relationship Id="rId30" Type="http://schemas.openxmlformats.org/officeDocument/2006/relationships/image" Target="../media/image737.png"/><Relationship Id="rId35" Type="http://schemas.openxmlformats.org/officeDocument/2006/relationships/image" Target="../media/image788.png"/><Relationship Id="rId8" Type="http://schemas.openxmlformats.org/officeDocument/2006/relationships/tags" Target="../tags/tag613.xml"/><Relationship Id="rId3" Type="http://schemas.openxmlformats.org/officeDocument/2006/relationships/tags" Target="../tags/tag608.xml"/></Relationships>
</file>

<file path=ppt/slides/_rels/slide146.xml.rels><?xml version="1.0" encoding="UTF-8" standalone="yes"?>
<Relationships xmlns="http://schemas.openxmlformats.org/package/2006/relationships"><Relationship Id="rId13" Type="http://schemas.openxmlformats.org/officeDocument/2006/relationships/tags" Target="../tags/tag645.xml"/><Relationship Id="rId18" Type="http://schemas.openxmlformats.org/officeDocument/2006/relationships/tags" Target="../tags/tag650.xml"/><Relationship Id="rId26" Type="http://schemas.openxmlformats.org/officeDocument/2006/relationships/slideLayout" Target="../slideLayouts/slideLayout257.xml"/><Relationship Id="rId3" Type="http://schemas.openxmlformats.org/officeDocument/2006/relationships/tags" Target="../tags/tag635.xml"/><Relationship Id="rId21" Type="http://schemas.openxmlformats.org/officeDocument/2006/relationships/tags" Target="../tags/tag653.xml"/><Relationship Id="rId34" Type="http://schemas.openxmlformats.org/officeDocument/2006/relationships/image" Target="../media/image793.png"/><Relationship Id="rId7" Type="http://schemas.openxmlformats.org/officeDocument/2006/relationships/tags" Target="../tags/tag639.xml"/><Relationship Id="rId12" Type="http://schemas.openxmlformats.org/officeDocument/2006/relationships/tags" Target="../tags/tag644.xml"/><Relationship Id="rId17" Type="http://schemas.openxmlformats.org/officeDocument/2006/relationships/tags" Target="../tags/tag649.xml"/><Relationship Id="rId25" Type="http://schemas.openxmlformats.org/officeDocument/2006/relationships/tags" Target="../tags/tag657.xml"/><Relationship Id="rId33" Type="http://schemas.openxmlformats.org/officeDocument/2006/relationships/image" Target="../media/image792.jpeg"/><Relationship Id="rId2" Type="http://schemas.openxmlformats.org/officeDocument/2006/relationships/tags" Target="../tags/tag634.xml"/><Relationship Id="rId16" Type="http://schemas.openxmlformats.org/officeDocument/2006/relationships/tags" Target="../tags/tag648.xml"/><Relationship Id="rId20" Type="http://schemas.openxmlformats.org/officeDocument/2006/relationships/tags" Target="../tags/tag652.xml"/><Relationship Id="rId29" Type="http://schemas.openxmlformats.org/officeDocument/2006/relationships/image" Target="../media/image790.png"/><Relationship Id="rId1" Type="http://schemas.openxmlformats.org/officeDocument/2006/relationships/tags" Target="../tags/tag633.xml"/><Relationship Id="rId6" Type="http://schemas.openxmlformats.org/officeDocument/2006/relationships/tags" Target="../tags/tag638.xml"/><Relationship Id="rId11" Type="http://schemas.openxmlformats.org/officeDocument/2006/relationships/tags" Target="../tags/tag643.xml"/><Relationship Id="rId24" Type="http://schemas.openxmlformats.org/officeDocument/2006/relationships/tags" Target="../tags/tag656.xml"/><Relationship Id="rId32" Type="http://schemas.openxmlformats.org/officeDocument/2006/relationships/image" Target="../media/image791.png"/><Relationship Id="rId5" Type="http://schemas.openxmlformats.org/officeDocument/2006/relationships/tags" Target="../tags/tag637.xml"/><Relationship Id="rId15" Type="http://schemas.openxmlformats.org/officeDocument/2006/relationships/tags" Target="../tags/tag647.xml"/><Relationship Id="rId23" Type="http://schemas.openxmlformats.org/officeDocument/2006/relationships/tags" Target="../tags/tag655.xml"/><Relationship Id="rId28" Type="http://schemas.openxmlformats.org/officeDocument/2006/relationships/image" Target="../media/image737.png"/><Relationship Id="rId10" Type="http://schemas.openxmlformats.org/officeDocument/2006/relationships/tags" Target="../tags/tag642.xml"/><Relationship Id="rId19" Type="http://schemas.openxmlformats.org/officeDocument/2006/relationships/tags" Target="../tags/tag651.xml"/><Relationship Id="rId31" Type="http://schemas.openxmlformats.org/officeDocument/2006/relationships/image" Target="../media/image787.jpeg"/><Relationship Id="rId4" Type="http://schemas.openxmlformats.org/officeDocument/2006/relationships/tags" Target="../tags/tag636.xml"/><Relationship Id="rId9" Type="http://schemas.openxmlformats.org/officeDocument/2006/relationships/tags" Target="../tags/tag641.xml"/><Relationship Id="rId14" Type="http://schemas.openxmlformats.org/officeDocument/2006/relationships/tags" Target="../tags/tag646.xml"/><Relationship Id="rId22" Type="http://schemas.openxmlformats.org/officeDocument/2006/relationships/tags" Target="../tags/tag654.xml"/><Relationship Id="rId27" Type="http://schemas.openxmlformats.org/officeDocument/2006/relationships/notesSlide" Target="../notesSlides/notesSlide73.xml"/><Relationship Id="rId30" Type="http://schemas.openxmlformats.org/officeDocument/2006/relationships/image" Target="../media/image129.png"/><Relationship Id="rId35" Type="http://schemas.openxmlformats.org/officeDocument/2006/relationships/image" Target="../media/image794.png"/><Relationship Id="rId8" Type="http://schemas.openxmlformats.org/officeDocument/2006/relationships/tags" Target="../tags/tag640.xml"/></Relationships>
</file>

<file path=ppt/slides/_rels/slide147.xml.rels><?xml version="1.0" encoding="UTF-8" standalone="yes"?>
<Relationships xmlns="http://schemas.openxmlformats.org/package/2006/relationships"><Relationship Id="rId8" Type="http://schemas.openxmlformats.org/officeDocument/2006/relationships/image" Target="../media/image796.jpeg"/><Relationship Id="rId13" Type="http://schemas.openxmlformats.org/officeDocument/2006/relationships/image" Target="../media/image799.png"/><Relationship Id="rId3" Type="http://schemas.openxmlformats.org/officeDocument/2006/relationships/tags" Target="../tags/tag660.xml"/><Relationship Id="rId7" Type="http://schemas.openxmlformats.org/officeDocument/2006/relationships/image" Target="../media/image774.png"/><Relationship Id="rId12" Type="http://schemas.openxmlformats.org/officeDocument/2006/relationships/image" Target="../media/image798.png"/><Relationship Id="rId2" Type="http://schemas.openxmlformats.org/officeDocument/2006/relationships/tags" Target="../tags/tag659.xml"/><Relationship Id="rId1" Type="http://schemas.openxmlformats.org/officeDocument/2006/relationships/tags" Target="../tags/tag658.xml"/><Relationship Id="rId6" Type="http://schemas.openxmlformats.org/officeDocument/2006/relationships/image" Target="../media/image795.jpeg"/><Relationship Id="rId11" Type="http://schemas.openxmlformats.org/officeDocument/2006/relationships/image" Target="../media/image797.png"/><Relationship Id="rId5" Type="http://schemas.openxmlformats.org/officeDocument/2006/relationships/notesSlide" Target="../notesSlides/notesSlide74.xml"/><Relationship Id="rId10" Type="http://schemas.openxmlformats.org/officeDocument/2006/relationships/hyperlink" Target="https://youtu.be/sVqGIrfp7Mo" TargetMode="External"/><Relationship Id="rId4" Type="http://schemas.openxmlformats.org/officeDocument/2006/relationships/slideLayout" Target="../slideLayouts/slideLayout264.xml"/><Relationship Id="rId9" Type="http://schemas.openxmlformats.org/officeDocument/2006/relationships/image" Target="../media/image129.png"/></Relationships>
</file>

<file path=ppt/slides/_rels/slide148.xml.rels><?xml version="1.0" encoding="UTF-8" standalone="yes"?>
<Relationships xmlns="http://schemas.openxmlformats.org/package/2006/relationships"><Relationship Id="rId13" Type="http://schemas.openxmlformats.org/officeDocument/2006/relationships/tags" Target="../tags/tag673.xml"/><Relationship Id="rId18" Type="http://schemas.openxmlformats.org/officeDocument/2006/relationships/tags" Target="../tags/tag678.xml"/><Relationship Id="rId26" Type="http://schemas.openxmlformats.org/officeDocument/2006/relationships/tags" Target="../tags/tag686.xml"/><Relationship Id="rId21" Type="http://schemas.openxmlformats.org/officeDocument/2006/relationships/tags" Target="../tags/tag681.xml"/><Relationship Id="rId34" Type="http://schemas.openxmlformats.org/officeDocument/2006/relationships/image" Target="../media/image803.jpeg"/><Relationship Id="rId7" Type="http://schemas.openxmlformats.org/officeDocument/2006/relationships/tags" Target="../tags/tag667.xml"/><Relationship Id="rId12" Type="http://schemas.openxmlformats.org/officeDocument/2006/relationships/tags" Target="../tags/tag672.xml"/><Relationship Id="rId17" Type="http://schemas.openxmlformats.org/officeDocument/2006/relationships/tags" Target="../tags/tag677.xml"/><Relationship Id="rId25" Type="http://schemas.openxmlformats.org/officeDocument/2006/relationships/tags" Target="../tags/tag685.xml"/><Relationship Id="rId33" Type="http://schemas.openxmlformats.org/officeDocument/2006/relationships/image" Target="../media/image802.png"/><Relationship Id="rId38" Type="http://schemas.openxmlformats.org/officeDocument/2006/relationships/image" Target="../media/image807.png"/><Relationship Id="rId2" Type="http://schemas.openxmlformats.org/officeDocument/2006/relationships/tags" Target="../tags/tag662.xml"/><Relationship Id="rId16" Type="http://schemas.openxmlformats.org/officeDocument/2006/relationships/tags" Target="../tags/tag676.xml"/><Relationship Id="rId20" Type="http://schemas.openxmlformats.org/officeDocument/2006/relationships/tags" Target="../tags/tag680.xml"/><Relationship Id="rId29" Type="http://schemas.openxmlformats.org/officeDocument/2006/relationships/image" Target="../media/image737.png"/><Relationship Id="rId1" Type="http://schemas.openxmlformats.org/officeDocument/2006/relationships/tags" Target="../tags/tag661.xml"/><Relationship Id="rId6" Type="http://schemas.openxmlformats.org/officeDocument/2006/relationships/tags" Target="../tags/tag666.xml"/><Relationship Id="rId11" Type="http://schemas.openxmlformats.org/officeDocument/2006/relationships/tags" Target="../tags/tag671.xml"/><Relationship Id="rId24" Type="http://schemas.openxmlformats.org/officeDocument/2006/relationships/tags" Target="../tags/tag684.xml"/><Relationship Id="rId32" Type="http://schemas.openxmlformats.org/officeDocument/2006/relationships/image" Target="../media/image801.png"/><Relationship Id="rId37" Type="http://schemas.openxmlformats.org/officeDocument/2006/relationships/image" Target="../media/image806.png"/><Relationship Id="rId5" Type="http://schemas.openxmlformats.org/officeDocument/2006/relationships/tags" Target="../tags/tag665.xml"/><Relationship Id="rId15" Type="http://schemas.openxmlformats.org/officeDocument/2006/relationships/tags" Target="../tags/tag675.xml"/><Relationship Id="rId23" Type="http://schemas.openxmlformats.org/officeDocument/2006/relationships/tags" Target="../tags/tag683.xml"/><Relationship Id="rId28" Type="http://schemas.openxmlformats.org/officeDocument/2006/relationships/notesSlide" Target="../notesSlides/notesSlide75.xml"/><Relationship Id="rId36" Type="http://schemas.openxmlformats.org/officeDocument/2006/relationships/image" Target="../media/image805.jpeg"/><Relationship Id="rId10" Type="http://schemas.openxmlformats.org/officeDocument/2006/relationships/tags" Target="../tags/tag670.xml"/><Relationship Id="rId19" Type="http://schemas.openxmlformats.org/officeDocument/2006/relationships/tags" Target="../tags/tag679.xml"/><Relationship Id="rId31" Type="http://schemas.openxmlformats.org/officeDocument/2006/relationships/image" Target="../media/image800.png"/><Relationship Id="rId4" Type="http://schemas.openxmlformats.org/officeDocument/2006/relationships/tags" Target="../tags/tag664.xml"/><Relationship Id="rId9" Type="http://schemas.openxmlformats.org/officeDocument/2006/relationships/tags" Target="../tags/tag669.xml"/><Relationship Id="rId14" Type="http://schemas.openxmlformats.org/officeDocument/2006/relationships/tags" Target="../tags/tag674.xml"/><Relationship Id="rId22" Type="http://schemas.openxmlformats.org/officeDocument/2006/relationships/tags" Target="../tags/tag682.xml"/><Relationship Id="rId27" Type="http://schemas.openxmlformats.org/officeDocument/2006/relationships/slideLayout" Target="../slideLayouts/slideLayout276.xml"/><Relationship Id="rId30" Type="http://schemas.openxmlformats.org/officeDocument/2006/relationships/image" Target="../media/image129.png"/><Relationship Id="rId35" Type="http://schemas.openxmlformats.org/officeDocument/2006/relationships/image" Target="../media/image804.jpeg"/><Relationship Id="rId8" Type="http://schemas.openxmlformats.org/officeDocument/2006/relationships/tags" Target="../tags/tag668.xml"/><Relationship Id="rId3" Type="http://schemas.openxmlformats.org/officeDocument/2006/relationships/tags" Target="../tags/tag663.xml"/></Relationships>
</file>

<file path=ppt/slides/_rels/slide149.xml.rels><?xml version="1.0" encoding="UTF-8" standalone="yes"?>
<Relationships xmlns="http://schemas.openxmlformats.org/package/2006/relationships"><Relationship Id="rId8" Type="http://schemas.openxmlformats.org/officeDocument/2006/relationships/tags" Target="../tags/tag694.xml"/><Relationship Id="rId13" Type="http://schemas.openxmlformats.org/officeDocument/2006/relationships/image" Target="../media/image771.png"/><Relationship Id="rId3" Type="http://schemas.openxmlformats.org/officeDocument/2006/relationships/tags" Target="../tags/tag689.xml"/><Relationship Id="rId7" Type="http://schemas.openxmlformats.org/officeDocument/2006/relationships/tags" Target="../tags/tag693.xml"/><Relationship Id="rId12" Type="http://schemas.openxmlformats.org/officeDocument/2006/relationships/image" Target="../media/image808.png"/><Relationship Id="rId17" Type="http://schemas.openxmlformats.org/officeDocument/2006/relationships/image" Target="../media/image811.png"/><Relationship Id="rId2" Type="http://schemas.openxmlformats.org/officeDocument/2006/relationships/tags" Target="../tags/tag688.xml"/><Relationship Id="rId16" Type="http://schemas.openxmlformats.org/officeDocument/2006/relationships/image" Target="../media/image810.png"/><Relationship Id="rId1" Type="http://schemas.openxmlformats.org/officeDocument/2006/relationships/tags" Target="../tags/tag687.xml"/><Relationship Id="rId6" Type="http://schemas.openxmlformats.org/officeDocument/2006/relationships/tags" Target="../tags/tag692.xml"/><Relationship Id="rId11" Type="http://schemas.openxmlformats.org/officeDocument/2006/relationships/image" Target="../media/image733.png"/><Relationship Id="rId5" Type="http://schemas.openxmlformats.org/officeDocument/2006/relationships/tags" Target="../tags/tag691.xml"/><Relationship Id="rId15" Type="http://schemas.openxmlformats.org/officeDocument/2006/relationships/image" Target="../media/image794.png"/><Relationship Id="rId10" Type="http://schemas.openxmlformats.org/officeDocument/2006/relationships/notesSlide" Target="../notesSlides/notesSlide76.xml"/><Relationship Id="rId4" Type="http://schemas.openxmlformats.org/officeDocument/2006/relationships/tags" Target="../tags/tag690.xml"/><Relationship Id="rId9" Type="http://schemas.openxmlformats.org/officeDocument/2006/relationships/slideLayout" Target="../slideLayouts/slideLayout276.xml"/><Relationship Id="rId14" Type="http://schemas.openxmlformats.org/officeDocument/2006/relationships/image" Target="../media/image809.png"/></Relationships>
</file>

<file path=ppt/slides/_rels/slide15.xml.rels><?xml version="1.0" encoding="UTF-8" standalone="yes"?>
<Relationships xmlns="http://schemas.openxmlformats.org/package/2006/relationships"><Relationship Id="rId8" Type="http://schemas.openxmlformats.org/officeDocument/2006/relationships/image" Target="../media/image185.png"/><Relationship Id="rId3" Type="http://schemas.openxmlformats.org/officeDocument/2006/relationships/image" Target="../media/image180.jpeg"/><Relationship Id="rId7" Type="http://schemas.openxmlformats.org/officeDocument/2006/relationships/image" Target="../media/image184.png"/><Relationship Id="rId2" Type="http://schemas.openxmlformats.org/officeDocument/2006/relationships/notesSlide" Target="../notesSlides/notesSlide3.xml"/><Relationship Id="rId1" Type="http://schemas.openxmlformats.org/officeDocument/2006/relationships/slideLayout" Target="../slideLayouts/slideLayout503.xml"/><Relationship Id="rId6" Type="http://schemas.openxmlformats.org/officeDocument/2006/relationships/image" Target="../media/image183.png"/><Relationship Id="rId5" Type="http://schemas.openxmlformats.org/officeDocument/2006/relationships/image" Target="../media/image182.png"/><Relationship Id="rId10" Type="http://schemas.openxmlformats.org/officeDocument/2006/relationships/image" Target="../media/image187.png"/><Relationship Id="rId4" Type="http://schemas.openxmlformats.org/officeDocument/2006/relationships/image" Target="../media/image181.png"/><Relationship Id="rId9" Type="http://schemas.openxmlformats.org/officeDocument/2006/relationships/image" Target="../media/image186.png"/></Relationships>
</file>

<file path=ppt/slides/_rels/slide150.xml.rels><?xml version="1.0" encoding="UTF-8" standalone="yes"?>
<Relationships xmlns="http://schemas.openxmlformats.org/package/2006/relationships"><Relationship Id="rId8" Type="http://schemas.openxmlformats.org/officeDocument/2006/relationships/tags" Target="../tags/tag702.xml"/><Relationship Id="rId13" Type="http://schemas.openxmlformats.org/officeDocument/2006/relationships/tags" Target="../tags/tag707.xml"/><Relationship Id="rId18" Type="http://schemas.openxmlformats.org/officeDocument/2006/relationships/tags" Target="../tags/tag712.xml"/><Relationship Id="rId26" Type="http://schemas.openxmlformats.org/officeDocument/2006/relationships/image" Target="../media/image129.png"/><Relationship Id="rId3" Type="http://schemas.openxmlformats.org/officeDocument/2006/relationships/tags" Target="../tags/tag697.xml"/><Relationship Id="rId21" Type="http://schemas.openxmlformats.org/officeDocument/2006/relationships/image" Target="../media/image811.png"/><Relationship Id="rId7" Type="http://schemas.openxmlformats.org/officeDocument/2006/relationships/tags" Target="../tags/tag701.xml"/><Relationship Id="rId12" Type="http://schemas.openxmlformats.org/officeDocument/2006/relationships/tags" Target="../tags/tag706.xml"/><Relationship Id="rId17" Type="http://schemas.openxmlformats.org/officeDocument/2006/relationships/tags" Target="../tags/tag711.xml"/><Relationship Id="rId25" Type="http://schemas.openxmlformats.org/officeDocument/2006/relationships/image" Target="../media/image810.png"/><Relationship Id="rId2" Type="http://schemas.openxmlformats.org/officeDocument/2006/relationships/tags" Target="../tags/tag696.xml"/><Relationship Id="rId16" Type="http://schemas.openxmlformats.org/officeDocument/2006/relationships/tags" Target="../tags/tag710.xml"/><Relationship Id="rId20" Type="http://schemas.openxmlformats.org/officeDocument/2006/relationships/notesSlide" Target="../notesSlides/notesSlide77.xml"/><Relationship Id="rId1" Type="http://schemas.openxmlformats.org/officeDocument/2006/relationships/tags" Target="../tags/tag695.xml"/><Relationship Id="rId6" Type="http://schemas.openxmlformats.org/officeDocument/2006/relationships/tags" Target="../tags/tag700.xml"/><Relationship Id="rId11" Type="http://schemas.openxmlformats.org/officeDocument/2006/relationships/tags" Target="../tags/tag705.xml"/><Relationship Id="rId24" Type="http://schemas.openxmlformats.org/officeDocument/2006/relationships/image" Target="../media/image812.png"/><Relationship Id="rId5" Type="http://schemas.openxmlformats.org/officeDocument/2006/relationships/tags" Target="../tags/tag699.xml"/><Relationship Id="rId15" Type="http://schemas.openxmlformats.org/officeDocument/2006/relationships/tags" Target="../tags/tag709.xml"/><Relationship Id="rId23" Type="http://schemas.openxmlformats.org/officeDocument/2006/relationships/image" Target="../media/image794.png"/><Relationship Id="rId10" Type="http://schemas.openxmlformats.org/officeDocument/2006/relationships/tags" Target="../tags/tag704.xml"/><Relationship Id="rId19" Type="http://schemas.openxmlformats.org/officeDocument/2006/relationships/slideLayout" Target="../slideLayouts/slideLayout296.xml"/><Relationship Id="rId4" Type="http://schemas.openxmlformats.org/officeDocument/2006/relationships/tags" Target="../tags/tag698.xml"/><Relationship Id="rId9" Type="http://schemas.openxmlformats.org/officeDocument/2006/relationships/tags" Target="../tags/tag703.xml"/><Relationship Id="rId14" Type="http://schemas.openxmlformats.org/officeDocument/2006/relationships/tags" Target="../tags/tag708.xml"/><Relationship Id="rId22" Type="http://schemas.openxmlformats.org/officeDocument/2006/relationships/image" Target="../media/image737.png"/></Relationships>
</file>

<file path=ppt/slides/_rels/slide151.xml.rels><?xml version="1.0" encoding="UTF-8" standalone="yes"?>
<Relationships xmlns="http://schemas.openxmlformats.org/package/2006/relationships"><Relationship Id="rId8" Type="http://schemas.openxmlformats.org/officeDocument/2006/relationships/tags" Target="../tags/tag720.xml"/><Relationship Id="rId13" Type="http://schemas.openxmlformats.org/officeDocument/2006/relationships/tags" Target="../tags/tag725.xml"/><Relationship Id="rId18" Type="http://schemas.openxmlformats.org/officeDocument/2006/relationships/image" Target="../media/image733.png"/><Relationship Id="rId3" Type="http://schemas.openxmlformats.org/officeDocument/2006/relationships/tags" Target="../tags/tag715.xml"/><Relationship Id="rId21" Type="http://schemas.openxmlformats.org/officeDocument/2006/relationships/image" Target="../media/image817.png"/><Relationship Id="rId7" Type="http://schemas.openxmlformats.org/officeDocument/2006/relationships/tags" Target="../tags/tag719.xml"/><Relationship Id="rId12" Type="http://schemas.openxmlformats.org/officeDocument/2006/relationships/tags" Target="../tags/tag724.xml"/><Relationship Id="rId17" Type="http://schemas.openxmlformats.org/officeDocument/2006/relationships/image" Target="../media/image814.jpeg"/><Relationship Id="rId2" Type="http://schemas.openxmlformats.org/officeDocument/2006/relationships/tags" Target="../tags/tag714.xml"/><Relationship Id="rId16" Type="http://schemas.openxmlformats.org/officeDocument/2006/relationships/image" Target="../media/image813.png"/><Relationship Id="rId20" Type="http://schemas.openxmlformats.org/officeDocument/2006/relationships/image" Target="../media/image816.png"/><Relationship Id="rId1" Type="http://schemas.openxmlformats.org/officeDocument/2006/relationships/tags" Target="../tags/tag713.xml"/><Relationship Id="rId6" Type="http://schemas.openxmlformats.org/officeDocument/2006/relationships/tags" Target="../tags/tag718.xml"/><Relationship Id="rId11" Type="http://schemas.openxmlformats.org/officeDocument/2006/relationships/tags" Target="../tags/tag723.xml"/><Relationship Id="rId5" Type="http://schemas.openxmlformats.org/officeDocument/2006/relationships/tags" Target="../tags/tag717.xml"/><Relationship Id="rId15" Type="http://schemas.openxmlformats.org/officeDocument/2006/relationships/notesSlide" Target="../notesSlides/notesSlide78.xml"/><Relationship Id="rId10" Type="http://schemas.openxmlformats.org/officeDocument/2006/relationships/tags" Target="../tags/tag722.xml"/><Relationship Id="rId19" Type="http://schemas.openxmlformats.org/officeDocument/2006/relationships/image" Target="../media/image815.png"/><Relationship Id="rId4" Type="http://schemas.openxmlformats.org/officeDocument/2006/relationships/tags" Target="../tags/tag716.xml"/><Relationship Id="rId9" Type="http://schemas.openxmlformats.org/officeDocument/2006/relationships/tags" Target="../tags/tag721.xml"/><Relationship Id="rId14" Type="http://schemas.openxmlformats.org/officeDocument/2006/relationships/slideLayout" Target="../slideLayouts/slideLayout328.xml"/></Relationships>
</file>

<file path=ppt/slides/_rels/slide152.xml.rels><?xml version="1.0" encoding="UTF-8" standalone="yes"?>
<Relationships xmlns="http://schemas.openxmlformats.org/package/2006/relationships"><Relationship Id="rId8" Type="http://schemas.openxmlformats.org/officeDocument/2006/relationships/tags" Target="../tags/tag733.xml"/><Relationship Id="rId13" Type="http://schemas.openxmlformats.org/officeDocument/2006/relationships/tags" Target="../tags/tag738.xml"/><Relationship Id="rId18" Type="http://schemas.openxmlformats.org/officeDocument/2006/relationships/slideLayout" Target="../slideLayouts/slideLayout328.xml"/><Relationship Id="rId26" Type="http://schemas.openxmlformats.org/officeDocument/2006/relationships/image" Target="../media/image733.png"/><Relationship Id="rId3" Type="http://schemas.openxmlformats.org/officeDocument/2006/relationships/tags" Target="../tags/tag728.xml"/><Relationship Id="rId21" Type="http://schemas.openxmlformats.org/officeDocument/2006/relationships/image" Target="../media/image815.png"/><Relationship Id="rId7" Type="http://schemas.openxmlformats.org/officeDocument/2006/relationships/tags" Target="../tags/tag732.xml"/><Relationship Id="rId12" Type="http://schemas.openxmlformats.org/officeDocument/2006/relationships/tags" Target="../tags/tag737.xml"/><Relationship Id="rId17" Type="http://schemas.openxmlformats.org/officeDocument/2006/relationships/tags" Target="../tags/tag742.xml"/><Relationship Id="rId25" Type="http://schemas.openxmlformats.org/officeDocument/2006/relationships/image" Target="../media/image821.png"/><Relationship Id="rId2" Type="http://schemas.openxmlformats.org/officeDocument/2006/relationships/tags" Target="../tags/tag727.xml"/><Relationship Id="rId16" Type="http://schemas.openxmlformats.org/officeDocument/2006/relationships/tags" Target="../tags/tag741.xml"/><Relationship Id="rId20" Type="http://schemas.openxmlformats.org/officeDocument/2006/relationships/image" Target="../media/image814.jpeg"/><Relationship Id="rId1" Type="http://schemas.openxmlformats.org/officeDocument/2006/relationships/tags" Target="../tags/tag726.xml"/><Relationship Id="rId6" Type="http://schemas.openxmlformats.org/officeDocument/2006/relationships/tags" Target="../tags/tag731.xml"/><Relationship Id="rId11" Type="http://schemas.openxmlformats.org/officeDocument/2006/relationships/tags" Target="../tags/tag736.xml"/><Relationship Id="rId24" Type="http://schemas.openxmlformats.org/officeDocument/2006/relationships/image" Target="../media/image820.png"/><Relationship Id="rId5" Type="http://schemas.openxmlformats.org/officeDocument/2006/relationships/tags" Target="../tags/tag730.xml"/><Relationship Id="rId15" Type="http://schemas.openxmlformats.org/officeDocument/2006/relationships/tags" Target="../tags/tag740.xml"/><Relationship Id="rId23" Type="http://schemas.openxmlformats.org/officeDocument/2006/relationships/image" Target="../media/image819.png"/><Relationship Id="rId28" Type="http://schemas.openxmlformats.org/officeDocument/2006/relationships/image" Target="../media/image823.png"/><Relationship Id="rId10" Type="http://schemas.openxmlformats.org/officeDocument/2006/relationships/tags" Target="../tags/tag735.xml"/><Relationship Id="rId19" Type="http://schemas.openxmlformats.org/officeDocument/2006/relationships/notesSlide" Target="../notesSlides/notesSlide79.xml"/><Relationship Id="rId4" Type="http://schemas.openxmlformats.org/officeDocument/2006/relationships/tags" Target="../tags/tag729.xml"/><Relationship Id="rId9" Type="http://schemas.openxmlformats.org/officeDocument/2006/relationships/tags" Target="../tags/tag734.xml"/><Relationship Id="rId14" Type="http://schemas.openxmlformats.org/officeDocument/2006/relationships/tags" Target="../tags/tag739.xml"/><Relationship Id="rId22" Type="http://schemas.openxmlformats.org/officeDocument/2006/relationships/image" Target="../media/image818.png"/><Relationship Id="rId27" Type="http://schemas.openxmlformats.org/officeDocument/2006/relationships/image" Target="../media/image822.png"/></Relationships>
</file>

<file path=ppt/slides/_rels/slide153.xml.rels><?xml version="1.0" encoding="UTF-8" standalone="yes"?>
<Relationships xmlns="http://schemas.openxmlformats.org/package/2006/relationships"><Relationship Id="rId3" Type="http://schemas.openxmlformats.org/officeDocument/2006/relationships/image" Target="../media/image824.jpeg"/><Relationship Id="rId2" Type="http://schemas.openxmlformats.org/officeDocument/2006/relationships/notesSlide" Target="../notesSlides/notesSlide80.xml"/><Relationship Id="rId1" Type="http://schemas.openxmlformats.org/officeDocument/2006/relationships/slideLayout" Target="../slideLayouts/slideLayout40.xml"/><Relationship Id="rId5" Type="http://schemas.openxmlformats.org/officeDocument/2006/relationships/image" Target="../media/image825.png"/><Relationship Id="rId4" Type="http://schemas.openxmlformats.org/officeDocument/2006/relationships/image" Target="../media/image69.png"/></Relationships>
</file>

<file path=ppt/slides/_rels/slide16.xml.rels><?xml version="1.0" encoding="UTF-8" standalone="yes"?>
<Relationships xmlns="http://schemas.openxmlformats.org/package/2006/relationships"><Relationship Id="rId8" Type="http://schemas.openxmlformats.org/officeDocument/2006/relationships/image" Target="../media/image194.png"/><Relationship Id="rId3" Type="http://schemas.openxmlformats.org/officeDocument/2006/relationships/image" Target="../media/image189.png"/><Relationship Id="rId7" Type="http://schemas.openxmlformats.org/officeDocument/2006/relationships/image" Target="../media/image193.png"/><Relationship Id="rId2" Type="http://schemas.openxmlformats.org/officeDocument/2006/relationships/image" Target="../media/image188.png"/><Relationship Id="rId1" Type="http://schemas.openxmlformats.org/officeDocument/2006/relationships/slideLayout" Target="../slideLayouts/slideLayout520.xml"/><Relationship Id="rId6" Type="http://schemas.openxmlformats.org/officeDocument/2006/relationships/image" Target="../media/image192.png"/><Relationship Id="rId5" Type="http://schemas.openxmlformats.org/officeDocument/2006/relationships/image" Target="../media/image191.png"/><Relationship Id="rId4" Type="http://schemas.openxmlformats.org/officeDocument/2006/relationships/image" Target="../media/image190.png"/></Relationships>
</file>

<file path=ppt/slides/_rels/slide17.xml.rels><?xml version="1.0" encoding="UTF-8" standalone="yes"?>
<Relationships xmlns="http://schemas.openxmlformats.org/package/2006/relationships"><Relationship Id="rId2" Type="http://schemas.openxmlformats.org/officeDocument/2006/relationships/image" Target="../media/image195.png"/><Relationship Id="rId1" Type="http://schemas.openxmlformats.org/officeDocument/2006/relationships/slideLayout" Target="../slideLayouts/slideLayout502.xml"/></Relationships>
</file>

<file path=ppt/slides/_rels/slide18.xml.rels><?xml version="1.0" encoding="UTF-8" standalone="yes"?>
<Relationships xmlns="http://schemas.openxmlformats.org/package/2006/relationships"><Relationship Id="rId2" Type="http://schemas.openxmlformats.org/officeDocument/2006/relationships/image" Target="../media/image196.png"/><Relationship Id="rId1" Type="http://schemas.openxmlformats.org/officeDocument/2006/relationships/slideLayout" Target="../slideLayouts/slideLayout503.xml"/></Relationships>
</file>

<file path=ppt/slides/_rels/slide19.xml.rels><?xml version="1.0" encoding="UTF-8" standalone="yes"?>
<Relationships xmlns="http://schemas.openxmlformats.org/package/2006/relationships"><Relationship Id="rId3" Type="http://schemas.openxmlformats.org/officeDocument/2006/relationships/image" Target="../media/image197.jpeg"/><Relationship Id="rId2" Type="http://schemas.openxmlformats.org/officeDocument/2006/relationships/notesSlide" Target="../notesSlides/notesSlide4.xml"/><Relationship Id="rId1" Type="http://schemas.openxmlformats.org/officeDocument/2006/relationships/slideLayout" Target="../slideLayouts/slideLayout518.xml"/><Relationship Id="rId5" Type="http://schemas.openxmlformats.org/officeDocument/2006/relationships/image" Target="../media/image199.png"/><Relationship Id="rId4" Type="http://schemas.openxmlformats.org/officeDocument/2006/relationships/image" Target="../media/image198.jpeg"/></Relationships>
</file>

<file path=ppt/slides/_rels/slide2.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00.png"/><Relationship Id="rId1" Type="http://schemas.openxmlformats.org/officeDocument/2006/relationships/slideLayout" Target="../slideLayouts/slideLayout520.xml"/></Relationships>
</file>

<file path=ppt/slides/_rels/slide21.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notesSlide" Target="../notesSlides/notesSlide5.xml"/><Relationship Id="rId1" Type="http://schemas.openxmlformats.org/officeDocument/2006/relationships/slideLayout" Target="../slideLayouts/slideLayout520.xml"/></Relationships>
</file>

<file path=ppt/slides/_rels/slide22.xml.rels><?xml version="1.0" encoding="UTF-8" standalone="yes"?>
<Relationships xmlns="http://schemas.openxmlformats.org/package/2006/relationships"><Relationship Id="rId3" Type="http://schemas.openxmlformats.org/officeDocument/2006/relationships/image" Target="../media/image202.png"/><Relationship Id="rId2" Type="http://schemas.openxmlformats.org/officeDocument/2006/relationships/notesSlide" Target="../notesSlides/notesSlide6.xml"/><Relationship Id="rId1" Type="http://schemas.openxmlformats.org/officeDocument/2006/relationships/slideLayout" Target="../slideLayouts/slideLayout520.xml"/></Relationships>
</file>

<file path=ppt/slides/_rels/slide23.xml.rels><?xml version="1.0" encoding="UTF-8" standalone="yes"?>
<Relationships xmlns="http://schemas.openxmlformats.org/package/2006/relationships"><Relationship Id="rId3" Type="http://schemas.openxmlformats.org/officeDocument/2006/relationships/image" Target="../media/image204.png"/><Relationship Id="rId2" Type="http://schemas.openxmlformats.org/officeDocument/2006/relationships/image" Target="../media/image203.png"/><Relationship Id="rId1" Type="http://schemas.openxmlformats.org/officeDocument/2006/relationships/slideLayout" Target="../slideLayouts/slideLayout510.xml"/></Relationships>
</file>

<file path=ppt/slides/_rels/slide24.xml.rels><?xml version="1.0" encoding="UTF-8" standalone="yes"?>
<Relationships xmlns="http://schemas.openxmlformats.org/package/2006/relationships"><Relationship Id="rId2" Type="http://schemas.openxmlformats.org/officeDocument/2006/relationships/image" Target="../media/image205.png"/><Relationship Id="rId1" Type="http://schemas.openxmlformats.org/officeDocument/2006/relationships/slideLayout" Target="../slideLayouts/slideLayout513.xml"/></Relationships>
</file>

<file path=ppt/slides/_rels/slide25.xml.rels><?xml version="1.0" encoding="UTF-8" standalone="yes"?>
<Relationships xmlns="http://schemas.openxmlformats.org/package/2006/relationships"><Relationship Id="rId2" Type="http://schemas.openxmlformats.org/officeDocument/2006/relationships/image" Target="../media/image206.png"/><Relationship Id="rId1" Type="http://schemas.openxmlformats.org/officeDocument/2006/relationships/slideLayout" Target="../slideLayouts/slideLayout512.xml"/></Relationships>
</file>

<file path=ppt/slides/_rels/slide26.xml.rels><?xml version="1.0" encoding="UTF-8" standalone="yes"?>
<Relationships xmlns="http://schemas.openxmlformats.org/package/2006/relationships"><Relationship Id="rId8" Type="http://schemas.openxmlformats.org/officeDocument/2006/relationships/image" Target="../media/image212.png"/><Relationship Id="rId3" Type="http://schemas.openxmlformats.org/officeDocument/2006/relationships/image" Target="../media/image207.png"/><Relationship Id="rId7" Type="http://schemas.openxmlformats.org/officeDocument/2006/relationships/image" Target="../media/image211.png"/><Relationship Id="rId2" Type="http://schemas.openxmlformats.org/officeDocument/2006/relationships/notesSlide" Target="../notesSlides/notesSlide7.xml"/><Relationship Id="rId1" Type="http://schemas.openxmlformats.org/officeDocument/2006/relationships/slideLayout" Target="../slideLayouts/slideLayout520.xml"/><Relationship Id="rId6" Type="http://schemas.openxmlformats.org/officeDocument/2006/relationships/image" Target="../media/image210.png"/><Relationship Id="rId5" Type="http://schemas.openxmlformats.org/officeDocument/2006/relationships/image" Target="../media/image209.png"/><Relationship Id="rId4" Type="http://schemas.openxmlformats.org/officeDocument/2006/relationships/image" Target="../media/image208.png"/><Relationship Id="rId9" Type="http://schemas.openxmlformats.org/officeDocument/2006/relationships/image" Target="../media/image213.png"/></Relationships>
</file>

<file path=ppt/slides/_rels/slide27.xml.rels><?xml version="1.0" encoding="UTF-8" standalone="yes"?>
<Relationships xmlns="http://schemas.openxmlformats.org/package/2006/relationships"><Relationship Id="rId2" Type="http://schemas.openxmlformats.org/officeDocument/2006/relationships/image" Target="../media/image214.png"/><Relationship Id="rId1" Type="http://schemas.openxmlformats.org/officeDocument/2006/relationships/slideLayout" Target="../slideLayouts/slideLayout513.xml"/></Relationships>
</file>

<file path=ppt/slides/_rels/slide28.xml.rels><?xml version="1.0" encoding="UTF-8" standalone="yes"?>
<Relationships xmlns="http://schemas.openxmlformats.org/package/2006/relationships"><Relationship Id="rId8" Type="http://schemas.openxmlformats.org/officeDocument/2006/relationships/image" Target="../media/image221.png"/><Relationship Id="rId13" Type="http://schemas.openxmlformats.org/officeDocument/2006/relationships/image" Target="../media/image226.png"/><Relationship Id="rId18" Type="http://schemas.openxmlformats.org/officeDocument/2006/relationships/image" Target="../media/image231.svg"/><Relationship Id="rId3" Type="http://schemas.openxmlformats.org/officeDocument/2006/relationships/image" Target="../media/image216.svg"/><Relationship Id="rId7" Type="http://schemas.openxmlformats.org/officeDocument/2006/relationships/image" Target="../media/image220.svg"/><Relationship Id="rId12" Type="http://schemas.openxmlformats.org/officeDocument/2006/relationships/image" Target="../media/image225.png"/><Relationship Id="rId17" Type="http://schemas.openxmlformats.org/officeDocument/2006/relationships/image" Target="../media/image230.png"/><Relationship Id="rId2" Type="http://schemas.openxmlformats.org/officeDocument/2006/relationships/image" Target="../media/image215.png"/><Relationship Id="rId16" Type="http://schemas.openxmlformats.org/officeDocument/2006/relationships/image" Target="../media/image229.svg"/><Relationship Id="rId1" Type="http://schemas.openxmlformats.org/officeDocument/2006/relationships/slideLayout" Target="../slideLayouts/slideLayout512.xml"/><Relationship Id="rId6" Type="http://schemas.openxmlformats.org/officeDocument/2006/relationships/image" Target="../media/image219.png"/><Relationship Id="rId11" Type="http://schemas.openxmlformats.org/officeDocument/2006/relationships/image" Target="../media/image224.svg"/><Relationship Id="rId5" Type="http://schemas.openxmlformats.org/officeDocument/2006/relationships/image" Target="../media/image218.svg"/><Relationship Id="rId15" Type="http://schemas.openxmlformats.org/officeDocument/2006/relationships/image" Target="../media/image228.png"/><Relationship Id="rId10" Type="http://schemas.openxmlformats.org/officeDocument/2006/relationships/image" Target="../media/image223.png"/><Relationship Id="rId19" Type="http://schemas.openxmlformats.org/officeDocument/2006/relationships/image" Target="../media/image232.png"/><Relationship Id="rId4" Type="http://schemas.openxmlformats.org/officeDocument/2006/relationships/image" Target="../media/image217.png"/><Relationship Id="rId9" Type="http://schemas.openxmlformats.org/officeDocument/2006/relationships/image" Target="../media/image222.svg"/><Relationship Id="rId14" Type="http://schemas.openxmlformats.org/officeDocument/2006/relationships/image" Target="../media/image227.svg"/></Relationships>
</file>

<file path=ppt/slides/_rels/slide29.xml.rels><?xml version="1.0" encoding="UTF-8" standalone="yes"?>
<Relationships xmlns="http://schemas.openxmlformats.org/package/2006/relationships"><Relationship Id="rId2" Type="http://schemas.openxmlformats.org/officeDocument/2006/relationships/image" Target="../media/image233.png"/><Relationship Id="rId1" Type="http://schemas.openxmlformats.org/officeDocument/2006/relationships/slideLayout" Target="../slideLayouts/slideLayout509.xml"/></Relationships>
</file>

<file path=ppt/slides/_rels/slide3.xml.rels><?xml version="1.0" encoding="UTF-8" standalone="yes"?>
<Relationships xmlns="http://schemas.openxmlformats.org/package/2006/relationships"><Relationship Id="rId8" Type="http://schemas.openxmlformats.org/officeDocument/2006/relationships/image" Target="../media/image138.png"/><Relationship Id="rId13" Type="http://schemas.openxmlformats.org/officeDocument/2006/relationships/image" Target="../media/image143.png"/><Relationship Id="rId3" Type="http://schemas.openxmlformats.org/officeDocument/2006/relationships/hyperlink" Target="https://cohesiveglobal.com/yeastar/p-series-pbx-system.php" TargetMode="External"/><Relationship Id="rId7" Type="http://schemas.openxmlformats.org/officeDocument/2006/relationships/image" Target="../media/image137.png"/><Relationship Id="rId12" Type="http://schemas.openxmlformats.org/officeDocument/2006/relationships/image" Target="../media/image142.png"/><Relationship Id="rId17" Type="http://schemas.openxmlformats.org/officeDocument/2006/relationships/image" Target="../media/image146.png"/><Relationship Id="rId2" Type="http://schemas.openxmlformats.org/officeDocument/2006/relationships/image" Target="../media/image135.png"/><Relationship Id="rId16" Type="http://schemas.openxmlformats.org/officeDocument/2006/relationships/hyperlink" Target="https://www.youtube.com/watch?v=c-ezlJxpvhY" TargetMode="External"/><Relationship Id="rId1" Type="http://schemas.openxmlformats.org/officeDocument/2006/relationships/slideLayout" Target="../slideLayouts/slideLayout5.xml"/><Relationship Id="rId6" Type="http://schemas.openxmlformats.org/officeDocument/2006/relationships/hyperlink" Target="https://cohesiveglobal.com/yeastar-voip-gateway.php" TargetMode="External"/><Relationship Id="rId11" Type="http://schemas.openxmlformats.org/officeDocument/2006/relationships/image" Target="../media/image141.png"/><Relationship Id="rId5" Type="http://schemas.openxmlformats.org/officeDocument/2006/relationships/hyperlink" Target="https://cohesiveglobal.com/yeastar/linkus-unified-communication-app.php" TargetMode="External"/><Relationship Id="rId15" Type="http://schemas.openxmlformats.org/officeDocument/2006/relationships/image" Target="../media/image145.png"/><Relationship Id="rId10" Type="http://schemas.openxmlformats.org/officeDocument/2006/relationships/image" Target="../media/image140.png"/><Relationship Id="rId4" Type="http://schemas.openxmlformats.org/officeDocument/2006/relationships/image" Target="../media/image136.png"/><Relationship Id="rId9" Type="http://schemas.openxmlformats.org/officeDocument/2006/relationships/image" Target="../media/image139.png"/><Relationship Id="rId14" Type="http://schemas.openxmlformats.org/officeDocument/2006/relationships/image" Target="../media/image144.png"/></Relationships>
</file>

<file path=ppt/slides/_rels/slide30.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234.png"/><Relationship Id="rId1" Type="http://schemas.openxmlformats.org/officeDocument/2006/relationships/slideLayout" Target="../slideLayouts/slideLayout512.xml"/><Relationship Id="rId4" Type="http://schemas.openxmlformats.org/officeDocument/2006/relationships/image" Target="../media/image231.svg"/></Relationships>
</file>

<file path=ppt/slides/_rels/slide31.xml.rels><?xml version="1.0" encoding="UTF-8" standalone="yes"?>
<Relationships xmlns="http://schemas.openxmlformats.org/package/2006/relationships"><Relationship Id="rId8" Type="http://schemas.openxmlformats.org/officeDocument/2006/relationships/image" Target="../media/image241.png"/><Relationship Id="rId13" Type="http://schemas.openxmlformats.org/officeDocument/2006/relationships/image" Target="../media/image246.svg"/><Relationship Id="rId3" Type="http://schemas.openxmlformats.org/officeDocument/2006/relationships/image" Target="../media/image236.png"/><Relationship Id="rId7" Type="http://schemas.openxmlformats.org/officeDocument/2006/relationships/image" Target="../media/image240.svg"/><Relationship Id="rId12" Type="http://schemas.openxmlformats.org/officeDocument/2006/relationships/image" Target="../media/image245.png"/><Relationship Id="rId2" Type="http://schemas.openxmlformats.org/officeDocument/2006/relationships/image" Target="../media/image235.png"/><Relationship Id="rId1" Type="http://schemas.openxmlformats.org/officeDocument/2006/relationships/slideLayout" Target="../slideLayouts/slideLayout507.xml"/><Relationship Id="rId6" Type="http://schemas.openxmlformats.org/officeDocument/2006/relationships/image" Target="../media/image239.png"/><Relationship Id="rId11" Type="http://schemas.openxmlformats.org/officeDocument/2006/relationships/image" Target="../media/image244.svg"/><Relationship Id="rId5" Type="http://schemas.openxmlformats.org/officeDocument/2006/relationships/image" Target="../media/image238.png"/><Relationship Id="rId10" Type="http://schemas.openxmlformats.org/officeDocument/2006/relationships/image" Target="../media/image243.png"/><Relationship Id="rId4" Type="http://schemas.openxmlformats.org/officeDocument/2006/relationships/image" Target="../media/image237.png"/><Relationship Id="rId9" Type="http://schemas.openxmlformats.org/officeDocument/2006/relationships/image" Target="../media/image242.svg"/><Relationship Id="rId14" Type="http://schemas.openxmlformats.org/officeDocument/2006/relationships/image" Target="../media/image247.png"/></Relationships>
</file>

<file path=ppt/slides/_rels/slide32.xml.rels><?xml version="1.0" encoding="UTF-8" standalone="yes"?>
<Relationships xmlns="http://schemas.openxmlformats.org/package/2006/relationships"><Relationship Id="rId3" Type="http://schemas.openxmlformats.org/officeDocument/2006/relationships/image" Target="../media/image249.png"/><Relationship Id="rId2" Type="http://schemas.openxmlformats.org/officeDocument/2006/relationships/image" Target="../media/image248.png"/><Relationship Id="rId1" Type="http://schemas.openxmlformats.org/officeDocument/2006/relationships/slideLayout" Target="../slideLayouts/slideLayout509.xml"/></Relationships>
</file>

<file path=ppt/slides/_rels/slide33.xml.rels><?xml version="1.0" encoding="UTF-8" standalone="yes"?>
<Relationships xmlns="http://schemas.openxmlformats.org/package/2006/relationships"><Relationship Id="rId3" Type="http://schemas.openxmlformats.org/officeDocument/2006/relationships/image" Target="../media/image250.png"/><Relationship Id="rId2" Type="http://schemas.openxmlformats.org/officeDocument/2006/relationships/notesSlide" Target="../notesSlides/notesSlide8.xml"/><Relationship Id="rId1" Type="http://schemas.openxmlformats.org/officeDocument/2006/relationships/slideLayout" Target="../slideLayouts/slideLayout513.xml"/></Relationships>
</file>

<file path=ppt/slides/_rels/slide34.xml.rels><?xml version="1.0" encoding="UTF-8" standalone="yes"?>
<Relationships xmlns="http://schemas.openxmlformats.org/package/2006/relationships"><Relationship Id="rId8" Type="http://schemas.openxmlformats.org/officeDocument/2006/relationships/image" Target="../media/image257.png"/><Relationship Id="rId13" Type="http://schemas.openxmlformats.org/officeDocument/2006/relationships/image" Target="../media/image262.svg"/><Relationship Id="rId3" Type="http://schemas.openxmlformats.org/officeDocument/2006/relationships/image" Target="../media/image252.svg"/><Relationship Id="rId7" Type="http://schemas.openxmlformats.org/officeDocument/2006/relationships/image" Target="../media/image256.svg"/><Relationship Id="rId12" Type="http://schemas.openxmlformats.org/officeDocument/2006/relationships/image" Target="../media/image261.png"/><Relationship Id="rId2" Type="http://schemas.openxmlformats.org/officeDocument/2006/relationships/image" Target="../media/image251.png"/><Relationship Id="rId1" Type="http://schemas.openxmlformats.org/officeDocument/2006/relationships/slideLayout" Target="../slideLayouts/slideLayout522.xml"/><Relationship Id="rId6" Type="http://schemas.openxmlformats.org/officeDocument/2006/relationships/image" Target="../media/image255.png"/><Relationship Id="rId11" Type="http://schemas.openxmlformats.org/officeDocument/2006/relationships/image" Target="../media/image260.svg"/><Relationship Id="rId5" Type="http://schemas.openxmlformats.org/officeDocument/2006/relationships/image" Target="../media/image254.svg"/><Relationship Id="rId15" Type="http://schemas.openxmlformats.org/officeDocument/2006/relationships/image" Target="../media/image264.png"/><Relationship Id="rId10" Type="http://schemas.openxmlformats.org/officeDocument/2006/relationships/image" Target="../media/image259.png"/><Relationship Id="rId4" Type="http://schemas.openxmlformats.org/officeDocument/2006/relationships/image" Target="../media/image253.png"/><Relationship Id="rId9" Type="http://schemas.openxmlformats.org/officeDocument/2006/relationships/image" Target="../media/image258.svg"/><Relationship Id="rId14" Type="http://schemas.openxmlformats.org/officeDocument/2006/relationships/image" Target="../media/image263.png"/></Relationships>
</file>

<file path=ppt/slides/_rels/slide35.xml.rels><?xml version="1.0" encoding="UTF-8" standalone="yes"?>
<Relationships xmlns="http://schemas.openxmlformats.org/package/2006/relationships"><Relationship Id="rId2" Type="http://schemas.openxmlformats.org/officeDocument/2006/relationships/image" Target="../media/image265.png"/><Relationship Id="rId1" Type="http://schemas.openxmlformats.org/officeDocument/2006/relationships/slideLayout" Target="../slideLayouts/slideLayout512.xml"/></Relationships>
</file>

<file path=ppt/slides/_rels/slide36.xml.rels><?xml version="1.0" encoding="UTF-8" standalone="yes"?>
<Relationships xmlns="http://schemas.openxmlformats.org/package/2006/relationships"><Relationship Id="rId8" Type="http://schemas.openxmlformats.org/officeDocument/2006/relationships/image" Target="../media/image271.svg"/><Relationship Id="rId3" Type="http://schemas.openxmlformats.org/officeDocument/2006/relationships/image" Target="../media/image266.png"/><Relationship Id="rId7" Type="http://schemas.openxmlformats.org/officeDocument/2006/relationships/image" Target="../media/image270.png"/><Relationship Id="rId2" Type="http://schemas.openxmlformats.org/officeDocument/2006/relationships/notesSlide" Target="../notesSlides/notesSlide9.xml"/><Relationship Id="rId1" Type="http://schemas.openxmlformats.org/officeDocument/2006/relationships/slideLayout" Target="../slideLayouts/slideLayout510.xml"/><Relationship Id="rId6" Type="http://schemas.openxmlformats.org/officeDocument/2006/relationships/image" Target="../media/image269.svg"/><Relationship Id="rId5" Type="http://schemas.openxmlformats.org/officeDocument/2006/relationships/image" Target="../media/image268.png"/><Relationship Id="rId4" Type="http://schemas.openxmlformats.org/officeDocument/2006/relationships/image" Target="../media/image267.svg"/><Relationship Id="rId9" Type="http://schemas.openxmlformats.org/officeDocument/2006/relationships/image" Target="../media/image272.jpeg"/></Relationships>
</file>

<file path=ppt/slides/_rels/slide37.xml.rels><?xml version="1.0" encoding="UTF-8" standalone="yes"?>
<Relationships xmlns="http://schemas.openxmlformats.org/package/2006/relationships"><Relationship Id="rId2" Type="http://schemas.openxmlformats.org/officeDocument/2006/relationships/image" Target="../media/image273.png"/><Relationship Id="rId1" Type="http://schemas.openxmlformats.org/officeDocument/2006/relationships/slideLayout" Target="../slideLayouts/slideLayout503.xml"/></Relationships>
</file>

<file path=ppt/slides/_rels/slide38.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notesSlide" Target="../notesSlides/notesSlide10.xml"/><Relationship Id="rId1" Type="http://schemas.openxmlformats.org/officeDocument/2006/relationships/slideLayout" Target="../slideLayouts/slideLayout168.xml"/><Relationship Id="rId6" Type="http://schemas.openxmlformats.org/officeDocument/2006/relationships/image" Target="../media/image276.png"/><Relationship Id="rId5" Type="http://schemas.openxmlformats.org/officeDocument/2006/relationships/image" Target="../media/image275.png"/><Relationship Id="rId4" Type="http://schemas.openxmlformats.org/officeDocument/2006/relationships/image" Target="../media/image274.png"/></Relationships>
</file>

<file path=ppt/slides/_rels/slide4.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506.xml"/></Relationships>
</file>

<file path=ppt/slides/_rels/slide40.xml.rels><?xml version="1.0" encoding="UTF-8" standalone="yes"?>
<Relationships xmlns="http://schemas.openxmlformats.org/package/2006/relationships"><Relationship Id="rId8" Type="http://schemas.openxmlformats.org/officeDocument/2006/relationships/image" Target="../media/image58.tiff"/><Relationship Id="rId3" Type="http://schemas.openxmlformats.org/officeDocument/2006/relationships/image" Target="../media/image277.png"/><Relationship Id="rId7" Type="http://schemas.openxmlformats.org/officeDocument/2006/relationships/image" Target="../media/image281.png"/><Relationship Id="rId2" Type="http://schemas.openxmlformats.org/officeDocument/2006/relationships/notesSlide" Target="../notesSlides/notesSlide11.xml"/><Relationship Id="rId1" Type="http://schemas.openxmlformats.org/officeDocument/2006/relationships/slideLayout" Target="../slideLayouts/slideLayout171.xml"/><Relationship Id="rId6" Type="http://schemas.openxmlformats.org/officeDocument/2006/relationships/image" Target="../media/image280.jpeg"/><Relationship Id="rId5" Type="http://schemas.openxmlformats.org/officeDocument/2006/relationships/image" Target="../media/image279.png"/><Relationship Id="rId10" Type="http://schemas.openxmlformats.org/officeDocument/2006/relationships/image" Target="../media/image283.png"/><Relationship Id="rId4" Type="http://schemas.openxmlformats.org/officeDocument/2006/relationships/image" Target="../media/image278.png"/><Relationship Id="rId9" Type="http://schemas.openxmlformats.org/officeDocument/2006/relationships/image" Target="../media/image282.png"/></Relationships>
</file>

<file path=ppt/slides/_rels/slide41.xml.rels><?xml version="1.0" encoding="UTF-8" standalone="yes"?>
<Relationships xmlns="http://schemas.openxmlformats.org/package/2006/relationships"><Relationship Id="rId8" Type="http://schemas.openxmlformats.org/officeDocument/2006/relationships/image" Target="../media/image58.tiff"/><Relationship Id="rId3" Type="http://schemas.openxmlformats.org/officeDocument/2006/relationships/image" Target="../media/image278.png"/><Relationship Id="rId7" Type="http://schemas.openxmlformats.org/officeDocument/2006/relationships/image" Target="../media/image285.png"/><Relationship Id="rId2" Type="http://schemas.openxmlformats.org/officeDocument/2006/relationships/notesSlide" Target="../notesSlides/notesSlide12.xml"/><Relationship Id="rId1" Type="http://schemas.openxmlformats.org/officeDocument/2006/relationships/slideLayout" Target="../slideLayouts/slideLayout171.xml"/><Relationship Id="rId6" Type="http://schemas.openxmlformats.org/officeDocument/2006/relationships/image" Target="../media/image280.jpeg"/><Relationship Id="rId5" Type="http://schemas.openxmlformats.org/officeDocument/2006/relationships/image" Target="../media/image279.png"/><Relationship Id="rId10" Type="http://schemas.openxmlformats.org/officeDocument/2006/relationships/image" Target="../media/image287.png"/><Relationship Id="rId4" Type="http://schemas.openxmlformats.org/officeDocument/2006/relationships/image" Target="../media/image284.png"/><Relationship Id="rId9" Type="http://schemas.openxmlformats.org/officeDocument/2006/relationships/image" Target="../media/image286.png"/></Relationships>
</file>

<file path=ppt/slides/_rels/slide42.xml.rels><?xml version="1.0" encoding="UTF-8" standalone="yes"?>
<Relationships xmlns="http://schemas.openxmlformats.org/package/2006/relationships"><Relationship Id="rId8" Type="http://schemas.openxmlformats.org/officeDocument/2006/relationships/image" Target="../media/image291.png"/><Relationship Id="rId3" Type="http://schemas.openxmlformats.org/officeDocument/2006/relationships/image" Target="../media/image288.png"/><Relationship Id="rId7" Type="http://schemas.openxmlformats.org/officeDocument/2006/relationships/image" Target="../media/image290.png"/><Relationship Id="rId2" Type="http://schemas.openxmlformats.org/officeDocument/2006/relationships/notesSlide" Target="../notesSlides/notesSlide13.xml"/><Relationship Id="rId1" Type="http://schemas.openxmlformats.org/officeDocument/2006/relationships/slideLayout" Target="../slideLayouts/slideLayout556.xml"/><Relationship Id="rId6" Type="http://schemas.openxmlformats.org/officeDocument/2006/relationships/image" Target="../media/image289.png"/><Relationship Id="rId11" Type="http://schemas.openxmlformats.org/officeDocument/2006/relationships/image" Target="../media/image294.png"/><Relationship Id="rId5" Type="http://schemas.openxmlformats.org/officeDocument/2006/relationships/image" Target="../media/image58.tiff"/><Relationship Id="rId10" Type="http://schemas.openxmlformats.org/officeDocument/2006/relationships/image" Target="../media/image293.png"/><Relationship Id="rId4" Type="http://schemas.openxmlformats.org/officeDocument/2006/relationships/image" Target="../media/image56.emf"/><Relationship Id="rId9" Type="http://schemas.openxmlformats.org/officeDocument/2006/relationships/image" Target="../media/image292.png"/></Relationships>
</file>

<file path=ppt/slides/_rels/slide43.xml.rels><?xml version="1.0" encoding="UTF-8" standalone="yes"?>
<Relationships xmlns="http://schemas.openxmlformats.org/package/2006/relationships"><Relationship Id="rId8" Type="http://schemas.openxmlformats.org/officeDocument/2006/relationships/image" Target="../media/image284.png"/><Relationship Id="rId3" Type="http://schemas.openxmlformats.org/officeDocument/2006/relationships/image" Target="../media/image295.png"/><Relationship Id="rId7" Type="http://schemas.openxmlformats.org/officeDocument/2006/relationships/image" Target="../media/image278.png"/><Relationship Id="rId12" Type="http://schemas.openxmlformats.org/officeDocument/2006/relationships/image" Target="../media/image298.png"/><Relationship Id="rId2" Type="http://schemas.openxmlformats.org/officeDocument/2006/relationships/notesSlide" Target="../notesSlides/notesSlide14.xml"/><Relationship Id="rId1" Type="http://schemas.openxmlformats.org/officeDocument/2006/relationships/slideLayout" Target="../slideLayouts/slideLayout557.xml"/><Relationship Id="rId6" Type="http://schemas.openxmlformats.org/officeDocument/2006/relationships/image" Target="../media/image277.png"/><Relationship Id="rId11" Type="http://schemas.openxmlformats.org/officeDocument/2006/relationships/image" Target="../media/image297.jpeg"/><Relationship Id="rId5" Type="http://schemas.openxmlformats.org/officeDocument/2006/relationships/image" Target="../media/image56.emf"/><Relationship Id="rId10" Type="http://schemas.openxmlformats.org/officeDocument/2006/relationships/image" Target="../media/image279.png"/><Relationship Id="rId4" Type="http://schemas.openxmlformats.org/officeDocument/2006/relationships/image" Target="../media/image58.tiff"/><Relationship Id="rId9" Type="http://schemas.openxmlformats.org/officeDocument/2006/relationships/image" Target="../media/image296.png"/></Relationships>
</file>

<file path=ppt/slides/_rels/slide44.xml.rels><?xml version="1.0" encoding="UTF-8" standalone="yes"?>
<Relationships xmlns="http://schemas.openxmlformats.org/package/2006/relationships"><Relationship Id="rId3" Type="http://schemas.openxmlformats.org/officeDocument/2006/relationships/image" Target="../media/image288.png"/><Relationship Id="rId2" Type="http://schemas.openxmlformats.org/officeDocument/2006/relationships/notesSlide" Target="../notesSlides/notesSlide15.xml"/><Relationship Id="rId1" Type="http://schemas.openxmlformats.org/officeDocument/2006/relationships/slideLayout" Target="../slideLayouts/slideLayout556.xml"/><Relationship Id="rId5" Type="http://schemas.openxmlformats.org/officeDocument/2006/relationships/image" Target="../media/image58.tiff"/><Relationship Id="rId4" Type="http://schemas.openxmlformats.org/officeDocument/2006/relationships/image" Target="../media/image299.png"/></Relationships>
</file>

<file path=ppt/slides/_rels/slide45.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8" Type="http://schemas.openxmlformats.org/officeDocument/2006/relationships/image" Target="../media/image305.png"/><Relationship Id="rId13" Type="http://schemas.openxmlformats.org/officeDocument/2006/relationships/image" Target="../media/image310.png"/><Relationship Id="rId18" Type="http://schemas.openxmlformats.org/officeDocument/2006/relationships/image" Target="../media/image315.png"/><Relationship Id="rId3" Type="http://schemas.openxmlformats.org/officeDocument/2006/relationships/image" Target="../media/image300.png"/><Relationship Id="rId7" Type="http://schemas.openxmlformats.org/officeDocument/2006/relationships/image" Target="../media/image304.png"/><Relationship Id="rId12" Type="http://schemas.openxmlformats.org/officeDocument/2006/relationships/image" Target="../media/image309.png"/><Relationship Id="rId17" Type="http://schemas.openxmlformats.org/officeDocument/2006/relationships/image" Target="../media/image314.png"/><Relationship Id="rId2" Type="http://schemas.openxmlformats.org/officeDocument/2006/relationships/notesSlide" Target="../notesSlides/notesSlide16.xml"/><Relationship Id="rId16" Type="http://schemas.openxmlformats.org/officeDocument/2006/relationships/image" Target="../media/image313.png"/><Relationship Id="rId20" Type="http://schemas.openxmlformats.org/officeDocument/2006/relationships/image" Target="../media/image317.png"/><Relationship Id="rId1" Type="http://schemas.openxmlformats.org/officeDocument/2006/relationships/slideLayout" Target="../slideLayouts/slideLayout421.xml"/><Relationship Id="rId6" Type="http://schemas.openxmlformats.org/officeDocument/2006/relationships/image" Target="../media/image303.png"/><Relationship Id="rId11" Type="http://schemas.openxmlformats.org/officeDocument/2006/relationships/image" Target="../media/image308.png"/><Relationship Id="rId5" Type="http://schemas.openxmlformats.org/officeDocument/2006/relationships/image" Target="../media/image302.png"/><Relationship Id="rId15" Type="http://schemas.openxmlformats.org/officeDocument/2006/relationships/image" Target="../media/image312.png"/><Relationship Id="rId10" Type="http://schemas.openxmlformats.org/officeDocument/2006/relationships/image" Target="../media/image307.png"/><Relationship Id="rId19" Type="http://schemas.openxmlformats.org/officeDocument/2006/relationships/image" Target="../media/image316.png"/><Relationship Id="rId4" Type="http://schemas.openxmlformats.org/officeDocument/2006/relationships/image" Target="../media/image301.png"/><Relationship Id="rId9" Type="http://schemas.openxmlformats.org/officeDocument/2006/relationships/image" Target="../media/image306.png"/><Relationship Id="rId14" Type="http://schemas.openxmlformats.org/officeDocument/2006/relationships/image" Target="../media/image311.png"/></Relationships>
</file>

<file path=ppt/slides/_rels/slide47.xml.rels><?xml version="1.0" encoding="UTF-8" standalone="yes"?>
<Relationships xmlns="http://schemas.openxmlformats.org/package/2006/relationships"><Relationship Id="rId8" Type="http://schemas.openxmlformats.org/officeDocument/2006/relationships/image" Target="../media/image323.png"/><Relationship Id="rId3" Type="http://schemas.openxmlformats.org/officeDocument/2006/relationships/image" Target="../media/image318.png"/><Relationship Id="rId7" Type="http://schemas.openxmlformats.org/officeDocument/2006/relationships/image" Target="../media/image322.png"/><Relationship Id="rId2" Type="http://schemas.openxmlformats.org/officeDocument/2006/relationships/notesSlide" Target="../notesSlides/notesSlide17.xml"/><Relationship Id="rId1" Type="http://schemas.openxmlformats.org/officeDocument/2006/relationships/slideLayout" Target="../slideLayouts/slideLayout421.xml"/><Relationship Id="rId6" Type="http://schemas.openxmlformats.org/officeDocument/2006/relationships/image" Target="../media/image321.png"/><Relationship Id="rId11" Type="http://schemas.openxmlformats.org/officeDocument/2006/relationships/image" Target="../media/image324.png"/><Relationship Id="rId5" Type="http://schemas.openxmlformats.org/officeDocument/2006/relationships/image" Target="../media/image320.png"/><Relationship Id="rId10" Type="http://schemas.openxmlformats.org/officeDocument/2006/relationships/image" Target="../media/image315.png"/><Relationship Id="rId4" Type="http://schemas.openxmlformats.org/officeDocument/2006/relationships/image" Target="../media/image319.png"/><Relationship Id="rId9" Type="http://schemas.openxmlformats.org/officeDocument/2006/relationships/image" Target="../media/image314.png"/></Relationships>
</file>

<file path=ppt/slides/_rels/slide48.xml.rels><?xml version="1.0" encoding="UTF-8" standalone="yes"?>
<Relationships xmlns="http://schemas.openxmlformats.org/package/2006/relationships"><Relationship Id="rId3" Type="http://schemas.openxmlformats.org/officeDocument/2006/relationships/image" Target="../media/image325.png"/><Relationship Id="rId2" Type="http://schemas.openxmlformats.org/officeDocument/2006/relationships/notesSlide" Target="../notesSlides/notesSlide18.xml"/><Relationship Id="rId1" Type="http://schemas.openxmlformats.org/officeDocument/2006/relationships/slideLayout" Target="../slideLayouts/slideLayout421.xml"/></Relationships>
</file>

<file path=ppt/slides/_rels/slide49.xml.rels><?xml version="1.0" encoding="UTF-8" standalone="yes"?>
<Relationships xmlns="http://schemas.openxmlformats.org/package/2006/relationships"><Relationship Id="rId8" Type="http://schemas.openxmlformats.org/officeDocument/2006/relationships/image" Target="../media/image331.png"/><Relationship Id="rId13" Type="http://schemas.openxmlformats.org/officeDocument/2006/relationships/image" Target="../media/image336.png"/><Relationship Id="rId3" Type="http://schemas.openxmlformats.org/officeDocument/2006/relationships/image" Target="../media/image326.png"/><Relationship Id="rId7" Type="http://schemas.openxmlformats.org/officeDocument/2006/relationships/image" Target="../media/image330.png"/><Relationship Id="rId12" Type="http://schemas.openxmlformats.org/officeDocument/2006/relationships/image" Target="../media/image335.png"/><Relationship Id="rId2" Type="http://schemas.openxmlformats.org/officeDocument/2006/relationships/notesSlide" Target="../notesSlides/notesSlide19.xml"/><Relationship Id="rId16" Type="http://schemas.openxmlformats.org/officeDocument/2006/relationships/image" Target="../media/image339.png"/><Relationship Id="rId1" Type="http://schemas.openxmlformats.org/officeDocument/2006/relationships/slideLayout" Target="../slideLayouts/slideLayout453.xml"/><Relationship Id="rId6" Type="http://schemas.openxmlformats.org/officeDocument/2006/relationships/image" Target="../media/image329.png"/><Relationship Id="rId11" Type="http://schemas.openxmlformats.org/officeDocument/2006/relationships/image" Target="../media/image334.jpeg"/><Relationship Id="rId5" Type="http://schemas.openxmlformats.org/officeDocument/2006/relationships/image" Target="../media/image328.png"/><Relationship Id="rId15" Type="http://schemas.openxmlformats.org/officeDocument/2006/relationships/image" Target="../media/image338.png"/><Relationship Id="rId10" Type="http://schemas.openxmlformats.org/officeDocument/2006/relationships/image" Target="../media/image333.jpeg"/><Relationship Id="rId4" Type="http://schemas.openxmlformats.org/officeDocument/2006/relationships/image" Target="../media/image327.jpeg"/><Relationship Id="rId9" Type="http://schemas.openxmlformats.org/officeDocument/2006/relationships/image" Target="../media/image332.png"/><Relationship Id="rId14" Type="http://schemas.openxmlformats.org/officeDocument/2006/relationships/image" Target="../media/image337.png"/></Relationships>
</file>

<file path=ppt/slides/_rels/slide5.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slideLayout" Target="../slideLayouts/slideLayout505.xml"/><Relationship Id="rId5" Type="http://schemas.openxmlformats.org/officeDocument/2006/relationships/image" Target="../media/image152.png"/><Relationship Id="rId4" Type="http://schemas.openxmlformats.org/officeDocument/2006/relationships/image" Target="../media/image151.png"/></Relationships>
</file>

<file path=ppt/slides/_rels/slide50.xml.rels><?xml version="1.0" encoding="UTF-8" standalone="yes"?>
<Relationships xmlns="http://schemas.openxmlformats.org/package/2006/relationships"><Relationship Id="rId8" Type="http://schemas.openxmlformats.org/officeDocument/2006/relationships/image" Target="../media/image343.png"/><Relationship Id="rId13" Type="http://schemas.openxmlformats.org/officeDocument/2006/relationships/image" Target="../media/image336.png"/><Relationship Id="rId3" Type="http://schemas.openxmlformats.org/officeDocument/2006/relationships/image" Target="../media/image340.png"/><Relationship Id="rId7" Type="http://schemas.openxmlformats.org/officeDocument/2006/relationships/image" Target="../media/image342.png"/><Relationship Id="rId12" Type="http://schemas.openxmlformats.org/officeDocument/2006/relationships/image" Target="../media/image347.png"/><Relationship Id="rId2" Type="http://schemas.openxmlformats.org/officeDocument/2006/relationships/notesSlide" Target="../notesSlides/notesSlide20.xml"/><Relationship Id="rId1" Type="http://schemas.openxmlformats.org/officeDocument/2006/relationships/slideLayout" Target="../slideLayouts/slideLayout453.xml"/><Relationship Id="rId6" Type="http://schemas.openxmlformats.org/officeDocument/2006/relationships/image" Target="../media/image341.png"/><Relationship Id="rId11" Type="http://schemas.openxmlformats.org/officeDocument/2006/relationships/image" Target="../media/image346.png"/><Relationship Id="rId5" Type="http://schemas.openxmlformats.org/officeDocument/2006/relationships/image" Target="../media/image332.png"/><Relationship Id="rId10" Type="http://schemas.openxmlformats.org/officeDocument/2006/relationships/image" Target="../media/image345.png"/><Relationship Id="rId4" Type="http://schemas.openxmlformats.org/officeDocument/2006/relationships/image" Target="../media/image327.jpeg"/><Relationship Id="rId9" Type="http://schemas.openxmlformats.org/officeDocument/2006/relationships/image" Target="../media/image344.png"/><Relationship Id="rId14" Type="http://schemas.openxmlformats.org/officeDocument/2006/relationships/image" Target="../media/image348.png"/></Relationships>
</file>

<file path=ppt/slides/_rels/slide51.xml.rels><?xml version="1.0" encoding="UTF-8" standalone="yes"?>
<Relationships xmlns="http://schemas.openxmlformats.org/package/2006/relationships"><Relationship Id="rId8" Type="http://schemas.openxmlformats.org/officeDocument/2006/relationships/image" Target="../media/image343.png"/><Relationship Id="rId13" Type="http://schemas.openxmlformats.org/officeDocument/2006/relationships/image" Target="../media/image353.jpeg"/><Relationship Id="rId3" Type="http://schemas.openxmlformats.org/officeDocument/2006/relationships/image" Target="../media/image349.png"/><Relationship Id="rId7" Type="http://schemas.openxmlformats.org/officeDocument/2006/relationships/image" Target="../media/image342.png"/><Relationship Id="rId12" Type="http://schemas.openxmlformats.org/officeDocument/2006/relationships/image" Target="../media/image332.png"/><Relationship Id="rId2" Type="http://schemas.openxmlformats.org/officeDocument/2006/relationships/notesSlide" Target="../notesSlides/notesSlide21.xml"/><Relationship Id="rId16" Type="http://schemas.openxmlformats.org/officeDocument/2006/relationships/image" Target="../media/image355.png"/><Relationship Id="rId1" Type="http://schemas.openxmlformats.org/officeDocument/2006/relationships/slideLayout" Target="../slideLayouts/slideLayout453.xml"/><Relationship Id="rId6" Type="http://schemas.openxmlformats.org/officeDocument/2006/relationships/image" Target="../media/image341.png"/><Relationship Id="rId11" Type="http://schemas.openxmlformats.org/officeDocument/2006/relationships/image" Target="../media/image352.png"/><Relationship Id="rId5" Type="http://schemas.openxmlformats.org/officeDocument/2006/relationships/image" Target="../media/image351.png"/><Relationship Id="rId15" Type="http://schemas.openxmlformats.org/officeDocument/2006/relationships/image" Target="../media/image340.png"/><Relationship Id="rId10" Type="http://schemas.openxmlformats.org/officeDocument/2006/relationships/image" Target="../media/image346.png"/><Relationship Id="rId4" Type="http://schemas.openxmlformats.org/officeDocument/2006/relationships/image" Target="../media/image350.png"/><Relationship Id="rId9" Type="http://schemas.openxmlformats.org/officeDocument/2006/relationships/image" Target="../media/image344.png"/><Relationship Id="rId14" Type="http://schemas.openxmlformats.org/officeDocument/2006/relationships/image" Target="../media/image354.png"/></Relationships>
</file>

<file path=ppt/slides/_rels/slide52.xml.rels><?xml version="1.0" encoding="UTF-8" standalone="yes"?>
<Relationships xmlns="http://schemas.openxmlformats.org/package/2006/relationships"><Relationship Id="rId8" Type="http://schemas.openxmlformats.org/officeDocument/2006/relationships/image" Target="../media/image339.png"/><Relationship Id="rId13" Type="http://schemas.openxmlformats.org/officeDocument/2006/relationships/image" Target="../media/image351.png"/><Relationship Id="rId3" Type="http://schemas.openxmlformats.org/officeDocument/2006/relationships/image" Target="../media/image336.png"/><Relationship Id="rId7" Type="http://schemas.openxmlformats.org/officeDocument/2006/relationships/image" Target="../media/image327.jpeg"/><Relationship Id="rId12" Type="http://schemas.openxmlformats.org/officeDocument/2006/relationships/image" Target="../media/image331.png"/><Relationship Id="rId2" Type="http://schemas.openxmlformats.org/officeDocument/2006/relationships/notesSlide" Target="../notesSlides/notesSlide22.xml"/><Relationship Id="rId16" Type="http://schemas.openxmlformats.org/officeDocument/2006/relationships/image" Target="../media/image340.png"/><Relationship Id="rId1" Type="http://schemas.openxmlformats.org/officeDocument/2006/relationships/slideLayout" Target="../slideLayouts/slideLayout453.xml"/><Relationship Id="rId6" Type="http://schemas.openxmlformats.org/officeDocument/2006/relationships/image" Target="../media/image354.png"/><Relationship Id="rId11" Type="http://schemas.openxmlformats.org/officeDocument/2006/relationships/image" Target="../media/image358.png"/><Relationship Id="rId5" Type="http://schemas.openxmlformats.org/officeDocument/2006/relationships/image" Target="../media/image357.png"/><Relationship Id="rId15" Type="http://schemas.openxmlformats.org/officeDocument/2006/relationships/image" Target="../media/image360.png"/><Relationship Id="rId10" Type="http://schemas.openxmlformats.org/officeDocument/2006/relationships/image" Target="../media/image332.png"/><Relationship Id="rId4" Type="http://schemas.openxmlformats.org/officeDocument/2006/relationships/image" Target="../media/image356.png"/><Relationship Id="rId9" Type="http://schemas.openxmlformats.org/officeDocument/2006/relationships/image" Target="../media/image330.png"/><Relationship Id="rId14" Type="http://schemas.openxmlformats.org/officeDocument/2006/relationships/image" Target="../media/image359.png"/></Relationships>
</file>

<file path=ppt/slides/_rels/slide53.xml.rels><?xml version="1.0" encoding="UTF-8" standalone="yes"?>
<Relationships xmlns="http://schemas.openxmlformats.org/package/2006/relationships"><Relationship Id="rId8" Type="http://schemas.openxmlformats.org/officeDocument/2006/relationships/image" Target="../media/image360.png"/><Relationship Id="rId3" Type="http://schemas.openxmlformats.org/officeDocument/2006/relationships/image" Target="../media/image329.png"/><Relationship Id="rId7" Type="http://schemas.openxmlformats.org/officeDocument/2006/relationships/image" Target="../media/image361.jpeg"/><Relationship Id="rId12" Type="http://schemas.openxmlformats.org/officeDocument/2006/relationships/image" Target="../media/image339.png"/><Relationship Id="rId2" Type="http://schemas.openxmlformats.org/officeDocument/2006/relationships/notesSlide" Target="../notesSlides/notesSlide23.xml"/><Relationship Id="rId1" Type="http://schemas.openxmlformats.org/officeDocument/2006/relationships/slideLayout" Target="../slideLayouts/slideLayout453.xml"/><Relationship Id="rId6" Type="http://schemas.openxmlformats.org/officeDocument/2006/relationships/image" Target="../media/image327.jpeg"/><Relationship Id="rId11" Type="http://schemas.openxmlformats.org/officeDocument/2006/relationships/image" Target="../media/image340.png"/><Relationship Id="rId5" Type="http://schemas.openxmlformats.org/officeDocument/2006/relationships/image" Target="../media/image332.png"/><Relationship Id="rId10" Type="http://schemas.openxmlformats.org/officeDocument/2006/relationships/image" Target="../media/image363.png"/><Relationship Id="rId4" Type="http://schemas.openxmlformats.org/officeDocument/2006/relationships/image" Target="../media/image330.png"/><Relationship Id="rId9" Type="http://schemas.openxmlformats.org/officeDocument/2006/relationships/image" Target="../media/image362.png"/></Relationships>
</file>

<file path=ppt/slides/_rels/slide54.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image" Target="../media/image364.png"/><Relationship Id="rId2" Type="http://schemas.openxmlformats.org/officeDocument/2006/relationships/notesSlide" Target="../notesSlides/notesSlide24.xml"/><Relationship Id="rId1" Type="http://schemas.openxmlformats.org/officeDocument/2006/relationships/slideLayout" Target="../slideLayouts/slideLayout469.xml"/></Relationships>
</file>

<file path=ppt/slides/_rels/slide56.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8" Type="http://schemas.openxmlformats.org/officeDocument/2006/relationships/image" Target="../media/image370.png"/><Relationship Id="rId13" Type="http://schemas.openxmlformats.org/officeDocument/2006/relationships/image" Target="../media/image373.png"/><Relationship Id="rId3" Type="http://schemas.openxmlformats.org/officeDocument/2006/relationships/image" Target="../media/image366.png"/><Relationship Id="rId7" Type="http://schemas.openxmlformats.org/officeDocument/2006/relationships/hyperlink" Target="https://cohesiveglobal.com/snom-ip-phones.php" TargetMode="External"/><Relationship Id="rId12" Type="http://schemas.openxmlformats.org/officeDocument/2006/relationships/image" Target="../media/image372.png"/><Relationship Id="rId17" Type="http://schemas.openxmlformats.org/officeDocument/2006/relationships/image" Target="../media/image377.png"/><Relationship Id="rId2" Type="http://schemas.openxmlformats.org/officeDocument/2006/relationships/image" Target="../media/image365.png"/><Relationship Id="rId16" Type="http://schemas.openxmlformats.org/officeDocument/2006/relationships/image" Target="../media/image376.png"/><Relationship Id="rId1" Type="http://schemas.openxmlformats.org/officeDocument/2006/relationships/slideLayout" Target="../slideLayouts/slideLayout5.xml"/><Relationship Id="rId6" Type="http://schemas.openxmlformats.org/officeDocument/2006/relationships/image" Target="../media/image369.png"/><Relationship Id="rId11" Type="http://schemas.openxmlformats.org/officeDocument/2006/relationships/image" Target="../media/image371.png"/><Relationship Id="rId5" Type="http://schemas.openxmlformats.org/officeDocument/2006/relationships/image" Target="../media/image368.png"/><Relationship Id="rId15" Type="http://schemas.openxmlformats.org/officeDocument/2006/relationships/image" Target="../media/image375.png"/><Relationship Id="rId10" Type="http://schemas.openxmlformats.org/officeDocument/2006/relationships/hyperlink" Target="https://cohesiveglobal.com/snom-hotel-analog-phones.php" TargetMode="External"/><Relationship Id="rId4" Type="http://schemas.openxmlformats.org/officeDocument/2006/relationships/image" Target="../media/image367.png"/><Relationship Id="rId9" Type="http://schemas.openxmlformats.org/officeDocument/2006/relationships/hyperlink" Target="https://cohesiveglobal.com/snom-hotel-ip-phones.php" TargetMode="External"/><Relationship Id="rId14" Type="http://schemas.openxmlformats.org/officeDocument/2006/relationships/image" Target="../media/image374.png"/></Relationships>
</file>

<file path=ppt/slides/_rels/slide58.xml.rels><?xml version="1.0" encoding="UTF-8" standalone="yes"?>
<Relationships xmlns="http://schemas.openxmlformats.org/package/2006/relationships"><Relationship Id="rId8" Type="http://schemas.openxmlformats.org/officeDocument/2006/relationships/image" Target="../media/image146.png"/><Relationship Id="rId3" Type="http://schemas.openxmlformats.org/officeDocument/2006/relationships/image" Target="../media/image378.png"/><Relationship Id="rId7" Type="http://schemas.openxmlformats.org/officeDocument/2006/relationships/hyperlink" Target="https://youtu.be/0HbCHyQ2bY4?si=F6v8urMxu_Zvh0nu" TargetMode="External"/><Relationship Id="rId2" Type="http://schemas.openxmlformats.org/officeDocument/2006/relationships/notesSlide" Target="../notesSlides/notesSlide25.xml"/><Relationship Id="rId1" Type="http://schemas.openxmlformats.org/officeDocument/2006/relationships/slideLayout" Target="../slideLayouts/slideLayout75.xml"/><Relationship Id="rId6" Type="http://schemas.openxmlformats.org/officeDocument/2006/relationships/image" Target="../media/image381.png"/><Relationship Id="rId5" Type="http://schemas.openxmlformats.org/officeDocument/2006/relationships/image" Target="../media/image380.png"/><Relationship Id="rId10" Type="http://schemas.openxmlformats.org/officeDocument/2006/relationships/image" Target="../media/image383.png"/><Relationship Id="rId4" Type="http://schemas.openxmlformats.org/officeDocument/2006/relationships/image" Target="../media/image379.png"/><Relationship Id="rId9" Type="http://schemas.openxmlformats.org/officeDocument/2006/relationships/image" Target="../media/image382.png"/></Relationships>
</file>

<file path=ppt/slides/_rels/slide59.xml.rels><?xml version="1.0" encoding="UTF-8" standalone="yes"?>
<Relationships xmlns="http://schemas.openxmlformats.org/package/2006/relationships"><Relationship Id="rId3" Type="http://schemas.openxmlformats.org/officeDocument/2006/relationships/image" Target="../media/image384.png"/><Relationship Id="rId2" Type="http://schemas.openxmlformats.org/officeDocument/2006/relationships/notesSlide" Target="../notesSlides/notesSlide26.xml"/><Relationship Id="rId1" Type="http://schemas.openxmlformats.org/officeDocument/2006/relationships/slideLayout" Target="../slideLayouts/slideLayout75.xml"/></Relationships>
</file>

<file path=ppt/slides/_rels/slide6.xml.rels><?xml version="1.0" encoding="UTF-8" standalone="yes"?>
<Relationships xmlns="http://schemas.openxmlformats.org/package/2006/relationships"><Relationship Id="rId8" Type="http://schemas.openxmlformats.org/officeDocument/2006/relationships/image" Target="../media/image159.png"/><Relationship Id="rId13" Type="http://schemas.openxmlformats.org/officeDocument/2006/relationships/image" Target="../media/image164.png"/><Relationship Id="rId18" Type="http://schemas.openxmlformats.org/officeDocument/2006/relationships/image" Target="../media/image169.png"/><Relationship Id="rId3" Type="http://schemas.openxmlformats.org/officeDocument/2006/relationships/image" Target="../media/image154.png"/><Relationship Id="rId7" Type="http://schemas.openxmlformats.org/officeDocument/2006/relationships/image" Target="../media/image158.png"/><Relationship Id="rId12" Type="http://schemas.openxmlformats.org/officeDocument/2006/relationships/image" Target="../media/image163.png"/><Relationship Id="rId17" Type="http://schemas.openxmlformats.org/officeDocument/2006/relationships/image" Target="../media/image168.svg"/><Relationship Id="rId2" Type="http://schemas.openxmlformats.org/officeDocument/2006/relationships/image" Target="../media/image153.png"/><Relationship Id="rId16" Type="http://schemas.openxmlformats.org/officeDocument/2006/relationships/image" Target="../media/image167.png"/><Relationship Id="rId1" Type="http://schemas.openxmlformats.org/officeDocument/2006/relationships/slideLayout" Target="../slideLayouts/slideLayout505.xml"/><Relationship Id="rId6" Type="http://schemas.openxmlformats.org/officeDocument/2006/relationships/image" Target="../media/image157.png"/><Relationship Id="rId11" Type="http://schemas.openxmlformats.org/officeDocument/2006/relationships/image" Target="../media/image162.png"/><Relationship Id="rId5" Type="http://schemas.openxmlformats.org/officeDocument/2006/relationships/image" Target="../media/image156.png"/><Relationship Id="rId15" Type="http://schemas.openxmlformats.org/officeDocument/2006/relationships/image" Target="../media/image166.svg"/><Relationship Id="rId10" Type="http://schemas.openxmlformats.org/officeDocument/2006/relationships/image" Target="../media/image161.png"/><Relationship Id="rId4" Type="http://schemas.openxmlformats.org/officeDocument/2006/relationships/image" Target="../media/image155.png"/><Relationship Id="rId9" Type="http://schemas.openxmlformats.org/officeDocument/2006/relationships/image" Target="../media/image160.png"/><Relationship Id="rId14" Type="http://schemas.openxmlformats.org/officeDocument/2006/relationships/image" Target="../media/image165.png"/></Relationships>
</file>

<file path=ppt/slides/_rels/slide60.xml.rels><?xml version="1.0" encoding="UTF-8" standalone="yes"?>
<Relationships xmlns="http://schemas.openxmlformats.org/package/2006/relationships"><Relationship Id="rId3" Type="http://schemas.openxmlformats.org/officeDocument/2006/relationships/hyperlink" Target="https://www.youtube.com/watch?v=KrH0aHNg060&amp;t=23s" TargetMode="External"/><Relationship Id="rId2" Type="http://schemas.openxmlformats.org/officeDocument/2006/relationships/image" Target="../media/image385.png"/><Relationship Id="rId1" Type="http://schemas.openxmlformats.org/officeDocument/2006/relationships/slideLayout" Target="../slideLayouts/slideLayout77.xml"/><Relationship Id="rId4" Type="http://schemas.openxmlformats.org/officeDocument/2006/relationships/image" Target="../media/image146.png"/></Relationships>
</file>

<file path=ppt/slides/_rels/slide61.xml.rels><?xml version="1.0" encoding="UTF-8" standalone="yes"?>
<Relationships xmlns="http://schemas.openxmlformats.org/package/2006/relationships"><Relationship Id="rId3" Type="http://schemas.openxmlformats.org/officeDocument/2006/relationships/image" Target="../media/image387.png"/><Relationship Id="rId2" Type="http://schemas.openxmlformats.org/officeDocument/2006/relationships/image" Target="../media/image386.png"/><Relationship Id="rId1" Type="http://schemas.openxmlformats.org/officeDocument/2006/relationships/slideLayout" Target="../slideLayouts/slideLayout99.xml"/><Relationship Id="rId5" Type="http://schemas.openxmlformats.org/officeDocument/2006/relationships/image" Target="../media/image389.png"/><Relationship Id="rId4" Type="http://schemas.openxmlformats.org/officeDocument/2006/relationships/image" Target="../media/image388.png"/></Relationships>
</file>

<file path=ppt/slides/_rels/slide62.xml.rels><?xml version="1.0" encoding="UTF-8" standalone="yes"?>
<Relationships xmlns="http://schemas.openxmlformats.org/package/2006/relationships"><Relationship Id="rId3" Type="http://schemas.openxmlformats.org/officeDocument/2006/relationships/hyperlink" Target="https://youtu.be/W5pVViQJ88I" TargetMode="External"/><Relationship Id="rId2" Type="http://schemas.openxmlformats.org/officeDocument/2006/relationships/image" Target="../media/image390.png"/><Relationship Id="rId1" Type="http://schemas.openxmlformats.org/officeDocument/2006/relationships/slideLayout" Target="../slideLayouts/slideLayout51.xml"/><Relationship Id="rId6" Type="http://schemas.openxmlformats.org/officeDocument/2006/relationships/image" Target="../media/image392.svg"/><Relationship Id="rId5" Type="http://schemas.openxmlformats.org/officeDocument/2006/relationships/image" Target="../media/image391.png"/><Relationship Id="rId4" Type="http://schemas.openxmlformats.org/officeDocument/2006/relationships/image" Target="../media/image146.png"/></Relationships>
</file>

<file path=ppt/slides/_rels/slide63.xml.rels><?xml version="1.0" encoding="UTF-8" standalone="yes"?>
<Relationships xmlns="http://schemas.openxmlformats.org/package/2006/relationships"><Relationship Id="rId2" Type="http://schemas.openxmlformats.org/officeDocument/2006/relationships/image" Target="../media/image393.png"/><Relationship Id="rId1" Type="http://schemas.openxmlformats.org/officeDocument/2006/relationships/slideLayout" Target="../slideLayouts/slideLayout51.xml"/></Relationships>
</file>

<file path=ppt/slides/_rels/slide64.xml.rels><?xml version="1.0" encoding="UTF-8" standalone="yes"?>
<Relationships xmlns="http://schemas.openxmlformats.org/package/2006/relationships"><Relationship Id="rId2" Type="http://schemas.openxmlformats.org/officeDocument/2006/relationships/image" Target="../media/image394.png"/><Relationship Id="rId1" Type="http://schemas.openxmlformats.org/officeDocument/2006/relationships/slideLayout" Target="../slideLayouts/slideLayout51.xml"/></Relationships>
</file>

<file path=ppt/slides/_rels/slide65.xml.rels><?xml version="1.0" encoding="UTF-8" standalone="yes"?>
<Relationships xmlns="http://schemas.openxmlformats.org/package/2006/relationships"><Relationship Id="rId2" Type="http://schemas.openxmlformats.org/officeDocument/2006/relationships/image" Target="../media/image395.png"/><Relationship Id="rId1" Type="http://schemas.openxmlformats.org/officeDocument/2006/relationships/slideLayout" Target="../slideLayouts/slideLayout51.xml"/></Relationships>
</file>

<file path=ppt/slides/_rels/slide66.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396.png"/><Relationship Id="rId2" Type="http://schemas.openxmlformats.org/officeDocument/2006/relationships/notesSlide" Target="../notesSlides/notesSlide27.xml"/><Relationship Id="rId1" Type="http://schemas.openxmlformats.org/officeDocument/2006/relationships/slideLayout" Target="../slideLayouts/slideLayout386.xml"/><Relationship Id="rId5" Type="http://schemas.openxmlformats.org/officeDocument/2006/relationships/image" Target="../media/image370.png"/><Relationship Id="rId4" Type="http://schemas.openxmlformats.org/officeDocument/2006/relationships/hyperlink" Target="https://cohesiveglobal.com/grandstream-ip-phones.php" TargetMode="External"/></Relationships>
</file>

<file path=ppt/slides/_rels/slide68.xml.rels><?xml version="1.0" encoding="UTF-8" standalone="yes"?>
<Relationships xmlns="http://schemas.openxmlformats.org/package/2006/relationships"><Relationship Id="rId3" Type="http://schemas.openxmlformats.org/officeDocument/2006/relationships/image" Target="../media/image397.png"/><Relationship Id="rId2" Type="http://schemas.openxmlformats.org/officeDocument/2006/relationships/notesSlide" Target="../notesSlides/notesSlide28.xml"/><Relationship Id="rId1" Type="http://schemas.openxmlformats.org/officeDocument/2006/relationships/slideLayout" Target="../slideLayouts/slideLayout398.xml"/><Relationship Id="rId5" Type="http://schemas.openxmlformats.org/officeDocument/2006/relationships/image" Target="../media/image370.png"/><Relationship Id="rId4" Type="http://schemas.openxmlformats.org/officeDocument/2006/relationships/hyperlink" Target="https://cohesiveglobal.com/grandstream-ip-phones.php" TargetMode="External"/></Relationships>
</file>

<file path=ppt/slides/_rels/slide69.xml.rels><?xml version="1.0" encoding="UTF-8" standalone="yes"?>
<Relationships xmlns="http://schemas.openxmlformats.org/package/2006/relationships"><Relationship Id="rId3" Type="http://schemas.openxmlformats.org/officeDocument/2006/relationships/image" Target="../media/image398.png"/><Relationship Id="rId2" Type="http://schemas.openxmlformats.org/officeDocument/2006/relationships/notesSlide" Target="../notesSlides/notesSlide29.xml"/><Relationship Id="rId1" Type="http://schemas.openxmlformats.org/officeDocument/2006/relationships/slideLayout" Target="../slideLayouts/slideLayout398.xml"/><Relationship Id="rId5" Type="http://schemas.openxmlformats.org/officeDocument/2006/relationships/image" Target="../media/image370.png"/><Relationship Id="rId4" Type="http://schemas.openxmlformats.org/officeDocument/2006/relationships/hyperlink" Target="https://cohesiveglobal.com/grandstream-ip-phones.php"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05.xml"/></Relationships>
</file>

<file path=ppt/slides/_rels/slide70.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400.png"/><Relationship Id="rId7" Type="http://schemas.openxmlformats.org/officeDocument/2006/relationships/image" Target="../media/image370.png"/><Relationship Id="rId2" Type="http://schemas.openxmlformats.org/officeDocument/2006/relationships/image" Target="../media/image399.png"/><Relationship Id="rId1" Type="http://schemas.openxmlformats.org/officeDocument/2006/relationships/slideLayout" Target="../slideLayouts/slideLayout375.xml"/><Relationship Id="rId6" Type="http://schemas.openxmlformats.org/officeDocument/2006/relationships/hyperlink" Target="https://cohesiveglobal.com/guardian-industrial-telephones.php" TargetMode="External"/><Relationship Id="rId5" Type="http://schemas.openxmlformats.org/officeDocument/2006/relationships/image" Target="../media/image402.png"/><Relationship Id="rId4" Type="http://schemas.openxmlformats.org/officeDocument/2006/relationships/image" Target="../media/image401.png"/></Relationships>
</file>

<file path=ppt/slides/_rels/slide72.xml.rels><?xml version="1.0" encoding="UTF-8" standalone="yes"?>
<Relationships xmlns="http://schemas.openxmlformats.org/package/2006/relationships"><Relationship Id="rId8" Type="http://schemas.openxmlformats.org/officeDocument/2006/relationships/image" Target="../media/image370.png"/><Relationship Id="rId3" Type="http://schemas.openxmlformats.org/officeDocument/2006/relationships/image" Target="../media/image404.png"/><Relationship Id="rId7" Type="http://schemas.openxmlformats.org/officeDocument/2006/relationships/hyperlink" Target="https://cohesiveglobal.com/guardian-industrial-telephones.php" TargetMode="External"/><Relationship Id="rId2" Type="http://schemas.openxmlformats.org/officeDocument/2006/relationships/image" Target="../media/image403.png"/><Relationship Id="rId1" Type="http://schemas.openxmlformats.org/officeDocument/2006/relationships/slideLayout" Target="../slideLayouts/slideLayout410.xml"/><Relationship Id="rId6" Type="http://schemas.openxmlformats.org/officeDocument/2006/relationships/image" Target="../media/image407.png"/><Relationship Id="rId5" Type="http://schemas.openxmlformats.org/officeDocument/2006/relationships/image" Target="../media/image406.png"/><Relationship Id="rId4" Type="http://schemas.openxmlformats.org/officeDocument/2006/relationships/image" Target="../media/image405.png"/><Relationship Id="rId9" Type="http://schemas.openxmlformats.org/officeDocument/2006/relationships/image" Target="../media/image408.png"/></Relationships>
</file>

<file path=ppt/slides/_rels/slide73.xml.rels><?xml version="1.0" encoding="UTF-8" standalone="yes"?>
<Relationships xmlns="http://schemas.openxmlformats.org/package/2006/relationships"><Relationship Id="rId8" Type="http://schemas.openxmlformats.org/officeDocument/2006/relationships/hyperlink" Target="https://cohesiveglobal.com/grandstream-ippbx.php" TargetMode="External"/><Relationship Id="rId13" Type="http://schemas.openxmlformats.org/officeDocument/2006/relationships/image" Target="../media/image412.png"/><Relationship Id="rId18" Type="http://schemas.openxmlformats.org/officeDocument/2006/relationships/image" Target="../media/image417.png"/><Relationship Id="rId3" Type="http://schemas.openxmlformats.org/officeDocument/2006/relationships/image" Target="../media/image136.png"/><Relationship Id="rId21" Type="http://schemas.openxmlformats.org/officeDocument/2006/relationships/image" Target="../media/image420.png"/><Relationship Id="rId7" Type="http://schemas.openxmlformats.org/officeDocument/2006/relationships/hyperlink" Target="https://grandstreamindia.com/physical-security.php" TargetMode="External"/><Relationship Id="rId12" Type="http://schemas.openxmlformats.org/officeDocument/2006/relationships/image" Target="../media/image411.png"/><Relationship Id="rId17" Type="http://schemas.openxmlformats.org/officeDocument/2006/relationships/image" Target="../media/image416.png"/><Relationship Id="rId25" Type="http://schemas.openxmlformats.org/officeDocument/2006/relationships/hyperlink" Target="https://cohesiveglobal.com/grandstream-analog-telephone-adaptors.php" TargetMode="External"/><Relationship Id="rId2" Type="http://schemas.openxmlformats.org/officeDocument/2006/relationships/hyperlink" Target="https://cohesiveglobal.com/grandstream-ip-voice-telephony.php" TargetMode="External"/><Relationship Id="rId16" Type="http://schemas.openxmlformats.org/officeDocument/2006/relationships/image" Target="../media/image415.png"/><Relationship Id="rId20" Type="http://schemas.openxmlformats.org/officeDocument/2006/relationships/image" Target="../media/image419.png"/><Relationship Id="rId1" Type="http://schemas.openxmlformats.org/officeDocument/2006/relationships/slideLayout" Target="../slideLayouts/slideLayout5.xml"/><Relationship Id="rId6" Type="http://schemas.openxmlformats.org/officeDocument/2006/relationships/hyperlink" Target="https://cohesiveglobal.com/grandstream/gcc6010-series.php" TargetMode="External"/><Relationship Id="rId11" Type="http://schemas.openxmlformats.org/officeDocument/2006/relationships/image" Target="../media/image410.png"/><Relationship Id="rId24" Type="http://schemas.openxmlformats.org/officeDocument/2006/relationships/image" Target="../media/image423.png"/><Relationship Id="rId5" Type="http://schemas.openxmlformats.org/officeDocument/2006/relationships/hyperlink" Target="https://cohesiveglobal.com/networking-solutions.php" TargetMode="External"/><Relationship Id="rId15" Type="http://schemas.openxmlformats.org/officeDocument/2006/relationships/image" Target="../media/image414.png"/><Relationship Id="rId23" Type="http://schemas.openxmlformats.org/officeDocument/2006/relationships/image" Target="../media/image422.png"/><Relationship Id="rId10" Type="http://schemas.openxmlformats.org/officeDocument/2006/relationships/image" Target="../media/image409.png"/><Relationship Id="rId19" Type="http://schemas.openxmlformats.org/officeDocument/2006/relationships/image" Target="../media/image418.png"/><Relationship Id="rId4" Type="http://schemas.openxmlformats.org/officeDocument/2006/relationships/hyperlink" Target="https://cohesiveglobal.com/business-conferencing.php" TargetMode="External"/><Relationship Id="rId9" Type="http://schemas.openxmlformats.org/officeDocument/2006/relationships/hyperlink" Target="https://cohesiveglobal.com/grandstream-voip-gateway.php" TargetMode="External"/><Relationship Id="rId14" Type="http://schemas.openxmlformats.org/officeDocument/2006/relationships/image" Target="../media/image413.png"/><Relationship Id="rId22" Type="http://schemas.openxmlformats.org/officeDocument/2006/relationships/image" Target="../media/image421.png"/></Relationships>
</file>

<file path=ppt/slides/_rels/slide74.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8" Type="http://schemas.openxmlformats.org/officeDocument/2006/relationships/image" Target="../media/image427.png"/><Relationship Id="rId13" Type="http://schemas.openxmlformats.org/officeDocument/2006/relationships/image" Target="../media/image432.png"/><Relationship Id="rId3" Type="http://schemas.openxmlformats.org/officeDocument/2006/relationships/image" Target="../media/image295.png"/><Relationship Id="rId7" Type="http://schemas.openxmlformats.org/officeDocument/2006/relationships/image" Target="../media/image426.png"/><Relationship Id="rId12" Type="http://schemas.openxmlformats.org/officeDocument/2006/relationships/image" Target="../media/image431.png"/><Relationship Id="rId17" Type="http://schemas.openxmlformats.org/officeDocument/2006/relationships/hyperlink" Target="https://www.youtube.com/watch?v=lFu_jh1vS6Y" TargetMode="External"/><Relationship Id="rId2" Type="http://schemas.openxmlformats.org/officeDocument/2006/relationships/notesSlide" Target="../notesSlides/notesSlide30.xml"/><Relationship Id="rId16" Type="http://schemas.openxmlformats.org/officeDocument/2006/relationships/image" Target="../media/image433.png"/><Relationship Id="rId1" Type="http://schemas.openxmlformats.org/officeDocument/2006/relationships/slideLayout" Target="../slideLayouts/slideLayout122.xml"/><Relationship Id="rId6" Type="http://schemas.openxmlformats.org/officeDocument/2006/relationships/image" Target="../media/image425.png"/><Relationship Id="rId11" Type="http://schemas.openxmlformats.org/officeDocument/2006/relationships/image" Target="../media/image430.png"/><Relationship Id="rId5" Type="http://schemas.openxmlformats.org/officeDocument/2006/relationships/image" Target="../media/image424.png"/><Relationship Id="rId15" Type="http://schemas.openxmlformats.org/officeDocument/2006/relationships/image" Target="../media/image146.png"/><Relationship Id="rId10" Type="http://schemas.openxmlformats.org/officeDocument/2006/relationships/image" Target="../media/image429.png"/><Relationship Id="rId4" Type="http://schemas.openxmlformats.org/officeDocument/2006/relationships/image" Target="../media/image58.tiff"/><Relationship Id="rId9" Type="http://schemas.openxmlformats.org/officeDocument/2006/relationships/image" Target="../media/image428.png"/><Relationship Id="rId14" Type="http://schemas.openxmlformats.org/officeDocument/2006/relationships/hyperlink" Target="https://youtu.be/6gJIrFTScXQ?si=xG6Xm7m_lM5fBJd9" TargetMode="External"/></Relationships>
</file>

<file path=ppt/slides/_rels/slide76.xml.rels><?xml version="1.0" encoding="UTF-8" standalone="yes"?>
<Relationships xmlns="http://schemas.openxmlformats.org/package/2006/relationships"><Relationship Id="rId3" Type="http://schemas.openxmlformats.org/officeDocument/2006/relationships/image" Target="../media/image288.png"/><Relationship Id="rId2" Type="http://schemas.openxmlformats.org/officeDocument/2006/relationships/notesSlide" Target="../notesSlides/notesSlide31.xml"/><Relationship Id="rId1" Type="http://schemas.openxmlformats.org/officeDocument/2006/relationships/slideLayout" Target="../slideLayouts/slideLayout121.xml"/><Relationship Id="rId5" Type="http://schemas.openxmlformats.org/officeDocument/2006/relationships/image" Target="../media/image434.png"/><Relationship Id="rId4" Type="http://schemas.openxmlformats.org/officeDocument/2006/relationships/image" Target="../media/image58.tiff"/></Relationships>
</file>

<file path=ppt/slides/_rels/slide77.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8" Type="http://schemas.openxmlformats.org/officeDocument/2006/relationships/image" Target="../media/image58.tiff"/><Relationship Id="rId3" Type="http://schemas.openxmlformats.org/officeDocument/2006/relationships/image" Target="../media/image435.png"/><Relationship Id="rId7" Type="http://schemas.openxmlformats.org/officeDocument/2006/relationships/image" Target="../media/image56.emf"/><Relationship Id="rId2" Type="http://schemas.openxmlformats.org/officeDocument/2006/relationships/notesSlide" Target="../notesSlides/notesSlide32.xml"/><Relationship Id="rId1" Type="http://schemas.openxmlformats.org/officeDocument/2006/relationships/slideLayout" Target="../slideLayouts/slideLayout556.xml"/><Relationship Id="rId6" Type="http://schemas.openxmlformats.org/officeDocument/2006/relationships/image" Target="../media/image437.png"/><Relationship Id="rId5" Type="http://schemas.openxmlformats.org/officeDocument/2006/relationships/image" Target="../media/image436.jpeg"/><Relationship Id="rId4" Type="http://schemas.openxmlformats.org/officeDocument/2006/relationships/image" Target="../media/image288.png"/></Relationships>
</file>

<file path=ppt/slides/_rels/slide79.xml.rels><?xml version="1.0" encoding="UTF-8" standalone="yes"?>
<Relationships xmlns="http://schemas.openxmlformats.org/package/2006/relationships"><Relationship Id="rId8" Type="http://schemas.openxmlformats.org/officeDocument/2006/relationships/image" Target="../media/image439.png"/><Relationship Id="rId3" Type="http://schemas.openxmlformats.org/officeDocument/2006/relationships/image" Target="../media/image435.png"/><Relationship Id="rId7" Type="http://schemas.openxmlformats.org/officeDocument/2006/relationships/image" Target="../media/image437.png"/><Relationship Id="rId2" Type="http://schemas.openxmlformats.org/officeDocument/2006/relationships/notesSlide" Target="../notesSlides/notesSlide33.xml"/><Relationship Id="rId1" Type="http://schemas.openxmlformats.org/officeDocument/2006/relationships/slideLayout" Target="../slideLayouts/slideLayout556.xml"/><Relationship Id="rId6" Type="http://schemas.openxmlformats.org/officeDocument/2006/relationships/image" Target="../media/image438.png"/><Relationship Id="rId5" Type="http://schemas.openxmlformats.org/officeDocument/2006/relationships/image" Target="../media/image58.tiff"/><Relationship Id="rId4" Type="http://schemas.openxmlformats.org/officeDocument/2006/relationships/image" Target="../media/image288.png"/></Relationships>
</file>

<file path=ppt/slides/_rels/slide8.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3" Type="http://schemas.openxmlformats.org/officeDocument/2006/relationships/image" Target="../media/image435.png"/><Relationship Id="rId7" Type="http://schemas.openxmlformats.org/officeDocument/2006/relationships/image" Target="../media/image439.png"/><Relationship Id="rId2" Type="http://schemas.openxmlformats.org/officeDocument/2006/relationships/notesSlide" Target="../notesSlides/notesSlide34.xml"/><Relationship Id="rId1" Type="http://schemas.openxmlformats.org/officeDocument/2006/relationships/slideLayout" Target="../slideLayouts/slideLayout556.xml"/><Relationship Id="rId6" Type="http://schemas.openxmlformats.org/officeDocument/2006/relationships/image" Target="../media/image437.png"/><Relationship Id="rId5" Type="http://schemas.openxmlformats.org/officeDocument/2006/relationships/image" Target="../media/image58.tiff"/><Relationship Id="rId4" Type="http://schemas.openxmlformats.org/officeDocument/2006/relationships/image" Target="../media/image288.png"/></Relationships>
</file>

<file path=ppt/slides/_rels/slide81.xml.rels><?xml version="1.0" encoding="UTF-8" standalone="yes"?>
<Relationships xmlns="http://schemas.openxmlformats.org/package/2006/relationships"><Relationship Id="rId8" Type="http://schemas.openxmlformats.org/officeDocument/2006/relationships/image" Target="../media/image442.png"/><Relationship Id="rId3" Type="http://schemas.openxmlformats.org/officeDocument/2006/relationships/image" Target="../media/image435.png"/><Relationship Id="rId7" Type="http://schemas.openxmlformats.org/officeDocument/2006/relationships/image" Target="../media/image441.png"/><Relationship Id="rId2" Type="http://schemas.openxmlformats.org/officeDocument/2006/relationships/notesSlide" Target="../notesSlides/notesSlide35.xml"/><Relationship Id="rId1" Type="http://schemas.openxmlformats.org/officeDocument/2006/relationships/slideLayout" Target="../slideLayouts/slideLayout556.xml"/><Relationship Id="rId6" Type="http://schemas.openxmlformats.org/officeDocument/2006/relationships/image" Target="../media/image440.png"/><Relationship Id="rId11" Type="http://schemas.openxmlformats.org/officeDocument/2006/relationships/image" Target="../media/image392.svg"/><Relationship Id="rId5" Type="http://schemas.openxmlformats.org/officeDocument/2006/relationships/image" Target="../media/image58.tiff"/><Relationship Id="rId10" Type="http://schemas.openxmlformats.org/officeDocument/2006/relationships/image" Target="../media/image391.png"/><Relationship Id="rId4" Type="http://schemas.openxmlformats.org/officeDocument/2006/relationships/image" Target="../media/image288.png"/><Relationship Id="rId9" Type="http://schemas.openxmlformats.org/officeDocument/2006/relationships/image" Target="../media/image443.png"/></Relationships>
</file>

<file path=ppt/slides/_rels/slide82.xml.rels><?xml version="1.0" encoding="UTF-8" standalone="yes"?>
<Relationships xmlns="http://schemas.openxmlformats.org/package/2006/relationships"><Relationship Id="rId8" Type="http://schemas.openxmlformats.org/officeDocument/2006/relationships/image" Target="../media/image450.png"/><Relationship Id="rId3" Type="http://schemas.openxmlformats.org/officeDocument/2006/relationships/image" Target="../media/image445.png"/><Relationship Id="rId7" Type="http://schemas.openxmlformats.org/officeDocument/2006/relationships/image" Target="../media/image449.png"/><Relationship Id="rId2" Type="http://schemas.openxmlformats.org/officeDocument/2006/relationships/image" Target="../media/image444.png"/><Relationship Id="rId1" Type="http://schemas.openxmlformats.org/officeDocument/2006/relationships/slideLayout" Target="../slideLayouts/slideLayout151.xml"/><Relationship Id="rId6" Type="http://schemas.openxmlformats.org/officeDocument/2006/relationships/image" Target="../media/image448.png"/><Relationship Id="rId5" Type="http://schemas.openxmlformats.org/officeDocument/2006/relationships/image" Target="../media/image447.png"/><Relationship Id="rId10" Type="http://schemas.openxmlformats.org/officeDocument/2006/relationships/image" Target="../media/image452.png"/><Relationship Id="rId4" Type="http://schemas.openxmlformats.org/officeDocument/2006/relationships/image" Target="../media/image446.png"/><Relationship Id="rId9" Type="http://schemas.openxmlformats.org/officeDocument/2006/relationships/image" Target="../media/image451.png"/></Relationships>
</file>

<file path=ppt/slides/_rels/slide83.xml.rels><?xml version="1.0" encoding="UTF-8" standalone="yes"?>
<Relationships xmlns="http://schemas.openxmlformats.org/package/2006/relationships"><Relationship Id="rId8" Type="http://schemas.openxmlformats.org/officeDocument/2006/relationships/image" Target="../media/image459.png"/><Relationship Id="rId3" Type="http://schemas.openxmlformats.org/officeDocument/2006/relationships/image" Target="../media/image454.png"/><Relationship Id="rId7" Type="http://schemas.openxmlformats.org/officeDocument/2006/relationships/image" Target="../media/image458.png"/><Relationship Id="rId2" Type="http://schemas.openxmlformats.org/officeDocument/2006/relationships/image" Target="../media/image453.png"/><Relationship Id="rId1" Type="http://schemas.openxmlformats.org/officeDocument/2006/relationships/slideLayout" Target="../slideLayouts/slideLayout151.xml"/><Relationship Id="rId6" Type="http://schemas.openxmlformats.org/officeDocument/2006/relationships/image" Target="../media/image457.png"/><Relationship Id="rId5" Type="http://schemas.openxmlformats.org/officeDocument/2006/relationships/image" Target="../media/image456.png"/><Relationship Id="rId4" Type="http://schemas.openxmlformats.org/officeDocument/2006/relationships/image" Target="../media/image455.png"/></Relationships>
</file>

<file path=ppt/slides/_rels/slide84.xml.rels><?xml version="1.0" encoding="UTF-8" standalone="yes"?>
<Relationships xmlns="http://schemas.openxmlformats.org/package/2006/relationships"><Relationship Id="rId8" Type="http://schemas.openxmlformats.org/officeDocument/2006/relationships/image" Target="../media/image463.png"/><Relationship Id="rId13" Type="http://schemas.openxmlformats.org/officeDocument/2006/relationships/image" Target="../media/image468.png"/><Relationship Id="rId3" Type="http://schemas.openxmlformats.org/officeDocument/2006/relationships/image" Target="../media/image288.png"/><Relationship Id="rId7" Type="http://schemas.openxmlformats.org/officeDocument/2006/relationships/image" Target="../media/image462.png"/><Relationship Id="rId12" Type="http://schemas.openxmlformats.org/officeDocument/2006/relationships/image" Target="../media/image467.png"/><Relationship Id="rId2" Type="http://schemas.openxmlformats.org/officeDocument/2006/relationships/notesSlide" Target="../notesSlides/notesSlide36.xml"/><Relationship Id="rId1" Type="http://schemas.openxmlformats.org/officeDocument/2006/relationships/slideLayout" Target="../slideLayouts/slideLayout556.xml"/><Relationship Id="rId6" Type="http://schemas.openxmlformats.org/officeDocument/2006/relationships/image" Target="../media/image461.png"/><Relationship Id="rId11" Type="http://schemas.openxmlformats.org/officeDocument/2006/relationships/image" Target="../media/image466.png"/><Relationship Id="rId5" Type="http://schemas.openxmlformats.org/officeDocument/2006/relationships/image" Target="../media/image460.png"/><Relationship Id="rId15" Type="http://schemas.openxmlformats.org/officeDocument/2006/relationships/image" Target="../media/image470.png"/><Relationship Id="rId10" Type="http://schemas.openxmlformats.org/officeDocument/2006/relationships/image" Target="../media/image465.png"/><Relationship Id="rId4" Type="http://schemas.openxmlformats.org/officeDocument/2006/relationships/image" Target="../media/image58.tiff"/><Relationship Id="rId9" Type="http://schemas.openxmlformats.org/officeDocument/2006/relationships/image" Target="../media/image464.png"/><Relationship Id="rId14" Type="http://schemas.openxmlformats.org/officeDocument/2006/relationships/image" Target="../media/image469.png"/></Relationships>
</file>

<file path=ppt/slides/_rels/slide85.xml.rels><?xml version="1.0" encoding="UTF-8" standalone="yes"?>
<Relationships xmlns="http://schemas.openxmlformats.org/package/2006/relationships"><Relationship Id="rId8" Type="http://schemas.openxmlformats.org/officeDocument/2006/relationships/image" Target="../media/image474.tiff"/><Relationship Id="rId13" Type="http://schemas.openxmlformats.org/officeDocument/2006/relationships/image" Target="../media/image479.tiff"/><Relationship Id="rId3" Type="http://schemas.openxmlformats.org/officeDocument/2006/relationships/image" Target="../media/image56.emf"/><Relationship Id="rId7" Type="http://schemas.openxmlformats.org/officeDocument/2006/relationships/image" Target="../media/image473.tiff"/><Relationship Id="rId12" Type="http://schemas.openxmlformats.org/officeDocument/2006/relationships/image" Target="../media/image478.png"/><Relationship Id="rId2" Type="http://schemas.openxmlformats.org/officeDocument/2006/relationships/notesSlide" Target="../notesSlides/notesSlide37.xml"/><Relationship Id="rId16" Type="http://schemas.openxmlformats.org/officeDocument/2006/relationships/image" Target="../media/image482.png"/><Relationship Id="rId1" Type="http://schemas.openxmlformats.org/officeDocument/2006/relationships/slideLayout" Target="../slideLayouts/slideLayout156.xml"/><Relationship Id="rId6" Type="http://schemas.openxmlformats.org/officeDocument/2006/relationships/image" Target="../media/image472.tiff"/><Relationship Id="rId11" Type="http://schemas.openxmlformats.org/officeDocument/2006/relationships/image" Target="../media/image477.png"/><Relationship Id="rId5" Type="http://schemas.openxmlformats.org/officeDocument/2006/relationships/image" Target="../media/image471.tiff"/><Relationship Id="rId15" Type="http://schemas.openxmlformats.org/officeDocument/2006/relationships/image" Target="../media/image481.png"/><Relationship Id="rId10" Type="http://schemas.openxmlformats.org/officeDocument/2006/relationships/image" Target="../media/image476.png"/><Relationship Id="rId4" Type="http://schemas.openxmlformats.org/officeDocument/2006/relationships/image" Target="../media/image57.tiff"/><Relationship Id="rId9" Type="http://schemas.openxmlformats.org/officeDocument/2006/relationships/image" Target="../media/image475.jpeg"/><Relationship Id="rId14" Type="http://schemas.openxmlformats.org/officeDocument/2006/relationships/image" Target="../media/image480.png"/></Relationships>
</file>

<file path=ppt/slides/_rels/slide86.xml.rels><?xml version="1.0" encoding="UTF-8" standalone="yes"?>
<Relationships xmlns="http://schemas.openxmlformats.org/package/2006/relationships"><Relationship Id="rId8" Type="http://schemas.openxmlformats.org/officeDocument/2006/relationships/image" Target="../media/image487.png"/><Relationship Id="rId3" Type="http://schemas.openxmlformats.org/officeDocument/2006/relationships/image" Target="../media/image483.emf"/><Relationship Id="rId7" Type="http://schemas.openxmlformats.org/officeDocument/2006/relationships/image" Target="../media/image486.png"/><Relationship Id="rId2" Type="http://schemas.openxmlformats.org/officeDocument/2006/relationships/notesSlide" Target="../notesSlides/notesSlide38.xml"/><Relationship Id="rId1" Type="http://schemas.openxmlformats.org/officeDocument/2006/relationships/slideLayout" Target="../slideLayouts/slideLayout122.xml"/><Relationship Id="rId6" Type="http://schemas.openxmlformats.org/officeDocument/2006/relationships/image" Target="../media/image447.png"/><Relationship Id="rId5" Type="http://schemas.openxmlformats.org/officeDocument/2006/relationships/image" Target="../media/image485.png"/><Relationship Id="rId4" Type="http://schemas.openxmlformats.org/officeDocument/2006/relationships/image" Target="../media/image484.emf"/><Relationship Id="rId9" Type="http://schemas.openxmlformats.org/officeDocument/2006/relationships/image" Target="../media/image488.png"/></Relationships>
</file>

<file path=ppt/slides/_rels/slide87.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8" Type="http://schemas.openxmlformats.org/officeDocument/2006/relationships/image" Target="../media/image490.png"/><Relationship Id="rId13" Type="http://schemas.openxmlformats.org/officeDocument/2006/relationships/image" Target="../media/image495.png"/><Relationship Id="rId18" Type="http://schemas.openxmlformats.org/officeDocument/2006/relationships/image" Target="../media/image500.png"/><Relationship Id="rId3" Type="http://schemas.openxmlformats.org/officeDocument/2006/relationships/image" Target="../media/image136.png"/><Relationship Id="rId7" Type="http://schemas.openxmlformats.org/officeDocument/2006/relationships/image" Target="../media/image489.png"/><Relationship Id="rId12" Type="http://schemas.openxmlformats.org/officeDocument/2006/relationships/image" Target="../media/image494.png"/><Relationship Id="rId17" Type="http://schemas.openxmlformats.org/officeDocument/2006/relationships/image" Target="../media/image499.png"/><Relationship Id="rId2" Type="http://schemas.openxmlformats.org/officeDocument/2006/relationships/hyperlink" Target="https://cohesiveglobal.com/akuvox-ip-video-door-phones.php" TargetMode="External"/><Relationship Id="rId16" Type="http://schemas.openxmlformats.org/officeDocument/2006/relationships/image" Target="../media/image498.png"/><Relationship Id="rId20" Type="http://schemas.openxmlformats.org/officeDocument/2006/relationships/image" Target="../media/image146.png"/><Relationship Id="rId1" Type="http://schemas.openxmlformats.org/officeDocument/2006/relationships/slideLayout" Target="../slideLayouts/slideLayout5.xml"/><Relationship Id="rId6" Type="http://schemas.openxmlformats.org/officeDocument/2006/relationships/hyperlink" Target="https://cohesiveglobal.com/akuvox-ip-access-control.php" TargetMode="External"/><Relationship Id="rId11" Type="http://schemas.openxmlformats.org/officeDocument/2006/relationships/image" Target="../media/image493.png"/><Relationship Id="rId5" Type="http://schemas.openxmlformats.org/officeDocument/2006/relationships/hyperlink" Target="https://cohesiveglobal.com/akuvox-2-wire-intercoms.php" TargetMode="External"/><Relationship Id="rId15" Type="http://schemas.openxmlformats.org/officeDocument/2006/relationships/image" Target="../media/image497.png"/><Relationship Id="rId10" Type="http://schemas.openxmlformats.org/officeDocument/2006/relationships/image" Target="../media/image492.png"/><Relationship Id="rId19" Type="http://schemas.openxmlformats.org/officeDocument/2006/relationships/hyperlink" Target="https://youtu.be/H2XRHR9Zwt4?si=gwJYK_KSbFfSMPyX" TargetMode="External"/><Relationship Id="rId4" Type="http://schemas.openxmlformats.org/officeDocument/2006/relationships/hyperlink" Target="https://cohesiveglobal.com/akuvox-ip-indoor-monitor.php" TargetMode="External"/><Relationship Id="rId9" Type="http://schemas.openxmlformats.org/officeDocument/2006/relationships/image" Target="../media/image491.png"/><Relationship Id="rId14" Type="http://schemas.openxmlformats.org/officeDocument/2006/relationships/image" Target="../media/image496.png"/></Relationships>
</file>

<file path=ppt/slides/_rels/slide8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1.xml"/><Relationship Id="rId1" Type="http://schemas.openxmlformats.org/officeDocument/2006/relationships/tags" Target="../tags/tag469.xml"/><Relationship Id="rId6" Type="http://schemas.openxmlformats.org/officeDocument/2006/relationships/image" Target="../media/image503.png"/><Relationship Id="rId5" Type="http://schemas.openxmlformats.org/officeDocument/2006/relationships/image" Target="../media/image502.jpeg"/><Relationship Id="rId4" Type="http://schemas.openxmlformats.org/officeDocument/2006/relationships/image" Target="../media/image501.png"/></Relationships>
</file>

<file path=ppt/slides/_rels/slide9.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502.xml"/></Relationships>
</file>

<file path=ppt/slides/_rels/slide90.xml.rels><?xml version="1.0" encoding="UTF-8" standalone="yes"?>
<Relationships xmlns="http://schemas.openxmlformats.org/package/2006/relationships"><Relationship Id="rId3" Type="http://schemas.openxmlformats.org/officeDocument/2006/relationships/image" Target="../media/image504.png"/><Relationship Id="rId2" Type="http://schemas.openxmlformats.org/officeDocument/2006/relationships/notesSlide" Target="../notesSlides/notesSlide40.xml"/><Relationship Id="rId1" Type="http://schemas.openxmlformats.org/officeDocument/2006/relationships/slideLayout" Target="../slideLayouts/slideLayout27.xml"/><Relationship Id="rId4" Type="http://schemas.openxmlformats.org/officeDocument/2006/relationships/image" Target="../media/image505.jpeg"/></Relationships>
</file>

<file path=ppt/slides/_rels/slide91.xml.rels><?xml version="1.0" encoding="UTF-8" standalone="yes"?>
<Relationships xmlns="http://schemas.openxmlformats.org/package/2006/relationships"><Relationship Id="rId3" Type="http://schemas.openxmlformats.org/officeDocument/2006/relationships/image" Target="../media/image504.png"/><Relationship Id="rId2" Type="http://schemas.openxmlformats.org/officeDocument/2006/relationships/notesSlide" Target="../notesSlides/notesSlide41.xml"/><Relationship Id="rId1" Type="http://schemas.openxmlformats.org/officeDocument/2006/relationships/slideLayout" Target="../slideLayouts/slideLayout27.xml"/><Relationship Id="rId5" Type="http://schemas.openxmlformats.org/officeDocument/2006/relationships/image" Target="../media/image507.png"/><Relationship Id="rId4" Type="http://schemas.openxmlformats.org/officeDocument/2006/relationships/image" Target="../media/image506.png"/></Relationships>
</file>

<file path=ppt/slides/_rels/slide92.xml.rels><?xml version="1.0" encoding="UTF-8" standalone="yes"?>
<Relationships xmlns="http://schemas.openxmlformats.org/package/2006/relationships"><Relationship Id="rId3" Type="http://schemas.openxmlformats.org/officeDocument/2006/relationships/image" Target="../media/image504.png"/><Relationship Id="rId2" Type="http://schemas.openxmlformats.org/officeDocument/2006/relationships/notesSlide" Target="../notesSlides/notesSlide42.xml"/><Relationship Id="rId1" Type="http://schemas.openxmlformats.org/officeDocument/2006/relationships/slideLayout" Target="../slideLayouts/slideLayout27.xml"/><Relationship Id="rId5" Type="http://schemas.openxmlformats.org/officeDocument/2006/relationships/image" Target="../media/image509.png"/><Relationship Id="rId4" Type="http://schemas.openxmlformats.org/officeDocument/2006/relationships/image" Target="../media/image508.png"/></Relationships>
</file>

<file path=ppt/slides/_rels/slide93.xml.rels><?xml version="1.0" encoding="UTF-8" standalone="yes"?>
<Relationships xmlns="http://schemas.openxmlformats.org/package/2006/relationships"><Relationship Id="rId3" Type="http://schemas.openxmlformats.org/officeDocument/2006/relationships/image" Target="../media/image504.png"/><Relationship Id="rId2" Type="http://schemas.openxmlformats.org/officeDocument/2006/relationships/notesSlide" Target="../notesSlides/notesSlide43.xml"/><Relationship Id="rId1" Type="http://schemas.openxmlformats.org/officeDocument/2006/relationships/slideLayout" Target="../slideLayouts/slideLayout27.xml"/><Relationship Id="rId4" Type="http://schemas.openxmlformats.org/officeDocument/2006/relationships/image" Target="../media/image510.png"/></Relationships>
</file>

<file path=ppt/slides/_rels/slide94.xml.rels><?xml version="1.0" encoding="UTF-8" standalone="yes"?>
<Relationships xmlns="http://schemas.openxmlformats.org/package/2006/relationships"><Relationship Id="rId3" Type="http://schemas.openxmlformats.org/officeDocument/2006/relationships/image" Target="../media/image504.png"/><Relationship Id="rId2" Type="http://schemas.openxmlformats.org/officeDocument/2006/relationships/notesSlide" Target="../notesSlides/notesSlide44.xml"/><Relationship Id="rId1" Type="http://schemas.openxmlformats.org/officeDocument/2006/relationships/slideLayout" Target="../slideLayouts/slideLayout27.xml"/><Relationship Id="rId4" Type="http://schemas.openxmlformats.org/officeDocument/2006/relationships/image" Target="../media/image511.png"/></Relationships>
</file>

<file path=ppt/slides/_rels/slide95.xml.rels><?xml version="1.0" encoding="UTF-8" standalone="yes"?>
<Relationships xmlns="http://schemas.openxmlformats.org/package/2006/relationships"><Relationship Id="rId3" Type="http://schemas.openxmlformats.org/officeDocument/2006/relationships/image" Target="../media/image504.png"/><Relationship Id="rId2" Type="http://schemas.openxmlformats.org/officeDocument/2006/relationships/notesSlide" Target="../notesSlides/notesSlide45.xml"/><Relationship Id="rId1" Type="http://schemas.openxmlformats.org/officeDocument/2006/relationships/slideLayout" Target="../slideLayouts/slideLayout27.xml"/><Relationship Id="rId5" Type="http://schemas.openxmlformats.org/officeDocument/2006/relationships/image" Target="../media/image513.png"/><Relationship Id="rId4" Type="http://schemas.openxmlformats.org/officeDocument/2006/relationships/image" Target="../media/image512.png"/></Relationships>
</file>

<file path=ppt/slides/_rels/slide96.xml.rels><?xml version="1.0" encoding="UTF-8" standalone="yes"?>
<Relationships xmlns="http://schemas.openxmlformats.org/package/2006/relationships"><Relationship Id="rId3" Type="http://schemas.openxmlformats.org/officeDocument/2006/relationships/image" Target="../media/image489.png"/><Relationship Id="rId2" Type="http://schemas.openxmlformats.org/officeDocument/2006/relationships/image" Target="../media/image514.jpg"/><Relationship Id="rId1" Type="http://schemas.openxmlformats.org/officeDocument/2006/relationships/slideLayout" Target="../slideLayouts/slideLayout5.xml"/><Relationship Id="rId6" Type="http://schemas.openxmlformats.org/officeDocument/2006/relationships/image" Target="../media/image517.png"/><Relationship Id="rId5" Type="http://schemas.openxmlformats.org/officeDocument/2006/relationships/image" Target="../media/image516.png"/><Relationship Id="rId4" Type="http://schemas.openxmlformats.org/officeDocument/2006/relationships/image" Target="../media/image515.png"/></Relationships>
</file>

<file path=ppt/slides/_rels/slide97.xml.rels><?xml version="1.0" encoding="UTF-8" standalone="yes"?>
<Relationships xmlns="http://schemas.openxmlformats.org/package/2006/relationships"><Relationship Id="rId8" Type="http://schemas.openxmlformats.org/officeDocument/2006/relationships/image" Target="../media/image519.png"/><Relationship Id="rId3" Type="http://schemas.openxmlformats.org/officeDocument/2006/relationships/tags" Target="../tags/tag472.xml"/><Relationship Id="rId7" Type="http://schemas.openxmlformats.org/officeDocument/2006/relationships/image" Target="../media/image518.png"/><Relationship Id="rId2" Type="http://schemas.openxmlformats.org/officeDocument/2006/relationships/tags" Target="../tags/tag471.xml"/><Relationship Id="rId1" Type="http://schemas.openxmlformats.org/officeDocument/2006/relationships/tags" Target="../tags/tag470.xml"/><Relationship Id="rId6" Type="http://schemas.openxmlformats.org/officeDocument/2006/relationships/notesSlide" Target="../notesSlides/notesSlide46.xml"/><Relationship Id="rId5" Type="http://schemas.openxmlformats.org/officeDocument/2006/relationships/slideLayout" Target="../slideLayouts/slideLayout203.xml"/><Relationship Id="rId10" Type="http://schemas.openxmlformats.org/officeDocument/2006/relationships/image" Target="../media/image146.png"/><Relationship Id="rId4" Type="http://schemas.openxmlformats.org/officeDocument/2006/relationships/tags" Target="../tags/tag473.xml"/><Relationship Id="rId9" Type="http://schemas.openxmlformats.org/officeDocument/2006/relationships/hyperlink" Target="https://youtu.be/fZIWK9KoHps?si=yOFoCCu8sN9hSO5c" TargetMode="External"/></Relationships>
</file>

<file path=ppt/slides/_rels/slide98.xml.rels><?xml version="1.0" encoding="UTF-8" standalone="yes"?>
<Relationships xmlns="http://schemas.openxmlformats.org/package/2006/relationships"><Relationship Id="rId8" Type="http://schemas.openxmlformats.org/officeDocument/2006/relationships/image" Target="../media/image520.png"/><Relationship Id="rId3" Type="http://schemas.openxmlformats.org/officeDocument/2006/relationships/tags" Target="../tags/tag476.xml"/><Relationship Id="rId7" Type="http://schemas.openxmlformats.org/officeDocument/2006/relationships/image" Target="../media/image518.png"/><Relationship Id="rId2" Type="http://schemas.openxmlformats.org/officeDocument/2006/relationships/tags" Target="../tags/tag475.xml"/><Relationship Id="rId1" Type="http://schemas.openxmlformats.org/officeDocument/2006/relationships/tags" Target="../tags/tag474.xml"/><Relationship Id="rId6" Type="http://schemas.openxmlformats.org/officeDocument/2006/relationships/notesSlide" Target="../notesSlides/notesSlide47.xml"/><Relationship Id="rId5" Type="http://schemas.openxmlformats.org/officeDocument/2006/relationships/slideLayout" Target="../slideLayouts/slideLayout203.xml"/><Relationship Id="rId10" Type="http://schemas.openxmlformats.org/officeDocument/2006/relationships/image" Target="../media/image146.png"/><Relationship Id="rId4" Type="http://schemas.openxmlformats.org/officeDocument/2006/relationships/tags" Target="../tags/tag477.xml"/><Relationship Id="rId9" Type="http://schemas.openxmlformats.org/officeDocument/2006/relationships/hyperlink" Target="https://youtu.be/fZIWK9KoHps?si=yOFoCCu8sN9hSO5c" TargetMode="External"/></Relationships>
</file>

<file path=ppt/slides/_rels/slide99.xml.rels><?xml version="1.0" encoding="UTF-8" standalone="yes"?>
<Relationships xmlns="http://schemas.openxmlformats.org/package/2006/relationships"><Relationship Id="rId8" Type="http://schemas.openxmlformats.org/officeDocument/2006/relationships/image" Target="../media/image521.png"/><Relationship Id="rId3" Type="http://schemas.openxmlformats.org/officeDocument/2006/relationships/tags" Target="../tags/tag480.xml"/><Relationship Id="rId7" Type="http://schemas.openxmlformats.org/officeDocument/2006/relationships/image" Target="../media/image518.png"/><Relationship Id="rId2" Type="http://schemas.openxmlformats.org/officeDocument/2006/relationships/tags" Target="../tags/tag479.xml"/><Relationship Id="rId1" Type="http://schemas.openxmlformats.org/officeDocument/2006/relationships/tags" Target="../tags/tag478.xml"/><Relationship Id="rId6" Type="http://schemas.openxmlformats.org/officeDocument/2006/relationships/notesSlide" Target="../notesSlides/notesSlide48.xml"/><Relationship Id="rId5" Type="http://schemas.openxmlformats.org/officeDocument/2006/relationships/slideLayout" Target="../slideLayouts/slideLayout203.xml"/><Relationship Id="rId10" Type="http://schemas.openxmlformats.org/officeDocument/2006/relationships/image" Target="../media/image146.png"/><Relationship Id="rId4" Type="http://schemas.openxmlformats.org/officeDocument/2006/relationships/tags" Target="../tags/tag481.xml"/><Relationship Id="rId9" Type="http://schemas.openxmlformats.org/officeDocument/2006/relationships/hyperlink" Target="https://youtu.be/fZIWK9KoHps?si=yOFoCCu8sN9hSO5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descr="PPT模板-20200424_画板 1" hidden="1"/>
          <p:cNvPicPr>
            <a:picLocks noChangeAspect="1"/>
          </p:cNvPicPr>
          <p:nvPr/>
        </p:nvPicPr>
        <p:blipFill>
          <a:blip r:embed="rId3" cstate="print"/>
          <a:stretch>
            <a:fillRect/>
          </a:stretch>
        </p:blipFill>
        <p:spPr>
          <a:xfrm>
            <a:off x="0" y="0"/>
            <a:ext cx="12192000" cy="6858000"/>
          </a:xfrm>
          <a:prstGeom prst="rect">
            <a:avLst/>
          </a:prstGeom>
        </p:spPr>
      </p:pic>
      <p:pic>
        <p:nvPicPr>
          <p:cNvPr id="24" name="图片 23" descr="PPT模板封面背景-20200424_画板 1" hidden="1"/>
          <p:cNvPicPr>
            <a:picLocks noChangeAspect="1"/>
          </p:cNvPicPr>
          <p:nvPr/>
        </p:nvPicPr>
        <p:blipFill>
          <a:blip r:embed="rId4"/>
          <a:stretch>
            <a:fillRect/>
          </a:stretch>
        </p:blipFill>
        <p:spPr>
          <a:xfrm>
            <a:off x="0" y="0"/>
            <a:ext cx="12192000" cy="6858000"/>
          </a:xfrm>
          <a:prstGeom prst="rect">
            <a:avLst/>
          </a:prstGeom>
        </p:spPr>
      </p:pic>
      <p:pic>
        <p:nvPicPr>
          <p:cNvPr id="3" name="图片 2" descr="资源 4" hidden="1"/>
          <p:cNvPicPr>
            <a:picLocks noChangeAspect="1"/>
          </p:cNvPicPr>
          <p:nvPr/>
        </p:nvPicPr>
        <p:blipFill>
          <a:blip r:embed="rId5" cstate="print"/>
          <a:stretch>
            <a:fillRect/>
          </a:stretch>
        </p:blipFill>
        <p:spPr>
          <a:xfrm>
            <a:off x="-3397885" y="-6974840"/>
            <a:ext cx="12733020" cy="12733020"/>
          </a:xfrm>
          <a:prstGeom prst="rect">
            <a:avLst/>
          </a:prstGeom>
        </p:spPr>
      </p:pic>
      <p:sp>
        <p:nvSpPr>
          <p:cNvPr id="2" name="圆角矩形 1" hidden="1"/>
          <p:cNvSpPr/>
          <p:nvPr/>
        </p:nvSpPr>
        <p:spPr>
          <a:xfrm rot="18900000">
            <a:off x="16666845" y="-5903595"/>
            <a:ext cx="9715500" cy="9715500"/>
          </a:xfrm>
          <a:prstGeom prst="roundRect">
            <a:avLst>
              <a:gd name="adj" fmla="val 12227"/>
            </a:avLst>
          </a:prstGeom>
          <a:gradFill>
            <a:gsLst>
              <a:gs pos="24000">
                <a:srgbClr val="65AEF7"/>
              </a:gs>
              <a:gs pos="100000">
                <a:srgbClr val="65AEF7">
                  <a:alpha val="75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sym typeface="Arial"/>
            </a:endParaRPr>
          </a:p>
        </p:txBody>
      </p:sp>
      <p:sp>
        <p:nvSpPr>
          <p:cNvPr id="10" name="圆角矩形 9" hidden="1"/>
          <p:cNvSpPr/>
          <p:nvPr/>
        </p:nvSpPr>
        <p:spPr>
          <a:xfrm rot="18900000">
            <a:off x="8784590" y="-1039495"/>
            <a:ext cx="7390130" cy="7390130"/>
          </a:xfrm>
          <a:prstGeom prst="roundRect">
            <a:avLst>
              <a:gd name="adj" fmla="val 12227"/>
            </a:avLst>
          </a:prstGeom>
          <a:gradFill>
            <a:gsLst>
              <a:gs pos="24000">
                <a:srgbClr val="65AEF7"/>
              </a:gs>
              <a:gs pos="100000">
                <a:srgbClr val="65AEF7">
                  <a:alpha val="40000"/>
                </a:srgbClr>
              </a:gs>
            </a:gsLst>
            <a:lin ang="53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sym typeface="Arial"/>
            </a:endParaRPr>
          </a:p>
        </p:txBody>
      </p:sp>
      <p:sp>
        <p:nvSpPr>
          <p:cNvPr id="11" name="圆角矩形 10" hidden="1"/>
          <p:cNvSpPr/>
          <p:nvPr/>
        </p:nvSpPr>
        <p:spPr>
          <a:xfrm rot="18900000">
            <a:off x="6784975" y="-3347085"/>
            <a:ext cx="5800725" cy="5800725"/>
          </a:xfrm>
          <a:prstGeom prst="roundRect">
            <a:avLst>
              <a:gd name="adj" fmla="val 12227"/>
            </a:avLst>
          </a:prstGeom>
          <a:gradFill>
            <a:gsLst>
              <a:gs pos="5000">
                <a:srgbClr val="FFCD33"/>
              </a:gs>
              <a:gs pos="100000">
                <a:srgbClr val="F29B58">
                  <a:alpha val="66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sym typeface="Arial"/>
            </a:endParaRPr>
          </a:p>
        </p:txBody>
      </p:sp>
      <p:sp>
        <p:nvSpPr>
          <p:cNvPr id="12" name="圆角矩形 11" hidden="1"/>
          <p:cNvSpPr/>
          <p:nvPr/>
        </p:nvSpPr>
        <p:spPr>
          <a:xfrm rot="18900000">
            <a:off x="11372850" y="-2221865"/>
            <a:ext cx="9715500" cy="9715500"/>
          </a:xfrm>
          <a:prstGeom prst="roundRect">
            <a:avLst>
              <a:gd name="adj" fmla="val 12227"/>
            </a:avLst>
          </a:prstGeom>
          <a:gradFill>
            <a:gsLst>
              <a:gs pos="0">
                <a:srgbClr val="FCCF38">
                  <a:alpha val="80000"/>
                </a:srgbClr>
              </a:gs>
              <a:gs pos="100000">
                <a:srgbClr val="F2985C"/>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sym typeface="Arial"/>
            </a:endParaRPr>
          </a:p>
        </p:txBody>
      </p:sp>
      <p:sp>
        <p:nvSpPr>
          <p:cNvPr id="13" name="圆角矩形 12" hidden="1"/>
          <p:cNvSpPr/>
          <p:nvPr/>
        </p:nvSpPr>
        <p:spPr>
          <a:xfrm rot="18900000">
            <a:off x="11076305" y="-1592580"/>
            <a:ext cx="7390130" cy="7390130"/>
          </a:xfrm>
          <a:prstGeom prst="roundRect">
            <a:avLst>
              <a:gd name="adj" fmla="val 12227"/>
            </a:avLst>
          </a:prstGeom>
          <a:gradFill>
            <a:gsLst>
              <a:gs pos="6000">
                <a:srgbClr val="479FF6">
                  <a:alpha val="100000"/>
                </a:srgbClr>
              </a:gs>
              <a:gs pos="100000">
                <a:srgbClr val="479FF6">
                  <a:alpha val="0"/>
                </a:srgbClr>
              </a:gs>
            </a:gsLst>
            <a:lin ang="13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sym typeface="Arial"/>
            </a:endParaRPr>
          </a:p>
        </p:txBody>
      </p:sp>
      <p:grpSp>
        <p:nvGrpSpPr>
          <p:cNvPr id="18" name="组合 17" hidden="1"/>
          <p:cNvGrpSpPr/>
          <p:nvPr/>
        </p:nvGrpSpPr>
        <p:grpSpPr>
          <a:xfrm>
            <a:off x="6005830" y="-6063615"/>
            <a:ext cx="15111730" cy="13919200"/>
            <a:chOff x="9458" y="-9549"/>
            <a:chExt cx="23798" cy="21920"/>
          </a:xfrm>
        </p:grpSpPr>
        <p:sp>
          <p:nvSpPr>
            <p:cNvPr id="14" name="圆角矩形 13"/>
            <p:cNvSpPr/>
            <p:nvPr/>
          </p:nvSpPr>
          <p:spPr>
            <a:xfrm rot="18900000">
              <a:off x="13570" y="-2929"/>
              <a:ext cx="15300" cy="15300"/>
            </a:xfrm>
            <a:prstGeom prst="roundRect">
              <a:avLst>
                <a:gd name="adj" fmla="val 12227"/>
              </a:avLst>
            </a:prstGeom>
            <a:gradFill>
              <a:gsLst>
                <a:gs pos="24000">
                  <a:srgbClr val="65AEF7"/>
                </a:gs>
                <a:gs pos="100000">
                  <a:srgbClr val="65AEF7">
                    <a:alpha val="75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sym typeface="Arial"/>
              </a:endParaRPr>
            </a:p>
          </p:txBody>
        </p:sp>
        <p:sp>
          <p:nvSpPr>
            <p:cNvPr id="15" name="圆角矩形 14"/>
            <p:cNvSpPr/>
            <p:nvPr/>
          </p:nvSpPr>
          <p:spPr>
            <a:xfrm rot="18900000">
              <a:off x="9458" y="-9549"/>
              <a:ext cx="15300" cy="15300"/>
            </a:xfrm>
            <a:prstGeom prst="roundRect">
              <a:avLst>
                <a:gd name="adj" fmla="val 12227"/>
              </a:avLst>
            </a:prstGeom>
            <a:gradFill>
              <a:gsLst>
                <a:gs pos="0">
                  <a:srgbClr val="1ED6BA"/>
                </a:gs>
                <a:gs pos="100000">
                  <a:srgbClr val="41B1DD">
                    <a:alpha val="80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sym typeface="Arial"/>
              </a:endParaRPr>
            </a:p>
          </p:txBody>
        </p:sp>
        <p:sp>
          <p:nvSpPr>
            <p:cNvPr id="16" name="圆角矩形 15"/>
            <p:cNvSpPr/>
            <p:nvPr/>
          </p:nvSpPr>
          <p:spPr>
            <a:xfrm rot="18900000">
              <a:off x="17956" y="-3543"/>
              <a:ext cx="15300" cy="15300"/>
            </a:xfrm>
            <a:prstGeom prst="roundRect">
              <a:avLst>
                <a:gd name="adj" fmla="val 12227"/>
              </a:avLst>
            </a:prstGeom>
            <a:gradFill>
              <a:gsLst>
                <a:gs pos="0">
                  <a:srgbClr val="FCCF38">
                    <a:alpha val="80000"/>
                  </a:srgbClr>
                </a:gs>
                <a:gs pos="100000">
                  <a:srgbClr val="F2985C"/>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sym typeface="Arial"/>
              </a:endParaRPr>
            </a:p>
          </p:txBody>
        </p:sp>
      </p:grpSp>
      <p:grpSp>
        <p:nvGrpSpPr>
          <p:cNvPr id="22" name="组合 21" hidden="1"/>
          <p:cNvGrpSpPr/>
          <p:nvPr/>
        </p:nvGrpSpPr>
        <p:grpSpPr>
          <a:xfrm>
            <a:off x="6005195" y="-6035675"/>
            <a:ext cx="15111730" cy="13919200"/>
            <a:chOff x="9457" y="-9505"/>
            <a:chExt cx="23798" cy="21920"/>
          </a:xfrm>
        </p:grpSpPr>
        <p:sp>
          <p:nvSpPr>
            <p:cNvPr id="19" name="圆角矩形 18"/>
            <p:cNvSpPr/>
            <p:nvPr/>
          </p:nvSpPr>
          <p:spPr>
            <a:xfrm rot="18900000">
              <a:off x="13569" y="-2885"/>
              <a:ext cx="15300" cy="15300"/>
            </a:xfrm>
            <a:prstGeom prst="roundRect">
              <a:avLst>
                <a:gd name="adj" fmla="val 12227"/>
              </a:avLst>
            </a:prstGeom>
            <a:gradFill>
              <a:gsLst>
                <a:gs pos="24000">
                  <a:srgbClr val="65AEF7"/>
                </a:gs>
                <a:gs pos="100000">
                  <a:srgbClr val="65AEF7">
                    <a:alpha val="75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sym typeface="Arial"/>
              </a:endParaRPr>
            </a:p>
          </p:txBody>
        </p:sp>
        <p:sp>
          <p:nvSpPr>
            <p:cNvPr id="20" name="圆角矩形 19"/>
            <p:cNvSpPr/>
            <p:nvPr/>
          </p:nvSpPr>
          <p:spPr>
            <a:xfrm rot="18900000">
              <a:off x="9457" y="-9505"/>
              <a:ext cx="15300" cy="15300"/>
            </a:xfrm>
            <a:prstGeom prst="roundRect">
              <a:avLst>
                <a:gd name="adj" fmla="val 12227"/>
              </a:avLst>
            </a:prstGeom>
            <a:gradFill>
              <a:gsLst>
                <a:gs pos="0">
                  <a:srgbClr val="1ED6BA"/>
                </a:gs>
                <a:gs pos="100000">
                  <a:srgbClr val="41B1DD">
                    <a:alpha val="80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sym typeface="Arial"/>
              </a:endParaRPr>
            </a:p>
          </p:txBody>
        </p:sp>
        <p:sp>
          <p:nvSpPr>
            <p:cNvPr id="21" name="圆角矩形 20"/>
            <p:cNvSpPr/>
            <p:nvPr/>
          </p:nvSpPr>
          <p:spPr>
            <a:xfrm rot="18900000">
              <a:off x="17955" y="-3499"/>
              <a:ext cx="15300" cy="15300"/>
            </a:xfrm>
            <a:prstGeom prst="roundRect">
              <a:avLst>
                <a:gd name="adj" fmla="val 12227"/>
              </a:avLst>
            </a:prstGeom>
            <a:gradFill>
              <a:gsLst>
                <a:gs pos="0">
                  <a:srgbClr val="479FF6">
                    <a:alpha val="73000"/>
                  </a:srgbClr>
                </a:gs>
                <a:gs pos="100000">
                  <a:srgbClr val="479FF6">
                    <a:alpha val="100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sym typeface="Arial"/>
              </a:endParaRPr>
            </a:p>
          </p:txBody>
        </p:sp>
      </p:grpSp>
      <p:sp>
        <p:nvSpPr>
          <p:cNvPr id="26" name="矩形 25" hidden="1"/>
          <p:cNvSpPr/>
          <p:nvPr/>
        </p:nvSpPr>
        <p:spPr>
          <a:xfrm>
            <a:off x="0" y="0"/>
            <a:ext cx="12192000" cy="68573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sym typeface="Arial"/>
            </a:endParaRPr>
          </a:p>
        </p:txBody>
      </p:sp>
      <p:sp>
        <p:nvSpPr>
          <p:cNvPr id="25" name="圆角矩形 24" hidden="1"/>
          <p:cNvSpPr/>
          <p:nvPr/>
        </p:nvSpPr>
        <p:spPr>
          <a:xfrm rot="18900000">
            <a:off x="8743315" y="-1704975"/>
            <a:ext cx="9715500" cy="9715500"/>
          </a:xfrm>
          <a:prstGeom prst="roundRect">
            <a:avLst>
              <a:gd name="adj" fmla="val 12227"/>
            </a:avLst>
          </a:prstGeom>
          <a:gradFill>
            <a:gsLst>
              <a:gs pos="24000">
                <a:srgbClr val="FFCD33"/>
              </a:gs>
              <a:gs pos="100000">
                <a:srgbClr val="F1985A"/>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a:solidFill>
                  <a:prstClr val="white"/>
                </a:solidFill>
                <a:cs typeface="WeblySleek UI Semilight" panose="020B0402040204020203" charset="0"/>
                <a:sym typeface="Arial"/>
              </a:rPr>
              <a:t> </a:t>
            </a:r>
          </a:p>
        </p:txBody>
      </p:sp>
      <p:sp>
        <p:nvSpPr>
          <p:cNvPr id="34" name="圆角矩形 33" hidden="1"/>
          <p:cNvSpPr/>
          <p:nvPr/>
        </p:nvSpPr>
        <p:spPr>
          <a:xfrm rot="18900000">
            <a:off x="10455910" y="2551430"/>
            <a:ext cx="7390130" cy="7390130"/>
          </a:xfrm>
          <a:prstGeom prst="roundRect">
            <a:avLst>
              <a:gd name="adj" fmla="val 12227"/>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sym typeface="Arial"/>
            </a:endParaRPr>
          </a:p>
        </p:txBody>
      </p:sp>
      <p:sp>
        <p:nvSpPr>
          <p:cNvPr id="37" name="圆角矩形 36" hidden="1"/>
          <p:cNvSpPr/>
          <p:nvPr/>
        </p:nvSpPr>
        <p:spPr>
          <a:xfrm rot="18900000">
            <a:off x="11281410" y="3605530"/>
            <a:ext cx="7390130" cy="7390130"/>
          </a:xfrm>
          <a:prstGeom prst="roundRect">
            <a:avLst>
              <a:gd name="adj" fmla="val 12227"/>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sym typeface="Arial"/>
            </a:endParaRPr>
          </a:p>
        </p:txBody>
      </p:sp>
      <p:sp>
        <p:nvSpPr>
          <p:cNvPr id="5" name="矩形 4" hidden="1"/>
          <p:cNvSpPr/>
          <p:nvPr/>
        </p:nvSpPr>
        <p:spPr>
          <a:xfrm>
            <a:off x="947420" y="2824480"/>
            <a:ext cx="126365" cy="721360"/>
          </a:xfrm>
          <a:prstGeom prst="rect">
            <a:avLst/>
          </a:prstGeom>
          <a:solidFill>
            <a:schemeClr val="tx1">
              <a:lumMod val="95000"/>
              <a:lumOff val="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zh-CN" altLang="en-US">
              <a:solidFill>
                <a:prstClr val="white"/>
              </a:solidFill>
              <a:cs typeface="WeblySleek UI Semilight" panose="020B0402040204020203" charset="0"/>
              <a:sym typeface="Arial"/>
            </a:endParaRPr>
          </a:p>
        </p:txBody>
      </p:sp>
      <p:sp>
        <p:nvSpPr>
          <p:cNvPr id="39" name="任意多边形 38"/>
          <p:cNvSpPr/>
          <p:nvPr/>
        </p:nvSpPr>
        <p:spPr>
          <a:xfrm rot="18900000">
            <a:off x="8592820" y="-85090"/>
            <a:ext cx="5753735" cy="6364605"/>
          </a:xfrm>
          <a:custGeom>
            <a:avLst/>
            <a:gdLst>
              <a:gd name="connsiteX0" fmla="*/ 8 w 9061"/>
              <a:gd name="connsiteY0" fmla="*/ 1423 h 10023"/>
              <a:gd name="connsiteX1" fmla="*/ 1431 w 9061"/>
              <a:gd name="connsiteY1" fmla="*/ 0 h 10023"/>
              <a:gd name="connsiteX2" fmla="*/ 6818 w 9061"/>
              <a:gd name="connsiteY2" fmla="*/ 23 h 10023"/>
              <a:gd name="connsiteX3" fmla="*/ 9061 w 9061"/>
              <a:gd name="connsiteY3" fmla="*/ 2205 h 10023"/>
              <a:gd name="connsiteX4" fmla="*/ 1152 w 9061"/>
              <a:gd name="connsiteY4" fmla="*/ 10023 h 10023"/>
              <a:gd name="connsiteX5" fmla="*/ 0 w 9061"/>
              <a:gd name="connsiteY5" fmla="*/ 8932 h 10023"/>
              <a:gd name="connsiteX6" fmla="*/ 8 w 9061"/>
              <a:gd name="connsiteY6" fmla="*/ 1423 h 10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61" h="10023">
                <a:moveTo>
                  <a:pt x="8" y="1423"/>
                </a:moveTo>
                <a:cubicBezTo>
                  <a:pt x="8" y="637"/>
                  <a:pt x="645" y="0"/>
                  <a:pt x="1431" y="0"/>
                </a:cubicBezTo>
                <a:lnTo>
                  <a:pt x="6818" y="23"/>
                </a:lnTo>
                <a:cubicBezTo>
                  <a:pt x="7682" y="887"/>
                  <a:pt x="8576" y="1720"/>
                  <a:pt x="9061" y="2205"/>
                </a:cubicBezTo>
                <a:lnTo>
                  <a:pt x="1152" y="10023"/>
                </a:lnTo>
                <a:cubicBezTo>
                  <a:pt x="576" y="9538"/>
                  <a:pt x="804" y="9735"/>
                  <a:pt x="0" y="8932"/>
                </a:cubicBezTo>
                <a:lnTo>
                  <a:pt x="8" y="1423"/>
                </a:lnTo>
                <a:close/>
              </a:path>
            </a:pathLst>
          </a:custGeom>
          <a:gradFill>
            <a:gsLst>
              <a:gs pos="0">
                <a:srgbClr val="479FF6"/>
              </a:gs>
              <a:gs pos="100000">
                <a:srgbClr val="65AEF7">
                  <a:alpha val="40000"/>
                </a:srgbClr>
              </a:gs>
            </a:gsLst>
            <a:lin ang="53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sym typeface="Arial"/>
            </a:endParaRPr>
          </a:p>
        </p:txBody>
      </p:sp>
      <p:sp>
        <p:nvSpPr>
          <p:cNvPr id="44" name="圆角矩形 43"/>
          <p:cNvSpPr/>
          <p:nvPr/>
        </p:nvSpPr>
        <p:spPr>
          <a:xfrm rot="18900000">
            <a:off x="8276590" y="4145915"/>
            <a:ext cx="6202680" cy="3862070"/>
          </a:xfrm>
          <a:prstGeom prst="roundRect">
            <a:avLst>
              <a:gd name="adj" fmla="val 0"/>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sym typeface="Arial"/>
            </a:endParaRPr>
          </a:p>
        </p:txBody>
      </p:sp>
      <p:sp>
        <p:nvSpPr>
          <p:cNvPr id="30" name="圆角矩形 29"/>
          <p:cNvSpPr/>
          <p:nvPr/>
        </p:nvSpPr>
        <p:spPr>
          <a:xfrm rot="18900000">
            <a:off x="9578340" y="5483860"/>
            <a:ext cx="5022215" cy="2783840"/>
          </a:xfrm>
          <a:prstGeom prst="roundRect">
            <a:avLst>
              <a:gd name="adj" fmla="val 0"/>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WeblySleek UI Semilight" panose="020B0402040204020203" charset="0"/>
              <a:sym typeface="Arial"/>
            </a:endParaRPr>
          </a:p>
        </p:txBody>
      </p:sp>
      <p:sp>
        <p:nvSpPr>
          <p:cNvPr id="17" name="TextBox 8"/>
          <p:cNvSpPr txBox="1"/>
          <p:nvPr/>
        </p:nvSpPr>
        <p:spPr>
          <a:xfrm>
            <a:off x="948055" y="2575560"/>
            <a:ext cx="6398260" cy="1328420"/>
          </a:xfrm>
          <a:prstGeom prst="rect">
            <a:avLst/>
          </a:prstGeom>
          <a:noFill/>
          <a:effectLst/>
        </p:spPr>
        <p:txBody>
          <a:bodyPr wrap="square" lIns="0" tIns="0" rIns="0" bIns="0" rtlCol="0" anchor="ctr">
            <a:spAutoFit/>
          </a:bodyPr>
          <a:lstStyle>
            <a:defPPr>
              <a:defRPr lang="zh-CN"/>
            </a:defPPr>
            <a:lvl1pPr algn="ctr">
              <a:defRPr sz="6000" b="1" spc="200">
                <a:blipFill>
                  <a:blip r:embed="rId6"/>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lnSpc>
                <a:spcPct val="90000"/>
              </a:lnSpc>
            </a:pPr>
            <a:r>
              <a:rPr lang="en-US" altLang="zh-CN" sz="4800" spc="0" dirty="0">
                <a:solidFill>
                  <a:prstClr val="black"/>
                </a:solidFill>
                <a:effectLst/>
                <a:latin typeface="WeblySleek UI Semibold" panose="020B0702040204020203" charset="0"/>
                <a:ea typeface="思源黑体 CN Bold" panose="020B0800000000000000" charset="-122"/>
                <a:cs typeface="WeblySleek UI Semibold" panose="020B0702040204020203" charset="0"/>
                <a:sym typeface="Arial" panose="020B0604020202020204" pitchFamily="34" charset="0"/>
              </a:rPr>
              <a:t>Empowering </a:t>
            </a:r>
          </a:p>
          <a:p>
            <a:pPr algn="l">
              <a:lnSpc>
                <a:spcPct val="90000"/>
              </a:lnSpc>
            </a:pPr>
            <a:r>
              <a:rPr lang="en-US" altLang="zh-CN" sz="4800" spc="0" dirty="0">
                <a:solidFill>
                  <a:prstClr val="black"/>
                </a:solidFill>
                <a:effectLst/>
                <a:latin typeface="WeblySleek UI Semibold" panose="020B0702040204020203" charset="0"/>
                <a:ea typeface="思源黑体 CN Bold" panose="020B0800000000000000" charset="-122"/>
                <a:cs typeface="WeblySleek UI Semibold" panose="020B0702040204020203" charset="0"/>
                <a:sym typeface="Arial" panose="020B0604020202020204" pitchFamily="34" charset="0"/>
              </a:rPr>
              <a:t>Communication</a:t>
            </a:r>
          </a:p>
        </p:txBody>
      </p:sp>
      <p:sp>
        <p:nvSpPr>
          <p:cNvPr id="23" name="TextBox 8"/>
          <p:cNvSpPr txBox="1"/>
          <p:nvPr/>
        </p:nvSpPr>
        <p:spPr>
          <a:xfrm>
            <a:off x="1014095" y="4038918"/>
            <a:ext cx="5236845" cy="338455"/>
          </a:xfrm>
          <a:prstGeom prst="rect">
            <a:avLst/>
          </a:prstGeom>
          <a:noFill/>
          <a:effectLst/>
        </p:spPr>
        <p:txBody>
          <a:bodyPr wrap="square" lIns="0" tIns="0" rIns="0" bIns="0" rtlCol="0" anchor="ctr">
            <a:spAutoFit/>
          </a:bodyPr>
          <a:lstStyle>
            <a:defPPr>
              <a:defRPr lang="zh-CN"/>
            </a:defPPr>
            <a:lvl1pPr algn="ctr">
              <a:defRPr sz="6000" b="1" spc="200">
                <a:blipFill>
                  <a:blip r:embed="rId6"/>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US" altLang="zh-CN" sz="2200" b="0" spc="0" dirty="0">
                <a:solidFill>
                  <a:prstClr val="black"/>
                </a:solidFill>
                <a:effectLst/>
                <a:latin typeface="Tw Cen MT" panose="020B0602020104020603" pitchFamily="34" charset="0"/>
                <a:ea typeface="思源黑体 CN Bold" panose="020B0800000000000000" charset="-122"/>
                <a:cs typeface="WeblySleek UI Semilight" panose="020B0402040204020203" charset="0"/>
                <a:sym typeface="Arial" panose="020B0604020202020204" pitchFamily="34" charset="0"/>
              </a:rPr>
              <a:t>Innovate. Integrate. Connect.</a:t>
            </a:r>
          </a:p>
        </p:txBody>
      </p:sp>
      <p:pic>
        <p:nvPicPr>
          <p:cNvPr id="8" name="图片 7" descr="圆角矩形 1 拷贝"/>
          <p:cNvPicPr>
            <a:picLocks noChangeAspect="1"/>
          </p:cNvPicPr>
          <p:nvPr/>
        </p:nvPicPr>
        <p:blipFill>
          <a:blip r:embed="rId7" cstate="print"/>
          <a:srcRect/>
          <a:stretch>
            <a:fillRect/>
          </a:stretch>
        </p:blipFill>
        <p:spPr>
          <a:xfrm>
            <a:off x="-1270" y="1611630"/>
            <a:ext cx="106045" cy="3653155"/>
          </a:xfrm>
          <a:prstGeom prst="rect">
            <a:avLst/>
          </a:prstGeom>
        </p:spPr>
      </p:pic>
      <p:sp>
        <p:nvSpPr>
          <p:cNvPr id="42" name="文本框 23"/>
          <p:cNvSpPr txBox="1">
            <a:spLocks noChangeArrowheads="1"/>
          </p:cNvSpPr>
          <p:nvPr/>
        </p:nvSpPr>
        <p:spPr bwMode="auto">
          <a:xfrm>
            <a:off x="1982470" y="6015355"/>
            <a:ext cx="3656330" cy="306705"/>
          </a:xfrm>
          <a:prstGeom prst="rect">
            <a:avLst/>
          </a:prstGeom>
          <a:noFill/>
          <a:ln w="9525">
            <a:noFill/>
            <a:miter lim="800000"/>
          </a:ln>
        </p:spPr>
        <p:txBody>
          <a:bodyPr wrap="square">
            <a:spAutoFit/>
          </a:bodyPr>
          <a:lstStyle/>
          <a:p>
            <a:r>
              <a:rPr lang="en-US" sz="1400" dirty="0">
                <a:solidFill>
                  <a:prstClr val="white">
                    <a:lumMod val="50000"/>
                  </a:prstClr>
                </a:solidFill>
                <a:ea typeface="WeblySleek UI Semilight" panose="020B0402040204020203" charset="0"/>
                <a:cs typeface="WeblySleek UI Semilight" panose="020B0402040204020203" charset="0"/>
                <a:sym typeface="Arial"/>
              </a:rPr>
              <a:t>Cohesive Technologies Pvt. Ltd</a:t>
            </a:r>
          </a:p>
        </p:txBody>
      </p:sp>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68537" y="5907917"/>
            <a:ext cx="653202" cy="545858"/>
          </a:xfrm>
          <a:prstGeom prst="rect">
            <a:avLst/>
          </a:prstGeom>
        </p:spPr>
      </p:pic>
      <p:pic>
        <p:nvPicPr>
          <p:cNvPr id="45" name="Picture 4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1963" y="1466157"/>
            <a:ext cx="2108783" cy="643178"/>
          </a:xfrm>
          <a:prstGeom prst="rect">
            <a:avLst/>
          </a:prstGeom>
        </p:spPr>
      </p:pic>
    </p:spTree>
    <p:extLst>
      <p:ext uri="{BB962C8B-B14F-4D97-AF65-F5344CB8AC3E}">
        <p14:creationId xmlns:p14="http://schemas.microsoft.com/office/powerpoint/2010/main" val="3606383363"/>
      </p:ext>
    </p:extLst>
  </p:cSld>
  <p:clrMapOvr>
    <a:masterClrMapping/>
  </p:clrMapOvr>
  <mc:AlternateContent xmlns:mc="http://schemas.openxmlformats.org/markup-compatibility/2006" xmlns:p14="http://schemas.microsoft.com/office/powerpoint/2010/main">
    <mc:Choice Requires="p14">
      <p:transition p14:dur="250" advTm="5000">
        <p:fade/>
      </p:transition>
    </mc:Choice>
    <mc:Fallback xmlns="">
      <p:transition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p:tgtEl>
                                          <p:spTgt spid="39"/>
                                        </p:tgtEl>
                                        <p:attrNameLst>
                                          <p:attrName>ppt_x</p:attrName>
                                        </p:attrNameLst>
                                      </p:cBhvr>
                                      <p:tavLst>
                                        <p:tav tm="0">
                                          <p:val>
                                            <p:strVal val="#ppt_x+#ppt_w*1.125000"/>
                                          </p:val>
                                        </p:tav>
                                        <p:tav tm="100000">
                                          <p:val>
                                            <p:strVal val="#ppt_x"/>
                                          </p:val>
                                        </p:tav>
                                      </p:tavLst>
                                    </p:anim>
                                    <p:animEffect transition="in" filter="wipe(left)">
                                      <p:cBhvr>
                                        <p:cTn id="8" dur="500"/>
                                        <p:tgtEl>
                                          <p:spTgt spid="39"/>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500"/>
                                        <p:tgtEl>
                                          <p:spTgt spid="44"/>
                                        </p:tgtEl>
                                        <p:attrNameLst>
                                          <p:attrName>ppt_y</p:attrName>
                                        </p:attrNameLst>
                                      </p:cBhvr>
                                      <p:tavLst>
                                        <p:tav tm="0">
                                          <p:val>
                                            <p:strVal val="#ppt_y+#ppt_h*1.125000"/>
                                          </p:val>
                                        </p:tav>
                                        <p:tav tm="100000">
                                          <p:val>
                                            <p:strVal val="#ppt_y"/>
                                          </p:val>
                                        </p:tav>
                                      </p:tavLst>
                                    </p:anim>
                                    <p:animEffect transition="in" filter="wipe(up)">
                                      <p:cBhvr>
                                        <p:cTn id="12" dur="500"/>
                                        <p:tgtEl>
                                          <p:spTgt spid="44"/>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500"/>
                                        <p:tgtEl>
                                          <p:spTgt spid="30"/>
                                        </p:tgtEl>
                                        <p:attrNameLst>
                                          <p:attrName>ppt_y</p:attrName>
                                        </p:attrNameLst>
                                      </p:cBhvr>
                                      <p:tavLst>
                                        <p:tav tm="0">
                                          <p:val>
                                            <p:strVal val="#ppt_y+#ppt_h*1.125000"/>
                                          </p:val>
                                        </p:tav>
                                        <p:tav tm="100000">
                                          <p:val>
                                            <p:strVal val="#ppt_y"/>
                                          </p:val>
                                        </p:tav>
                                      </p:tavLst>
                                    </p:anim>
                                    <p:animEffect transition="in" filter="wipe(up)">
                                      <p:cBhvr>
                                        <p:cTn id="16" dur="500"/>
                                        <p:tgtEl>
                                          <p:spTgt spid="30"/>
                                        </p:tgtEl>
                                      </p:cBhvr>
                                    </p:animEffect>
                                  </p:childTnLst>
                                </p:cTn>
                              </p:par>
                              <p:par>
                                <p:cTn id="17" presetID="27" presetClass="entr" presetSubtype="0" fill="hold" grpId="0" nodeType="withEffect">
                                  <p:stCondLst>
                                    <p:cond delay="200"/>
                                  </p:stCondLst>
                                  <p:iterate type="lt">
                                    <p:tmPct val="50000"/>
                                  </p:iterate>
                                  <p:childTnLst>
                                    <p:set>
                                      <p:cBhvr>
                                        <p:cTn id="18" dur="100" fill="hold">
                                          <p:stCondLst>
                                            <p:cond delay="0"/>
                                          </p:stCondLst>
                                        </p:cTn>
                                        <p:tgtEl>
                                          <p:spTgt spid="17"/>
                                        </p:tgtEl>
                                        <p:attrNameLst>
                                          <p:attrName>style.visibility</p:attrName>
                                        </p:attrNameLst>
                                      </p:cBhvr>
                                      <p:to>
                                        <p:strVal val="visible"/>
                                      </p:to>
                                    </p:set>
                                    <p:anim calcmode="discrete" valueType="clr">
                                      <p:cBhvr override="childStyle">
                                        <p:cTn id="19" dur="100"/>
                                        <p:tgtEl>
                                          <p:spTgt spid="17"/>
                                        </p:tgtEl>
                                        <p:attrNameLst>
                                          <p:attrName>style.color</p:attrName>
                                        </p:attrNameLst>
                                      </p:cBhvr>
                                      <p:tavLst>
                                        <p:tav tm="0">
                                          <p:val>
                                            <p:clrVal>
                                              <a:srgbClr val="FCCF38"/>
                                            </p:clrVal>
                                          </p:val>
                                        </p:tav>
                                        <p:tav tm="50000">
                                          <p:val>
                                            <p:clrVal>
                                              <a:srgbClr val="479FF6"/>
                                            </p:clrVal>
                                          </p:val>
                                        </p:tav>
                                      </p:tavLst>
                                    </p:anim>
                                    <p:anim calcmode="discrete" valueType="clr">
                                      <p:cBhvr>
                                        <p:cTn id="20" dur="100"/>
                                        <p:tgtEl>
                                          <p:spTgt spid="17"/>
                                        </p:tgtEl>
                                        <p:attrNameLst>
                                          <p:attrName>fillcolor</p:attrName>
                                        </p:attrNameLst>
                                      </p:cBhvr>
                                      <p:tavLst>
                                        <p:tav tm="0">
                                          <p:val>
                                            <p:clrVal>
                                              <a:schemeClr val="accent2"/>
                                            </p:clrVal>
                                          </p:val>
                                        </p:tav>
                                        <p:tav tm="50000">
                                          <p:val>
                                            <p:clrVal>
                                              <a:schemeClr val="hlink"/>
                                            </p:clrVal>
                                          </p:val>
                                        </p:tav>
                                      </p:tavLst>
                                    </p:anim>
                                    <p:set>
                                      <p:cBhvr>
                                        <p:cTn id="21" dur="100"/>
                                        <p:tgtEl>
                                          <p:spTgt spid="17"/>
                                        </p:tgtEl>
                                        <p:attrNameLst>
                                          <p:attrName>fill.type</p:attrName>
                                        </p:attrNameLst>
                                      </p:cBhvr>
                                      <p:to>
                                        <p:strVal val="solid"/>
                                      </p:to>
                                    </p:set>
                                  </p:childTnLst>
                                </p:cTn>
                              </p:par>
                              <p:par>
                                <p:cTn id="22" presetID="26" presetClass="emph" presetSubtype="0" fill="hold" grpId="1" nodeType="withEffect">
                                  <p:stCondLst>
                                    <p:cond delay="500"/>
                                  </p:stCondLst>
                                  <p:iterate type="lt">
                                    <p:tmPct val="30000"/>
                                  </p:iterate>
                                  <p:childTnLst>
                                    <p:animEffect transition="out" filter="fade">
                                      <p:cBhvr>
                                        <p:cTn id="23" dur="100" tmFilter="0, 0; .2, .5; .8, .5; 1, 0"/>
                                        <p:tgtEl>
                                          <p:spTgt spid="17"/>
                                        </p:tgtEl>
                                      </p:cBhvr>
                                    </p:animEffect>
                                    <p:animScale>
                                      <p:cBhvr>
                                        <p:cTn id="24" dur="100" autoRev="1" fill="hold"/>
                                        <p:tgtEl>
                                          <p:spTgt spid="17"/>
                                        </p:tgtEl>
                                      </p:cBhvr>
                                      <p:by x="105000" y="105000"/>
                                    </p:animScale>
                                  </p:childTnLst>
                                </p:cTn>
                              </p:par>
                              <p:par>
                                <p:cTn id="25" presetID="27" presetClass="entr" presetSubtype="0" fill="hold" grpId="0" nodeType="withEffect">
                                  <p:stCondLst>
                                    <p:cond delay="200"/>
                                  </p:stCondLst>
                                  <p:iterate type="lt">
                                    <p:tmPct val="28000"/>
                                  </p:iterate>
                                  <p:childTnLst>
                                    <p:set>
                                      <p:cBhvr>
                                        <p:cTn id="26" dur="100" fill="hold">
                                          <p:stCondLst>
                                            <p:cond delay="0"/>
                                          </p:stCondLst>
                                        </p:cTn>
                                        <p:tgtEl>
                                          <p:spTgt spid="23"/>
                                        </p:tgtEl>
                                        <p:attrNameLst>
                                          <p:attrName>style.visibility</p:attrName>
                                        </p:attrNameLst>
                                      </p:cBhvr>
                                      <p:to>
                                        <p:strVal val="visible"/>
                                      </p:to>
                                    </p:set>
                                    <p:anim calcmode="discrete" valueType="clr">
                                      <p:cBhvr override="childStyle">
                                        <p:cTn id="27" dur="100"/>
                                        <p:tgtEl>
                                          <p:spTgt spid="23"/>
                                        </p:tgtEl>
                                        <p:attrNameLst>
                                          <p:attrName>style.color</p:attrName>
                                        </p:attrNameLst>
                                      </p:cBhvr>
                                      <p:tavLst>
                                        <p:tav tm="0">
                                          <p:val>
                                            <p:clrVal>
                                              <a:srgbClr val="FCCF38"/>
                                            </p:clrVal>
                                          </p:val>
                                        </p:tav>
                                        <p:tav tm="50000">
                                          <p:val>
                                            <p:clrVal>
                                              <a:srgbClr val="479FF6"/>
                                            </p:clrVal>
                                          </p:val>
                                        </p:tav>
                                      </p:tavLst>
                                    </p:anim>
                                    <p:anim calcmode="discrete" valueType="clr">
                                      <p:cBhvr>
                                        <p:cTn id="28" dur="100"/>
                                        <p:tgtEl>
                                          <p:spTgt spid="23"/>
                                        </p:tgtEl>
                                        <p:attrNameLst>
                                          <p:attrName>fillcolor</p:attrName>
                                        </p:attrNameLst>
                                      </p:cBhvr>
                                      <p:tavLst>
                                        <p:tav tm="0">
                                          <p:val>
                                            <p:clrVal>
                                              <a:schemeClr val="accent2"/>
                                            </p:clrVal>
                                          </p:val>
                                        </p:tav>
                                        <p:tav tm="50000">
                                          <p:val>
                                            <p:clrVal>
                                              <a:schemeClr val="hlink"/>
                                            </p:clrVal>
                                          </p:val>
                                        </p:tav>
                                      </p:tavLst>
                                    </p:anim>
                                    <p:set>
                                      <p:cBhvr>
                                        <p:cTn id="29" dur="100"/>
                                        <p:tgtEl>
                                          <p:spTgt spid="23"/>
                                        </p:tgtEl>
                                        <p:attrNameLst>
                                          <p:attrName>fill.type</p:attrName>
                                        </p:attrNameLst>
                                      </p:cBhvr>
                                      <p:to>
                                        <p:strVal val="solid"/>
                                      </p:to>
                                    </p:set>
                                  </p:childTnLst>
                                </p:cTn>
                              </p:par>
                              <p:par>
                                <p:cTn id="30" presetID="22" presetClass="entr" presetSubtype="8" fill="hold" nodeType="withEffect">
                                  <p:stCondLst>
                                    <p:cond delay="50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par>
                                <p:cTn id="33" presetID="26" presetClass="entr" presetSubtype="0" fill="hold" nodeType="with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wipe(down)">
                                      <p:cBhvr>
                                        <p:cTn id="35" dur="580">
                                          <p:stCondLst>
                                            <p:cond delay="0"/>
                                          </p:stCondLst>
                                        </p:cTn>
                                        <p:tgtEl>
                                          <p:spTgt spid="43"/>
                                        </p:tgtEl>
                                      </p:cBhvr>
                                    </p:animEffect>
                                    <p:anim calcmode="lin" valueType="num">
                                      <p:cBhvr>
                                        <p:cTn id="36"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41" dur="26">
                                          <p:stCondLst>
                                            <p:cond delay="650"/>
                                          </p:stCondLst>
                                        </p:cTn>
                                        <p:tgtEl>
                                          <p:spTgt spid="43"/>
                                        </p:tgtEl>
                                      </p:cBhvr>
                                      <p:to x="100000" y="60000"/>
                                    </p:animScale>
                                    <p:animScale>
                                      <p:cBhvr>
                                        <p:cTn id="42" dur="166" decel="50000">
                                          <p:stCondLst>
                                            <p:cond delay="676"/>
                                          </p:stCondLst>
                                        </p:cTn>
                                        <p:tgtEl>
                                          <p:spTgt spid="43"/>
                                        </p:tgtEl>
                                      </p:cBhvr>
                                      <p:to x="100000" y="100000"/>
                                    </p:animScale>
                                    <p:animScale>
                                      <p:cBhvr>
                                        <p:cTn id="43" dur="26">
                                          <p:stCondLst>
                                            <p:cond delay="1312"/>
                                          </p:stCondLst>
                                        </p:cTn>
                                        <p:tgtEl>
                                          <p:spTgt spid="43"/>
                                        </p:tgtEl>
                                      </p:cBhvr>
                                      <p:to x="100000" y="80000"/>
                                    </p:animScale>
                                    <p:animScale>
                                      <p:cBhvr>
                                        <p:cTn id="44" dur="166" decel="50000">
                                          <p:stCondLst>
                                            <p:cond delay="1338"/>
                                          </p:stCondLst>
                                        </p:cTn>
                                        <p:tgtEl>
                                          <p:spTgt spid="43"/>
                                        </p:tgtEl>
                                      </p:cBhvr>
                                      <p:to x="100000" y="100000"/>
                                    </p:animScale>
                                    <p:animScale>
                                      <p:cBhvr>
                                        <p:cTn id="45" dur="26">
                                          <p:stCondLst>
                                            <p:cond delay="1642"/>
                                          </p:stCondLst>
                                        </p:cTn>
                                        <p:tgtEl>
                                          <p:spTgt spid="43"/>
                                        </p:tgtEl>
                                      </p:cBhvr>
                                      <p:to x="100000" y="90000"/>
                                    </p:animScale>
                                    <p:animScale>
                                      <p:cBhvr>
                                        <p:cTn id="46" dur="166" decel="50000">
                                          <p:stCondLst>
                                            <p:cond delay="1668"/>
                                          </p:stCondLst>
                                        </p:cTn>
                                        <p:tgtEl>
                                          <p:spTgt spid="43"/>
                                        </p:tgtEl>
                                      </p:cBhvr>
                                      <p:to x="100000" y="100000"/>
                                    </p:animScale>
                                    <p:animScale>
                                      <p:cBhvr>
                                        <p:cTn id="47" dur="26">
                                          <p:stCondLst>
                                            <p:cond delay="1808"/>
                                          </p:stCondLst>
                                        </p:cTn>
                                        <p:tgtEl>
                                          <p:spTgt spid="43"/>
                                        </p:tgtEl>
                                      </p:cBhvr>
                                      <p:to x="100000" y="95000"/>
                                    </p:animScale>
                                    <p:animScale>
                                      <p:cBhvr>
                                        <p:cTn id="48" dur="166" decel="50000">
                                          <p:stCondLst>
                                            <p:cond delay="1834"/>
                                          </p:stCondLst>
                                        </p:cTn>
                                        <p:tgtEl>
                                          <p:spTgt spid="43"/>
                                        </p:tgtEl>
                                      </p:cBhvr>
                                      <p:to x="100000" y="100000"/>
                                    </p:animScale>
                                  </p:childTnLst>
                                </p:cTn>
                              </p:par>
                              <p:par>
                                <p:cTn id="49" presetID="22" presetClass="entr" presetSubtype="8" fill="hold" grpId="0" nodeType="withEffect">
                                  <p:stCondLst>
                                    <p:cond delay="1800"/>
                                  </p:stCondLst>
                                  <p:childTnLst>
                                    <p:set>
                                      <p:cBhvr>
                                        <p:cTn id="50" dur="1" fill="hold">
                                          <p:stCondLst>
                                            <p:cond delay="0"/>
                                          </p:stCondLst>
                                        </p:cTn>
                                        <p:tgtEl>
                                          <p:spTgt spid="42"/>
                                        </p:tgtEl>
                                        <p:attrNameLst>
                                          <p:attrName>style.visibility</p:attrName>
                                        </p:attrNameLst>
                                      </p:cBhvr>
                                      <p:to>
                                        <p:strVal val="visible"/>
                                      </p:to>
                                    </p:set>
                                    <p:animEffect transition="in" filter="wipe(left)">
                                      <p:cBhvr>
                                        <p:cTn id="51" dur="500"/>
                                        <p:tgtEl>
                                          <p:spTgt spid="42"/>
                                        </p:tgtEl>
                                      </p:cBhvr>
                                    </p:animEffect>
                                  </p:childTnLst>
                                </p:cTn>
                              </p:par>
                              <p:par>
                                <p:cTn id="52" presetID="47" presetClass="entr" presetSubtype="0" fill="hold" nodeType="withEffect">
                                  <p:stCondLst>
                                    <p:cond delay="0"/>
                                  </p:stCondLst>
                                  <p:childTnLst>
                                    <p:set>
                                      <p:cBhvr>
                                        <p:cTn id="53" dur="1" fill="hold">
                                          <p:stCondLst>
                                            <p:cond delay="0"/>
                                          </p:stCondLst>
                                        </p:cTn>
                                        <p:tgtEl>
                                          <p:spTgt spid="45"/>
                                        </p:tgtEl>
                                        <p:attrNameLst>
                                          <p:attrName>style.visibility</p:attrName>
                                        </p:attrNameLst>
                                      </p:cBhvr>
                                      <p:to>
                                        <p:strVal val="visible"/>
                                      </p:to>
                                    </p:set>
                                    <p:animEffect transition="in" filter="fade">
                                      <p:cBhvr>
                                        <p:cTn id="54" dur="1000"/>
                                        <p:tgtEl>
                                          <p:spTgt spid="45"/>
                                        </p:tgtEl>
                                      </p:cBhvr>
                                    </p:animEffect>
                                    <p:anim calcmode="lin" valueType="num">
                                      <p:cBhvr>
                                        <p:cTn id="55" dur="1000" fill="hold"/>
                                        <p:tgtEl>
                                          <p:spTgt spid="45"/>
                                        </p:tgtEl>
                                        <p:attrNameLst>
                                          <p:attrName>ppt_x</p:attrName>
                                        </p:attrNameLst>
                                      </p:cBhvr>
                                      <p:tavLst>
                                        <p:tav tm="0">
                                          <p:val>
                                            <p:strVal val="#ppt_x"/>
                                          </p:val>
                                        </p:tav>
                                        <p:tav tm="100000">
                                          <p:val>
                                            <p:strVal val="#ppt_x"/>
                                          </p:val>
                                        </p:tav>
                                      </p:tavLst>
                                    </p:anim>
                                    <p:anim calcmode="lin" valueType="num">
                                      <p:cBhvr>
                                        <p:cTn id="56"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9" grpId="0" bldLvl="0" animBg="1"/>
      <p:bldP spid="44" grpId="0" bldLvl="0" animBg="1"/>
      <p:bldP spid="30" grpId="0" bldLvl="0" animBg="1"/>
      <p:bldP spid="17" grpId="0" bldLvl="0" animBg="1"/>
      <p:bldP spid="17" grpId="1" bldLvl="0" animBg="1"/>
      <p:bldP spid="23" grpId="0" bldLvl="0" animBg="1"/>
      <p:bldP spid="4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04FE2-3849-495A-E610-9A4E2CD409F4}"/>
              </a:ext>
            </a:extLst>
          </p:cNvPr>
          <p:cNvSpPr>
            <a:spLocks noGrp="1"/>
          </p:cNvSpPr>
          <p:nvPr>
            <p:ph type="title"/>
          </p:nvPr>
        </p:nvSpPr>
        <p:spPr/>
        <p:txBody>
          <a:bodyPr/>
          <a:lstStyle/>
          <a:p>
            <a:r>
              <a:rPr lang="en-US" altLang="zh-CN" dirty="0"/>
              <a:t>AI Voicemail Transcription</a:t>
            </a:r>
            <a:endParaRPr lang="en-US" dirty="0"/>
          </a:p>
        </p:txBody>
      </p:sp>
      <p:sp>
        <p:nvSpPr>
          <p:cNvPr id="3" name="Subtitle 2">
            <a:extLst>
              <a:ext uri="{FF2B5EF4-FFF2-40B4-BE49-F238E27FC236}">
                <a16:creationId xmlns:a16="http://schemas.microsoft.com/office/drawing/2014/main" id="{B6474509-025D-6892-263E-8318C8ADA8D9}"/>
              </a:ext>
            </a:extLst>
          </p:cNvPr>
          <p:cNvSpPr>
            <a:spLocks noGrp="1"/>
          </p:cNvSpPr>
          <p:nvPr>
            <p:ph type="subTitle" idx="1"/>
          </p:nvPr>
        </p:nvSpPr>
        <p:spPr/>
        <p:txBody>
          <a:bodyPr/>
          <a:lstStyle/>
          <a:p>
            <a:r>
              <a:rPr lang="en-US" dirty="0"/>
              <a:t>Read Messages at a Glance: Convert voicemails to readable text instantly</a:t>
            </a:r>
          </a:p>
        </p:txBody>
      </p:sp>
      <p:sp>
        <p:nvSpPr>
          <p:cNvPr id="5" name="Rectangle: Top Corners Rounded 4">
            <a:extLst>
              <a:ext uri="{FF2B5EF4-FFF2-40B4-BE49-F238E27FC236}">
                <a16:creationId xmlns:a16="http://schemas.microsoft.com/office/drawing/2014/main" id="{3B7FC2C6-3ACB-70C5-0019-62FD36DFBCFF}"/>
              </a:ext>
            </a:extLst>
          </p:cNvPr>
          <p:cNvSpPr/>
          <p:nvPr/>
        </p:nvSpPr>
        <p:spPr>
          <a:xfrm rot="5400000">
            <a:off x="7898281" y="1405597"/>
            <a:ext cx="335107" cy="2731681"/>
          </a:xfrm>
          <a:prstGeom prst="round2SameRect">
            <a:avLst>
              <a:gd name="adj1" fmla="val 5000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cxnSp>
        <p:nvCxnSpPr>
          <p:cNvPr id="6" name="Straight Connector 5">
            <a:extLst>
              <a:ext uri="{FF2B5EF4-FFF2-40B4-BE49-F238E27FC236}">
                <a16:creationId xmlns:a16="http://schemas.microsoft.com/office/drawing/2014/main" id="{97FBE6AF-9BA5-E118-AE18-57025C38E43D}"/>
              </a:ext>
            </a:extLst>
          </p:cNvPr>
          <p:cNvCxnSpPr>
            <a:cxnSpLocks/>
          </p:cNvCxnSpPr>
          <p:nvPr/>
        </p:nvCxnSpPr>
        <p:spPr>
          <a:xfrm>
            <a:off x="6699996" y="2598802"/>
            <a:ext cx="0" cy="3420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 name="Rectangle: Top Corners Rounded 6">
            <a:extLst>
              <a:ext uri="{FF2B5EF4-FFF2-40B4-BE49-F238E27FC236}">
                <a16:creationId xmlns:a16="http://schemas.microsoft.com/office/drawing/2014/main" id="{45604E03-1FAB-28A8-93C4-27A45AFB632D}"/>
              </a:ext>
            </a:extLst>
          </p:cNvPr>
          <p:cNvSpPr/>
          <p:nvPr/>
        </p:nvSpPr>
        <p:spPr>
          <a:xfrm rot="5400000">
            <a:off x="7794822" y="2467907"/>
            <a:ext cx="341999" cy="2531657"/>
          </a:xfrm>
          <a:prstGeom prst="round2SameRect">
            <a:avLst>
              <a:gd name="adj1" fmla="val 5000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cxnSp>
        <p:nvCxnSpPr>
          <p:cNvPr id="8" name="Straight Connector 7">
            <a:extLst>
              <a:ext uri="{FF2B5EF4-FFF2-40B4-BE49-F238E27FC236}">
                <a16:creationId xmlns:a16="http://schemas.microsoft.com/office/drawing/2014/main" id="{D9781306-04D4-DAE2-12EA-57383CCDD593}"/>
              </a:ext>
            </a:extLst>
          </p:cNvPr>
          <p:cNvCxnSpPr>
            <a:cxnSpLocks/>
          </p:cNvCxnSpPr>
          <p:nvPr/>
        </p:nvCxnSpPr>
        <p:spPr>
          <a:xfrm>
            <a:off x="6699995" y="3557654"/>
            <a:ext cx="0" cy="3420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Rectangle: Top Corners Rounded 8">
            <a:extLst>
              <a:ext uri="{FF2B5EF4-FFF2-40B4-BE49-F238E27FC236}">
                <a16:creationId xmlns:a16="http://schemas.microsoft.com/office/drawing/2014/main" id="{68F3DD51-F11F-5D01-92A3-DA6F81F7EBD7}"/>
              </a:ext>
            </a:extLst>
          </p:cNvPr>
          <p:cNvSpPr/>
          <p:nvPr/>
        </p:nvSpPr>
        <p:spPr>
          <a:xfrm rot="5400000">
            <a:off x="7759261" y="3782868"/>
            <a:ext cx="336919" cy="2455456"/>
          </a:xfrm>
          <a:prstGeom prst="round2SameRect">
            <a:avLst>
              <a:gd name="adj1" fmla="val 5000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cxnSp>
        <p:nvCxnSpPr>
          <p:cNvPr id="10" name="Straight Connector 9">
            <a:extLst>
              <a:ext uri="{FF2B5EF4-FFF2-40B4-BE49-F238E27FC236}">
                <a16:creationId xmlns:a16="http://schemas.microsoft.com/office/drawing/2014/main" id="{2CFD728C-A4A3-8798-39CF-23F2FFD87B3E}"/>
              </a:ext>
            </a:extLst>
          </p:cNvPr>
          <p:cNvCxnSpPr>
            <a:cxnSpLocks/>
          </p:cNvCxnSpPr>
          <p:nvPr/>
        </p:nvCxnSpPr>
        <p:spPr>
          <a:xfrm>
            <a:off x="6699994" y="4837054"/>
            <a:ext cx="0" cy="3420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C95FEE09-EF8C-61A1-9D8F-03B13DCBF5D9}"/>
              </a:ext>
            </a:extLst>
          </p:cNvPr>
          <p:cNvSpPr txBox="1">
            <a:spLocks/>
          </p:cNvSpPr>
          <p:nvPr/>
        </p:nvSpPr>
        <p:spPr>
          <a:xfrm>
            <a:off x="6795226" y="2574249"/>
            <a:ext cx="4304991" cy="3124900"/>
          </a:xfrm>
          <a:prstGeom prst="rect">
            <a:avLst/>
          </a:prstGeom>
        </p:spPr>
        <p:txBody>
          <a:bodyPr lIns="0" rIns="0"/>
          <a:lstStyle>
            <a:lvl1pPr marL="180000" indent="-180000" algn="l" defTabSz="914400" rtl="0" eaLnBrk="1" latinLnBrk="0" hangingPunct="1">
              <a:lnSpc>
                <a:spcPct val="120000"/>
              </a:lnSpc>
              <a:spcBef>
                <a:spcPts val="600"/>
              </a:spcBef>
              <a:buClr>
                <a:srgbClr val="006EE1"/>
              </a:buClr>
              <a:buFont typeface="Arial" panose="020B0604020202020204" pitchFamily="34" charset="0"/>
              <a:buChar char="•"/>
              <a:defRPr sz="1600" kern="1200">
                <a:solidFill>
                  <a:schemeClr val="tx1"/>
                </a:solidFill>
                <a:latin typeface="+mn-lt"/>
                <a:ea typeface="+mn-ea"/>
                <a:cs typeface="+mn-cs"/>
              </a:defRPr>
            </a:lvl1pPr>
            <a:lvl2pPr marL="396000" indent="-180000" algn="l" defTabSz="914400" rtl="0" eaLnBrk="1" latinLnBrk="0" hangingPunct="1">
              <a:lnSpc>
                <a:spcPct val="120000"/>
              </a:lnSpc>
              <a:spcBef>
                <a:spcPts val="600"/>
              </a:spcBef>
              <a:buClr>
                <a:schemeClr val="accent3"/>
              </a:buClr>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6EE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6EE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6EE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2500"/>
              </a:spcBef>
              <a:spcAft>
                <a:spcPts val="0"/>
              </a:spcAft>
              <a:buClr>
                <a:srgbClr val="006EE1"/>
              </a:buClr>
              <a:buSzTx/>
              <a:buFont typeface="Arial" panose="020B0604020202020204" pitchFamily="34" charset="0"/>
              <a:buNone/>
              <a:tabLst/>
              <a:defRPr/>
            </a:pPr>
            <a:r>
              <a:rPr kumimoji="0" lang="en-US" sz="1600" b="1" i="0" u="none" strike="noStrike" kern="1200" cap="none" spc="0" normalizeH="0" baseline="0" noProof="0" dirty="0">
                <a:ln>
                  <a:noFill/>
                </a:ln>
                <a:solidFill>
                  <a:srgbClr val="303C42"/>
                </a:solidFill>
                <a:effectLst/>
                <a:uLnTx/>
                <a:uFillTx/>
                <a:latin typeface="Arial"/>
                <a:ea typeface="微软雅黑"/>
                <a:cs typeface="+mn-cs"/>
              </a:rPr>
              <a:t>AI-Powered Transcription</a:t>
            </a:r>
          </a:p>
          <a:p>
            <a:pPr marL="0" marR="0" lvl="0" indent="0" algn="l" defTabSz="914400" rtl="0" eaLnBrk="1" fontAlgn="auto" latinLnBrk="0" hangingPunct="1">
              <a:lnSpc>
                <a:spcPct val="120000"/>
              </a:lnSpc>
              <a:spcBef>
                <a:spcPts val="600"/>
              </a:spcBef>
              <a:spcAft>
                <a:spcPts val="0"/>
              </a:spcAft>
              <a:buClr>
                <a:srgbClr val="006EE1"/>
              </a:buClr>
              <a:buSzTx/>
              <a:buFont typeface="Arial" panose="020B0604020202020204" pitchFamily="34" charset="0"/>
              <a:buNone/>
              <a:tabLst/>
              <a:defRPr/>
            </a:pPr>
            <a:r>
              <a:rPr kumimoji="0" lang="en-US" sz="1600" b="0" i="0" u="none" strike="noStrike" kern="1200" cap="none" spc="0" normalizeH="0" baseline="0" noProof="0" dirty="0">
                <a:ln>
                  <a:noFill/>
                </a:ln>
                <a:solidFill>
                  <a:srgbClr val="303C42"/>
                </a:solidFill>
                <a:effectLst/>
                <a:uLnTx/>
                <a:uFillTx/>
                <a:latin typeface="Arial"/>
                <a:ea typeface="微软雅黑"/>
                <a:cs typeface="+mn-cs"/>
              </a:rPr>
              <a:t>Accurately transcribe voicemails using STT</a:t>
            </a:r>
          </a:p>
          <a:p>
            <a:pPr marL="0" marR="0" lvl="0" indent="0" algn="l" defTabSz="914400" rtl="0" eaLnBrk="1" fontAlgn="auto" latinLnBrk="0" hangingPunct="1">
              <a:lnSpc>
                <a:spcPct val="120000"/>
              </a:lnSpc>
              <a:spcBef>
                <a:spcPts val="2500"/>
              </a:spcBef>
              <a:spcAft>
                <a:spcPts val="0"/>
              </a:spcAft>
              <a:buClr>
                <a:srgbClr val="006EE1"/>
              </a:buClr>
              <a:buSzTx/>
              <a:buFont typeface="Arial" panose="020B0604020202020204" pitchFamily="34" charset="0"/>
              <a:buNone/>
              <a:tabLst/>
              <a:defRPr/>
            </a:pPr>
            <a:r>
              <a:rPr kumimoji="0" lang="en-US" altLang="zh-CN" sz="1600" b="1" i="0" u="none" strike="noStrike" kern="1200" cap="none" spc="0" normalizeH="0" baseline="0" noProof="0" dirty="0">
                <a:ln>
                  <a:noFill/>
                </a:ln>
                <a:solidFill>
                  <a:srgbClr val="303C42"/>
                </a:solidFill>
                <a:effectLst/>
                <a:uLnTx/>
                <a:uFillTx/>
                <a:latin typeface="Arial"/>
                <a:ea typeface="微软雅黑"/>
                <a:cs typeface="+mn-cs"/>
              </a:rPr>
              <a:t>Multi-Platform Delivery</a:t>
            </a:r>
            <a:endParaRPr kumimoji="0" lang="en-US" sz="1600" b="1" i="0" u="none" strike="noStrike" kern="1200" cap="none" spc="0" normalizeH="0" baseline="0" noProof="0" dirty="0">
              <a:ln>
                <a:noFill/>
              </a:ln>
              <a:solidFill>
                <a:srgbClr val="303C42"/>
              </a:solidFill>
              <a:effectLst/>
              <a:uLnTx/>
              <a:uFillTx/>
              <a:latin typeface="Arial"/>
              <a:ea typeface="微软雅黑"/>
              <a:cs typeface="+mn-cs"/>
            </a:endParaRPr>
          </a:p>
          <a:p>
            <a:pPr marL="0" marR="0" lvl="0" indent="0" algn="l" defTabSz="914400" rtl="0" eaLnBrk="1" fontAlgn="auto" latinLnBrk="0" hangingPunct="1">
              <a:lnSpc>
                <a:spcPct val="120000"/>
              </a:lnSpc>
              <a:spcBef>
                <a:spcPts val="600"/>
              </a:spcBef>
              <a:spcAft>
                <a:spcPts val="0"/>
              </a:spcAft>
              <a:buClr>
                <a:srgbClr val="006EE1"/>
              </a:buClr>
              <a:buSzTx/>
              <a:buFont typeface="Arial" panose="020B0604020202020204" pitchFamily="34" charset="0"/>
              <a:buNone/>
              <a:tabLst/>
              <a:defRPr/>
            </a:pPr>
            <a:r>
              <a:rPr kumimoji="0" lang="en-US" sz="1600" b="0" i="0" u="none" strike="noStrike" kern="1200" cap="none" spc="0" normalizeH="0" baseline="0" noProof="0" dirty="0">
                <a:ln>
                  <a:noFill/>
                </a:ln>
                <a:solidFill>
                  <a:srgbClr val="303C42"/>
                </a:solidFill>
                <a:effectLst/>
                <a:uLnTx/>
                <a:uFillTx/>
                <a:latin typeface="Arial"/>
                <a:ea typeface="微软雅黑"/>
                <a:cs typeface="+mn-cs"/>
              </a:rPr>
              <a:t>Receive transcriptions via Linkus UC Clients (web/desktop/mobile) or email directly</a:t>
            </a:r>
          </a:p>
          <a:p>
            <a:pPr marL="0" marR="0" lvl="0" indent="0" algn="l" defTabSz="914400" rtl="0" eaLnBrk="1" fontAlgn="auto" latinLnBrk="0" hangingPunct="1">
              <a:lnSpc>
                <a:spcPct val="120000"/>
              </a:lnSpc>
              <a:spcBef>
                <a:spcPts val="2500"/>
              </a:spcBef>
              <a:spcAft>
                <a:spcPts val="0"/>
              </a:spcAft>
              <a:buClr>
                <a:srgbClr val="006EE1"/>
              </a:buClr>
              <a:buSzTx/>
              <a:buFont typeface="Arial" panose="020B0604020202020204" pitchFamily="34" charset="0"/>
              <a:buNone/>
              <a:tabLst/>
              <a:defRPr/>
            </a:pPr>
            <a:r>
              <a:rPr kumimoji="0" lang="en-US" sz="1600" b="1" i="0" u="none" strike="noStrike" kern="1200" cap="none" spc="0" normalizeH="0" baseline="0" noProof="0" dirty="0">
                <a:ln>
                  <a:noFill/>
                </a:ln>
                <a:solidFill>
                  <a:srgbClr val="303C42"/>
                </a:solidFill>
                <a:effectLst/>
                <a:uLnTx/>
                <a:uFillTx/>
                <a:latin typeface="Arial"/>
                <a:ea typeface="微软雅黑"/>
                <a:cs typeface="+mn-cs"/>
              </a:rPr>
              <a:t>Time-Saving Efficiency</a:t>
            </a:r>
          </a:p>
          <a:p>
            <a:pPr marL="0" marR="0" lvl="0" indent="0" algn="l" defTabSz="914400" rtl="0" eaLnBrk="1" fontAlgn="auto" latinLnBrk="0" hangingPunct="1">
              <a:lnSpc>
                <a:spcPct val="120000"/>
              </a:lnSpc>
              <a:spcBef>
                <a:spcPts val="600"/>
              </a:spcBef>
              <a:spcAft>
                <a:spcPts val="0"/>
              </a:spcAft>
              <a:buClr>
                <a:srgbClr val="006EE1"/>
              </a:buClr>
              <a:buSzTx/>
              <a:buFont typeface="Arial" panose="020B0604020202020204" pitchFamily="34" charset="0"/>
              <a:buNone/>
              <a:tabLst/>
              <a:defRPr/>
            </a:pPr>
            <a:r>
              <a:rPr kumimoji="0" lang="en-US" sz="1600" b="0" i="0" u="none" strike="noStrike" kern="1200" cap="none" spc="0" normalizeH="0" baseline="0" noProof="0" dirty="0">
                <a:ln>
                  <a:noFill/>
                </a:ln>
                <a:solidFill>
                  <a:srgbClr val="303C42"/>
                </a:solidFill>
                <a:effectLst/>
                <a:uLnTx/>
                <a:uFillTx/>
                <a:latin typeface="Arial"/>
                <a:ea typeface="微软雅黑"/>
                <a:cs typeface="+mn-cs"/>
              </a:rPr>
              <a:t>Scan messages in seconds — no listening required</a:t>
            </a:r>
          </a:p>
        </p:txBody>
      </p:sp>
      <p:pic>
        <p:nvPicPr>
          <p:cNvPr id="16" name="Picture 15" descr="A person sitting at a computer&#10;&#10;AI-generated content may be incorrect.">
            <a:extLst>
              <a:ext uri="{FF2B5EF4-FFF2-40B4-BE49-F238E27FC236}">
                <a16:creationId xmlns:a16="http://schemas.microsoft.com/office/drawing/2014/main" id="{2DA59BBF-6A2A-38B8-9D3A-1D40CD6293D9}"/>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23888" y="2276475"/>
            <a:ext cx="5589533" cy="3726355"/>
          </a:xfrm>
          <a:prstGeom prst="rect">
            <a:avLst/>
          </a:prstGeom>
        </p:spPr>
      </p:pic>
    </p:spTree>
    <p:extLst>
      <p:ext uri="{BB962C8B-B14F-4D97-AF65-F5344CB8AC3E}">
        <p14:creationId xmlns:p14="http://schemas.microsoft.com/office/powerpoint/2010/main" val="3509101975"/>
      </p:ext>
    </p:extLst>
  </p:cSld>
  <p:clrMapOvr>
    <a:masterClrMapping/>
  </p:clrMapOvr>
  <p:transition spd="slow">
    <p:cover/>
  </p:transition>
</p:sld>
</file>

<file path=ppt/slides/slide10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7"/>
          <a:stretch>
            <a:fillRect/>
          </a:stretch>
        </p:blipFill>
        <p:spPr>
          <a:xfrm>
            <a:off x="1056005" y="334645"/>
            <a:ext cx="10465435" cy="680085"/>
          </a:xfrm>
          <a:prstGeom prst="rect">
            <a:avLst/>
          </a:prstGeom>
        </p:spPr>
      </p:pic>
      <p:sp>
        <p:nvSpPr>
          <p:cNvPr id="23" name="文本框 22"/>
          <p:cNvSpPr txBox="1"/>
          <p:nvPr>
            <p:custDataLst>
              <p:tags r:id="rId2"/>
            </p:custDataLst>
          </p:nvPr>
        </p:nvSpPr>
        <p:spPr>
          <a:xfrm>
            <a:off x="695960" y="309245"/>
            <a:ext cx="7349490" cy="460375"/>
          </a:xfrm>
          <a:prstGeom prst="rect">
            <a:avLst/>
          </a:prstGeom>
          <a:ln w="12700">
            <a:prstDash val="solid"/>
          </a:ln>
        </p:spPr>
        <p:txBody>
          <a:bodyPr wrap="square" rtlCol="0" anchor="t">
            <a:spAutoFit/>
          </a:bodyPr>
          <a:lstStyle/>
          <a:p>
            <a:pPr>
              <a:spcBef>
                <a:spcPct val="0"/>
              </a:spcBef>
              <a:spcAft>
                <a:spcPct val="0"/>
              </a:spcAft>
            </a:pPr>
            <a:r>
              <a:rPr lang="en-US" sz="2400" b="1" spc="100" dirty="0">
                <a:solidFill>
                  <a:srgbClr val="000000">
                    <a:lumMod val="75000"/>
                    <a:lumOff val="25000"/>
                  </a:srgbClr>
                </a:solidFill>
                <a:cs typeface="Arial Regular" panose="020B0604020202090204" charset="0"/>
                <a:sym typeface="+mn-ea"/>
              </a:rPr>
              <a:t>7-Tier Security for Multi-Apartments</a:t>
            </a:r>
          </a:p>
        </p:txBody>
      </p:sp>
      <p:grpSp>
        <p:nvGrpSpPr>
          <p:cNvPr id="6" name="组合 5"/>
          <p:cNvGrpSpPr/>
          <p:nvPr/>
        </p:nvGrpSpPr>
        <p:grpSpPr>
          <a:xfrm>
            <a:off x="306070" y="332740"/>
            <a:ext cx="331470" cy="331470"/>
            <a:chOff x="642" y="525"/>
            <a:chExt cx="522" cy="522"/>
          </a:xfrm>
        </p:grpSpPr>
        <p:sp>
          <p:nvSpPr>
            <p:cNvPr id="10" name="圆角矩形 9"/>
            <p:cNvSpPr/>
            <p:nvPr>
              <p:custDataLst>
                <p:tags r:id="rId3"/>
              </p:custDataLst>
            </p:nvPr>
          </p:nvSpPr>
          <p:spPr>
            <a:xfrm>
              <a:off x="642" y="52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srgbClr val="FFFFFF"/>
                </a:solidFill>
              </a:endParaRPr>
            </a:p>
          </p:txBody>
        </p:sp>
        <p:sp>
          <p:nvSpPr>
            <p:cNvPr id="13" name="圆角矩形 12"/>
            <p:cNvSpPr/>
            <p:nvPr>
              <p:custDataLst>
                <p:tags r:id="rId4"/>
              </p:custDataLst>
            </p:nvPr>
          </p:nvSpPr>
          <p:spPr>
            <a:xfrm>
              <a:off x="982" y="86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srgbClr val="FFFFFF"/>
                </a:solidFill>
              </a:endParaRPr>
            </a:p>
          </p:txBody>
        </p:sp>
      </p:grpSp>
      <p:pic>
        <p:nvPicPr>
          <p:cNvPr id="3" name="Picture 2"/>
          <p:cNvPicPr>
            <a:picLocks noChangeAspect="1"/>
          </p:cNvPicPr>
          <p:nvPr/>
        </p:nvPicPr>
        <p:blipFill>
          <a:blip r:embed="rId8"/>
          <a:stretch>
            <a:fillRect/>
          </a:stretch>
        </p:blipFill>
        <p:spPr>
          <a:xfrm>
            <a:off x="0" y="1207874"/>
            <a:ext cx="12192000" cy="4442251"/>
          </a:xfrm>
          <a:prstGeom prst="rect">
            <a:avLst/>
          </a:prstGeom>
        </p:spPr>
      </p:pic>
      <p:pic>
        <p:nvPicPr>
          <p:cNvPr id="9" name="Picture 8">
            <a:hlinkClick r:id="rId9"/>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251815" y="385019"/>
            <a:ext cx="1260916" cy="338104"/>
          </a:xfrm>
          <a:prstGeom prst="rect">
            <a:avLst/>
          </a:prstGeom>
        </p:spPr>
      </p:pic>
    </p:spTree>
    <p:extLst>
      <p:ext uri="{BB962C8B-B14F-4D97-AF65-F5344CB8AC3E}">
        <p14:creationId xmlns:p14="http://schemas.microsoft.com/office/powerpoint/2010/main" val="294291652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7"/>
          <a:stretch>
            <a:fillRect/>
          </a:stretch>
        </p:blipFill>
        <p:spPr>
          <a:xfrm>
            <a:off x="1056005" y="334645"/>
            <a:ext cx="10465435" cy="680085"/>
          </a:xfrm>
          <a:prstGeom prst="rect">
            <a:avLst/>
          </a:prstGeom>
        </p:spPr>
      </p:pic>
      <p:sp>
        <p:nvSpPr>
          <p:cNvPr id="23" name="文本框 22"/>
          <p:cNvSpPr txBox="1"/>
          <p:nvPr>
            <p:custDataLst>
              <p:tags r:id="rId2"/>
            </p:custDataLst>
          </p:nvPr>
        </p:nvSpPr>
        <p:spPr>
          <a:xfrm>
            <a:off x="695960" y="309245"/>
            <a:ext cx="7349490" cy="460375"/>
          </a:xfrm>
          <a:prstGeom prst="rect">
            <a:avLst/>
          </a:prstGeom>
          <a:ln w="12700">
            <a:prstDash val="solid"/>
          </a:ln>
        </p:spPr>
        <p:txBody>
          <a:bodyPr wrap="square" rtlCol="0" anchor="t">
            <a:spAutoFit/>
          </a:bodyPr>
          <a:lstStyle/>
          <a:p>
            <a:pPr>
              <a:spcBef>
                <a:spcPct val="0"/>
              </a:spcBef>
              <a:spcAft>
                <a:spcPct val="0"/>
              </a:spcAft>
            </a:pPr>
            <a:r>
              <a:rPr lang="en-US" sz="2400" b="1" spc="100" dirty="0">
                <a:solidFill>
                  <a:srgbClr val="000000">
                    <a:lumMod val="75000"/>
                    <a:lumOff val="25000"/>
                  </a:srgbClr>
                </a:solidFill>
                <a:cs typeface="Arial Regular" panose="020B0604020202090204" charset="0"/>
                <a:sym typeface="+mn-ea"/>
              </a:rPr>
              <a:t>7-Tier Security for Multi-Apartments</a:t>
            </a:r>
          </a:p>
        </p:txBody>
      </p:sp>
      <p:grpSp>
        <p:nvGrpSpPr>
          <p:cNvPr id="6" name="组合 5"/>
          <p:cNvGrpSpPr/>
          <p:nvPr/>
        </p:nvGrpSpPr>
        <p:grpSpPr>
          <a:xfrm>
            <a:off x="306070" y="332740"/>
            <a:ext cx="331470" cy="331470"/>
            <a:chOff x="642" y="525"/>
            <a:chExt cx="522" cy="522"/>
          </a:xfrm>
        </p:grpSpPr>
        <p:sp>
          <p:nvSpPr>
            <p:cNvPr id="10" name="圆角矩形 9"/>
            <p:cNvSpPr/>
            <p:nvPr>
              <p:custDataLst>
                <p:tags r:id="rId3"/>
              </p:custDataLst>
            </p:nvPr>
          </p:nvSpPr>
          <p:spPr>
            <a:xfrm>
              <a:off x="642" y="52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srgbClr val="FFFFFF"/>
                </a:solidFill>
              </a:endParaRPr>
            </a:p>
          </p:txBody>
        </p:sp>
        <p:sp>
          <p:nvSpPr>
            <p:cNvPr id="13" name="圆角矩形 12"/>
            <p:cNvSpPr/>
            <p:nvPr>
              <p:custDataLst>
                <p:tags r:id="rId4"/>
              </p:custDataLst>
            </p:nvPr>
          </p:nvSpPr>
          <p:spPr>
            <a:xfrm>
              <a:off x="982" y="86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srgbClr val="FFFFFF"/>
                </a:solidFill>
              </a:endParaRPr>
            </a:p>
          </p:txBody>
        </p:sp>
      </p:grpSp>
      <p:pic>
        <p:nvPicPr>
          <p:cNvPr id="4" name="Picture 3"/>
          <p:cNvPicPr>
            <a:picLocks noChangeAspect="1"/>
          </p:cNvPicPr>
          <p:nvPr/>
        </p:nvPicPr>
        <p:blipFill>
          <a:blip r:embed="rId8"/>
          <a:stretch>
            <a:fillRect/>
          </a:stretch>
        </p:blipFill>
        <p:spPr>
          <a:xfrm>
            <a:off x="695960" y="779584"/>
            <a:ext cx="10668000" cy="5766278"/>
          </a:xfrm>
          <a:prstGeom prst="rect">
            <a:avLst/>
          </a:prstGeom>
        </p:spPr>
      </p:pic>
      <p:pic>
        <p:nvPicPr>
          <p:cNvPr id="9" name="Picture 8">
            <a:hlinkClick r:id="rId9"/>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144579" y="379588"/>
            <a:ext cx="1260916" cy="338104"/>
          </a:xfrm>
          <a:prstGeom prst="rect">
            <a:avLst/>
          </a:prstGeom>
        </p:spPr>
      </p:pic>
    </p:spTree>
    <p:extLst>
      <p:ext uri="{BB962C8B-B14F-4D97-AF65-F5344CB8AC3E}">
        <p14:creationId xmlns:p14="http://schemas.microsoft.com/office/powerpoint/2010/main" val="413908914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7"/>
          <a:stretch>
            <a:fillRect/>
          </a:stretch>
        </p:blipFill>
        <p:spPr>
          <a:xfrm>
            <a:off x="1056005" y="334645"/>
            <a:ext cx="10465435" cy="680085"/>
          </a:xfrm>
          <a:prstGeom prst="rect">
            <a:avLst/>
          </a:prstGeom>
        </p:spPr>
      </p:pic>
      <p:sp>
        <p:nvSpPr>
          <p:cNvPr id="23" name="文本框 22"/>
          <p:cNvSpPr txBox="1"/>
          <p:nvPr>
            <p:custDataLst>
              <p:tags r:id="rId2"/>
            </p:custDataLst>
          </p:nvPr>
        </p:nvSpPr>
        <p:spPr>
          <a:xfrm>
            <a:off x="695960" y="309245"/>
            <a:ext cx="4535980" cy="460375"/>
          </a:xfrm>
          <a:prstGeom prst="rect">
            <a:avLst/>
          </a:prstGeom>
          <a:ln w="12700">
            <a:prstDash val="solid"/>
          </a:ln>
        </p:spPr>
        <p:txBody>
          <a:bodyPr wrap="square" rtlCol="0" anchor="t">
            <a:spAutoFit/>
          </a:bodyPr>
          <a:lstStyle/>
          <a:p>
            <a:pPr>
              <a:spcBef>
                <a:spcPct val="0"/>
              </a:spcBef>
              <a:spcAft>
                <a:spcPct val="0"/>
              </a:spcAft>
            </a:pPr>
            <a:r>
              <a:rPr lang="en-US" sz="2400" b="1" spc="100" dirty="0">
                <a:solidFill>
                  <a:srgbClr val="000000">
                    <a:lumMod val="75000"/>
                    <a:lumOff val="25000"/>
                  </a:srgbClr>
                </a:solidFill>
                <a:cs typeface="Arial Regular" panose="020B0604020202090204" charset="0"/>
                <a:sym typeface="+mn-ea"/>
              </a:rPr>
              <a:t>Community Calling! Cloud</a:t>
            </a:r>
          </a:p>
        </p:txBody>
      </p:sp>
      <p:grpSp>
        <p:nvGrpSpPr>
          <p:cNvPr id="6" name="组合 5"/>
          <p:cNvGrpSpPr/>
          <p:nvPr/>
        </p:nvGrpSpPr>
        <p:grpSpPr>
          <a:xfrm>
            <a:off x="306070" y="332740"/>
            <a:ext cx="331470" cy="331470"/>
            <a:chOff x="642" y="525"/>
            <a:chExt cx="522" cy="522"/>
          </a:xfrm>
        </p:grpSpPr>
        <p:sp>
          <p:nvSpPr>
            <p:cNvPr id="10" name="圆角矩形 9"/>
            <p:cNvSpPr/>
            <p:nvPr>
              <p:custDataLst>
                <p:tags r:id="rId3"/>
              </p:custDataLst>
            </p:nvPr>
          </p:nvSpPr>
          <p:spPr>
            <a:xfrm>
              <a:off x="642" y="52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srgbClr val="FFFFFF"/>
                </a:solidFill>
              </a:endParaRPr>
            </a:p>
          </p:txBody>
        </p:sp>
        <p:sp>
          <p:nvSpPr>
            <p:cNvPr id="13" name="圆角矩形 12"/>
            <p:cNvSpPr/>
            <p:nvPr>
              <p:custDataLst>
                <p:tags r:id="rId4"/>
              </p:custDataLst>
            </p:nvPr>
          </p:nvSpPr>
          <p:spPr>
            <a:xfrm>
              <a:off x="982" y="86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srgbClr val="FFFFFF"/>
                </a:solidFill>
              </a:endParaRPr>
            </a:p>
          </p:txBody>
        </p:sp>
      </p:grpSp>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116135" y="4401874"/>
            <a:ext cx="2171254" cy="1222471"/>
          </a:xfrm>
          <a:prstGeom prst="rect">
            <a:avLst/>
          </a:prstGeom>
        </p:spPr>
      </p:pic>
      <p:pic>
        <p:nvPicPr>
          <p:cNvPr id="8" name="Picture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0029" y="926924"/>
            <a:ext cx="3055101" cy="2157815"/>
          </a:xfrm>
          <a:prstGeom prst="rect">
            <a:avLst/>
          </a:prstGeom>
        </p:spPr>
      </p:pic>
      <p:sp>
        <p:nvSpPr>
          <p:cNvPr id="9" name="TextBox 8"/>
          <p:cNvSpPr txBox="1"/>
          <p:nvPr/>
        </p:nvSpPr>
        <p:spPr>
          <a:xfrm>
            <a:off x="911640" y="3244334"/>
            <a:ext cx="2088145" cy="369332"/>
          </a:xfrm>
          <a:prstGeom prst="rect">
            <a:avLst/>
          </a:prstGeom>
          <a:noFill/>
        </p:spPr>
        <p:txBody>
          <a:bodyPr wrap="square" rtlCol="0">
            <a:spAutoFit/>
          </a:bodyPr>
          <a:lstStyle/>
          <a:p>
            <a:pPr algn="ctr" fontAlgn="base">
              <a:spcBef>
                <a:spcPct val="0"/>
              </a:spcBef>
              <a:spcAft>
                <a:spcPct val="0"/>
              </a:spcAft>
            </a:pPr>
            <a:r>
              <a:rPr lang="en-IN" b="1" dirty="0">
                <a:solidFill>
                  <a:srgbClr val="000000"/>
                </a:solidFill>
                <a:latin typeface="Arial" panose="020B0604020202020204" pitchFamily="34" charset="0"/>
                <a:ea typeface="宋体" panose="02010600030101010101" pitchFamily="2" charset="-122"/>
              </a:rPr>
              <a:t>Tower A</a:t>
            </a:r>
          </a:p>
        </p:txBody>
      </p:sp>
      <p:pic>
        <p:nvPicPr>
          <p:cNvPr id="11" name="Picture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624245" y="857778"/>
            <a:ext cx="1673777" cy="2225767"/>
          </a:xfrm>
          <a:prstGeom prst="rect">
            <a:avLst/>
          </a:prstGeom>
        </p:spPr>
      </p:pic>
      <p:sp>
        <p:nvSpPr>
          <p:cNvPr id="14" name="TextBox 13"/>
          <p:cNvSpPr txBox="1"/>
          <p:nvPr/>
        </p:nvSpPr>
        <p:spPr>
          <a:xfrm>
            <a:off x="9417060" y="3244334"/>
            <a:ext cx="2088145" cy="369332"/>
          </a:xfrm>
          <a:prstGeom prst="rect">
            <a:avLst/>
          </a:prstGeom>
          <a:noFill/>
        </p:spPr>
        <p:txBody>
          <a:bodyPr wrap="square" rtlCol="0">
            <a:spAutoFit/>
          </a:bodyPr>
          <a:lstStyle/>
          <a:p>
            <a:pPr algn="ctr" fontAlgn="base">
              <a:spcBef>
                <a:spcPct val="0"/>
              </a:spcBef>
              <a:spcAft>
                <a:spcPct val="0"/>
              </a:spcAft>
            </a:pPr>
            <a:r>
              <a:rPr lang="en-IN" b="1" dirty="0">
                <a:solidFill>
                  <a:srgbClr val="000000"/>
                </a:solidFill>
                <a:latin typeface="Arial" panose="020B0604020202020204" pitchFamily="34" charset="0"/>
                <a:ea typeface="宋体" panose="02010600030101010101" pitchFamily="2" charset="-122"/>
              </a:rPr>
              <a:t>Tower C</a:t>
            </a:r>
          </a:p>
        </p:txBody>
      </p:sp>
      <p:sp>
        <p:nvSpPr>
          <p:cNvPr id="12" name="TextBox 11"/>
          <p:cNvSpPr txBox="1"/>
          <p:nvPr/>
        </p:nvSpPr>
        <p:spPr>
          <a:xfrm>
            <a:off x="5776392" y="4828443"/>
            <a:ext cx="864060" cy="369332"/>
          </a:xfrm>
          <a:prstGeom prst="rect">
            <a:avLst/>
          </a:prstGeom>
          <a:noFill/>
        </p:spPr>
        <p:txBody>
          <a:bodyPr wrap="square" rtlCol="0">
            <a:spAutoFit/>
          </a:bodyPr>
          <a:lstStyle/>
          <a:p>
            <a:pPr fontAlgn="base">
              <a:spcBef>
                <a:spcPct val="0"/>
              </a:spcBef>
              <a:spcAft>
                <a:spcPct val="0"/>
              </a:spcAft>
            </a:pPr>
            <a:r>
              <a:rPr lang="en-IN" b="1" dirty="0">
                <a:solidFill>
                  <a:srgbClr val="000000"/>
                </a:solidFill>
                <a:latin typeface="Arial" panose="020B0604020202020204" pitchFamily="34" charset="0"/>
                <a:ea typeface="宋体" panose="02010600030101010101" pitchFamily="2" charset="-122"/>
              </a:rPr>
              <a:t>Cloud </a:t>
            </a:r>
          </a:p>
        </p:txBody>
      </p:sp>
      <p:sp>
        <p:nvSpPr>
          <p:cNvPr id="17" name="TextBox 16"/>
          <p:cNvSpPr txBox="1"/>
          <p:nvPr/>
        </p:nvSpPr>
        <p:spPr>
          <a:xfrm>
            <a:off x="5116135" y="3244334"/>
            <a:ext cx="2088145" cy="369332"/>
          </a:xfrm>
          <a:prstGeom prst="rect">
            <a:avLst/>
          </a:prstGeom>
          <a:noFill/>
        </p:spPr>
        <p:txBody>
          <a:bodyPr wrap="square" rtlCol="0">
            <a:spAutoFit/>
          </a:bodyPr>
          <a:lstStyle/>
          <a:p>
            <a:pPr algn="ctr" fontAlgn="base">
              <a:spcBef>
                <a:spcPct val="0"/>
              </a:spcBef>
              <a:spcAft>
                <a:spcPct val="0"/>
              </a:spcAft>
            </a:pPr>
            <a:r>
              <a:rPr lang="en-IN" b="1" dirty="0">
                <a:solidFill>
                  <a:srgbClr val="000000"/>
                </a:solidFill>
                <a:latin typeface="Arial" panose="020B0604020202020204" pitchFamily="34" charset="0"/>
                <a:ea typeface="宋体" panose="02010600030101010101" pitchFamily="2" charset="-122"/>
              </a:rPr>
              <a:t>Tower B</a:t>
            </a:r>
          </a:p>
        </p:txBody>
      </p:sp>
      <p:pic>
        <p:nvPicPr>
          <p:cNvPr id="16" name="Picture 15"/>
          <p:cNvPicPr>
            <a:picLocks noChangeAspect="1"/>
          </p:cNvPicPr>
          <p:nvPr/>
        </p:nvPicPr>
        <p:blipFill>
          <a:blip r:embed="rId11"/>
          <a:stretch>
            <a:fillRect/>
          </a:stretch>
        </p:blipFill>
        <p:spPr>
          <a:xfrm>
            <a:off x="1085332" y="4998167"/>
            <a:ext cx="473930" cy="1360638"/>
          </a:xfrm>
          <a:prstGeom prst="rect">
            <a:avLst/>
          </a:prstGeom>
        </p:spPr>
      </p:pic>
      <p:sp>
        <p:nvSpPr>
          <p:cNvPr id="19" name="TextBox 18"/>
          <p:cNvSpPr txBox="1"/>
          <p:nvPr/>
        </p:nvSpPr>
        <p:spPr>
          <a:xfrm>
            <a:off x="278224" y="6358805"/>
            <a:ext cx="2088145" cy="369332"/>
          </a:xfrm>
          <a:prstGeom prst="rect">
            <a:avLst/>
          </a:prstGeom>
          <a:noFill/>
        </p:spPr>
        <p:txBody>
          <a:bodyPr wrap="square" rtlCol="0">
            <a:spAutoFit/>
          </a:bodyPr>
          <a:lstStyle/>
          <a:p>
            <a:pPr algn="ctr" fontAlgn="base">
              <a:spcBef>
                <a:spcPct val="0"/>
              </a:spcBef>
              <a:spcAft>
                <a:spcPct val="0"/>
              </a:spcAft>
            </a:pPr>
            <a:r>
              <a:rPr lang="en-IN" b="1" dirty="0">
                <a:solidFill>
                  <a:srgbClr val="000000"/>
                </a:solidFill>
                <a:latin typeface="Arial" panose="020B0604020202020204" pitchFamily="34" charset="0"/>
                <a:ea typeface="宋体" panose="02010600030101010101" pitchFamily="2" charset="-122"/>
              </a:rPr>
              <a:t>SmartPlus App</a:t>
            </a:r>
          </a:p>
        </p:txBody>
      </p:sp>
      <p:pic>
        <p:nvPicPr>
          <p:cNvPr id="18" name="Picture 17"/>
          <p:cNvPicPr>
            <a:picLocks noChangeAspect="1"/>
          </p:cNvPicPr>
          <p:nvPr/>
        </p:nvPicPr>
        <p:blipFill>
          <a:blip r:embed="rId12"/>
          <a:stretch>
            <a:fillRect/>
          </a:stretch>
        </p:blipFill>
        <p:spPr>
          <a:xfrm>
            <a:off x="1637807" y="5275830"/>
            <a:ext cx="391626" cy="742457"/>
          </a:xfrm>
          <a:prstGeom prst="rect">
            <a:avLst/>
          </a:prstGeom>
        </p:spPr>
      </p:pic>
      <p:cxnSp>
        <p:nvCxnSpPr>
          <p:cNvPr id="21" name="Straight Arrow Connector 20"/>
          <p:cNvCxnSpPr/>
          <p:nvPr/>
        </p:nvCxnSpPr>
        <p:spPr>
          <a:xfrm flipH="1">
            <a:off x="2207730" y="5307258"/>
            <a:ext cx="2908405" cy="371228"/>
          </a:xfrm>
          <a:prstGeom prst="straightConnector1">
            <a:avLst/>
          </a:prstGeom>
          <a:ln w="28575">
            <a:solidFill>
              <a:schemeClr val="tx2">
                <a:lumMod val="50000"/>
                <a:lumOff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2495750" y="1412860"/>
            <a:ext cx="7128495" cy="0"/>
          </a:xfrm>
          <a:prstGeom prst="line">
            <a:avLst/>
          </a:prstGeom>
          <a:ln w="28575">
            <a:solidFill>
              <a:schemeClr val="tx2">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338815" y="926924"/>
            <a:ext cx="1739214" cy="2317410"/>
          </a:xfrm>
          <a:prstGeom prst="rect">
            <a:avLst/>
          </a:prstGeom>
        </p:spPr>
      </p:pic>
      <p:pic>
        <p:nvPicPr>
          <p:cNvPr id="29" name="Picture 2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799526" y="1225169"/>
            <a:ext cx="556448" cy="332659"/>
          </a:xfrm>
          <a:prstGeom prst="rect">
            <a:avLst/>
          </a:prstGeom>
        </p:spPr>
      </p:pic>
      <p:cxnSp>
        <p:nvCxnSpPr>
          <p:cNvPr id="33" name="Straight Arrow Connector 32"/>
          <p:cNvCxnSpPr/>
          <p:nvPr/>
        </p:nvCxnSpPr>
        <p:spPr>
          <a:xfrm>
            <a:off x="2495750" y="3489339"/>
            <a:ext cx="2843065" cy="1235751"/>
          </a:xfrm>
          <a:prstGeom prst="straightConnector1">
            <a:avLst/>
          </a:prstGeom>
          <a:ln w="28575">
            <a:solidFill>
              <a:schemeClr val="tx2">
                <a:lumMod val="50000"/>
                <a:lumOff val="50000"/>
              </a:schemeClr>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17" idx="2"/>
          </p:cNvCxnSpPr>
          <p:nvPr/>
        </p:nvCxnSpPr>
        <p:spPr>
          <a:xfrm flipH="1">
            <a:off x="6069754" y="3613666"/>
            <a:ext cx="90454" cy="895409"/>
          </a:xfrm>
          <a:prstGeom prst="straightConnector1">
            <a:avLst/>
          </a:prstGeom>
          <a:ln w="28575">
            <a:solidFill>
              <a:schemeClr val="tx2">
                <a:lumMod val="50000"/>
                <a:lumOff val="50000"/>
              </a:schemeClr>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a:off x="7123583" y="3613666"/>
            <a:ext cx="2932692" cy="1186482"/>
          </a:xfrm>
          <a:prstGeom prst="straightConnector1">
            <a:avLst/>
          </a:prstGeom>
          <a:ln w="28575">
            <a:solidFill>
              <a:schemeClr val="tx2">
                <a:lumMod val="50000"/>
                <a:lumOff val="50000"/>
              </a:schemeClr>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pic>
        <p:nvPicPr>
          <p:cNvPr id="41" name="Picture 40"/>
          <p:cNvPicPr>
            <a:picLocks noChangeAspect="1"/>
          </p:cNvPicPr>
          <p:nvPr/>
        </p:nvPicPr>
        <p:blipFill>
          <a:blip r:embed="rId15"/>
          <a:stretch>
            <a:fillRect/>
          </a:stretch>
        </p:blipFill>
        <p:spPr>
          <a:xfrm>
            <a:off x="9627923" y="4934236"/>
            <a:ext cx="2244020" cy="1609235"/>
          </a:xfrm>
          <a:prstGeom prst="rect">
            <a:avLst/>
          </a:prstGeom>
        </p:spPr>
      </p:pic>
      <p:cxnSp>
        <p:nvCxnSpPr>
          <p:cNvPr id="43" name="Straight Arrow Connector 42"/>
          <p:cNvCxnSpPr/>
          <p:nvPr/>
        </p:nvCxnSpPr>
        <p:spPr>
          <a:xfrm>
            <a:off x="7326802" y="5275830"/>
            <a:ext cx="2297443" cy="567440"/>
          </a:xfrm>
          <a:prstGeom prst="straightConnector1">
            <a:avLst/>
          </a:prstGeom>
          <a:ln w="28575">
            <a:solidFill>
              <a:schemeClr val="tx2">
                <a:lumMod val="50000"/>
                <a:lumOff val="50000"/>
              </a:schemeClr>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3286561" y="5353925"/>
            <a:ext cx="823643" cy="253916"/>
          </a:xfrm>
          <a:prstGeom prst="rect">
            <a:avLst/>
          </a:prstGeom>
          <a:solidFill>
            <a:srgbClr val="0070C0"/>
          </a:solidFill>
        </p:spPr>
        <p:txBody>
          <a:bodyPr wrap="square" rtlCol="0">
            <a:spAutoFit/>
          </a:bodyPr>
          <a:lstStyle/>
          <a:p>
            <a:pPr algn="ctr" fontAlgn="base">
              <a:spcBef>
                <a:spcPct val="0"/>
              </a:spcBef>
              <a:spcAft>
                <a:spcPct val="0"/>
              </a:spcAft>
            </a:pPr>
            <a:r>
              <a:rPr lang="en-IN" sz="1050" b="1" dirty="0">
                <a:solidFill>
                  <a:srgbClr val="FFFFFF"/>
                </a:solidFill>
                <a:latin typeface="Arial" panose="020B0604020202020204" pitchFamily="34" charset="0"/>
                <a:ea typeface="宋体" panose="02010600030101010101" pitchFamily="2" charset="-122"/>
              </a:rPr>
              <a:t>Internet</a:t>
            </a:r>
          </a:p>
        </p:txBody>
      </p:sp>
      <p:sp>
        <p:nvSpPr>
          <p:cNvPr id="46" name="TextBox 45"/>
          <p:cNvSpPr txBox="1"/>
          <p:nvPr/>
        </p:nvSpPr>
        <p:spPr>
          <a:xfrm>
            <a:off x="7736520" y="5370429"/>
            <a:ext cx="823643" cy="253916"/>
          </a:xfrm>
          <a:prstGeom prst="rect">
            <a:avLst/>
          </a:prstGeom>
          <a:solidFill>
            <a:srgbClr val="0070C0"/>
          </a:solidFill>
        </p:spPr>
        <p:txBody>
          <a:bodyPr wrap="square" rtlCol="0">
            <a:spAutoFit/>
          </a:bodyPr>
          <a:lstStyle/>
          <a:p>
            <a:pPr algn="ctr" fontAlgn="base">
              <a:spcBef>
                <a:spcPct val="0"/>
              </a:spcBef>
              <a:spcAft>
                <a:spcPct val="0"/>
              </a:spcAft>
            </a:pPr>
            <a:r>
              <a:rPr lang="en-IN" sz="1050" b="1" dirty="0">
                <a:solidFill>
                  <a:srgbClr val="FFFFFF"/>
                </a:solidFill>
                <a:latin typeface="Arial" panose="020B0604020202020204" pitchFamily="34" charset="0"/>
                <a:ea typeface="宋体" panose="02010600030101010101" pitchFamily="2" charset="-122"/>
              </a:rPr>
              <a:t>Internet</a:t>
            </a:r>
          </a:p>
        </p:txBody>
      </p:sp>
      <p:sp>
        <p:nvSpPr>
          <p:cNvPr id="47" name="TextBox 46"/>
          <p:cNvSpPr txBox="1"/>
          <p:nvPr/>
        </p:nvSpPr>
        <p:spPr>
          <a:xfrm>
            <a:off x="7652836" y="4274916"/>
            <a:ext cx="823643" cy="253916"/>
          </a:xfrm>
          <a:prstGeom prst="rect">
            <a:avLst/>
          </a:prstGeom>
          <a:solidFill>
            <a:srgbClr val="0070C0"/>
          </a:solidFill>
        </p:spPr>
        <p:txBody>
          <a:bodyPr wrap="square" rtlCol="0">
            <a:spAutoFit/>
          </a:bodyPr>
          <a:lstStyle/>
          <a:p>
            <a:pPr algn="ctr" fontAlgn="base">
              <a:spcBef>
                <a:spcPct val="0"/>
              </a:spcBef>
              <a:spcAft>
                <a:spcPct val="0"/>
              </a:spcAft>
            </a:pPr>
            <a:r>
              <a:rPr lang="en-IN" sz="1050" b="1" dirty="0">
                <a:solidFill>
                  <a:srgbClr val="FFFFFF"/>
                </a:solidFill>
                <a:latin typeface="Arial" panose="020B0604020202020204" pitchFamily="34" charset="0"/>
                <a:ea typeface="宋体" panose="02010600030101010101" pitchFamily="2" charset="-122"/>
              </a:rPr>
              <a:t>Internet</a:t>
            </a:r>
          </a:p>
        </p:txBody>
      </p:sp>
      <p:sp>
        <p:nvSpPr>
          <p:cNvPr id="48" name="TextBox 47"/>
          <p:cNvSpPr txBox="1"/>
          <p:nvPr/>
        </p:nvSpPr>
        <p:spPr>
          <a:xfrm>
            <a:off x="5681021" y="3901699"/>
            <a:ext cx="823643" cy="253916"/>
          </a:xfrm>
          <a:prstGeom prst="rect">
            <a:avLst/>
          </a:prstGeom>
          <a:solidFill>
            <a:srgbClr val="0070C0"/>
          </a:solidFill>
        </p:spPr>
        <p:txBody>
          <a:bodyPr wrap="square" rtlCol="0">
            <a:spAutoFit/>
          </a:bodyPr>
          <a:lstStyle/>
          <a:p>
            <a:pPr algn="ctr" fontAlgn="base">
              <a:spcBef>
                <a:spcPct val="0"/>
              </a:spcBef>
              <a:spcAft>
                <a:spcPct val="0"/>
              </a:spcAft>
            </a:pPr>
            <a:r>
              <a:rPr lang="en-IN" sz="1050" b="1" dirty="0">
                <a:solidFill>
                  <a:srgbClr val="FFFFFF"/>
                </a:solidFill>
                <a:latin typeface="Arial" panose="020B0604020202020204" pitchFamily="34" charset="0"/>
                <a:ea typeface="宋体" panose="02010600030101010101" pitchFamily="2" charset="-122"/>
              </a:rPr>
              <a:t>Internet</a:t>
            </a:r>
          </a:p>
        </p:txBody>
      </p:sp>
      <p:sp>
        <p:nvSpPr>
          <p:cNvPr id="49" name="TextBox 48"/>
          <p:cNvSpPr txBox="1"/>
          <p:nvPr/>
        </p:nvSpPr>
        <p:spPr>
          <a:xfrm>
            <a:off x="3148653" y="3853298"/>
            <a:ext cx="823643" cy="253916"/>
          </a:xfrm>
          <a:prstGeom prst="rect">
            <a:avLst/>
          </a:prstGeom>
          <a:solidFill>
            <a:srgbClr val="0070C0"/>
          </a:solidFill>
        </p:spPr>
        <p:txBody>
          <a:bodyPr wrap="square" rtlCol="0">
            <a:spAutoFit/>
          </a:bodyPr>
          <a:lstStyle/>
          <a:p>
            <a:pPr algn="ctr" fontAlgn="base">
              <a:spcBef>
                <a:spcPct val="0"/>
              </a:spcBef>
              <a:spcAft>
                <a:spcPct val="0"/>
              </a:spcAft>
            </a:pPr>
            <a:r>
              <a:rPr lang="en-IN" sz="1050" b="1" dirty="0">
                <a:solidFill>
                  <a:srgbClr val="FFFFFF"/>
                </a:solidFill>
                <a:latin typeface="Arial" panose="020B0604020202020204" pitchFamily="34" charset="0"/>
                <a:ea typeface="宋体" panose="02010600030101010101" pitchFamily="2" charset="-122"/>
              </a:rPr>
              <a:t>Internet</a:t>
            </a:r>
          </a:p>
        </p:txBody>
      </p:sp>
      <p:sp>
        <p:nvSpPr>
          <p:cNvPr id="50" name="TextBox 49"/>
          <p:cNvSpPr txBox="1"/>
          <p:nvPr/>
        </p:nvSpPr>
        <p:spPr>
          <a:xfrm>
            <a:off x="3644680" y="1158943"/>
            <a:ext cx="761711" cy="507831"/>
          </a:xfrm>
          <a:prstGeom prst="rect">
            <a:avLst/>
          </a:prstGeom>
          <a:solidFill>
            <a:srgbClr val="0070C0"/>
          </a:solidFill>
        </p:spPr>
        <p:txBody>
          <a:bodyPr wrap="square" rtlCol="0">
            <a:spAutoFit/>
          </a:bodyPr>
          <a:lstStyle/>
          <a:p>
            <a:pPr algn="ctr" fontAlgn="base">
              <a:spcBef>
                <a:spcPct val="0"/>
              </a:spcBef>
              <a:spcAft>
                <a:spcPct val="0"/>
              </a:spcAft>
            </a:pPr>
            <a:r>
              <a:rPr lang="en-IN" sz="900" dirty="0">
                <a:solidFill>
                  <a:srgbClr val="FFFFFF"/>
                </a:solidFill>
                <a:latin typeface="Arial" panose="020B0604020202020204" pitchFamily="34" charset="0"/>
                <a:ea typeface="宋体" panose="02010600030101010101" pitchFamily="2" charset="-122"/>
              </a:rPr>
              <a:t>Cloud</a:t>
            </a:r>
          </a:p>
          <a:p>
            <a:pPr algn="ctr" fontAlgn="base">
              <a:spcBef>
                <a:spcPct val="0"/>
              </a:spcBef>
              <a:spcAft>
                <a:spcPct val="0"/>
              </a:spcAft>
            </a:pPr>
            <a:r>
              <a:rPr lang="en-IN" sz="900" dirty="0">
                <a:solidFill>
                  <a:srgbClr val="FFFFFF"/>
                </a:solidFill>
                <a:latin typeface="Arial" panose="020B0604020202020204" pitchFamily="34" charset="0"/>
                <a:ea typeface="宋体" panose="02010600030101010101" pitchFamily="2" charset="-122"/>
              </a:rPr>
              <a:t>Community Calling</a:t>
            </a:r>
          </a:p>
        </p:txBody>
      </p:sp>
      <p:pic>
        <p:nvPicPr>
          <p:cNvPr id="51" name="Picture 5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695097" y="1225169"/>
            <a:ext cx="556448" cy="332659"/>
          </a:xfrm>
          <a:prstGeom prst="rect">
            <a:avLst/>
          </a:prstGeom>
        </p:spPr>
      </p:pic>
      <p:pic>
        <p:nvPicPr>
          <p:cNvPr id="52" name="Picture 5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136994" y="1239139"/>
            <a:ext cx="556448" cy="332659"/>
          </a:xfrm>
          <a:prstGeom prst="rect">
            <a:avLst/>
          </a:prstGeom>
        </p:spPr>
      </p:pic>
      <p:sp>
        <p:nvSpPr>
          <p:cNvPr id="53" name="TextBox 52"/>
          <p:cNvSpPr txBox="1"/>
          <p:nvPr/>
        </p:nvSpPr>
        <p:spPr>
          <a:xfrm>
            <a:off x="7982148" y="1172913"/>
            <a:ext cx="761711" cy="507831"/>
          </a:xfrm>
          <a:prstGeom prst="rect">
            <a:avLst/>
          </a:prstGeom>
          <a:solidFill>
            <a:srgbClr val="0070C0"/>
          </a:solidFill>
        </p:spPr>
        <p:txBody>
          <a:bodyPr wrap="square" rtlCol="0">
            <a:spAutoFit/>
          </a:bodyPr>
          <a:lstStyle/>
          <a:p>
            <a:pPr algn="ctr" fontAlgn="base">
              <a:spcBef>
                <a:spcPct val="0"/>
              </a:spcBef>
              <a:spcAft>
                <a:spcPct val="0"/>
              </a:spcAft>
            </a:pPr>
            <a:r>
              <a:rPr lang="en-IN" sz="900" dirty="0">
                <a:solidFill>
                  <a:srgbClr val="FFFFFF"/>
                </a:solidFill>
                <a:latin typeface="Arial" panose="020B0604020202020204" pitchFamily="34" charset="0"/>
                <a:ea typeface="宋体" panose="02010600030101010101" pitchFamily="2" charset="-122"/>
              </a:rPr>
              <a:t>Cloud</a:t>
            </a:r>
          </a:p>
          <a:p>
            <a:pPr algn="ctr" fontAlgn="base">
              <a:spcBef>
                <a:spcPct val="0"/>
              </a:spcBef>
              <a:spcAft>
                <a:spcPct val="0"/>
              </a:spcAft>
            </a:pPr>
            <a:r>
              <a:rPr lang="en-IN" sz="900" dirty="0">
                <a:solidFill>
                  <a:srgbClr val="FFFFFF"/>
                </a:solidFill>
                <a:latin typeface="Arial" panose="020B0604020202020204" pitchFamily="34" charset="0"/>
                <a:ea typeface="宋体" panose="02010600030101010101" pitchFamily="2" charset="-122"/>
              </a:rPr>
              <a:t>Community Calling</a:t>
            </a:r>
          </a:p>
        </p:txBody>
      </p:sp>
      <p:pic>
        <p:nvPicPr>
          <p:cNvPr id="54" name="Picture 5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032565" y="1239139"/>
            <a:ext cx="556448" cy="332659"/>
          </a:xfrm>
          <a:prstGeom prst="rect">
            <a:avLst/>
          </a:prstGeom>
        </p:spPr>
      </p:pic>
      <p:sp>
        <p:nvSpPr>
          <p:cNvPr id="55" name="TextBox 54"/>
          <p:cNvSpPr txBox="1"/>
          <p:nvPr/>
        </p:nvSpPr>
        <p:spPr>
          <a:xfrm>
            <a:off x="2751374" y="1584360"/>
            <a:ext cx="653704" cy="400110"/>
          </a:xfrm>
          <a:prstGeom prst="rect">
            <a:avLst/>
          </a:prstGeom>
          <a:noFill/>
        </p:spPr>
        <p:txBody>
          <a:bodyPr wrap="square" rtlCol="0">
            <a:spAutoFit/>
          </a:bodyPr>
          <a:lstStyle/>
          <a:p>
            <a:pPr algn="ctr" fontAlgn="base">
              <a:spcBef>
                <a:spcPct val="0"/>
              </a:spcBef>
              <a:spcAft>
                <a:spcPct val="0"/>
              </a:spcAft>
            </a:pPr>
            <a:r>
              <a:rPr lang="en-IN" sz="1000" dirty="0">
                <a:solidFill>
                  <a:srgbClr val="000000"/>
                </a:solidFill>
                <a:latin typeface="Arial" panose="020B0604020202020204" pitchFamily="34" charset="0"/>
                <a:ea typeface="宋体" panose="02010600030101010101" pitchFamily="2" charset="-122"/>
              </a:rPr>
              <a:t>Indoor </a:t>
            </a:r>
          </a:p>
          <a:p>
            <a:pPr algn="ctr" fontAlgn="base">
              <a:spcBef>
                <a:spcPct val="0"/>
              </a:spcBef>
              <a:spcAft>
                <a:spcPct val="0"/>
              </a:spcAft>
            </a:pPr>
            <a:r>
              <a:rPr lang="en-IN" sz="1000" dirty="0">
                <a:solidFill>
                  <a:srgbClr val="000000"/>
                </a:solidFill>
                <a:latin typeface="Arial" panose="020B0604020202020204" pitchFamily="34" charset="0"/>
                <a:ea typeface="宋体" panose="02010600030101010101" pitchFamily="2" charset="-122"/>
              </a:rPr>
              <a:t>Monitor</a:t>
            </a:r>
          </a:p>
        </p:txBody>
      </p:sp>
      <p:sp>
        <p:nvSpPr>
          <p:cNvPr id="56" name="TextBox 55"/>
          <p:cNvSpPr txBox="1"/>
          <p:nvPr/>
        </p:nvSpPr>
        <p:spPr>
          <a:xfrm>
            <a:off x="4626146" y="1580375"/>
            <a:ext cx="653704" cy="400110"/>
          </a:xfrm>
          <a:prstGeom prst="rect">
            <a:avLst/>
          </a:prstGeom>
          <a:noFill/>
        </p:spPr>
        <p:txBody>
          <a:bodyPr wrap="square" rtlCol="0">
            <a:spAutoFit/>
          </a:bodyPr>
          <a:lstStyle/>
          <a:p>
            <a:pPr algn="ctr" fontAlgn="base">
              <a:spcBef>
                <a:spcPct val="0"/>
              </a:spcBef>
              <a:spcAft>
                <a:spcPct val="0"/>
              </a:spcAft>
            </a:pPr>
            <a:r>
              <a:rPr lang="en-IN" sz="1000" dirty="0">
                <a:solidFill>
                  <a:srgbClr val="000000"/>
                </a:solidFill>
                <a:latin typeface="Arial" panose="020B0604020202020204" pitchFamily="34" charset="0"/>
                <a:ea typeface="宋体" panose="02010600030101010101" pitchFamily="2" charset="-122"/>
              </a:rPr>
              <a:t>Indoor </a:t>
            </a:r>
          </a:p>
          <a:p>
            <a:pPr algn="ctr" fontAlgn="base">
              <a:spcBef>
                <a:spcPct val="0"/>
              </a:spcBef>
              <a:spcAft>
                <a:spcPct val="0"/>
              </a:spcAft>
            </a:pPr>
            <a:r>
              <a:rPr lang="en-IN" sz="1000" dirty="0">
                <a:solidFill>
                  <a:srgbClr val="000000"/>
                </a:solidFill>
                <a:latin typeface="Arial" panose="020B0604020202020204" pitchFamily="34" charset="0"/>
                <a:ea typeface="宋体" panose="02010600030101010101" pitchFamily="2" charset="-122"/>
              </a:rPr>
              <a:t>Monitor</a:t>
            </a:r>
          </a:p>
        </p:txBody>
      </p:sp>
      <p:sp>
        <p:nvSpPr>
          <p:cNvPr id="57" name="TextBox 56"/>
          <p:cNvSpPr txBox="1"/>
          <p:nvPr/>
        </p:nvSpPr>
        <p:spPr>
          <a:xfrm>
            <a:off x="7088366" y="1596152"/>
            <a:ext cx="653704" cy="400110"/>
          </a:xfrm>
          <a:prstGeom prst="rect">
            <a:avLst/>
          </a:prstGeom>
          <a:noFill/>
        </p:spPr>
        <p:txBody>
          <a:bodyPr wrap="square" rtlCol="0">
            <a:spAutoFit/>
          </a:bodyPr>
          <a:lstStyle/>
          <a:p>
            <a:pPr algn="ctr" fontAlgn="base">
              <a:spcBef>
                <a:spcPct val="0"/>
              </a:spcBef>
              <a:spcAft>
                <a:spcPct val="0"/>
              </a:spcAft>
            </a:pPr>
            <a:r>
              <a:rPr lang="en-IN" sz="1000" dirty="0">
                <a:solidFill>
                  <a:srgbClr val="000000"/>
                </a:solidFill>
                <a:latin typeface="Arial" panose="020B0604020202020204" pitchFamily="34" charset="0"/>
                <a:ea typeface="宋体" panose="02010600030101010101" pitchFamily="2" charset="-122"/>
              </a:rPr>
              <a:t>Indoor </a:t>
            </a:r>
          </a:p>
          <a:p>
            <a:pPr algn="ctr" fontAlgn="base">
              <a:spcBef>
                <a:spcPct val="0"/>
              </a:spcBef>
              <a:spcAft>
                <a:spcPct val="0"/>
              </a:spcAft>
            </a:pPr>
            <a:r>
              <a:rPr lang="en-IN" sz="1000" dirty="0">
                <a:solidFill>
                  <a:srgbClr val="000000"/>
                </a:solidFill>
                <a:latin typeface="Arial" panose="020B0604020202020204" pitchFamily="34" charset="0"/>
                <a:ea typeface="宋体" panose="02010600030101010101" pitchFamily="2" charset="-122"/>
              </a:rPr>
              <a:t>Monitor</a:t>
            </a:r>
          </a:p>
        </p:txBody>
      </p:sp>
      <p:sp>
        <p:nvSpPr>
          <p:cNvPr id="58" name="TextBox 57"/>
          <p:cNvSpPr txBox="1"/>
          <p:nvPr/>
        </p:nvSpPr>
        <p:spPr>
          <a:xfrm>
            <a:off x="9003695" y="1596152"/>
            <a:ext cx="653704" cy="400110"/>
          </a:xfrm>
          <a:prstGeom prst="rect">
            <a:avLst/>
          </a:prstGeom>
          <a:noFill/>
        </p:spPr>
        <p:txBody>
          <a:bodyPr wrap="square" rtlCol="0">
            <a:spAutoFit/>
          </a:bodyPr>
          <a:lstStyle/>
          <a:p>
            <a:pPr algn="ctr" fontAlgn="base">
              <a:spcBef>
                <a:spcPct val="0"/>
              </a:spcBef>
              <a:spcAft>
                <a:spcPct val="0"/>
              </a:spcAft>
            </a:pPr>
            <a:r>
              <a:rPr lang="en-IN" sz="1000" dirty="0">
                <a:solidFill>
                  <a:srgbClr val="000000"/>
                </a:solidFill>
                <a:latin typeface="Arial" panose="020B0604020202020204" pitchFamily="34" charset="0"/>
                <a:ea typeface="宋体" panose="02010600030101010101" pitchFamily="2" charset="-122"/>
              </a:rPr>
              <a:t>Indoor </a:t>
            </a:r>
          </a:p>
          <a:p>
            <a:pPr algn="ctr" fontAlgn="base">
              <a:spcBef>
                <a:spcPct val="0"/>
              </a:spcBef>
              <a:spcAft>
                <a:spcPct val="0"/>
              </a:spcAft>
            </a:pPr>
            <a:r>
              <a:rPr lang="en-IN" sz="1000" dirty="0">
                <a:solidFill>
                  <a:srgbClr val="000000"/>
                </a:solidFill>
                <a:latin typeface="Arial" panose="020B0604020202020204" pitchFamily="34" charset="0"/>
                <a:ea typeface="宋体" panose="02010600030101010101" pitchFamily="2" charset="-122"/>
              </a:rPr>
              <a:t>Monitor</a:t>
            </a:r>
          </a:p>
        </p:txBody>
      </p:sp>
    </p:spTree>
    <p:extLst>
      <p:ext uri="{BB962C8B-B14F-4D97-AF65-F5344CB8AC3E}">
        <p14:creationId xmlns:p14="http://schemas.microsoft.com/office/powerpoint/2010/main" val="164411785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a:extLst>
            <a:ext uri="{FF2B5EF4-FFF2-40B4-BE49-F238E27FC236}">
              <a16:creationId xmlns:a16="http://schemas.microsoft.com/office/drawing/2014/main" id="{339FB92A-59AD-E44C-A085-D31BC5644E22}"/>
            </a:ext>
          </a:extLst>
        </p:cNvPr>
        <p:cNvGrpSpPr/>
        <p:nvPr/>
      </p:nvGrpSpPr>
      <p:grpSpPr>
        <a:xfrm>
          <a:off x="0" y="0"/>
          <a:ext cx="0" cy="0"/>
          <a:chOff x="0" y="0"/>
          <a:chExt cx="0" cy="0"/>
        </a:xfrm>
      </p:grpSpPr>
      <p:pic>
        <p:nvPicPr>
          <p:cNvPr id="2" name="图片 1">
            <a:extLst>
              <a:ext uri="{FF2B5EF4-FFF2-40B4-BE49-F238E27FC236}">
                <a16:creationId xmlns:a16="http://schemas.microsoft.com/office/drawing/2014/main" id="{5376570A-F9A0-2F61-D7A3-31CDFCE4F864}"/>
              </a:ext>
            </a:extLst>
          </p:cNvPr>
          <p:cNvPicPr>
            <a:picLocks noChangeAspect="1"/>
          </p:cNvPicPr>
          <p:nvPr>
            <p:custDataLst>
              <p:tags r:id="rId1"/>
            </p:custDataLst>
          </p:nvPr>
        </p:nvPicPr>
        <p:blipFill>
          <a:blip r:embed="rId7"/>
          <a:stretch>
            <a:fillRect/>
          </a:stretch>
        </p:blipFill>
        <p:spPr>
          <a:xfrm>
            <a:off x="1056005" y="334645"/>
            <a:ext cx="10465435" cy="680085"/>
          </a:xfrm>
          <a:prstGeom prst="rect">
            <a:avLst/>
          </a:prstGeom>
        </p:spPr>
      </p:pic>
      <p:sp>
        <p:nvSpPr>
          <p:cNvPr id="23" name="文本框 22">
            <a:extLst>
              <a:ext uri="{FF2B5EF4-FFF2-40B4-BE49-F238E27FC236}">
                <a16:creationId xmlns:a16="http://schemas.microsoft.com/office/drawing/2014/main" id="{706A7B97-8CF6-F0CE-ED06-D3317DD5018E}"/>
              </a:ext>
            </a:extLst>
          </p:cNvPr>
          <p:cNvSpPr txBox="1"/>
          <p:nvPr>
            <p:custDataLst>
              <p:tags r:id="rId2"/>
            </p:custDataLst>
          </p:nvPr>
        </p:nvSpPr>
        <p:spPr>
          <a:xfrm>
            <a:off x="695959" y="309245"/>
            <a:ext cx="8047900" cy="461665"/>
          </a:xfrm>
          <a:prstGeom prst="rect">
            <a:avLst/>
          </a:prstGeom>
          <a:ln w="12700">
            <a:prstDash val="solid"/>
          </a:ln>
        </p:spPr>
        <p:txBody>
          <a:bodyPr wrap="square" rtlCol="0" anchor="t">
            <a:spAutoFit/>
          </a:bodyPr>
          <a:lstStyle/>
          <a:p>
            <a:pPr>
              <a:spcBef>
                <a:spcPct val="0"/>
              </a:spcBef>
              <a:spcAft>
                <a:spcPct val="0"/>
              </a:spcAft>
            </a:pPr>
            <a:r>
              <a:rPr lang="en-US" sz="2400" b="1" spc="100" dirty="0">
                <a:solidFill>
                  <a:srgbClr val="000000">
                    <a:lumMod val="75000"/>
                    <a:lumOff val="25000"/>
                  </a:srgbClr>
                </a:solidFill>
                <a:cs typeface="Arial Regular" panose="020B0604020202090204" charset="0"/>
                <a:sym typeface="+mn-ea"/>
              </a:rPr>
              <a:t>Community Calling! Solution – </a:t>
            </a:r>
            <a:r>
              <a:rPr lang="en-US" sz="2400" b="1" spc="100" dirty="0" err="1">
                <a:solidFill>
                  <a:srgbClr val="000000">
                    <a:lumMod val="75000"/>
                    <a:lumOff val="25000"/>
                  </a:srgbClr>
                </a:solidFill>
                <a:cs typeface="Arial Regular" panose="020B0604020202090204" charset="0"/>
                <a:sym typeface="+mn-ea"/>
              </a:rPr>
              <a:t>SmartPlus</a:t>
            </a:r>
            <a:r>
              <a:rPr lang="en-US" sz="2400" b="1" spc="100" dirty="0">
                <a:solidFill>
                  <a:srgbClr val="000000">
                    <a:lumMod val="75000"/>
                    <a:lumOff val="25000"/>
                  </a:srgbClr>
                </a:solidFill>
                <a:cs typeface="Arial Regular" panose="020B0604020202090204" charset="0"/>
                <a:sym typeface="+mn-ea"/>
              </a:rPr>
              <a:t> App</a:t>
            </a:r>
          </a:p>
        </p:txBody>
      </p:sp>
      <p:grpSp>
        <p:nvGrpSpPr>
          <p:cNvPr id="6" name="组合 5">
            <a:extLst>
              <a:ext uri="{FF2B5EF4-FFF2-40B4-BE49-F238E27FC236}">
                <a16:creationId xmlns:a16="http://schemas.microsoft.com/office/drawing/2014/main" id="{D7B7ECF9-E15C-028A-E4BC-82F0CCC4DDD5}"/>
              </a:ext>
            </a:extLst>
          </p:cNvPr>
          <p:cNvGrpSpPr/>
          <p:nvPr/>
        </p:nvGrpSpPr>
        <p:grpSpPr>
          <a:xfrm>
            <a:off x="306070" y="332740"/>
            <a:ext cx="331470" cy="331470"/>
            <a:chOff x="642" y="525"/>
            <a:chExt cx="522" cy="522"/>
          </a:xfrm>
        </p:grpSpPr>
        <p:sp>
          <p:nvSpPr>
            <p:cNvPr id="10" name="圆角矩形 9">
              <a:extLst>
                <a:ext uri="{FF2B5EF4-FFF2-40B4-BE49-F238E27FC236}">
                  <a16:creationId xmlns:a16="http://schemas.microsoft.com/office/drawing/2014/main" id="{8AEFB015-AB99-A264-FE6C-9AF0C2E20C5A}"/>
                </a:ext>
              </a:extLst>
            </p:cNvPr>
            <p:cNvSpPr/>
            <p:nvPr>
              <p:custDataLst>
                <p:tags r:id="rId3"/>
              </p:custDataLst>
            </p:nvPr>
          </p:nvSpPr>
          <p:spPr>
            <a:xfrm>
              <a:off x="642" y="52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srgbClr val="FFFFFF"/>
                </a:solidFill>
              </a:endParaRPr>
            </a:p>
          </p:txBody>
        </p:sp>
        <p:sp>
          <p:nvSpPr>
            <p:cNvPr id="13" name="圆角矩形 12">
              <a:extLst>
                <a:ext uri="{FF2B5EF4-FFF2-40B4-BE49-F238E27FC236}">
                  <a16:creationId xmlns:a16="http://schemas.microsoft.com/office/drawing/2014/main" id="{BCD071C3-FA23-6093-FCE0-8C3297BA3C33}"/>
                </a:ext>
              </a:extLst>
            </p:cNvPr>
            <p:cNvSpPr/>
            <p:nvPr>
              <p:custDataLst>
                <p:tags r:id="rId4"/>
              </p:custDataLst>
            </p:nvPr>
          </p:nvSpPr>
          <p:spPr>
            <a:xfrm>
              <a:off x="982" y="86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srgbClr val="FFFFFF"/>
                </a:solidFill>
              </a:endParaRPr>
            </a:p>
          </p:txBody>
        </p:sp>
      </p:grpSp>
      <p:pic>
        <p:nvPicPr>
          <p:cNvPr id="5" name="Picture 4">
            <a:extLst>
              <a:ext uri="{FF2B5EF4-FFF2-40B4-BE49-F238E27FC236}">
                <a16:creationId xmlns:a16="http://schemas.microsoft.com/office/drawing/2014/main" id="{F12D7883-A270-C668-EAC5-D82FE348CED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94432" y="4357770"/>
            <a:ext cx="1943332" cy="1078461"/>
          </a:xfrm>
          <a:prstGeom prst="rect">
            <a:avLst/>
          </a:prstGeom>
        </p:spPr>
      </p:pic>
      <p:pic>
        <p:nvPicPr>
          <p:cNvPr id="8" name="Picture 7">
            <a:extLst>
              <a:ext uri="{FF2B5EF4-FFF2-40B4-BE49-F238E27FC236}">
                <a16:creationId xmlns:a16="http://schemas.microsoft.com/office/drawing/2014/main" id="{584E3B28-F88D-630E-3CD2-A6BF8AE616B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60029" y="926924"/>
            <a:ext cx="3055101" cy="2157815"/>
          </a:xfrm>
          <a:prstGeom prst="rect">
            <a:avLst/>
          </a:prstGeom>
        </p:spPr>
      </p:pic>
      <p:sp>
        <p:nvSpPr>
          <p:cNvPr id="9" name="TextBox 8">
            <a:extLst>
              <a:ext uri="{FF2B5EF4-FFF2-40B4-BE49-F238E27FC236}">
                <a16:creationId xmlns:a16="http://schemas.microsoft.com/office/drawing/2014/main" id="{97D74397-0DD6-1684-A348-850A959E7AEA}"/>
              </a:ext>
            </a:extLst>
          </p:cNvPr>
          <p:cNvSpPr txBox="1"/>
          <p:nvPr/>
        </p:nvSpPr>
        <p:spPr>
          <a:xfrm>
            <a:off x="911640" y="3244334"/>
            <a:ext cx="2088145" cy="369332"/>
          </a:xfrm>
          <a:prstGeom prst="rect">
            <a:avLst/>
          </a:prstGeom>
          <a:noFill/>
        </p:spPr>
        <p:txBody>
          <a:bodyPr wrap="square" rtlCol="0">
            <a:spAutoFit/>
          </a:bodyPr>
          <a:lstStyle/>
          <a:p>
            <a:pPr algn="ctr" fontAlgn="base">
              <a:spcBef>
                <a:spcPct val="0"/>
              </a:spcBef>
              <a:spcAft>
                <a:spcPct val="0"/>
              </a:spcAft>
            </a:pPr>
            <a:r>
              <a:rPr lang="en-IN" b="1" dirty="0">
                <a:solidFill>
                  <a:srgbClr val="000000"/>
                </a:solidFill>
                <a:latin typeface="Arial" panose="020B0604020202020204" pitchFamily="34" charset="0"/>
                <a:ea typeface="宋体" panose="02010600030101010101" pitchFamily="2" charset="-122"/>
              </a:rPr>
              <a:t>Tower A</a:t>
            </a:r>
          </a:p>
        </p:txBody>
      </p:sp>
      <p:pic>
        <p:nvPicPr>
          <p:cNvPr id="11" name="Picture 10">
            <a:extLst>
              <a:ext uri="{FF2B5EF4-FFF2-40B4-BE49-F238E27FC236}">
                <a16:creationId xmlns:a16="http://schemas.microsoft.com/office/drawing/2014/main" id="{B1372135-4788-2D21-6A8A-98CCF482BDC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624245" y="857778"/>
            <a:ext cx="1673777" cy="2225767"/>
          </a:xfrm>
          <a:prstGeom prst="rect">
            <a:avLst/>
          </a:prstGeom>
        </p:spPr>
      </p:pic>
      <p:sp>
        <p:nvSpPr>
          <p:cNvPr id="14" name="TextBox 13">
            <a:extLst>
              <a:ext uri="{FF2B5EF4-FFF2-40B4-BE49-F238E27FC236}">
                <a16:creationId xmlns:a16="http://schemas.microsoft.com/office/drawing/2014/main" id="{213582F2-05CC-E93F-3A0F-01B27A309A0C}"/>
              </a:ext>
            </a:extLst>
          </p:cNvPr>
          <p:cNvSpPr txBox="1"/>
          <p:nvPr/>
        </p:nvSpPr>
        <p:spPr>
          <a:xfrm>
            <a:off x="9417060" y="3244334"/>
            <a:ext cx="2088145" cy="369332"/>
          </a:xfrm>
          <a:prstGeom prst="rect">
            <a:avLst/>
          </a:prstGeom>
          <a:noFill/>
        </p:spPr>
        <p:txBody>
          <a:bodyPr wrap="square" rtlCol="0">
            <a:spAutoFit/>
          </a:bodyPr>
          <a:lstStyle/>
          <a:p>
            <a:pPr algn="ctr" fontAlgn="base">
              <a:spcBef>
                <a:spcPct val="0"/>
              </a:spcBef>
              <a:spcAft>
                <a:spcPct val="0"/>
              </a:spcAft>
            </a:pPr>
            <a:r>
              <a:rPr lang="en-IN" b="1" dirty="0">
                <a:solidFill>
                  <a:srgbClr val="000000"/>
                </a:solidFill>
                <a:latin typeface="Arial" panose="020B0604020202020204" pitchFamily="34" charset="0"/>
                <a:ea typeface="宋体" panose="02010600030101010101" pitchFamily="2" charset="-122"/>
              </a:rPr>
              <a:t>Tower C</a:t>
            </a:r>
          </a:p>
        </p:txBody>
      </p:sp>
      <p:sp>
        <p:nvSpPr>
          <p:cNvPr id="12" name="TextBox 11">
            <a:extLst>
              <a:ext uri="{FF2B5EF4-FFF2-40B4-BE49-F238E27FC236}">
                <a16:creationId xmlns:a16="http://schemas.microsoft.com/office/drawing/2014/main" id="{4E304BBB-5D59-3725-9A15-AE3D564C369E}"/>
              </a:ext>
            </a:extLst>
          </p:cNvPr>
          <p:cNvSpPr txBox="1"/>
          <p:nvPr/>
        </p:nvSpPr>
        <p:spPr>
          <a:xfrm>
            <a:off x="5776392" y="4828443"/>
            <a:ext cx="864060" cy="369332"/>
          </a:xfrm>
          <a:prstGeom prst="rect">
            <a:avLst/>
          </a:prstGeom>
          <a:noFill/>
        </p:spPr>
        <p:txBody>
          <a:bodyPr wrap="square" rtlCol="0">
            <a:spAutoFit/>
          </a:bodyPr>
          <a:lstStyle/>
          <a:p>
            <a:pPr fontAlgn="base">
              <a:spcBef>
                <a:spcPct val="0"/>
              </a:spcBef>
              <a:spcAft>
                <a:spcPct val="0"/>
              </a:spcAft>
            </a:pPr>
            <a:r>
              <a:rPr lang="en-IN" b="1" dirty="0">
                <a:solidFill>
                  <a:srgbClr val="000000"/>
                </a:solidFill>
                <a:latin typeface="Arial" panose="020B0604020202020204" pitchFamily="34" charset="0"/>
                <a:ea typeface="宋体" panose="02010600030101010101" pitchFamily="2" charset="-122"/>
              </a:rPr>
              <a:t>Cloud </a:t>
            </a:r>
          </a:p>
        </p:txBody>
      </p:sp>
      <p:sp>
        <p:nvSpPr>
          <p:cNvPr id="17" name="TextBox 16">
            <a:extLst>
              <a:ext uri="{FF2B5EF4-FFF2-40B4-BE49-F238E27FC236}">
                <a16:creationId xmlns:a16="http://schemas.microsoft.com/office/drawing/2014/main" id="{66C707EA-5C90-B115-1CEC-2931A10B84D6}"/>
              </a:ext>
            </a:extLst>
          </p:cNvPr>
          <p:cNvSpPr txBox="1"/>
          <p:nvPr/>
        </p:nvSpPr>
        <p:spPr>
          <a:xfrm>
            <a:off x="5116135" y="3244334"/>
            <a:ext cx="2088145" cy="369332"/>
          </a:xfrm>
          <a:prstGeom prst="rect">
            <a:avLst/>
          </a:prstGeom>
          <a:noFill/>
        </p:spPr>
        <p:txBody>
          <a:bodyPr wrap="square" rtlCol="0">
            <a:spAutoFit/>
          </a:bodyPr>
          <a:lstStyle/>
          <a:p>
            <a:pPr algn="ctr" fontAlgn="base">
              <a:spcBef>
                <a:spcPct val="0"/>
              </a:spcBef>
              <a:spcAft>
                <a:spcPct val="0"/>
              </a:spcAft>
            </a:pPr>
            <a:r>
              <a:rPr lang="en-IN" b="1" dirty="0">
                <a:solidFill>
                  <a:srgbClr val="000000"/>
                </a:solidFill>
                <a:latin typeface="Arial" panose="020B0604020202020204" pitchFamily="34" charset="0"/>
                <a:ea typeface="宋体" panose="02010600030101010101" pitchFamily="2" charset="-122"/>
              </a:rPr>
              <a:t>Tower B</a:t>
            </a:r>
          </a:p>
        </p:txBody>
      </p:sp>
      <p:pic>
        <p:nvPicPr>
          <p:cNvPr id="16" name="Picture 15">
            <a:extLst>
              <a:ext uri="{FF2B5EF4-FFF2-40B4-BE49-F238E27FC236}">
                <a16:creationId xmlns:a16="http://schemas.microsoft.com/office/drawing/2014/main" id="{2C7CEAAF-58E8-1D39-0AA3-B8405C2834CC}"/>
              </a:ext>
            </a:extLst>
          </p:cNvPr>
          <p:cNvPicPr>
            <a:picLocks noChangeAspect="1"/>
          </p:cNvPicPr>
          <p:nvPr/>
        </p:nvPicPr>
        <p:blipFill>
          <a:blip r:embed="rId11"/>
          <a:stretch>
            <a:fillRect/>
          </a:stretch>
        </p:blipFill>
        <p:spPr>
          <a:xfrm>
            <a:off x="458995" y="3938276"/>
            <a:ext cx="473930" cy="1360638"/>
          </a:xfrm>
          <a:prstGeom prst="rect">
            <a:avLst/>
          </a:prstGeom>
        </p:spPr>
      </p:pic>
      <p:sp>
        <p:nvSpPr>
          <p:cNvPr id="19" name="TextBox 18">
            <a:extLst>
              <a:ext uri="{FF2B5EF4-FFF2-40B4-BE49-F238E27FC236}">
                <a16:creationId xmlns:a16="http://schemas.microsoft.com/office/drawing/2014/main" id="{6F46D8FE-25DE-5033-DE75-BF2067FA0F87}"/>
              </a:ext>
            </a:extLst>
          </p:cNvPr>
          <p:cNvSpPr txBox="1"/>
          <p:nvPr/>
        </p:nvSpPr>
        <p:spPr>
          <a:xfrm>
            <a:off x="3336" y="5309154"/>
            <a:ext cx="2088145" cy="369332"/>
          </a:xfrm>
          <a:prstGeom prst="rect">
            <a:avLst/>
          </a:prstGeom>
          <a:noFill/>
        </p:spPr>
        <p:txBody>
          <a:bodyPr wrap="square" rtlCol="0">
            <a:spAutoFit/>
          </a:bodyPr>
          <a:lstStyle/>
          <a:p>
            <a:pPr algn="ctr" fontAlgn="base">
              <a:spcBef>
                <a:spcPct val="0"/>
              </a:spcBef>
              <a:spcAft>
                <a:spcPct val="0"/>
              </a:spcAft>
            </a:pPr>
            <a:r>
              <a:rPr lang="en-IN" b="1" dirty="0">
                <a:solidFill>
                  <a:srgbClr val="000000"/>
                </a:solidFill>
                <a:latin typeface="Arial" panose="020B0604020202020204" pitchFamily="34" charset="0"/>
                <a:ea typeface="宋体" panose="02010600030101010101" pitchFamily="2" charset="-122"/>
              </a:rPr>
              <a:t>SmartPlus App</a:t>
            </a:r>
          </a:p>
        </p:txBody>
      </p:sp>
      <p:pic>
        <p:nvPicPr>
          <p:cNvPr id="18" name="Picture 17">
            <a:extLst>
              <a:ext uri="{FF2B5EF4-FFF2-40B4-BE49-F238E27FC236}">
                <a16:creationId xmlns:a16="http://schemas.microsoft.com/office/drawing/2014/main" id="{BD03A029-82F2-33D8-C367-E6710A63CD2F}"/>
              </a:ext>
            </a:extLst>
          </p:cNvPr>
          <p:cNvPicPr>
            <a:picLocks noChangeAspect="1"/>
          </p:cNvPicPr>
          <p:nvPr/>
        </p:nvPicPr>
        <p:blipFill>
          <a:blip r:embed="rId12"/>
          <a:stretch>
            <a:fillRect/>
          </a:stretch>
        </p:blipFill>
        <p:spPr>
          <a:xfrm>
            <a:off x="993736" y="4274916"/>
            <a:ext cx="391626" cy="742457"/>
          </a:xfrm>
          <a:prstGeom prst="rect">
            <a:avLst/>
          </a:prstGeom>
        </p:spPr>
      </p:pic>
      <p:cxnSp>
        <p:nvCxnSpPr>
          <p:cNvPr id="21" name="Straight Arrow Connector 20">
            <a:extLst>
              <a:ext uri="{FF2B5EF4-FFF2-40B4-BE49-F238E27FC236}">
                <a16:creationId xmlns:a16="http://schemas.microsoft.com/office/drawing/2014/main" id="{564B861D-9535-67D6-F2E0-C574F7E1FC03}"/>
              </a:ext>
            </a:extLst>
          </p:cNvPr>
          <p:cNvCxnSpPr>
            <a:cxnSpLocks/>
          </p:cNvCxnSpPr>
          <p:nvPr/>
        </p:nvCxnSpPr>
        <p:spPr>
          <a:xfrm flipH="1" flipV="1">
            <a:off x="1475117" y="4895046"/>
            <a:ext cx="3815637" cy="298183"/>
          </a:xfrm>
          <a:prstGeom prst="straightConnector1">
            <a:avLst/>
          </a:prstGeom>
          <a:ln w="28575">
            <a:solidFill>
              <a:schemeClr val="tx2">
                <a:lumMod val="50000"/>
                <a:lumOff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938C8F7-122E-3D29-08A8-96EFF0A72B17}"/>
              </a:ext>
            </a:extLst>
          </p:cNvPr>
          <p:cNvCxnSpPr/>
          <p:nvPr/>
        </p:nvCxnSpPr>
        <p:spPr>
          <a:xfrm>
            <a:off x="2495750" y="1412860"/>
            <a:ext cx="7128495" cy="0"/>
          </a:xfrm>
          <a:prstGeom prst="line">
            <a:avLst/>
          </a:prstGeom>
          <a:ln w="28575">
            <a:solidFill>
              <a:schemeClr val="tx2">
                <a:lumMod val="50000"/>
                <a:lumOff val="50000"/>
              </a:schemeClr>
            </a:solidFill>
            <a:prstDash val="dash"/>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73155564-6FBA-5A68-86E9-637D1890860F}"/>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338815" y="926924"/>
            <a:ext cx="1739214" cy="2317410"/>
          </a:xfrm>
          <a:prstGeom prst="rect">
            <a:avLst/>
          </a:prstGeom>
        </p:spPr>
      </p:pic>
      <p:cxnSp>
        <p:nvCxnSpPr>
          <p:cNvPr id="33" name="Straight Arrow Connector 32">
            <a:extLst>
              <a:ext uri="{FF2B5EF4-FFF2-40B4-BE49-F238E27FC236}">
                <a16:creationId xmlns:a16="http://schemas.microsoft.com/office/drawing/2014/main" id="{6EF24E20-E7D7-33AE-6EF5-5482D60C3D5D}"/>
              </a:ext>
            </a:extLst>
          </p:cNvPr>
          <p:cNvCxnSpPr/>
          <p:nvPr/>
        </p:nvCxnSpPr>
        <p:spPr>
          <a:xfrm>
            <a:off x="2495750" y="3489339"/>
            <a:ext cx="2843065" cy="1235751"/>
          </a:xfrm>
          <a:prstGeom prst="straightConnector1">
            <a:avLst/>
          </a:prstGeom>
          <a:ln w="28575">
            <a:solidFill>
              <a:schemeClr val="tx2">
                <a:lumMod val="50000"/>
                <a:lumOff val="50000"/>
              </a:schemeClr>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5BFBDE7A-A294-98C5-0D37-481D1F57FDD7}"/>
              </a:ext>
            </a:extLst>
          </p:cNvPr>
          <p:cNvCxnSpPr>
            <a:stCxn id="17" idx="2"/>
          </p:cNvCxnSpPr>
          <p:nvPr/>
        </p:nvCxnSpPr>
        <p:spPr>
          <a:xfrm flipH="1">
            <a:off x="6069754" y="3613666"/>
            <a:ext cx="90454" cy="895409"/>
          </a:xfrm>
          <a:prstGeom prst="straightConnector1">
            <a:avLst/>
          </a:prstGeom>
          <a:ln w="28575">
            <a:solidFill>
              <a:schemeClr val="tx2">
                <a:lumMod val="50000"/>
                <a:lumOff val="50000"/>
              </a:schemeClr>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1086E533-F75E-39A8-516A-F58A5450EDB0}"/>
              </a:ext>
            </a:extLst>
          </p:cNvPr>
          <p:cNvCxnSpPr/>
          <p:nvPr/>
        </p:nvCxnSpPr>
        <p:spPr>
          <a:xfrm flipH="1">
            <a:off x="7123583" y="3613666"/>
            <a:ext cx="2932692" cy="1186482"/>
          </a:xfrm>
          <a:prstGeom prst="straightConnector1">
            <a:avLst/>
          </a:prstGeom>
          <a:ln w="28575">
            <a:solidFill>
              <a:schemeClr val="tx2">
                <a:lumMod val="50000"/>
                <a:lumOff val="50000"/>
              </a:schemeClr>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pic>
        <p:nvPicPr>
          <p:cNvPr id="41" name="Picture 40">
            <a:extLst>
              <a:ext uri="{FF2B5EF4-FFF2-40B4-BE49-F238E27FC236}">
                <a16:creationId xmlns:a16="http://schemas.microsoft.com/office/drawing/2014/main" id="{636A0739-E890-8603-25E5-4598B9419183}"/>
              </a:ext>
            </a:extLst>
          </p:cNvPr>
          <p:cNvPicPr>
            <a:picLocks noChangeAspect="1"/>
          </p:cNvPicPr>
          <p:nvPr/>
        </p:nvPicPr>
        <p:blipFill>
          <a:blip r:embed="rId14"/>
          <a:stretch>
            <a:fillRect/>
          </a:stretch>
        </p:blipFill>
        <p:spPr>
          <a:xfrm>
            <a:off x="9627923" y="4934236"/>
            <a:ext cx="2244020" cy="1609235"/>
          </a:xfrm>
          <a:prstGeom prst="rect">
            <a:avLst/>
          </a:prstGeom>
        </p:spPr>
      </p:pic>
      <p:cxnSp>
        <p:nvCxnSpPr>
          <p:cNvPr id="43" name="Straight Arrow Connector 42">
            <a:extLst>
              <a:ext uri="{FF2B5EF4-FFF2-40B4-BE49-F238E27FC236}">
                <a16:creationId xmlns:a16="http://schemas.microsoft.com/office/drawing/2014/main" id="{EFEAC945-AF43-E639-298D-F7A34762D7FE}"/>
              </a:ext>
            </a:extLst>
          </p:cNvPr>
          <p:cNvCxnSpPr/>
          <p:nvPr/>
        </p:nvCxnSpPr>
        <p:spPr>
          <a:xfrm>
            <a:off x="7326802" y="5275830"/>
            <a:ext cx="2297443" cy="567440"/>
          </a:xfrm>
          <a:prstGeom prst="straightConnector1">
            <a:avLst/>
          </a:prstGeom>
          <a:ln w="28575">
            <a:solidFill>
              <a:schemeClr val="tx2">
                <a:lumMod val="50000"/>
                <a:lumOff val="50000"/>
              </a:schemeClr>
            </a:solidFill>
            <a:prstDash val="lgDash"/>
            <a:headEnd type="triangle"/>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61580C39-A6A0-0060-D886-48061402DE25}"/>
              </a:ext>
            </a:extLst>
          </p:cNvPr>
          <p:cNvSpPr txBox="1"/>
          <p:nvPr/>
        </p:nvSpPr>
        <p:spPr>
          <a:xfrm>
            <a:off x="2799187" y="4902718"/>
            <a:ext cx="823643" cy="253916"/>
          </a:xfrm>
          <a:prstGeom prst="rect">
            <a:avLst/>
          </a:prstGeom>
          <a:solidFill>
            <a:srgbClr val="0070C0"/>
          </a:solidFill>
        </p:spPr>
        <p:txBody>
          <a:bodyPr wrap="square" rtlCol="0">
            <a:spAutoFit/>
          </a:bodyPr>
          <a:lstStyle/>
          <a:p>
            <a:pPr algn="ctr" fontAlgn="base">
              <a:spcBef>
                <a:spcPct val="0"/>
              </a:spcBef>
              <a:spcAft>
                <a:spcPct val="0"/>
              </a:spcAft>
            </a:pPr>
            <a:r>
              <a:rPr lang="en-IN" sz="1050" b="1" dirty="0">
                <a:solidFill>
                  <a:srgbClr val="FFFFFF"/>
                </a:solidFill>
                <a:latin typeface="Arial" panose="020B0604020202020204" pitchFamily="34" charset="0"/>
                <a:ea typeface="宋体" panose="02010600030101010101" pitchFamily="2" charset="-122"/>
              </a:rPr>
              <a:t>Internet</a:t>
            </a:r>
          </a:p>
        </p:txBody>
      </p:sp>
      <p:sp>
        <p:nvSpPr>
          <p:cNvPr id="46" name="TextBox 45">
            <a:extLst>
              <a:ext uri="{FF2B5EF4-FFF2-40B4-BE49-F238E27FC236}">
                <a16:creationId xmlns:a16="http://schemas.microsoft.com/office/drawing/2014/main" id="{2D8FDBCA-200D-8698-9C5B-6350CECD51C0}"/>
              </a:ext>
            </a:extLst>
          </p:cNvPr>
          <p:cNvSpPr txBox="1"/>
          <p:nvPr/>
        </p:nvSpPr>
        <p:spPr>
          <a:xfrm>
            <a:off x="7736520" y="5370429"/>
            <a:ext cx="823643" cy="253916"/>
          </a:xfrm>
          <a:prstGeom prst="rect">
            <a:avLst/>
          </a:prstGeom>
          <a:solidFill>
            <a:srgbClr val="0070C0"/>
          </a:solidFill>
        </p:spPr>
        <p:txBody>
          <a:bodyPr wrap="square" rtlCol="0">
            <a:spAutoFit/>
          </a:bodyPr>
          <a:lstStyle/>
          <a:p>
            <a:pPr algn="ctr" fontAlgn="base">
              <a:spcBef>
                <a:spcPct val="0"/>
              </a:spcBef>
              <a:spcAft>
                <a:spcPct val="0"/>
              </a:spcAft>
            </a:pPr>
            <a:r>
              <a:rPr lang="en-IN" sz="1050" b="1" dirty="0">
                <a:solidFill>
                  <a:srgbClr val="FFFFFF"/>
                </a:solidFill>
                <a:latin typeface="Arial" panose="020B0604020202020204" pitchFamily="34" charset="0"/>
                <a:ea typeface="宋体" panose="02010600030101010101" pitchFamily="2" charset="-122"/>
              </a:rPr>
              <a:t>Internet</a:t>
            </a:r>
          </a:p>
        </p:txBody>
      </p:sp>
      <p:sp>
        <p:nvSpPr>
          <p:cNvPr id="47" name="TextBox 46">
            <a:extLst>
              <a:ext uri="{FF2B5EF4-FFF2-40B4-BE49-F238E27FC236}">
                <a16:creationId xmlns:a16="http://schemas.microsoft.com/office/drawing/2014/main" id="{1622E294-975F-3D6F-0EC9-86911CACCD12}"/>
              </a:ext>
            </a:extLst>
          </p:cNvPr>
          <p:cNvSpPr txBox="1"/>
          <p:nvPr/>
        </p:nvSpPr>
        <p:spPr>
          <a:xfrm>
            <a:off x="7652836" y="4274916"/>
            <a:ext cx="823643" cy="253916"/>
          </a:xfrm>
          <a:prstGeom prst="rect">
            <a:avLst/>
          </a:prstGeom>
          <a:solidFill>
            <a:srgbClr val="0070C0"/>
          </a:solidFill>
        </p:spPr>
        <p:txBody>
          <a:bodyPr wrap="square" rtlCol="0">
            <a:spAutoFit/>
          </a:bodyPr>
          <a:lstStyle/>
          <a:p>
            <a:pPr algn="ctr" fontAlgn="base">
              <a:spcBef>
                <a:spcPct val="0"/>
              </a:spcBef>
              <a:spcAft>
                <a:spcPct val="0"/>
              </a:spcAft>
            </a:pPr>
            <a:r>
              <a:rPr lang="en-IN" sz="1050" b="1" dirty="0">
                <a:solidFill>
                  <a:srgbClr val="FFFFFF"/>
                </a:solidFill>
                <a:latin typeface="Arial" panose="020B0604020202020204" pitchFamily="34" charset="0"/>
                <a:ea typeface="宋体" panose="02010600030101010101" pitchFamily="2" charset="-122"/>
              </a:rPr>
              <a:t>Internet</a:t>
            </a:r>
          </a:p>
        </p:txBody>
      </p:sp>
      <p:sp>
        <p:nvSpPr>
          <p:cNvPr id="48" name="TextBox 47">
            <a:extLst>
              <a:ext uri="{FF2B5EF4-FFF2-40B4-BE49-F238E27FC236}">
                <a16:creationId xmlns:a16="http://schemas.microsoft.com/office/drawing/2014/main" id="{F03D2A02-8314-80F7-535A-A6D2142A9F82}"/>
              </a:ext>
            </a:extLst>
          </p:cNvPr>
          <p:cNvSpPr txBox="1"/>
          <p:nvPr/>
        </p:nvSpPr>
        <p:spPr>
          <a:xfrm>
            <a:off x="5681021" y="3901699"/>
            <a:ext cx="823643" cy="253916"/>
          </a:xfrm>
          <a:prstGeom prst="rect">
            <a:avLst/>
          </a:prstGeom>
          <a:solidFill>
            <a:srgbClr val="0070C0"/>
          </a:solidFill>
        </p:spPr>
        <p:txBody>
          <a:bodyPr wrap="square" rtlCol="0">
            <a:spAutoFit/>
          </a:bodyPr>
          <a:lstStyle/>
          <a:p>
            <a:pPr algn="ctr" fontAlgn="base">
              <a:spcBef>
                <a:spcPct val="0"/>
              </a:spcBef>
              <a:spcAft>
                <a:spcPct val="0"/>
              </a:spcAft>
            </a:pPr>
            <a:r>
              <a:rPr lang="en-IN" sz="1050" b="1" dirty="0">
                <a:solidFill>
                  <a:srgbClr val="FFFFFF"/>
                </a:solidFill>
                <a:latin typeface="Arial" panose="020B0604020202020204" pitchFamily="34" charset="0"/>
                <a:ea typeface="宋体" panose="02010600030101010101" pitchFamily="2" charset="-122"/>
              </a:rPr>
              <a:t>Internet</a:t>
            </a:r>
          </a:p>
        </p:txBody>
      </p:sp>
      <p:sp>
        <p:nvSpPr>
          <p:cNvPr id="49" name="TextBox 48">
            <a:extLst>
              <a:ext uri="{FF2B5EF4-FFF2-40B4-BE49-F238E27FC236}">
                <a16:creationId xmlns:a16="http://schemas.microsoft.com/office/drawing/2014/main" id="{47E5C447-6380-6D4D-3A47-A4F854B83042}"/>
              </a:ext>
            </a:extLst>
          </p:cNvPr>
          <p:cNvSpPr txBox="1"/>
          <p:nvPr/>
        </p:nvSpPr>
        <p:spPr>
          <a:xfrm>
            <a:off x="3148653" y="3853298"/>
            <a:ext cx="823643" cy="253916"/>
          </a:xfrm>
          <a:prstGeom prst="rect">
            <a:avLst/>
          </a:prstGeom>
          <a:solidFill>
            <a:srgbClr val="0070C0"/>
          </a:solidFill>
        </p:spPr>
        <p:txBody>
          <a:bodyPr wrap="square" rtlCol="0">
            <a:spAutoFit/>
          </a:bodyPr>
          <a:lstStyle/>
          <a:p>
            <a:pPr algn="ctr" fontAlgn="base">
              <a:spcBef>
                <a:spcPct val="0"/>
              </a:spcBef>
              <a:spcAft>
                <a:spcPct val="0"/>
              </a:spcAft>
            </a:pPr>
            <a:r>
              <a:rPr lang="en-IN" sz="1050" b="1" dirty="0">
                <a:solidFill>
                  <a:srgbClr val="FFFFFF"/>
                </a:solidFill>
                <a:latin typeface="Arial" panose="020B0604020202020204" pitchFamily="34" charset="0"/>
                <a:ea typeface="宋体" panose="02010600030101010101" pitchFamily="2" charset="-122"/>
              </a:rPr>
              <a:t>Internet</a:t>
            </a:r>
          </a:p>
        </p:txBody>
      </p:sp>
      <p:sp>
        <p:nvSpPr>
          <p:cNvPr id="50" name="TextBox 49">
            <a:extLst>
              <a:ext uri="{FF2B5EF4-FFF2-40B4-BE49-F238E27FC236}">
                <a16:creationId xmlns:a16="http://schemas.microsoft.com/office/drawing/2014/main" id="{D5FEA728-D5C9-5A1C-96EE-DA27F41D0B6D}"/>
              </a:ext>
            </a:extLst>
          </p:cNvPr>
          <p:cNvSpPr txBox="1"/>
          <p:nvPr/>
        </p:nvSpPr>
        <p:spPr>
          <a:xfrm>
            <a:off x="3644680" y="1158943"/>
            <a:ext cx="761711" cy="507831"/>
          </a:xfrm>
          <a:prstGeom prst="rect">
            <a:avLst/>
          </a:prstGeom>
          <a:solidFill>
            <a:srgbClr val="0070C0"/>
          </a:solidFill>
        </p:spPr>
        <p:txBody>
          <a:bodyPr wrap="square" rtlCol="0">
            <a:spAutoFit/>
          </a:bodyPr>
          <a:lstStyle/>
          <a:p>
            <a:pPr algn="ctr" fontAlgn="base">
              <a:spcBef>
                <a:spcPct val="0"/>
              </a:spcBef>
              <a:spcAft>
                <a:spcPct val="0"/>
              </a:spcAft>
            </a:pPr>
            <a:r>
              <a:rPr lang="en-IN" sz="900" dirty="0">
                <a:solidFill>
                  <a:srgbClr val="FFFFFF"/>
                </a:solidFill>
                <a:latin typeface="Arial" panose="020B0604020202020204" pitchFamily="34" charset="0"/>
                <a:ea typeface="宋体" panose="02010600030101010101" pitchFamily="2" charset="-122"/>
              </a:rPr>
              <a:t>Cloud</a:t>
            </a:r>
          </a:p>
          <a:p>
            <a:pPr algn="ctr" fontAlgn="base">
              <a:spcBef>
                <a:spcPct val="0"/>
              </a:spcBef>
              <a:spcAft>
                <a:spcPct val="0"/>
              </a:spcAft>
            </a:pPr>
            <a:r>
              <a:rPr lang="en-IN" sz="900" dirty="0">
                <a:solidFill>
                  <a:srgbClr val="FFFFFF"/>
                </a:solidFill>
                <a:latin typeface="Arial" panose="020B0604020202020204" pitchFamily="34" charset="0"/>
                <a:ea typeface="宋体" panose="02010600030101010101" pitchFamily="2" charset="-122"/>
              </a:rPr>
              <a:t>Community Calling</a:t>
            </a:r>
          </a:p>
        </p:txBody>
      </p:sp>
      <p:sp>
        <p:nvSpPr>
          <p:cNvPr id="53" name="TextBox 52">
            <a:extLst>
              <a:ext uri="{FF2B5EF4-FFF2-40B4-BE49-F238E27FC236}">
                <a16:creationId xmlns:a16="http://schemas.microsoft.com/office/drawing/2014/main" id="{320527D0-4969-6787-D127-2A9A92459B48}"/>
              </a:ext>
            </a:extLst>
          </p:cNvPr>
          <p:cNvSpPr txBox="1"/>
          <p:nvPr/>
        </p:nvSpPr>
        <p:spPr>
          <a:xfrm>
            <a:off x="7982148" y="1172913"/>
            <a:ext cx="761711" cy="507831"/>
          </a:xfrm>
          <a:prstGeom prst="rect">
            <a:avLst/>
          </a:prstGeom>
          <a:solidFill>
            <a:srgbClr val="0070C0"/>
          </a:solidFill>
        </p:spPr>
        <p:txBody>
          <a:bodyPr wrap="square" rtlCol="0">
            <a:spAutoFit/>
          </a:bodyPr>
          <a:lstStyle/>
          <a:p>
            <a:pPr algn="ctr" fontAlgn="base">
              <a:spcBef>
                <a:spcPct val="0"/>
              </a:spcBef>
              <a:spcAft>
                <a:spcPct val="0"/>
              </a:spcAft>
            </a:pPr>
            <a:r>
              <a:rPr lang="en-IN" sz="900" dirty="0">
                <a:solidFill>
                  <a:srgbClr val="FFFFFF"/>
                </a:solidFill>
                <a:latin typeface="Arial" panose="020B0604020202020204" pitchFamily="34" charset="0"/>
                <a:ea typeface="宋体" panose="02010600030101010101" pitchFamily="2" charset="-122"/>
              </a:rPr>
              <a:t>Cloud</a:t>
            </a:r>
          </a:p>
          <a:p>
            <a:pPr algn="ctr" fontAlgn="base">
              <a:spcBef>
                <a:spcPct val="0"/>
              </a:spcBef>
              <a:spcAft>
                <a:spcPct val="0"/>
              </a:spcAft>
            </a:pPr>
            <a:r>
              <a:rPr lang="en-IN" sz="900" dirty="0">
                <a:solidFill>
                  <a:srgbClr val="FFFFFF"/>
                </a:solidFill>
                <a:latin typeface="Arial" panose="020B0604020202020204" pitchFamily="34" charset="0"/>
                <a:ea typeface="宋体" panose="02010600030101010101" pitchFamily="2" charset="-122"/>
              </a:rPr>
              <a:t>Community Calling</a:t>
            </a:r>
          </a:p>
        </p:txBody>
      </p:sp>
      <p:pic>
        <p:nvPicPr>
          <p:cNvPr id="4" name="Picture 3">
            <a:extLst>
              <a:ext uri="{FF2B5EF4-FFF2-40B4-BE49-F238E27FC236}">
                <a16:creationId xmlns:a16="http://schemas.microsoft.com/office/drawing/2014/main" id="{91662DFD-E74B-8A2C-F51E-585F67A812A3}"/>
              </a:ext>
            </a:extLst>
          </p:cNvPr>
          <p:cNvPicPr>
            <a:picLocks noChangeAspect="1"/>
          </p:cNvPicPr>
          <p:nvPr/>
        </p:nvPicPr>
        <p:blipFill>
          <a:blip r:embed="rId15"/>
          <a:stretch>
            <a:fillRect/>
          </a:stretch>
        </p:blipFill>
        <p:spPr>
          <a:xfrm>
            <a:off x="2881689" y="883972"/>
            <a:ext cx="388653" cy="712180"/>
          </a:xfrm>
          <a:prstGeom prst="rect">
            <a:avLst/>
          </a:prstGeom>
        </p:spPr>
      </p:pic>
      <p:pic>
        <p:nvPicPr>
          <p:cNvPr id="7" name="Picture 6">
            <a:extLst>
              <a:ext uri="{FF2B5EF4-FFF2-40B4-BE49-F238E27FC236}">
                <a16:creationId xmlns:a16="http://schemas.microsoft.com/office/drawing/2014/main" id="{63533E38-A5AF-A119-E59D-4E9BCE10D1EC}"/>
              </a:ext>
            </a:extLst>
          </p:cNvPr>
          <p:cNvPicPr>
            <a:picLocks noChangeAspect="1"/>
          </p:cNvPicPr>
          <p:nvPr/>
        </p:nvPicPr>
        <p:blipFill>
          <a:blip r:embed="rId15"/>
          <a:stretch>
            <a:fillRect/>
          </a:stretch>
        </p:blipFill>
        <p:spPr>
          <a:xfrm>
            <a:off x="4726353" y="890337"/>
            <a:ext cx="388653" cy="712180"/>
          </a:xfrm>
          <a:prstGeom prst="rect">
            <a:avLst/>
          </a:prstGeom>
        </p:spPr>
      </p:pic>
      <p:pic>
        <p:nvPicPr>
          <p:cNvPr id="20" name="Picture 19">
            <a:extLst>
              <a:ext uri="{FF2B5EF4-FFF2-40B4-BE49-F238E27FC236}">
                <a16:creationId xmlns:a16="http://schemas.microsoft.com/office/drawing/2014/main" id="{F68A8A92-E48B-0884-0204-F3D0265AF499}"/>
              </a:ext>
            </a:extLst>
          </p:cNvPr>
          <p:cNvPicPr>
            <a:picLocks noChangeAspect="1"/>
          </p:cNvPicPr>
          <p:nvPr/>
        </p:nvPicPr>
        <p:blipFill>
          <a:blip r:embed="rId15"/>
          <a:stretch>
            <a:fillRect/>
          </a:stretch>
        </p:blipFill>
        <p:spPr>
          <a:xfrm>
            <a:off x="7195507" y="868195"/>
            <a:ext cx="388653" cy="712180"/>
          </a:xfrm>
          <a:prstGeom prst="rect">
            <a:avLst/>
          </a:prstGeom>
        </p:spPr>
      </p:pic>
      <p:pic>
        <p:nvPicPr>
          <p:cNvPr id="22" name="Picture 21">
            <a:extLst>
              <a:ext uri="{FF2B5EF4-FFF2-40B4-BE49-F238E27FC236}">
                <a16:creationId xmlns:a16="http://schemas.microsoft.com/office/drawing/2014/main" id="{71EAA129-5875-C768-8D7E-576ECAD29D94}"/>
              </a:ext>
            </a:extLst>
          </p:cNvPr>
          <p:cNvPicPr>
            <a:picLocks noChangeAspect="1"/>
          </p:cNvPicPr>
          <p:nvPr/>
        </p:nvPicPr>
        <p:blipFill>
          <a:blip r:embed="rId15"/>
          <a:stretch>
            <a:fillRect/>
          </a:stretch>
        </p:blipFill>
        <p:spPr>
          <a:xfrm>
            <a:off x="9115984" y="905716"/>
            <a:ext cx="388653" cy="712180"/>
          </a:xfrm>
          <a:prstGeom prst="rect">
            <a:avLst/>
          </a:prstGeom>
        </p:spPr>
      </p:pic>
      <p:pic>
        <p:nvPicPr>
          <p:cNvPr id="30" name="Picture 29">
            <a:extLst>
              <a:ext uri="{FF2B5EF4-FFF2-40B4-BE49-F238E27FC236}">
                <a16:creationId xmlns:a16="http://schemas.microsoft.com/office/drawing/2014/main" id="{52D1380F-3873-3F4A-EB8E-48ADBE425F87}"/>
              </a:ext>
            </a:extLst>
          </p:cNvPr>
          <p:cNvPicPr>
            <a:picLocks noChangeAspect="1"/>
          </p:cNvPicPr>
          <p:nvPr/>
        </p:nvPicPr>
        <p:blipFill>
          <a:blip r:embed="rId16"/>
          <a:stretch>
            <a:fillRect/>
          </a:stretch>
        </p:blipFill>
        <p:spPr>
          <a:xfrm>
            <a:off x="2792599" y="1684469"/>
            <a:ext cx="655929" cy="448441"/>
          </a:xfrm>
          <a:prstGeom prst="rect">
            <a:avLst/>
          </a:prstGeom>
        </p:spPr>
      </p:pic>
      <p:pic>
        <p:nvPicPr>
          <p:cNvPr id="31" name="Picture 30">
            <a:extLst>
              <a:ext uri="{FF2B5EF4-FFF2-40B4-BE49-F238E27FC236}">
                <a16:creationId xmlns:a16="http://schemas.microsoft.com/office/drawing/2014/main" id="{06C5DB27-465E-80CA-3917-087BA7F88519}"/>
              </a:ext>
            </a:extLst>
          </p:cNvPr>
          <p:cNvPicPr>
            <a:picLocks noChangeAspect="1"/>
          </p:cNvPicPr>
          <p:nvPr/>
        </p:nvPicPr>
        <p:blipFill>
          <a:blip r:embed="rId16"/>
          <a:stretch>
            <a:fillRect/>
          </a:stretch>
        </p:blipFill>
        <p:spPr>
          <a:xfrm>
            <a:off x="4638725" y="1681090"/>
            <a:ext cx="655929" cy="448441"/>
          </a:xfrm>
          <a:prstGeom prst="rect">
            <a:avLst/>
          </a:prstGeom>
        </p:spPr>
      </p:pic>
      <p:pic>
        <p:nvPicPr>
          <p:cNvPr id="32" name="Picture 31">
            <a:extLst>
              <a:ext uri="{FF2B5EF4-FFF2-40B4-BE49-F238E27FC236}">
                <a16:creationId xmlns:a16="http://schemas.microsoft.com/office/drawing/2014/main" id="{3D1628B2-392C-3AC1-7A55-2FA0D5EE61AD}"/>
              </a:ext>
            </a:extLst>
          </p:cNvPr>
          <p:cNvPicPr>
            <a:picLocks noChangeAspect="1"/>
          </p:cNvPicPr>
          <p:nvPr/>
        </p:nvPicPr>
        <p:blipFill>
          <a:blip r:embed="rId16"/>
          <a:stretch>
            <a:fillRect/>
          </a:stretch>
        </p:blipFill>
        <p:spPr>
          <a:xfrm>
            <a:off x="7145475" y="1669065"/>
            <a:ext cx="655929" cy="448441"/>
          </a:xfrm>
          <a:prstGeom prst="rect">
            <a:avLst/>
          </a:prstGeom>
        </p:spPr>
      </p:pic>
      <p:pic>
        <p:nvPicPr>
          <p:cNvPr id="35" name="Picture 34">
            <a:extLst>
              <a:ext uri="{FF2B5EF4-FFF2-40B4-BE49-F238E27FC236}">
                <a16:creationId xmlns:a16="http://schemas.microsoft.com/office/drawing/2014/main" id="{D27986D9-F5DE-3A4F-A56B-ED06E39D6BD1}"/>
              </a:ext>
            </a:extLst>
          </p:cNvPr>
          <p:cNvPicPr>
            <a:picLocks noChangeAspect="1"/>
          </p:cNvPicPr>
          <p:nvPr/>
        </p:nvPicPr>
        <p:blipFill>
          <a:blip r:embed="rId16"/>
          <a:stretch>
            <a:fillRect/>
          </a:stretch>
        </p:blipFill>
        <p:spPr>
          <a:xfrm>
            <a:off x="8952269" y="1706246"/>
            <a:ext cx="655929" cy="448441"/>
          </a:xfrm>
          <a:prstGeom prst="rect">
            <a:avLst/>
          </a:prstGeom>
        </p:spPr>
      </p:pic>
      <p:pic>
        <p:nvPicPr>
          <p:cNvPr id="37" name="Picture 36">
            <a:extLst>
              <a:ext uri="{FF2B5EF4-FFF2-40B4-BE49-F238E27FC236}">
                <a16:creationId xmlns:a16="http://schemas.microsoft.com/office/drawing/2014/main" id="{2875C3C5-0663-3E18-5B42-FC4A02E9BCB3}"/>
              </a:ext>
            </a:extLst>
          </p:cNvPr>
          <p:cNvPicPr>
            <a:picLocks noChangeAspect="1"/>
          </p:cNvPicPr>
          <p:nvPr/>
        </p:nvPicPr>
        <p:blipFill>
          <a:blip r:embed="rId17"/>
          <a:stretch>
            <a:fillRect/>
          </a:stretch>
        </p:blipFill>
        <p:spPr>
          <a:xfrm>
            <a:off x="2881689" y="5690144"/>
            <a:ext cx="2036158" cy="985658"/>
          </a:xfrm>
          <a:prstGeom prst="rect">
            <a:avLst/>
          </a:prstGeom>
        </p:spPr>
      </p:pic>
      <p:cxnSp>
        <p:nvCxnSpPr>
          <p:cNvPr id="40" name="Straight Arrow Connector 39">
            <a:extLst>
              <a:ext uri="{FF2B5EF4-FFF2-40B4-BE49-F238E27FC236}">
                <a16:creationId xmlns:a16="http://schemas.microsoft.com/office/drawing/2014/main" id="{9FA693E3-6B01-621B-626C-C63249CBBB55}"/>
              </a:ext>
            </a:extLst>
          </p:cNvPr>
          <p:cNvCxnSpPr>
            <a:cxnSpLocks/>
          </p:cNvCxnSpPr>
          <p:nvPr/>
        </p:nvCxnSpPr>
        <p:spPr>
          <a:xfrm flipH="1">
            <a:off x="4994694" y="5559550"/>
            <a:ext cx="1065303" cy="738347"/>
          </a:xfrm>
          <a:prstGeom prst="straightConnector1">
            <a:avLst/>
          </a:prstGeom>
          <a:ln w="28575">
            <a:solidFill>
              <a:schemeClr val="tx2">
                <a:lumMod val="50000"/>
                <a:lumOff val="50000"/>
              </a:schemeClr>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B73970A3-780F-D2C6-5ED9-E4BB6519D576}"/>
              </a:ext>
            </a:extLst>
          </p:cNvPr>
          <p:cNvSpPr txBox="1"/>
          <p:nvPr/>
        </p:nvSpPr>
        <p:spPr>
          <a:xfrm>
            <a:off x="5194394" y="5802552"/>
            <a:ext cx="823643" cy="253916"/>
          </a:xfrm>
          <a:prstGeom prst="rect">
            <a:avLst/>
          </a:prstGeom>
          <a:solidFill>
            <a:srgbClr val="0070C0"/>
          </a:solidFill>
        </p:spPr>
        <p:txBody>
          <a:bodyPr wrap="square" rtlCol="0">
            <a:spAutoFit/>
          </a:bodyPr>
          <a:lstStyle/>
          <a:p>
            <a:pPr algn="ctr" fontAlgn="base">
              <a:spcBef>
                <a:spcPct val="0"/>
              </a:spcBef>
              <a:spcAft>
                <a:spcPct val="0"/>
              </a:spcAft>
            </a:pPr>
            <a:r>
              <a:rPr lang="en-IN" sz="1050" b="1" dirty="0">
                <a:solidFill>
                  <a:srgbClr val="FFFFFF"/>
                </a:solidFill>
                <a:latin typeface="Arial" panose="020B0604020202020204" pitchFamily="34" charset="0"/>
                <a:ea typeface="宋体" panose="02010600030101010101" pitchFamily="2" charset="-122"/>
              </a:rPr>
              <a:t>Internet</a:t>
            </a:r>
          </a:p>
        </p:txBody>
      </p:sp>
      <p:sp>
        <p:nvSpPr>
          <p:cNvPr id="60" name="TextBox 59">
            <a:extLst>
              <a:ext uri="{FF2B5EF4-FFF2-40B4-BE49-F238E27FC236}">
                <a16:creationId xmlns:a16="http://schemas.microsoft.com/office/drawing/2014/main" id="{1765E0F5-C667-B28D-AB7B-558446F3A621}"/>
              </a:ext>
            </a:extLst>
          </p:cNvPr>
          <p:cNvSpPr txBox="1"/>
          <p:nvPr/>
        </p:nvSpPr>
        <p:spPr>
          <a:xfrm>
            <a:off x="260029" y="6020898"/>
            <a:ext cx="3010313" cy="276999"/>
          </a:xfrm>
          <a:prstGeom prst="rect">
            <a:avLst/>
          </a:prstGeom>
          <a:noFill/>
        </p:spPr>
        <p:txBody>
          <a:bodyPr wrap="square" rtlCol="0">
            <a:spAutoFit/>
          </a:bodyPr>
          <a:lstStyle/>
          <a:p>
            <a:pPr algn="ctr" fontAlgn="base">
              <a:spcBef>
                <a:spcPct val="0"/>
              </a:spcBef>
              <a:spcAft>
                <a:spcPct val="0"/>
              </a:spcAft>
            </a:pPr>
            <a:r>
              <a:rPr lang="en-IN" sz="1200" b="1" dirty="0">
                <a:solidFill>
                  <a:srgbClr val="000000"/>
                </a:solidFill>
                <a:latin typeface="Arial" panose="020B0604020202020204" pitchFamily="34" charset="0"/>
                <a:ea typeface="宋体" panose="02010600030101010101" pitchFamily="2" charset="-122"/>
              </a:rPr>
              <a:t>Property Manager Web portal</a:t>
            </a:r>
          </a:p>
        </p:txBody>
      </p:sp>
      <p:sp>
        <p:nvSpPr>
          <p:cNvPr id="62" name="TextBox 61">
            <a:extLst>
              <a:ext uri="{FF2B5EF4-FFF2-40B4-BE49-F238E27FC236}">
                <a16:creationId xmlns:a16="http://schemas.microsoft.com/office/drawing/2014/main" id="{1F96ADCF-7925-2AE7-A813-0D7D3A104BB7}"/>
              </a:ext>
            </a:extLst>
          </p:cNvPr>
          <p:cNvSpPr txBox="1"/>
          <p:nvPr/>
        </p:nvSpPr>
        <p:spPr>
          <a:xfrm>
            <a:off x="2792599" y="2126049"/>
            <a:ext cx="761711" cy="307777"/>
          </a:xfrm>
          <a:prstGeom prst="rect">
            <a:avLst/>
          </a:prstGeom>
          <a:noFill/>
        </p:spPr>
        <p:txBody>
          <a:bodyPr wrap="square" rtlCol="0">
            <a:spAutoFit/>
          </a:bodyPr>
          <a:lstStyle/>
          <a:p>
            <a:pPr algn="ctr" fontAlgn="base">
              <a:spcBef>
                <a:spcPct val="0"/>
              </a:spcBef>
              <a:spcAft>
                <a:spcPct val="0"/>
              </a:spcAft>
            </a:pPr>
            <a:r>
              <a:rPr lang="en-IN" sz="700" b="1" dirty="0">
                <a:solidFill>
                  <a:srgbClr val="000000"/>
                </a:solidFill>
                <a:latin typeface="Arial" panose="020B0604020202020204" pitchFamily="34" charset="0"/>
                <a:ea typeface="宋体" panose="02010600030101010101" pitchFamily="2" charset="-122"/>
              </a:rPr>
              <a:t>Resident </a:t>
            </a:r>
          </a:p>
          <a:p>
            <a:pPr algn="ctr" fontAlgn="base">
              <a:spcBef>
                <a:spcPct val="0"/>
              </a:spcBef>
              <a:spcAft>
                <a:spcPct val="0"/>
              </a:spcAft>
            </a:pPr>
            <a:r>
              <a:rPr lang="en-IN" sz="700" b="1" dirty="0">
                <a:solidFill>
                  <a:srgbClr val="000000"/>
                </a:solidFill>
                <a:latin typeface="Arial" panose="020B0604020202020204" pitchFamily="34" charset="0"/>
                <a:ea typeface="宋体" panose="02010600030101010101" pitchFamily="2" charset="-122"/>
              </a:rPr>
              <a:t>using App</a:t>
            </a:r>
          </a:p>
        </p:txBody>
      </p:sp>
      <p:sp>
        <p:nvSpPr>
          <p:cNvPr id="63" name="TextBox 62">
            <a:extLst>
              <a:ext uri="{FF2B5EF4-FFF2-40B4-BE49-F238E27FC236}">
                <a16:creationId xmlns:a16="http://schemas.microsoft.com/office/drawing/2014/main" id="{238DAE40-250C-E342-2CB5-0B6A15CD3756}"/>
              </a:ext>
            </a:extLst>
          </p:cNvPr>
          <p:cNvSpPr txBox="1"/>
          <p:nvPr/>
        </p:nvSpPr>
        <p:spPr>
          <a:xfrm>
            <a:off x="4607041" y="2141558"/>
            <a:ext cx="761711" cy="307777"/>
          </a:xfrm>
          <a:prstGeom prst="rect">
            <a:avLst/>
          </a:prstGeom>
          <a:noFill/>
        </p:spPr>
        <p:txBody>
          <a:bodyPr wrap="square" rtlCol="0">
            <a:spAutoFit/>
          </a:bodyPr>
          <a:lstStyle/>
          <a:p>
            <a:pPr algn="ctr" fontAlgn="base">
              <a:spcBef>
                <a:spcPct val="0"/>
              </a:spcBef>
              <a:spcAft>
                <a:spcPct val="0"/>
              </a:spcAft>
            </a:pPr>
            <a:r>
              <a:rPr lang="en-IN" sz="700" b="1" dirty="0">
                <a:solidFill>
                  <a:srgbClr val="000000"/>
                </a:solidFill>
                <a:latin typeface="Arial" panose="020B0604020202020204" pitchFamily="34" charset="0"/>
                <a:ea typeface="宋体" panose="02010600030101010101" pitchFamily="2" charset="-122"/>
              </a:rPr>
              <a:t>Resident </a:t>
            </a:r>
          </a:p>
          <a:p>
            <a:pPr algn="ctr" fontAlgn="base">
              <a:spcBef>
                <a:spcPct val="0"/>
              </a:spcBef>
              <a:spcAft>
                <a:spcPct val="0"/>
              </a:spcAft>
            </a:pPr>
            <a:r>
              <a:rPr lang="en-IN" sz="700" b="1" dirty="0">
                <a:solidFill>
                  <a:srgbClr val="000000"/>
                </a:solidFill>
                <a:latin typeface="Arial" panose="020B0604020202020204" pitchFamily="34" charset="0"/>
                <a:ea typeface="宋体" panose="02010600030101010101" pitchFamily="2" charset="-122"/>
              </a:rPr>
              <a:t>using App</a:t>
            </a:r>
          </a:p>
        </p:txBody>
      </p:sp>
      <p:sp>
        <p:nvSpPr>
          <p:cNvPr id="64" name="TextBox 63">
            <a:extLst>
              <a:ext uri="{FF2B5EF4-FFF2-40B4-BE49-F238E27FC236}">
                <a16:creationId xmlns:a16="http://schemas.microsoft.com/office/drawing/2014/main" id="{CCBE60FE-9F53-2936-84C7-1586271B02B8}"/>
              </a:ext>
            </a:extLst>
          </p:cNvPr>
          <p:cNvSpPr txBox="1"/>
          <p:nvPr/>
        </p:nvSpPr>
        <p:spPr>
          <a:xfrm>
            <a:off x="7094076" y="2117506"/>
            <a:ext cx="761711" cy="307777"/>
          </a:xfrm>
          <a:prstGeom prst="rect">
            <a:avLst/>
          </a:prstGeom>
          <a:noFill/>
        </p:spPr>
        <p:txBody>
          <a:bodyPr wrap="square" rtlCol="0">
            <a:spAutoFit/>
          </a:bodyPr>
          <a:lstStyle/>
          <a:p>
            <a:pPr algn="ctr" fontAlgn="base">
              <a:spcBef>
                <a:spcPct val="0"/>
              </a:spcBef>
              <a:spcAft>
                <a:spcPct val="0"/>
              </a:spcAft>
            </a:pPr>
            <a:r>
              <a:rPr lang="en-IN" sz="700" b="1" dirty="0">
                <a:solidFill>
                  <a:srgbClr val="000000"/>
                </a:solidFill>
                <a:latin typeface="Arial" panose="020B0604020202020204" pitchFamily="34" charset="0"/>
                <a:ea typeface="宋体" panose="02010600030101010101" pitchFamily="2" charset="-122"/>
              </a:rPr>
              <a:t>Resident </a:t>
            </a:r>
          </a:p>
          <a:p>
            <a:pPr algn="ctr" fontAlgn="base">
              <a:spcBef>
                <a:spcPct val="0"/>
              </a:spcBef>
              <a:spcAft>
                <a:spcPct val="0"/>
              </a:spcAft>
            </a:pPr>
            <a:r>
              <a:rPr lang="en-IN" sz="700" b="1" dirty="0">
                <a:solidFill>
                  <a:srgbClr val="000000"/>
                </a:solidFill>
                <a:latin typeface="Arial" panose="020B0604020202020204" pitchFamily="34" charset="0"/>
                <a:ea typeface="宋体" panose="02010600030101010101" pitchFamily="2" charset="-122"/>
              </a:rPr>
              <a:t>using App</a:t>
            </a:r>
          </a:p>
        </p:txBody>
      </p:sp>
      <p:sp>
        <p:nvSpPr>
          <p:cNvPr id="65" name="TextBox 64">
            <a:extLst>
              <a:ext uri="{FF2B5EF4-FFF2-40B4-BE49-F238E27FC236}">
                <a16:creationId xmlns:a16="http://schemas.microsoft.com/office/drawing/2014/main" id="{80BDE036-9F6B-BC72-E725-E1D0A6072176}"/>
              </a:ext>
            </a:extLst>
          </p:cNvPr>
          <p:cNvSpPr txBox="1"/>
          <p:nvPr/>
        </p:nvSpPr>
        <p:spPr>
          <a:xfrm>
            <a:off x="8946716" y="2185540"/>
            <a:ext cx="761711" cy="307777"/>
          </a:xfrm>
          <a:prstGeom prst="rect">
            <a:avLst/>
          </a:prstGeom>
          <a:noFill/>
        </p:spPr>
        <p:txBody>
          <a:bodyPr wrap="square" rtlCol="0">
            <a:spAutoFit/>
          </a:bodyPr>
          <a:lstStyle/>
          <a:p>
            <a:pPr algn="ctr" fontAlgn="base">
              <a:spcBef>
                <a:spcPct val="0"/>
              </a:spcBef>
              <a:spcAft>
                <a:spcPct val="0"/>
              </a:spcAft>
            </a:pPr>
            <a:r>
              <a:rPr lang="en-IN" sz="700" b="1" dirty="0">
                <a:solidFill>
                  <a:srgbClr val="000000"/>
                </a:solidFill>
                <a:latin typeface="Arial" panose="020B0604020202020204" pitchFamily="34" charset="0"/>
                <a:ea typeface="宋体" panose="02010600030101010101" pitchFamily="2" charset="-122"/>
              </a:rPr>
              <a:t>Resident </a:t>
            </a:r>
          </a:p>
          <a:p>
            <a:pPr algn="ctr" fontAlgn="base">
              <a:spcBef>
                <a:spcPct val="0"/>
              </a:spcBef>
              <a:spcAft>
                <a:spcPct val="0"/>
              </a:spcAft>
            </a:pPr>
            <a:r>
              <a:rPr lang="en-IN" sz="700" b="1" dirty="0">
                <a:solidFill>
                  <a:srgbClr val="000000"/>
                </a:solidFill>
                <a:latin typeface="Arial" panose="020B0604020202020204" pitchFamily="34" charset="0"/>
                <a:ea typeface="宋体" panose="02010600030101010101" pitchFamily="2" charset="-122"/>
              </a:rPr>
              <a:t>using App</a:t>
            </a:r>
          </a:p>
        </p:txBody>
      </p:sp>
      <p:sp>
        <p:nvSpPr>
          <p:cNvPr id="66" name="TextBox 65">
            <a:extLst>
              <a:ext uri="{FF2B5EF4-FFF2-40B4-BE49-F238E27FC236}">
                <a16:creationId xmlns:a16="http://schemas.microsoft.com/office/drawing/2014/main" id="{D1D23F0F-424D-BE08-5EB2-5BB848BC95E3}"/>
              </a:ext>
            </a:extLst>
          </p:cNvPr>
          <p:cNvSpPr txBox="1"/>
          <p:nvPr/>
        </p:nvSpPr>
        <p:spPr>
          <a:xfrm>
            <a:off x="499920" y="6320550"/>
            <a:ext cx="2477815" cy="200055"/>
          </a:xfrm>
          <a:prstGeom prst="rect">
            <a:avLst/>
          </a:prstGeom>
          <a:solidFill>
            <a:srgbClr val="FFC000"/>
          </a:solidFill>
        </p:spPr>
        <p:txBody>
          <a:bodyPr wrap="square" rtlCol="0">
            <a:spAutoFit/>
          </a:bodyPr>
          <a:lstStyle/>
          <a:p>
            <a:pPr algn="ctr" fontAlgn="base">
              <a:spcBef>
                <a:spcPct val="0"/>
              </a:spcBef>
              <a:spcAft>
                <a:spcPct val="0"/>
              </a:spcAft>
            </a:pPr>
            <a:r>
              <a:rPr lang="en-IN" sz="700" b="1" dirty="0">
                <a:latin typeface="Arial" panose="020B0604020202020204" pitchFamily="34" charset="0"/>
                <a:ea typeface="宋体" panose="02010600030101010101" pitchFamily="2" charset="-122"/>
              </a:rPr>
              <a:t>Visitor Management, Entry Reports, Messaging</a:t>
            </a:r>
          </a:p>
        </p:txBody>
      </p:sp>
      <p:sp>
        <p:nvSpPr>
          <p:cNvPr id="70" name="TextBox 69">
            <a:extLst>
              <a:ext uri="{FF2B5EF4-FFF2-40B4-BE49-F238E27FC236}">
                <a16:creationId xmlns:a16="http://schemas.microsoft.com/office/drawing/2014/main" id="{A84C6F36-6606-7FDD-9410-3CE069056F14}"/>
              </a:ext>
            </a:extLst>
          </p:cNvPr>
          <p:cNvSpPr txBox="1"/>
          <p:nvPr/>
        </p:nvSpPr>
        <p:spPr>
          <a:xfrm>
            <a:off x="10634146" y="148302"/>
            <a:ext cx="1557854" cy="553998"/>
          </a:xfrm>
          <a:prstGeom prst="rect">
            <a:avLst/>
          </a:prstGeom>
          <a:solidFill>
            <a:srgbClr val="FF0000"/>
          </a:solidFill>
        </p:spPr>
        <p:txBody>
          <a:bodyPr wrap="square" rtlCol="0">
            <a:spAutoFit/>
          </a:bodyPr>
          <a:lstStyle/>
          <a:p>
            <a:pPr algn="ctr" fontAlgn="base">
              <a:spcBef>
                <a:spcPct val="0"/>
              </a:spcBef>
              <a:spcAft>
                <a:spcPct val="0"/>
              </a:spcAft>
            </a:pPr>
            <a:r>
              <a:rPr lang="en-IN" sz="1200" b="1" dirty="0">
                <a:solidFill>
                  <a:schemeClr val="bg1"/>
                </a:solidFill>
                <a:latin typeface="Arial" panose="020B0604020202020204" pitchFamily="34" charset="0"/>
                <a:ea typeface="宋体" panose="02010600030101010101" pitchFamily="2" charset="-122"/>
              </a:rPr>
              <a:t>Confident Elite, </a:t>
            </a:r>
          </a:p>
          <a:p>
            <a:pPr algn="ctr" fontAlgn="base">
              <a:spcBef>
                <a:spcPct val="0"/>
              </a:spcBef>
              <a:spcAft>
                <a:spcPct val="0"/>
              </a:spcAft>
            </a:pPr>
            <a:r>
              <a:rPr lang="en-IN" sz="900" i="1" dirty="0">
                <a:solidFill>
                  <a:schemeClr val="bg1"/>
                </a:solidFill>
              </a:rPr>
              <a:t>Christopher Nagar, </a:t>
            </a:r>
          </a:p>
          <a:p>
            <a:pPr algn="ctr" fontAlgn="base">
              <a:spcBef>
                <a:spcPct val="0"/>
              </a:spcBef>
              <a:spcAft>
                <a:spcPct val="0"/>
              </a:spcAft>
            </a:pPr>
            <a:r>
              <a:rPr lang="en-IN" sz="900" i="1" dirty="0">
                <a:solidFill>
                  <a:schemeClr val="bg1"/>
                </a:solidFill>
              </a:rPr>
              <a:t>Thrissur</a:t>
            </a:r>
            <a:r>
              <a:rPr lang="en-IN" sz="900" i="1" dirty="0">
                <a:solidFill>
                  <a:schemeClr val="bg1"/>
                </a:solidFill>
                <a:latin typeface="Arial" panose="020B0604020202020204" pitchFamily="34" charset="0"/>
                <a:ea typeface="宋体" panose="02010600030101010101" pitchFamily="2" charset="-122"/>
              </a:rPr>
              <a:t>, Kerala</a:t>
            </a:r>
          </a:p>
        </p:txBody>
      </p:sp>
    </p:spTree>
    <p:extLst>
      <p:ext uri="{BB962C8B-B14F-4D97-AF65-F5344CB8AC3E}">
        <p14:creationId xmlns:p14="http://schemas.microsoft.com/office/powerpoint/2010/main" val="425053858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2911"/>
            <a:chOff x="0" y="0"/>
            <a:chExt cx="10260330" cy="6840220"/>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7488796" y="1890306"/>
              <a:ext cx="1659889" cy="39370"/>
            </a:xfrm>
            <a:custGeom>
              <a:avLst/>
              <a:gdLst/>
              <a:ahLst/>
              <a:cxnLst/>
              <a:rect l="l" t="t" r="r" b="b"/>
              <a:pathLst>
                <a:path w="1659890"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1265383" y="2123748"/>
            <a:ext cx="9711948" cy="843845"/>
          </a:xfrm>
          <a:prstGeom prst="rect">
            <a:avLst/>
          </a:prstGeom>
        </p:spPr>
        <p:txBody>
          <a:bodyPr vert="horz" wrap="square" lIns="0" tIns="12724" rIns="0" bIns="0" rtlCol="0">
            <a:spAutoFit/>
          </a:bodyPr>
          <a:lstStyle/>
          <a:p>
            <a:pPr marL="12724" algn="r">
              <a:spcBef>
                <a:spcPts val="100"/>
              </a:spcBef>
            </a:pPr>
            <a:r>
              <a:rPr lang="en-IN" sz="6000" dirty="0"/>
              <a:t>VCA &amp; Paging</a:t>
            </a:r>
            <a:endParaRPr sz="4000" spc="376" dirty="0">
              <a:latin typeface="Roboto Medium" pitchFamily="2" charset="0"/>
              <a:ea typeface="Roboto Medium" pitchFamily="2"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362865"/>
            <a:ext cx="1956918" cy="606645"/>
          </a:xfrm>
          <a:prstGeom prst="rect">
            <a:avLst/>
          </a:prstGeom>
        </p:spPr>
      </p:pic>
    </p:spTree>
    <p:extLst>
      <p:ext uri="{BB962C8B-B14F-4D97-AF65-F5344CB8AC3E}">
        <p14:creationId xmlns:p14="http://schemas.microsoft.com/office/powerpoint/2010/main" val="3178036641"/>
      </p:ext>
    </p:extLst>
  </p:cSld>
  <p:clrMapOvr>
    <a:masterClrMapping/>
  </p:clrMapOvr>
  <p:transition spd="med">
    <p:pull/>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59"/>
          <p:cNvSpPr txBox="1">
            <a:spLocks noGrp="1"/>
          </p:cNvSpPr>
          <p:nvPr>
            <p:ph type="title"/>
          </p:nvPr>
        </p:nvSpPr>
        <p:spPr>
          <a:xfrm>
            <a:off x="359574" y="141190"/>
            <a:ext cx="5444068" cy="657430"/>
          </a:xfrm>
          <a:noFill/>
          <a:ln>
            <a:noFill/>
          </a:ln>
        </p:spPr>
        <p:txBody>
          <a:bodyPr spcFirstLastPara="1" wrap="square" lIns="91425" tIns="45700" rIns="91425" bIns="45700" anchor="ctr" anchorCtr="0">
            <a:normAutofit/>
          </a:bodyPr>
          <a:lstStyle/>
          <a:p>
            <a:pPr lvl="0"/>
            <a:r>
              <a:rPr lang="en-GB" dirty="0"/>
              <a:t>Server options:  platform flexibility</a:t>
            </a:r>
          </a:p>
        </p:txBody>
      </p:sp>
      <p:sp>
        <p:nvSpPr>
          <p:cNvPr id="3" name="Text Placeholder 2">
            <a:extLst>
              <a:ext uri="{FF2B5EF4-FFF2-40B4-BE49-F238E27FC236}">
                <a16:creationId xmlns:a16="http://schemas.microsoft.com/office/drawing/2014/main" id="{A4351C48-AFFC-0D4E-B246-031F323E052E}"/>
              </a:ext>
            </a:extLst>
          </p:cNvPr>
          <p:cNvSpPr>
            <a:spLocks noGrp="1"/>
          </p:cNvSpPr>
          <p:nvPr>
            <p:ph type="body" idx="1"/>
          </p:nvPr>
        </p:nvSpPr>
        <p:spPr>
          <a:xfrm>
            <a:off x="730045" y="1560154"/>
            <a:ext cx="4461715" cy="4351338"/>
          </a:xfrm>
        </p:spPr>
        <p:txBody>
          <a:bodyPr>
            <a:normAutofit fontScale="92500" lnSpcReduction="10000"/>
          </a:bodyPr>
          <a:lstStyle/>
          <a:p>
            <a:r>
              <a:rPr lang="en-US" dirty="0"/>
              <a:t>Ai Bridge </a:t>
            </a:r>
          </a:p>
          <a:p>
            <a:pPr lvl="1"/>
            <a:r>
              <a:rPr lang="en-US" dirty="0"/>
              <a:t>Jetson Orin powered embedded edge device</a:t>
            </a:r>
          </a:p>
          <a:p>
            <a:pPr lvl="1"/>
            <a:r>
              <a:rPr lang="en-US" dirty="0"/>
              <a:t>Up to 12 channels of Ai</a:t>
            </a:r>
          </a:p>
          <a:p>
            <a:pPr lvl="1"/>
            <a:r>
              <a:rPr lang="en-US" dirty="0"/>
              <a:t>ANPR, Face recognition, Forensic Search</a:t>
            </a:r>
          </a:p>
          <a:p>
            <a:pPr lvl="1"/>
            <a:r>
              <a:rPr lang="en-US" dirty="0"/>
              <a:t>Small form factor</a:t>
            </a:r>
          </a:p>
          <a:p>
            <a:pPr lvl="1"/>
            <a:endParaRPr lang="en-US" dirty="0"/>
          </a:p>
          <a:p>
            <a:r>
              <a:rPr lang="en-US" dirty="0"/>
              <a:t>Servers</a:t>
            </a:r>
          </a:p>
          <a:p>
            <a:pPr lvl="1"/>
            <a:r>
              <a:rPr lang="en-US" dirty="0"/>
              <a:t>Intel powered rack mounted servers </a:t>
            </a:r>
          </a:p>
          <a:p>
            <a:pPr lvl="1"/>
            <a:r>
              <a:rPr lang="en-US" dirty="0"/>
              <a:t>25-150 channels</a:t>
            </a:r>
          </a:p>
          <a:p>
            <a:pPr lvl="1"/>
            <a:r>
              <a:rPr lang="en-US" dirty="0"/>
              <a:t>Suitable for wide range of analytics use cases</a:t>
            </a:r>
          </a:p>
        </p:txBody>
      </p:sp>
      <p:pic>
        <p:nvPicPr>
          <p:cNvPr id="558" name="Google Shape;558;p59"/>
          <p:cNvPicPr preferRelativeResize="0"/>
          <p:nvPr/>
        </p:nvPicPr>
        <p:blipFill rotWithShape="1">
          <a:blip r:embed="rId3">
            <a:alphaModFix/>
          </a:blip>
          <a:srcRect/>
          <a:stretch/>
        </p:blipFill>
        <p:spPr>
          <a:xfrm>
            <a:off x="10258375" y="6266205"/>
            <a:ext cx="791325" cy="332358"/>
          </a:xfrm>
          <a:prstGeom prst="rect">
            <a:avLst/>
          </a:prstGeom>
          <a:noFill/>
          <a:ln>
            <a:noFill/>
          </a:ln>
        </p:spPr>
      </p:pic>
      <p:pic>
        <p:nvPicPr>
          <p:cNvPr id="586" name="Google Shape;586;p59"/>
          <p:cNvPicPr preferRelativeResize="0"/>
          <p:nvPr/>
        </p:nvPicPr>
        <p:blipFill rotWithShape="1">
          <a:blip r:embed="rId4">
            <a:alphaModFix/>
          </a:blip>
          <a:srcRect/>
          <a:stretch/>
        </p:blipFill>
        <p:spPr>
          <a:xfrm>
            <a:off x="6477257" y="1924405"/>
            <a:ext cx="1001159" cy="296562"/>
          </a:xfrm>
          <a:prstGeom prst="rect">
            <a:avLst/>
          </a:prstGeom>
          <a:noFill/>
          <a:ln>
            <a:noFill/>
          </a:ln>
        </p:spPr>
      </p:pic>
      <p:pic>
        <p:nvPicPr>
          <p:cNvPr id="588" name="Google Shape;588;p59"/>
          <p:cNvPicPr preferRelativeResize="0"/>
          <p:nvPr/>
        </p:nvPicPr>
        <p:blipFill rotWithShape="1">
          <a:blip r:embed="rId5">
            <a:alphaModFix/>
          </a:blip>
          <a:srcRect/>
          <a:stretch/>
        </p:blipFill>
        <p:spPr>
          <a:xfrm>
            <a:off x="6715602" y="2388501"/>
            <a:ext cx="762814" cy="554457"/>
          </a:xfrm>
          <a:prstGeom prst="rect">
            <a:avLst/>
          </a:prstGeom>
          <a:noFill/>
          <a:ln>
            <a:noFill/>
          </a:ln>
        </p:spPr>
      </p:pic>
      <p:pic>
        <p:nvPicPr>
          <p:cNvPr id="589" name="Google Shape;589;p59"/>
          <p:cNvPicPr preferRelativeResize="0"/>
          <p:nvPr/>
        </p:nvPicPr>
        <p:blipFill rotWithShape="1">
          <a:blip r:embed="rId6">
            <a:alphaModFix/>
          </a:blip>
          <a:srcRect/>
          <a:stretch/>
        </p:blipFill>
        <p:spPr>
          <a:xfrm>
            <a:off x="5985078" y="4123002"/>
            <a:ext cx="673026" cy="673026"/>
          </a:xfrm>
          <a:prstGeom prst="rect">
            <a:avLst/>
          </a:prstGeom>
          <a:noFill/>
          <a:ln>
            <a:noFill/>
          </a:ln>
        </p:spPr>
      </p:pic>
      <p:pic>
        <p:nvPicPr>
          <p:cNvPr id="590" name="Google Shape;590;p59"/>
          <p:cNvPicPr preferRelativeResize="0"/>
          <p:nvPr/>
        </p:nvPicPr>
        <p:blipFill rotWithShape="1">
          <a:blip r:embed="rId7">
            <a:alphaModFix/>
          </a:blip>
          <a:srcRect/>
          <a:stretch/>
        </p:blipFill>
        <p:spPr>
          <a:xfrm>
            <a:off x="6832542" y="4227839"/>
            <a:ext cx="673026" cy="673026"/>
          </a:xfrm>
          <a:prstGeom prst="rect">
            <a:avLst/>
          </a:prstGeom>
          <a:noFill/>
          <a:ln>
            <a:noFill/>
          </a:ln>
        </p:spPr>
      </p:pic>
      <p:pic>
        <p:nvPicPr>
          <p:cNvPr id="1030" name="Picture 6">
            <a:extLst>
              <a:ext uri="{FF2B5EF4-FFF2-40B4-BE49-F238E27FC236}">
                <a16:creationId xmlns:a16="http://schemas.microsoft.com/office/drawing/2014/main" id="{A94028DD-611C-474F-AA7B-34F65F62589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44543" y="2201164"/>
            <a:ext cx="1770294" cy="882748"/>
          </a:xfrm>
          <a:prstGeom prst="rect">
            <a:avLst/>
          </a:prstGeom>
          <a:noFill/>
          <a:extLst>
            <a:ext uri="{909E8E84-426E-40DD-AFC4-6F175D3DCCD1}">
              <a14:hiddenFill xmlns:a14="http://schemas.microsoft.com/office/drawing/2010/main">
                <a:solidFill>
                  <a:srgbClr val="FFFFFF"/>
                </a:solidFill>
              </a14:hiddenFill>
            </a:ext>
          </a:extLst>
        </p:spPr>
      </p:pic>
      <p:pic>
        <p:nvPicPr>
          <p:cNvPr id="61" name="Google Shape;588;p59">
            <a:extLst>
              <a:ext uri="{FF2B5EF4-FFF2-40B4-BE49-F238E27FC236}">
                <a16:creationId xmlns:a16="http://schemas.microsoft.com/office/drawing/2014/main" id="{2A7DD693-26AC-F344-A463-9AEBCEC7C52B}"/>
              </a:ext>
            </a:extLst>
          </p:cNvPr>
          <p:cNvPicPr preferRelativeResize="0"/>
          <p:nvPr/>
        </p:nvPicPr>
        <p:blipFill rotWithShape="1">
          <a:blip r:embed="rId5">
            <a:alphaModFix/>
          </a:blip>
          <a:srcRect/>
          <a:stretch/>
        </p:blipFill>
        <p:spPr>
          <a:xfrm>
            <a:off x="5051143" y="4197486"/>
            <a:ext cx="673025" cy="598542"/>
          </a:xfrm>
          <a:prstGeom prst="rect">
            <a:avLst/>
          </a:prstGeom>
          <a:noFill/>
          <a:ln>
            <a:noFill/>
          </a:ln>
        </p:spPr>
      </p:pic>
      <p:sp>
        <p:nvSpPr>
          <p:cNvPr id="2" name="Google Shape;641;p38">
            <a:extLst>
              <a:ext uri="{FF2B5EF4-FFF2-40B4-BE49-F238E27FC236}">
                <a16:creationId xmlns:a16="http://schemas.microsoft.com/office/drawing/2014/main" id="{E061F55A-545D-F4B7-BB1E-2094B5BF1C03}"/>
              </a:ext>
            </a:extLst>
          </p:cNvPr>
          <p:cNvSpPr txBox="1">
            <a:spLocks/>
          </p:cNvSpPr>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000" b="0" i="1" u="none" strike="noStrike" kern="1200" cap="none" spc="0" normalizeH="0" baseline="0" noProof="0" dirty="0">
                <a:ln>
                  <a:noFill/>
                </a:ln>
                <a:solidFill>
                  <a:srgbClr val="888888"/>
                </a:solidFill>
                <a:effectLst/>
                <a:uLnTx/>
                <a:uFillTx/>
                <a:latin typeface="Calibri"/>
                <a:ea typeface="Calibri"/>
                <a:cs typeface="Calibri"/>
                <a:sym typeface="Calibri"/>
              </a:rPr>
              <a:t>Proprietary &amp; Confidential Information</a:t>
            </a:r>
          </a:p>
        </p:txBody>
      </p:sp>
      <p:pic>
        <p:nvPicPr>
          <p:cNvPr id="6" name="Picture 4" descr="AAEON UP Intel AI | Hailo-8™ M.2 2280">
            <a:extLst>
              <a:ext uri="{FF2B5EF4-FFF2-40B4-BE49-F238E27FC236}">
                <a16:creationId xmlns:a16="http://schemas.microsoft.com/office/drawing/2014/main" id="{FF357573-1955-2DE0-DD29-46D05B63DC5E}"/>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33019" r="33191"/>
          <a:stretch/>
        </p:blipFill>
        <p:spPr bwMode="auto">
          <a:xfrm>
            <a:off x="10019707" y="3252942"/>
            <a:ext cx="883082" cy="174229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4031FDC-BD3D-C775-F459-0D0DEFFC3D65}"/>
              </a:ext>
            </a:extLst>
          </p:cNvPr>
          <p:cNvSpPr txBox="1"/>
          <p:nvPr/>
        </p:nvSpPr>
        <p:spPr>
          <a:xfrm>
            <a:off x="7801629" y="3489175"/>
            <a:ext cx="2149231"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Coming 4Q 2025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Intel </a:t>
            </a:r>
            <a:r>
              <a:rPr kumimoji="0" lang="en-GB" sz="1800" b="0" i="0" u="none" strike="noStrike" kern="1200" cap="none" spc="0" normalizeH="0" baseline="0" noProof="0" dirty="0" err="1">
                <a:ln>
                  <a:noFill/>
                </a:ln>
                <a:solidFill>
                  <a:prstClr val="black"/>
                </a:solidFill>
                <a:effectLst/>
                <a:uLnTx/>
                <a:uFillTx/>
                <a:latin typeface="Calibri" panose="020F0502020204030204"/>
                <a:ea typeface="+mn-ea"/>
                <a:cs typeface="+mn-cs"/>
              </a:rPr>
              <a:t>Hailo</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based M.2 module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16 channels Ai</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Multiple trackers</a:t>
            </a:r>
          </a:p>
        </p:txBody>
      </p:sp>
      <p:pic>
        <p:nvPicPr>
          <p:cNvPr id="4" name="Picture 3">
            <a:extLst>
              <a:ext uri="{FF2B5EF4-FFF2-40B4-BE49-F238E27FC236}">
                <a16:creationId xmlns:a16="http://schemas.microsoft.com/office/drawing/2014/main" id="{94EB0196-43BF-5840-98A8-FE669875EFDB}"/>
              </a:ext>
            </a:extLst>
          </p:cNvPr>
          <p:cNvPicPr>
            <a:picLocks noChangeAspect="1"/>
          </p:cNvPicPr>
          <p:nvPr/>
        </p:nvPicPr>
        <p:blipFill>
          <a:blip r:embed="rId10"/>
          <a:stretch>
            <a:fillRect/>
          </a:stretch>
        </p:blipFill>
        <p:spPr>
          <a:xfrm>
            <a:off x="4336070" y="5098894"/>
            <a:ext cx="3971042" cy="1393980"/>
          </a:xfrm>
          <a:prstGeom prst="rect">
            <a:avLst/>
          </a:prstGeom>
        </p:spPr>
      </p:pic>
      <p:pic>
        <p:nvPicPr>
          <p:cNvPr id="5" name="Picture 4">
            <a:extLst>
              <a:ext uri="{FF2B5EF4-FFF2-40B4-BE49-F238E27FC236}">
                <a16:creationId xmlns:a16="http://schemas.microsoft.com/office/drawing/2014/main" id="{DF9DAD70-6023-26AE-970C-A00C5BD28396}"/>
              </a:ext>
            </a:extLst>
          </p:cNvPr>
          <p:cNvPicPr>
            <a:picLocks noChangeAspect="1"/>
          </p:cNvPicPr>
          <p:nvPr/>
        </p:nvPicPr>
        <p:blipFill>
          <a:blip r:embed="rId11"/>
          <a:stretch>
            <a:fillRect/>
          </a:stretch>
        </p:blipFill>
        <p:spPr>
          <a:xfrm>
            <a:off x="10577315" y="232947"/>
            <a:ext cx="1330047" cy="420795"/>
          </a:xfrm>
          <a:prstGeom prst="rect">
            <a:avLst/>
          </a:prstGeom>
        </p:spPr>
      </p:pic>
    </p:spTree>
    <p:extLst>
      <p:ext uri="{BB962C8B-B14F-4D97-AF65-F5344CB8AC3E}">
        <p14:creationId xmlns:p14="http://schemas.microsoft.com/office/powerpoint/2010/main" val="3644945817"/>
      </p:ext>
    </p:extLst>
  </p:cSld>
  <p:clrMapOvr>
    <a:masterClrMapping/>
  </p:clrMapOvr>
  <p:transition spd="slow">
    <p:cove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grpSp>
        <p:nvGrpSpPr>
          <p:cNvPr id="229" name="Google Shape;229;p24"/>
          <p:cNvGrpSpPr/>
          <p:nvPr/>
        </p:nvGrpSpPr>
        <p:grpSpPr>
          <a:xfrm>
            <a:off x="2425" y="1427861"/>
            <a:ext cx="1194929" cy="4029710"/>
            <a:chOff x="2425" y="1427861"/>
            <a:chExt cx="1194929" cy="4029710"/>
          </a:xfrm>
        </p:grpSpPr>
        <p:sp>
          <p:nvSpPr>
            <p:cNvPr id="230" name="Google Shape;230;p24"/>
            <p:cNvSpPr/>
            <p:nvPr/>
          </p:nvSpPr>
          <p:spPr>
            <a:xfrm>
              <a:off x="2425" y="1427861"/>
              <a:ext cx="850265" cy="4029710"/>
            </a:xfrm>
            <a:custGeom>
              <a:avLst/>
              <a:gdLst/>
              <a:ahLst/>
              <a:cxnLst/>
              <a:rect l="l" t="t" r="r" b="b"/>
              <a:pathLst>
                <a:path w="850265" h="4029710" extrusionOk="0">
                  <a:moveTo>
                    <a:pt x="15272" y="0"/>
                  </a:moveTo>
                  <a:lnTo>
                    <a:pt x="49342" y="34626"/>
                  </a:lnTo>
                  <a:lnTo>
                    <a:pt x="82704" y="69685"/>
                  </a:lnTo>
                  <a:lnTo>
                    <a:pt x="115355" y="105166"/>
                  </a:lnTo>
                  <a:lnTo>
                    <a:pt x="147297" y="141061"/>
                  </a:lnTo>
                  <a:lnTo>
                    <a:pt x="178529" y="177360"/>
                  </a:lnTo>
                  <a:lnTo>
                    <a:pt x="209052" y="214055"/>
                  </a:lnTo>
                  <a:lnTo>
                    <a:pt x="238865" y="251137"/>
                  </a:lnTo>
                  <a:lnTo>
                    <a:pt x="267968" y="288595"/>
                  </a:lnTo>
                  <a:lnTo>
                    <a:pt x="296362" y="326422"/>
                  </a:lnTo>
                  <a:lnTo>
                    <a:pt x="324046" y="364608"/>
                  </a:lnTo>
                  <a:lnTo>
                    <a:pt x="351020" y="403143"/>
                  </a:lnTo>
                  <a:lnTo>
                    <a:pt x="377285" y="442020"/>
                  </a:lnTo>
                  <a:lnTo>
                    <a:pt x="402839" y="481228"/>
                  </a:lnTo>
                  <a:lnTo>
                    <a:pt x="427685" y="520760"/>
                  </a:lnTo>
                  <a:lnTo>
                    <a:pt x="451820" y="560605"/>
                  </a:lnTo>
                  <a:lnTo>
                    <a:pt x="475246" y="600754"/>
                  </a:lnTo>
                  <a:lnTo>
                    <a:pt x="497962" y="641199"/>
                  </a:lnTo>
                  <a:lnTo>
                    <a:pt x="519969" y="681930"/>
                  </a:lnTo>
                  <a:lnTo>
                    <a:pt x="541266" y="722939"/>
                  </a:lnTo>
                  <a:lnTo>
                    <a:pt x="561853" y="764216"/>
                  </a:lnTo>
                  <a:lnTo>
                    <a:pt x="581731" y="805752"/>
                  </a:lnTo>
                  <a:lnTo>
                    <a:pt x="600898" y="847537"/>
                  </a:lnTo>
                  <a:lnTo>
                    <a:pt x="619357" y="889564"/>
                  </a:lnTo>
                  <a:lnTo>
                    <a:pt x="637105" y="931823"/>
                  </a:lnTo>
                  <a:lnTo>
                    <a:pt x="654144" y="974304"/>
                  </a:lnTo>
                  <a:lnTo>
                    <a:pt x="670473" y="1017000"/>
                  </a:lnTo>
                  <a:lnTo>
                    <a:pt x="686092" y="1059899"/>
                  </a:lnTo>
                  <a:lnTo>
                    <a:pt x="701002" y="1102995"/>
                  </a:lnTo>
                  <a:lnTo>
                    <a:pt x="715202" y="1146276"/>
                  </a:lnTo>
                  <a:lnTo>
                    <a:pt x="728693" y="1189735"/>
                  </a:lnTo>
                  <a:lnTo>
                    <a:pt x="741473" y="1233362"/>
                  </a:lnTo>
                  <a:lnTo>
                    <a:pt x="753544" y="1277148"/>
                  </a:lnTo>
                  <a:lnTo>
                    <a:pt x="764906" y="1321085"/>
                  </a:lnTo>
                  <a:lnTo>
                    <a:pt x="775557" y="1365162"/>
                  </a:lnTo>
                  <a:lnTo>
                    <a:pt x="785499" y="1409371"/>
                  </a:lnTo>
                  <a:lnTo>
                    <a:pt x="794731" y="1453703"/>
                  </a:lnTo>
                  <a:lnTo>
                    <a:pt x="803254" y="1498149"/>
                  </a:lnTo>
                  <a:lnTo>
                    <a:pt x="811067" y="1542699"/>
                  </a:lnTo>
                  <a:lnTo>
                    <a:pt x="818170" y="1587345"/>
                  </a:lnTo>
                  <a:lnTo>
                    <a:pt x="824563" y="1632077"/>
                  </a:lnTo>
                  <a:lnTo>
                    <a:pt x="830247" y="1676886"/>
                  </a:lnTo>
                  <a:lnTo>
                    <a:pt x="835221" y="1721764"/>
                  </a:lnTo>
                  <a:lnTo>
                    <a:pt x="839485" y="1766701"/>
                  </a:lnTo>
                  <a:lnTo>
                    <a:pt x="843040" y="1811688"/>
                  </a:lnTo>
                  <a:lnTo>
                    <a:pt x="845884" y="1856716"/>
                  </a:lnTo>
                  <a:lnTo>
                    <a:pt x="848020" y="1901776"/>
                  </a:lnTo>
                  <a:lnTo>
                    <a:pt x="849445" y="1946858"/>
                  </a:lnTo>
                  <a:lnTo>
                    <a:pt x="850161" y="1991955"/>
                  </a:lnTo>
                  <a:lnTo>
                    <a:pt x="850167" y="2037056"/>
                  </a:lnTo>
                  <a:lnTo>
                    <a:pt x="849463" y="2082152"/>
                  </a:lnTo>
                  <a:lnTo>
                    <a:pt x="848050" y="2127235"/>
                  </a:lnTo>
                  <a:lnTo>
                    <a:pt x="845927" y="2172296"/>
                  </a:lnTo>
                  <a:lnTo>
                    <a:pt x="843094" y="2217324"/>
                  </a:lnTo>
                  <a:lnTo>
                    <a:pt x="839551" y="2262312"/>
                  </a:lnTo>
                  <a:lnTo>
                    <a:pt x="835299" y="2307250"/>
                  </a:lnTo>
                  <a:lnTo>
                    <a:pt x="830337" y="2352129"/>
                  </a:lnTo>
                  <a:lnTo>
                    <a:pt x="824665" y="2396940"/>
                  </a:lnTo>
                  <a:lnTo>
                    <a:pt x="818284" y="2441673"/>
                  </a:lnTo>
                  <a:lnTo>
                    <a:pt x="811193" y="2486320"/>
                  </a:lnTo>
                  <a:lnTo>
                    <a:pt x="803392" y="2530872"/>
                  </a:lnTo>
                  <a:lnTo>
                    <a:pt x="794881" y="2575320"/>
                  </a:lnTo>
                  <a:lnTo>
                    <a:pt x="785661" y="2619654"/>
                  </a:lnTo>
                  <a:lnTo>
                    <a:pt x="775730" y="2663865"/>
                  </a:lnTo>
                  <a:lnTo>
                    <a:pt x="765091" y="2707945"/>
                  </a:lnTo>
                  <a:lnTo>
                    <a:pt x="753741" y="2751884"/>
                  </a:lnTo>
                  <a:lnTo>
                    <a:pt x="741682" y="2795673"/>
                  </a:lnTo>
                  <a:lnTo>
                    <a:pt x="728913" y="2839303"/>
                  </a:lnTo>
                  <a:lnTo>
                    <a:pt x="715434" y="2882765"/>
                  </a:lnTo>
                  <a:lnTo>
                    <a:pt x="701246" y="2926050"/>
                  </a:lnTo>
                  <a:lnTo>
                    <a:pt x="686347" y="2969149"/>
                  </a:lnTo>
                  <a:lnTo>
                    <a:pt x="670739" y="3012052"/>
                  </a:lnTo>
                  <a:lnTo>
                    <a:pt x="654422" y="3054751"/>
                  </a:lnTo>
                  <a:lnTo>
                    <a:pt x="637394" y="3097236"/>
                  </a:lnTo>
                  <a:lnTo>
                    <a:pt x="619657" y="3139499"/>
                  </a:lnTo>
                  <a:lnTo>
                    <a:pt x="601210" y="3181530"/>
                  </a:lnTo>
                  <a:lnTo>
                    <a:pt x="582053" y="3223320"/>
                  </a:lnTo>
                  <a:lnTo>
                    <a:pt x="562187" y="3264861"/>
                  </a:lnTo>
                  <a:lnTo>
                    <a:pt x="541611" y="3306142"/>
                  </a:lnTo>
                  <a:lnTo>
                    <a:pt x="520325" y="3347156"/>
                  </a:lnTo>
                  <a:lnTo>
                    <a:pt x="498329" y="3387892"/>
                  </a:lnTo>
                  <a:lnTo>
                    <a:pt x="475623" y="3428342"/>
                  </a:lnTo>
                  <a:lnTo>
                    <a:pt x="452208" y="3468497"/>
                  </a:lnTo>
                  <a:lnTo>
                    <a:pt x="428083" y="3508347"/>
                  </a:lnTo>
                  <a:lnTo>
                    <a:pt x="403249" y="3547884"/>
                  </a:lnTo>
                  <a:lnTo>
                    <a:pt x="377704" y="3587098"/>
                  </a:lnTo>
                  <a:lnTo>
                    <a:pt x="351450" y="3625981"/>
                  </a:lnTo>
                  <a:lnTo>
                    <a:pt x="324486" y="3664523"/>
                  </a:lnTo>
                  <a:lnTo>
                    <a:pt x="296812" y="3702715"/>
                  </a:lnTo>
                  <a:lnTo>
                    <a:pt x="268429" y="3740548"/>
                  </a:lnTo>
                  <a:lnTo>
                    <a:pt x="239335" y="3778013"/>
                  </a:lnTo>
                  <a:lnTo>
                    <a:pt x="209532" y="3815101"/>
                  </a:lnTo>
                  <a:lnTo>
                    <a:pt x="179019" y="3851803"/>
                  </a:lnTo>
                  <a:lnTo>
                    <a:pt x="147797" y="3888110"/>
                  </a:lnTo>
                  <a:lnTo>
                    <a:pt x="115864" y="3924012"/>
                  </a:lnTo>
                  <a:lnTo>
                    <a:pt x="83222" y="3959501"/>
                  </a:lnTo>
                  <a:lnTo>
                    <a:pt x="49870" y="3994567"/>
                  </a:lnTo>
                  <a:lnTo>
                    <a:pt x="15809" y="4029202"/>
                  </a:lnTo>
                  <a:lnTo>
                    <a:pt x="15631" y="4029455"/>
                  </a:lnTo>
                  <a:lnTo>
                    <a:pt x="15451" y="4029582"/>
                  </a:lnTo>
                  <a:lnTo>
                    <a:pt x="15272" y="4029710"/>
                  </a:lnTo>
                  <a:lnTo>
                    <a:pt x="0" y="4014470"/>
                  </a:lnTo>
                  <a:lnTo>
                    <a:pt x="33812" y="3980108"/>
                  </a:lnTo>
                  <a:lnTo>
                    <a:pt x="66920" y="3945317"/>
                  </a:lnTo>
                  <a:lnTo>
                    <a:pt x="99324" y="3910107"/>
                  </a:lnTo>
                  <a:lnTo>
                    <a:pt x="131024" y="3874486"/>
                  </a:lnTo>
                  <a:lnTo>
                    <a:pt x="162020" y="3838463"/>
                  </a:lnTo>
                  <a:lnTo>
                    <a:pt x="192311" y="3802049"/>
                  </a:lnTo>
                  <a:lnTo>
                    <a:pt x="221898" y="3765250"/>
                  </a:lnTo>
                  <a:lnTo>
                    <a:pt x="250780" y="3728077"/>
                  </a:lnTo>
                  <a:lnTo>
                    <a:pt x="278959" y="3690539"/>
                  </a:lnTo>
                  <a:lnTo>
                    <a:pt x="306433" y="3652644"/>
                  </a:lnTo>
                  <a:lnTo>
                    <a:pt x="333203" y="3614402"/>
                  </a:lnTo>
                  <a:lnTo>
                    <a:pt x="359268" y="3575821"/>
                  </a:lnTo>
                  <a:lnTo>
                    <a:pt x="384629" y="3536911"/>
                  </a:lnTo>
                  <a:lnTo>
                    <a:pt x="409286" y="3497680"/>
                  </a:lnTo>
                  <a:lnTo>
                    <a:pt x="433239" y="3458138"/>
                  </a:lnTo>
                  <a:lnTo>
                    <a:pt x="456487" y="3418294"/>
                  </a:lnTo>
                  <a:lnTo>
                    <a:pt x="479031" y="3378157"/>
                  </a:lnTo>
                  <a:lnTo>
                    <a:pt x="500871" y="3337735"/>
                  </a:lnTo>
                  <a:lnTo>
                    <a:pt x="522006" y="3297038"/>
                  </a:lnTo>
                  <a:lnTo>
                    <a:pt x="542437" y="3256074"/>
                  </a:lnTo>
                  <a:lnTo>
                    <a:pt x="562164" y="3214854"/>
                  </a:lnTo>
                  <a:lnTo>
                    <a:pt x="581187" y="3173385"/>
                  </a:lnTo>
                  <a:lnTo>
                    <a:pt x="599505" y="3131677"/>
                  </a:lnTo>
                  <a:lnTo>
                    <a:pt x="617119" y="3089739"/>
                  </a:lnTo>
                  <a:lnTo>
                    <a:pt x="634029" y="3047580"/>
                  </a:lnTo>
                  <a:lnTo>
                    <a:pt x="650234" y="3005209"/>
                  </a:lnTo>
                  <a:lnTo>
                    <a:pt x="665735" y="2962634"/>
                  </a:lnTo>
                  <a:lnTo>
                    <a:pt x="680532" y="2919866"/>
                  </a:lnTo>
                  <a:lnTo>
                    <a:pt x="694624" y="2876912"/>
                  </a:lnTo>
                  <a:lnTo>
                    <a:pt x="708012" y="2833782"/>
                  </a:lnTo>
                  <a:lnTo>
                    <a:pt x="720696" y="2790486"/>
                  </a:lnTo>
                  <a:lnTo>
                    <a:pt x="732676" y="2747031"/>
                  </a:lnTo>
                  <a:lnTo>
                    <a:pt x="743951" y="2703428"/>
                  </a:lnTo>
                  <a:lnTo>
                    <a:pt x="754522" y="2659684"/>
                  </a:lnTo>
                  <a:lnTo>
                    <a:pt x="764388" y="2615810"/>
                  </a:lnTo>
                  <a:lnTo>
                    <a:pt x="773551" y="2571813"/>
                  </a:lnTo>
                  <a:lnTo>
                    <a:pt x="782008" y="2527704"/>
                  </a:lnTo>
                  <a:lnTo>
                    <a:pt x="789762" y="2483491"/>
                  </a:lnTo>
                  <a:lnTo>
                    <a:pt x="796811" y="2439183"/>
                  </a:lnTo>
                  <a:lnTo>
                    <a:pt x="803156" y="2394789"/>
                  </a:lnTo>
                  <a:lnTo>
                    <a:pt x="808797" y="2350318"/>
                  </a:lnTo>
                  <a:lnTo>
                    <a:pt x="813733" y="2305780"/>
                  </a:lnTo>
                  <a:lnTo>
                    <a:pt x="817965" y="2261183"/>
                  </a:lnTo>
                  <a:lnTo>
                    <a:pt x="821493" y="2216536"/>
                  </a:lnTo>
                  <a:lnTo>
                    <a:pt x="824316" y="2171848"/>
                  </a:lnTo>
                  <a:lnTo>
                    <a:pt x="826435" y="2127129"/>
                  </a:lnTo>
                  <a:lnTo>
                    <a:pt x="827850" y="2082387"/>
                  </a:lnTo>
                  <a:lnTo>
                    <a:pt x="828560" y="2037631"/>
                  </a:lnTo>
                  <a:lnTo>
                    <a:pt x="828566" y="1992871"/>
                  </a:lnTo>
                  <a:lnTo>
                    <a:pt x="827868" y="1948115"/>
                  </a:lnTo>
                  <a:lnTo>
                    <a:pt x="826465" y="1903373"/>
                  </a:lnTo>
                  <a:lnTo>
                    <a:pt x="824358" y="1858653"/>
                  </a:lnTo>
                  <a:lnTo>
                    <a:pt x="821547" y="1813964"/>
                  </a:lnTo>
                  <a:lnTo>
                    <a:pt x="818032" y="1769316"/>
                  </a:lnTo>
                  <a:lnTo>
                    <a:pt x="813812" y="1724718"/>
                  </a:lnTo>
                  <a:lnTo>
                    <a:pt x="808887" y="1680178"/>
                  </a:lnTo>
                  <a:lnTo>
                    <a:pt x="803259" y="1635705"/>
                  </a:lnTo>
                  <a:lnTo>
                    <a:pt x="796926" y="1591309"/>
                  </a:lnTo>
                  <a:lnTo>
                    <a:pt x="789888" y="1546999"/>
                  </a:lnTo>
                  <a:lnTo>
                    <a:pt x="782146" y="1502783"/>
                  </a:lnTo>
                  <a:lnTo>
                    <a:pt x="773700" y="1458671"/>
                  </a:lnTo>
                  <a:lnTo>
                    <a:pt x="764550" y="1414671"/>
                  </a:lnTo>
                  <a:lnTo>
                    <a:pt x="754695" y="1370793"/>
                  </a:lnTo>
                  <a:lnTo>
                    <a:pt x="744136" y="1327046"/>
                  </a:lnTo>
                  <a:lnTo>
                    <a:pt x="732873" y="1283439"/>
                  </a:lnTo>
                  <a:lnTo>
                    <a:pt x="720905" y="1239980"/>
                  </a:lnTo>
                  <a:lnTo>
                    <a:pt x="708233" y="1196679"/>
                  </a:lnTo>
                  <a:lnTo>
                    <a:pt x="694856" y="1153545"/>
                  </a:lnTo>
                  <a:lnTo>
                    <a:pt x="680775" y="1110586"/>
                  </a:lnTo>
                  <a:lnTo>
                    <a:pt x="665990" y="1067813"/>
                  </a:lnTo>
                  <a:lnTo>
                    <a:pt x="650501" y="1025233"/>
                  </a:lnTo>
                  <a:lnTo>
                    <a:pt x="634307" y="982856"/>
                  </a:lnTo>
                  <a:lnTo>
                    <a:pt x="617408" y="940691"/>
                  </a:lnTo>
                  <a:lnTo>
                    <a:pt x="599806" y="898747"/>
                  </a:lnTo>
                  <a:lnTo>
                    <a:pt x="581499" y="857032"/>
                  </a:lnTo>
                  <a:lnTo>
                    <a:pt x="562487" y="815557"/>
                  </a:lnTo>
                  <a:lnTo>
                    <a:pt x="542771" y="774330"/>
                  </a:lnTo>
                  <a:lnTo>
                    <a:pt x="522351" y="733359"/>
                  </a:lnTo>
                  <a:lnTo>
                    <a:pt x="501227" y="692655"/>
                  </a:lnTo>
                  <a:lnTo>
                    <a:pt x="479398" y="652226"/>
                  </a:lnTo>
                  <a:lnTo>
                    <a:pt x="456865" y="612080"/>
                  </a:lnTo>
                  <a:lnTo>
                    <a:pt x="433627" y="572228"/>
                  </a:lnTo>
                  <a:lnTo>
                    <a:pt x="409685" y="532678"/>
                  </a:lnTo>
                  <a:lnTo>
                    <a:pt x="385039" y="493439"/>
                  </a:lnTo>
                  <a:lnTo>
                    <a:pt x="359688" y="454520"/>
                  </a:lnTo>
                  <a:lnTo>
                    <a:pt x="333633" y="415930"/>
                  </a:lnTo>
                  <a:lnTo>
                    <a:pt x="306873" y="377679"/>
                  </a:lnTo>
                  <a:lnTo>
                    <a:pt x="279410" y="339774"/>
                  </a:lnTo>
                  <a:lnTo>
                    <a:pt x="251241" y="302226"/>
                  </a:lnTo>
                  <a:lnTo>
                    <a:pt x="222369" y="265043"/>
                  </a:lnTo>
                  <a:lnTo>
                    <a:pt x="192792" y="228235"/>
                  </a:lnTo>
                  <a:lnTo>
                    <a:pt x="162510" y="191809"/>
                  </a:lnTo>
                  <a:lnTo>
                    <a:pt x="131524" y="155776"/>
                  </a:lnTo>
                  <a:lnTo>
                    <a:pt x="99834" y="120145"/>
                  </a:lnTo>
                  <a:lnTo>
                    <a:pt x="67440" y="84923"/>
                  </a:lnTo>
                  <a:lnTo>
                    <a:pt x="34341" y="50121"/>
                  </a:lnTo>
                  <a:lnTo>
                    <a:pt x="537" y="15748"/>
                  </a:lnTo>
                  <a:lnTo>
                    <a:pt x="358" y="15621"/>
                  </a:lnTo>
                  <a:lnTo>
                    <a:pt x="179" y="15366"/>
                  </a:lnTo>
                  <a:lnTo>
                    <a:pt x="0" y="15239"/>
                  </a:lnTo>
                  <a:lnTo>
                    <a:pt x="15272" y="0"/>
                  </a:lnTo>
                  <a:close/>
                </a:path>
              </a:pathLst>
            </a:custGeom>
            <a:noFill/>
            <a:ln w="25400"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1" name="Google Shape;231;p24"/>
            <p:cNvSpPr/>
            <p:nvPr/>
          </p:nvSpPr>
          <p:spPr>
            <a:xfrm>
              <a:off x="118110" y="1570481"/>
              <a:ext cx="814069" cy="814069"/>
            </a:xfrm>
            <a:custGeom>
              <a:avLst/>
              <a:gdLst/>
              <a:ahLst/>
              <a:cxnLst/>
              <a:rect l="l" t="t" r="r" b="b"/>
              <a:pathLst>
                <a:path w="814069" h="814069" extrusionOk="0">
                  <a:moveTo>
                    <a:pt x="406908" y="0"/>
                  </a:moveTo>
                  <a:lnTo>
                    <a:pt x="359454" y="2736"/>
                  </a:lnTo>
                  <a:lnTo>
                    <a:pt x="313608" y="10743"/>
                  </a:lnTo>
                  <a:lnTo>
                    <a:pt x="269675" y="23715"/>
                  </a:lnTo>
                  <a:lnTo>
                    <a:pt x="227961" y="41347"/>
                  </a:lnTo>
                  <a:lnTo>
                    <a:pt x="188770" y="63335"/>
                  </a:lnTo>
                  <a:lnTo>
                    <a:pt x="152408" y="89373"/>
                  </a:lnTo>
                  <a:lnTo>
                    <a:pt x="119181" y="119157"/>
                  </a:lnTo>
                  <a:lnTo>
                    <a:pt x="89393" y="152382"/>
                  </a:lnTo>
                  <a:lnTo>
                    <a:pt x="63351" y="188742"/>
                  </a:lnTo>
                  <a:lnTo>
                    <a:pt x="41359" y="227933"/>
                  </a:lnTo>
                  <a:lnTo>
                    <a:pt x="23722" y="269650"/>
                  </a:lnTo>
                  <a:lnTo>
                    <a:pt x="10746" y="313588"/>
                  </a:lnTo>
                  <a:lnTo>
                    <a:pt x="2737" y="359442"/>
                  </a:lnTo>
                  <a:lnTo>
                    <a:pt x="0" y="406907"/>
                  </a:lnTo>
                  <a:lnTo>
                    <a:pt x="2737" y="454373"/>
                  </a:lnTo>
                  <a:lnTo>
                    <a:pt x="10746" y="500227"/>
                  </a:lnTo>
                  <a:lnTo>
                    <a:pt x="23722" y="544165"/>
                  </a:lnTo>
                  <a:lnTo>
                    <a:pt x="41359" y="585882"/>
                  </a:lnTo>
                  <a:lnTo>
                    <a:pt x="63351" y="625073"/>
                  </a:lnTo>
                  <a:lnTo>
                    <a:pt x="89393" y="661433"/>
                  </a:lnTo>
                  <a:lnTo>
                    <a:pt x="119181" y="694658"/>
                  </a:lnTo>
                  <a:lnTo>
                    <a:pt x="152408" y="724442"/>
                  </a:lnTo>
                  <a:lnTo>
                    <a:pt x="188770" y="750480"/>
                  </a:lnTo>
                  <a:lnTo>
                    <a:pt x="227961" y="772468"/>
                  </a:lnTo>
                  <a:lnTo>
                    <a:pt x="269675" y="790100"/>
                  </a:lnTo>
                  <a:lnTo>
                    <a:pt x="313608" y="803072"/>
                  </a:lnTo>
                  <a:lnTo>
                    <a:pt x="359454" y="811079"/>
                  </a:lnTo>
                  <a:lnTo>
                    <a:pt x="406908" y="813815"/>
                  </a:lnTo>
                  <a:lnTo>
                    <a:pt x="454361" y="811079"/>
                  </a:lnTo>
                  <a:lnTo>
                    <a:pt x="500207" y="803072"/>
                  </a:lnTo>
                  <a:lnTo>
                    <a:pt x="544140" y="790100"/>
                  </a:lnTo>
                  <a:lnTo>
                    <a:pt x="585854" y="772468"/>
                  </a:lnTo>
                  <a:lnTo>
                    <a:pt x="625045" y="750480"/>
                  </a:lnTo>
                  <a:lnTo>
                    <a:pt x="661407" y="724442"/>
                  </a:lnTo>
                  <a:lnTo>
                    <a:pt x="694634" y="694658"/>
                  </a:lnTo>
                  <a:lnTo>
                    <a:pt x="724422" y="661433"/>
                  </a:lnTo>
                  <a:lnTo>
                    <a:pt x="750464" y="625073"/>
                  </a:lnTo>
                  <a:lnTo>
                    <a:pt x="772456" y="585882"/>
                  </a:lnTo>
                  <a:lnTo>
                    <a:pt x="790093" y="544165"/>
                  </a:lnTo>
                  <a:lnTo>
                    <a:pt x="803069" y="500227"/>
                  </a:lnTo>
                  <a:lnTo>
                    <a:pt x="811078" y="454373"/>
                  </a:lnTo>
                  <a:lnTo>
                    <a:pt x="813816" y="406907"/>
                  </a:lnTo>
                  <a:lnTo>
                    <a:pt x="811078" y="359442"/>
                  </a:lnTo>
                  <a:lnTo>
                    <a:pt x="803069" y="313588"/>
                  </a:lnTo>
                  <a:lnTo>
                    <a:pt x="790093" y="269650"/>
                  </a:lnTo>
                  <a:lnTo>
                    <a:pt x="772456" y="227933"/>
                  </a:lnTo>
                  <a:lnTo>
                    <a:pt x="750464" y="188742"/>
                  </a:lnTo>
                  <a:lnTo>
                    <a:pt x="724422" y="152382"/>
                  </a:lnTo>
                  <a:lnTo>
                    <a:pt x="694634" y="119157"/>
                  </a:lnTo>
                  <a:lnTo>
                    <a:pt x="661407" y="89373"/>
                  </a:lnTo>
                  <a:lnTo>
                    <a:pt x="625045" y="63335"/>
                  </a:lnTo>
                  <a:lnTo>
                    <a:pt x="585854" y="41347"/>
                  </a:lnTo>
                  <a:lnTo>
                    <a:pt x="544140" y="23715"/>
                  </a:lnTo>
                  <a:lnTo>
                    <a:pt x="500207" y="10743"/>
                  </a:lnTo>
                  <a:lnTo>
                    <a:pt x="454361" y="2736"/>
                  </a:lnTo>
                  <a:lnTo>
                    <a:pt x="406908" y="0"/>
                  </a:lnTo>
                  <a:close/>
                </a:path>
              </a:pathLst>
            </a:custGeom>
            <a:solidFill>
              <a:srgbClr val="FFFFFF"/>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2" name="Google Shape;232;p24"/>
            <p:cNvSpPr/>
            <p:nvPr/>
          </p:nvSpPr>
          <p:spPr>
            <a:xfrm>
              <a:off x="118110" y="1570481"/>
              <a:ext cx="814069" cy="814069"/>
            </a:xfrm>
            <a:custGeom>
              <a:avLst/>
              <a:gdLst/>
              <a:ahLst/>
              <a:cxnLst/>
              <a:rect l="l" t="t" r="r" b="b"/>
              <a:pathLst>
                <a:path w="814069" h="814069" extrusionOk="0">
                  <a:moveTo>
                    <a:pt x="0" y="406907"/>
                  </a:moveTo>
                  <a:lnTo>
                    <a:pt x="2737" y="359442"/>
                  </a:lnTo>
                  <a:lnTo>
                    <a:pt x="10746" y="313588"/>
                  </a:lnTo>
                  <a:lnTo>
                    <a:pt x="23722" y="269650"/>
                  </a:lnTo>
                  <a:lnTo>
                    <a:pt x="41359" y="227933"/>
                  </a:lnTo>
                  <a:lnTo>
                    <a:pt x="63351" y="188742"/>
                  </a:lnTo>
                  <a:lnTo>
                    <a:pt x="89393" y="152382"/>
                  </a:lnTo>
                  <a:lnTo>
                    <a:pt x="119181" y="119157"/>
                  </a:lnTo>
                  <a:lnTo>
                    <a:pt x="152408" y="89373"/>
                  </a:lnTo>
                  <a:lnTo>
                    <a:pt x="188770" y="63335"/>
                  </a:lnTo>
                  <a:lnTo>
                    <a:pt x="227961" y="41347"/>
                  </a:lnTo>
                  <a:lnTo>
                    <a:pt x="269675" y="23715"/>
                  </a:lnTo>
                  <a:lnTo>
                    <a:pt x="313608" y="10743"/>
                  </a:lnTo>
                  <a:lnTo>
                    <a:pt x="359454" y="2736"/>
                  </a:lnTo>
                  <a:lnTo>
                    <a:pt x="406908" y="0"/>
                  </a:lnTo>
                  <a:lnTo>
                    <a:pt x="454361" y="2736"/>
                  </a:lnTo>
                  <a:lnTo>
                    <a:pt x="500207" y="10743"/>
                  </a:lnTo>
                  <a:lnTo>
                    <a:pt x="544140" y="23715"/>
                  </a:lnTo>
                  <a:lnTo>
                    <a:pt x="585854" y="41347"/>
                  </a:lnTo>
                  <a:lnTo>
                    <a:pt x="625045" y="63335"/>
                  </a:lnTo>
                  <a:lnTo>
                    <a:pt x="661407" y="89373"/>
                  </a:lnTo>
                  <a:lnTo>
                    <a:pt x="694634" y="119157"/>
                  </a:lnTo>
                  <a:lnTo>
                    <a:pt x="724422" y="152382"/>
                  </a:lnTo>
                  <a:lnTo>
                    <a:pt x="750464" y="188742"/>
                  </a:lnTo>
                  <a:lnTo>
                    <a:pt x="772456" y="227933"/>
                  </a:lnTo>
                  <a:lnTo>
                    <a:pt x="790093" y="269650"/>
                  </a:lnTo>
                  <a:lnTo>
                    <a:pt x="803069" y="313588"/>
                  </a:lnTo>
                  <a:lnTo>
                    <a:pt x="811078" y="359442"/>
                  </a:lnTo>
                  <a:lnTo>
                    <a:pt x="813816" y="406907"/>
                  </a:lnTo>
                  <a:lnTo>
                    <a:pt x="811078" y="454373"/>
                  </a:lnTo>
                  <a:lnTo>
                    <a:pt x="803069" y="500227"/>
                  </a:lnTo>
                  <a:lnTo>
                    <a:pt x="790093" y="544165"/>
                  </a:lnTo>
                  <a:lnTo>
                    <a:pt x="772456" y="585882"/>
                  </a:lnTo>
                  <a:lnTo>
                    <a:pt x="750464" y="625073"/>
                  </a:lnTo>
                  <a:lnTo>
                    <a:pt x="724422" y="661433"/>
                  </a:lnTo>
                  <a:lnTo>
                    <a:pt x="694634" y="694658"/>
                  </a:lnTo>
                  <a:lnTo>
                    <a:pt x="661407" y="724442"/>
                  </a:lnTo>
                  <a:lnTo>
                    <a:pt x="625045" y="750480"/>
                  </a:lnTo>
                  <a:lnTo>
                    <a:pt x="585854" y="772468"/>
                  </a:lnTo>
                  <a:lnTo>
                    <a:pt x="544140" y="790100"/>
                  </a:lnTo>
                  <a:lnTo>
                    <a:pt x="500207" y="803072"/>
                  </a:lnTo>
                  <a:lnTo>
                    <a:pt x="454361" y="811079"/>
                  </a:lnTo>
                  <a:lnTo>
                    <a:pt x="406908" y="813815"/>
                  </a:lnTo>
                  <a:lnTo>
                    <a:pt x="359454" y="811079"/>
                  </a:lnTo>
                  <a:lnTo>
                    <a:pt x="313608" y="803072"/>
                  </a:lnTo>
                  <a:lnTo>
                    <a:pt x="269675" y="790100"/>
                  </a:lnTo>
                  <a:lnTo>
                    <a:pt x="227961" y="772468"/>
                  </a:lnTo>
                  <a:lnTo>
                    <a:pt x="188770" y="750480"/>
                  </a:lnTo>
                  <a:lnTo>
                    <a:pt x="152408" y="724442"/>
                  </a:lnTo>
                  <a:lnTo>
                    <a:pt x="119181" y="694658"/>
                  </a:lnTo>
                  <a:lnTo>
                    <a:pt x="89393" y="661433"/>
                  </a:lnTo>
                  <a:lnTo>
                    <a:pt x="63351" y="625073"/>
                  </a:lnTo>
                  <a:lnTo>
                    <a:pt x="41359" y="585882"/>
                  </a:lnTo>
                  <a:lnTo>
                    <a:pt x="23722" y="544165"/>
                  </a:lnTo>
                  <a:lnTo>
                    <a:pt x="10746" y="500227"/>
                  </a:lnTo>
                  <a:lnTo>
                    <a:pt x="2737" y="454373"/>
                  </a:lnTo>
                  <a:lnTo>
                    <a:pt x="0" y="406907"/>
                  </a:lnTo>
                  <a:close/>
                </a:path>
              </a:pathLst>
            </a:custGeom>
            <a:noFill/>
            <a:ln w="2857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3" name="Google Shape;233;p24"/>
            <p:cNvSpPr/>
            <p:nvPr/>
          </p:nvSpPr>
          <p:spPr>
            <a:xfrm>
              <a:off x="383285" y="2893313"/>
              <a:ext cx="814069" cy="814069"/>
            </a:xfrm>
            <a:custGeom>
              <a:avLst/>
              <a:gdLst/>
              <a:ahLst/>
              <a:cxnLst/>
              <a:rect l="l" t="t" r="r" b="b"/>
              <a:pathLst>
                <a:path w="814069" h="814070" extrusionOk="0">
                  <a:moveTo>
                    <a:pt x="406908" y="0"/>
                  </a:moveTo>
                  <a:lnTo>
                    <a:pt x="359454" y="2736"/>
                  </a:lnTo>
                  <a:lnTo>
                    <a:pt x="313608" y="10743"/>
                  </a:lnTo>
                  <a:lnTo>
                    <a:pt x="269675" y="23715"/>
                  </a:lnTo>
                  <a:lnTo>
                    <a:pt x="227961" y="41347"/>
                  </a:lnTo>
                  <a:lnTo>
                    <a:pt x="188770" y="63335"/>
                  </a:lnTo>
                  <a:lnTo>
                    <a:pt x="152408" y="89373"/>
                  </a:lnTo>
                  <a:lnTo>
                    <a:pt x="119181" y="119157"/>
                  </a:lnTo>
                  <a:lnTo>
                    <a:pt x="89393" y="152382"/>
                  </a:lnTo>
                  <a:lnTo>
                    <a:pt x="63351" y="188742"/>
                  </a:lnTo>
                  <a:lnTo>
                    <a:pt x="41359" y="227933"/>
                  </a:lnTo>
                  <a:lnTo>
                    <a:pt x="23722" y="269650"/>
                  </a:lnTo>
                  <a:lnTo>
                    <a:pt x="10746" y="313588"/>
                  </a:lnTo>
                  <a:lnTo>
                    <a:pt x="2737" y="359442"/>
                  </a:lnTo>
                  <a:lnTo>
                    <a:pt x="0" y="406908"/>
                  </a:lnTo>
                  <a:lnTo>
                    <a:pt x="2737" y="454373"/>
                  </a:lnTo>
                  <a:lnTo>
                    <a:pt x="10746" y="500227"/>
                  </a:lnTo>
                  <a:lnTo>
                    <a:pt x="23722" y="544165"/>
                  </a:lnTo>
                  <a:lnTo>
                    <a:pt x="41359" y="585882"/>
                  </a:lnTo>
                  <a:lnTo>
                    <a:pt x="63351" y="625073"/>
                  </a:lnTo>
                  <a:lnTo>
                    <a:pt x="89393" y="661433"/>
                  </a:lnTo>
                  <a:lnTo>
                    <a:pt x="119181" y="694658"/>
                  </a:lnTo>
                  <a:lnTo>
                    <a:pt x="152408" y="724442"/>
                  </a:lnTo>
                  <a:lnTo>
                    <a:pt x="188770" y="750480"/>
                  </a:lnTo>
                  <a:lnTo>
                    <a:pt x="227961" y="772468"/>
                  </a:lnTo>
                  <a:lnTo>
                    <a:pt x="269675" y="790100"/>
                  </a:lnTo>
                  <a:lnTo>
                    <a:pt x="313608" y="803072"/>
                  </a:lnTo>
                  <a:lnTo>
                    <a:pt x="359454" y="811079"/>
                  </a:lnTo>
                  <a:lnTo>
                    <a:pt x="406908" y="813816"/>
                  </a:lnTo>
                  <a:lnTo>
                    <a:pt x="454361" y="811079"/>
                  </a:lnTo>
                  <a:lnTo>
                    <a:pt x="500207" y="803072"/>
                  </a:lnTo>
                  <a:lnTo>
                    <a:pt x="544140" y="790100"/>
                  </a:lnTo>
                  <a:lnTo>
                    <a:pt x="585854" y="772468"/>
                  </a:lnTo>
                  <a:lnTo>
                    <a:pt x="625045" y="750480"/>
                  </a:lnTo>
                  <a:lnTo>
                    <a:pt x="661407" y="724442"/>
                  </a:lnTo>
                  <a:lnTo>
                    <a:pt x="694634" y="694658"/>
                  </a:lnTo>
                  <a:lnTo>
                    <a:pt x="724422" y="661433"/>
                  </a:lnTo>
                  <a:lnTo>
                    <a:pt x="750464" y="625073"/>
                  </a:lnTo>
                  <a:lnTo>
                    <a:pt x="772456" y="585882"/>
                  </a:lnTo>
                  <a:lnTo>
                    <a:pt x="790093" y="544165"/>
                  </a:lnTo>
                  <a:lnTo>
                    <a:pt x="803069" y="500227"/>
                  </a:lnTo>
                  <a:lnTo>
                    <a:pt x="811078" y="454373"/>
                  </a:lnTo>
                  <a:lnTo>
                    <a:pt x="813816" y="406908"/>
                  </a:lnTo>
                  <a:lnTo>
                    <a:pt x="811078" y="359442"/>
                  </a:lnTo>
                  <a:lnTo>
                    <a:pt x="803069" y="313588"/>
                  </a:lnTo>
                  <a:lnTo>
                    <a:pt x="790093" y="269650"/>
                  </a:lnTo>
                  <a:lnTo>
                    <a:pt x="772456" y="227933"/>
                  </a:lnTo>
                  <a:lnTo>
                    <a:pt x="750464" y="188742"/>
                  </a:lnTo>
                  <a:lnTo>
                    <a:pt x="724422" y="152382"/>
                  </a:lnTo>
                  <a:lnTo>
                    <a:pt x="694634" y="119157"/>
                  </a:lnTo>
                  <a:lnTo>
                    <a:pt x="661407" y="89373"/>
                  </a:lnTo>
                  <a:lnTo>
                    <a:pt x="625045" y="63335"/>
                  </a:lnTo>
                  <a:lnTo>
                    <a:pt x="585854" y="41347"/>
                  </a:lnTo>
                  <a:lnTo>
                    <a:pt x="544140" y="23715"/>
                  </a:lnTo>
                  <a:lnTo>
                    <a:pt x="500207" y="10743"/>
                  </a:lnTo>
                  <a:lnTo>
                    <a:pt x="454361" y="2736"/>
                  </a:lnTo>
                  <a:lnTo>
                    <a:pt x="406908" y="0"/>
                  </a:lnTo>
                  <a:close/>
                </a:path>
              </a:pathLst>
            </a:custGeom>
            <a:solidFill>
              <a:srgbClr val="FFFFFF"/>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4" name="Google Shape;234;p24"/>
            <p:cNvSpPr/>
            <p:nvPr/>
          </p:nvSpPr>
          <p:spPr>
            <a:xfrm>
              <a:off x="383285" y="2893313"/>
              <a:ext cx="814069" cy="814069"/>
            </a:xfrm>
            <a:custGeom>
              <a:avLst/>
              <a:gdLst/>
              <a:ahLst/>
              <a:cxnLst/>
              <a:rect l="l" t="t" r="r" b="b"/>
              <a:pathLst>
                <a:path w="814069" h="814070" extrusionOk="0">
                  <a:moveTo>
                    <a:pt x="0" y="406908"/>
                  </a:moveTo>
                  <a:lnTo>
                    <a:pt x="2737" y="359442"/>
                  </a:lnTo>
                  <a:lnTo>
                    <a:pt x="10746" y="313588"/>
                  </a:lnTo>
                  <a:lnTo>
                    <a:pt x="23722" y="269650"/>
                  </a:lnTo>
                  <a:lnTo>
                    <a:pt x="41359" y="227933"/>
                  </a:lnTo>
                  <a:lnTo>
                    <a:pt x="63351" y="188742"/>
                  </a:lnTo>
                  <a:lnTo>
                    <a:pt x="89393" y="152382"/>
                  </a:lnTo>
                  <a:lnTo>
                    <a:pt x="119181" y="119157"/>
                  </a:lnTo>
                  <a:lnTo>
                    <a:pt x="152408" y="89373"/>
                  </a:lnTo>
                  <a:lnTo>
                    <a:pt x="188770" y="63335"/>
                  </a:lnTo>
                  <a:lnTo>
                    <a:pt x="227961" y="41347"/>
                  </a:lnTo>
                  <a:lnTo>
                    <a:pt x="269675" y="23715"/>
                  </a:lnTo>
                  <a:lnTo>
                    <a:pt x="313608" y="10743"/>
                  </a:lnTo>
                  <a:lnTo>
                    <a:pt x="359454" y="2736"/>
                  </a:lnTo>
                  <a:lnTo>
                    <a:pt x="406908" y="0"/>
                  </a:lnTo>
                  <a:lnTo>
                    <a:pt x="454361" y="2736"/>
                  </a:lnTo>
                  <a:lnTo>
                    <a:pt x="500207" y="10743"/>
                  </a:lnTo>
                  <a:lnTo>
                    <a:pt x="544140" y="23715"/>
                  </a:lnTo>
                  <a:lnTo>
                    <a:pt x="585854" y="41347"/>
                  </a:lnTo>
                  <a:lnTo>
                    <a:pt x="625045" y="63335"/>
                  </a:lnTo>
                  <a:lnTo>
                    <a:pt x="661407" y="89373"/>
                  </a:lnTo>
                  <a:lnTo>
                    <a:pt x="694634" y="119157"/>
                  </a:lnTo>
                  <a:lnTo>
                    <a:pt x="724422" y="152382"/>
                  </a:lnTo>
                  <a:lnTo>
                    <a:pt x="750464" y="188742"/>
                  </a:lnTo>
                  <a:lnTo>
                    <a:pt x="772456" y="227933"/>
                  </a:lnTo>
                  <a:lnTo>
                    <a:pt x="790093" y="269650"/>
                  </a:lnTo>
                  <a:lnTo>
                    <a:pt x="803069" y="313588"/>
                  </a:lnTo>
                  <a:lnTo>
                    <a:pt x="811078" y="359442"/>
                  </a:lnTo>
                  <a:lnTo>
                    <a:pt x="813816" y="406908"/>
                  </a:lnTo>
                  <a:lnTo>
                    <a:pt x="811078" y="454373"/>
                  </a:lnTo>
                  <a:lnTo>
                    <a:pt x="803069" y="500227"/>
                  </a:lnTo>
                  <a:lnTo>
                    <a:pt x="790093" y="544165"/>
                  </a:lnTo>
                  <a:lnTo>
                    <a:pt x="772456" y="585882"/>
                  </a:lnTo>
                  <a:lnTo>
                    <a:pt x="750464" y="625073"/>
                  </a:lnTo>
                  <a:lnTo>
                    <a:pt x="724422" y="661433"/>
                  </a:lnTo>
                  <a:lnTo>
                    <a:pt x="694634" y="694658"/>
                  </a:lnTo>
                  <a:lnTo>
                    <a:pt x="661407" y="724442"/>
                  </a:lnTo>
                  <a:lnTo>
                    <a:pt x="625045" y="750480"/>
                  </a:lnTo>
                  <a:lnTo>
                    <a:pt x="585854" y="772468"/>
                  </a:lnTo>
                  <a:lnTo>
                    <a:pt x="544140" y="790100"/>
                  </a:lnTo>
                  <a:lnTo>
                    <a:pt x="500207" y="803072"/>
                  </a:lnTo>
                  <a:lnTo>
                    <a:pt x="454361" y="811079"/>
                  </a:lnTo>
                  <a:lnTo>
                    <a:pt x="406908" y="813816"/>
                  </a:lnTo>
                  <a:lnTo>
                    <a:pt x="359454" y="811079"/>
                  </a:lnTo>
                  <a:lnTo>
                    <a:pt x="313608" y="803072"/>
                  </a:lnTo>
                  <a:lnTo>
                    <a:pt x="269675" y="790100"/>
                  </a:lnTo>
                  <a:lnTo>
                    <a:pt x="227961" y="772468"/>
                  </a:lnTo>
                  <a:lnTo>
                    <a:pt x="188770" y="750480"/>
                  </a:lnTo>
                  <a:lnTo>
                    <a:pt x="152408" y="724442"/>
                  </a:lnTo>
                  <a:lnTo>
                    <a:pt x="119181" y="694658"/>
                  </a:lnTo>
                  <a:lnTo>
                    <a:pt x="89393" y="661433"/>
                  </a:lnTo>
                  <a:lnTo>
                    <a:pt x="63351" y="625073"/>
                  </a:lnTo>
                  <a:lnTo>
                    <a:pt x="41359" y="585882"/>
                  </a:lnTo>
                  <a:lnTo>
                    <a:pt x="23722" y="544165"/>
                  </a:lnTo>
                  <a:lnTo>
                    <a:pt x="10746" y="500227"/>
                  </a:lnTo>
                  <a:lnTo>
                    <a:pt x="2737" y="454373"/>
                  </a:lnTo>
                  <a:lnTo>
                    <a:pt x="0" y="406908"/>
                  </a:lnTo>
                  <a:close/>
                </a:path>
              </a:pathLst>
            </a:custGeom>
            <a:noFill/>
            <a:ln w="2857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5" name="Google Shape;235;p24"/>
            <p:cNvSpPr/>
            <p:nvPr/>
          </p:nvSpPr>
          <p:spPr>
            <a:xfrm>
              <a:off x="118110" y="4214621"/>
              <a:ext cx="814069" cy="814069"/>
            </a:xfrm>
            <a:custGeom>
              <a:avLst/>
              <a:gdLst/>
              <a:ahLst/>
              <a:cxnLst/>
              <a:rect l="l" t="t" r="r" b="b"/>
              <a:pathLst>
                <a:path w="814069" h="814070" extrusionOk="0">
                  <a:moveTo>
                    <a:pt x="406908" y="0"/>
                  </a:moveTo>
                  <a:lnTo>
                    <a:pt x="359454" y="2736"/>
                  </a:lnTo>
                  <a:lnTo>
                    <a:pt x="313608" y="10743"/>
                  </a:lnTo>
                  <a:lnTo>
                    <a:pt x="269675" y="23715"/>
                  </a:lnTo>
                  <a:lnTo>
                    <a:pt x="227961" y="41347"/>
                  </a:lnTo>
                  <a:lnTo>
                    <a:pt x="188770" y="63335"/>
                  </a:lnTo>
                  <a:lnTo>
                    <a:pt x="152408" y="89373"/>
                  </a:lnTo>
                  <a:lnTo>
                    <a:pt x="119181" y="119157"/>
                  </a:lnTo>
                  <a:lnTo>
                    <a:pt x="89393" y="152382"/>
                  </a:lnTo>
                  <a:lnTo>
                    <a:pt x="63351" y="188742"/>
                  </a:lnTo>
                  <a:lnTo>
                    <a:pt x="41359" y="227933"/>
                  </a:lnTo>
                  <a:lnTo>
                    <a:pt x="23722" y="269650"/>
                  </a:lnTo>
                  <a:lnTo>
                    <a:pt x="10746" y="313588"/>
                  </a:lnTo>
                  <a:lnTo>
                    <a:pt x="2737" y="359442"/>
                  </a:lnTo>
                  <a:lnTo>
                    <a:pt x="0" y="406907"/>
                  </a:lnTo>
                  <a:lnTo>
                    <a:pt x="2737" y="454373"/>
                  </a:lnTo>
                  <a:lnTo>
                    <a:pt x="10746" y="500227"/>
                  </a:lnTo>
                  <a:lnTo>
                    <a:pt x="23722" y="544165"/>
                  </a:lnTo>
                  <a:lnTo>
                    <a:pt x="41359" y="585882"/>
                  </a:lnTo>
                  <a:lnTo>
                    <a:pt x="63351" y="625073"/>
                  </a:lnTo>
                  <a:lnTo>
                    <a:pt x="89393" y="661433"/>
                  </a:lnTo>
                  <a:lnTo>
                    <a:pt x="119181" y="694658"/>
                  </a:lnTo>
                  <a:lnTo>
                    <a:pt x="152408" y="724442"/>
                  </a:lnTo>
                  <a:lnTo>
                    <a:pt x="188770" y="750480"/>
                  </a:lnTo>
                  <a:lnTo>
                    <a:pt x="227961" y="772468"/>
                  </a:lnTo>
                  <a:lnTo>
                    <a:pt x="269675" y="790100"/>
                  </a:lnTo>
                  <a:lnTo>
                    <a:pt x="313608" y="803072"/>
                  </a:lnTo>
                  <a:lnTo>
                    <a:pt x="359454" y="811079"/>
                  </a:lnTo>
                  <a:lnTo>
                    <a:pt x="406908" y="813815"/>
                  </a:lnTo>
                  <a:lnTo>
                    <a:pt x="454361" y="811079"/>
                  </a:lnTo>
                  <a:lnTo>
                    <a:pt x="500207" y="803072"/>
                  </a:lnTo>
                  <a:lnTo>
                    <a:pt x="544140" y="790100"/>
                  </a:lnTo>
                  <a:lnTo>
                    <a:pt x="585854" y="772468"/>
                  </a:lnTo>
                  <a:lnTo>
                    <a:pt x="625045" y="750480"/>
                  </a:lnTo>
                  <a:lnTo>
                    <a:pt x="661407" y="724442"/>
                  </a:lnTo>
                  <a:lnTo>
                    <a:pt x="694634" y="694658"/>
                  </a:lnTo>
                  <a:lnTo>
                    <a:pt x="724422" y="661433"/>
                  </a:lnTo>
                  <a:lnTo>
                    <a:pt x="750464" y="625073"/>
                  </a:lnTo>
                  <a:lnTo>
                    <a:pt x="772456" y="585882"/>
                  </a:lnTo>
                  <a:lnTo>
                    <a:pt x="790093" y="544165"/>
                  </a:lnTo>
                  <a:lnTo>
                    <a:pt x="803069" y="500227"/>
                  </a:lnTo>
                  <a:lnTo>
                    <a:pt x="811078" y="454373"/>
                  </a:lnTo>
                  <a:lnTo>
                    <a:pt x="813816" y="406907"/>
                  </a:lnTo>
                  <a:lnTo>
                    <a:pt x="811078" y="359442"/>
                  </a:lnTo>
                  <a:lnTo>
                    <a:pt x="803069" y="313588"/>
                  </a:lnTo>
                  <a:lnTo>
                    <a:pt x="790093" y="269650"/>
                  </a:lnTo>
                  <a:lnTo>
                    <a:pt x="772456" y="227933"/>
                  </a:lnTo>
                  <a:lnTo>
                    <a:pt x="750464" y="188742"/>
                  </a:lnTo>
                  <a:lnTo>
                    <a:pt x="724422" y="152382"/>
                  </a:lnTo>
                  <a:lnTo>
                    <a:pt x="694634" y="119157"/>
                  </a:lnTo>
                  <a:lnTo>
                    <a:pt x="661407" y="89373"/>
                  </a:lnTo>
                  <a:lnTo>
                    <a:pt x="625045" y="63335"/>
                  </a:lnTo>
                  <a:lnTo>
                    <a:pt x="585854" y="41347"/>
                  </a:lnTo>
                  <a:lnTo>
                    <a:pt x="544140" y="23715"/>
                  </a:lnTo>
                  <a:lnTo>
                    <a:pt x="500207" y="10743"/>
                  </a:lnTo>
                  <a:lnTo>
                    <a:pt x="454361" y="2736"/>
                  </a:lnTo>
                  <a:lnTo>
                    <a:pt x="406908" y="0"/>
                  </a:lnTo>
                  <a:close/>
                </a:path>
              </a:pathLst>
            </a:custGeom>
            <a:solidFill>
              <a:srgbClr val="FFFFFF"/>
            </a:solidFill>
            <a:ln>
              <a:noFill/>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6" name="Google Shape;236;p24"/>
            <p:cNvSpPr/>
            <p:nvPr/>
          </p:nvSpPr>
          <p:spPr>
            <a:xfrm>
              <a:off x="118110" y="4214621"/>
              <a:ext cx="814069" cy="814069"/>
            </a:xfrm>
            <a:custGeom>
              <a:avLst/>
              <a:gdLst/>
              <a:ahLst/>
              <a:cxnLst/>
              <a:rect l="l" t="t" r="r" b="b"/>
              <a:pathLst>
                <a:path w="814069" h="814070" extrusionOk="0">
                  <a:moveTo>
                    <a:pt x="0" y="406907"/>
                  </a:moveTo>
                  <a:lnTo>
                    <a:pt x="2737" y="359442"/>
                  </a:lnTo>
                  <a:lnTo>
                    <a:pt x="10746" y="313588"/>
                  </a:lnTo>
                  <a:lnTo>
                    <a:pt x="23722" y="269650"/>
                  </a:lnTo>
                  <a:lnTo>
                    <a:pt x="41359" y="227933"/>
                  </a:lnTo>
                  <a:lnTo>
                    <a:pt x="63351" y="188742"/>
                  </a:lnTo>
                  <a:lnTo>
                    <a:pt x="89393" y="152382"/>
                  </a:lnTo>
                  <a:lnTo>
                    <a:pt x="119181" y="119157"/>
                  </a:lnTo>
                  <a:lnTo>
                    <a:pt x="152408" y="89373"/>
                  </a:lnTo>
                  <a:lnTo>
                    <a:pt x="188770" y="63335"/>
                  </a:lnTo>
                  <a:lnTo>
                    <a:pt x="227961" y="41347"/>
                  </a:lnTo>
                  <a:lnTo>
                    <a:pt x="269675" y="23715"/>
                  </a:lnTo>
                  <a:lnTo>
                    <a:pt x="313608" y="10743"/>
                  </a:lnTo>
                  <a:lnTo>
                    <a:pt x="359454" y="2736"/>
                  </a:lnTo>
                  <a:lnTo>
                    <a:pt x="406908" y="0"/>
                  </a:lnTo>
                  <a:lnTo>
                    <a:pt x="454361" y="2736"/>
                  </a:lnTo>
                  <a:lnTo>
                    <a:pt x="500207" y="10743"/>
                  </a:lnTo>
                  <a:lnTo>
                    <a:pt x="544140" y="23715"/>
                  </a:lnTo>
                  <a:lnTo>
                    <a:pt x="585854" y="41347"/>
                  </a:lnTo>
                  <a:lnTo>
                    <a:pt x="625045" y="63335"/>
                  </a:lnTo>
                  <a:lnTo>
                    <a:pt x="661407" y="89373"/>
                  </a:lnTo>
                  <a:lnTo>
                    <a:pt x="694634" y="119157"/>
                  </a:lnTo>
                  <a:lnTo>
                    <a:pt x="724422" y="152382"/>
                  </a:lnTo>
                  <a:lnTo>
                    <a:pt x="750464" y="188742"/>
                  </a:lnTo>
                  <a:lnTo>
                    <a:pt x="772456" y="227933"/>
                  </a:lnTo>
                  <a:lnTo>
                    <a:pt x="790093" y="269650"/>
                  </a:lnTo>
                  <a:lnTo>
                    <a:pt x="803069" y="313588"/>
                  </a:lnTo>
                  <a:lnTo>
                    <a:pt x="811078" y="359442"/>
                  </a:lnTo>
                  <a:lnTo>
                    <a:pt x="813816" y="406907"/>
                  </a:lnTo>
                  <a:lnTo>
                    <a:pt x="811078" y="454373"/>
                  </a:lnTo>
                  <a:lnTo>
                    <a:pt x="803069" y="500227"/>
                  </a:lnTo>
                  <a:lnTo>
                    <a:pt x="790093" y="544165"/>
                  </a:lnTo>
                  <a:lnTo>
                    <a:pt x="772456" y="585882"/>
                  </a:lnTo>
                  <a:lnTo>
                    <a:pt x="750464" y="625073"/>
                  </a:lnTo>
                  <a:lnTo>
                    <a:pt x="724422" y="661433"/>
                  </a:lnTo>
                  <a:lnTo>
                    <a:pt x="694634" y="694658"/>
                  </a:lnTo>
                  <a:lnTo>
                    <a:pt x="661407" y="724442"/>
                  </a:lnTo>
                  <a:lnTo>
                    <a:pt x="625045" y="750480"/>
                  </a:lnTo>
                  <a:lnTo>
                    <a:pt x="585854" y="772468"/>
                  </a:lnTo>
                  <a:lnTo>
                    <a:pt x="544140" y="790100"/>
                  </a:lnTo>
                  <a:lnTo>
                    <a:pt x="500207" y="803072"/>
                  </a:lnTo>
                  <a:lnTo>
                    <a:pt x="454361" y="811079"/>
                  </a:lnTo>
                  <a:lnTo>
                    <a:pt x="406908" y="813815"/>
                  </a:lnTo>
                  <a:lnTo>
                    <a:pt x="359454" y="811079"/>
                  </a:lnTo>
                  <a:lnTo>
                    <a:pt x="313608" y="803072"/>
                  </a:lnTo>
                  <a:lnTo>
                    <a:pt x="269675" y="790100"/>
                  </a:lnTo>
                  <a:lnTo>
                    <a:pt x="227961" y="772468"/>
                  </a:lnTo>
                  <a:lnTo>
                    <a:pt x="188770" y="750480"/>
                  </a:lnTo>
                  <a:lnTo>
                    <a:pt x="152408" y="724442"/>
                  </a:lnTo>
                  <a:lnTo>
                    <a:pt x="119181" y="694658"/>
                  </a:lnTo>
                  <a:lnTo>
                    <a:pt x="89393" y="661433"/>
                  </a:lnTo>
                  <a:lnTo>
                    <a:pt x="63351" y="625073"/>
                  </a:lnTo>
                  <a:lnTo>
                    <a:pt x="41359" y="585882"/>
                  </a:lnTo>
                  <a:lnTo>
                    <a:pt x="23722" y="544165"/>
                  </a:lnTo>
                  <a:lnTo>
                    <a:pt x="10746" y="500227"/>
                  </a:lnTo>
                  <a:lnTo>
                    <a:pt x="2737" y="454373"/>
                  </a:lnTo>
                  <a:lnTo>
                    <a:pt x="0" y="406907"/>
                  </a:lnTo>
                  <a:close/>
                </a:path>
              </a:pathLst>
            </a:custGeom>
            <a:noFill/>
            <a:ln w="2857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37" name="Google Shape;237;p24"/>
          <p:cNvSpPr txBox="1"/>
          <p:nvPr/>
        </p:nvSpPr>
        <p:spPr>
          <a:xfrm>
            <a:off x="1026667" y="1849069"/>
            <a:ext cx="1086485" cy="269240"/>
          </a:xfrm>
          <a:prstGeom prst="rect">
            <a:avLst/>
          </a:prstGeom>
          <a:noFill/>
          <a:ln>
            <a:noFill/>
          </a:ln>
        </p:spPr>
        <p:txBody>
          <a:bodyPr spcFirstLastPara="1" wrap="square" lIns="0" tIns="12050" rIns="0" bIns="0" anchor="t" anchorCtr="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a:ea typeface="Arial"/>
                <a:cs typeface="Arial"/>
                <a:sym typeface="Arial"/>
              </a:rPr>
              <a:t>VCAedgeAI</a:t>
            </a:r>
            <a:endParaRPr kumimoji="0" sz="16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38" name="Google Shape;238;p24"/>
          <p:cNvSpPr txBox="1"/>
          <p:nvPr/>
        </p:nvSpPr>
        <p:spPr>
          <a:xfrm>
            <a:off x="1268602" y="3160267"/>
            <a:ext cx="1564005" cy="269240"/>
          </a:xfrm>
          <a:prstGeom prst="rect">
            <a:avLst/>
          </a:prstGeom>
          <a:noFill/>
          <a:ln>
            <a:noFill/>
          </a:ln>
        </p:spPr>
        <p:txBody>
          <a:bodyPr spcFirstLastPara="1" wrap="square" lIns="0" tIns="12050" rIns="0" bIns="0" anchor="t" anchorCtr="0">
            <a:spAutoFit/>
          </a:bodyPr>
          <a:lstStyle/>
          <a:p>
            <a:pPr marL="3810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a:ea typeface="Arial"/>
                <a:cs typeface="Arial"/>
                <a:sym typeface="Arial"/>
              </a:rPr>
              <a:t>3</a:t>
            </a:r>
            <a:r>
              <a:rPr kumimoji="0" lang="en-US" sz="1575" b="0" i="0" u="none" strike="noStrike" kern="1200" cap="none" spc="0" normalizeH="0" baseline="30000" noProof="0">
                <a:ln>
                  <a:noFill/>
                </a:ln>
                <a:solidFill>
                  <a:prstClr val="black"/>
                </a:solidFill>
                <a:effectLst/>
                <a:uLnTx/>
                <a:uFillTx/>
                <a:latin typeface="Arial"/>
                <a:ea typeface="Arial"/>
                <a:cs typeface="Arial"/>
                <a:sym typeface="Arial"/>
              </a:rPr>
              <a:t>rd </a:t>
            </a:r>
            <a:r>
              <a:rPr kumimoji="0" lang="en-US" sz="1600" b="0" i="0" u="none" strike="noStrike" kern="1200" cap="none" spc="0" normalizeH="0" baseline="0" noProof="0">
                <a:ln>
                  <a:noFill/>
                </a:ln>
                <a:solidFill>
                  <a:prstClr val="black"/>
                </a:solidFill>
                <a:effectLst/>
                <a:uLnTx/>
                <a:uFillTx/>
                <a:latin typeface="Arial"/>
                <a:ea typeface="Arial"/>
                <a:cs typeface="Arial"/>
                <a:sym typeface="Arial"/>
              </a:rPr>
              <a:t>Party Plugins</a:t>
            </a:r>
            <a:endParaRPr kumimoji="0" sz="16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39" name="Google Shape;239;p24"/>
          <p:cNvSpPr txBox="1"/>
          <p:nvPr/>
        </p:nvSpPr>
        <p:spPr>
          <a:xfrm>
            <a:off x="1027582" y="4384294"/>
            <a:ext cx="1098550" cy="513080"/>
          </a:xfrm>
          <a:prstGeom prst="rect">
            <a:avLst/>
          </a:prstGeom>
          <a:noFill/>
          <a:ln>
            <a:noFill/>
          </a:ln>
        </p:spPr>
        <p:txBody>
          <a:bodyPr spcFirstLastPara="1" wrap="square" lIns="0" tIns="12050" rIns="0" bIns="0" anchor="t" anchorCtr="0">
            <a:spAutoFit/>
          </a:bodyPr>
          <a:lstStyle/>
          <a:p>
            <a:pPr marL="12700" marR="508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a:ea typeface="Arial"/>
                <a:cs typeface="Arial"/>
                <a:sym typeface="Arial"/>
              </a:rPr>
              <a:t>Metadata applications</a:t>
            </a:r>
            <a:endParaRPr kumimoji="0" sz="16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40" name="Google Shape;240;p24"/>
          <p:cNvSpPr txBox="1"/>
          <p:nvPr/>
        </p:nvSpPr>
        <p:spPr>
          <a:xfrm>
            <a:off x="3018282" y="2074240"/>
            <a:ext cx="1069975" cy="454025"/>
          </a:xfrm>
          <a:prstGeom prst="rect">
            <a:avLst/>
          </a:prstGeom>
          <a:noFill/>
          <a:ln>
            <a:noFill/>
          </a:ln>
        </p:spPr>
        <p:txBody>
          <a:bodyPr spcFirstLastPara="1" wrap="square" lIns="0" tIns="13325" rIns="0" bIns="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Calibri"/>
                <a:cs typeface="Calibri"/>
                <a:sym typeface="Calibri"/>
              </a:rPr>
              <a:t>Deep Learning</a:t>
            </a:r>
            <a:endParaRPr kumimoji="0" sz="1400" b="0" i="0" u="none" strike="noStrike" kern="1200" cap="none" spc="0" normalizeH="0" baseline="0" noProof="0">
              <a:ln>
                <a:noFill/>
              </a:ln>
              <a:solidFill>
                <a:prstClr val="black"/>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5"/>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Calibri"/>
                <a:cs typeface="Calibri"/>
                <a:sym typeface="Calibri"/>
              </a:rPr>
              <a:t>Analytics</a:t>
            </a:r>
            <a:endParaRPr kumimoji="0" sz="1400" b="0" i="0" u="none" strike="noStrike" kern="1200" cap="none" spc="0" normalizeH="0" baseline="0" noProof="0">
              <a:ln>
                <a:noFill/>
              </a:ln>
              <a:solidFill>
                <a:prstClr val="black"/>
              </a:solidFill>
              <a:effectLst/>
              <a:uLnTx/>
              <a:uFillTx/>
              <a:latin typeface="Calibri"/>
              <a:ea typeface="Calibri"/>
              <a:cs typeface="Calibri"/>
              <a:sym typeface="Calibri"/>
            </a:endParaRPr>
          </a:p>
        </p:txBody>
      </p:sp>
      <p:pic>
        <p:nvPicPr>
          <p:cNvPr id="241" name="Google Shape;241;p24"/>
          <p:cNvPicPr preferRelativeResize="0"/>
          <p:nvPr/>
        </p:nvPicPr>
        <p:blipFill rotWithShape="1">
          <a:blip r:embed="rId3">
            <a:alphaModFix/>
          </a:blip>
          <a:srcRect/>
          <a:stretch/>
        </p:blipFill>
        <p:spPr>
          <a:xfrm>
            <a:off x="3194304" y="1400555"/>
            <a:ext cx="714756" cy="647700"/>
          </a:xfrm>
          <a:prstGeom prst="rect">
            <a:avLst/>
          </a:prstGeom>
          <a:noFill/>
          <a:ln>
            <a:noFill/>
          </a:ln>
        </p:spPr>
      </p:pic>
      <p:pic>
        <p:nvPicPr>
          <p:cNvPr id="242" name="Google Shape;242;p24"/>
          <p:cNvPicPr preferRelativeResize="0"/>
          <p:nvPr/>
        </p:nvPicPr>
        <p:blipFill rotWithShape="1">
          <a:blip r:embed="rId4">
            <a:alphaModFix/>
          </a:blip>
          <a:srcRect/>
          <a:stretch/>
        </p:blipFill>
        <p:spPr>
          <a:xfrm>
            <a:off x="4639055" y="1400555"/>
            <a:ext cx="647700" cy="647700"/>
          </a:xfrm>
          <a:prstGeom prst="rect">
            <a:avLst/>
          </a:prstGeom>
          <a:noFill/>
          <a:ln>
            <a:noFill/>
          </a:ln>
        </p:spPr>
      </p:pic>
      <p:sp>
        <p:nvSpPr>
          <p:cNvPr id="243" name="Google Shape;243;p24"/>
          <p:cNvSpPr txBox="1"/>
          <p:nvPr/>
        </p:nvSpPr>
        <p:spPr>
          <a:xfrm>
            <a:off x="4398009" y="2198623"/>
            <a:ext cx="1130300" cy="223520"/>
          </a:xfrm>
          <a:prstGeom prst="rect">
            <a:avLst/>
          </a:prstGeom>
          <a:noFill/>
          <a:ln>
            <a:noFill/>
          </a:ln>
        </p:spPr>
        <p:txBody>
          <a:bodyPr spcFirstLastPara="1" wrap="square" lIns="0" tIns="12050" rIns="0" bIns="0" anchor="t" anchorCtr="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Arial"/>
                <a:ea typeface="Arial"/>
                <a:cs typeface="Arial"/>
                <a:sym typeface="Arial"/>
              </a:rPr>
              <a:t>ANPR / MMCR</a:t>
            </a:r>
            <a:endParaRPr kumimoji="0" sz="1300" b="0" i="0" u="none" strike="noStrike" kern="1200" cap="none" spc="0" normalizeH="0" baseline="0" noProof="0">
              <a:ln>
                <a:noFill/>
              </a:ln>
              <a:solidFill>
                <a:prstClr val="black"/>
              </a:solidFill>
              <a:effectLst/>
              <a:uLnTx/>
              <a:uFillTx/>
              <a:latin typeface="Arial"/>
              <a:ea typeface="Arial"/>
              <a:cs typeface="Arial"/>
              <a:sym typeface="Arial"/>
            </a:endParaRPr>
          </a:p>
        </p:txBody>
      </p:sp>
      <p:pic>
        <p:nvPicPr>
          <p:cNvPr id="244" name="Google Shape;244;p24"/>
          <p:cNvPicPr preferRelativeResize="0"/>
          <p:nvPr/>
        </p:nvPicPr>
        <p:blipFill rotWithShape="1">
          <a:blip r:embed="rId5">
            <a:alphaModFix/>
          </a:blip>
          <a:srcRect/>
          <a:stretch/>
        </p:blipFill>
        <p:spPr>
          <a:xfrm>
            <a:off x="6018276" y="1400555"/>
            <a:ext cx="647700" cy="647700"/>
          </a:xfrm>
          <a:prstGeom prst="rect">
            <a:avLst/>
          </a:prstGeom>
          <a:noFill/>
          <a:ln>
            <a:noFill/>
          </a:ln>
        </p:spPr>
      </p:pic>
      <p:sp>
        <p:nvSpPr>
          <p:cNvPr id="245" name="Google Shape;245;p24"/>
          <p:cNvSpPr txBox="1"/>
          <p:nvPr/>
        </p:nvSpPr>
        <p:spPr>
          <a:xfrm>
            <a:off x="5665470" y="2097786"/>
            <a:ext cx="1355090" cy="421640"/>
          </a:xfrm>
          <a:prstGeom prst="rect">
            <a:avLst/>
          </a:prstGeom>
          <a:noFill/>
          <a:ln>
            <a:noFill/>
          </a:ln>
        </p:spPr>
        <p:txBody>
          <a:bodyPr spcFirstLastPara="1" wrap="square" lIns="0" tIns="12050" rIns="0" bIns="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Arial"/>
                <a:ea typeface="Arial"/>
                <a:cs typeface="Arial"/>
                <a:sym typeface="Arial"/>
              </a:rPr>
              <a:t>Face Recognition,</a:t>
            </a:r>
            <a:endParaRPr kumimoji="0" sz="1300" b="0" i="0" u="none" strike="noStrike" kern="1200" cap="none" spc="0" normalizeH="0" baseline="0" noProof="0">
              <a:ln>
                <a:noFill/>
              </a:ln>
              <a:solidFill>
                <a:prstClr val="black"/>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Arial"/>
                <a:ea typeface="Arial"/>
                <a:cs typeface="Arial"/>
                <a:sym typeface="Arial"/>
              </a:rPr>
              <a:t>Age &amp; Gender</a:t>
            </a:r>
            <a:endParaRPr kumimoji="0" sz="1300" b="0" i="0" u="none" strike="noStrike" kern="1200" cap="none" spc="0" normalizeH="0" baseline="0" noProof="0">
              <a:ln>
                <a:noFill/>
              </a:ln>
              <a:solidFill>
                <a:prstClr val="black"/>
              </a:solidFill>
              <a:effectLst/>
              <a:uLnTx/>
              <a:uFillTx/>
              <a:latin typeface="Arial"/>
              <a:ea typeface="Arial"/>
              <a:cs typeface="Arial"/>
              <a:sym typeface="Arial"/>
            </a:endParaRPr>
          </a:p>
        </p:txBody>
      </p:sp>
      <p:pic>
        <p:nvPicPr>
          <p:cNvPr id="246" name="Google Shape;246;p24"/>
          <p:cNvPicPr preferRelativeResize="0"/>
          <p:nvPr/>
        </p:nvPicPr>
        <p:blipFill rotWithShape="1">
          <a:blip r:embed="rId6">
            <a:alphaModFix/>
          </a:blip>
          <a:srcRect/>
          <a:stretch/>
        </p:blipFill>
        <p:spPr>
          <a:xfrm>
            <a:off x="3300984" y="4319015"/>
            <a:ext cx="1063752" cy="1085088"/>
          </a:xfrm>
          <a:prstGeom prst="rect">
            <a:avLst/>
          </a:prstGeom>
          <a:noFill/>
          <a:ln>
            <a:noFill/>
          </a:ln>
        </p:spPr>
      </p:pic>
      <p:sp>
        <p:nvSpPr>
          <p:cNvPr id="247" name="Google Shape;247;p24"/>
          <p:cNvSpPr txBox="1"/>
          <p:nvPr/>
        </p:nvSpPr>
        <p:spPr>
          <a:xfrm>
            <a:off x="2799969" y="5593181"/>
            <a:ext cx="1964055" cy="421640"/>
          </a:xfrm>
          <a:prstGeom prst="rect">
            <a:avLst/>
          </a:prstGeom>
          <a:noFill/>
          <a:ln>
            <a:noFill/>
          </a:ln>
        </p:spPr>
        <p:txBody>
          <a:bodyPr spcFirstLastPara="1" wrap="square" lIns="0" tIns="12050" rIns="0" bIns="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Arial"/>
                <a:ea typeface="Arial"/>
                <a:cs typeface="Arial"/>
                <a:sym typeface="Arial"/>
              </a:rPr>
              <a:t>VCAforensics</a:t>
            </a:r>
            <a:endParaRPr kumimoji="0" sz="1300" b="0" i="0" u="none" strike="noStrike" kern="1200" cap="none" spc="0" normalizeH="0" baseline="0" noProof="0">
              <a:ln>
                <a:noFill/>
              </a:ln>
              <a:solidFill>
                <a:prstClr val="black"/>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5"/>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Arial"/>
                <a:ea typeface="Arial"/>
                <a:cs typeface="Arial"/>
                <a:sym typeface="Arial"/>
              </a:rPr>
              <a:t>Forensic Metadata Search</a:t>
            </a:r>
            <a:endParaRPr kumimoji="0" sz="1300" b="0" i="0" u="none" strike="noStrike" kern="1200" cap="none" spc="0" normalizeH="0" baseline="0" noProof="0">
              <a:ln>
                <a:noFill/>
              </a:ln>
              <a:solidFill>
                <a:prstClr val="black"/>
              </a:solidFill>
              <a:effectLst/>
              <a:uLnTx/>
              <a:uFillTx/>
              <a:latin typeface="Arial"/>
              <a:ea typeface="Arial"/>
              <a:cs typeface="Arial"/>
              <a:sym typeface="Arial"/>
            </a:endParaRPr>
          </a:p>
        </p:txBody>
      </p:sp>
      <p:pic>
        <p:nvPicPr>
          <p:cNvPr id="248" name="Google Shape;248;p24"/>
          <p:cNvPicPr preferRelativeResize="0"/>
          <p:nvPr/>
        </p:nvPicPr>
        <p:blipFill rotWithShape="1">
          <a:blip r:embed="rId7">
            <a:alphaModFix/>
          </a:blip>
          <a:srcRect/>
          <a:stretch/>
        </p:blipFill>
        <p:spPr>
          <a:xfrm>
            <a:off x="5286755" y="4351020"/>
            <a:ext cx="646176" cy="646176"/>
          </a:xfrm>
          <a:prstGeom prst="rect">
            <a:avLst/>
          </a:prstGeom>
          <a:noFill/>
          <a:ln>
            <a:noFill/>
          </a:ln>
        </p:spPr>
      </p:pic>
      <p:pic>
        <p:nvPicPr>
          <p:cNvPr id="249" name="Google Shape;249;p24"/>
          <p:cNvPicPr preferRelativeResize="0"/>
          <p:nvPr/>
        </p:nvPicPr>
        <p:blipFill rotWithShape="1">
          <a:blip r:embed="rId8">
            <a:alphaModFix/>
          </a:blip>
          <a:srcRect/>
          <a:stretch/>
        </p:blipFill>
        <p:spPr>
          <a:xfrm>
            <a:off x="6018276" y="4789932"/>
            <a:ext cx="646176" cy="646176"/>
          </a:xfrm>
          <a:prstGeom prst="rect">
            <a:avLst/>
          </a:prstGeom>
          <a:noFill/>
          <a:ln>
            <a:noFill/>
          </a:ln>
        </p:spPr>
      </p:pic>
      <p:pic>
        <p:nvPicPr>
          <p:cNvPr id="250" name="Google Shape;250;p24"/>
          <p:cNvPicPr preferRelativeResize="0"/>
          <p:nvPr/>
        </p:nvPicPr>
        <p:blipFill rotWithShape="1">
          <a:blip r:embed="rId9">
            <a:alphaModFix/>
          </a:blip>
          <a:srcRect/>
          <a:stretch/>
        </p:blipFill>
        <p:spPr>
          <a:xfrm>
            <a:off x="7720838" y="4351020"/>
            <a:ext cx="870203" cy="886968"/>
          </a:xfrm>
          <a:prstGeom prst="rect">
            <a:avLst/>
          </a:prstGeom>
          <a:noFill/>
          <a:ln>
            <a:noFill/>
          </a:ln>
        </p:spPr>
      </p:pic>
      <p:sp>
        <p:nvSpPr>
          <p:cNvPr id="252" name="Google Shape;252;p24"/>
          <p:cNvSpPr txBox="1"/>
          <p:nvPr/>
        </p:nvSpPr>
        <p:spPr>
          <a:xfrm>
            <a:off x="5326126" y="5593486"/>
            <a:ext cx="1410970" cy="421640"/>
          </a:xfrm>
          <a:prstGeom prst="rect">
            <a:avLst/>
          </a:prstGeom>
          <a:noFill/>
          <a:ln>
            <a:noFill/>
          </a:ln>
        </p:spPr>
        <p:txBody>
          <a:bodyPr spcFirstLastPara="1" wrap="square" lIns="0" tIns="12050" rIns="0" bIns="0" anchor="t"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Arial"/>
                <a:ea typeface="Arial"/>
                <a:cs typeface="Arial"/>
                <a:sym typeface="Arial"/>
              </a:rPr>
              <a:t>Retail Trend</a:t>
            </a:r>
            <a:endParaRPr kumimoji="0" sz="1300" b="0" i="0" u="none" strike="noStrike" kern="1200" cap="none" spc="0" normalizeH="0" baseline="0" noProof="0">
              <a:ln>
                <a:noFill/>
              </a:ln>
              <a:solidFill>
                <a:prstClr val="black"/>
              </a:solidFill>
              <a:effectLst/>
              <a:uLnTx/>
              <a:uFillTx/>
              <a:latin typeface="Arial"/>
              <a:ea typeface="Arial"/>
              <a:cs typeface="Arial"/>
              <a:sym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a:ln>
                  <a:noFill/>
                </a:ln>
                <a:solidFill>
                  <a:prstClr val="black"/>
                </a:solidFill>
                <a:effectLst/>
                <a:uLnTx/>
                <a:uFillTx/>
                <a:latin typeface="Arial"/>
                <a:ea typeface="Arial"/>
                <a:cs typeface="Arial"/>
                <a:sym typeface="Arial"/>
              </a:rPr>
              <a:t>BI Retail Reporting</a:t>
            </a:r>
            <a:endParaRPr kumimoji="0" sz="1300" b="0" i="0" u="none" strike="noStrike" kern="1200" cap="none" spc="0" normalizeH="0" baseline="0" noProof="0">
              <a:ln>
                <a:noFill/>
              </a:ln>
              <a:solidFill>
                <a:prstClr val="black"/>
              </a:solidFill>
              <a:effectLst/>
              <a:uLnTx/>
              <a:uFillTx/>
              <a:latin typeface="Arial"/>
              <a:ea typeface="Arial"/>
              <a:cs typeface="Arial"/>
              <a:sym typeface="Arial"/>
            </a:endParaRPr>
          </a:p>
        </p:txBody>
      </p:sp>
      <p:sp>
        <p:nvSpPr>
          <p:cNvPr id="254" name="Google Shape;254;p24"/>
          <p:cNvSpPr txBox="1"/>
          <p:nvPr/>
        </p:nvSpPr>
        <p:spPr>
          <a:xfrm>
            <a:off x="7586471" y="5299074"/>
            <a:ext cx="1037590" cy="239395"/>
          </a:xfrm>
          <a:prstGeom prst="rect">
            <a:avLst/>
          </a:prstGeom>
          <a:noFill/>
          <a:ln>
            <a:noFill/>
          </a:ln>
        </p:spPr>
        <p:txBody>
          <a:bodyPr spcFirstLastPara="1" wrap="square" lIns="0" tIns="12700" rIns="0" bIns="0" anchor="t" anchorCtr="0">
            <a:spAutoFit/>
          </a:bodyPr>
          <a:lstStyle/>
          <a:p>
            <a:pPr marL="1270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a:ea typeface="Calibri"/>
                <a:cs typeface="Calibri"/>
                <a:sym typeface="Calibri"/>
              </a:rPr>
              <a:t>Nx Embedded</a:t>
            </a:r>
            <a:endParaRPr kumimoji="0" sz="1400" b="0" i="0" u="none" strike="noStrike" kern="1200" cap="none" spc="0" normalizeH="0" baseline="0" noProof="0">
              <a:ln>
                <a:noFill/>
              </a:ln>
              <a:solidFill>
                <a:prstClr val="black"/>
              </a:solidFill>
              <a:effectLst/>
              <a:uLnTx/>
              <a:uFillTx/>
              <a:latin typeface="Calibri"/>
              <a:ea typeface="Calibri"/>
              <a:cs typeface="Calibri"/>
              <a:sym typeface="Calibri"/>
            </a:endParaRPr>
          </a:p>
        </p:txBody>
      </p:sp>
      <p:pic>
        <p:nvPicPr>
          <p:cNvPr id="3" name="Picture 2">
            <a:extLst>
              <a:ext uri="{FF2B5EF4-FFF2-40B4-BE49-F238E27FC236}">
                <a16:creationId xmlns:a16="http://schemas.microsoft.com/office/drawing/2014/main" id="{DF39C650-EA82-BE5B-E17E-3CF3413231D1}"/>
              </a:ext>
            </a:extLst>
          </p:cNvPr>
          <p:cNvPicPr>
            <a:picLocks noChangeAspect="1"/>
          </p:cNvPicPr>
          <p:nvPr/>
        </p:nvPicPr>
        <p:blipFill>
          <a:blip r:embed="rId10"/>
          <a:stretch>
            <a:fillRect/>
          </a:stretch>
        </p:blipFill>
        <p:spPr>
          <a:xfrm>
            <a:off x="7438163" y="1760756"/>
            <a:ext cx="3806931" cy="1663096"/>
          </a:xfrm>
          <a:prstGeom prst="rect">
            <a:avLst/>
          </a:prstGeom>
        </p:spPr>
      </p:pic>
      <p:pic>
        <p:nvPicPr>
          <p:cNvPr id="9" name="Picture 8">
            <a:extLst>
              <a:ext uri="{FF2B5EF4-FFF2-40B4-BE49-F238E27FC236}">
                <a16:creationId xmlns:a16="http://schemas.microsoft.com/office/drawing/2014/main" id="{29965EB3-9A49-DE1C-96D6-C46F9CCDA507}"/>
              </a:ext>
            </a:extLst>
          </p:cNvPr>
          <p:cNvPicPr>
            <a:picLocks noChangeAspect="1"/>
          </p:cNvPicPr>
          <p:nvPr/>
        </p:nvPicPr>
        <p:blipFill>
          <a:blip r:embed="rId11"/>
          <a:stretch>
            <a:fillRect/>
          </a:stretch>
        </p:blipFill>
        <p:spPr>
          <a:xfrm>
            <a:off x="3637465" y="2592304"/>
            <a:ext cx="2703899" cy="1359408"/>
          </a:xfrm>
          <a:prstGeom prst="rect">
            <a:avLst/>
          </a:prstGeom>
        </p:spPr>
      </p:pic>
      <p:pic>
        <p:nvPicPr>
          <p:cNvPr id="10" name="Picture 9" descr="Wasabi">
            <a:extLst>
              <a:ext uri="{FF2B5EF4-FFF2-40B4-BE49-F238E27FC236}">
                <a16:creationId xmlns:a16="http://schemas.microsoft.com/office/drawing/2014/main" id="{AD452144-6EB7-4A08-876D-E154EE2814B2}"/>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957796" y="2592304"/>
            <a:ext cx="833754" cy="195411"/>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0">
            <a:extLst>
              <a:ext uri="{FF2B5EF4-FFF2-40B4-BE49-F238E27FC236}">
                <a16:creationId xmlns:a16="http://schemas.microsoft.com/office/drawing/2014/main" id="{9DDC5906-CAA5-069E-D38E-0FFA16883722}"/>
              </a:ext>
            </a:extLst>
          </p:cNvPr>
          <p:cNvSpPr>
            <a:spLocks noGrp="1"/>
          </p:cNvSpPr>
          <p:nvPr>
            <p:ph type="title"/>
          </p:nvPr>
        </p:nvSpPr>
        <p:spPr>
          <a:xfrm>
            <a:off x="303594" y="131859"/>
            <a:ext cx="4335462" cy="657430"/>
          </a:xfrm>
        </p:spPr>
        <p:txBody>
          <a:bodyPr/>
          <a:lstStyle/>
          <a:p>
            <a:r>
              <a:rPr lang="en-GB" dirty="0"/>
              <a:t>More than just analytics….</a:t>
            </a:r>
          </a:p>
        </p:txBody>
      </p:sp>
      <p:pic>
        <p:nvPicPr>
          <p:cNvPr id="2" name="Picture 1">
            <a:extLst>
              <a:ext uri="{FF2B5EF4-FFF2-40B4-BE49-F238E27FC236}">
                <a16:creationId xmlns:a16="http://schemas.microsoft.com/office/drawing/2014/main" id="{20329CFD-44F4-93F9-E867-3684AC8DB342}"/>
              </a:ext>
            </a:extLst>
          </p:cNvPr>
          <p:cNvPicPr>
            <a:picLocks noChangeAspect="1"/>
          </p:cNvPicPr>
          <p:nvPr/>
        </p:nvPicPr>
        <p:blipFill>
          <a:blip r:embed="rId13"/>
          <a:stretch>
            <a:fillRect/>
          </a:stretch>
        </p:blipFill>
        <p:spPr>
          <a:xfrm>
            <a:off x="10577315" y="232947"/>
            <a:ext cx="1330047" cy="420795"/>
          </a:xfrm>
          <a:prstGeom prst="rect">
            <a:avLst/>
          </a:prstGeom>
        </p:spPr>
      </p:pic>
    </p:spTree>
  </p:cSld>
  <p:clrMapOvr>
    <a:masterClrMapping/>
  </p:clrMapOvr>
  <p:transition spd="slow">
    <p:cove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96" name="Google Shape;289;p57">
            <a:extLst>
              <a:ext uri="{FF2B5EF4-FFF2-40B4-BE49-F238E27FC236}">
                <a16:creationId xmlns:a16="http://schemas.microsoft.com/office/drawing/2014/main" id="{01F4FDAF-3B0D-C940-8285-DBAA76E0FF55}"/>
              </a:ext>
            </a:extLst>
          </p:cNvPr>
          <p:cNvSpPr txBox="1"/>
          <p:nvPr/>
        </p:nvSpPr>
        <p:spPr>
          <a:xfrm>
            <a:off x="9601251" y="3139751"/>
            <a:ext cx="1075492" cy="49240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dirty="0">
                <a:ln>
                  <a:noFill/>
                </a:ln>
                <a:solidFill>
                  <a:srgbClr val="000000"/>
                </a:solidFill>
                <a:effectLst/>
                <a:uLnTx/>
                <a:uFillTx/>
                <a:latin typeface="Arial"/>
                <a:ea typeface="Arial"/>
                <a:cs typeface="Arial"/>
                <a:sym typeface="Arial"/>
              </a:rPr>
              <a:t>Fight Detection</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10" name="Title 9">
            <a:extLst>
              <a:ext uri="{FF2B5EF4-FFF2-40B4-BE49-F238E27FC236}">
                <a16:creationId xmlns:a16="http://schemas.microsoft.com/office/drawing/2014/main" id="{CF6DAB4E-642E-594D-A357-B4CC585D2DED}"/>
              </a:ext>
            </a:extLst>
          </p:cNvPr>
          <p:cNvSpPr>
            <a:spLocks noGrp="1"/>
          </p:cNvSpPr>
          <p:nvPr>
            <p:ph type="title"/>
          </p:nvPr>
        </p:nvSpPr>
        <p:spPr>
          <a:xfrm>
            <a:off x="312920" y="150521"/>
            <a:ext cx="3936923" cy="657430"/>
          </a:xfrm>
        </p:spPr>
        <p:txBody>
          <a:bodyPr/>
          <a:lstStyle/>
          <a:p>
            <a:r>
              <a:rPr lang="en-GB" dirty="0"/>
              <a:t>VCA Rule Set: Behaviour</a:t>
            </a:r>
          </a:p>
        </p:txBody>
      </p:sp>
      <p:pic>
        <p:nvPicPr>
          <p:cNvPr id="124" name="Google Shape;251;p57">
            <a:extLst>
              <a:ext uri="{FF2B5EF4-FFF2-40B4-BE49-F238E27FC236}">
                <a16:creationId xmlns:a16="http://schemas.microsoft.com/office/drawing/2014/main" id="{7CD5C282-7EBF-924D-A3D2-DE12F2D710F5}"/>
              </a:ext>
            </a:extLst>
          </p:cNvPr>
          <p:cNvPicPr preferRelativeResize="0"/>
          <p:nvPr/>
        </p:nvPicPr>
        <p:blipFill rotWithShape="1">
          <a:blip r:embed="rId3">
            <a:alphaModFix/>
          </a:blip>
          <a:srcRect/>
          <a:stretch/>
        </p:blipFill>
        <p:spPr>
          <a:xfrm>
            <a:off x="1935957" y="1446698"/>
            <a:ext cx="540000" cy="540000"/>
          </a:xfrm>
          <a:prstGeom prst="rect">
            <a:avLst/>
          </a:prstGeom>
          <a:noFill/>
          <a:ln>
            <a:noFill/>
          </a:ln>
        </p:spPr>
      </p:pic>
      <p:pic>
        <p:nvPicPr>
          <p:cNvPr id="125" name="Google Shape;252;p57">
            <a:extLst>
              <a:ext uri="{FF2B5EF4-FFF2-40B4-BE49-F238E27FC236}">
                <a16:creationId xmlns:a16="http://schemas.microsoft.com/office/drawing/2014/main" id="{5BDEB199-1ADE-D845-B758-26FCC343AD36}"/>
              </a:ext>
            </a:extLst>
          </p:cNvPr>
          <p:cNvPicPr preferRelativeResize="0"/>
          <p:nvPr/>
        </p:nvPicPr>
        <p:blipFill rotWithShape="1">
          <a:blip r:embed="rId4">
            <a:alphaModFix/>
          </a:blip>
          <a:srcRect/>
          <a:stretch/>
        </p:blipFill>
        <p:spPr>
          <a:xfrm>
            <a:off x="1956909" y="3824790"/>
            <a:ext cx="540000" cy="540000"/>
          </a:xfrm>
          <a:prstGeom prst="rect">
            <a:avLst/>
          </a:prstGeom>
          <a:noFill/>
          <a:ln>
            <a:noFill/>
          </a:ln>
        </p:spPr>
      </p:pic>
      <p:pic>
        <p:nvPicPr>
          <p:cNvPr id="126" name="Google Shape;253;p57">
            <a:extLst>
              <a:ext uri="{FF2B5EF4-FFF2-40B4-BE49-F238E27FC236}">
                <a16:creationId xmlns:a16="http://schemas.microsoft.com/office/drawing/2014/main" id="{D0F0D414-0226-5E40-8A64-57EB87CC91A2}"/>
              </a:ext>
            </a:extLst>
          </p:cNvPr>
          <p:cNvPicPr preferRelativeResize="0"/>
          <p:nvPr/>
        </p:nvPicPr>
        <p:blipFill rotWithShape="1">
          <a:blip r:embed="rId5">
            <a:alphaModFix/>
          </a:blip>
          <a:srcRect/>
          <a:stretch/>
        </p:blipFill>
        <p:spPr>
          <a:xfrm>
            <a:off x="1964265" y="5043383"/>
            <a:ext cx="540000" cy="540000"/>
          </a:xfrm>
          <a:prstGeom prst="rect">
            <a:avLst/>
          </a:prstGeom>
          <a:noFill/>
          <a:ln>
            <a:noFill/>
          </a:ln>
        </p:spPr>
      </p:pic>
      <p:pic>
        <p:nvPicPr>
          <p:cNvPr id="127" name="Google Shape;254;p57">
            <a:extLst>
              <a:ext uri="{FF2B5EF4-FFF2-40B4-BE49-F238E27FC236}">
                <a16:creationId xmlns:a16="http://schemas.microsoft.com/office/drawing/2014/main" id="{A2B5DF4E-3D96-B14B-A1A5-04343EC86F78}"/>
              </a:ext>
            </a:extLst>
          </p:cNvPr>
          <p:cNvPicPr preferRelativeResize="0"/>
          <p:nvPr/>
        </p:nvPicPr>
        <p:blipFill rotWithShape="1">
          <a:blip r:embed="rId6">
            <a:alphaModFix/>
          </a:blip>
          <a:srcRect/>
          <a:stretch/>
        </p:blipFill>
        <p:spPr>
          <a:xfrm>
            <a:off x="1956909" y="2570562"/>
            <a:ext cx="540000" cy="540000"/>
          </a:xfrm>
          <a:prstGeom prst="rect">
            <a:avLst/>
          </a:prstGeom>
          <a:noFill/>
          <a:ln>
            <a:noFill/>
          </a:ln>
        </p:spPr>
      </p:pic>
      <p:sp>
        <p:nvSpPr>
          <p:cNvPr id="128" name="Google Shape;255;p57">
            <a:extLst>
              <a:ext uri="{FF2B5EF4-FFF2-40B4-BE49-F238E27FC236}">
                <a16:creationId xmlns:a16="http://schemas.microsoft.com/office/drawing/2014/main" id="{9596521D-C835-184D-9A92-3F04DEC03A3E}"/>
              </a:ext>
            </a:extLst>
          </p:cNvPr>
          <p:cNvSpPr txBox="1"/>
          <p:nvPr/>
        </p:nvSpPr>
        <p:spPr>
          <a:xfrm>
            <a:off x="1437774" y="2067864"/>
            <a:ext cx="1557103" cy="27695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200" b="0" i="0" u="none" strike="noStrike" kern="1200" cap="none" spc="0" normalizeH="0" baseline="0" noProof="0" dirty="0">
                <a:ln>
                  <a:noFill/>
                </a:ln>
                <a:solidFill>
                  <a:prstClr val="black"/>
                </a:solidFill>
                <a:effectLst/>
                <a:uLnTx/>
                <a:uFillTx/>
                <a:latin typeface="Arial"/>
                <a:ea typeface="Arial"/>
                <a:cs typeface="Arial"/>
                <a:sym typeface="Arial"/>
              </a:rPr>
              <a:t>Tamper Detection</a:t>
            </a:r>
            <a:endParaRPr kumimoji="0" sz="12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129" name="Google Shape;256;p57">
            <a:extLst>
              <a:ext uri="{FF2B5EF4-FFF2-40B4-BE49-F238E27FC236}">
                <a16:creationId xmlns:a16="http://schemas.microsoft.com/office/drawing/2014/main" id="{B38490C4-DFF4-5B40-B763-E9595C5917E6}"/>
              </a:ext>
            </a:extLst>
          </p:cNvPr>
          <p:cNvSpPr txBox="1"/>
          <p:nvPr/>
        </p:nvSpPr>
        <p:spPr>
          <a:xfrm>
            <a:off x="1389013" y="4501724"/>
            <a:ext cx="1656000" cy="295718"/>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a:ln>
                  <a:noFill/>
                </a:ln>
                <a:solidFill>
                  <a:prstClr val="black"/>
                </a:solidFill>
                <a:effectLst/>
                <a:uLnTx/>
                <a:uFillTx/>
                <a:latin typeface="Arial"/>
                <a:ea typeface="Arial"/>
                <a:cs typeface="Arial"/>
                <a:sym typeface="Arial"/>
              </a:rPr>
              <a:t>Exit</a:t>
            </a:r>
            <a:endParaRPr kumimoji="0" sz="13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30" name="Google Shape;257;p57">
            <a:extLst>
              <a:ext uri="{FF2B5EF4-FFF2-40B4-BE49-F238E27FC236}">
                <a16:creationId xmlns:a16="http://schemas.microsoft.com/office/drawing/2014/main" id="{A8464D89-80B0-9948-82C9-4AAF94411F92}"/>
              </a:ext>
            </a:extLst>
          </p:cNvPr>
          <p:cNvSpPr txBox="1"/>
          <p:nvPr/>
        </p:nvSpPr>
        <p:spPr>
          <a:xfrm>
            <a:off x="1389013" y="3238093"/>
            <a:ext cx="1656000" cy="295718"/>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a:ln>
                  <a:noFill/>
                </a:ln>
                <a:solidFill>
                  <a:prstClr val="black"/>
                </a:solidFill>
                <a:effectLst/>
                <a:uLnTx/>
                <a:uFillTx/>
                <a:latin typeface="Arial"/>
                <a:ea typeface="Arial"/>
                <a:cs typeface="Arial"/>
                <a:sym typeface="Arial"/>
              </a:rPr>
              <a:t>3D Calibration</a:t>
            </a:r>
            <a:endParaRPr kumimoji="0" sz="13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31" name="Google Shape;258;p57">
            <a:extLst>
              <a:ext uri="{FF2B5EF4-FFF2-40B4-BE49-F238E27FC236}">
                <a16:creationId xmlns:a16="http://schemas.microsoft.com/office/drawing/2014/main" id="{12153599-FB5E-2542-98D9-121C09B489F7}"/>
              </a:ext>
            </a:extLst>
          </p:cNvPr>
          <p:cNvSpPr txBox="1"/>
          <p:nvPr/>
        </p:nvSpPr>
        <p:spPr>
          <a:xfrm>
            <a:off x="1375385" y="5698953"/>
            <a:ext cx="1656000" cy="295718"/>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dirty="0">
                <a:ln>
                  <a:noFill/>
                </a:ln>
                <a:solidFill>
                  <a:prstClr val="black"/>
                </a:solidFill>
                <a:effectLst/>
                <a:uLnTx/>
                <a:uFillTx/>
                <a:latin typeface="Arial"/>
                <a:ea typeface="Arial"/>
                <a:cs typeface="Arial"/>
                <a:sym typeface="Arial"/>
              </a:rPr>
              <a:t>Logical Rules</a:t>
            </a:r>
            <a:endParaRPr kumimoji="0" sz="1300" b="0" i="0" u="none" strike="noStrike" kern="1200" cap="none" spc="0" normalizeH="0" baseline="0" noProof="0" dirty="0">
              <a:ln>
                <a:noFill/>
              </a:ln>
              <a:solidFill>
                <a:srgbClr val="000000"/>
              </a:solidFill>
              <a:effectLst/>
              <a:uLnTx/>
              <a:uFillTx/>
              <a:latin typeface="Arial"/>
              <a:ea typeface="Arial"/>
              <a:cs typeface="Arial"/>
              <a:sym typeface="Arial"/>
            </a:endParaRPr>
          </a:p>
        </p:txBody>
      </p:sp>
      <p:pic>
        <p:nvPicPr>
          <p:cNvPr id="132" name="Google Shape;260;p57">
            <a:extLst>
              <a:ext uri="{FF2B5EF4-FFF2-40B4-BE49-F238E27FC236}">
                <a16:creationId xmlns:a16="http://schemas.microsoft.com/office/drawing/2014/main" id="{CFFEB039-E7E0-AA4C-B028-6EA909286211}"/>
              </a:ext>
            </a:extLst>
          </p:cNvPr>
          <p:cNvPicPr preferRelativeResize="0"/>
          <p:nvPr/>
        </p:nvPicPr>
        <p:blipFill rotWithShape="1">
          <a:blip r:embed="rId7">
            <a:alphaModFix/>
          </a:blip>
          <a:srcRect/>
          <a:stretch/>
        </p:blipFill>
        <p:spPr>
          <a:xfrm>
            <a:off x="3275590" y="3824790"/>
            <a:ext cx="540000" cy="540000"/>
          </a:xfrm>
          <a:prstGeom prst="rect">
            <a:avLst/>
          </a:prstGeom>
          <a:noFill/>
          <a:ln>
            <a:noFill/>
          </a:ln>
        </p:spPr>
      </p:pic>
      <p:pic>
        <p:nvPicPr>
          <p:cNvPr id="133" name="Google Shape;261;p57">
            <a:extLst>
              <a:ext uri="{FF2B5EF4-FFF2-40B4-BE49-F238E27FC236}">
                <a16:creationId xmlns:a16="http://schemas.microsoft.com/office/drawing/2014/main" id="{0E4513B4-22DA-2B45-88CB-F673D1A25902}"/>
              </a:ext>
            </a:extLst>
          </p:cNvPr>
          <p:cNvPicPr preferRelativeResize="0"/>
          <p:nvPr/>
        </p:nvPicPr>
        <p:blipFill rotWithShape="1">
          <a:blip r:embed="rId8">
            <a:alphaModFix/>
          </a:blip>
          <a:srcRect/>
          <a:stretch/>
        </p:blipFill>
        <p:spPr>
          <a:xfrm>
            <a:off x="3290303" y="5043383"/>
            <a:ext cx="540000" cy="540000"/>
          </a:xfrm>
          <a:prstGeom prst="rect">
            <a:avLst/>
          </a:prstGeom>
          <a:noFill/>
          <a:ln>
            <a:noFill/>
          </a:ln>
        </p:spPr>
      </p:pic>
      <p:pic>
        <p:nvPicPr>
          <p:cNvPr id="134" name="Google Shape;262;p57">
            <a:extLst>
              <a:ext uri="{FF2B5EF4-FFF2-40B4-BE49-F238E27FC236}">
                <a16:creationId xmlns:a16="http://schemas.microsoft.com/office/drawing/2014/main" id="{A25F3F9B-E767-A944-B12A-B8204E4732A1}"/>
              </a:ext>
            </a:extLst>
          </p:cNvPr>
          <p:cNvPicPr preferRelativeResize="0"/>
          <p:nvPr/>
        </p:nvPicPr>
        <p:blipFill rotWithShape="1">
          <a:blip r:embed="rId9">
            <a:alphaModFix/>
          </a:blip>
          <a:srcRect/>
          <a:stretch/>
        </p:blipFill>
        <p:spPr>
          <a:xfrm>
            <a:off x="3275590" y="2570562"/>
            <a:ext cx="540000" cy="540000"/>
          </a:xfrm>
          <a:prstGeom prst="rect">
            <a:avLst/>
          </a:prstGeom>
          <a:noFill/>
          <a:ln>
            <a:noFill/>
          </a:ln>
        </p:spPr>
      </p:pic>
      <p:sp>
        <p:nvSpPr>
          <p:cNvPr id="135" name="Google Shape;264;p57">
            <a:extLst>
              <a:ext uri="{FF2B5EF4-FFF2-40B4-BE49-F238E27FC236}">
                <a16:creationId xmlns:a16="http://schemas.microsoft.com/office/drawing/2014/main" id="{5CA04279-DFC8-6C43-8D52-A7504761083B}"/>
              </a:ext>
            </a:extLst>
          </p:cNvPr>
          <p:cNvSpPr txBox="1"/>
          <p:nvPr/>
        </p:nvSpPr>
        <p:spPr>
          <a:xfrm>
            <a:off x="2700141" y="4501724"/>
            <a:ext cx="1656000" cy="295718"/>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a:ln>
                  <a:noFill/>
                </a:ln>
                <a:solidFill>
                  <a:prstClr val="black"/>
                </a:solidFill>
                <a:effectLst/>
                <a:uLnTx/>
                <a:uFillTx/>
                <a:latin typeface="Arial"/>
                <a:ea typeface="Arial"/>
                <a:cs typeface="Arial"/>
                <a:sym typeface="Arial"/>
              </a:rPr>
              <a:t>Direction</a:t>
            </a:r>
            <a:endParaRPr kumimoji="0" sz="13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36" name="Google Shape;265;p57">
            <a:extLst>
              <a:ext uri="{FF2B5EF4-FFF2-40B4-BE49-F238E27FC236}">
                <a16:creationId xmlns:a16="http://schemas.microsoft.com/office/drawing/2014/main" id="{032D588F-930F-114C-8E92-96B44F54E50F}"/>
              </a:ext>
            </a:extLst>
          </p:cNvPr>
          <p:cNvSpPr txBox="1"/>
          <p:nvPr/>
        </p:nvSpPr>
        <p:spPr>
          <a:xfrm>
            <a:off x="2700141" y="3238093"/>
            <a:ext cx="1656000" cy="295718"/>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a:ln>
                  <a:noFill/>
                </a:ln>
                <a:solidFill>
                  <a:prstClr val="black"/>
                </a:solidFill>
                <a:effectLst/>
                <a:uLnTx/>
                <a:uFillTx/>
                <a:latin typeface="Arial"/>
                <a:ea typeface="Arial"/>
                <a:cs typeface="Arial"/>
                <a:sym typeface="Arial"/>
              </a:rPr>
              <a:t>Speed Filter</a:t>
            </a:r>
            <a:endParaRPr kumimoji="0" sz="13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37" name="Google Shape;266;p57">
            <a:extLst>
              <a:ext uri="{FF2B5EF4-FFF2-40B4-BE49-F238E27FC236}">
                <a16:creationId xmlns:a16="http://schemas.microsoft.com/office/drawing/2014/main" id="{2298EA32-C3B0-3B4A-985B-4C4DF8884553}"/>
              </a:ext>
            </a:extLst>
          </p:cNvPr>
          <p:cNvSpPr txBox="1"/>
          <p:nvPr/>
        </p:nvSpPr>
        <p:spPr>
          <a:xfrm>
            <a:off x="2672885" y="5698953"/>
            <a:ext cx="1656000" cy="295718"/>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dirty="0">
                <a:ln>
                  <a:noFill/>
                </a:ln>
                <a:solidFill>
                  <a:prstClr val="black"/>
                </a:solidFill>
                <a:effectLst/>
                <a:uLnTx/>
                <a:uFillTx/>
                <a:latin typeface="Arial"/>
                <a:ea typeface="Arial"/>
                <a:cs typeface="Arial"/>
                <a:sym typeface="Arial"/>
              </a:rPr>
              <a:t>DL Filter </a:t>
            </a:r>
            <a:endParaRPr kumimoji="0" sz="1300" b="0" i="0" u="none" strike="noStrike" kern="1200" cap="none" spc="0" normalizeH="0" baseline="0" noProof="0" dirty="0">
              <a:ln>
                <a:noFill/>
              </a:ln>
              <a:solidFill>
                <a:srgbClr val="000000"/>
              </a:solidFill>
              <a:effectLst/>
              <a:uLnTx/>
              <a:uFillTx/>
              <a:latin typeface="Arial"/>
              <a:ea typeface="Arial"/>
              <a:cs typeface="Arial"/>
              <a:sym typeface="Arial"/>
            </a:endParaRPr>
          </a:p>
        </p:txBody>
      </p:sp>
      <p:pic>
        <p:nvPicPr>
          <p:cNvPr id="138" name="Google Shape;267;p57">
            <a:extLst>
              <a:ext uri="{FF2B5EF4-FFF2-40B4-BE49-F238E27FC236}">
                <a16:creationId xmlns:a16="http://schemas.microsoft.com/office/drawing/2014/main" id="{125B5D3D-0360-AC4A-9B0C-008E8EE15BA8}"/>
              </a:ext>
            </a:extLst>
          </p:cNvPr>
          <p:cNvPicPr preferRelativeResize="0"/>
          <p:nvPr/>
        </p:nvPicPr>
        <p:blipFill rotWithShape="1">
          <a:blip r:embed="rId10">
            <a:alphaModFix/>
          </a:blip>
          <a:srcRect/>
          <a:stretch/>
        </p:blipFill>
        <p:spPr>
          <a:xfrm>
            <a:off x="3232635" y="1446698"/>
            <a:ext cx="540000" cy="540000"/>
          </a:xfrm>
          <a:prstGeom prst="rect">
            <a:avLst/>
          </a:prstGeom>
          <a:noFill/>
          <a:ln>
            <a:noFill/>
          </a:ln>
        </p:spPr>
      </p:pic>
      <p:pic>
        <p:nvPicPr>
          <p:cNvPr id="139" name="Google Shape;268;p57">
            <a:extLst>
              <a:ext uri="{FF2B5EF4-FFF2-40B4-BE49-F238E27FC236}">
                <a16:creationId xmlns:a16="http://schemas.microsoft.com/office/drawing/2014/main" id="{DB0840E1-DB22-BC45-82B8-A78A6E6D6057}"/>
              </a:ext>
            </a:extLst>
          </p:cNvPr>
          <p:cNvPicPr preferRelativeResize="0"/>
          <p:nvPr/>
        </p:nvPicPr>
        <p:blipFill rotWithShape="1">
          <a:blip r:embed="rId11">
            <a:alphaModFix/>
          </a:blip>
          <a:srcRect/>
          <a:stretch/>
        </p:blipFill>
        <p:spPr>
          <a:xfrm>
            <a:off x="638228" y="3824790"/>
            <a:ext cx="540000" cy="540000"/>
          </a:xfrm>
          <a:prstGeom prst="rect">
            <a:avLst/>
          </a:prstGeom>
          <a:noFill/>
          <a:ln>
            <a:noFill/>
          </a:ln>
        </p:spPr>
      </p:pic>
      <p:pic>
        <p:nvPicPr>
          <p:cNvPr id="140" name="Google Shape;269;p57">
            <a:extLst>
              <a:ext uri="{FF2B5EF4-FFF2-40B4-BE49-F238E27FC236}">
                <a16:creationId xmlns:a16="http://schemas.microsoft.com/office/drawing/2014/main" id="{F762B211-21E2-CB40-9E4C-C8531FAA7ECB}"/>
              </a:ext>
            </a:extLst>
          </p:cNvPr>
          <p:cNvPicPr preferRelativeResize="0"/>
          <p:nvPr/>
        </p:nvPicPr>
        <p:blipFill rotWithShape="1">
          <a:blip r:embed="rId12">
            <a:alphaModFix/>
          </a:blip>
          <a:srcRect/>
          <a:stretch/>
        </p:blipFill>
        <p:spPr>
          <a:xfrm>
            <a:off x="638228" y="2570562"/>
            <a:ext cx="540000" cy="540000"/>
          </a:xfrm>
          <a:prstGeom prst="rect">
            <a:avLst/>
          </a:prstGeom>
          <a:noFill/>
          <a:ln>
            <a:noFill/>
          </a:ln>
        </p:spPr>
      </p:pic>
      <p:pic>
        <p:nvPicPr>
          <p:cNvPr id="141" name="Google Shape;270;p57">
            <a:extLst>
              <a:ext uri="{FF2B5EF4-FFF2-40B4-BE49-F238E27FC236}">
                <a16:creationId xmlns:a16="http://schemas.microsoft.com/office/drawing/2014/main" id="{64E8790E-6028-3641-B8AA-D2BCF9EBE816}"/>
              </a:ext>
            </a:extLst>
          </p:cNvPr>
          <p:cNvPicPr preferRelativeResize="0"/>
          <p:nvPr/>
        </p:nvPicPr>
        <p:blipFill rotWithShape="1">
          <a:blip r:embed="rId13">
            <a:alphaModFix/>
          </a:blip>
          <a:srcRect/>
          <a:stretch/>
        </p:blipFill>
        <p:spPr>
          <a:xfrm>
            <a:off x="638228" y="1446698"/>
            <a:ext cx="540000" cy="540000"/>
          </a:xfrm>
          <a:prstGeom prst="rect">
            <a:avLst/>
          </a:prstGeom>
          <a:noFill/>
          <a:ln>
            <a:noFill/>
          </a:ln>
        </p:spPr>
      </p:pic>
      <p:sp>
        <p:nvSpPr>
          <p:cNvPr id="142" name="Google Shape;271;p57">
            <a:extLst>
              <a:ext uri="{FF2B5EF4-FFF2-40B4-BE49-F238E27FC236}">
                <a16:creationId xmlns:a16="http://schemas.microsoft.com/office/drawing/2014/main" id="{FB570473-9B3A-0C4C-BDC9-153E0E1B0CFE}"/>
              </a:ext>
            </a:extLst>
          </p:cNvPr>
          <p:cNvSpPr txBox="1"/>
          <p:nvPr/>
        </p:nvSpPr>
        <p:spPr>
          <a:xfrm>
            <a:off x="77885" y="4503410"/>
            <a:ext cx="1656000" cy="29234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dirty="0">
                <a:ln>
                  <a:noFill/>
                </a:ln>
                <a:solidFill>
                  <a:prstClr val="black"/>
                </a:solidFill>
                <a:effectLst/>
                <a:uLnTx/>
                <a:uFillTx/>
                <a:latin typeface="Arial"/>
                <a:ea typeface="Arial"/>
                <a:cs typeface="Arial"/>
                <a:sym typeface="Arial"/>
              </a:rPr>
              <a:t>Enter</a:t>
            </a:r>
            <a:endParaRPr kumimoji="0" sz="13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143" name="Google Shape;272;p57">
            <a:extLst>
              <a:ext uri="{FF2B5EF4-FFF2-40B4-BE49-F238E27FC236}">
                <a16:creationId xmlns:a16="http://schemas.microsoft.com/office/drawing/2014/main" id="{0467AB96-34A1-8546-A656-E8E9953D37EC}"/>
              </a:ext>
            </a:extLst>
          </p:cNvPr>
          <p:cNvSpPr txBox="1"/>
          <p:nvPr/>
        </p:nvSpPr>
        <p:spPr>
          <a:xfrm>
            <a:off x="127334" y="2067864"/>
            <a:ext cx="1557103" cy="27695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200" b="0" i="0" u="none" strike="noStrike" kern="1200" cap="none" spc="0" normalizeH="0" baseline="0" noProof="0" dirty="0">
                <a:ln>
                  <a:noFill/>
                </a:ln>
                <a:solidFill>
                  <a:prstClr val="black"/>
                </a:solidFill>
                <a:effectLst/>
                <a:uLnTx/>
                <a:uFillTx/>
                <a:latin typeface="Arial"/>
                <a:ea typeface="Arial"/>
                <a:cs typeface="Arial"/>
                <a:sym typeface="Arial"/>
              </a:rPr>
              <a:t>Zones </a:t>
            </a:r>
            <a:endParaRPr kumimoji="0" sz="12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144" name="Google Shape;273;p57">
            <a:extLst>
              <a:ext uri="{FF2B5EF4-FFF2-40B4-BE49-F238E27FC236}">
                <a16:creationId xmlns:a16="http://schemas.microsoft.com/office/drawing/2014/main" id="{2214E523-2998-0C4B-8660-DB73F30BB2B6}"/>
              </a:ext>
            </a:extLst>
          </p:cNvPr>
          <p:cNvSpPr txBox="1"/>
          <p:nvPr/>
        </p:nvSpPr>
        <p:spPr>
          <a:xfrm>
            <a:off x="2748214" y="2067864"/>
            <a:ext cx="1557104" cy="27695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200" b="0" i="0" u="none" strike="noStrike" kern="1200" cap="none" spc="0" normalizeH="0" baseline="0" noProof="0" dirty="0">
                <a:ln>
                  <a:noFill/>
                </a:ln>
                <a:solidFill>
                  <a:prstClr val="black"/>
                </a:solidFill>
                <a:effectLst/>
                <a:uLnTx/>
                <a:uFillTx/>
                <a:latin typeface="Arial"/>
                <a:ea typeface="Arial"/>
                <a:cs typeface="Arial"/>
                <a:sym typeface="Arial"/>
              </a:rPr>
              <a:t>Meta Data</a:t>
            </a:r>
            <a:endParaRPr kumimoji="0" sz="12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145" name="Google Shape;274;p57">
            <a:extLst>
              <a:ext uri="{FF2B5EF4-FFF2-40B4-BE49-F238E27FC236}">
                <a16:creationId xmlns:a16="http://schemas.microsoft.com/office/drawing/2014/main" id="{F2C59188-75AB-9E4C-99D5-6D37B240733C}"/>
              </a:ext>
            </a:extLst>
          </p:cNvPr>
          <p:cNvSpPr txBox="1"/>
          <p:nvPr/>
        </p:nvSpPr>
        <p:spPr>
          <a:xfrm>
            <a:off x="77885" y="3239758"/>
            <a:ext cx="1656000" cy="292388"/>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dirty="0">
                <a:ln>
                  <a:noFill/>
                </a:ln>
                <a:solidFill>
                  <a:srgbClr val="000000"/>
                </a:solidFill>
                <a:effectLst/>
                <a:uLnTx/>
                <a:uFillTx/>
                <a:latin typeface="Arial"/>
                <a:ea typeface="Arial"/>
                <a:cs typeface="Arial"/>
                <a:sym typeface="Arial"/>
              </a:rPr>
              <a:t>Presence</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pic>
        <p:nvPicPr>
          <p:cNvPr id="146" name="Google Shape;275;p57">
            <a:extLst>
              <a:ext uri="{FF2B5EF4-FFF2-40B4-BE49-F238E27FC236}">
                <a16:creationId xmlns:a16="http://schemas.microsoft.com/office/drawing/2014/main" id="{ADD3CC4D-B717-BF43-8DB9-25DB3F51A710}"/>
              </a:ext>
            </a:extLst>
          </p:cNvPr>
          <p:cNvPicPr preferRelativeResize="0"/>
          <p:nvPr/>
        </p:nvPicPr>
        <p:blipFill rotWithShape="1">
          <a:blip r:embed="rId14">
            <a:alphaModFix/>
          </a:blip>
          <a:srcRect/>
          <a:stretch/>
        </p:blipFill>
        <p:spPr>
          <a:xfrm>
            <a:off x="4594271" y="2570562"/>
            <a:ext cx="540000" cy="540000"/>
          </a:xfrm>
          <a:prstGeom prst="rect">
            <a:avLst/>
          </a:prstGeom>
          <a:noFill/>
          <a:ln>
            <a:noFill/>
          </a:ln>
        </p:spPr>
      </p:pic>
      <p:pic>
        <p:nvPicPr>
          <p:cNvPr id="147" name="Google Shape;276;p57">
            <a:extLst>
              <a:ext uri="{FF2B5EF4-FFF2-40B4-BE49-F238E27FC236}">
                <a16:creationId xmlns:a16="http://schemas.microsoft.com/office/drawing/2014/main" id="{2802F284-78A1-5A46-9792-A64F45151EA1}"/>
              </a:ext>
            </a:extLst>
          </p:cNvPr>
          <p:cNvPicPr preferRelativeResize="0"/>
          <p:nvPr/>
        </p:nvPicPr>
        <p:blipFill rotWithShape="1">
          <a:blip r:embed="rId15">
            <a:alphaModFix/>
          </a:blip>
          <a:srcRect/>
          <a:stretch/>
        </p:blipFill>
        <p:spPr>
          <a:xfrm>
            <a:off x="4594271" y="3832107"/>
            <a:ext cx="540000" cy="540000"/>
          </a:xfrm>
          <a:prstGeom prst="rect">
            <a:avLst/>
          </a:prstGeom>
          <a:noFill/>
          <a:ln>
            <a:noFill/>
          </a:ln>
        </p:spPr>
      </p:pic>
      <p:pic>
        <p:nvPicPr>
          <p:cNvPr id="148" name="Google Shape;277;p57">
            <a:extLst>
              <a:ext uri="{FF2B5EF4-FFF2-40B4-BE49-F238E27FC236}">
                <a16:creationId xmlns:a16="http://schemas.microsoft.com/office/drawing/2014/main" id="{2A662DAE-F8B3-A14C-9830-879B08443D11}"/>
              </a:ext>
            </a:extLst>
          </p:cNvPr>
          <p:cNvPicPr preferRelativeResize="0"/>
          <p:nvPr/>
        </p:nvPicPr>
        <p:blipFill rotWithShape="1">
          <a:blip r:embed="rId16">
            <a:alphaModFix/>
          </a:blip>
          <a:srcRect/>
          <a:stretch/>
        </p:blipFill>
        <p:spPr>
          <a:xfrm>
            <a:off x="4529313" y="1446698"/>
            <a:ext cx="540000" cy="540000"/>
          </a:xfrm>
          <a:prstGeom prst="rect">
            <a:avLst/>
          </a:prstGeom>
          <a:noFill/>
          <a:ln>
            <a:noFill/>
          </a:ln>
        </p:spPr>
      </p:pic>
      <p:sp>
        <p:nvSpPr>
          <p:cNvPr id="149" name="Google Shape;278;p57">
            <a:extLst>
              <a:ext uri="{FF2B5EF4-FFF2-40B4-BE49-F238E27FC236}">
                <a16:creationId xmlns:a16="http://schemas.microsoft.com/office/drawing/2014/main" id="{86374354-64C4-EB49-8AA1-52DA5FB66FB3}"/>
              </a:ext>
            </a:extLst>
          </p:cNvPr>
          <p:cNvSpPr txBox="1"/>
          <p:nvPr/>
        </p:nvSpPr>
        <p:spPr>
          <a:xfrm>
            <a:off x="4011269" y="3238093"/>
            <a:ext cx="1656000" cy="295718"/>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a:ln>
                  <a:noFill/>
                </a:ln>
                <a:solidFill>
                  <a:prstClr val="black"/>
                </a:solidFill>
                <a:effectLst/>
                <a:uLnTx/>
                <a:uFillTx/>
                <a:latin typeface="Arial"/>
                <a:ea typeface="Arial"/>
                <a:cs typeface="Arial"/>
                <a:sym typeface="Arial"/>
              </a:rPr>
              <a:t>Appear</a:t>
            </a:r>
            <a:endParaRPr kumimoji="0" sz="13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0" name="Google Shape;279;p57">
            <a:extLst>
              <a:ext uri="{FF2B5EF4-FFF2-40B4-BE49-F238E27FC236}">
                <a16:creationId xmlns:a16="http://schemas.microsoft.com/office/drawing/2014/main" id="{D5BC6AAA-12D0-FF48-8F7B-3F45482F01B1}"/>
              </a:ext>
            </a:extLst>
          </p:cNvPr>
          <p:cNvSpPr txBox="1"/>
          <p:nvPr/>
        </p:nvSpPr>
        <p:spPr>
          <a:xfrm>
            <a:off x="4011269" y="4501724"/>
            <a:ext cx="1656000" cy="295718"/>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dirty="0">
                <a:ln>
                  <a:noFill/>
                </a:ln>
                <a:solidFill>
                  <a:prstClr val="black"/>
                </a:solidFill>
                <a:effectLst/>
                <a:uLnTx/>
                <a:uFillTx/>
                <a:latin typeface="Arial"/>
                <a:ea typeface="Arial"/>
                <a:cs typeface="Arial"/>
                <a:sym typeface="Arial"/>
              </a:rPr>
              <a:t>Dwell</a:t>
            </a:r>
            <a:endParaRPr kumimoji="0" sz="13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151" name="Google Shape;280;p57">
            <a:extLst>
              <a:ext uri="{FF2B5EF4-FFF2-40B4-BE49-F238E27FC236}">
                <a16:creationId xmlns:a16="http://schemas.microsoft.com/office/drawing/2014/main" id="{4AF18FA1-74B7-8E41-B815-D38B26184893}"/>
              </a:ext>
            </a:extLst>
          </p:cNvPr>
          <p:cNvSpPr txBox="1"/>
          <p:nvPr/>
        </p:nvSpPr>
        <p:spPr>
          <a:xfrm>
            <a:off x="4058655" y="2067864"/>
            <a:ext cx="1557103" cy="27695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200" b="0" i="0" u="none" strike="noStrike" kern="1200" cap="none" spc="0" normalizeH="0" baseline="0" noProof="0">
                <a:ln>
                  <a:noFill/>
                </a:ln>
                <a:solidFill>
                  <a:prstClr val="black"/>
                </a:solidFill>
                <a:effectLst/>
                <a:uLnTx/>
                <a:uFillTx/>
                <a:latin typeface="Arial"/>
                <a:ea typeface="Arial"/>
                <a:cs typeface="Arial"/>
                <a:sym typeface="Arial"/>
              </a:rPr>
              <a:t>Object Tracker</a:t>
            </a:r>
            <a:endParaRPr kumimoji="0" sz="12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2" name="Google Shape;281;p57">
            <a:extLst>
              <a:ext uri="{FF2B5EF4-FFF2-40B4-BE49-F238E27FC236}">
                <a16:creationId xmlns:a16="http://schemas.microsoft.com/office/drawing/2014/main" id="{5B07F8A6-28A1-6145-9879-24E895896A84}"/>
              </a:ext>
            </a:extLst>
          </p:cNvPr>
          <p:cNvSpPr txBox="1"/>
          <p:nvPr/>
        </p:nvSpPr>
        <p:spPr>
          <a:xfrm>
            <a:off x="77885" y="5699786"/>
            <a:ext cx="1656000" cy="29405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dirty="0">
                <a:ln>
                  <a:noFill/>
                </a:ln>
                <a:solidFill>
                  <a:srgbClr val="000000"/>
                </a:solidFill>
                <a:effectLst/>
                <a:uLnTx/>
                <a:uFillTx/>
                <a:latin typeface="Arial"/>
                <a:ea typeface="Arial"/>
                <a:cs typeface="Arial"/>
                <a:sym typeface="Arial"/>
              </a:rPr>
              <a:t>Colour Filter</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pic>
        <p:nvPicPr>
          <p:cNvPr id="153" name="Google Shape;282;p57">
            <a:extLst>
              <a:ext uri="{FF2B5EF4-FFF2-40B4-BE49-F238E27FC236}">
                <a16:creationId xmlns:a16="http://schemas.microsoft.com/office/drawing/2014/main" id="{97072371-725B-BB4D-8215-17D1EB70AFB1}"/>
              </a:ext>
            </a:extLst>
          </p:cNvPr>
          <p:cNvPicPr preferRelativeResize="0"/>
          <p:nvPr/>
        </p:nvPicPr>
        <p:blipFill rotWithShape="1">
          <a:blip r:embed="rId17">
            <a:alphaModFix/>
          </a:blip>
          <a:srcRect/>
          <a:stretch/>
        </p:blipFill>
        <p:spPr>
          <a:xfrm>
            <a:off x="638228" y="5043383"/>
            <a:ext cx="540000" cy="540000"/>
          </a:xfrm>
          <a:prstGeom prst="rect">
            <a:avLst/>
          </a:prstGeom>
          <a:noFill/>
          <a:ln>
            <a:noFill/>
          </a:ln>
        </p:spPr>
      </p:pic>
      <p:pic>
        <p:nvPicPr>
          <p:cNvPr id="154" name="Google Shape;283;p57">
            <a:extLst>
              <a:ext uri="{FF2B5EF4-FFF2-40B4-BE49-F238E27FC236}">
                <a16:creationId xmlns:a16="http://schemas.microsoft.com/office/drawing/2014/main" id="{C7785B17-F6DD-5B4E-AC47-F3F5526BDB33}"/>
              </a:ext>
            </a:extLst>
          </p:cNvPr>
          <p:cNvPicPr preferRelativeResize="0"/>
          <p:nvPr/>
        </p:nvPicPr>
        <p:blipFill rotWithShape="1">
          <a:blip r:embed="rId18">
            <a:alphaModFix/>
          </a:blip>
          <a:srcRect/>
          <a:stretch/>
        </p:blipFill>
        <p:spPr>
          <a:xfrm>
            <a:off x="5825991" y="1446698"/>
            <a:ext cx="540000" cy="540000"/>
          </a:xfrm>
          <a:prstGeom prst="rect">
            <a:avLst/>
          </a:prstGeom>
          <a:noFill/>
          <a:ln>
            <a:noFill/>
          </a:ln>
        </p:spPr>
      </p:pic>
      <p:pic>
        <p:nvPicPr>
          <p:cNvPr id="155" name="Google Shape;284;p57">
            <a:extLst>
              <a:ext uri="{FF2B5EF4-FFF2-40B4-BE49-F238E27FC236}">
                <a16:creationId xmlns:a16="http://schemas.microsoft.com/office/drawing/2014/main" id="{DF7FDDE0-51D9-314D-8F81-918A48E119AD}"/>
              </a:ext>
            </a:extLst>
          </p:cNvPr>
          <p:cNvPicPr preferRelativeResize="0"/>
          <p:nvPr/>
        </p:nvPicPr>
        <p:blipFill rotWithShape="1">
          <a:blip r:embed="rId19">
            <a:alphaModFix/>
          </a:blip>
          <a:srcRect/>
          <a:stretch/>
        </p:blipFill>
        <p:spPr>
          <a:xfrm>
            <a:off x="5912952" y="3832107"/>
            <a:ext cx="540000" cy="540000"/>
          </a:xfrm>
          <a:prstGeom prst="rect">
            <a:avLst/>
          </a:prstGeom>
          <a:noFill/>
          <a:ln>
            <a:noFill/>
          </a:ln>
        </p:spPr>
      </p:pic>
      <p:pic>
        <p:nvPicPr>
          <p:cNvPr id="156" name="Google Shape;285;p57">
            <a:extLst>
              <a:ext uri="{FF2B5EF4-FFF2-40B4-BE49-F238E27FC236}">
                <a16:creationId xmlns:a16="http://schemas.microsoft.com/office/drawing/2014/main" id="{931200ED-AD3D-9D43-B060-2E1D1D3DF5A0}"/>
              </a:ext>
            </a:extLst>
          </p:cNvPr>
          <p:cNvPicPr preferRelativeResize="0"/>
          <p:nvPr/>
        </p:nvPicPr>
        <p:blipFill rotWithShape="1">
          <a:blip r:embed="rId20">
            <a:alphaModFix/>
          </a:blip>
          <a:srcRect/>
          <a:stretch/>
        </p:blipFill>
        <p:spPr>
          <a:xfrm>
            <a:off x="5912952" y="2570562"/>
            <a:ext cx="540000" cy="540000"/>
          </a:xfrm>
          <a:prstGeom prst="rect">
            <a:avLst/>
          </a:prstGeom>
          <a:noFill/>
          <a:ln>
            <a:noFill/>
          </a:ln>
        </p:spPr>
      </p:pic>
      <p:sp>
        <p:nvSpPr>
          <p:cNvPr id="157" name="Google Shape;286;p57">
            <a:extLst>
              <a:ext uri="{FF2B5EF4-FFF2-40B4-BE49-F238E27FC236}">
                <a16:creationId xmlns:a16="http://schemas.microsoft.com/office/drawing/2014/main" id="{988184D5-4D4B-CE47-B5F8-65F4298F7011}"/>
              </a:ext>
            </a:extLst>
          </p:cNvPr>
          <p:cNvSpPr txBox="1"/>
          <p:nvPr/>
        </p:nvSpPr>
        <p:spPr>
          <a:xfrm>
            <a:off x="5322397" y="3238093"/>
            <a:ext cx="1656000" cy="295718"/>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a:ln>
                  <a:noFill/>
                </a:ln>
                <a:solidFill>
                  <a:prstClr val="black"/>
                </a:solidFill>
                <a:effectLst/>
                <a:uLnTx/>
                <a:uFillTx/>
                <a:latin typeface="Arial"/>
                <a:ea typeface="Arial"/>
                <a:cs typeface="Arial"/>
                <a:sym typeface="Arial"/>
              </a:rPr>
              <a:t>Disappear</a:t>
            </a:r>
            <a:endParaRPr kumimoji="0" sz="13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8" name="Google Shape;287;p57">
            <a:extLst>
              <a:ext uri="{FF2B5EF4-FFF2-40B4-BE49-F238E27FC236}">
                <a16:creationId xmlns:a16="http://schemas.microsoft.com/office/drawing/2014/main" id="{2C39DA0B-8C81-7944-8159-E9C33289FA86}"/>
              </a:ext>
            </a:extLst>
          </p:cNvPr>
          <p:cNvSpPr txBox="1"/>
          <p:nvPr/>
        </p:nvSpPr>
        <p:spPr>
          <a:xfrm>
            <a:off x="5369095" y="2067864"/>
            <a:ext cx="1557103" cy="27695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200" b="0" i="0" u="none" strike="noStrike" kern="1200" cap="none" spc="0" normalizeH="0" baseline="0" noProof="0">
                <a:ln>
                  <a:noFill/>
                </a:ln>
                <a:solidFill>
                  <a:prstClr val="black"/>
                </a:solidFill>
                <a:effectLst/>
                <a:uLnTx/>
                <a:uFillTx/>
                <a:latin typeface="Arial"/>
                <a:ea typeface="Arial"/>
                <a:cs typeface="Arial"/>
                <a:sym typeface="Arial"/>
              </a:rPr>
              <a:t>Counting</a:t>
            </a:r>
            <a:endParaRPr kumimoji="0" sz="12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59" name="Google Shape;288;p57">
            <a:extLst>
              <a:ext uri="{FF2B5EF4-FFF2-40B4-BE49-F238E27FC236}">
                <a16:creationId xmlns:a16="http://schemas.microsoft.com/office/drawing/2014/main" id="{BB0E5303-D656-034D-A66A-B89E87324031}"/>
              </a:ext>
            </a:extLst>
          </p:cNvPr>
          <p:cNvSpPr txBox="1"/>
          <p:nvPr/>
        </p:nvSpPr>
        <p:spPr>
          <a:xfrm>
            <a:off x="5322397" y="4501724"/>
            <a:ext cx="1656000" cy="295718"/>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a:ln>
                  <a:noFill/>
                </a:ln>
                <a:solidFill>
                  <a:prstClr val="black"/>
                </a:solidFill>
                <a:effectLst/>
                <a:uLnTx/>
                <a:uFillTx/>
                <a:latin typeface="Arial"/>
                <a:ea typeface="Arial"/>
                <a:cs typeface="Arial"/>
                <a:sym typeface="Arial"/>
              </a:rPr>
              <a:t>Tail Gating</a:t>
            </a:r>
            <a:endParaRPr kumimoji="0" sz="1300" b="0" i="0" u="none" strike="noStrike" kern="1200" cap="none" spc="0" normalizeH="0" baseline="0" noProof="0">
              <a:ln>
                <a:noFill/>
              </a:ln>
              <a:solidFill>
                <a:srgbClr val="000000"/>
              </a:solidFill>
              <a:effectLst/>
              <a:uLnTx/>
              <a:uFillTx/>
              <a:latin typeface="Arial"/>
              <a:ea typeface="Arial"/>
              <a:cs typeface="Arial"/>
              <a:sym typeface="Arial"/>
            </a:endParaRPr>
          </a:p>
        </p:txBody>
      </p:sp>
      <p:sp>
        <p:nvSpPr>
          <p:cNvPr id="160" name="Google Shape;289;p57">
            <a:extLst>
              <a:ext uri="{FF2B5EF4-FFF2-40B4-BE49-F238E27FC236}">
                <a16:creationId xmlns:a16="http://schemas.microsoft.com/office/drawing/2014/main" id="{E74C14E2-D1B9-C94C-B762-7BB1581DE493}"/>
              </a:ext>
            </a:extLst>
          </p:cNvPr>
          <p:cNvSpPr txBox="1"/>
          <p:nvPr/>
        </p:nvSpPr>
        <p:spPr>
          <a:xfrm>
            <a:off x="5267884" y="5600611"/>
            <a:ext cx="1766437" cy="49240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dirty="0">
                <a:ln>
                  <a:noFill/>
                </a:ln>
                <a:solidFill>
                  <a:srgbClr val="000000"/>
                </a:solidFill>
                <a:effectLst/>
                <a:uLnTx/>
                <a:uFillTx/>
                <a:latin typeface="Arial"/>
                <a:ea typeface="Arial"/>
                <a:cs typeface="Arial"/>
                <a:sym typeface="Arial"/>
              </a:rPr>
              <a:t>DL Skelton </a:t>
            </a:r>
          </a:p>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dirty="0">
                <a:ln>
                  <a:noFill/>
                </a:ln>
                <a:solidFill>
                  <a:srgbClr val="000000"/>
                </a:solidFill>
                <a:effectLst/>
                <a:uLnTx/>
                <a:uFillTx/>
                <a:latin typeface="Arial"/>
                <a:ea typeface="Arial"/>
                <a:cs typeface="Arial"/>
                <a:sym typeface="Arial"/>
              </a:rPr>
              <a:t>Tracker</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pic>
        <p:nvPicPr>
          <p:cNvPr id="161" name="Google Shape;290;p57">
            <a:extLst>
              <a:ext uri="{FF2B5EF4-FFF2-40B4-BE49-F238E27FC236}">
                <a16:creationId xmlns:a16="http://schemas.microsoft.com/office/drawing/2014/main" id="{E28EF815-A1E7-5047-86F1-9B43FD8A6FB3}"/>
              </a:ext>
            </a:extLst>
          </p:cNvPr>
          <p:cNvPicPr preferRelativeResize="0"/>
          <p:nvPr/>
        </p:nvPicPr>
        <p:blipFill rotWithShape="1">
          <a:blip r:embed="rId21">
            <a:alphaModFix/>
          </a:blip>
          <a:srcRect/>
          <a:stretch/>
        </p:blipFill>
        <p:spPr>
          <a:xfrm>
            <a:off x="5942377" y="5050700"/>
            <a:ext cx="475957" cy="540000"/>
          </a:xfrm>
          <a:prstGeom prst="rect">
            <a:avLst/>
          </a:prstGeom>
          <a:noFill/>
          <a:ln>
            <a:noFill/>
          </a:ln>
        </p:spPr>
      </p:pic>
      <p:pic>
        <p:nvPicPr>
          <p:cNvPr id="162" name="Google Shape;291;p57">
            <a:extLst>
              <a:ext uri="{FF2B5EF4-FFF2-40B4-BE49-F238E27FC236}">
                <a16:creationId xmlns:a16="http://schemas.microsoft.com/office/drawing/2014/main" id="{E7BBC227-BA5D-5945-8B82-777503DC598E}"/>
              </a:ext>
            </a:extLst>
          </p:cNvPr>
          <p:cNvPicPr preferRelativeResize="0"/>
          <p:nvPr/>
        </p:nvPicPr>
        <p:blipFill rotWithShape="1">
          <a:blip r:embed="rId22">
            <a:alphaModFix/>
          </a:blip>
          <a:srcRect/>
          <a:stretch/>
        </p:blipFill>
        <p:spPr>
          <a:xfrm>
            <a:off x="7231633" y="2570562"/>
            <a:ext cx="540000" cy="540000"/>
          </a:xfrm>
          <a:prstGeom prst="rect">
            <a:avLst/>
          </a:prstGeom>
          <a:noFill/>
          <a:ln>
            <a:noFill/>
          </a:ln>
        </p:spPr>
      </p:pic>
      <p:pic>
        <p:nvPicPr>
          <p:cNvPr id="163" name="Google Shape;292;p57">
            <a:extLst>
              <a:ext uri="{FF2B5EF4-FFF2-40B4-BE49-F238E27FC236}">
                <a16:creationId xmlns:a16="http://schemas.microsoft.com/office/drawing/2014/main" id="{9FA41810-FF90-0A47-BEFC-32FC29B056D1}"/>
              </a:ext>
            </a:extLst>
          </p:cNvPr>
          <p:cNvPicPr preferRelativeResize="0"/>
          <p:nvPr/>
        </p:nvPicPr>
        <p:blipFill rotWithShape="1">
          <a:blip r:embed="rId23">
            <a:alphaModFix/>
          </a:blip>
          <a:srcRect/>
          <a:stretch/>
        </p:blipFill>
        <p:spPr>
          <a:xfrm>
            <a:off x="7122669" y="1446698"/>
            <a:ext cx="540000" cy="540000"/>
          </a:xfrm>
          <a:prstGeom prst="rect">
            <a:avLst/>
          </a:prstGeom>
          <a:noFill/>
          <a:ln>
            <a:noFill/>
          </a:ln>
        </p:spPr>
      </p:pic>
      <p:pic>
        <p:nvPicPr>
          <p:cNvPr id="164" name="Google Shape;293;p57">
            <a:extLst>
              <a:ext uri="{FF2B5EF4-FFF2-40B4-BE49-F238E27FC236}">
                <a16:creationId xmlns:a16="http://schemas.microsoft.com/office/drawing/2014/main" id="{866E0A21-3499-DD4D-9F87-FC1444E80097}"/>
              </a:ext>
            </a:extLst>
          </p:cNvPr>
          <p:cNvPicPr preferRelativeResize="0"/>
          <p:nvPr/>
        </p:nvPicPr>
        <p:blipFill rotWithShape="1">
          <a:blip r:embed="rId24">
            <a:alphaModFix/>
          </a:blip>
          <a:srcRect/>
          <a:stretch/>
        </p:blipFill>
        <p:spPr>
          <a:xfrm>
            <a:off x="7231633" y="3825266"/>
            <a:ext cx="540000" cy="540000"/>
          </a:xfrm>
          <a:prstGeom prst="rect">
            <a:avLst/>
          </a:prstGeom>
          <a:noFill/>
          <a:ln>
            <a:noFill/>
          </a:ln>
        </p:spPr>
      </p:pic>
      <p:sp>
        <p:nvSpPr>
          <p:cNvPr id="165" name="Google Shape;294;p57">
            <a:extLst>
              <a:ext uri="{FF2B5EF4-FFF2-40B4-BE49-F238E27FC236}">
                <a16:creationId xmlns:a16="http://schemas.microsoft.com/office/drawing/2014/main" id="{8E25C691-D2FF-8241-BBC0-BFDC10B353BC}"/>
              </a:ext>
            </a:extLst>
          </p:cNvPr>
          <p:cNvSpPr txBox="1"/>
          <p:nvPr/>
        </p:nvSpPr>
        <p:spPr>
          <a:xfrm>
            <a:off x="6633525" y="3238093"/>
            <a:ext cx="1656000" cy="295718"/>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dirty="0">
                <a:ln>
                  <a:noFill/>
                </a:ln>
                <a:solidFill>
                  <a:prstClr val="black"/>
                </a:solidFill>
                <a:effectLst/>
                <a:uLnTx/>
                <a:uFillTx/>
                <a:latin typeface="Arial"/>
                <a:ea typeface="Arial"/>
                <a:cs typeface="Arial"/>
                <a:sym typeface="Arial"/>
              </a:rPr>
              <a:t>Stopped</a:t>
            </a:r>
            <a:endParaRPr kumimoji="0" sz="13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166" name="Google Shape;295;p57">
            <a:extLst>
              <a:ext uri="{FF2B5EF4-FFF2-40B4-BE49-F238E27FC236}">
                <a16:creationId xmlns:a16="http://schemas.microsoft.com/office/drawing/2014/main" id="{B47E936F-3B48-064F-960F-5A699299FABB}"/>
              </a:ext>
            </a:extLst>
          </p:cNvPr>
          <p:cNvSpPr txBox="1"/>
          <p:nvPr/>
        </p:nvSpPr>
        <p:spPr>
          <a:xfrm>
            <a:off x="6633525" y="4403382"/>
            <a:ext cx="1656000" cy="49240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dirty="0">
                <a:ln>
                  <a:noFill/>
                </a:ln>
                <a:solidFill>
                  <a:prstClr val="black"/>
                </a:solidFill>
                <a:effectLst/>
                <a:uLnTx/>
                <a:uFillTx/>
                <a:latin typeface="Arial"/>
                <a:ea typeface="Arial"/>
                <a:cs typeface="Arial"/>
                <a:sym typeface="Arial"/>
              </a:rPr>
              <a:t>Abandoned </a:t>
            </a:r>
          </a:p>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dirty="0">
                <a:ln>
                  <a:noFill/>
                </a:ln>
                <a:solidFill>
                  <a:prstClr val="black"/>
                </a:solidFill>
                <a:effectLst/>
                <a:uLnTx/>
                <a:uFillTx/>
                <a:latin typeface="Arial"/>
                <a:ea typeface="Arial"/>
                <a:cs typeface="Arial"/>
                <a:sym typeface="Arial"/>
              </a:rPr>
              <a:t>Object</a:t>
            </a:r>
            <a:endParaRPr kumimoji="0" sz="13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167" name="Google Shape;296;p57">
            <a:extLst>
              <a:ext uri="{FF2B5EF4-FFF2-40B4-BE49-F238E27FC236}">
                <a16:creationId xmlns:a16="http://schemas.microsoft.com/office/drawing/2014/main" id="{06F9A408-2826-B842-A221-E4B8C1AE3AE5}"/>
              </a:ext>
            </a:extLst>
          </p:cNvPr>
          <p:cNvSpPr txBox="1"/>
          <p:nvPr/>
        </p:nvSpPr>
        <p:spPr>
          <a:xfrm>
            <a:off x="6679535" y="2067864"/>
            <a:ext cx="1557103" cy="27695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200" b="0" i="0" u="none" strike="noStrike" kern="1200" cap="none" spc="0" normalizeH="0" baseline="0" noProof="0" dirty="0">
                <a:ln>
                  <a:noFill/>
                </a:ln>
                <a:solidFill>
                  <a:prstClr val="black"/>
                </a:solidFill>
                <a:effectLst/>
                <a:uLnTx/>
                <a:uFillTx/>
                <a:latin typeface="Arial"/>
                <a:ea typeface="Arial"/>
                <a:cs typeface="Arial"/>
                <a:sym typeface="Arial"/>
              </a:rPr>
              <a:t>Counting Lines</a:t>
            </a:r>
            <a:endParaRPr kumimoji="0" sz="1200" b="0" i="0" u="none" strike="noStrike" kern="1200" cap="none" spc="0" normalizeH="0" baseline="0" noProof="0" dirty="0">
              <a:ln>
                <a:noFill/>
              </a:ln>
              <a:solidFill>
                <a:srgbClr val="000000"/>
              </a:solidFill>
              <a:effectLst/>
              <a:uLnTx/>
              <a:uFillTx/>
              <a:latin typeface="Arial"/>
              <a:ea typeface="Arial"/>
              <a:cs typeface="Arial"/>
              <a:sym typeface="Arial"/>
            </a:endParaRPr>
          </a:p>
        </p:txBody>
      </p:sp>
      <p:pic>
        <p:nvPicPr>
          <p:cNvPr id="168" name="Graphic 167">
            <a:extLst>
              <a:ext uri="{FF2B5EF4-FFF2-40B4-BE49-F238E27FC236}">
                <a16:creationId xmlns:a16="http://schemas.microsoft.com/office/drawing/2014/main" id="{8D8BEB2B-011E-A44A-BBDE-42A72D2D3612}"/>
              </a:ext>
            </a:extLst>
          </p:cNvPr>
          <p:cNvPicPr>
            <a:picLocks noChangeAspect="1"/>
          </p:cNvPicPr>
          <p:nvPr/>
        </p:nvPicPr>
        <p:blipFill rotWithShape="1">
          <a:blip r:embed="rId25">
            <a:extLst>
              <a:ext uri="{96DAC541-7B7A-43D3-8B79-37D633B846F1}">
                <asvg:svgBlip xmlns:asvg="http://schemas.microsoft.com/office/drawing/2016/SVG/main" r:embed="rId26"/>
              </a:ext>
            </a:extLst>
          </a:blip>
          <a:srcRect b="41113"/>
          <a:stretch/>
        </p:blipFill>
        <p:spPr>
          <a:xfrm>
            <a:off x="4616340" y="5050698"/>
            <a:ext cx="540000" cy="457382"/>
          </a:xfrm>
          <a:prstGeom prst="rect">
            <a:avLst/>
          </a:prstGeom>
        </p:spPr>
      </p:pic>
      <p:sp>
        <p:nvSpPr>
          <p:cNvPr id="169" name="Google Shape;560;p62">
            <a:extLst>
              <a:ext uri="{FF2B5EF4-FFF2-40B4-BE49-F238E27FC236}">
                <a16:creationId xmlns:a16="http://schemas.microsoft.com/office/drawing/2014/main" id="{B9BFC526-BA56-3B4D-8DA7-3E17A558F6AC}"/>
              </a:ext>
            </a:extLst>
          </p:cNvPr>
          <p:cNvSpPr txBox="1"/>
          <p:nvPr/>
        </p:nvSpPr>
        <p:spPr>
          <a:xfrm>
            <a:off x="3970385" y="5600611"/>
            <a:ext cx="1656000" cy="49240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dirty="0">
                <a:ln>
                  <a:noFill/>
                </a:ln>
                <a:solidFill>
                  <a:prstClr val="black"/>
                </a:solidFill>
                <a:effectLst/>
                <a:uLnTx/>
                <a:uFillTx/>
                <a:latin typeface="Arial"/>
                <a:ea typeface="Arial"/>
                <a:cs typeface="Arial"/>
                <a:sym typeface="Arial"/>
              </a:rPr>
              <a:t>DL Object </a:t>
            </a:r>
          </a:p>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dirty="0">
                <a:ln>
                  <a:noFill/>
                </a:ln>
                <a:solidFill>
                  <a:prstClr val="black"/>
                </a:solidFill>
                <a:effectLst/>
                <a:uLnTx/>
                <a:uFillTx/>
                <a:latin typeface="Arial"/>
                <a:ea typeface="Arial"/>
                <a:cs typeface="Arial"/>
                <a:sym typeface="Arial"/>
              </a:rPr>
              <a:t>Tracker </a:t>
            </a:r>
            <a:endParaRPr kumimoji="0" sz="1300" b="0" i="0" u="none" strike="noStrike" kern="1200" cap="none" spc="0" normalizeH="0" baseline="0" noProof="0" dirty="0">
              <a:ln>
                <a:noFill/>
              </a:ln>
              <a:solidFill>
                <a:srgbClr val="000000"/>
              </a:solidFill>
              <a:effectLst/>
              <a:uLnTx/>
              <a:uFillTx/>
              <a:latin typeface="Arial"/>
              <a:ea typeface="Arial"/>
              <a:cs typeface="Arial"/>
              <a:sym typeface="Arial"/>
            </a:endParaRPr>
          </a:p>
        </p:txBody>
      </p:sp>
      <p:pic>
        <p:nvPicPr>
          <p:cNvPr id="170" name="Graphic 169">
            <a:extLst>
              <a:ext uri="{FF2B5EF4-FFF2-40B4-BE49-F238E27FC236}">
                <a16:creationId xmlns:a16="http://schemas.microsoft.com/office/drawing/2014/main" id="{54189282-A2B9-D948-B72E-8BDE413C59B2}"/>
              </a:ext>
            </a:extLst>
          </p:cNvPr>
          <p:cNvPicPr>
            <a:picLocks noChangeAspect="1"/>
          </p:cNvPicPr>
          <p:nvPr/>
        </p:nvPicPr>
        <p:blipFill rotWithShape="1">
          <a:blip r:embed="rId27">
            <a:extLst>
              <a:ext uri="{96DAC541-7B7A-43D3-8B79-37D633B846F1}">
                <asvg:svgBlip xmlns:asvg="http://schemas.microsoft.com/office/drawing/2016/SVG/main" r:embed="rId28"/>
              </a:ext>
            </a:extLst>
          </a:blip>
          <a:srcRect l="7663" t="24196" r="19650" b="23450"/>
          <a:stretch/>
        </p:blipFill>
        <p:spPr>
          <a:xfrm rot="1519800">
            <a:off x="8361509" y="3713767"/>
            <a:ext cx="865527" cy="623405"/>
          </a:xfrm>
          <a:prstGeom prst="rect">
            <a:avLst/>
          </a:prstGeom>
        </p:spPr>
      </p:pic>
      <p:sp>
        <p:nvSpPr>
          <p:cNvPr id="171" name="Google Shape;271;p57">
            <a:extLst>
              <a:ext uri="{FF2B5EF4-FFF2-40B4-BE49-F238E27FC236}">
                <a16:creationId xmlns:a16="http://schemas.microsoft.com/office/drawing/2014/main" id="{0B736A79-D34B-BC41-9192-85FD1FB26DF9}"/>
              </a:ext>
            </a:extLst>
          </p:cNvPr>
          <p:cNvSpPr txBox="1"/>
          <p:nvPr/>
        </p:nvSpPr>
        <p:spPr>
          <a:xfrm>
            <a:off x="7944653" y="4503410"/>
            <a:ext cx="1656000" cy="29234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dirty="0">
                <a:ln>
                  <a:noFill/>
                </a:ln>
                <a:solidFill>
                  <a:prstClr val="black"/>
                </a:solidFill>
                <a:effectLst/>
                <a:uLnTx/>
                <a:uFillTx/>
                <a:latin typeface="Arial"/>
                <a:ea typeface="Arial"/>
                <a:cs typeface="Arial"/>
                <a:sym typeface="Arial"/>
              </a:rPr>
              <a:t>Fall Detection</a:t>
            </a:r>
            <a:endParaRPr kumimoji="0" sz="1300" b="0" i="0" u="none" strike="noStrike" kern="1200" cap="none" spc="0" normalizeH="0" baseline="0" noProof="0" dirty="0">
              <a:ln>
                <a:noFill/>
              </a:ln>
              <a:solidFill>
                <a:srgbClr val="000000"/>
              </a:solidFill>
              <a:effectLst/>
              <a:uLnTx/>
              <a:uFillTx/>
              <a:latin typeface="Arial"/>
              <a:ea typeface="Arial"/>
              <a:cs typeface="Arial"/>
              <a:sym typeface="Arial"/>
            </a:endParaRPr>
          </a:p>
        </p:txBody>
      </p:sp>
      <p:pic>
        <p:nvPicPr>
          <p:cNvPr id="172" name="Graphic 171">
            <a:extLst>
              <a:ext uri="{FF2B5EF4-FFF2-40B4-BE49-F238E27FC236}">
                <a16:creationId xmlns:a16="http://schemas.microsoft.com/office/drawing/2014/main" id="{A66181E6-272D-3247-9586-F0D099E97358}"/>
              </a:ext>
            </a:extLst>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7204371" y="5043383"/>
            <a:ext cx="540000" cy="540000"/>
          </a:xfrm>
          <a:prstGeom prst="rect">
            <a:avLst/>
          </a:prstGeom>
        </p:spPr>
      </p:pic>
      <p:sp>
        <p:nvSpPr>
          <p:cNvPr id="173" name="Google Shape;289;p57">
            <a:extLst>
              <a:ext uri="{FF2B5EF4-FFF2-40B4-BE49-F238E27FC236}">
                <a16:creationId xmlns:a16="http://schemas.microsoft.com/office/drawing/2014/main" id="{29F41E0E-C1D9-4C46-BC95-1A5F0CF255B0}"/>
              </a:ext>
            </a:extLst>
          </p:cNvPr>
          <p:cNvSpPr txBox="1"/>
          <p:nvPr/>
        </p:nvSpPr>
        <p:spPr>
          <a:xfrm>
            <a:off x="6618414" y="5600611"/>
            <a:ext cx="1766437" cy="49240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dirty="0">
                <a:ln>
                  <a:noFill/>
                </a:ln>
                <a:solidFill>
                  <a:srgbClr val="000000"/>
                </a:solidFill>
                <a:effectLst/>
                <a:uLnTx/>
                <a:uFillTx/>
                <a:latin typeface="Arial"/>
                <a:ea typeface="Arial"/>
                <a:cs typeface="Arial"/>
                <a:sym typeface="Arial"/>
              </a:rPr>
              <a:t>DL People </a:t>
            </a:r>
          </a:p>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dirty="0">
                <a:ln>
                  <a:noFill/>
                </a:ln>
                <a:solidFill>
                  <a:srgbClr val="000000"/>
                </a:solidFill>
                <a:effectLst/>
                <a:uLnTx/>
                <a:uFillTx/>
                <a:latin typeface="Arial"/>
                <a:ea typeface="Arial"/>
                <a:cs typeface="Arial"/>
                <a:sym typeface="Arial"/>
              </a:rPr>
              <a:t>Tracker</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pic>
        <p:nvPicPr>
          <p:cNvPr id="174" name="Graphic 173">
            <a:extLst>
              <a:ext uri="{FF2B5EF4-FFF2-40B4-BE49-F238E27FC236}">
                <a16:creationId xmlns:a16="http://schemas.microsoft.com/office/drawing/2014/main" id="{385FD581-0D9C-DC47-8616-56AE75316316}"/>
              </a:ext>
            </a:extLst>
          </p:cNvPr>
          <p:cNvPicPr>
            <a:picLocks noChangeAspect="1"/>
          </p:cNvPicPr>
          <p:nvPr/>
        </p:nvPicPr>
        <p:blipFill>
          <a:blip r:embed="rId31">
            <a:extLst>
              <a:ext uri="{96DAC541-7B7A-43D3-8B79-37D633B846F1}">
                <asvg:svgBlip xmlns:asvg="http://schemas.microsoft.com/office/drawing/2016/SVG/main" r:embed="rId32"/>
              </a:ext>
            </a:extLst>
          </a:blip>
          <a:stretch>
            <a:fillRect/>
          </a:stretch>
        </p:blipFill>
        <p:spPr>
          <a:xfrm>
            <a:off x="9868996" y="2570562"/>
            <a:ext cx="540000" cy="540000"/>
          </a:xfrm>
          <a:prstGeom prst="rect">
            <a:avLst/>
          </a:prstGeom>
        </p:spPr>
      </p:pic>
      <p:pic>
        <p:nvPicPr>
          <p:cNvPr id="176" name="Graphic 175">
            <a:extLst>
              <a:ext uri="{FF2B5EF4-FFF2-40B4-BE49-F238E27FC236}">
                <a16:creationId xmlns:a16="http://schemas.microsoft.com/office/drawing/2014/main" id="{ABBA219A-5FFA-EA41-BB0A-4A3F7BB7375C}"/>
              </a:ext>
            </a:extLst>
          </p:cNvPr>
          <p:cNvPicPr>
            <a:picLocks noChangeAspect="1"/>
          </p:cNvPicPr>
          <p:nvPr/>
        </p:nvPicPr>
        <p:blipFill>
          <a:blip r:embed="rId33">
            <a:extLst>
              <a:ext uri="{96DAC541-7B7A-43D3-8B79-37D633B846F1}">
                <asvg:svgBlip xmlns:asvg="http://schemas.microsoft.com/office/drawing/2016/SVG/main" r:embed="rId34"/>
              </a:ext>
            </a:extLst>
          </a:blip>
          <a:stretch>
            <a:fillRect/>
          </a:stretch>
        </p:blipFill>
        <p:spPr>
          <a:xfrm>
            <a:off x="8558274" y="1400177"/>
            <a:ext cx="540000" cy="540000"/>
          </a:xfrm>
          <a:prstGeom prst="rect">
            <a:avLst/>
          </a:prstGeom>
        </p:spPr>
      </p:pic>
      <p:sp>
        <p:nvSpPr>
          <p:cNvPr id="177" name="Google Shape;294;p57">
            <a:extLst>
              <a:ext uri="{FF2B5EF4-FFF2-40B4-BE49-F238E27FC236}">
                <a16:creationId xmlns:a16="http://schemas.microsoft.com/office/drawing/2014/main" id="{BD68333B-8AC4-B24F-BAA2-3BD1941D1217}"/>
              </a:ext>
            </a:extLst>
          </p:cNvPr>
          <p:cNvSpPr txBox="1"/>
          <p:nvPr/>
        </p:nvSpPr>
        <p:spPr>
          <a:xfrm>
            <a:off x="7951838" y="1960142"/>
            <a:ext cx="1656000" cy="49240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dirty="0">
                <a:ln>
                  <a:noFill/>
                </a:ln>
                <a:solidFill>
                  <a:prstClr val="black"/>
                </a:solidFill>
                <a:effectLst/>
                <a:uLnTx/>
                <a:uFillTx/>
                <a:latin typeface="Arial"/>
                <a:ea typeface="Arial"/>
                <a:cs typeface="Arial"/>
                <a:sym typeface="Arial"/>
              </a:rPr>
              <a:t>Hand Object Interaction</a:t>
            </a:r>
            <a:endParaRPr kumimoji="0" sz="1300" b="0" i="0" u="none" strike="noStrike" kern="1200" cap="none" spc="0" normalizeH="0" baseline="0" noProof="0" dirty="0">
              <a:ln>
                <a:noFill/>
              </a:ln>
              <a:solidFill>
                <a:srgbClr val="000000"/>
              </a:solidFill>
              <a:effectLst/>
              <a:uLnTx/>
              <a:uFillTx/>
              <a:latin typeface="Arial"/>
              <a:ea typeface="Arial"/>
              <a:cs typeface="Arial"/>
              <a:sym typeface="Arial"/>
            </a:endParaRPr>
          </a:p>
        </p:txBody>
      </p:sp>
      <p:pic>
        <p:nvPicPr>
          <p:cNvPr id="180" name="Graphic 179">
            <a:extLst>
              <a:ext uri="{FF2B5EF4-FFF2-40B4-BE49-F238E27FC236}">
                <a16:creationId xmlns:a16="http://schemas.microsoft.com/office/drawing/2014/main" id="{8A742A72-4970-D64B-ACD1-2BF9D25A8EA7}"/>
              </a:ext>
            </a:extLst>
          </p:cNvPr>
          <p:cNvPicPr>
            <a:picLocks noChangeAspect="1"/>
          </p:cNvPicPr>
          <p:nvPr/>
        </p:nvPicPr>
        <p:blipFill>
          <a:blip r:embed="rId35">
            <a:extLst>
              <a:ext uri="{96DAC541-7B7A-43D3-8B79-37D633B846F1}">
                <asvg:svgBlip xmlns:asvg="http://schemas.microsoft.com/office/drawing/2016/SVG/main" r:embed="rId36"/>
              </a:ext>
            </a:extLst>
          </a:blip>
          <a:stretch>
            <a:fillRect/>
          </a:stretch>
        </p:blipFill>
        <p:spPr>
          <a:xfrm>
            <a:off x="9822475" y="1400177"/>
            <a:ext cx="633042" cy="633042"/>
          </a:xfrm>
          <a:prstGeom prst="rect">
            <a:avLst/>
          </a:prstGeom>
        </p:spPr>
      </p:pic>
      <p:sp>
        <p:nvSpPr>
          <p:cNvPr id="181" name="Google Shape;289;p57">
            <a:extLst>
              <a:ext uri="{FF2B5EF4-FFF2-40B4-BE49-F238E27FC236}">
                <a16:creationId xmlns:a16="http://schemas.microsoft.com/office/drawing/2014/main" id="{6FF847A5-CD21-E44E-A05B-C97E481B8EB2}"/>
              </a:ext>
            </a:extLst>
          </p:cNvPr>
          <p:cNvSpPr txBox="1"/>
          <p:nvPr/>
        </p:nvSpPr>
        <p:spPr>
          <a:xfrm>
            <a:off x="9308523" y="2067864"/>
            <a:ext cx="1660946" cy="27695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200" b="0" i="0" u="none" strike="noStrike" kern="1200" cap="none" spc="0" normalizeH="0" baseline="0" noProof="0" dirty="0">
                <a:ln>
                  <a:noFill/>
                </a:ln>
                <a:solidFill>
                  <a:srgbClr val="000000"/>
                </a:solidFill>
                <a:effectLst/>
                <a:uLnTx/>
                <a:uFillTx/>
                <a:latin typeface="Arial"/>
                <a:ea typeface="Arial"/>
                <a:cs typeface="Arial"/>
                <a:sym typeface="Arial"/>
              </a:rPr>
              <a:t>QR Code Reader</a:t>
            </a:r>
            <a:endParaRPr kumimoji="0" sz="1200" b="0" i="0" u="none" strike="noStrike" kern="1200" cap="none" spc="0" normalizeH="0" baseline="0" noProof="0" dirty="0">
              <a:ln>
                <a:noFill/>
              </a:ln>
              <a:solidFill>
                <a:srgbClr val="000000"/>
              </a:solidFill>
              <a:effectLst/>
              <a:uLnTx/>
              <a:uFillTx/>
              <a:latin typeface="Arial"/>
              <a:ea typeface="Arial"/>
              <a:cs typeface="Arial"/>
              <a:sym typeface="Arial"/>
            </a:endParaRPr>
          </a:p>
        </p:txBody>
      </p:sp>
      <p:pic>
        <p:nvPicPr>
          <p:cNvPr id="182" name="Graphic 181">
            <a:extLst>
              <a:ext uri="{FF2B5EF4-FFF2-40B4-BE49-F238E27FC236}">
                <a16:creationId xmlns:a16="http://schemas.microsoft.com/office/drawing/2014/main" id="{93F81D41-A3EF-DC41-A560-1ABC6643B40D}"/>
              </a:ext>
            </a:extLst>
          </p:cNvPr>
          <p:cNvPicPr>
            <a:picLocks noChangeAspect="1"/>
          </p:cNvPicPr>
          <p:nvPr/>
        </p:nvPicPr>
        <p:blipFill>
          <a:blip r:embed="rId37">
            <a:extLst>
              <a:ext uri="{96DAC541-7B7A-43D3-8B79-37D633B846F1}">
                <asvg:svgBlip xmlns:asvg="http://schemas.microsoft.com/office/drawing/2016/SVG/main" r:embed="rId38"/>
              </a:ext>
            </a:extLst>
          </a:blip>
          <a:stretch>
            <a:fillRect/>
          </a:stretch>
        </p:blipFill>
        <p:spPr>
          <a:xfrm>
            <a:off x="8530410" y="4980364"/>
            <a:ext cx="540000" cy="540000"/>
          </a:xfrm>
          <a:prstGeom prst="rect">
            <a:avLst/>
          </a:prstGeom>
        </p:spPr>
      </p:pic>
      <p:pic>
        <p:nvPicPr>
          <p:cNvPr id="183" name="Graphic 182">
            <a:extLst>
              <a:ext uri="{FF2B5EF4-FFF2-40B4-BE49-F238E27FC236}">
                <a16:creationId xmlns:a16="http://schemas.microsoft.com/office/drawing/2014/main" id="{7E38EE10-00AB-C240-99D7-6B04954D080C}"/>
              </a:ext>
            </a:extLst>
          </p:cNvPr>
          <p:cNvPicPr>
            <a:picLocks noChangeAspect="1"/>
          </p:cNvPicPr>
          <p:nvPr/>
        </p:nvPicPr>
        <p:blipFill>
          <a:blip r:embed="rId39">
            <a:extLst>
              <a:ext uri="{96DAC541-7B7A-43D3-8B79-37D633B846F1}">
                <asvg:svgBlip xmlns:asvg="http://schemas.microsoft.com/office/drawing/2016/SVG/main" r:embed="rId40"/>
              </a:ext>
            </a:extLst>
          </a:blip>
          <a:stretch>
            <a:fillRect/>
          </a:stretch>
        </p:blipFill>
        <p:spPr>
          <a:xfrm>
            <a:off x="9868996" y="3841663"/>
            <a:ext cx="540000" cy="540000"/>
          </a:xfrm>
          <a:prstGeom prst="rect">
            <a:avLst/>
          </a:prstGeom>
        </p:spPr>
      </p:pic>
      <p:sp>
        <p:nvSpPr>
          <p:cNvPr id="184" name="Google Shape;289;p57">
            <a:extLst>
              <a:ext uri="{FF2B5EF4-FFF2-40B4-BE49-F238E27FC236}">
                <a16:creationId xmlns:a16="http://schemas.microsoft.com/office/drawing/2014/main" id="{D600D35B-5233-3C47-AF64-36041D18E449}"/>
              </a:ext>
            </a:extLst>
          </p:cNvPr>
          <p:cNvSpPr txBox="1"/>
          <p:nvPr/>
        </p:nvSpPr>
        <p:spPr>
          <a:xfrm>
            <a:off x="7911053" y="5600611"/>
            <a:ext cx="1766437" cy="49240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dirty="0">
                <a:ln>
                  <a:noFill/>
                </a:ln>
                <a:solidFill>
                  <a:srgbClr val="000000"/>
                </a:solidFill>
                <a:effectLst/>
                <a:uLnTx/>
                <a:uFillTx/>
                <a:latin typeface="Arial"/>
                <a:ea typeface="Arial"/>
                <a:cs typeface="Arial"/>
                <a:sym typeface="Arial"/>
              </a:rPr>
              <a:t>DL Fisheye </a:t>
            </a:r>
          </a:p>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dirty="0">
                <a:ln>
                  <a:noFill/>
                </a:ln>
                <a:solidFill>
                  <a:srgbClr val="000000"/>
                </a:solidFill>
                <a:effectLst/>
                <a:uLnTx/>
                <a:uFillTx/>
                <a:latin typeface="Arial"/>
                <a:ea typeface="Arial"/>
                <a:cs typeface="Arial"/>
                <a:sym typeface="Arial"/>
              </a:rPr>
              <a:t>Tracker</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185" name="Google Shape;289;p57">
            <a:extLst>
              <a:ext uri="{FF2B5EF4-FFF2-40B4-BE49-F238E27FC236}">
                <a16:creationId xmlns:a16="http://schemas.microsoft.com/office/drawing/2014/main" id="{032BF70E-5498-2446-A0DA-BBDEDF79A5B4}"/>
              </a:ext>
            </a:extLst>
          </p:cNvPr>
          <p:cNvSpPr txBox="1"/>
          <p:nvPr/>
        </p:nvSpPr>
        <p:spPr>
          <a:xfrm>
            <a:off x="9255778" y="4503410"/>
            <a:ext cx="1766437" cy="29234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dirty="0">
                <a:ln>
                  <a:noFill/>
                </a:ln>
                <a:solidFill>
                  <a:srgbClr val="000000"/>
                </a:solidFill>
                <a:effectLst/>
                <a:uLnTx/>
                <a:uFillTx/>
                <a:latin typeface="Arial"/>
                <a:ea typeface="Arial"/>
                <a:cs typeface="Arial"/>
                <a:sym typeface="Arial"/>
              </a:rPr>
              <a:t>PPE</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226" name="Google Shape;687;p63">
            <a:extLst>
              <a:ext uri="{FF2B5EF4-FFF2-40B4-BE49-F238E27FC236}">
                <a16:creationId xmlns:a16="http://schemas.microsoft.com/office/drawing/2014/main" id="{63752149-89FB-B945-9C5F-10788411BFCC}"/>
              </a:ext>
            </a:extLst>
          </p:cNvPr>
          <p:cNvSpPr/>
          <p:nvPr/>
        </p:nvSpPr>
        <p:spPr>
          <a:xfrm>
            <a:off x="295186" y="1313512"/>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8" name="Google Shape;687;p63">
            <a:extLst>
              <a:ext uri="{FF2B5EF4-FFF2-40B4-BE49-F238E27FC236}">
                <a16:creationId xmlns:a16="http://schemas.microsoft.com/office/drawing/2014/main" id="{AB66D988-B57C-724C-98CF-2A76B969C7CA}"/>
              </a:ext>
            </a:extLst>
          </p:cNvPr>
          <p:cNvSpPr/>
          <p:nvPr/>
        </p:nvSpPr>
        <p:spPr>
          <a:xfrm>
            <a:off x="2928977" y="1307048"/>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2" name="Google Shape;687;p63">
            <a:extLst>
              <a:ext uri="{FF2B5EF4-FFF2-40B4-BE49-F238E27FC236}">
                <a16:creationId xmlns:a16="http://schemas.microsoft.com/office/drawing/2014/main" id="{75E5E99E-75B1-0C43-BE1E-9F34E08785F7}"/>
              </a:ext>
            </a:extLst>
          </p:cNvPr>
          <p:cNvSpPr/>
          <p:nvPr/>
        </p:nvSpPr>
        <p:spPr>
          <a:xfrm>
            <a:off x="8190247" y="1312171"/>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4" name="Google Shape;687;p63">
            <a:extLst>
              <a:ext uri="{FF2B5EF4-FFF2-40B4-BE49-F238E27FC236}">
                <a16:creationId xmlns:a16="http://schemas.microsoft.com/office/drawing/2014/main" id="{65D53E4D-0230-914A-903A-845375EB6C99}"/>
              </a:ext>
            </a:extLst>
          </p:cNvPr>
          <p:cNvSpPr/>
          <p:nvPr/>
        </p:nvSpPr>
        <p:spPr>
          <a:xfrm>
            <a:off x="1610480" y="2510551"/>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5" name="Google Shape;687;p63">
            <a:extLst>
              <a:ext uri="{FF2B5EF4-FFF2-40B4-BE49-F238E27FC236}">
                <a16:creationId xmlns:a16="http://schemas.microsoft.com/office/drawing/2014/main" id="{A9A9D2FA-70CC-4345-A19D-A3C6C6F7A548}"/>
              </a:ext>
            </a:extLst>
          </p:cNvPr>
          <p:cNvSpPr/>
          <p:nvPr/>
        </p:nvSpPr>
        <p:spPr>
          <a:xfrm>
            <a:off x="8190247" y="3719177"/>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6" name="Google Shape;687;p63">
            <a:extLst>
              <a:ext uri="{FF2B5EF4-FFF2-40B4-BE49-F238E27FC236}">
                <a16:creationId xmlns:a16="http://schemas.microsoft.com/office/drawing/2014/main" id="{B411B005-0E99-E64A-876E-A1BB8FF4501F}"/>
              </a:ext>
            </a:extLst>
          </p:cNvPr>
          <p:cNvSpPr/>
          <p:nvPr/>
        </p:nvSpPr>
        <p:spPr>
          <a:xfrm>
            <a:off x="295186" y="4924021"/>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7" name="Google Shape;687;p63">
            <a:extLst>
              <a:ext uri="{FF2B5EF4-FFF2-40B4-BE49-F238E27FC236}">
                <a16:creationId xmlns:a16="http://schemas.microsoft.com/office/drawing/2014/main" id="{B89B977D-443B-104F-A217-EEE0B0B9614C}"/>
              </a:ext>
            </a:extLst>
          </p:cNvPr>
          <p:cNvSpPr/>
          <p:nvPr/>
        </p:nvSpPr>
        <p:spPr>
          <a:xfrm>
            <a:off x="1610480" y="4917557"/>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0" name="Google Shape;687;p63">
            <a:extLst>
              <a:ext uri="{FF2B5EF4-FFF2-40B4-BE49-F238E27FC236}">
                <a16:creationId xmlns:a16="http://schemas.microsoft.com/office/drawing/2014/main" id="{DB9D7E12-43FC-484B-B1FE-02B990CD3029}"/>
              </a:ext>
            </a:extLst>
          </p:cNvPr>
          <p:cNvSpPr/>
          <p:nvPr/>
        </p:nvSpPr>
        <p:spPr>
          <a:xfrm>
            <a:off x="5565137" y="4924021"/>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9" name="Google Shape;687;p63">
            <a:extLst>
              <a:ext uri="{FF2B5EF4-FFF2-40B4-BE49-F238E27FC236}">
                <a16:creationId xmlns:a16="http://schemas.microsoft.com/office/drawing/2014/main" id="{1BBC59BD-24EE-724B-BE0D-66BD4C99F1C8}"/>
              </a:ext>
            </a:extLst>
          </p:cNvPr>
          <p:cNvSpPr/>
          <p:nvPr/>
        </p:nvSpPr>
        <p:spPr>
          <a:xfrm>
            <a:off x="9508744" y="2515674"/>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0" name="Google Shape;687;p63">
            <a:extLst>
              <a:ext uri="{FF2B5EF4-FFF2-40B4-BE49-F238E27FC236}">
                <a16:creationId xmlns:a16="http://schemas.microsoft.com/office/drawing/2014/main" id="{A2586DF0-57EC-9E43-B764-473923D8351D}"/>
              </a:ext>
            </a:extLst>
          </p:cNvPr>
          <p:cNvSpPr/>
          <p:nvPr/>
        </p:nvSpPr>
        <p:spPr>
          <a:xfrm>
            <a:off x="9527335" y="3750338"/>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8" name="Graphic 97">
            <a:extLst>
              <a:ext uri="{FF2B5EF4-FFF2-40B4-BE49-F238E27FC236}">
                <a16:creationId xmlns:a16="http://schemas.microsoft.com/office/drawing/2014/main" id="{8EDC935C-3A64-3D43-8FC9-954F62520FA4}"/>
              </a:ext>
            </a:extLst>
          </p:cNvPr>
          <p:cNvPicPr>
            <a:picLocks noChangeAspect="1"/>
          </p:cNvPicPr>
          <p:nvPr/>
        </p:nvPicPr>
        <p:blipFill>
          <a:blip r:embed="rId41">
            <a:extLst>
              <a:ext uri="{96DAC541-7B7A-43D3-8B79-37D633B846F1}">
                <asvg:svgBlip xmlns:asvg="http://schemas.microsoft.com/office/drawing/2016/SVG/main" r:embed="rId42"/>
              </a:ext>
            </a:extLst>
          </a:blip>
          <a:stretch>
            <a:fillRect/>
          </a:stretch>
        </p:blipFill>
        <p:spPr>
          <a:xfrm>
            <a:off x="9868996" y="4980364"/>
            <a:ext cx="540000" cy="540000"/>
          </a:xfrm>
          <a:prstGeom prst="rect">
            <a:avLst/>
          </a:prstGeom>
        </p:spPr>
      </p:pic>
      <p:sp>
        <p:nvSpPr>
          <p:cNvPr id="99" name="Google Shape;289;p57">
            <a:extLst>
              <a:ext uri="{FF2B5EF4-FFF2-40B4-BE49-F238E27FC236}">
                <a16:creationId xmlns:a16="http://schemas.microsoft.com/office/drawing/2014/main" id="{16560CEA-9B09-3343-95C3-CE70295A5EB7}"/>
              </a:ext>
            </a:extLst>
          </p:cNvPr>
          <p:cNvSpPr txBox="1"/>
          <p:nvPr/>
        </p:nvSpPr>
        <p:spPr>
          <a:xfrm>
            <a:off x="9255778" y="5700639"/>
            <a:ext cx="1766437" cy="292347"/>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300" b="0" i="0" u="none" strike="noStrike" kern="1200" cap="none" spc="0" normalizeH="0" baseline="0" noProof="0" dirty="0">
                <a:ln>
                  <a:noFill/>
                </a:ln>
                <a:solidFill>
                  <a:srgbClr val="000000"/>
                </a:solidFill>
                <a:effectLst/>
                <a:uLnTx/>
                <a:uFillTx/>
                <a:latin typeface="Arial"/>
                <a:ea typeface="Arial"/>
                <a:cs typeface="Arial"/>
                <a:sym typeface="Arial"/>
              </a:rPr>
              <a:t>Shelf Clear</a:t>
            </a:r>
            <a:endParaRPr kumimoji="0" sz="14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2" name="Footer Placeholder 1">
            <a:extLst>
              <a:ext uri="{FF2B5EF4-FFF2-40B4-BE49-F238E27FC236}">
                <a16:creationId xmlns:a16="http://schemas.microsoft.com/office/drawing/2014/main" id="{42C75629-6CF6-3845-A874-7D1C1382179E}"/>
              </a:ext>
            </a:extLst>
          </p:cNvPr>
          <p:cNvSpPr>
            <a:spLocks noGrp="1"/>
          </p:cNvSpPr>
          <p:nvPr>
            <p:ph type="ftr" sz="quarter" idx="10"/>
          </p:nvPr>
        </p:nvSpPr>
        <p:spPr>
          <a:xfrm>
            <a:off x="3542085" y="6372096"/>
            <a:ext cx="4101123" cy="365125"/>
          </a:xfrm>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GB" sz="1800" b="0" i="0" u="none" strike="noStrike" kern="1200" cap="none" spc="0" normalizeH="0" baseline="0" noProof="0" dirty="0">
                <a:ln>
                  <a:noFill/>
                </a:ln>
                <a:solidFill>
                  <a:prstClr val="black"/>
                </a:solidFill>
                <a:effectLst/>
                <a:uLnTx/>
                <a:uFillTx/>
                <a:latin typeface="Calibri"/>
                <a:ea typeface="Calibri"/>
                <a:cs typeface="Calibri"/>
                <a:sym typeface="Calibri"/>
              </a:rPr>
              <a:t>Proprietary &amp; Confidential Information</a:t>
            </a:r>
          </a:p>
        </p:txBody>
      </p:sp>
      <p:sp>
        <p:nvSpPr>
          <p:cNvPr id="80" name="Google Shape;687;p63">
            <a:extLst>
              <a:ext uri="{FF2B5EF4-FFF2-40B4-BE49-F238E27FC236}">
                <a16:creationId xmlns:a16="http://schemas.microsoft.com/office/drawing/2014/main" id="{D89FEACB-F48D-324B-A173-F645023DF978}"/>
              </a:ext>
            </a:extLst>
          </p:cNvPr>
          <p:cNvSpPr/>
          <p:nvPr/>
        </p:nvSpPr>
        <p:spPr>
          <a:xfrm>
            <a:off x="1610480" y="1315618"/>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Google Shape;687;p63">
            <a:extLst>
              <a:ext uri="{FF2B5EF4-FFF2-40B4-BE49-F238E27FC236}">
                <a16:creationId xmlns:a16="http://schemas.microsoft.com/office/drawing/2014/main" id="{3447DC72-DCC5-884B-A3F6-D77A89D53656}"/>
              </a:ext>
            </a:extLst>
          </p:cNvPr>
          <p:cNvSpPr/>
          <p:nvPr/>
        </p:nvSpPr>
        <p:spPr>
          <a:xfrm>
            <a:off x="5565137" y="1322082"/>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Google Shape;687;p63">
            <a:extLst>
              <a:ext uri="{FF2B5EF4-FFF2-40B4-BE49-F238E27FC236}">
                <a16:creationId xmlns:a16="http://schemas.microsoft.com/office/drawing/2014/main" id="{3390E557-8F6E-514C-80FB-E6056EFCF511}"/>
              </a:ext>
            </a:extLst>
          </p:cNvPr>
          <p:cNvSpPr/>
          <p:nvPr/>
        </p:nvSpPr>
        <p:spPr>
          <a:xfrm>
            <a:off x="6883634" y="1322082"/>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Google Shape;687;p63">
            <a:extLst>
              <a:ext uri="{FF2B5EF4-FFF2-40B4-BE49-F238E27FC236}">
                <a16:creationId xmlns:a16="http://schemas.microsoft.com/office/drawing/2014/main" id="{CFE237C9-6116-8141-84A9-75C48D1CEC65}"/>
              </a:ext>
            </a:extLst>
          </p:cNvPr>
          <p:cNvSpPr/>
          <p:nvPr/>
        </p:nvSpPr>
        <p:spPr>
          <a:xfrm>
            <a:off x="295186" y="2525585"/>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7" name="Google Shape;687;p63">
            <a:extLst>
              <a:ext uri="{FF2B5EF4-FFF2-40B4-BE49-F238E27FC236}">
                <a16:creationId xmlns:a16="http://schemas.microsoft.com/office/drawing/2014/main" id="{006811B4-9204-B04A-ABF8-61E873812787}"/>
              </a:ext>
            </a:extLst>
          </p:cNvPr>
          <p:cNvSpPr/>
          <p:nvPr/>
        </p:nvSpPr>
        <p:spPr>
          <a:xfrm>
            <a:off x="2928977" y="2519121"/>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8" name="Google Shape;687;p63">
            <a:extLst>
              <a:ext uri="{FF2B5EF4-FFF2-40B4-BE49-F238E27FC236}">
                <a16:creationId xmlns:a16="http://schemas.microsoft.com/office/drawing/2014/main" id="{BF691C23-2191-7A48-A99B-3826E5C7955D}"/>
              </a:ext>
            </a:extLst>
          </p:cNvPr>
          <p:cNvSpPr/>
          <p:nvPr/>
        </p:nvSpPr>
        <p:spPr>
          <a:xfrm>
            <a:off x="4249843" y="2532049"/>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9" name="Google Shape;687;p63">
            <a:extLst>
              <a:ext uri="{FF2B5EF4-FFF2-40B4-BE49-F238E27FC236}">
                <a16:creationId xmlns:a16="http://schemas.microsoft.com/office/drawing/2014/main" id="{BE40DC7A-65BE-DE46-8DFE-DF24EEDAA9A4}"/>
              </a:ext>
            </a:extLst>
          </p:cNvPr>
          <p:cNvSpPr/>
          <p:nvPr/>
        </p:nvSpPr>
        <p:spPr>
          <a:xfrm>
            <a:off x="5565137" y="2525585"/>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 name="Google Shape;687;p63">
            <a:extLst>
              <a:ext uri="{FF2B5EF4-FFF2-40B4-BE49-F238E27FC236}">
                <a16:creationId xmlns:a16="http://schemas.microsoft.com/office/drawing/2014/main" id="{761C816D-05F1-A74C-BD78-5910E576AE40}"/>
              </a:ext>
            </a:extLst>
          </p:cNvPr>
          <p:cNvSpPr/>
          <p:nvPr/>
        </p:nvSpPr>
        <p:spPr>
          <a:xfrm>
            <a:off x="6883634" y="2525585"/>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1" name="Google Shape;687;p63">
            <a:extLst>
              <a:ext uri="{FF2B5EF4-FFF2-40B4-BE49-F238E27FC236}">
                <a16:creationId xmlns:a16="http://schemas.microsoft.com/office/drawing/2014/main" id="{5023655B-E4AD-DF43-9A94-3357468257F0}"/>
              </a:ext>
            </a:extLst>
          </p:cNvPr>
          <p:cNvSpPr/>
          <p:nvPr/>
        </p:nvSpPr>
        <p:spPr>
          <a:xfrm>
            <a:off x="295186" y="3729088"/>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2" name="Google Shape;687;p63">
            <a:extLst>
              <a:ext uri="{FF2B5EF4-FFF2-40B4-BE49-F238E27FC236}">
                <a16:creationId xmlns:a16="http://schemas.microsoft.com/office/drawing/2014/main" id="{DD62A3D5-F1E9-8A40-910E-2E5974C7B419}"/>
              </a:ext>
            </a:extLst>
          </p:cNvPr>
          <p:cNvSpPr/>
          <p:nvPr/>
        </p:nvSpPr>
        <p:spPr>
          <a:xfrm>
            <a:off x="1610480" y="3722624"/>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3" name="Google Shape;687;p63">
            <a:extLst>
              <a:ext uri="{FF2B5EF4-FFF2-40B4-BE49-F238E27FC236}">
                <a16:creationId xmlns:a16="http://schemas.microsoft.com/office/drawing/2014/main" id="{46A06FDA-83B0-2847-B33E-8CF564BCCA4C}"/>
              </a:ext>
            </a:extLst>
          </p:cNvPr>
          <p:cNvSpPr/>
          <p:nvPr/>
        </p:nvSpPr>
        <p:spPr>
          <a:xfrm>
            <a:off x="2928977" y="3722624"/>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4" name="Google Shape;687;p63">
            <a:extLst>
              <a:ext uri="{FF2B5EF4-FFF2-40B4-BE49-F238E27FC236}">
                <a16:creationId xmlns:a16="http://schemas.microsoft.com/office/drawing/2014/main" id="{0FF89EC2-2752-CD45-81DC-B3F48E3FE58D}"/>
              </a:ext>
            </a:extLst>
          </p:cNvPr>
          <p:cNvSpPr/>
          <p:nvPr/>
        </p:nvSpPr>
        <p:spPr>
          <a:xfrm>
            <a:off x="4249843" y="3735552"/>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5" name="Google Shape;687;p63">
            <a:extLst>
              <a:ext uri="{FF2B5EF4-FFF2-40B4-BE49-F238E27FC236}">
                <a16:creationId xmlns:a16="http://schemas.microsoft.com/office/drawing/2014/main" id="{47EF1D69-47D4-3E42-8173-D9A99FA6C375}"/>
              </a:ext>
            </a:extLst>
          </p:cNvPr>
          <p:cNvSpPr/>
          <p:nvPr/>
        </p:nvSpPr>
        <p:spPr>
          <a:xfrm>
            <a:off x="5565137" y="3729088"/>
            <a:ext cx="1223322" cy="1149450"/>
          </a:xfrm>
          <a:prstGeom prst="roundRect">
            <a:avLst>
              <a:gd name="adj" fmla="val 16667"/>
            </a:avLst>
          </a:prstGeom>
          <a:solidFill>
            <a:schemeClr val="accent5">
              <a:lumMod val="75000"/>
              <a:alpha val="48627"/>
            </a:schemeClr>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Google Shape;296;p57">
            <a:extLst>
              <a:ext uri="{FF2B5EF4-FFF2-40B4-BE49-F238E27FC236}">
                <a16:creationId xmlns:a16="http://schemas.microsoft.com/office/drawing/2014/main" id="{19A0A95F-0606-5016-770E-B5A793C5B8DF}"/>
              </a:ext>
            </a:extLst>
          </p:cNvPr>
          <p:cNvSpPr txBox="1"/>
          <p:nvPr/>
        </p:nvSpPr>
        <p:spPr>
          <a:xfrm>
            <a:off x="8049018" y="3247473"/>
            <a:ext cx="1557103" cy="276959"/>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300"/>
              <a:buFont typeface="Arial"/>
              <a:buNone/>
              <a:tabLst/>
              <a:defRPr/>
            </a:pPr>
            <a:r>
              <a:rPr kumimoji="0" lang="en-GB" sz="1200" b="0" i="0" u="none" strike="noStrike" kern="1200" cap="none" spc="0" normalizeH="0" baseline="0" noProof="0" dirty="0">
                <a:ln>
                  <a:noFill/>
                </a:ln>
                <a:solidFill>
                  <a:prstClr val="black"/>
                </a:solidFill>
                <a:effectLst/>
                <a:uLnTx/>
                <a:uFillTx/>
                <a:latin typeface="Arial"/>
                <a:ea typeface="Arial"/>
                <a:cs typeface="Arial"/>
                <a:sym typeface="Arial"/>
              </a:rPr>
              <a:t>Colour change</a:t>
            </a:r>
            <a:endParaRPr kumimoji="0" lang="en-GB" sz="1200" b="0" i="0" u="none" strike="noStrike" kern="1200" cap="none" spc="0" normalizeH="0" baseline="0" noProof="0" dirty="0">
              <a:ln>
                <a:noFill/>
              </a:ln>
              <a:solidFill>
                <a:srgbClr val="000000"/>
              </a:solidFill>
              <a:effectLst/>
              <a:uLnTx/>
              <a:uFillTx/>
              <a:latin typeface="Arial"/>
              <a:ea typeface="Arial"/>
              <a:cs typeface="Arial"/>
              <a:sym typeface="Arial"/>
            </a:endParaRPr>
          </a:p>
        </p:txBody>
      </p:sp>
      <p:sp>
        <p:nvSpPr>
          <p:cNvPr id="5" name="Rectangle 4">
            <a:extLst>
              <a:ext uri="{FF2B5EF4-FFF2-40B4-BE49-F238E27FC236}">
                <a16:creationId xmlns:a16="http://schemas.microsoft.com/office/drawing/2014/main" id="{B6CC95EB-CBEB-D074-AA42-CB6DFCDB113E}"/>
              </a:ext>
            </a:extLst>
          </p:cNvPr>
          <p:cNvSpPr/>
          <p:nvPr/>
        </p:nvSpPr>
        <p:spPr>
          <a:xfrm>
            <a:off x="8384851" y="2758831"/>
            <a:ext cx="321487" cy="276959"/>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0B7DA4A2-ACB9-60D1-AD94-A15C86B8F5B9}"/>
              </a:ext>
            </a:extLst>
          </p:cNvPr>
          <p:cNvSpPr/>
          <p:nvPr/>
        </p:nvSpPr>
        <p:spPr>
          <a:xfrm>
            <a:off x="8772653" y="2753730"/>
            <a:ext cx="321487" cy="27695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A995F829-F9F1-771D-CD3C-80C414F60D1D}"/>
              </a:ext>
            </a:extLst>
          </p:cNvPr>
          <p:cNvPicPr>
            <a:picLocks noChangeAspect="1"/>
          </p:cNvPicPr>
          <p:nvPr/>
        </p:nvPicPr>
        <p:blipFill>
          <a:blip r:embed="rId43"/>
          <a:stretch>
            <a:fillRect/>
          </a:stretch>
        </p:blipFill>
        <p:spPr>
          <a:xfrm>
            <a:off x="10577315" y="232947"/>
            <a:ext cx="1330047" cy="420795"/>
          </a:xfrm>
          <a:prstGeom prst="rect">
            <a:avLst/>
          </a:prstGeom>
        </p:spPr>
      </p:pic>
    </p:spTree>
    <p:extLst>
      <p:ext uri="{BB962C8B-B14F-4D97-AF65-F5344CB8AC3E}">
        <p14:creationId xmlns:p14="http://schemas.microsoft.com/office/powerpoint/2010/main" val="1103568709"/>
      </p:ext>
    </p:extLst>
  </p:cSld>
  <p:clrMapOvr>
    <a:masterClrMapping/>
  </p:clrMapOvr>
  <p:transition spd="slow">
    <p:cover/>
  </p:transition>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69053" y="565077"/>
            <a:ext cx="114538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95891" y="66836"/>
            <a:ext cx="5391677" cy="461665"/>
          </a:xfrm>
          <a:prstGeom prst="rect">
            <a:avLst/>
          </a:prstGeom>
          <a:noFill/>
        </p:spPr>
        <p:txBody>
          <a:bodyPr wrap="square" rtlCol="0">
            <a:spAutoFit/>
          </a:bodyPr>
          <a:lstStyle/>
          <a:p>
            <a:r>
              <a:rPr lang="en-IN" sz="2400" b="1" dirty="0">
                <a:solidFill>
                  <a:prstClr val="black"/>
                </a:solidFill>
              </a:rPr>
              <a:t>Features &amp; Benefits</a:t>
            </a:r>
          </a:p>
        </p:txBody>
      </p:sp>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736" y="133933"/>
            <a:ext cx="1361581" cy="293358"/>
          </a:xfrm>
          <a:prstGeom prst="rect">
            <a:avLst/>
          </a:prstGeom>
        </p:spPr>
      </p:pic>
      <p:pic>
        <p:nvPicPr>
          <p:cNvPr id="7" name="图片 1">
            <a:extLst>
              <a:ext uri="{FF2B5EF4-FFF2-40B4-BE49-F238E27FC236}">
                <a16:creationId xmlns:a16="http://schemas.microsoft.com/office/drawing/2014/main" id="{99B2ED94-B9B2-4850-27EF-91D07978991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3379" y="702864"/>
            <a:ext cx="11905241" cy="4960517"/>
          </a:xfrm>
          <a:prstGeom prst="rect">
            <a:avLst/>
          </a:prstGeom>
        </p:spPr>
      </p:pic>
    </p:spTree>
    <p:extLst>
      <p:ext uri="{BB962C8B-B14F-4D97-AF65-F5344CB8AC3E}">
        <p14:creationId xmlns:p14="http://schemas.microsoft.com/office/powerpoint/2010/main" val="255628374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ppt_x"/>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69053" y="565077"/>
            <a:ext cx="114538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95891" y="66836"/>
            <a:ext cx="5391677" cy="461665"/>
          </a:xfrm>
          <a:prstGeom prst="rect">
            <a:avLst/>
          </a:prstGeom>
          <a:noFill/>
        </p:spPr>
        <p:txBody>
          <a:bodyPr wrap="square" rtlCol="0">
            <a:spAutoFit/>
          </a:bodyPr>
          <a:lstStyle/>
          <a:p>
            <a:r>
              <a:rPr lang="en-IN" sz="2400" b="1" dirty="0">
                <a:solidFill>
                  <a:prstClr val="black"/>
                </a:solidFill>
              </a:rPr>
              <a:t>IP Speaker</a:t>
            </a:r>
          </a:p>
        </p:txBody>
      </p:sp>
      <p:grpSp>
        <p:nvGrpSpPr>
          <p:cNvPr id="4" name="Group 3"/>
          <p:cNvGrpSpPr/>
          <p:nvPr/>
        </p:nvGrpSpPr>
        <p:grpSpPr>
          <a:xfrm>
            <a:off x="475496" y="1656373"/>
            <a:ext cx="2320244" cy="2931034"/>
            <a:chOff x="736754" y="1560579"/>
            <a:chExt cx="2320244" cy="2931034"/>
          </a:xfrm>
        </p:grpSpPr>
        <p:grpSp>
          <p:nvGrpSpPr>
            <p:cNvPr id="83" name="组合 15"/>
            <p:cNvGrpSpPr/>
            <p:nvPr/>
          </p:nvGrpSpPr>
          <p:grpSpPr>
            <a:xfrm>
              <a:off x="736754" y="1560579"/>
              <a:ext cx="2320244" cy="2931034"/>
              <a:chOff x="1066800" y="2711532"/>
              <a:chExt cx="2320244" cy="2931034"/>
            </a:xfrm>
          </p:grpSpPr>
          <p:sp>
            <p:nvSpPr>
              <p:cNvPr id="84" name="圆角矩形 10"/>
              <p:cNvSpPr/>
              <p:nvPr/>
            </p:nvSpPr>
            <p:spPr>
              <a:xfrm rot="10800000">
                <a:off x="1066800" y="2711532"/>
                <a:ext cx="2302152" cy="2208199"/>
              </a:xfrm>
              <a:custGeom>
                <a:avLst/>
                <a:gdLst>
                  <a:gd name="connsiteX0" fmla="*/ 0 w 1905000"/>
                  <a:gd name="connsiteY0" fmla="*/ 304549 h 1827255"/>
                  <a:gd name="connsiteX1" fmla="*/ 304549 w 1905000"/>
                  <a:gd name="connsiteY1" fmla="*/ 0 h 1827255"/>
                  <a:gd name="connsiteX2" fmla="*/ 1600451 w 1905000"/>
                  <a:gd name="connsiteY2" fmla="*/ 0 h 1827255"/>
                  <a:gd name="connsiteX3" fmla="*/ 1905000 w 1905000"/>
                  <a:gd name="connsiteY3" fmla="*/ 304549 h 1827255"/>
                  <a:gd name="connsiteX4" fmla="*/ 1905000 w 1905000"/>
                  <a:gd name="connsiteY4" fmla="*/ 1522706 h 1827255"/>
                  <a:gd name="connsiteX5" fmla="*/ 1600451 w 1905000"/>
                  <a:gd name="connsiteY5" fmla="*/ 1827255 h 1827255"/>
                  <a:gd name="connsiteX6" fmla="*/ 304549 w 1905000"/>
                  <a:gd name="connsiteY6" fmla="*/ 1827255 h 1827255"/>
                  <a:gd name="connsiteX7" fmla="*/ 0 w 1905000"/>
                  <a:gd name="connsiteY7" fmla="*/ 1522706 h 1827255"/>
                  <a:gd name="connsiteX8" fmla="*/ 0 w 1905000"/>
                  <a:gd name="connsiteY8" fmla="*/ 304549 h 1827255"/>
                  <a:gd name="connsiteX0-1" fmla="*/ 1600451 w 1905000"/>
                  <a:gd name="connsiteY0-2" fmla="*/ 0 h 1827255"/>
                  <a:gd name="connsiteX1-3" fmla="*/ 1905000 w 1905000"/>
                  <a:gd name="connsiteY1-4" fmla="*/ 304549 h 1827255"/>
                  <a:gd name="connsiteX2-5" fmla="*/ 1905000 w 1905000"/>
                  <a:gd name="connsiteY2-6" fmla="*/ 1522706 h 1827255"/>
                  <a:gd name="connsiteX3-7" fmla="*/ 1600451 w 1905000"/>
                  <a:gd name="connsiteY3-8" fmla="*/ 1827255 h 1827255"/>
                  <a:gd name="connsiteX4-9" fmla="*/ 304549 w 1905000"/>
                  <a:gd name="connsiteY4-10" fmla="*/ 1827255 h 1827255"/>
                  <a:gd name="connsiteX5-11" fmla="*/ 0 w 1905000"/>
                  <a:gd name="connsiteY5-12" fmla="*/ 1522706 h 1827255"/>
                  <a:gd name="connsiteX6-13" fmla="*/ 0 w 1905000"/>
                  <a:gd name="connsiteY6-14" fmla="*/ 304549 h 1827255"/>
                  <a:gd name="connsiteX7-15" fmla="*/ 304549 w 1905000"/>
                  <a:gd name="connsiteY7-16" fmla="*/ 0 h 1827255"/>
                  <a:gd name="connsiteX8-17" fmla="*/ 1691891 w 1905000"/>
                  <a:gd name="connsiteY8-18" fmla="*/ 91440 h 1827255"/>
                  <a:gd name="connsiteX0-19" fmla="*/ 1600451 w 1905000"/>
                  <a:gd name="connsiteY0-20" fmla="*/ 0 h 1827255"/>
                  <a:gd name="connsiteX1-21" fmla="*/ 1905000 w 1905000"/>
                  <a:gd name="connsiteY1-22" fmla="*/ 304549 h 1827255"/>
                  <a:gd name="connsiteX2-23" fmla="*/ 1905000 w 1905000"/>
                  <a:gd name="connsiteY2-24" fmla="*/ 1522706 h 1827255"/>
                  <a:gd name="connsiteX3-25" fmla="*/ 1600451 w 1905000"/>
                  <a:gd name="connsiteY3-26" fmla="*/ 1827255 h 1827255"/>
                  <a:gd name="connsiteX4-27" fmla="*/ 304549 w 1905000"/>
                  <a:gd name="connsiteY4-28" fmla="*/ 1827255 h 1827255"/>
                  <a:gd name="connsiteX5-29" fmla="*/ 0 w 1905000"/>
                  <a:gd name="connsiteY5-30" fmla="*/ 1522706 h 1827255"/>
                  <a:gd name="connsiteX6-31" fmla="*/ 0 w 1905000"/>
                  <a:gd name="connsiteY6-32" fmla="*/ 304549 h 1827255"/>
                  <a:gd name="connsiteX7-33" fmla="*/ 304549 w 1905000"/>
                  <a:gd name="connsiteY7-34" fmla="*/ 0 h 182725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1905000" h="1827255">
                    <a:moveTo>
                      <a:pt x="1600451" y="0"/>
                    </a:moveTo>
                    <a:cubicBezTo>
                      <a:pt x="1768649" y="0"/>
                      <a:pt x="1905000" y="136351"/>
                      <a:pt x="1905000" y="304549"/>
                    </a:cubicBezTo>
                    <a:lnTo>
                      <a:pt x="1905000" y="1522706"/>
                    </a:lnTo>
                    <a:cubicBezTo>
                      <a:pt x="1905000" y="1690904"/>
                      <a:pt x="1768649" y="1827255"/>
                      <a:pt x="1600451" y="1827255"/>
                    </a:cubicBezTo>
                    <a:lnTo>
                      <a:pt x="304549" y="1827255"/>
                    </a:lnTo>
                    <a:cubicBezTo>
                      <a:pt x="136351" y="1827255"/>
                      <a:pt x="0" y="1690904"/>
                      <a:pt x="0" y="1522706"/>
                    </a:cubicBezTo>
                    <a:lnTo>
                      <a:pt x="0" y="304549"/>
                    </a:lnTo>
                    <a:cubicBezTo>
                      <a:pt x="0" y="136351"/>
                      <a:pt x="136351" y="0"/>
                      <a:pt x="304549" y="0"/>
                    </a:cubicBezTo>
                  </a:path>
                </a:pathLst>
              </a:custGeom>
              <a:noFill/>
              <a:ln>
                <a:solidFill>
                  <a:srgbClr val="0080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85" name="文本框 22"/>
              <p:cNvSpPr txBox="1"/>
              <p:nvPr/>
            </p:nvSpPr>
            <p:spPr>
              <a:xfrm>
                <a:off x="1157075" y="4719236"/>
                <a:ext cx="2229969" cy="923330"/>
              </a:xfrm>
              <a:prstGeom prst="rect">
                <a:avLst/>
              </a:prstGeom>
              <a:noFill/>
              <a:ln>
                <a:noFill/>
              </a:ln>
            </p:spPr>
            <p:txBody>
              <a:bodyPr wrap="none" rtlCol="0">
                <a:spAutoFit/>
              </a:bodyPr>
              <a:lstStyle/>
              <a:p>
                <a:pPr algn="ctr"/>
                <a:r>
                  <a:rPr lang="en-US" altLang="zh-CN" dirty="0">
                    <a:solidFill>
                      <a:srgbClr val="006600"/>
                    </a:solidFill>
                    <a:latin typeface="微软雅黑" panose="020B0503020204020204" charset="-122"/>
                    <a:ea typeface="微软雅黑" panose="020B0503020204020204" charset="-122"/>
                  </a:rPr>
                  <a:t>SIP-S01/S01M</a:t>
                </a:r>
              </a:p>
              <a:p>
                <a:pPr algn="ctr"/>
                <a:r>
                  <a:rPr lang="en-US" altLang="zh-CN" dirty="0">
                    <a:solidFill>
                      <a:srgbClr val="006600"/>
                    </a:solidFill>
                    <a:latin typeface="微软雅黑" panose="020B0503020204020204" charset="-122"/>
                    <a:ea typeface="微软雅黑" panose="020B0503020204020204" charset="-122"/>
                  </a:rPr>
                  <a:t>(built-in mic) </a:t>
                </a:r>
              </a:p>
              <a:p>
                <a:pPr algn="ctr"/>
                <a:r>
                  <a:rPr lang="en-US" altLang="zh-CN" dirty="0">
                    <a:solidFill>
                      <a:srgbClr val="006600"/>
                    </a:solidFill>
                    <a:latin typeface="微软雅黑" panose="020B0503020204020204" charset="-122"/>
                    <a:ea typeface="微软雅黑" panose="020B0503020204020204" charset="-122"/>
                  </a:rPr>
                  <a:t>IP Ceiling Speaker</a:t>
                </a:r>
                <a:r>
                  <a:rPr lang="en-US" altLang="zh-CN" sz="1600" dirty="0">
                    <a:solidFill>
                      <a:srgbClr val="006600"/>
                    </a:solidFill>
                    <a:latin typeface="微软雅黑" panose="020B0503020204020204" charset="-122"/>
                    <a:ea typeface="微软雅黑" panose="020B0503020204020204" charset="-122"/>
                  </a:rPr>
                  <a:t> </a:t>
                </a:r>
              </a:p>
            </p:txBody>
          </p:sp>
        </p:grpSp>
        <p:pic>
          <p:nvPicPr>
            <p:cNvPr id="97" name="图片 3" descr="SIP-S01(2)"/>
            <p:cNvPicPr>
              <a:picLocks noChangeAspect="1"/>
            </p:cNvPicPr>
            <p:nvPr/>
          </p:nvPicPr>
          <p:blipFill>
            <a:blip r:embed="rId2"/>
            <a:stretch>
              <a:fillRect/>
            </a:stretch>
          </p:blipFill>
          <p:spPr>
            <a:xfrm>
              <a:off x="1159941" y="1810770"/>
              <a:ext cx="1620000" cy="1620000"/>
            </a:xfrm>
            <a:prstGeom prst="rect">
              <a:avLst/>
            </a:prstGeom>
          </p:spPr>
        </p:pic>
      </p:grpSp>
      <p:grpSp>
        <p:nvGrpSpPr>
          <p:cNvPr id="7" name="Group 6"/>
          <p:cNvGrpSpPr/>
          <p:nvPr/>
        </p:nvGrpSpPr>
        <p:grpSpPr>
          <a:xfrm>
            <a:off x="6223039" y="1656374"/>
            <a:ext cx="2302152" cy="2954276"/>
            <a:chOff x="8658949" y="1560580"/>
            <a:chExt cx="2302152" cy="2954276"/>
          </a:xfrm>
        </p:grpSpPr>
        <p:grpSp>
          <p:nvGrpSpPr>
            <p:cNvPr id="86" name="组合 31"/>
            <p:cNvGrpSpPr/>
            <p:nvPr/>
          </p:nvGrpSpPr>
          <p:grpSpPr>
            <a:xfrm>
              <a:off x="8658949" y="1560580"/>
              <a:ext cx="2302152" cy="2954276"/>
              <a:chOff x="4985468" y="2711532"/>
              <a:chExt cx="2302152" cy="2954276"/>
            </a:xfrm>
          </p:grpSpPr>
          <p:sp>
            <p:nvSpPr>
              <p:cNvPr id="87" name="文本框 32"/>
              <p:cNvSpPr txBox="1"/>
              <p:nvPr/>
            </p:nvSpPr>
            <p:spPr>
              <a:xfrm>
                <a:off x="5153235" y="4742478"/>
                <a:ext cx="1966628" cy="923330"/>
              </a:xfrm>
              <a:prstGeom prst="rect">
                <a:avLst/>
              </a:prstGeom>
              <a:noFill/>
              <a:ln>
                <a:noFill/>
              </a:ln>
            </p:spPr>
            <p:txBody>
              <a:bodyPr wrap="none" rtlCol="0">
                <a:spAutoFit/>
              </a:bodyPr>
              <a:lstStyle/>
              <a:p>
                <a:pPr algn="ctr"/>
                <a:r>
                  <a:rPr lang="en-US" altLang="zh-CN" dirty="0">
                    <a:solidFill>
                      <a:srgbClr val="006600"/>
                    </a:solidFill>
                    <a:latin typeface="微软雅黑" panose="020B0503020204020204" charset="-122"/>
                    <a:ea typeface="微软雅黑" panose="020B0503020204020204" charset="-122"/>
                  </a:rPr>
                  <a:t>SIP-S21</a:t>
                </a:r>
              </a:p>
              <a:p>
                <a:pPr algn="ctr"/>
                <a:r>
                  <a:rPr lang="en-US" altLang="zh-CN" dirty="0">
                    <a:solidFill>
                      <a:srgbClr val="006600"/>
                    </a:solidFill>
                    <a:latin typeface="微软雅黑" panose="020B0503020204020204" charset="-122"/>
                    <a:ea typeface="微软雅黑" panose="020B0503020204020204" charset="-122"/>
                  </a:rPr>
                  <a:t>(H / M / T)</a:t>
                </a:r>
              </a:p>
              <a:p>
                <a:pPr algn="ctr"/>
                <a:r>
                  <a:rPr lang="en-US" altLang="zh-CN" dirty="0">
                    <a:solidFill>
                      <a:srgbClr val="006600"/>
                    </a:solidFill>
                    <a:latin typeface="微软雅黑" panose="020B0503020204020204" charset="-122"/>
                    <a:ea typeface="微软雅黑" panose="020B0503020204020204" charset="-122"/>
                  </a:rPr>
                  <a:t>IP Horn Speaker</a:t>
                </a:r>
              </a:p>
            </p:txBody>
          </p:sp>
          <p:sp>
            <p:nvSpPr>
              <p:cNvPr id="88" name="圆角矩形 10"/>
              <p:cNvSpPr/>
              <p:nvPr/>
            </p:nvSpPr>
            <p:spPr>
              <a:xfrm rot="10800000">
                <a:off x="4985468" y="2711532"/>
                <a:ext cx="2302152" cy="2208199"/>
              </a:xfrm>
              <a:custGeom>
                <a:avLst/>
                <a:gdLst>
                  <a:gd name="connsiteX0" fmla="*/ 0 w 1905000"/>
                  <a:gd name="connsiteY0" fmla="*/ 304549 h 1827255"/>
                  <a:gd name="connsiteX1" fmla="*/ 304549 w 1905000"/>
                  <a:gd name="connsiteY1" fmla="*/ 0 h 1827255"/>
                  <a:gd name="connsiteX2" fmla="*/ 1600451 w 1905000"/>
                  <a:gd name="connsiteY2" fmla="*/ 0 h 1827255"/>
                  <a:gd name="connsiteX3" fmla="*/ 1905000 w 1905000"/>
                  <a:gd name="connsiteY3" fmla="*/ 304549 h 1827255"/>
                  <a:gd name="connsiteX4" fmla="*/ 1905000 w 1905000"/>
                  <a:gd name="connsiteY4" fmla="*/ 1522706 h 1827255"/>
                  <a:gd name="connsiteX5" fmla="*/ 1600451 w 1905000"/>
                  <a:gd name="connsiteY5" fmla="*/ 1827255 h 1827255"/>
                  <a:gd name="connsiteX6" fmla="*/ 304549 w 1905000"/>
                  <a:gd name="connsiteY6" fmla="*/ 1827255 h 1827255"/>
                  <a:gd name="connsiteX7" fmla="*/ 0 w 1905000"/>
                  <a:gd name="connsiteY7" fmla="*/ 1522706 h 1827255"/>
                  <a:gd name="connsiteX8" fmla="*/ 0 w 1905000"/>
                  <a:gd name="connsiteY8" fmla="*/ 304549 h 1827255"/>
                  <a:gd name="connsiteX0-1" fmla="*/ 1600451 w 1905000"/>
                  <a:gd name="connsiteY0-2" fmla="*/ 0 h 1827255"/>
                  <a:gd name="connsiteX1-3" fmla="*/ 1905000 w 1905000"/>
                  <a:gd name="connsiteY1-4" fmla="*/ 304549 h 1827255"/>
                  <a:gd name="connsiteX2-5" fmla="*/ 1905000 w 1905000"/>
                  <a:gd name="connsiteY2-6" fmla="*/ 1522706 h 1827255"/>
                  <a:gd name="connsiteX3-7" fmla="*/ 1600451 w 1905000"/>
                  <a:gd name="connsiteY3-8" fmla="*/ 1827255 h 1827255"/>
                  <a:gd name="connsiteX4-9" fmla="*/ 304549 w 1905000"/>
                  <a:gd name="connsiteY4-10" fmla="*/ 1827255 h 1827255"/>
                  <a:gd name="connsiteX5-11" fmla="*/ 0 w 1905000"/>
                  <a:gd name="connsiteY5-12" fmla="*/ 1522706 h 1827255"/>
                  <a:gd name="connsiteX6-13" fmla="*/ 0 w 1905000"/>
                  <a:gd name="connsiteY6-14" fmla="*/ 304549 h 1827255"/>
                  <a:gd name="connsiteX7-15" fmla="*/ 304549 w 1905000"/>
                  <a:gd name="connsiteY7-16" fmla="*/ 0 h 1827255"/>
                  <a:gd name="connsiteX8-17" fmla="*/ 1691891 w 1905000"/>
                  <a:gd name="connsiteY8-18" fmla="*/ 91440 h 1827255"/>
                  <a:gd name="connsiteX0-19" fmla="*/ 1600451 w 1905000"/>
                  <a:gd name="connsiteY0-20" fmla="*/ 0 h 1827255"/>
                  <a:gd name="connsiteX1-21" fmla="*/ 1905000 w 1905000"/>
                  <a:gd name="connsiteY1-22" fmla="*/ 304549 h 1827255"/>
                  <a:gd name="connsiteX2-23" fmla="*/ 1905000 w 1905000"/>
                  <a:gd name="connsiteY2-24" fmla="*/ 1522706 h 1827255"/>
                  <a:gd name="connsiteX3-25" fmla="*/ 1600451 w 1905000"/>
                  <a:gd name="connsiteY3-26" fmla="*/ 1827255 h 1827255"/>
                  <a:gd name="connsiteX4-27" fmla="*/ 304549 w 1905000"/>
                  <a:gd name="connsiteY4-28" fmla="*/ 1827255 h 1827255"/>
                  <a:gd name="connsiteX5-29" fmla="*/ 0 w 1905000"/>
                  <a:gd name="connsiteY5-30" fmla="*/ 1522706 h 1827255"/>
                  <a:gd name="connsiteX6-31" fmla="*/ 0 w 1905000"/>
                  <a:gd name="connsiteY6-32" fmla="*/ 304549 h 1827255"/>
                  <a:gd name="connsiteX7-33" fmla="*/ 304549 w 1905000"/>
                  <a:gd name="connsiteY7-34" fmla="*/ 0 h 182725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1905000" h="1827255">
                    <a:moveTo>
                      <a:pt x="1600451" y="0"/>
                    </a:moveTo>
                    <a:cubicBezTo>
                      <a:pt x="1768649" y="0"/>
                      <a:pt x="1905000" y="136351"/>
                      <a:pt x="1905000" y="304549"/>
                    </a:cubicBezTo>
                    <a:lnTo>
                      <a:pt x="1905000" y="1522706"/>
                    </a:lnTo>
                    <a:cubicBezTo>
                      <a:pt x="1905000" y="1690904"/>
                      <a:pt x="1768649" y="1827255"/>
                      <a:pt x="1600451" y="1827255"/>
                    </a:cubicBezTo>
                    <a:lnTo>
                      <a:pt x="304549" y="1827255"/>
                    </a:lnTo>
                    <a:cubicBezTo>
                      <a:pt x="136351" y="1827255"/>
                      <a:pt x="0" y="1690904"/>
                      <a:pt x="0" y="1522706"/>
                    </a:cubicBezTo>
                    <a:lnTo>
                      <a:pt x="0" y="304549"/>
                    </a:lnTo>
                    <a:cubicBezTo>
                      <a:pt x="0" y="136351"/>
                      <a:pt x="136351" y="0"/>
                      <a:pt x="304549" y="0"/>
                    </a:cubicBezTo>
                  </a:path>
                </a:pathLst>
              </a:custGeom>
              <a:noFill/>
              <a:ln>
                <a:solidFill>
                  <a:srgbClr val="0080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grpSp>
        <p:pic>
          <p:nvPicPr>
            <p:cNvPr id="98" name="图片 5" descr="2(1)"/>
            <p:cNvPicPr>
              <a:picLocks noChangeAspect="1"/>
            </p:cNvPicPr>
            <p:nvPr/>
          </p:nvPicPr>
          <p:blipFill>
            <a:blip r:embed="rId3"/>
            <a:stretch>
              <a:fillRect/>
            </a:stretch>
          </p:blipFill>
          <p:spPr>
            <a:xfrm>
              <a:off x="8885178" y="1710440"/>
              <a:ext cx="1908000" cy="1908000"/>
            </a:xfrm>
            <a:prstGeom prst="rect">
              <a:avLst/>
            </a:prstGeom>
          </p:spPr>
        </p:pic>
      </p:grpSp>
      <p:grpSp>
        <p:nvGrpSpPr>
          <p:cNvPr id="5" name="Group 4"/>
          <p:cNvGrpSpPr/>
          <p:nvPr/>
        </p:nvGrpSpPr>
        <p:grpSpPr>
          <a:xfrm>
            <a:off x="3301056" y="1656373"/>
            <a:ext cx="2302152" cy="2931034"/>
            <a:chOff x="4745641" y="1545569"/>
            <a:chExt cx="2302152" cy="2931034"/>
          </a:xfrm>
        </p:grpSpPr>
        <p:pic>
          <p:nvPicPr>
            <p:cNvPr id="99" name="图片 7" descr="SIP-S11(1)"/>
            <p:cNvPicPr>
              <a:picLocks noChangeAspect="1"/>
            </p:cNvPicPr>
            <p:nvPr/>
          </p:nvPicPr>
          <p:blipFill>
            <a:blip r:embed="rId4"/>
            <a:stretch>
              <a:fillRect/>
            </a:stretch>
          </p:blipFill>
          <p:spPr>
            <a:xfrm>
              <a:off x="4924988" y="1633835"/>
              <a:ext cx="1944000" cy="1944000"/>
            </a:xfrm>
            <a:prstGeom prst="rect">
              <a:avLst/>
            </a:prstGeom>
          </p:spPr>
        </p:pic>
        <p:grpSp>
          <p:nvGrpSpPr>
            <p:cNvPr id="100" name="组合 9"/>
            <p:cNvGrpSpPr/>
            <p:nvPr/>
          </p:nvGrpSpPr>
          <p:grpSpPr>
            <a:xfrm>
              <a:off x="4745641" y="1545569"/>
              <a:ext cx="2302152" cy="2931034"/>
              <a:chOff x="1066800" y="2711532"/>
              <a:chExt cx="2302152" cy="2931034"/>
            </a:xfrm>
          </p:grpSpPr>
          <p:sp>
            <p:nvSpPr>
              <p:cNvPr id="101" name="圆角矩形 10"/>
              <p:cNvSpPr/>
              <p:nvPr/>
            </p:nvSpPr>
            <p:spPr>
              <a:xfrm rot="10800000">
                <a:off x="1066800" y="2711532"/>
                <a:ext cx="2302152" cy="2208199"/>
              </a:xfrm>
              <a:custGeom>
                <a:avLst/>
                <a:gdLst>
                  <a:gd name="connsiteX0" fmla="*/ 0 w 1905000"/>
                  <a:gd name="connsiteY0" fmla="*/ 304549 h 1827255"/>
                  <a:gd name="connsiteX1" fmla="*/ 304549 w 1905000"/>
                  <a:gd name="connsiteY1" fmla="*/ 0 h 1827255"/>
                  <a:gd name="connsiteX2" fmla="*/ 1600451 w 1905000"/>
                  <a:gd name="connsiteY2" fmla="*/ 0 h 1827255"/>
                  <a:gd name="connsiteX3" fmla="*/ 1905000 w 1905000"/>
                  <a:gd name="connsiteY3" fmla="*/ 304549 h 1827255"/>
                  <a:gd name="connsiteX4" fmla="*/ 1905000 w 1905000"/>
                  <a:gd name="connsiteY4" fmla="*/ 1522706 h 1827255"/>
                  <a:gd name="connsiteX5" fmla="*/ 1600451 w 1905000"/>
                  <a:gd name="connsiteY5" fmla="*/ 1827255 h 1827255"/>
                  <a:gd name="connsiteX6" fmla="*/ 304549 w 1905000"/>
                  <a:gd name="connsiteY6" fmla="*/ 1827255 h 1827255"/>
                  <a:gd name="connsiteX7" fmla="*/ 0 w 1905000"/>
                  <a:gd name="connsiteY7" fmla="*/ 1522706 h 1827255"/>
                  <a:gd name="connsiteX8" fmla="*/ 0 w 1905000"/>
                  <a:gd name="connsiteY8" fmla="*/ 304549 h 1827255"/>
                  <a:gd name="connsiteX0-1" fmla="*/ 1600451 w 1905000"/>
                  <a:gd name="connsiteY0-2" fmla="*/ 0 h 1827255"/>
                  <a:gd name="connsiteX1-3" fmla="*/ 1905000 w 1905000"/>
                  <a:gd name="connsiteY1-4" fmla="*/ 304549 h 1827255"/>
                  <a:gd name="connsiteX2-5" fmla="*/ 1905000 w 1905000"/>
                  <a:gd name="connsiteY2-6" fmla="*/ 1522706 h 1827255"/>
                  <a:gd name="connsiteX3-7" fmla="*/ 1600451 w 1905000"/>
                  <a:gd name="connsiteY3-8" fmla="*/ 1827255 h 1827255"/>
                  <a:gd name="connsiteX4-9" fmla="*/ 304549 w 1905000"/>
                  <a:gd name="connsiteY4-10" fmla="*/ 1827255 h 1827255"/>
                  <a:gd name="connsiteX5-11" fmla="*/ 0 w 1905000"/>
                  <a:gd name="connsiteY5-12" fmla="*/ 1522706 h 1827255"/>
                  <a:gd name="connsiteX6-13" fmla="*/ 0 w 1905000"/>
                  <a:gd name="connsiteY6-14" fmla="*/ 304549 h 1827255"/>
                  <a:gd name="connsiteX7-15" fmla="*/ 304549 w 1905000"/>
                  <a:gd name="connsiteY7-16" fmla="*/ 0 h 1827255"/>
                  <a:gd name="connsiteX8-17" fmla="*/ 1691891 w 1905000"/>
                  <a:gd name="connsiteY8-18" fmla="*/ 91440 h 1827255"/>
                  <a:gd name="connsiteX0-19" fmla="*/ 1600451 w 1905000"/>
                  <a:gd name="connsiteY0-20" fmla="*/ 0 h 1827255"/>
                  <a:gd name="connsiteX1-21" fmla="*/ 1905000 w 1905000"/>
                  <a:gd name="connsiteY1-22" fmla="*/ 304549 h 1827255"/>
                  <a:gd name="connsiteX2-23" fmla="*/ 1905000 w 1905000"/>
                  <a:gd name="connsiteY2-24" fmla="*/ 1522706 h 1827255"/>
                  <a:gd name="connsiteX3-25" fmla="*/ 1600451 w 1905000"/>
                  <a:gd name="connsiteY3-26" fmla="*/ 1827255 h 1827255"/>
                  <a:gd name="connsiteX4-27" fmla="*/ 304549 w 1905000"/>
                  <a:gd name="connsiteY4-28" fmla="*/ 1827255 h 1827255"/>
                  <a:gd name="connsiteX5-29" fmla="*/ 0 w 1905000"/>
                  <a:gd name="connsiteY5-30" fmla="*/ 1522706 h 1827255"/>
                  <a:gd name="connsiteX6-31" fmla="*/ 0 w 1905000"/>
                  <a:gd name="connsiteY6-32" fmla="*/ 304549 h 1827255"/>
                  <a:gd name="connsiteX7-33" fmla="*/ 304549 w 1905000"/>
                  <a:gd name="connsiteY7-34" fmla="*/ 0 h 182725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1905000" h="1827255">
                    <a:moveTo>
                      <a:pt x="1600451" y="0"/>
                    </a:moveTo>
                    <a:cubicBezTo>
                      <a:pt x="1768649" y="0"/>
                      <a:pt x="1905000" y="136351"/>
                      <a:pt x="1905000" y="304549"/>
                    </a:cubicBezTo>
                    <a:lnTo>
                      <a:pt x="1905000" y="1522706"/>
                    </a:lnTo>
                    <a:cubicBezTo>
                      <a:pt x="1905000" y="1690904"/>
                      <a:pt x="1768649" y="1827255"/>
                      <a:pt x="1600451" y="1827255"/>
                    </a:cubicBezTo>
                    <a:lnTo>
                      <a:pt x="304549" y="1827255"/>
                    </a:lnTo>
                    <a:cubicBezTo>
                      <a:pt x="136351" y="1827255"/>
                      <a:pt x="0" y="1690904"/>
                      <a:pt x="0" y="1522706"/>
                    </a:cubicBezTo>
                    <a:lnTo>
                      <a:pt x="0" y="304549"/>
                    </a:lnTo>
                    <a:cubicBezTo>
                      <a:pt x="0" y="136351"/>
                      <a:pt x="136351" y="0"/>
                      <a:pt x="304549" y="0"/>
                    </a:cubicBezTo>
                  </a:path>
                </a:pathLst>
              </a:custGeom>
              <a:noFill/>
              <a:ln>
                <a:solidFill>
                  <a:srgbClr val="0080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02" name="文本框 11"/>
              <p:cNvSpPr txBox="1"/>
              <p:nvPr/>
            </p:nvSpPr>
            <p:spPr>
              <a:xfrm>
                <a:off x="1084343" y="4719236"/>
                <a:ext cx="2086084" cy="923330"/>
              </a:xfrm>
              <a:prstGeom prst="rect">
                <a:avLst/>
              </a:prstGeom>
              <a:noFill/>
              <a:ln>
                <a:noFill/>
              </a:ln>
            </p:spPr>
            <p:txBody>
              <a:bodyPr wrap="none" rtlCol="0">
                <a:spAutoFit/>
              </a:bodyPr>
              <a:lstStyle/>
              <a:p>
                <a:pPr algn="ctr"/>
                <a:r>
                  <a:rPr lang="en-US" altLang="zh-CN" sz="1600" dirty="0">
                    <a:solidFill>
                      <a:srgbClr val="006600"/>
                    </a:solidFill>
                    <a:latin typeface="微软雅黑" panose="020B0503020204020204" charset="-122"/>
                    <a:ea typeface="微软雅黑" panose="020B0503020204020204" charset="-122"/>
                  </a:rPr>
                  <a:t> </a:t>
                </a:r>
                <a:r>
                  <a:rPr lang="en-US" altLang="zh-CN" sz="1600" dirty="0">
                    <a:solidFill>
                      <a:srgbClr val="006600"/>
                    </a:solidFill>
                    <a:ea typeface="微软雅黑" panose="020B0503020204020204" charset="-122"/>
                    <a:cs typeface="Calibri" panose="020F0502020204030204" charset="0"/>
                  </a:rPr>
                  <a:t>   </a:t>
                </a:r>
                <a:r>
                  <a:rPr lang="en-US" altLang="zh-CN" dirty="0">
                    <a:solidFill>
                      <a:srgbClr val="006600"/>
                    </a:solidFill>
                    <a:latin typeface="微软雅黑" panose="020B0503020204020204" charset="-122"/>
                    <a:ea typeface="微软雅黑" panose="020B0503020204020204" charset="-122"/>
                  </a:rPr>
                  <a:t>SIP-S11 / S11T</a:t>
                </a:r>
              </a:p>
              <a:p>
                <a:pPr algn="ctr"/>
                <a:r>
                  <a:rPr lang="en-US" altLang="zh-CN" dirty="0">
                    <a:solidFill>
                      <a:srgbClr val="006600"/>
                    </a:solidFill>
                    <a:latin typeface="微软雅黑" panose="020B0503020204020204" charset="-122"/>
                    <a:ea typeface="微软雅黑" panose="020B0503020204020204" charset="-122"/>
                  </a:rPr>
                  <a:t>       S11M</a:t>
                </a:r>
              </a:p>
              <a:p>
                <a:r>
                  <a:rPr lang="en-US" altLang="zh-CN" dirty="0">
                    <a:solidFill>
                      <a:srgbClr val="006600"/>
                    </a:solidFill>
                    <a:latin typeface="微软雅黑" panose="020B0503020204020204" charset="-122"/>
                    <a:ea typeface="微软雅黑" panose="020B0503020204020204" charset="-122"/>
                  </a:rPr>
                  <a:t>  IP Wall Speaker</a:t>
                </a:r>
                <a:r>
                  <a:rPr lang="en-US" altLang="zh-CN" sz="1600" dirty="0">
                    <a:solidFill>
                      <a:srgbClr val="006600"/>
                    </a:solidFill>
                    <a:latin typeface="微软雅黑" panose="020B0503020204020204" charset="-122"/>
                    <a:ea typeface="微软雅黑" panose="020B0503020204020204" charset="-122"/>
                  </a:rPr>
                  <a:t> </a:t>
                </a:r>
              </a:p>
            </p:txBody>
          </p:sp>
        </p:grpSp>
      </p:grpSp>
      <p:pic>
        <p:nvPicPr>
          <p:cNvPr id="113" name="Picture 1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83736" y="133933"/>
            <a:ext cx="1361581" cy="293358"/>
          </a:xfrm>
          <a:prstGeom prst="rect">
            <a:avLst/>
          </a:prstGeom>
        </p:spPr>
      </p:pic>
      <p:grpSp>
        <p:nvGrpSpPr>
          <p:cNvPr id="18" name="组合 9"/>
          <p:cNvGrpSpPr/>
          <p:nvPr/>
        </p:nvGrpSpPr>
        <p:grpSpPr>
          <a:xfrm>
            <a:off x="9141134" y="1662198"/>
            <a:ext cx="2302152" cy="3225451"/>
            <a:chOff x="1066800" y="2711532"/>
            <a:chExt cx="2302152" cy="3225451"/>
          </a:xfrm>
        </p:grpSpPr>
        <p:sp>
          <p:nvSpPr>
            <p:cNvPr id="19" name="圆角矩形 10"/>
            <p:cNvSpPr/>
            <p:nvPr/>
          </p:nvSpPr>
          <p:spPr>
            <a:xfrm rot="10800000">
              <a:off x="1066800" y="2711532"/>
              <a:ext cx="2302152" cy="2208199"/>
            </a:xfrm>
            <a:custGeom>
              <a:avLst/>
              <a:gdLst>
                <a:gd name="connsiteX0" fmla="*/ 0 w 1905000"/>
                <a:gd name="connsiteY0" fmla="*/ 304549 h 1827255"/>
                <a:gd name="connsiteX1" fmla="*/ 304549 w 1905000"/>
                <a:gd name="connsiteY1" fmla="*/ 0 h 1827255"/>
                <a:gd name="connsiteX2" fmla="*/ 1600451 w 1905000"/>
                <a:gd name="connsiteY2" fmla="*/ 0 h 1827255"/>
                <a:gd name="connsiteX3" fmla="*/ 1905000 w 1905000"/>
                <a:gd name="connsiteY3" fmla="*/ 304549 h 1827255"/>
                <a:gd name="connsiteX4" fmla="*/ 1905000 w 1905000"/>
                <a:gd name="connsiteY4" fmla="*/ 1522706 h 1827255"/>
                <a:gd name="connsiteX5" fmla="*/ 1600451 w 1905000"/>
                <a:gd name="connsiteY5" fmla="*/ 1827255 h 1827255"/>
                <a:gd name="connsiteX6" fmla="*/ 304549 w 1905000"/>
                <a:gd name="connsiteY6" fmla="*/ 1827255 h 1827255"/>
                <a:gd name="connsiteX7" fmla="*/ 0 w 1905000"/>
                <a:gd name="connsiteY7" fmla="*/ 1522706 h 1827255"/>
                <a:gd name="connsiteX8" fmla="*/ 0 w 1905000"/>
                <a:gd name="connsiteY8" fmla="*/ 304549 h 1827255"/>
                <a:gd name="connsiteX0-1" fmla="*/ 1600451 w 1905000"/>
                <a:gd name="connsiteY0-2" fmla="*/ 0 h 1827255"/>
                <a:gd name="connsiteX1-3" fmla="*/ 1905000 w 1905000"/>
                <a:gd name="connsiteY1-4" fmla="*/ 304549 h 1827255"/>
                <a:gd name="connsiteX2-5" fmla="*/ 1905000 w 1905000"/>
                <a:gd name="connsiteY2-6" fmla="*/ 1522706 h 1827255"/>
                <a:gd name="connsiteX3-7" fmla="*/ 1600451 w 1905000"/>
                <a:gd name="connsiteY3-8" fmla="*/ 1827255 h 1827255"/>
                <a:gd name="connsiteX4-9" fmla="*/ 304549 w 1905000"/>
                <a:gd name="connsiteY4-10" fmla="*/ 1827255 h 1827255"/>
                <a:gd name="connsiteX5-11" fmla="*/ 0 w 1905000"/>
                <a:gd name="connsiteY5-12" fmla="*/ 1522706 h 1827255"/>
                <a:gd name="connsiteX6-13" fmla="*/ 0 w 1905000"/>
                <a:gd name="connsiteY6-14" fmla="*/ 304549 h 1827255"/>
                <a:gd name="connsiteX7-15" fmla="*/ 304549 w 1905000"/>
                <a:gd name="connsiteY7-16" fmla="*/ 0 h 1827255"/>
                <a:gd name="connsiteX8-17" fmla="*/ 1691891 w 1905000"/>
                <a:gd name="connsiteY8-18" fmla="*/ 91440 h 1827255"/>
                <a:gd name="connsiteX0-19" fmla="*/ 1600451 w 1905000"/>
                <a:gd name="connsiteY0-20" fmla="*/ 0 h 1827255"/>
                <a:gd name="connsiteX1-21" fmla="*/ 1905000 w 1905000"/>
                <a:gd name="connsiteY1-22" fmla="*/ 304549 h 1827255"/>
                <a:gd name="connsiteX2-23" fmla="*/ 1905000 w 1905000"/>
                <a:gd name="connsiteY2-24" fmla="*/ 1522706 h 1827255"/>
                <a:gd name="connsiteX3-25" fmla="*/ 1600451 w 1905000"/>
                <a:gd name="connsiteY3-26" fmla="*/ 1827255 h 1827255"/>
                <a:gd name="connsiteX4-27" fmla="*/ 304549 w 1905000"/>
                <a:gd name="connsiteY4-28" fmla="*/ 1827255 h 1827255"/>
                <a:gd name="connsiteX5-29" fmla="*/ 0 w 1905000"/>
                <a:gd name="connsiteY5-30" fmla="*/ 1522706 h 1827255"/>
                <a:gd name="connsiteX6-31" fmla="*/ 0 w 1905000"/>
                <a:gd name="connsiteY6-32" fmla="*/ 304549 h 1827255"/>
                <a:gd name="connsiteX7-33" fmla="*/ 304549 w 1905000"/>
                <a:gd name="connsiteY7-34" fmla="*/ 0 h 182725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1905000" h="1827255">
                  <a:moveTo>
                    <a:pt x="1600451" y="0"/>
                  </a:moveTo>
                  <a:cubicBezTo>
                    <a:pt x="1768649" y="0"/>
                    <a:pt x="1905000" y="136351"/>
                    <a:pt x="1905000" y="304549"/>
                  </a:cubicBezTo>
                  <a:lnTo>
                    <a:pt x="1905000" y="1522706"/>
                  </a:lnTo>
                  <a:cubicBezTo>
                    <a:pt x="1905000" y="1690904"/>
                    <a:pt x="1768649" y="1827255"/>
                    <a:pt x="1600451" y="1827255"/>
                  </a:cubicBezTo>
                  <a:lnTo>
                    <a:pt x="304549" y="1827255"/>
                  </a:lnTo>
                  <a:cubicBezTo>
                    <a:pt x="136351" y="1827255"/>
                    <a:pt x="0" y="1690904"/>
                    <a:pt x="0" y="1522706"/>
                  </a:cubicBezTo>
                  <a:lnTo>
                    <a:pt x="0" y="304549"/>
                  </a:lnTo>
                  <a:cubicBezTo>
                    <a:pt x="0" y="136351"/>
                    <a:pt x="136351" y="0"/>
                    <a:pt x="304549" y="0"/>
                  </a:cubicBezTo>
                </a:path>
              </a:pathLst>
            </a:custGeom>
            <a:noFill/>
            <a:ln>
              <a:solidFill>
                <a:srgbClr val="0080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0" name="文本框 11"/>
            <p:cNvSpPr txBox="1"/>
            <p:nvPr/>
          </p:nvSpPr>
          <p:spPr>
            <a:xfrm>
              <a:off x="1070437" y="4736654"/>
              <a:ext cx="2281650" cy="1200329"/>
            </a:xfrm>
            <a:prstGeom prst="rect">
              <a:avLst/>
            </a:prstGeom>
            <a:noFill/>
            <a:ln>
              <a:noFill/>
            </a:ln>
          </p:spPr>
          <p:txBody>
            <a:bodyPr wrap="none" rtlCol="0">
              <a:spAutoFit/>
            </a:bodyPr>
            <a:lstStyle/>
            <a:p>
              <a:pPr algn="ctr"/>
              <a:r>
                <a:rPr lang="en-US" altLang="zh-CN" sz="1600" dirty="0">
                  <a:solidFill>
                    <a:srgbClr val="006600"/>
                  </a:solidFill>
                  <a:latin typeface="微软雅黑" panose="020B0503020204020204" charset="-122"/>
                  <a:ea typeface="微软雅黑" panose="020B0503020204020204" charset="-122"/>
                </a:rPr>
                <a:t> </a:t>
              </a:r>
              <a:r>
                <a:rPr lang="en-US" altLang="zh-CN" sz="1600" dirty="0">
                  <a:solidFill>
                    <a:srgbClr val="006600"/>
                  </a:solidFill>
                  <a:ea typeface="微软雅黑" panose="020B0503020204020204" charset="-122"/>
                  <a:cs typeface="Calibri" panose="020F0502020204030204" charset="0"/>
                </a:rPr>
                <a:t>   </a:t>
              </a:r>
              <a:r>
                <a:rPr lang="en-US" altLang="zh-CN" dirty="0">
                  <a:solidFill>
                    <a:srgbClr val="006600"/>
                  </a:solidFill>
                  <a:latin typeface="微软雅黑" panose="020B0503020204020204" charset="-122"/>
                  <a:ea typeface="微软雅黑" panose="020B0503020204020204" charset="-122"/>
                </a:rPr>
                <a:t>SIP-S51/S61T</a:t>
              </a:r>
            </a:p>
            <a:p>
              <a:pPr algn="ctr"/>
              <a:r>
                <a:rPr lang="en-US" altLang="zh-CN" dirty="0">
                  <a:solidFill>
                    <a:srgbClr val="006600"/>
                  </a:solidFill>
                  <a:latin typeface="微软雅黑" panose="020B0503020204020204" charset="-122"/>
                  <a:ea typeface="微软雅黑" panose="020B0503020204020204" charset="-122"/>
                </a:rPr>
                <a:t>  Sound Projector</a:t>
              </a:r>
            </a:p>
            <a:p>
              <a:pPr algn="ctr"/>
              <a:r>
                <a:rPr lang="en-US" altLang="zh-CN" dirty="0">
                  <a:solidFill>
                    <a:srgbClr val="006600"/>
                  </a:solidFill>
                  <a:latin typeface="微软雅黑" panose="020B0503020204020204" charset="-122"/>
                  <a:ea typeface="微软雅黑" panose="020B0503020204020204" charset="-122"/>
                </a:rPr>
                <a:t>/ Pendant Speaker </a:t>
              </a:r>
            </a:p>
            <a:p>
              <a:pPr algn="ctr"/>
              <a:r>
                <a:rPr lang="en-US" altLang="zh-CN" dirty="0">
                  <a:solidFill>
                    <a:srgbClr val="006600"/>
                  </a:solidFill>
                  <a:latin typeface="微软雅黑" panose="020B0503020204020204" charset="-122"/>
                  <a:ea typeface="微软雅黑" panose="020B0503020204020204" charset="-122"/>
                </a:rPr>
                <a:t>Indoor</a:t>
              </a:r>
            </a:p>
          </p:txBody>
        </p:sp>
      </p:gr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019469" y="1405279"/>
            <a:ext cx="1101690" cy="851974"/>
          </a:xfrm>
          <a:prstGeom prst="rect">
            <a:avLst/>
          </a:prstGeom>
        </p:spPr>
      </p:pic>
      <p:pic>
        <p:nvPicPr>
          <p:cNvPr id="10" name="Picture 9">
            <a:extLst>
              <a:ext uri="{FF2B5EF4-FFF2-40B4-BE49-F238E27FC236}">
                <a16:creationId xmlns:a16="http://schemas.microsoft.com/office/drawing/2014/main" id="{9F8B346E-4EE0-25A2-5295-1ABE85F0E6B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140968" y="2379242"/>
            <a:ext cx="1487269" cy="1147322"/>
          </a:xfrm>
          <a:prstGeom prst="rect">
            <a:avLst/>
          </a:prstGeom>
        </p:spPr>
      </p:pic>
      <p:pic>
        <p:nvPicPr>
          <p:cNvPr id="12" name="Picture 11">
            <a:extLst>
              <a:ext uri="{FF2B5EF4-FFF2-40B4-BE49-F238E27FC236}">
                <a16:creationId xmlns:a16="http://schemas.microsoft.com/office/drawing/2014/main" id="{33CFFE70-05DE-6F1A-079A-98CD1260E4F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834466" y="1806234"/>
            <a:ext cx="1787715" cy="1379094"/>
          </a:xfrm>
          <a:prstGeom prst="rect">
            <a:avLst/>
          </a:prstGeom>
        </p:spPr>
      </p:pic>
      <p:sp>
        <p:nvSpPr>
          <p:cNvPr id="13" name="Rectangle 12">
            <a:extLst>
              <a:ext uri="{FF2B5EF4-FFF2-40B4-BE49-F238E27FC236}">
                <a16:creationId xmlns:a16="http://schemas.microsoft.com/office/drawing/2014/main" id="{82FBBA45-876C-2D20-2160-83AF34A45BDC}"/>
              </a:ext>
            </a:extLst>
          </p:cNvPr>
          <p:cNvSpPr/>
          <p:nvPr/>
        </p:nvSpPr>
        <p:spPr>
          <a:xfrm>
            <a:off x="0" y="5726245"/>
            <a:ext cx="12192000" cy="1131757"/>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4" name="TextBox 13">
            <a:extLst>
              <a:ext uri="{FF2B5EF4-FFF2-40B4-BE49-F238E27FC236}">
                <a16:creationId xmlns:a16="http://schemas.microsoft.com/office/drawing/2014/main" id="{20863BAB-3EDA-65BB-F4DC-E4373D5A4B7C}"/>
              </a:ext>
            </a:extLst>
          </p:cNvPr>
          <p:cNvSpPr txBox="1"/>
          <p:nvPr/>
        </p:nvSpPr>
        <p:spPr>
          <a:xfrm>
            <a:off x="152399" y="5956068"/>
            <a:ext cx="3369262" cy="307777"/>
          </a:xfrm>
          <a:prstGeom prst="rect">
            <a:avLst/>
          </a:prstGeom>
          <a:noFill/>
        </p:spPr>
        <p:txBody>
          <a:bodyPr wrap="square" rtlCol="0">
            <a:spAutoFit/>
          </a:bodyPr>
          <a:lstStyle/>
          <a:p>
            <a:pPr defTabSz="685800">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5" name="TextBox 14">
            <a:extLst>
              <a:ext uri="{FF2B5EF4-FFF2-40B4-BE49-F238E27FC236}">
                <a16:creationId xmlns:a16="http://schemas.microsoft.com/office/drawing/2014/main" id="{7EC7236F-2E87-FC1F-3386-CCACBDD9F3C4}"/>
              </a:ext>
            </a:extLst>
          </p:cNvPr>
          <p:cNvSpPr txBox="1"/>
          <p:nvPr/>
        </p:nvSpPr>
        <p:spPr>
          <a:xfrm>
            <a:off x="152399" y="6218421"/>
            <a:ext cx="9546238" cy="307777"/>
          </a:xfrm>
          <a:prstGeom prst="rect">
            <a:avLst/>
          </a:prstGeom>
          <a:noFill/>
        </p:spPr>
        <p:txBody>
          <a:bodyPr wrap="square" rtlCol="0">
            <a:spAutoFit/>
          </a:bodyPr>
          <a:lstStyle/>
          <a:p>
            <a:pPr defTabSz="685800">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6" name="TextBox 15">
            <a:extLst>
              <a:ext uri="{FF2B5EF4-FFF2-40B4-BE49-F238E27FC236}">
                <a16:creationId xmlns:a16="http://schemas.microsoft.com/office/drawing/2014/main" id="{DD8EEF68-8E59-CF20-3250-D10FE8D97C23}"/>
              </a:ext>
            </a:extLst>
          </p:cNvPr>
          <p:cNvSpPr txBox="1"/>
          <p:nvPr/>
        </p:nvSpPr>
        <p:spPr>
          <a:xfrm>
            <a:off x="152400" y="6447024"/>
            <a:ext cx="9733418" cy="307777"/>
          </a:xfrm>
          <a:prstGeom prst="rect">
            <a:avLst/>
          </a:prstGeom>
          <a:noFill/>
        </p:spPr>
        <p:txBody>
          <a:bodyPr wrap="square" rtlCol="0">
            <a:spAutoFit/>
          </a:bodyPr>
          <a:lstStyle/>
          <a:p>
            <a:pPr defTabSz="685800">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7" name="Picture 16">
            <a:extLst>
              <a:ext uri="{FF2B5EF4-FFF2-40B4-BE49-F238E27FC236}">
                <a16:creationId xmlns:a16="http://schemas.microsoft.com/office/drawing/2014/main" id="{6400C584-3DDC-DFB0-5096-AB8BFB50C19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365090" y="5925592"/>
            <a:ext cx="2653335" cy="809267"/>
          </a:xfrm>
          <a:prstGeom prst="rect">
            <a:avLst/>
          </a:prstGeom>
        </p:spPr>
      </p:pic>
    </p:spTree>
    <p:extLst>
      <p:ext uri="{BB962C8B-B14F-4D97-AF65-F5344CB8AC3E}">
        <p14:creationId xmlns:p14="http://schemas.microsoft.com/office/powerpoint/2010/main" val="25230059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3"/>
                                        </p:tgtEl>
                                        <p:attrNameLst>
                                          <p:attrName>style.visibility</p:attrName>
                                        </p:attrNameLst>
                                      </p:cBhvr>
                                      <p:to>
                                        <p:strVal val="visible"/>
                                      </p:to>
                                    </p:set>
                                    <p:anim calcmode="lin" valueType="num">
                                      <p:cBhvr additive="base">
                                        <p:cTn id="7" dur="1000" fill="hold"/>
                                        <p:tgtEl>
                                          <p:spTgt spid="113"/>
                                        </p:tgtEl>
                                        <p:attrNameLst>
                                          <p:attrName>ppt_x</p:attrName>
                                        </p:attrNameLst>
                                      </p:cBhvr>
                                      <p:tavLst>
                                        <p:tav tm="0">
                                          <p:val>
                                            <p:strVal val="#ppt_x"/>
                                          </p:val>
                                        </p:tav>
                                        <p:tav tm="100000">
                                          <p:val>
                                            <p:strVal val="#ppt_x"/>
                                          </p:val>
                                        </p:tav>
                                      </p:tavLst>
                                    </p:anim>
                                    <p:anim calcmode="lin" valueType="num">
                                      <p:cBhvr additive="base">
                                        <p:cTn id="8" dur="1000" fill="hold"/>
                                        <p:tgtEl>
                                          <p:spTgt spid="1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7B25B7-2BB7-05D6-B781-FB5025107B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37232B-28F8-9CA4-F790-9C1F85F7ADFD}"/>
              </a:ext>
            </a:extLst>
          </p:cNvPr>
          <p:cNvSpPr>
            <a:spLocks noGrp="1"/>
          </p:cNvSpPr>
          <p:nvPr>
            <p:ph type="title"/>
          </p:nvPr>
        </p:nvSpPr>
        <p:spPr/>
        <p:txBody>
          <a:bodyPr/>
          <a:lstStyle/>
          <a:p>
            <a:r>
              <a:rPr lang="en-US" altLang="zh-CN" dirty="0"/>
              <a:t>Neural Text-to-Speech</a:t>
            </a:r>
            <a:endParaRPr lang="en-US" dirty="0"/>
          </a:p>
        </p:txBody>
      </p:sp>
      <p:sp>
        <p:nvSpPr>
          <p:cNvPr id="3" name="Subtitle 2">
            <a:extLst>
              <a:ext uri="{FF2B5EF4-FFF2-40B4-BE49-F238E27FC236}">
                <a16:creationId xmlns:a16="http://schemas.microsoft.com/office/drawing/2014/main" id="{35470C4C-328B-2E33-8028-BB66B58E843B}"/>
              </a:ext>
            </a:extLst>
          </p:cNvPr>
          <p:cNvSpPr>
            <a:spLocks noGrp="1"/>
          </p:cNvSpPr>
          <p:nvPr>
            <p:ph type="subTitle" idx="1"/>
          </p:nvPr>
        </p:nvSpPr>
        <p:spPr>
          <a:xfrm>
            <a:off x="623887" y="1490170"/>
            <a:ext cx="10944225" cy="609965"/>
          </a:xfrm>
        </p:spPr>
        <p:txBody>
          <a:bodyPr/>
          <a:lstStyle/>
          <a:p>
            <a:r>
              <a:rPr lang="en-US" dirty="0"/>
              <a:t>Yeastar Neural Text to Speech(NTTS) is an AI-powered feature that reads and converts text into </a:t>
            </a:r>
            <a:r>
              <a:rPr lang="en-US" dirty="0" err="1"/>
              <a:t>natual</a:t>
            </a:r>
            <a:r>
              <a:rPr lang="en-US" dirty="0"/>
              <a:t>-sounding speech, powered by AWS Polly Neural Model and built natively into the P-Series Phone System.</a:t>
            </a:r>
          </a:p>
        </p:txBody>
      </p:sp>
      <p:sp>
        <p:nvSpPr>
          <p:cNvPr id="5" name="Rectangle: Top Corners Rounded 4">
            <a:extLst>
              <a:ext uri="{FF2B5EF4-FFF2-40B4-BE49-F238E27FC236}">
                <a16:creationId xmlns:a16="http://schemas.microsoft.com/office/drawing/2014/main" id="{14369F64-7979-E65E-0E17-D730194D0DA9}"/>
              </a:ext>
            </a:extLst>
          </p:cNvPr>
          <p:cNvSpPr/>
          <p:nvPr/>
        </p:nvSpPr>
        <p:spPr>
          <a:xfrm rot="5400000">
            <a:off x="2336147" y="564026"/>
            <a:ext cx="336918" cy="3893243"/>
          </a:xfrm>
          <a:prstGeom prst="round2SameRect">
            <a:avLst>
              <a:gd name="adj1" fmla="val 5000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cxnSp>
        <p:nvCxnSpPr>
          <p:cNvPr id="6" name="Straight Connector 5">
            <a:extLst>
              <a:ext uri="{FF2B5EF4-FFF2-40B4-BE49-F238E27FC236}">
                <a16:creationId xmlns:a16="http://schemas.microsoft.com/office/drawing/2014/main" id="{C3F87162-27C9-F05A-44F0-79AF8ECF84F7}"/>
              </a:ext>
            </a:extLst>
          </p:cNvPr>
          <p:cNvCxnSpPr>
            <a:cxnSpLocks/>
          </p:cNvCxnSpPr>
          <p:nvPr/>
        </p:nvCxnSpPr>
        <p:spPr>
          <a:xfrm>
            <a:off x="557988" y="2337107"/>
            <a:ext cx="0" cy="3420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 name="Rectangle: Top Corners Rounded 10">
            <a:extLst>
              <a:ext uri="{FF2B5EF4-FFF2-40B4-BE49-F238E27FC236}">
                <a16:creationId xmlns:a16="http://schemas.microsoft.com/office/drawing/2014/main" id="{B3352B3B-BA5D-E0A9-6040-1BC0A3217707}"/>
              </a:ext>
            </a:extLst>
          </p:cNvPr>
          <p:cNvSpPr/>
          <p:nvPr/>
        </p:nvSpPr>
        <p:spPr>
          <a:xfrm rot="5400000">
            <a:off x="2695529" y="1559147"/>
            <a:ext cx="336920" cy="4612009"/>
          </a:xfrm>
          <a:prstGeom prst="round2SameRect">
            <a:avLst>
              <a:gd name="adj1" fmla="val 5000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cxnSp>
        <p:nvCxnSpPr>
          <p:cNvPr id="12" name="Straight Connector 11">
            <a:extLst>
              <a:ext uri="{FF2B5EF4-FFF2-40B4-BE49-F238E27FC236}">
                <a16:creationId xmlns:a16="http://schemas.microsoft.com/office/drawing/2014/main" id="{28918F9E-EAF0-643A-FD31-5227969E10C3}"/>
              </a:ext>
            </a:extLst>
          </p:cNvPr>
          <p:cNvCxnSpPr>
            <a:cxnSpLocks/>
          </p:cNvCxnSpPr>
          <p:nvPr/>
        </p:nvCxnSpPr>
        <p:spPr>
          <a:xfrm>
            <a:off x="557988" y="3691610"/>
            <a:ext cx="0" cy="3420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4" name="Rectangle: Top Corners Rounded 13">
            <a:extLst>
              <a:ext uri="{FF2B5EF4-FFF2-40B4-BE49-F238E27FC236}">
                <a16:creationId xmlns:a16="http://schemas.microsoft.com/office/drawing/2014/main" id="{9CDDD33F-D926-6BDF-A112-7D5ABEE2E020}"/>
              </a:ext>
            </a:extLst>
          </p:cNvPr>
          <p:cNvSpPr/>
          <p:nvPr/>
        </p:nvSpPr>
        <p:spPr>
          <a:xfrm rot="5400000">
            <a:off x="2741932" y="2884491"/>
            <a:ext cx="336920" cy="4704817"/>
          </a:xfrm>
          <a:prstGeom prst="round2SameRect">
            <a:avLst>
              <a:gd name="adj1" fmla="val 5000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cxnSp>
        <p:nvCxnSpPr>
          <p:cNvPr id="15" name="Straight Connector 14">
            <a:extLst>
              <a:ext uri="{FF2B5EF4-FFF2-40B4-BE49-F238E27FC236}">
                <a16:creationId xmlns:a16="http://schemas.microsoft.com/office/drawing/2014/main" id="{03E129C0-E3DA-8A6D-077E-51E16BAD13A3}"/>
              </a:ext>
            </a:extLst>
          </p:cNvPr>
          <p:cNvCxnSpPr>
            <a:cxnSpLocks/>
          </p:cNvCxnSpPr>
          <p:nvPr/>
        </p:nvCxnSpPr>
        <p:spPr>
          <a:xfrm>
            <a:off x="557987" y="5063358"/>
            <a:ext cx="0" cy="3420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 name="Text Placeholder 4">
            <a:extLst>
              <a:ext uri="{FF2B5EF4-FFF2-40B4-BE49-F238E27FC236}">
                <a16:creationId xmlns:a16="http://schemas.microsoft.com/office/drawing/2014/main" id="{1C46451B-C829-3F18-6FBF-1AD5E05EC9A3}"/>
              </a:ext>
            </a:extLst>
          </p:cNvPr>
          <p:cNvSpPr txBox="1">
            <a:spLocks/>
          </p:cNvSpPr>
          <p:nvPr/>
        </p:nvSpPr>
        <p:spPr>
          <a:xfrm>
            <a:off x="692898" y="2337204"/>
            <a:ext cx="5422642" cy="3124900"/>
          </a:xfrm>
          <a:prstGeom prst="rect">
            <a:avLst/>
          </a:prstGeom>
        </p:spPr>
        <p:txBody>
          <a:bodyPr lIns="0" rIns="0"/>
          <a:lstStyle>
            <a:lvl1pPr marL="180000" indent="-180000" algn="l" defTabSz="914400" rtl="0" eaLnBrk="1" latinLnBrk="0" hangingPunct="1">
              <a:lnSpc>
                <a:spcPct val="120000"/>
              </a:lnSpc>
              <a:spcBef>
                <a:spcPts val="600"/>
              </a:spcBef>
              <a:buClr>
                <a:srgbClr val="006EE1"/>
              </a:buClr>
              <a:buFont typeface="Arial" panose="020B0604020202020204" pitchFamily="34" charset="0"/>
              <a:buChar char="•"/>
              <a:defRPr sz="1600" kern="1200">
                <a:solidFill>
                  <a:schemeClr val="tx1"/>
                </a:solidFill>
                <a:latin typeface="+mn-lt"/>
                <a:ea typeface="+mn-ea"/>
                <a:cs typeface="+mn-cs"/>
              </a:defRPr>
            </a:lvl1pPr>
            <a:lvl2pPr marL="396000" indent="-180000" algn="l" defTabSz="914400" rtl="0" eaLnBrk="1" latinLnBrk="0" hangingPunct="1">
              <a:lnSpc>
                <a:spcPct val="120000"/>
              </a:lnSpc>
              <a:spcBef>
                <a:spcPts val="600"/>
              </a:spcBef>
              <a:buClr>
                <a:schemeClr val="accent3"/>
              </a:buClr>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6EE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6EE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6EE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2500"/>
              </a:spcBef>
              <a:spcAft>
                <a:spcPts val="0"/>
              </a:spcAft>
              <a:buClr>
                <a:srgbClr val="006EE1"/>
              </a:buClr>
              <a:buSzTx/>
              <a:buFont typeface="Arial" panose="020B0604020202020204" pitchFamily="34" charset="0"/>
              <a:buNone/>
              <a:tabLst/>
              <a:defRPr/>
            </a:pPr>
            <a:r>
              <a:rPr kumimoji="0" lang="en-US" sz="1600" b="1" i="0" u="none" strike="noStrike" kern="1200" cap="none" spc="0" normalizeH="0" baseline="0" noProof="0" dirty="0">
                <a:ln>
                  <a:noFill/>
                </a:ln>
                <a:solidFill>
                  <a:srgbClr val="303C42"/>
                </a:solidFill>
                <a:effectLst/>
                <a:uLnTx/>
                <a:uFillTx/>
                <a:latin typeface="Arial"/>
                <a:ea typeface="微软雅黑"/>
                <a:cs typeface="+mn-cs"/>
              </a:rPr>
              <a:t>Translate Text into selected voices.</a:t>
            </a:r>
          </a:p>
          <a:p>
            <a:pPr marL="0" marR="0" lvl="0" indent="0" algn="l" defTabSz="914400" rtl="0" eaLnBrk="1" fontAlgn="auto" latinLnBrk="0" hangingPunct="1">
              <a:lnSpc>
                <a:spcPct val="100000"/>
              </a:lnSpc>
              <a:spcBef>
                <a:spcPts val="2500"/>
              </a:spcBef>
              <a:spcAft>
                <a:spcPts val="0"/>
              </a:spcAft>
              <a:buClr>
                <a:srgbClr val="006EE1"/>
              </a:buClr>
              <a:buSzTx/>
              <a:buFont typeface="Arial" panose="020B0604020202020204" pitchFamily="34" charset="0"/>
              <a:buNone/>
              <a:tabLst/>
              <a:defRPr/>
            </a:pPr>
            <a:r>
              <a:rPr kumimoji="0" lang="en-US" sz="1600" b="0" i="0" u="none" strike="noStrike" kern="1200" cap="none" spc="0" normalizeH="0" baseline="0" noProof="0" dirty="0">
                <a:ln>
                  <a:noFill/>
                </a:ln>
                <a:solidFill>
                  <a:srgbClr val="303C42"/>
                </a:solidFill>
                <a:effectLst/>
                <a:uLnTx/>
                <a:uFillTx/>
                <a:latin typeface="Arial"/>
                <a:ea typeface="微软雅黑"/>
                <a:cs typeface="+mn-cs"/>
              </a:rPr>
              <a:t>Choose a language and voice—AI instantly turns your text into natural, expressive speech.</a:t>
            </a:r>
          </a:p>
          <a:p>
            <a:pPr marL="0" marR="0" lvl="0" indent="0" algn="l" defTabSz="914400" rtl="0" eaLnBrk="1" fontAlgn="auto" latinLnBrk="0" hangingPunct="1">
              <a:lnSpc>
                <a:spcPct val="100000"/>
              </a:lnSpc>
              <a:spcBef>
                <a:spcPts val="2500"/>
              </a:spcBef>
              <a:spcAft>
                <a:spcPts val="0"/>
              </a:spcAft>
              <a:buClr>
                <a:srgbClr val="006EE1"/>
              </a:buClr>
              <a:buSzTx/>
              <a:buFont typeface="Arial" panose="020B0604020202020204" pitchFamily="34" charset="0"/>
              <a:buNone/>
              <a:tabLst/>
              <a:defRPr/>
            </a:pPr>
            <a:r>
              <a:rPr kumimoji="0" lang="en-US" altLang="zh-CN" sz="1600" b="1" i="0" u="none" strike="noStrike" kern="1200" cap="none" spc="0" normalizeH="0" baseline="0" noProof="0" dirty="0">
                <a:ln>
                  <a:noFill/>
                </a:ln>
                <a:solidFill>
                  <a:srgbClr val="303C42"/>
                </a:solidFill>
                <a:effectLst/>
                <a:uLnTx/>
                <a:uFillTx/>
                <a:latin typeface="Arial"/>
                <a:ea typeface="微软雅黑"/>
                <a:cs typeface="+mn-cs"/>
              </a:rPr>
              <a:t>Deploy with one click to PBX voice modules.</a:t>
            </a:r>
          </a:p>
          <a:p>
            <a:pPr marL="0" marR="0" lvl="0" indent="0" algn="l" defTabSz="914400" rtl="0" eaLnBrk="1" fontAlgn="auto" latinLnBrk="0" hangingPunct="1">
              <a:lnSpc>
                <a:spcPct val="100000"/>
              </a:lnSpc>
              <a:spcBef>
                <a:spcPts val="2500"/>
              </a:spcBef>
              <a:spcAft>
                <a:spcPts val="0"/>
              </a:spcAft>
              <a:buClr>
                <a:srgbClr val="006EE1"/>
              </a:buClr>
              <a:buSzTx/>
              <a:buFont typeface="Arial" panose="020B0604020202020204" pitchFamily="34" charset="0"/>
              <a:buNone/>
              <a:tabLst/>
              <a:defRPr/>
            </a:pPr>
            <a:r>
              <a:rPr kumimoji="0" lang="en-US" sz="1600" b="0" i="0" u="none" strike="noStrike" kern="1200" cap="none" spc="0" normalizeH="0" baseline="0" noProof="0" dirty="0">
                <a:ln>
                  <a:noFill/>
                </a:ln>
                <a:solidFill>
                  <a:srgbClr val="303C42"/>
                </a:solidFill>
                <a:effectLst/>
                <a:uLnTx/>
                <a:uFillTx/>
                <a:latin typeface="Arial"/>
                <a:ea typeface="微软雅黑"/>
                <a:cs typeface="+mn-cs"/>
              </a:rPr>
              <a:t>Use the generated voice across IVRs, prompts, voicemails, and more.</a:t>
            </a:r>
          </a:p>
          <a:p>
            <a:pPr marL="0" marR="0" lvl="0" indent="0" algn="l" defTabSz="914400" rtl="0" eaLnBrk="1" fontAlgn="auto" latinLnBrk="0" hangingPunct="1">
              <a:lnSpc>
                <a:spcPct val="100000"/>
              </a:lnSpc>
              <a:spcBef>
                <a:spcPts val="2500"/>
              </a:spcBef>
              <a:spcAft>
                <a:spcPts val="0"/>
              </a:spcAft>
              <a:buClr>
                <a:srgbClr val="006EE1"/>
              </a:buClr>
              <a:buSzTx/>
              <a:buFont typeface="Arial" panose="020B0604020202020204" pitchFamily="34" charset="0"/>
              <a:buNone/>
              <a:tabLst/>
              <a:defRPr/>
            </a:pPr>
            <a:r>
              <a:rPr kumimoji="0" lang="en-US" sz="1600" b="1" i="0" u="none" strike="noStrike" kern="1200" cap="none" spc="0" normalizeH="0" baseline="0" noProof="0" dirty="0">
                <a:ln>
                  <a:noFill/>
                </a:ln>
                <a:solidFill>
                  <a:srgbClr val="303C42"/>
                </a:solidFill>
                <a:effectLst/>
                <a:uLnTx/>
                <a:uFillTx/>
                <a:latin typeface="Arial"/>
                <a:ea typeface="微软雅黑"/>
                <a:cs typeface="+mn-cs"/>
              </a:rPr>
              <a:t>Integrates with CFD for dynamic call handling.</a:t>
            </a:r>
          </a:p>
          <a:p>
            <a:pPr marL="0" marR="0" lvl="0" indent="0" algn="l" defTabSz="914400" rtl="0" eaLnBrk="1" fontAlgn="auto" latinLnBrk="0" hangingPunct="1">
              <a:lnSpc>
                <a:spcPct val="100000"/>
              </a:lnSpc>
              <a:spcBef>
                <a:spcPts val="2500"/>
              </a:spcBef>
              <a:spcAft>
                <a:spcPts val="0"/>
              </a:spcAft>
              <a:buClr>
                <a:srgbClr val="006EE1"/>
              </a:buClr>
              <a:buSzTx/>
              <a:buFont typeface="Arial" panose="020B0604020202020204" pitchFamily="34" charset="0"/>
              <a:buNone/>
              <a:tabLst/>
              <a:defRPr/>
            </a:pPr>
            <a:r>
              <a:rPr kumimoji="0" lang="en-US" sz="1600" b="0" i="0" u="none" strike="noStrike" kern="1200" cap="none" spc="0" normalizeH="0" baseline="0" noProof="0" dirty="0">
                <a:ln>
                  <a:noFill/>
                </a:ln>
                <a:solidFill>
                  <a:srgbClr val="303C42"/>
                </a:solidFill>
                <a:effectLst/>
                <a:uLnTx/>
                <a:uFillTx/>
                <a:latin typeface="Arial"/>
                <a:ea typeface="微软雅黑"/>
                <a:cs typeface="+mn-cs"/>
              </a:rPr>
              <a:t>CFD + CRM integration enables data-driven call routing and instant personalized voice prompts.</a:t>
            </a:r>
          </a:p>
        </p:txBody>
      </p:sp>
      <p:pic>
        <p:nvPicPr>
          <p:cNvPr id="17" name="Picture 16">
            <a:extLst>
              <a:ext uri="{FF2B5EF4-FFF2-40B4-BE49-F238E27FC236}">
                <a16:creationId xmlns:a16="http://schemas.microsoft.com/office/drawing/2014/main" id="{90CE4404-A543-D0EB-7C4A-C23F268290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5705" y="2337107"/>
            <a:ext cx="4998307" cy="3962072"/>
          </a:xfrm>
          <a:prstGeom prst="rect">
            <a:avLst/>
          </a:prstGeom>
        </p:spPr>
      </p:pic>
    </p:spTree>
    <p:extLst>
      <p:ext uri="{BB962C8B-B14F-4D97-AF65-F5344CB8AC3E}">
        <p14:creationId xmlns:p14="http://schemas.microsoft.com/office/powerpoint/2010/main" val="1226185416"/>
      </p:ext>
    </p:extLst>
  </p:cSld>
  <p:clrMapOvr>
    <a:masterClrMapping/>
  </p:clrMapOvr>
  <p:transition spd="slow">
    <p:cover/>
  </p:transition>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69053" y="565077"/>
            <a:ext cx="114538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95891" y="66836"/>
            <a:ext cx="5391677" cy="461665"/>
          </a:xfrm>
          <a:prstGeom prst="rect">
            <a:avLst/>
          </a:prstGeom>
          <a:noFill/>
        </p:spPr>
        <p:txBody>
          <a:bodyPr wrap="square" rtlCol="0">
            <a:spAutoFit/>
          </a:bodyPr>
          <a:lstStyle/>
          <a:p>
            <a:r>
              <a:rPr lang="en-IN" sz="2400" b="1" dirty="0">
                <a:solidFill>
                  <a:prstClr val="black"/>
                </a:solidFill>
              </a:rPr>
              <a:t>IP Speaker</a:t>
            </a:r>
          </a:p>
        </p:txBody>
      </p:sp>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736" y="133933"/>
            <a:ext cx="1361581" cy="293358"/>
          </a:xfrm>
          <a:prstGeom prst="rect">
            <a:avLst/>
          </a:prstGeom>
        </p:spPr>
      </p:pic>
      <p:graphicFrame>
        <p:nvGraphicFramePr>
          <p:cNvPr id="4" name="Table 3"/>
          <p:cNvGraphicFramePr>
            <a:graphicFrameLocks noGrp="1"/>
          </p:cNvGraphicFramePr>
          <p:nvPr/>
        </p:nvGraphicFramePr>
        <p:xfrm>
          <a:off x="360181" y="1289304"/>
          <a:ext cx="11471638" cy="4369924"/>
        </p:xfrm>
        <a:graphic>
          <a:graphicData uri="http://schemas.openxmlformats.org/drawingml/2006/table">
            <a:tbl>
              <a:tblPr>
                <a:tableStyleId>{5C22544A-7EE6-4342-B048-85BDC9FD1C3A}</a:tableStyleId>
              </a:tblPr>
              <a:tblGrid>
                <a:gridCol w="1243057">
                  <a:extLst>
                    <a:ext uri="{9D8B030D-6E8A-4147-A177-3AD203B41FA5}">
                      <a16:colId xmlns:a16="http://schemas.microsoft.com/office/drawing/2014/main" val="20000"/>
                    </a:ext>
                  </a:extLst>
                </a:gridCol>
                <a:gridCol w="1136509">
                  <a:extLst>
                    <a:ext uri="{9D8B030D-6E8A-4147-A177-3AD203B41FA5}">
                      <a16:colId xmlns:a16="http://schemas.microsoft.com/office/drawing/2014/main" val="20001"/>
                    </a:ext>
                  </a:extLst>
                </a:gridCol>
                <a:gridCol w="1136509">
                  <a:extLst>
                    <a:ext uri="{9D8B030D-6E8A-4147-A177-3AD203B41FA5}">
                      <a16:colId xmlns:a16="http://schemas.microsoft.com/office/drawing/2014/main" val="20002"/>
                    </a:ext>
                  </a:extLst>
                </a:gridCol>
                <a:gridCol w="1136509">
                  <a:extLst>
                    <a:ext uri="{9D8B030D-6E8A-4147-A177-3AD203B41FA5}">
                      <a16:colId xmlns:a16="http://schemas.microsoft.com/office/drawing/2014/main" val="20003"/>
                    </a:ext>
                  </a:extLst>
                </a:gridCol>
                <a:gridCol w="1136509">
                  <a:extLst>
                    <a:ext uri="{9D8B030D-6E8A-4147-A177-3AD203B41FA5}">
                      <a16:colId xmlns:a16="http://schemas.microsoft.com/office/drawing/2014/main" val="20004"/>
                    </a:ext>
                  </a:extLst>
                </a:gridCol>
                <a:gridCol w="1136509">
                  <a:extLst>
                    <a:ext uri="{9D8B030D-6E8A-4147-A177-3AD203B41FA5}">
                      <a16:colId xmlns:a16="http://schemas.microsoft.com/office/drawing/2014/main" val="20005"/>
                    </a:ext>
                  </a:extLst>
                </a:gridCol>
                <a:gridCol w="1136509">
                  <a:extLst>
                    <a:ext uri="{9D8B030D-6E8A-4147-A177-3AD203B41FA5}">
                      <a16:colId xmlns:a16="http://schemas.microsoft.com/office/drawing/2014/main" val="20006"/>
                    </a:ext>
                  </a:extLst>
                </a:gridCol>
                <a:gridCol w="1136509">
                  <a:extLst>
                    <a:ext uri="{9D8B030D-6E8A-4147-A177-3AD203B41FA5}">
                      <a16:colId xmlns:a16="http://schemas.microsoft.com/office/drawing/2014/main" val="20007"/>
                    </a:ext>
                  </a:extLst>
                </a:gridCol>
                <a:gridCol w="1136509">
                  <a:extLst>
                    <a:ext uri="{9D8B030D-6E8A-4147-A177-3AD203B41FA5}">
                      <a16:colId xmlns:a16="http://schemas.microsoft.com/office/drawing/2014/main" val="20008"/>
                    </a:ext>
                  </a:extLst>
                </a:gridCol>
                <a:gridCol w="1136509">
                  <a:extLst>
                    <a:ext uri="{9D8B030D-6E8A-4147-A177-3AD203B41FA5}">
                      <a16:colId xmlns:a16="http://schemas.microsoft.com/office/drawing/2014/main" val="20009"/>
                    </a:ext>
                  </a:extLst>
                </a:gridCol>
              </a:tblGrid>
              <a:tr h="452412">
                <a:tc>
                  <a:txBody>
                    <a:bodyPr/>
                    <a:lstStyle/>
                    <a:p>
                      <a:pPr algn="ctr" fontAlgn="ctr"/>
                      <a:r>
                        <a:rPr lang="en-IN" sz="900" b="1" u="none" strike="noStrike" dirty="0">
                          <a:effectLst/>
                        </a:rPr>
                        <a:t>Speaker</a:t>
                      </a:r>
                      <a:endParaRPr lang="en-IN" sz="900" b="1"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br>
                        <a:rPr lang="en-IN" sz="900" b="1" u="none" strike="noStrike" dirty="0">
                          <a:effectLst/>
                        </a:rPr>
                      </a:br>
                      <a:r>
                        <a:rPr lang="en-IN" sz="900" b="1" u="none" strike="noStrike" dirty="0">
                          <a:effectLst/>
                        </a:rPr>
                        <a:t>SIP-S01</a:t>
                      </a:r>
                      <a:endParaRPr lang="en-IN" sz="800" b="1" i="0" u="none" strike="noStrike" dirty="0">
                        <a:effectLst/>
                        <a:latin typeface="宋体" panose="02010600030101010101" pitchFamily="2" charset="-122"/>
                        <a:ea typeface="宋体" panose="02010600030101010101" pitchFamily="2" charset="-122"/>
                      </a:endParaRPr>
                    </a:p>
                  </a:txBody>
                  <a:tcPr marL="0" marR="0" marT="0" marB="0" anchor="ctr"/>
                </a:tc>
                <a:tc>
                  <a:txBody>
                    <a:bodyPr/>
                    <a:lstStyle/>
                    <a:p>
                      <a:pPr algn="ctr" fontAlgn="ctr"/>
                      <a:br>
                        <a:rPr lang="en-IN" sz="900" b="1" u="none" strike="noStrike" dirty="0">
                          <a:effectLst/>
                        </a:rPr>
                      </a:br>
                      <a:r>
                        <a:rPr lang="en-IN" sz="900" b="1" u="none" strike="noStrike" dirty="0">
                          <a:effectLst/>
                        </a:rPr>
                        <a:t>SIP-S01M</a:t>
                      </a:r>
                      <a:endParaRPr lang="en-IN" sz="800" b="1" i="0" u="none" strike="noStrike" dirty="0">
                        <a:effectLst/>
                        <a:latin typeface="宋体" panose="02010600030101010101" pitchFamily="2" charset="-122"/>
                        <a:ea typeface="宋体" panose="02010600030101010101" pitchFamily="2" charset="-122"/>
                      </a:endParaRPr>
                    </a:p>
                  </a:txBody>
                  <a:tcPr marL="0" marR="0" marT="0" marB="0" anchor="ctr"/>
                </a:tc>
                <a:tc>
                  <a:txBody>
                    <a:bodyPr/>
                    <a:lstStyle/>
                    <a:p>
                      <a:pPr algn="ctr" fontAlgn="ctr"/>
                      <a:br>
                        <a:rPr lang="en-IN" sz="900" b="1" u="none" strike="noStrike" dirty="0">
                          <a:effectLst/>
                        </a:rPr>
                      </a:br>
                      <a:r>
                        <a:rPr lang="en-IN" sz="900" b="1" u="none" strike="noStrike" dirty="0">
                          <a:effectLst/>
                        </a:rPr>
                        <a:t>SIP-S02</a:t>
                      </a:r>
                      <a:endParaRPr lang="en-IN" sz="800" b="1" i="0" u="none" strike="noStrike" dirty="0">
                        <a:effectLst/>
                        <a:latin typeface="宋体" panose="02010600030101010101" pitchFamily="2" charset="-122"/>
                        <a:ea typeface="宋体" panose="02010600030101010101" pitchFamily="2" charset="-122"/>
                      </a:endParaRPr>
                    </a:p>
                  </a:txBody>
                  <a:tcPr marL="0" marR="0" marT="0" marB="0" anchor="ctr"/>
                </a:tc>
                <a:tc>
                  <a:txBody>
                    <a:bodyPr/>
                    <a:lstStyle/>
                    <a:p>
                      <a:pPr algn="ctr" fontAlgn="ctr"/>
                      <a:br>
                        <a:rPr lang="en-IN" sz="900" b="1" u="none" strike="noStrike" dirty="0">
                          <a:effectLst/>
                        </a:rPr>
                      </a:br>
                      <a:r>
                        <a:rPr lang="en-IN" sz="900" b="1" u="none" strike="noStrike" dirty="0">
                          <a:effectLst/>
                        </a:rPr>
                        <a:t>SIP-S11</a:t>
                      </a:r>
                      <a:endParaRPr lang="en-IN" sz="800" b="1" i="0" u="none" strike="noStrike" dirty="0">
                        <a:effectLst/>
                        <a:latin typeface="宋体" panose="02010600030101010101" pitchFamily="2" charset="-122"/>
                        <a:ea typeface="宋体" panose="02010600030101010101" pitchFamily="2" charset="-122"/>
                      </a:endParaRPr>
                    </a:p>
                  </a:txBody>
                  <a:tcPr marL="0" marR="0" marT="0" marB="0" anchor="ctr"/>
                </a:tc>
                <a:tc>
                  <a:txBody>
                    <a:bodyPr/>
                    <a:lstStyle/>
                    <a:p>
                      <a:pPr algn="ctr" fontAlgn="ctr"/>
                      <a:br>
                        <a:rPr lang="en-IN" sz="900" b="1" u="none" strike="noStrike" dirty="0">
                          <a:effectLst/>
                        </a:rPr>
                      </a:br>
                      <a:r>
                        <a:rPr lang="en-IN" sz="900" b="1" u="none" strike="noStrike" dirty="0">
                          <a:effectLst/>
                        </a:rPr>
                        <a:t>SIP-S11T</a:t>
                      </a:r>
                      <a:endParaRPr lang="en-IN" sz="800" b="1" i="0" u="none" strike="noStrike" dirty="0">
                        <a:effectLst/>
                        <a:latin typeface="宋体" panose="02010600030101010101" pitchFamily="2" charset="-122"/>
                        <a:ea typeface="宋体" panose="02010600030101010101" pitchFamily="2" charset="-122"/>
                      </a:endParaRPr>
                    </a:p>
                  </a:txBody>
                  <a:tcPr marL="0" marR="0" marT="0" marB="0" anchor="ctr"/>
                </a:tc>
                <a:tc>
                  <a:txBody>
                    <a:bodyPr/>
                    <a:lstStyle/>
                    <a:p>
                      <a:pPr algn="ctr" fontAlgn="ctr"/>
                      <a:br>
                        <a:rPr lang="en-IN" sz="900" b="1" u="none" strike="noStrike" dirty="0">
                          <a:effectLst/>
                        </a:rPr>
                      </a:br>
                      <a:r>
                        <a:rPr lang="en-IN" sz="900" b="1" u="none" strike="noStrike" dirty="0">
                          <a:effectLst/>
                        </a:rPr>
                        <a:t>SIP-S21</a:t>
                      </a:r>
                      <a:endParaRPr lang="en-IN" sz="800" b="1" i="0" u="none" strike="noStrike" dirty="0">
                        <a:effectLst/>
                        <a:latin typeface="宋体" panose="02010600030101010101" pitchFamily="2" charset="-122"/>
                        <a:ea typeface="宋体" panose="02010600030101010101" pitchFamily="2" charset="-122"/>
                      </a:endParaRPr>
                    </a:p>
                  </a:txBody>
                  <a:tcPr marL="0" marR="0" marT="0" marB="0" anchor="ctr"/>
                </a:tc>
                <a:tc>
                  <a:txBody>
                    <a:bodyPr/>
                    <a:lstStyle/>
                    <a:p>
                      <a:pPr algn="ctr" fontAlgn="ctr"/>
                      <a:br>
                        <a:rPr lang="en-IN" sz="900" b="1" u="none" strike="noStrike" dirty="0">
                          <a:effectLst/>
                        </a:rPr>
                      </a:br>
                      <a:r>
                        <a:rPr lang="en-IN" sz="900" b="1" u="none" strike="noStrike" dirty="0">
                          <a:effectLst/>
                        </a:rPr>
                        <a:t>SIP-S21H</a:t>
                      </a:r>
                      <a:endParaRPr lang="en-IN" sz="800" b="1" i="0" u="none" strike="noStrike" dirty="0">
                        <a:effectLst/>
                        <a:latin typeface="宋体" panose="02010600030101010101" pitchFamily="2" charset="-122"/>
                        <a:ea typeface="宋体" panose="02010600030101010101" pitchFamily="2" charset="-122"/>
                      </a:endParaRPr>
                    </a:p>
                  </a:txBody>
                  <a:tcPr marL="0" marR="0" marT="0" marB="0" anchor="ctr"/>
                </a:tc>
                <a:tc>
                  <a:txBody>
                    <a:bodyPr/>
                    <a:lstStyle/>
                    <a:p>
                      <a:pPr algn="ctr" fontAlgn="ctr"/>
                      <a:br>
                        <a:rPr lang="en-IN" sz="900" b="1" u="none" strike="noStrike" dirty="0">
                          <a:effectLst/>
                        </a:rPr>
                      </a:br>
                      <a:r>
                        <a:rPr lang="en-IN" sz="900" b="1" u="none" strike="noStrike" dirty="0">
                          <a:effectLst/>
                        </a:rPr>
                        <a:t>SIP-S21T</a:t>
                      </a:r>
                      <a:endParaRPr lang="en-IN" sz="800" b="1" i="0" u="none" strike="noStrike" dirty="0">
                        <a:effectLst/>
                        <a:latin typeface="宋体" panose="02010600030101010101" pitchFamily="2" charset="-122"/>
                        <a:ea typeface="宋体" panose="02010600030101010101" pitchFamily="2" charset="-122"/>
                      </a:endParaRPr>
                    </a:p>
                  </a:txBody>
                  <a:tcPr marL="0" marR="0" marT="0" marB="0" anchor="ctr"/>
                </a:tc>
                <a:tc>
                  <a:txBody>
                    <a:bodyPr/>
                    <a:lstStyle/>
                    <a:p>
                      <a:pPr algn="ctr" fontAlgn="ctr"/>
                      <a:br>
                        <a:rPr lang="en-IN" sz="900" b="1" u="none" strike="noStrike" dirty="0">
                          <a:effectLst/>
                        </a:rPr>
                      </a:br>
                      <a:r>
                        <a:rPr lang="en-IN" sz="900" b="1" u="none" strike="noStrike" dirty="0">
                          <a:effectLst/>
                        </a:rPr>
                        <a:t>SIP-S21M</a:t>
                      </a:r>
                      <a:endParaRPr lang="en-IN" sz="800" b="1" i="0" u="none" strike="noStrike" dirty="0">
                        <a:effectLst/>
                        <a:latin typeface="宋体" panose="02010600030101010101" pitchFamily="2" charset="-122"/>
                        <a:ea typeface="宋体" panose="02010600030101010101" pitchFamily="2" charset="-122"/>
                      </a:endParaRPr>
                    </a:p>
                  </a:txBody>
                  <a:tcPr marL="0" marR="0" marT="0" marB="0" anchor="ctr"/>
                </a:tc>
                <a:extLst>
                  <a:ext uri="{0D108BD9-81ED-4DB2-BD59-A6C34878D82A}">
                    <a16:rowId xmlns:a16="http://schemas.microsoft.com/office/drawing/2014/main" val="10000"/>
                  </a:ext>
                </a:extLst>
              </a:tr>
              <a:tr h="188500">
                <a:tc>
                  <a:txBody>
                    <a:bodyPr/>
                    <a:lstStyle/>
                    <a:p>
                      <a:pPr algn="ctr" fontAlgn="ctr"/>
                      <a:r>
                        <a:rPr lang="en-IN" sz="900" b="1" u="none" strike="noStrike" dirty="0">
                          <a:effectLst/>
                        </a:rPr>
                        <a:t>Protocol</a:t>
                      </a:r>
                      <a:endParaRPr lang="en-IN" sz="900" b="1" i="0" u="none" strike="noStrike" dirty="0">
                        <a:effectLst/>
                        <a:latin typeface="Arial" panose="020B0604020202020204" pitchFamily="34" charset="0"/>
                        <a:ea typeface="宋体" panose="02010600030101010101" pitchFamily="2" charset="-122"/>
                      </a:endParaRPr>
                    </a:p>
                  </a:txBody>
                  <a:tcPr marL="0" marR="0" marT="0" marB="0" anchor="ctr"/>
                </a:tc>
                <a:tc gridSpan="9">
                  <a:txBody>
                    <a:bodyPr/>
                    <a:lstStyle/>
                    <a:p>
                      <a:pPr algn="ctr" fontAlgn="ctr"/>
                      <a:r>
                        <a:rPr lang="en-IN" sz="900" u="none" strike="noStrike" dirty="0">
                          <a:effectLst/>
                        </a:rPr>
                        <a:t>SIP, ONVIF, HTTP, IPv4, DHCP, RTSP, RTP,  RTCP, TCP, UDP, ARP, FTP, TFTP, NFS, NTP</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1"/>
                  </a:ext>
                </a:extLst>
              </a:tr>
              <a:tr h="188500">
                <a:tc>
                  <a:txBody>
                    <a:bodyPr/>
                    <a:lstStyle/>
                    <a:p>
                      <a:pPr algn="ctr" fontAlgn="ctr"/>
                      <a:r>
                        <a:rPr lang="en-IN" sz="900" b="1" u="none" strike="noStrike" dirty="0">
                          <a:effectLst/>
                        </a:rPr>
                        <a:t>Codec</a:t>
                      </a:r>
                      <a:endParaRPr lang="en-IN" sz="900" b="1" i="0" u="none" strike="noStrike" dirty="0">
                        <a:effectLst/>
                        <a:latin typeface="Arial" panose="020B0604020202020204" pitchFamily="34" charset="0"/>
                        <a:ea typeface="宋体" panose="02010600030101010101" pitchFamily="2" charset="-122"/>
                      </a:endParaRPr>
                    </a:p>
                  </a:txBody>
                  <a:tcPr marL="0" marR="0" marT="0" marB="0" anchor="ctr"/>
                </a:tc>
                <a:tc gridSpan="9">
                  <a:txBody>
                    <a:bodyPr/>
                    <a:lstStyle/>
                    <a:p>
                      <a:pPr algn="ctr" fontAlgn="ctr"/>
                      <a:r>
                        <a:rPr lang="en-IN" sz="900" u="none" strike="noStrike" dirty="0">
                          <a:effectLst/>
                        </a:rPr>
                        <a:t>OPUS 48 kHz, MP3 44.1 kHz, G.722 ADPCM 16 kHz, G.711 PCMU 8 kHz, G.711 PCMA 8 kHz</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2"/>
                  </a:ext>
                </a:extLst>
              </a:tr>
              <a:tr h="188500">
                <a:tc>
                  <a:txBody>
                    <a:bodyPr/>
                    <a:lstStyle/>
                    <a:p>
                      <a:pPr algn="ctr" fontAlgn="ctr"/>
                      <a:r>
                        <a:rPr lang="en-IN" sz="900" b="1" u="none" strike="noStrike" dirty="0">
                          <a:effectLst/>
                        </a:rPr>
                        <a:t>Function</a:t>
                      </a:r>
                      <a:endParaRPr lang="en-IN" sz="900" b="1" i="0" u="none" strike="noStrike" dirty="0">
                        <a:effectLst/>
                        <a:latin typeface="Arial" panose="020B0604020202020204" pitchFamily="34" charset="0"/>
                        <a:ea typeface="宋体" panose="02010600030101010101" pitchFamily="2" charset="-122"/>
                      </a:endParaRPr>
                    </a:p>
                  </a:txBody>
                  <a:tcPr marL="0" marR="0" marT="0" marB="0" anchor="ctr"/>
                </a:tc>
                <a:tc gridSpan="9">
                  <a:txBody>
                    <a:bodyPr/>
                    <a:lstStyle/>
                    <a:p>
                      <a:pPr algn="ctr" fontAlgn="ctr"/>
                      <a:r>
                        <a:rPr lang="en-US" sz="900" u="none" strike="noStrike">
                          <a:effectLst/>
                        </a:rPr>
                        <a:t>Compatible with VoIP SIP devices and ONVIF VMS, support pre-rcorded messages, schedule play, HTTP control, alarm in.</a:t>
                      </a:r>
                      <a:endParaRPr lang="en-US" sz="900" b="0" i="0" u="none" strike="noStrike">
                        <a:effectLst/>
                        <a:latin typeface="Arial" panose="020B0604020202020204" pitchFamily="34" charset="0"/>
                        <a:ea typeface="宋体" panose="02010600030101010101" pitchFamily="2" charset="-122"/>
                      </a:endParaRPr>
                    </a:p>
                  </a:txBody>
                  <a:tcPr marL="0" marR="0" marT="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3"/>
                  </a:ext>
                </a:extLst>
              </a:tr>
              <a:tr h="188500">
                <a:tc>
                  <a:txBody>
                    <a:bodyPr/>
                    <a:lstStyle/>
                    <a:p>
                      <a:pPr algn="ctr" fontAlgn="ctr"/>
                      <a:r>
                        <a:rPr lang="en-IN" sz="900" b="1" u="none" strike="noStrike">
                          <a:effectLst/>
                        </a:rPr>
                        <a:t>Network Interface</a:t>
                      </a:r>
                      <a:endParaRPr lang="en-IN" sz="900" b="1" i="0" u="none" strike="noStrike">
                        <a:effectLst/>
                        <a:latin typeface="Arial" panose="020B0604020202020204" pitchFamily="34" charset="0"/>
                        <a:ea typeface="宋体" panose="02010600030101010101" pitchFamily="2" charset="-122"/>
                      </a:endParaRPr>
                    </a:p>
                  </a:txBody>
                  <a:tcPr marL="0" marR="0" marT="0" marB="0" anchor="ctr"/>
                </a:tc>
                <a:tc gridSpan="9">
                  <a:txBody>
                    <a:bodyPr/>
                    <a:lstStyle/>
                    <a:p>
                      <a:pPr algn="ctr" fontAlgn="ctr"/>
                      <a:r>
                        <a:rPr lang="en-IN" sz="900" u="none" strike="noStrike" dirty="0">
                          <a:effectLst/>
                        </a:rPr>
                        <a:t>RJ45, 10BASE-T/100BASE-TX</a:t>
                      </a:r>
                      <a:endParaRPr lang="en-IN" sz="900" b="0" i="0" u="none" strike="noStrike" dirty="0">
                        <a:solidFill>
                          <a:srgbClr val="231916"/>
                        </a:solidFill>
                        <a:effectLst/>
                        <a:latin typeface="Arial" panose="020B0604020202020204" pitchFamily="34" charset="0"/>
                        <a:ea typeface="宋体" panose="02010600030101010101" pitchFamily="2" charset="-122"/>
                      </a:endParaRPr>
                    </a:p>
                  </a:txBody>
                  <a:tcPr marL="0" marR="0" marT="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4"/>
                  </a:ext>
                </a:extLst>
              </a:tr>
              <a:tr h="266840">
                <a:tc>
                  <a:txBody>
                    <a:bodyPr/>
                    <a:lstStyle/>
                    <a:p>
                      <a:pPr algn="ctr" fontAlgn="ctr"/>
                      <a:r>
                        <a:rPr lang="en-IN" sz="900" b="1" u="none" strike="noStrike" dirty="0">
                          <a:effectLst/>
                        </a:rPr>
                        <a:t>Operating</a:t>
                      </a:r>
                      <a:br>
                        <a:rPr lang="en-IN" sz="900" b="1" u="none" strike="noStrike" dirty="0">
                          <a:effectLst/>
                        </a:rPr>
                      </a:br>
                      <a:r>
                        <a:rPr lang="en-IN" sz="900" b="1" u="none" strike="noStrike" dirty="0">
                          <a:effectLst/>
                        </a:rPr>
                        <a:t>condition</a:t>
                      </a:r>
                      <a:endParaRPr lang="en-IN" sz="900" b="1" i="0" u="none" strike="noStrike" dirty="0">
                        <a:effectLst/>
                        <a:latin typeface="Arial" panose="020B0604020202020204" pitchFamily="34" charset="0"/>
                        <a:ea typeface="宋体" panose="02010600030101010101" pitchFamily="2" charset="-122"/>
                      </a:endParaRPr>
                    </a:p>
                  </a:txBody>
                  <a:tcPr marL="0" marR="0" marT="0" marB="0" anchor="ctr"/>
                </a:tc>
                <a:tc gridSpan="9">
                  <a:txBody>
                    <a:bodyPr/>
                    <a:lstStyle/>
                    <a:p>
                      <a:pPr algn="ctr" fontAlgn="ctr"/>
                      <a:r>
                        <a:rPr lang="it-IT" sz="900" u="none" strike="noStrike" dirty="0">
                          <a:effectLst/>
                        </a:rPr>
                        <a:t>Temperature: ’-30℃ — +60℃</a:t>
                      </a:r>
                      <a:br>
                        <a:rPr lang="it-IT" sz="900" u="none" strike="noStrike" dirty="0">
                          <a:effectLst/>
                        </a:rPr>
                      </a:br>
                      <a:r>
                        <a:rPr lang="it-IT" sz="900" u="none" strike="noStrike" dirty="0">
                          <a:effectLst/>
                        </a:rPr>
                        <a:t>Humidity: 5%-85%</a:t>
                      </a:r>
                      <a:endParaRPr lang="it-IT" sz="900" b="0" i="0" u="none" strike="noStrike" dirty="0">
                        <a:solidFill>
                          <a:srgbClr val="231916"/>
                        </a:solidFill>
                        <a:effectLst/>
                        <a:latin typeface="Arial" panose="020B0604020202020204" pitchFamily="34" charset="0"/>
                        <a:ea typeface="宋体" panose="02010600030101010101" pitchFamily="2" charset="-122"/>
                      </a:endParaRPr>
                    </a:p>
                  </a:txBody>
                  <a:tcPr marL="0" marR="0" marT="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5"/>
                  </a:ext>
                </a:extLst>
              </a:tr>
              <a:tr h="188500">
                <a:tc>
                  <a:txBody>
                    <a:bodyPr/>
                    <a:lstStyle/>
                    <a:p>
                      <a:pPr algn="ctr" fontAlgn="ctr"/>
                      <a:r>
                        <a:rPr lang="en-IN" sz="900" b="1" u="none" strike="noStrike">
                          <a:effectLst/>
                        </a:rPr>
                        <a:t>Harmonic Distortion</a:t>
                      </a:r>
                      <a:endParaRPr lang="en-IN" sz="900" b="1" i="0" u="none" strike="noStrike">
                        <a:effectLst/>
                        <a:latin typeface="Arial" panose="020B0604020202020204" pitchFamily="34" charset="0"/>
                        <a:ea typeface="宋体" panose="02010600030101010101" pitchFamily="2" charset="-122"/>
                      </a:endParaRPr>
                    </a:p>
                  </a:txBody>
                  <a:tcPr marL="0" marR="0" marT="0" marB="0" anchor="ctr"/>
                </a:tc>
                <a:tc gridSpan="9">
                  <a:txBody>
                    <a:bodyPr/>
                    <a:lstStyle/>
                    <a:p>
                      <a:pPr algn="ctr" fontAlgn="ctr"/>
                      <a:r>
                        <a:rPr lang="en-IN" sz="900" u="none" strike="noStrike" dirty="0">
                          <a:effectLst/>
                          <a:hlinkClick r:id="rId3"/>
                        </a:rPr>
                        <a:t>0.1@1kHz</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6"/>
                  </a:ext>
                </a:extLst>
              </a:tr>
              <a:tr h="188500">
                <a:tc>
                  <a:txBody>
                    <a:bodyPr/>
                    <a:lstStyle/>
                    <a:p>
                      <a:pPr algn="ctr" fontAlgn="ctr"/>
                      <a:r>
                        <a:rPr lang="en-IN" sz="900" b="1" u="none" strike="noStrike">
                          <a:effectLst/>
                        </a:rPr>
                        <a:t>Signal to Noise Ratio</a:t>
                      </a:r>
                      <a:endParaRPr lang="en-IN" sz="900" b="1" i="0" u="none" strike="noStrike">
                        <a:effectLst/>
                        <a:latin typeface="Arial" panose="020B0604020202020204" pitchFamily="34" charset="0"/>
                        <a:ea typeface="宋体" panose="02010600030101010101" pitchFamily="2" charset="-122"/>
                      </a:endParaRPr>
                    </a:p>
                  </a:txBody>
                  <a:tcPr marL="0" marR="0" marT="0" marB="0" anchor="ctr"/>
                </a:tc>
                <a:tc gridSpan="9">
                  <a:txBody>
                    <a:bodyPr/>
                    <a:lstStyle/>
                    <a:p>
                      <a:pPr algn="ctr" fontAlgn="ctr"/>
                      <a:r>
                        <a:rPr lang="en-IN" sz="900" u="none" strike="noStrike" dirty="0">
                          <a:effectLst/>
                        </a:rPr>
                        <a:t>91dB</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7"/>
                  </a:ext>
                </a:extLst>
              </a:tr>
              <a:tr h="188500">
                <a:tc>
                  <a:txBody>
                    <a:bodyPr/>
                    <a:lstStyle/>
                    <a:p>
                      <a:pPr algn="ctr" fontAlgn="ctr"/>
                      <a:r>
                        <a:rPr lang="en-IN" sz="900" b="1" u="none" strike="noStrike">
                          <a:effectLst/>
                        </a:rPr>
                        <a:t>MIC</a:t>
                      </a:r>
                      <a:endParaRPr lang="en-IN" sz="900" b="1"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N/A</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Yes</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N/A</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N/A</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N/A</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N/A</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Yes</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N/A</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Yes</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extLst>
                  <a:ext uri="{0D108BD9-81ED-4DB2-BD59-A6C34878D82A}">
                    <a16:rowId xmlns:a16="http://schemas.microsoft.com/office/drawing/2014/main" val="10008"/>
                  </a:ext>
                </a:extLst>
              </a:tr>
              <a:tr h="188500">
                <a:tc>
                  <a:txBody>
                    <a:bodyPr/>
                    <a:lstStyle/>
                    <a:p>
                      <a:pPr algn="ctr" fontAlgn="ctr"/>
                      <a:r>
                        <a:rPr lang="en-IN" sz="900" b="1" u="none" strike="noStrike" dirty="0">
                          <a:effectLst/>
                        </a:rPr>
                        <a:t>Alarm in Connector</a:t>
                      </a:r>
                      <a:endParaRPr lang="en-IN" sz="900" b="1"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Yes</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Yes</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N/A</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Yes</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Yes</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Yes</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Yes</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Yes</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Yes</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extLst>
                  <a:ext uri="{0D108BD9-81ED-4DB2-BD59-A6C34878D82A}">
                    <a16:rowId xmlns:a16="http://schemas.microsoft.com/office/drawing/2014/main" val="10009"/>
                  </a:ext>
                </a:extLst>
              </a:tr>
              <a:tr h="188500">
                <a:tc>
                  <a:txBody>
                    <a:bodyPr/>
                    <a:lstStyle/>
                    <a:p>
                      <a:pPr algn="ctr" fontAlgn="ctr"/>
                      <a:r>
                        <a:rPr lang="en-IN" sz="900" b="1" u="none" strike="noStrike">
                          <a:effectLst/>
                        </a:rPr>
                        <a:t>Audio in Connector</a:t>
                      </a:r>
                      <a:endParaRPr lang="en-IN" sz="900" b="1"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N/A</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N/A</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N/A</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N/A</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N/A</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N/A</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Yes</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N/A</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Yes</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extLst>
                  <a:ext uri="{0D108BD9-81ED-4DB2-BD59-A6C34878D82A}">
                    <a16:rowId xmlns:a16="http://schemas.microsoft.com/office/drawing/2014/main" val="10010"/>
                  </a:ext>
                </a:extLst>
              </a:tr>
              <a:tr h="188500">
                <a:tc>
                  <a:txBody>
                    <a:bodyPr/>
                    <a:lstStyle/>
                    <a:p>
                      <a:pPr algn="ctr" fontAlgn="ctr"/>
                      <a:r>
                        <a:rPr lang="en-IN" sz="900" b="1" u="none" strike="noStrike">
                          <a:effectLst/>
                        </a:rPr>
                        <a:t>Power</a:t>
                      </a:r>
                      <a:endParaRPr lang="en-IN" sz="900" b="1" i="0" u="none" strike="noStrike">
                        <a:effectLst/>
                        <a:latin typeface="Arial" panose="020B0604020202020204" pitchFamily="34" charset="0"/>
                        <a:ea typeface="宋体" panose="02010600030101010101" pitchFamily="2" charset="-122"/>
                      </a:endParaRPr>
                    </a:p>
                  </a:txBody>
                  <a:tcPr marL="0" marR="0" marT="0" marB="0" anchor="ctr"/>
                </a:tc>
                <a:tc gridSpan="9">
                  <a:txBody>
                    <a:bodyPr/>
                    <a:lstStyle/>
                    <a:p>
                      <a:pPr algn="ctr" fontAlgn="ctr"/>
                      <a:r>
                        <a:rPr lang="en-IN" sz="900" u="none" strike="noStrike" dirty="0" err="1">
                          <a:effectLst/>
                        </a:rPr>
                        <a:t>PoE</a:t>
                      </a:r>
                      <a:r>
                        <a:rPr lang="en-IN" sz="900" u="none" strike="noStrike" dirty="0">
                          <a:effectLst/>
                        </a:rPr>
                        <a:t> or DC 12V/24V</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11"/>
                  </a:ext>
                </a:extLst>
              </a:tr>
              <a:tr h="188500">
                <a:tc>
                  <a:txBody>
                    <a:bodyPr/>
                    <a:lstStyle/>
                    <a:p>
                      <a:pPr algn="ctr" fontAlgn="ctr"/>
                      <a:r>
                        <a:rPr lang="en-IN" sz="900" b="1" u="none" strike="noStrike" dirty="0">
                          <a:effectLst/>
                        </a:rPr>
                        <a:t>Rated Power</a:t>
                      </a:r>
                      <a:endParaRPr lang="en-IN" sz="900" b="1"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15W</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15W</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50W</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15W</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30W</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15W</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15W</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30W</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30W</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extLst>
                  <a:ext uri="{0D108BD9-81ED-4DB2-BD59-A6C34878D82A}">
                    <a16:rowId xmlns:a16="http://schemas.microsoft.com/office/drawing/2014/main" val="10012"/>
                  </a:ext>
                </a:extLst>
              </a:tr>
              <a:tr h="188500">
                <a:tc>
                  <a:txBody>
                    <a:bodyPr/>
                    <a:lstStyle/>
                    <a:p>
                      <a:pPr algn="ctr" fontAlgn="ctr"/>
                      <a:r>
                        <a:rPr lang="en-IN" sz="900" b="1" u="none" strike="noStrike" dirty="0">
                          <a:effectLst/>
                        </a:rPr>
                        <a:t>Max SPL</a:t>
                      </a:r>
                      <a:endParaRPr lang="en-IN" sz="900" b="1"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96dB</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96dB</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89dB</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101dB</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105dB</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113dB</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113dB</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120dB</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120dB</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extLst>
                  <a:ext uri="{0D108BD9-81ED-4DB2-BD59-A6C34878D82A}">
                    <a16:rowId xmlns:a16="http://schemas.microsoft.com/office/drawing/2014/main" val="10013"/>
                  </a:ext>
                </a:extLst>
              </a:tr>
              <a:tr h="188500">
                <a:tc>
                  <a:txBody>
                    <a:bodyPr/>
                    <a:lstStyle/>
                    <a:p>
                      <a:pPr algn="ctr" fontAlgn="ctr"/>
                      <a:r>
                        <a:rPr lang="en-IN" sz="900" b="1" u="none" strike="noStrike">
                          <a:effectLst/>
                        </a:rPr>
                        <a:t>Frequency Response</a:t>
                      </a:r>
                      <a:endParaRPr lang="en-IN" sz="900" b="1"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100Hz- 18KHz</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100Hz- 18KHz</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80Hz ~ 20KHz</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80Hz- 20KHz</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80Hz-20KHz</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300Hz- 8KHz</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300Hz- 8KHz</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350Hz-8KHz</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350Hz-8KHz</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extLst>
                  <a:ext uri="{0D108BD9-81ED-4DB2-BD59-A6C34878D82A}">
                    <a16:rowId xmlns:a16="http://schemas.microsoft.com/office/drawing/2014/main" val="10014"/>
                  </a:ext>
                </a:extLst>
              </a:tr>
              <a:tr h="188500">
                <a:tc>
                  <a:txBody>
                    <a:bodyPr/>
                    <a:lstStyle/>
                    <a:p>
                      <a:pPr algn="ctr" fontAlgn="ctr"/>
                      <a:r>
                        <a:rPr lang="en-IN" sz="900" b="1" u="none" strike="noStrike">
                          <a:effectLst/>
                        </a:rPr>
                        <a:t>Type</a:t>
                      </a:r>
                      <a:endParaRPr lang="en-IN" sz="900" b="1"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Ceiling</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Ceiling</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Ceiling</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Wall</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Wall</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Horn</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Horn</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Horn</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Horn</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extLst>
                  <a:ext uri="{0D108BD9-81ED-4DB2-BD59-A6C34878D82A}">
                    <a16:rowId xmlns:a16="http://schemas.microsoft.com/office/drawing/2014/main" val="10015"/>
                  </a:ext>
                </a:extLst>
              </a:tr>
              <a:tr h="209064">
                <a:tc>
                  <a:txBody>
                    <a:bodyPr/>
                    <a:lstStyle/>
                    <a:p>
                      <a:pPr algn="ctr" fontAlgn="ctr"/>
                      <a:r>
                        <a:rPr lang="en-IN" sz="900" b="1" u="none" strike="noStrike" dirty="0">
                          <a:effectLst/>
                        </a:rPr>
                        <a:t>Material</a:t>
                      </a:r>
                      <a:endParaRPr lang="en-IN" sz="900" b="1"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Metal</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Metal</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ABS</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ABS (IP55)</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ABS (IP55)</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ABS (IP67)</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ABS (IP66)</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ABS (IP67)</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ABS (IP66)</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extLst>
                  <a:ext uri="{0D108BD9-81ED-4DB2-BD59-A6C34878D82A}">
                    <a16:rowId xmlns:a16="http://schemas.microsoft.com/office/drawing/2014/main" val="10016"/>
                  </a:ext>
                </a:extLst>
              </a:tr>
              <a:tr h="209064">
                <a:tc>
                  <a:txBody>
                    <a:bodyPr/>
                    <a:lstStyle/>
                    <a:p>
                      <a:pPr algn="ctr" fontAlgn="ctr"/>
                      <a:r>
                        <a:rPr lang="en-IN" sz="900" b="1" u="none" strike="noStrike" dirty="0">
                          <a:effectLst/>
                        </a:rPr>
                        <a:t>Net Weight</a:t>
                      </a:r>
                      <a:endParaRPr lang="en-IN" sz="900" b="1"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1KG</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1KG</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1.9KG</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2.4KG</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2.5KG</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1.3KG</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1.3KG</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2KG</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2KG</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extLst>
                  <a:ext uri="{0D108BD9-81ED-4DB2-BD59-A6C34878D82A}">
                    <a16:rowId xmlns:a16="http://schemas.microsoft.com/office/drawing/2014/main" val="10017"/>
                  </a:ext>
                </a:extLst>
              </a:tr>
              <a:tr h="209064">
                <a:tc>
                  <a:txBody>
                    <a:bodyPr/>
                    <a:lstStyle/>
                    <a:p>
                      <a:pPr algn="ctr" fontAlgn="ctr"/>
                      <a:r>
                        <a:rPr lang="en-IN" sz="900" b="1" u="none" strike="noStrike" dirty="0">
                          <a:effectLst/>
                        </a:rPr>
                        <a:t>Product Size</a:t>
                      </a:r>
                      <a:endParaRPr lang="en-IN" sz="900" b="1"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200 x 90 mm</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200 x 90 mm</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230 x 160 mm</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296 x196 x157 mm</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296 x196 x157 mm</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225 x 165 x 240 mm</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225 x 165 x 240 mm</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285 x 205 x 290 mm</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285 x 205 x 290 mm</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extLst>
                  <a:ext uri="{0D108BD9-81ED-4DB2-BD59-A6C34878D82A}">
                    <a16:rowId xmlns:a16="http://schemas.microsoft.com/office/drawing/2014/main" val="10018"/>
                  </a:ext>
                </a:extLst>
              </a:tr>
              <a:tr h="188500">
                <a:tc>
                  <a:txBody>
                    <a:bodyPr/>
                    <a:lstStyle/>
                    <a:p>
                      <a:pPr algn="ctr" fontAlgn="ctr"/>
                      <a:r>
                        <a:rPr lang="en-IN" sz="900" b="1" u="none" strike="noStrike" dirty="0">
                          <a:effectLst/>
                        </a:rPr>
                        <a:t>Package Weight</a:t>
                      </a:r>
                      <a:endParaRPr lang="en-IN" sz="900" b="1"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1.3KG</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1.3KG</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2.8KG</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3.2KG</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3.3KG</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1.5KG</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1.5KG</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2.4KG</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2.4KG</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extLst>
                  <a:ext uri="{0D108BD9-81ED-4DB2-BD59-A6C34878D82A}">
                    <a16:rowId xmlns:a16="http://schemas.microsoft.com/office/drawing/2014/main" val="10019"/>
                  </a:ext>
                </a:extLst>
              </a:tr>
              <a:tr h="188500">
                <a:tc>
                  <a:txBody>
                    <a:bodyPr/>
                    <a:lstStyle/>
                    <a:p>
                      <a:pPr algn="ctr" fontAlgn="ctr"/>
                      <a:r>
                        <a:rPr lang="en-IN" sz="900" b="1" u="none" strike="noStrike" dirty="0">
                          <a:effectLst/>
                        </a:rPr>
                        <a:t>Package Size</a:t>
                      </a:r>
                      <a:endParaRPr lang="en-IN" sz="900" b="1"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220*220*120mm</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220*220*120mm</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340*340*245mm</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330*240*190mm</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330*240*190mm</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260*235*180mm </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a:effectLst/>
                        </a:rPr>
                        <a:t>260*235*180mm </a:t>
                      </a:r>
                      <a:endParaRPr lang="en-IN" sz="900" b="0" i="0" u="none" strike="noStrike">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250*310*310mm </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tc>
                  <a:txBody>
                    <a:bodyPr/>
                    <a:lstStyle/>
                    <a:p>
                      <a:pPr algn="ctr" fontAlgn="ctr"/>
                      <a:r>
                        <a:rPr lang="en-IN" sz="900" u="none" strike="noStrike" dirty="0">
                          <a:effectLst/>
                        </a:rPr>
                        <a:t>250*310*310mm </a:t>
                      </a:r>
                      <a:endParaRPr lang="en-IN" sz="900" b="0" i="0" u="none" strike="noStrike" dirty="0">
                        <a:effectLst/>
                        <a:latin typeface="Arial" panose="020B0604020202020204" pitchFamily="34" charset="0"/>
                        <a:ea typeface="宋体" panose="02010600030101010101" pitchFamily="2" charset="-122"/>
                      </a:endParaRPr>
                    </a:p>
                  </a:txBody>
                  <a:tcPr marL="0" marR="0" marT="0" marB="0" anchor="ctr"/>
                </a:tc>
                <a:extLst>
                  <a:ext uri="{0D108BD9-81ED-4DB2-BD59-A6C34878D82A}">
                    <a16:rowId xmlns:a16="http://schemas.microsoft.com/office/drawing/2014/main" val="10020"/>
                  </a:ext>
                </a:extLst>
              </a:tr>
            </a:tbl>
          </a:graphicData>
        </a:graphic>
      </p:graphicFrame>
      <p:pic>
        <p:nvPicPr>
          <p:cNvPr id="12" name="图片 3" descr="1">
            <a:extLst>
              <a:ext uri="{FF2B5EF4-FFF2-40B4-BE49-F238E27FC236}">
                <a16:creationId xmlns:a16="http://schemas.microsoft.com/office/drawing/2014/main" id="{00000000-0008-0000-0000-000004000000}"/>
              </a:ext>
            </a:extLst>
          </p:cNvPr>
          <p:cNvPicPr>
            <a:picLocks noChangeAspect="1"/>
          </p:cNvPicPr>
          <p:nvPr/>
        </p:nvPicPr>
        <p:blipFill>
          <a:blip r:embed="rId4"/>
          <a:stretch>
            <a:fillRect/>
          </a:stretch>
        </p:blipFill>
        <p:spPr>
          <a:xfrm>
            <a:off x="1965311" y="736129"/>
            <a:ext cx="468214" cy="475114"/>
          </a:xfrm>
          <a:prstGeom prst="rect">
            <a:avLst/>
          </a:prstGeom>
        </p:spPr>
      </p:pic>
      <p:pic>
        <p:nvPicPr>
          <p:cNvPr id="13" name="图片 8" descr="_MG_3914">
            <a:extLst>
              <a:ext uri="{FF2B5EF4-FFF2-40B4-BE49-F238E27FC236}">
                <a16:creationId xmlns:a16="http://schemas.microsoft.com/office/drawing/2014/main" id="{00000000-0008-0000-0000-000009000000}"/>
              </a:ext>
            </a:extLst>
          </p:cNvPr>
          <p:cNvPicPr>
            <a:picLocks noChangeAspect="1"/>
          </p:cNvPicPr>
          <p:nvPr/>
        </p:nvPicPr>
        <p:blipFill>
          <a:blip r:embed="rId5"/>
          <a:stretch>
            <a:fillRect/>
          </a:stretch>
        </p:blipFill>
        <p:spPr>
          <a:xfrm>
            <a:off x="7575712" y="730708"/>
            <a:ext cx="482013" cy="485956"/>
          </a:xfrm>
          <a:prstGeom prst="rect">
            <a:avLst/>
          </a:prstGeom>
        </p:spPr>
      </p:pic>
      <p:pic>
        <p:nvPicPr>
          <p:cNvPr id="14" name="图片 12" descr="1629470182(1)">
            <a:extLst>
              <a:ext uri="{FF2B5EF4-FFF2-40B4-BE49-F238E27FC236}">
                <a16:creationId xmlns:a16="http://schemas.microsoft.com/office/drawing/2014/main" id="{00000000-0008-0000-0000-00000D000000}"/>
              </a:ext>
            </a:extLst>
          </p:cNvPr>
          <p:cNvPicPr>
            <a:picLocks noChangeAspect="1"/>
          </p:cNvPicPr>
          <p:nvPr/>
        </p:nvPicPr>
        <p:blipFill>
          <a:blip r:embed="rId6"/>
          <a:stretch>
            <a:fillRect/>
          </a:stretch>
        </p:blipFill>
        <p:spPr>
          <a:xfrm>
            <a:off x="6512299" y="723316"/>
            <a:ext cx="408085" cy="500741"/>
          </a:xfrm>
          <a:prstGeom prst="rect">
            <a:avLst/>
          </a:prstGeom>
        </p:spPr>
      </p:pic>
      <p:pic>
        <p:nvPicPr>
          <p:cNvPr id="15" name="图片 13" descr="_MG_3914">
            <a:extLst>
              <a:ext uri="{FF2B5EF4-FFF2-40B4-BE49-F238E27FC236}">
                <a16:creationId xmlns:a16="http://schemas.microsoft.com/office/drawing/2014/main" id="{00000000-0008-0000-0000-00000E000000}"/>
              </a:ext>
            </a:extLst>
          </p:cNvPr>
          <p:cNvPicPr>
            <a:picLocks noChangeAspect="1"/>
          </p:cNvPicPr>
          <p:nvPr/>
        </p:nvPicPr>
        <p:blipFill>
          <a:blip r:embed="rId5"/>
          <a:stretch>
            <a:fillRect/>
          </a:stretch>
        </p:blipFill>
        <p:spPr>
          <a:xfrm>
            <a:off x="9833888" y="720851"/>
            <a:ext cx="502714" cy="505671"/>
          </a:xfrm>
          <a:prstGeom prst="rect">
            <a:avLst/>
          </a:prstGeom>
        </p:spPr>
      </p:pic>
      <p:pic>
        <p:nvPicPr>
          <p:cNvPr id="19" name="图片 2" descr="1">
            <a:extLst>
              <a:ext uri="{FF2B5EF4-FFF2-40B4-BE49-F238E27FC236}">
                <a16:creationId xmlns:a16="http://schemas.microsoft.com/office/drawing/2014/main" id="{00000000-0008-0000-0000-000003000000}"/>
              </a:ext>
            </a:extLst>
          </p:cNvPr>
          <p:cNvPicPr>
            <a:picLocks noChangeAspect="1"/>
          </p:cNvPicPr>
          <p:nvPr/>
        </p:nvPicPr>
        <p:blipFill>
          <a:blip r:embed="rId4"/>
          <a:stretch>
            <a:fillRect/>
          </a:stretch>
        </p:blipFill>
        <p:spPr>
          <a:xfrm>
            <a:off x="3106131" y="736129"/>
            <a:ext cx="468214" cy="475114"/>
          </a:xfrm>
          <a:prstGeom prst="rect">
            <a:avLst/>
          </a:prstGeom>
        </p:spPr>
      </p:pic>
      <p:pic>
        <p:nvPicPr>
          <p:cNvPr id="20" name="图片 4" descr="1629470182(1)">
            <a:extLst>
              <a:ext uri="{FF2B5EF4-FFF2-40B4-BE49-F238E27FC236}">
                <a16:creationId xmlns:a16="http://schemas.microsoft.com/office/drawing/2014/main" id="{00000000-0008-0000-0000-000005000000}"/>
              </a:ext>
            </a:extLst>
          </p:cNvPr>
          <p:cNvPicPr>
            <a:picLocks noChangeAspect="1"/>
          </p:cNvPicPr>
          <p:nvPr/>
        </p:nvPicPr>
        <p:blipFill>
          <a:blip r:embed="rId6"/>
          <a:stretch>
            <a:fillRect/>
          </a:stretch>
        </p:blipFill>
        <p:spPr>
          <a:xfrm>
            <a:off x="5371479" y="722822"/>
            <a:ext cx="407099" cy="501728"/>
          </a:xfrm>
          <a:prstGeom prst="rect">
            <a:avLst/>
          </a:prstGeom>
        </p:spPr>
      </p:pic>
      <p:pic>
        <p:nvPicPr>
          <p:cNvPr id="21" name="图片 1" descr="_MG_3914">
            <a:extLst>
              <a:ext uri="{FF2B5EF4-FFF2-40B4-BE49-F238E27FC236}">
                <a16:creationId xmlns:a16="http://schemas.microsoft.com/office/drawing/2014/main" id="{00000000-0008-0000-0000-000002000000}"/>
              </a:ext>
            </a:extLst>
          </p:cNvPr>
          <p:cNvPicPr>
            <a:picLocks noChangeAspect="1"/>
          </p:cNvPicPr>
          <p:nvPr/>
        </p:nvPicPr>
        <p:blipFill>
          <a:blip r:embed="rId5"/>
          <a:stretch>
            <a:fillRect/>
          </a:stretch>
        </p:blipFill>
        <p:spPr>
          <a:xfrm>
            <a:off x="11018704" y="720851"/>
            <a:ext cx="502714" cy="505670"/>
          </a:xfrm>
          <a:prstGeom prst="rect">
            <a:avLst/>
          </a:prstGeom>
        </p:spPr>
      </p:pic>
      <p:pic>
        <p:nvPicPr>
          <p:cNvPr id="22" name="图片 5" descr="_MG_3914">
            <a:extLst>
              <a:ext uri="{FF2B5EF4-FFF2-40B4-BE49-F238E27FC236}">
                <a16:creationId xmlns:a16="http://schemas.microsoft.com/office/drawing/2014/main" id="{350300A1-41E0-4383-82A9-0E68D295C977}"/>
              </a:ext>
            </a:extLst>
          </p:cNvPr>
          <p:cNvPicPr>
            <a:picLocks noChangeAspect="1"/>
          </p:cNvPicPr>
          <p:nvPr/>
        </p:nvPicPr>
        <p:blipFill>
          <a:blip r:embed="rId5"/>
          <a:stretch>
            <a:fillRect/>
          </a:stretch>
        </p:blipFill>
        <p:spPr>
          <a:xfrm>
            <a:off x="8696547" y="730708"/>
            <a:ext cx="482013" cy="485956"/>
          </a:xfrm>
          <a:prstGeom prst="rect">
            <a:avLst/>
          </a:prstGeom>
        </p:spPr>
      </p:pic>
      <p:pic>
        <p:nvPicPr>
          <p:cNvPr id="23" name="图片 7">
            <a:extLst>
              <a:ext uri="{FF2B5EF4-FFF2-40B4-BE49-F238E27FC236}">
                <a16:creationId xmlns:a16="http://schemas.microsoft.com/office/drawing/2014/main" id="{6E94984A-BA8C-46C8-B374-FDE052BD7953}"/>
              </a:ext>
            </a:extLst>
          </p:cNvPr>
          <p:cNvPicPr>
            <a:picLocks noChangeAspect="1"/>
          </p:cNvPicPr>
          <p:nvPr/>
        </p:nvPicPr>
        <p:blipFill>
          <a:blip r:embed="rId7" r:link="rId8"/>
          <a:stretch>
            <a:fillRect/>
          </a:stretch>
        </p:blipFill>
        <p:spPr>
          <a:xfrm>
            <a:off x="4218715" y="778515"/>
            <a:ext cx="438642" cy="390342"/>
          </a:xfrm>
          <a:prstGeom prst="rect">
            <a:avLst/>
          </a:prstGeom>
          <a:noFill/>
          <a:ln>
            <a:noFill/>
          </a:ln>
        </p:spPr>
      </p:pic>
    </p:spTree>
    <p:extLst>
      <p:ext uri="{BB962C8B-B14F-4D97-AF65-F5344CB8AC3E}">
        <p14:creationId xmlns:p14="http://schemas.microsoft.com/office/powerpoint/2010/main" val="364019797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ppt_x"/>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87F56-F46E-A887-CAB8-24548500F59F}"/>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06A73764-F218-32FA-7E07-8BF1D6B90CD4}"/>
              </a:ext>
            </a:extLst>
          </p:cNvPr>
          <p:cNvCxnSpPr/>
          <p:nvPr/>
        </p:nvCxnSpPr>
        <p:spPr>
          <a:xfrm>
            <a:off x="369053" y="565077"/>
            <a:ext cx="114538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9166E1A5-9CBC-C443-5392-A8F6411805A3}"/>
              </a:ext>
            </a:extLst>
          </p:cNvPr>
          <p:cNvSpPr txBox="1"/>
          <p:nvPr/>
        </p:nvSpPr>
        <p:spPr>
          <a:xfrm>
            <a:off x="295891" y="66836"/>
            <a:ext cx="5391677" cy="461665"/>
          </a:xfrm>
          <a:prstGeom prst="rect">
            <a:avLst/>
          </a:prstGeom>
          <a:noFill/>
        </p:spPr>
        <p:txBody>
          <a:bodyPr wrap="square" rtlCol="0">
            <a:spAutoFit/>
          </a:bodyPr>
          <a:lstStyle/>
          <a:p>
            <a:r>
              <a:rPr lang="en-IN" sz="2400" b="1" dirty="0">
                <a:solidFill>
                  <a:prstClr val="black"/>
                </a:solidFill>
              </a:rPr>
              <a:t>SIP Paging Adapter &amp; Microphone</a:t>
            </a:r>
          </a:p>
        </p:txBody>
      </p:sp>
      <p:pic>
        <p:nvPicPr>
          <p:cNvPr id="113" name="Picture 112">
            <a:extLst>
              <a:ext uri="{FF2B5EF4-FFF2-40B4-BE49-F238E27FC236}">
                <a16:creationId xmlns:a16="http://schemas.microsoft.com/office/drawing/2014/main" id="{88441BC1-70F8-C81C-E78C-2FB60135608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736" y="133933"/>
            <a:ext cx="1361581" cy="293358"/>
          </a:xfrm>
          <a:prstGeom prst="rect">
            <a:avLst/>
          </a:prstGeom>
        </p:spPr>
      </p:pic>
      <p:sp>
        <p:nvSpPr>
          <p:cNvPr id="2" name="Rectangle 1">
            <a:extLst>
              <a:ext uri="{FF2B5EF4-FFF2-40B4-BE49-F238E27FC236}">
                <a16:creationId xmlns:a16="http://schemas.microsoft.com/office/drawing/2014/main" id="{B90FFBB5-3E79-A25C-E33A-62D30D7A934F}"/>
              </a:ext>
            </a:extLst>
          </p:cNvPr>
          <p:cNvSpPr/>
          <p:nvPr/>
        </p:nvSpPr>
        <p:spPr>
          <a:xfrm>
            <a:off x="0" y="5726245"/>
            <a:ext cx="12192000" cy="1131757"/>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TextBox 7">
            <a:extLst>
              <a:ext uri="{FF2B5EF4-FFF2-40B4-BE49-F238E27FC236}">
                <a16:creationId xmlns:a16="http://schemas.microsoft.com/office/drawing/2014/main" id="{4544B917-B7A1-5008-5AB5-18C215AF7FB4}"/>
              </a:ext>
            </a:extLst>
          </p:cNvPr>
          <p:cNvSpPr txBox="1"/>
          <p:nvPr/>
        </p:nvSpPr>
        <p:spPr>
          <a:xfrm>
            <a:off x="152399" y="5956068"/>
            <a:ext cx="3369262" cy="307777"/>
          </a:xfrm>
          <a:prstGeom prst="rect">
            <a:avLst/>
          </a:prstGeom>
          <a:noFill/>
        </p:spPr>
        <p:txBody>
          <a:bodyPr wrap="square" rtlCol="0">
            <a:spAutoFit/>
          </a:bodyPr>
          <a:lstStyle/>
          <a:p>
            <a:pPr defTabSz="685800">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11" name="TextBox 10">
            <a:extLst>
              <a:ext uri="{FF2B5EF4-FFF2-40B4-BE49-F238E27FC236}">
                <a16:creationId xmlns:a16="http://schemas.microsoft.com/office/drawing/2014/main" id="{6F513559-CF11-0E1F-063A-AF4B0BCB2415}"/>
              </a:ext>
            </a:extLst>
          </p:cNvPr>
          <p:cNvSpPr txBox="1"/>
          <p:nvPr/>
        </p:nvSpPr>
        <p:spPr>
          <a:xfrm>
            <a:off x="152399" y="6218421"/>
            <a:ext cx="9546238" cy="307777"/>
          </a:xfrm>
          <a:prstGeom prst="rect">
            <a:avLst/>
          </a:prstGeom>
          <a:noFill/>
        </p:spPr>
        <p:txBody>
          <a:bodyPr wrap="square" rtlCol="0">
            <a:spAutoFit/>
          </a:bodyPr>
          <a:lstStyle/>
          <a:p>
            <a:pPr defTabSz="685800">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13" name="TextBox 12">
            <a:extLst>
              <a:ext uri="{FF2B5EF4-FFF2-40B4-BE49-F238E27FC236}">
                <a16:creationId xmlns:a16="http://schemas.microsoft.com/office/drawing/2014/main" id="{296229AA-1958-9C90-FE07-D638AE333D41}"/>
              </a:ext>
            </a:extLst>
          </p:cNvPr>
          <p:cNvSpPr txBox="1"/>
          <p:nvPr/>
        </p:nvSpPr>
        <p:spPr>
          <a:xfrm>
            <a:off x="152400" y="6447024"/>
            <a:ext cx="9733418" cy="307777"/>
          </a:xfrm>
          <a:prstGeom prst="rect">
            <a:avLst/>
          </a:prstGeom>
          <a:noFill/>
        </p:spPr>
        <p:txBody>
          <a:bodyPr wrap="square" rtlCol="0">
            <a:spAutoFit/>
          </a:bodyPr>
          <a:lstStyle/>
          <a:p>
            <a:pPr defTabSz="685800">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14" name="Picture 13">
            <a:extLst>
              <a:ext uri="{FF2B5EF4-FFF2-40B4-BE49-F238E27FC236}">
                <a16:creationId xmlns:a16="http://schemas.microsoft.com/office/drawing/2014/main" id="{EB37B023-9566-2125-2E46-E889983529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65090" y="5925592"/>
            <a:ext cx="2653335" cy="809267"/>
          </a:xfrm>
          <a:prstGeom prst="rect">
            <a:avLst/>
          </a:prstGeom>
        </p:spPr>
      </p:pic>
      <p:grpSp>
        <p:nvGrpSpPr>
          <p:cNvPr id="15" name="组合 2">
            <a:extLst>
              <a:ext uri="{FF2B5EF4-FFF2-40B4-BE49-F238E27FC236}">
                <a16:creationId xmlns:a16="http://schemas.microsoft.com/office/drawing/2014/main" id="{C5C06EA3-C1D7-A475-7901-7253D1F6F2C1}"/>
              </a:ext>
            </a:extLst>
          </p:cNvPr>
          <p:cNvGrpSpPr/>
          <p:nvPr/>
        </p:nvGrpSpPr>
        <p:grpSpPr>
          <a:xfrm>
            <a:off x="1474721" y="1806113"/>
            <a:ext cx="2462530" cy="2536814"/>
            <a:chOff x="968091" y="2711532"/>
            <a:chExt cx="2500630" cy="2648874"/>
          </a:xfrm>
        </p:grpSpPr>
        <p:sp>
          <p:nvSpPr>
            <p:cNvPr id="16" name="圆角矩形 10">
              <a:extLst>
                <a:ext uri="{FF2B5EF4-FFF2-40B4-BE49-F238E27FC236}">
                  <a16:creationId xmlns:a16="http://schemas.microsoft.com/office/drawing/2014/main" id="{7355A6E4-BF08-C1D9-6C18-9BBA34E37CF6}"/>
                </a:ext>
              </a:extLst>
            </p:cNvPr>
            <p:cNvSpPr/>
            <p:nvPr/>
          </p:nvSpPr>
          <p:spPr>
            <a:xfrm rot="10800000">
              <a:off x="1066800" y="2711532"/>
              <a:ext cx="2302152" cy="2208199"/>
            </a:xfrm>
            <a:custGeom>
              <a:avLst/>
              <a:gdLst>
                <a:gd name="connsiteX0" fmla="*/ 0 w 1905000"/>
                <a:gd name="connsiteY0" fmla="*/ 304549 h 1827255"/>
                <a:gd name="connsiteX1" fmla="*/ 304549 w 1905000"/>
                <a:gd name="connsiteY1" fmla="*/ 0 h 1827255"/>
                <a:gd name="connsiteX2" fmla="*/ 1600451 w 1905000"/>
                <a:gd name="connsiteY2" fmla="*/ 0 h 1827255"/>
                <a:gd name="connsiteX3" fmla="*/ 1905000 w 1905000"/>
                <a:gd name="connsiteY3" fmla="*/ 304549 h 1827255"/>
                <a:gd name="connsiteX4" fmla="*/ 1905000 w 1905000"/>
                <a:gd name="connsiteY4" fmla="*/ 1522706 h 1827255"/>
                <a:gd name="connsiteX5" fmla="*/ 1600451 w 1905000"/>
                <a:gd name="connsiteY5" fmla="*/ 1827255 h 1827255"/>
                <a:gd name="connsiteX6" fmla="*/ 304549 w 1905000"/>
                <a:gd name="connsiteY6" fmla="*/ 1827255 h 1827255"/>
                <a:gd name="connsiteX7" fmla="*/ 0 w 1905000"/>
                <a:gd name="connsiteY7" fmla="*/ 1522706 h 1827255"/>
                <a:gd name="connsiteX8" fmla="*/ 0 w 1905000"/>
                <a:gd name="connsiteY8" fmla="*/ 304549 h 1827255"/>
                <a:gd name="connsiteX0-1" fmla="*/ 1600451 w 1905000"/>
                <a:gd name="connsiteY0-2" fmla="*/ 0 h 1827255"/>
                <a:gd name="connsiteX1-3" fmla="*/ 1905000 w 1905000"/>
                <a:gd name="connsiteY1-4" fmla="*/ 304549 h 1827255"/>
                <a:gd name="connsiteX2-5" fmla="*/ 1905000 w 1905000"/>
                <a:gd name="connsiteY2-6" fmla="*/ 1522706 h 1827255"/>
                <a:gd name="connsiteX3-7" fmla="*/ 1600451 w 1905000"/>
                <a:gd name="connsiteY3-8" fmla="*/ 1827255 h 1827255"/>
                <a:gd name="connsiteX4-9" fmla="*/ 304549 w 1905000"/>
                <a:gd name="connsiteY4-10" fmla="*/ 1827255 h 1827255"/>
                <a:gd name="connsiteX5-11" fmla="*/ 0 w 1905000"/>
                <a:gd name="connsiteY5-12" fmla="*/ 1522706 h 1827255"/>
                <a:gd name="connsiteX6-13" fmla="*/ 0 w 1905000"/>
                <a:gd name="connsiteY6-14" fmla="*/ 304549 h 1827255"/>
                <a:gd name="connsiteX7-15" fmla="*/ 304549 w 1905000"/>
                <a:gd name="connsiteY7-16" fmla="*/ 0 h 1827255"/>
                <a:gd name="connsiteX8-17" fmla="*/ 1691891 w 1905000"/>
                <a:gd name="connsiteY8-18" fmla="*/ 91440 h 1827255"/>
                <a:gd name="connsiteX0-19" fmla="*/ 1600451 w 1905000"/>
                <a:gd name="connsiteY0-20" fmla="*/ 0 h 1827255"/>
                <a:gd name="connsiteX1-21" fmla="*/ 1905000 w 1905000"/>
                <a:gd name="connsiteY1-22" fmla="*/ 304549 h 1827255"/>
                <a:gd name="connsiteX2-23" fmla="*/ 1905000 w 1905000"/>
                <a:gd name="connsiteY2-24" fmla="*/ 1522706 h 1827255"/>
                <a:gd name="connsiteX3-25" fmla="*/ 1600451 w 1905000"/>
                <a:gd name="connsiteY3-26" fmla="*/ 1827255 h 1827255"/>
                <a:gd name="connsiteX4-27" fmla="*/ 304549 w 1905000"/>
                <a:gd name="connsiteY4-28" fmla="*/ 1827255 h 1827255"/>
                <a:gd name="connsiteX5-29" fmla="*/ 0 w 1905000"/>
                <a:gd name="connsiteY5-30" fmla="*/ 1522706 h 1827255"/>
                <a:gd name="connsiteX6-31" fmla="*/ 0 w 1905000"/>
                <a:gd name="connsiteY6-32" fmla="*/ 304549 h 1827255"/>
                <a:gd name="connsiteX7-33" fmla="*/ 304549 w 1905000"/>
                <a:gd name="connsiteY7-34" fmla="*/ 0 h 182725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1905000" h="1827255">
                  <a:moveTo>
                    <a:pt x="1600451" y="0"/>
                  </a:moveTo>
                  <a:cubicBezTo>
                    <a:pt x="1768649" y="0"/>
                    <a:pt x="1905000" y="136351"/>
                    <a:pt x="1905000" y="304549"/>
                  </a:cubicBezTo>
                  <a:lnTo>
                    <a:pt x="1905000" y="1522706"/>
                  </a:lnTo>
                  <a:cubicBezTo>
                    <a:pt x="1905000" y="1690904"/>
                    <a:pt x="1768649" y="1827255"/>
                    <a:pt x="1600451" y="1827255"/>
                  </a:cubicBezTo>
                  <a:lnTo>
                    <a:pt x="304549" y="1827255"/>
                  </a:lnTo>
                  <a:cubicBezTo>
                    <a:pt x="136351" y="1827255"/>
                    <a:pt x="0" y="1690904"/>
                    <a:pt x="0" y="1522706"/>
                  </a:cubicBezTo>
                  <a:lnTo>
                    <a:pt x="0" y="304549"/>
                  </a:lnTo>
                  <a:cubicBezTo>
                    <a:pt x="0" y="136351"/>
                    <a:pt x="136351" y="0"/>
                    <a:pt x="304549" y="0"/>
                  </a:cubicBezTo>
                </a:path>
              </a:pathLst>
            </a:custGeom>
            <a:noFill/>
            <a:ln>
              <a:solidFill>
                <a:srgbClr val="0080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22">
              <a:extLst>
                <a:ext uri="{FF2B5EF4-FFF2-40B4-BE49-F238E27FC236}">
                  <a16:creationId xmlns:a16="http://schemas.microsoft.com/office/drawing/2014/main" id="{458F05B1-97A9-B72E-70DF-C9892970FB8A}"/>
                </a:ext>
              </a:extLst>
            </p:cNvPr>
            <p:cNvSpPr txBox="1"/>
            <p:nvPr/>
          </p:nvSpPr>
          <p:spPr>
            <a:xfrm>
              <a:off x="968091" y="4719236"/>
              <a:ext cx="2500630" cy="641170"/>
            </a:xfrm>
            <a:prstGeom prst="rect">
              <a:avLst/>
            </a:prstGeom>
            <a:noFill/>
            <a:ln>
              <a:noFill/>
            </a:ln>
          </p:spPr>
          <p:txBody>
            <a:bodyPr wrap="square" rtlCol="0">
              <a:spAutoFit/>
            </a:bodyPr>
            <a:lstStyle/>
            <a:p>
              <a:r>
                <a:rPr lang="en-US" altLang="zh-CN" sz="1600" dirty="0">
                  <a:solidFill>
                    <a:srgbClr val="006600"/>
                  </a:solidFill>
                  <a:latin typeface="微软雅黑" panose="020B0503020204020204" charset="-122"/>
                  <a:ea typeface="微软雅黑" panose="020B0503020204020204" charset="-122"/>
                </a:rPr>
                <a:t> </a:t>
              </a:r>
              <a:r>
                <a:rPr lang="en-US" altLang="zh-CN" sz="1600" dirty="0">
                  <a:solidFill>
                    <a:srgbClr val="006600"/>
                  </a:solidFill>
                  <a:latin typeface="Calibri" panose="020F0502020204030204" charset="0"/>
                  <a:ea typeface="微软雅黑" panose="020B0503020204020204" charset="-122"/>
                  <a:cs typeface="Calibri" panose="020F0502020204030204" charset="0"/>
                </a:rPr>
                <a:t>    </a:t>
              </a:r>
              <a:r>
                <a:rPr lang="en-US" altLang="zh-CN" sz="1800" dirty="0">
                  <a:solidFill>
                    <a:srgbClr val="006600"/>
                  </a:solidFill>
                  <a:latin typeface="微软雅黑" panose="020B0503020204020204" charset="-122"/>
                  <a:ea typeface="微软雅黑" panose="020B0503020204020204" charset="-122"/>
                </a:rPr>
                <a:t>     </a:t>
              </a:r>
              <a:r>
                <a:rPr lang="en-US" altLang="zh-CN" sz="1600" dirty="0">
                  <a:solidFill>
                    <a:srgbClr val="006600"/>
                  </a:solidFill>
                  <a:latin typeface="微软雅黑" panose="020B0503020204020204" charset="-122"/>
                  <a:ea typeface="微软雅黑" panose="020B0503020204020204" charset="-122"/>
                </a:rPr>
                <a:t>  SIP-M30</a:t>
              </a:r>
            </a:p>
            <a:p>
              <a:r>
                <a:rPr lang="en-US" altLang="zh-CN" sz="1600" dirty="0">
                  <a:solidFill>
                    <a:srgbClr val="006600"/>
                  </a:solidFill>
                  <a:latin typeface="微软雅黑" panose="020B0503020204020204" charset="-122"/>
                  <a:ea typeface="微软雅黑" panose="020B0503020204020204" charset="-122"/>
                </a:rPr>
                <a:t>  IP Paging Microphone</a:t>
              </a:r>
            </a:p>
          </p:txBody>
        </p:sp>
      </p:grpSp>
      <p:pic>
        <p:nvPicPr>
          <p:cNvPr id="21" name="Picture 20">
            <a:extLst>
              <a:ext uri="{FF2B5EF4-FFF2-40B4-BE49-F238E27FC236}">
                <a16:creationId xmlns:a16="http://schemas.microsoft.com/office/drawing/2014/main" id="{B99E326A-1C67-F006-6620-D8E3D804D61A}"/>
              </a:ext>
            </a:extLst>
          </p:cNvPr>
          <p:cNvPicPr>
            <a:picLocks noChangeAspect="1"/>
          </p:cNvPicPr>
          <p:nvPr/>
        </p:nvPicPr>
        <p:blipFill>
          <a:blip r:embed="rId4"/>
          <a:stretch>
            <a:fillRect/>
          </a:stretch>
        </p:blipFill>
        <p:spPr>
          <a:xfrm>
            <a:off x="1742915" y="2232049"/>
            <a:ext cx="1925096" cy="1306699"/>
          </a:xfrm>
          <a:prstGeom prst="rect">
            <a:avLst/>
          </a:prstGeom>
        </p:spPr>
      </p:pic>
      <p:grpSp>
        <p:nvGrpSpPr>
          <p:cNvPr id="22" name="组合 2">
            <a:extLst>
              <a:ext uri="{FF2B5EF4-FFF2-40B4-BE49-F238E27FC236}">
                <a16:creationId xmlns:a16="http://schemas.microsoft.com/office/drawing/2014/main" id="{3D4EAD72-A84E-4FEC-D4D2-092EA35991BA}"/>
              </a:ext>
            </a:extLst>
          </p:cNvPr>
          <p:cNvGrpSpPr/>
          <p:nvPr/>
        </p:nvGrpSpPr>
        <p:grpSpPr>
          <a:xfrm>
            <a:off x="4727372" y="1806113"/>
            <a:ext cx="2462530" cy="2536814"/>
            <a:chOff x="968091" y="2711532"/>
            <a:chExt cx="2500630" cy="2648874"/>
          </a:xfrm>
        </p:grpSpPr>
        <p:sp>
          <p:nvSpPr>
            <p:cNvPr id="23" name="圆角矩形 10">
              <a:extLst>
                <a:ext uri="{FF2B5EF4-FFF2-40B4-BE49-F238E27FC236}">
                  <a16:creationId xmlns:a16="http://schemas.microsoft.com/office/drawing/2014/main" id="{FAC2FF6C-63B4-F9D6-FEB7-C414FFE9C7D1}"/>
                </a:ext>
              </a:extLst>
            </p:cNvPr>
            <p:cNvSpPr/>
            <p:nvPr/>
          </p:nvSpPr>
          <p:spPr>
            <a:xfrm rot="10800000">
              <a:off x="1066800" y="2711532"/>
              <a:ext cx="2302152" cy="2208199"/>
            </a:xfrm>
            <a:custGeom>
              <a:avLst/>
              <a:gdLst>
                <a:gd name="connsiteX0" fmla="*/ 0 w 1905000"/>
                <a:gd name="connsiteY0" fmla="*/ 304549 h 1827255"/>
                <a:gd name="connsiteX1" fmla="*/ 304549 w 1905000"/>
                <a:gd name="connsiteY1" fmla="*/ 0 h 1827255"/>
                <a:gd name="connsiteX2" fmla="*/ 1600451 w 1905000"/>
                <a:gd name="connsiteY2" fmla="*/ 0 h 1827255"/>
                <a:gd name="connsiteX3" fmla="*/ 1905000 w 1905000"/>
                <a:gd name="connsiteY3" fmla="*/ 304549 h 1827255"/>
                <a:gd name="connsiteX4" fmla="*/ 1905000 w 1905000"/>
                <a:gd name="connsiteY4" fmla="*/ 1522706 h 1827255"/>
                <a:gd name="connsiteX5" fmla="*/ 1600451 w 1905000"/>
                <a:gd name="connsiteY5" fmla="*/ 1827255 h 1827255"/>
                <a:gd name="connsiteX6" fmla="*/ 304549 w 1905000"/>
                <a:gd name="connsiteY6" fmla="*/ 1827255 h 1827255"/>
                <a:gd name="connsiteX7" fmla="*/ 0 w 1905000"/>
                <a:gd name="connsiteY7" fmla="*/ 1522706 h 1827255"/>
                <a:gd name="connsiteX8" fmla="*/ 0 w 1905000"/>
                <a:gd name="connsiteY8" fmla="*/ 304549 h 1827255"/>
                <a:gd name="connsiteX0-1" fmla="*/ 1600451 w 1905000"/>
                <a:gd name="connsiteY0-2" fmla="*/ 0 h 1827255"/>
                <a:gd name="connsiteX1-3" fmla="*/ 1905000 w 1905000"/>
                <a:gd name="connsiteY1-4" fmla="*/ 304549 h 1827255"/>
                <a:gd name="connsiteX2-5" fmla="*/ 1905000 w 1905000"/>
                <a:gd name="connsiteY2-6" fmla="*/ 1522706 h 1827255"/>
                <a:gd name="connsiteX3-7" fmla="*/ 1600451 w 1905000"/>
                <a:gd name="connsiteY3-8" fmla="*/ 1827255 h 1827255"/>
                <a:gd name="connsiteX4-9" fmla="*/ 304549 w 1905000"/>
                <a:gd name="connsiteY4-10" fmla="*/ 1827255 h 1827255"/>
                <a:gd name="connsiteX5-11" fmla="*/ 0 w 1905000"/>
                <a:gd name="connsiteY5-12" fmla="*/ 1522706 h 1827255"/>
                <a:gd name="connsiteX6-13" fmla="*/ 0 w 1905000"/>
                <a:gd name="connsiteY6-14" fmla="*/ 304549 h 1827255"/>
                <a:gd name="connsiteX7-15" fmla="*/ 304549 w 1905000"/>
                <a:gd name="connsiteY7-16" fmla="*/ 0 h 1827255"/>
                <a:gd name="connsiteX8-17" fmla="*/ 1691891 w 1905000"/>
                <a:gd name="connsiteY8-18" fmla="*/ 91440 h 1827255"/>
                <a:gd name="connsiteX0-19" fmla="*/ 1600451 w 1905000"/>
                <a:gd name="connsiteY0-20" fmla="*/ 0 h 1827255"/>
                <a:gd name="connsiteX1-21" fmla="*/ 1905000 w 1905000"/>
                <a:gd name="connsiteY1-22" fmla="*/ 304549 h 1827255"/>
                <a:gd name="connsiteX2-23" fmla="*/ 1905000 w 1905000"/>
                <a:gd name="connsiteY2-24" fmla="*/ 1522706 h 1827255"/>
                <a:gd name="connsiteX3-25" fmla="*/ 1600451 w 1905000"/>
                <a:gd name="connsiteY3-26" fmla="*/ 1827255 h 1827255"/>
                <a:gd name="connsiteX4-27" fmla="*/ 304549 w 1905000"/>
                <a:gd name="connsiteY4-28" fmla="*/ 1827255 h 1827255"/>
                <a:gd name="connsiteX5-29" fmla="*/ 0 w 1905000"/>
                <a:gd name="connsiteY5-30" fmla="*/ 1522706 h 1827255"/>
                <a:gd name="connsiteX6-31" fmla="*/ 0 w 1905000"/>
                <a:gd name="connsiteY6-32" fmla="*/ 304549 h 1827255"/>
                <a:gd name="connsiteX7-33" fmla="*/ 304549 w 1905000"/>
                <a:gd name="connsiteY7-34" fmla="*/ 0 h 182725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1905000" h="1827255">
                  <a:moveTo>
                    <a:pt x="1600451" y="0"/>
                  </a:moveTo>
                  <a:cubicBezTo>
                    <a:pt x="1768649" y="0"/>
                    <a:pt x="1905000" y="136351"/>
                    <a:pt x="1905000" y="304549"/>
                  </a:cubicBezTo>
                  <a:lnTo>
                    <a:pt x="1905000" y="1522706"/>
                  </a:lnTo>
                  <a:cubicBezTo>
                    <a:pt x="1905000" y="1690904"/>
                    <a:pt x="1768649" y="1827255"/>
                    <a:pt x="1600451" y="1827255"/>
                  </a:cubicBezTo>
                  <a:lnTo>
                    <a:pt x="304549" y="1827255"/>
                  </a:lnTo>
                  <a:cubicBezTo>
                    <a:pt x="136351" y="1827255"/>
                    <a:pt x="0" y="1690904"/>
                    <a:pt x="0" y="1522706"/>
                  </a:cubicBezTo>
                  <a:lnTo>
                    <a:pt x="0" y="304549"/>
                  </a:lnTo>
                  <a:cubicBezTo>
                    <a:pt x="0" y="136351"/>
                    <a:pt x="136351" y="0"/>
                    <a:pt x="304549" y="0"/>
                  </a:cubicBezTo>
                </a:path>
              </a:pathLst>
            </a:custGeom>
            <a:noFill/>
            <a:ln>
              <a:solidFill>
                <a:srgbClr val="0080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文本框 22">
              <a:extLst>
                <a:ext uri="{FF2B5EF4-FFF2-40B4-BE49-F238E27FC236}">
                  <a16:creationId xmlns:a16="http://schemas.microsoft.com/office/drawing/2014/main" id="{727F45D6-997E-48FC-1007-3D8D589FB0B7}"/>
                </a:ext>
              </a:extLst>
            </p:cNvPr>
            <p:cNvSpPr txBox="1"/>
            <p:nvPr/>
          </p:nvSpPr>
          <p:spPr>
            <a:xfrm>
              <a:off x="968091" y="4719236"/>
              <a:ext cx="2500630" cy="641170"/>
            </a:xfrm>
            <a:prstGeom prst="rect">
              <a:avLst/>
            </a:prstGeom>
            <a:noFill/>
            <a:ln>
              <a:noFill/>
            </a:ln>
          </p:spPr>
          <p:txBody>
            <a:bodyPr wrap="square" rtlCol="0">
              <a:spAutoFit/>
            </a:bodyPr>
            <a:lstStyle/>
            <a:p>
              <a:r>
                <a:rPr lang="en-US" altLang="zh-CN" sz="1600" dirty="0">
                  <a:solidFill>
                    <a:srgbClr val="006600"/>
                  </a:solidFill>
                  <a:latin typeface="微软雅黑" panose="020B0503020204020204" charset="-122"/>
                  <a:ea typeface="微软雅黑" panose="020B0503020204020204" charset="-122"/>
                </a:rPr>
                <a:t> </a:t>
              </a:r>
              <a:r>
                <a:rPr lang="en-US" altLang="zh-CN" sz="1600" dirty="0">
                  <a:solidFill>
                    <a:srgbClr val="006600"/>
                  </a:solidFill>
                  <a:latin typeface="Calibri" panose="020F0502020204030204" charset="0"/>
                  <a:ea typeface="微软雅黑" panose="020B0503020204020204" charset="-122"/>
                  <a:cs typeface="Calibri" panose="020F0502020204030204" charset="0"/>
                </a:rPr>
                <a:t>    </a:t>
              </a:r>
              <a:r>
                <a:rPr lang="en-US" altLang="zh-CN" sz="1800" dirty="0">
                  <a:solidFill>
                    <a:srgbClr val="006600"/>
                  </a:solidFill>
                  <a:latin typeface="微软雅黑" panose="020B0503020204020204" charset="-122"/>
                  <a:ea typeface="微软雅黑" panose="020B0503020204020204" charset="-122"/>
                </a:rPr>
                <a:t>     </a:t>
              </a:r>
              <a:r>
                <a:rPr lang="en-US" altLang="zh-CN" sz="1600" dirty="0">
                  <a:solidFill>
                    <a:srgbClr val="006600"/>
                  </a:solidFill>
                  <a:latin typeface="微软雅黑" panose="020B0503020204020204" charset="-122"/>
                  <a:ea typeface="微软雅黑" panose="020B0503020204020204" charset="-122"/>
                </a:rPr>
                <a:t>  SIP-M20</a:t>
              </a:r>
            </a:p>
            <a:p>
              <a:r>
                <a:rPr lang="en-US" altLang="zh-CN" sz="1600" dirty="0">
                  <a:solidFill>
                    <a:srgbClr val="006600"/>
                  </a:solidFill>
                  <a:latin typeface="微软雅黑" panose="020B0503020204020204" charset="-122"/>
                  <a:ea typeface="微软雅黑" panose="020B0503020204020204" charset="-122"/>
                </a:rPr>
                <a:t>  IP Paging Microphone</a:t>
              </a:r>
            </a:p>
          </p:txBody>
        </p:sp>
      </p:grpSp>
      <p:pic>
        <p:nvPicPr>
          <p:cNvPr id="25" name="Picture 24">
            <a:extLst>
              <a:ext uri="{FF2B5EF4-FFF2-40B4-BE49-F238E27FC236}">
                <a16:creationId xmlns:a16="http://schemas.microsoft.com/office/drawing/2014/main" id="{156625D2-E3FB-BC2B-E712-AB448BDB31D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32087" y="2231081"/>
            <a:ext cx="1789757" cy="1264846"/>
          </a:xfrm>
          <a:prstGeom prst="rect">
            <a:avLst/>
          </a:prstGeom>
        </p:spPr>
      </p:pic>
      <p:grpSp>
        <p:nvGrpSpPr>
          <p:cNvPr id="26" name="组合 2">
            <a:extLst>
              <a:ext uri="{FF2B5EF4-FFF2-40B4-BE49-F238E27FC236}">
                <a16:creationId xmlns:a16="http://schemas.microsoft.com/office/drawing/2014/main" id="{0BC7FA9A-A2DF-5B84-2459-FBB1A0BFE4D6}"/>
              </a:ext>
            </a:extLst>
          </p:cNvPr>
          <p:cNvGrpSpPr/>
          <p:nvPr/>
        </p:nvGrpSpPr>
        <p:grpSpPr>
          <a:xfrm>
            <a:off x="8092917" y="1806113"/>
            <a:ext cx="2462530" cy="2536814"/>
            <a:chOff x="968091" y="2711532"/>
            <a:chExt cx="2500630" cy="2648874"/>
          </a:xfrm>
        </p:grpSpPr>
        <p:sp>
          <p:nvSpPr>
            <p:cNvPr id="27" name="圆角矩形 10">
              <a:extLst>
                <a:ext uri="{FF2B5EF4-FFF2-40B4-BE49-F238E27FC236}">
                  <a16:creationId xmlns:a16="http://schemas.microsoft.com/office/drawing/2014/main" id="{30930911-82D1-905F-E96B-BA75AA33078A}"/>
                </a:ext>
              </a:extLst>
            </p:cNvPr>
            <p:cNvSpPr/>
            <p:nvPr/>
          </p:nvSpPr>
          <p:spPr>
            <a:xfrm rot="10800000">
              <a:off x="1066800" y="2711532"/>
              <a:ext cx="2302152" cy="2208199"/>
            </a:xfrm>
            <a:custGeom>
              <a:avLst/>
              <a:gdLst>
                <a:gd name="connsiteX0" fmla="*/ 0 w 1905000"/>
                <a:gd name="connsiteY0" fmla="*/ 304549 h 1827255"/>
                <a:gd name="connsiteX1" fmla="*/ 304549 w 1905000"/>
                <a:gd name="connsiteY1" fmla="*/ 0 h 1827255"/>
                <a:gd name="connsiteX2" fmla="*/ 1600451 w 1905000"/>
                <a:gd name="connsiteY2" fmla="*/ 0 h 1827255"/>
                <a:gd name="connsiteX3" fmla="*/ 1905000 w 1905000"/>
                <a:gd name="connsiteY3" fmla="*/ 304549 h 1827255"/>
                <a:gd name="connsiteX4" fmla="*/ 1905000 w 1905000"/>
                <a:gd name="connsiteY4" fmla="*/ 1522706 h 1827255"/>
                <a:gd name="connsiteX5" fmla="*/ 1600451 w 1905000"/>
                <a:gd name="connsiteY5" fmla="*/ 1827255 h 1827255"/>
                <a:gd name="connsiteX6" fmla="*/ 304549 w 1905000"/>
                <a:gd name="connsiteY6" fmla="*/ 1827255 h 1827255"/>
                <a:gd name="connsiteX7" fmla="*/ 0 w 1905000"/>
                <a:gd name="connsiteY7" fmla="*/ 1522706 h 1827255"/>
                <a:gd name="connsiteX8" fmla="*/ 0 w 1905000"/>
                <a:gd name="connsiteY8" fmla="*/ 304549 h 1827255"/>
                <a:gd name="connsiteX0-1" fmla="*/ 1600451 w 1905000"/>
                <a:gd name="connsiteY0-2" fmla="*/ 0 h 1827255"/>
                <a:gd name="connsiteX1-3" fmla="*/ 1905000 w 1905000"/>
                <a:gd name="connsiteY1-4" fmla="*/ 304549 h 1827255"/>
                <a:gd name="connsiteX2-5" fmla="*/ 1905000 w 1905000"/>
                <a:gd name="connsiteY2-6" fmla="*/ 1522706 h 1827255"/>
                <a:gd name="connsiteX3-7" fmla="*/ 1600451 w 1905000"/>
                <a:gd name="connsiteY3-8" fmla="*/ 1827255 h 1827255"/>
                <a:gd name="connsiteX4-9" fmla="*/ 304549 w 1905000"/>
                <a:gd name="connsiteY4-10" fmla="*/ 1827255 h 1827255"/>
                <a:gd name="connsiteX5-11" fmla="*/ 0 w 1905000"/>
                <a:gd name="connsiteY5-12" fmla="*/ 1522706 h 1827255"/>
                <a:gd name="connsiteX6-13" fmla="*/ 0 w 1905000"/>
                <a:gd name="connsiteY6-14" fmla="*/ 304549 h 1827255"/>
                <a:gd name="connsiteX7-15" fmla="*/ 304549 w 1905000"/>
                <a:gd name="connsiteY7-16" fmla="*/ 0 h 1827255"/>
                <a:gd name="connsiteX8-17" fmla="*/ 1691891 w 1905000"/>
                <a:gd name="connsiteY8-18" fmla="*/ 91440 h 1827255"/>
                <a:gd name="connsiteX0-19" fmla="*/ 1600451 w 1905000"/>
                <a:gd name="connsiteY0-20" fmla="*/ 0 h 1827255"/>
                <a:gd name="connsiteX1-21" fmla="*/ 1905000 w 1905000"/>
                <a:gd name="connsiteY1-22" fmla="*/ 304549 h 1827255"/>
                <a:gd name="connsiteX2-23" fmla="*/ 1905000 w 1905000"/>
                <a:gd name="connsiteY2-24" fmla="*/ 1522706 h 1827255"/>
                <a:gd name="connsiteX3-25" fmla="*/ 1600451 w 1905000"/>
                <a:gd name="connsiteY3-26" fmla="*/ 1827255 h 1827255"/>
                <a:gd name="connsiteX4-27" fmla="*/ 304549 w 1905000"/>
                <a:gd name="connsiteY4-28" fmla="*/ 1827255 h 1827255"/>
                <a:gd name="connsiteX5-29" fmla="*/ 0 w 1905000"/>
                <a:gd name="connsiteY5-30" fmla="*/ 1522706 h 1827255"/>
                <a:gd name="connsiteX6-31" fmla="*/ 0 w 1905000"/>
                <a:gd name="connsiteY6-32" fmla="*/ 304549 h 1827255"/>
                <a:gd name="connsiteX7-33" fmla="*/ 304549 w 1905000"/>
                <a:gd name="connsiteY7-34" fmla="*/ 0 h 182725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Lst>
              <a:rect l="l" t="t" r="r" b="b"/>
              <a:pathLst>
                <a:path w="1905000" h="1827255">
                  <a:moveTo>
                    <a:pt x="1600451" y="0"/>
                  </a:moveTo>
                  <a:cubicBezTo>
                    <a:pt x="1768649" y="0"/>
                    <a:pt x="1905000" y="136351"/>
                    <a:pt x="1905000" y="304549"/>
                  </a:cubicBezTo>
                  <a:lnTo>
                    <a:pt x="1905000" y="1522706"/>
                  </a:lnTo>
                  <a:cubicBezTo>
                    <a:pt x="1905000" y="1690904"/>
                    <a:pt x="1768649" y="1827255"/>
                    <a:pt x="1600451" y="1827255"/>
                  </a:cubicBezTo>
                  <a:lnTo>
                    <a:pt x="304549" y="1827255"/>
                  </a:lnTo>
                  <a:cubicBezTo>
                    <a:pt x="136351" y="1827255"/>
                    <a:pt x="0" y="1690904"/>
                    <a:pt x="0" y="1522706"/>
                  </a:cubicBezTo>
                  <a:lnTo>
                    <a:pt x="0" y="304549"/>
                  </a:lnTo>
                  <a:cubicBezTo>
                    <a:pt x="0" y="136351"/>
                    <a:pt x="136351" y="0"/>
                    <a:pt x="304549" y="0"/>
                  </a:cubicBezTo>
                </a:path>
              </a:pathLst>
            </a:custGeom>
            <a:noFill/>
            <a:ln>
              <a:solidFill>
                <a:srgbClr val="0080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2">
              <a:extLst>
                <a:ext uri="{FF2B5EF4-FFF2-40B4-BE49-F238E27FC236}">
                  <a16:creationId xmlns:a16="http://schemas.microsoft.com/office/drawing/2014/main" id="{C7C1926B-EA27-686C-98DD-D9BA79841E93}"/>
                </a:ext>
              </a:extLst>
            </p:cNvPr>
            <p:cNvSpPr txBox="1"/>
            <p:nvPr/>
          </p:nvSpPr>
          <p:spPr>
            <a:xfrm>
              <a:off x="968091" y="4719236"/>
              <a:ext cx="2500630" cy="641170"/>
            </a:xfrm>
            <a:prstGeom prst="rect">
              <a:avLst/>
            </a:prstGeom>
            <a:noFill/>
            <a:ln>
              <a:noFill/>
            </a:ln>
          </p:spPr>
          <p:txBody>
            <a:bodyPr wrap="square" rtlCol="0">
              <a:spAutoFit/>
            </a:bodyPr>
            <a:lstStyle/>
            <a:p>
              <a:r>
                <a:rPr lang="en-US" altLang="zh-CN" sz="1600" dirty="0">
                  <a:solidFill>
                    <a:srgbClr val="006600"/>
                  </a:solidFill>
                  <a:latin typeface="微软雅黑" panose="020B0503020204020204" charset="-122"/>
                  <a:ea typeface="微软雅黑" panose="020B0503020204020204" charset="-122"/>
                </a:rPr>
                <a:t> </a:t>
              </a:r>
              <a:r>
                <a:rPr lang="en-US" altLang="zh-CN" sz="1600" dirty="0">
                  <a:solidFill>
                    <a:srgbClr val="006600"/>
                  </a:solidFill>
                  <a:latin typeface="Calibri" panose="020F0502020204030204" charset="0"/>
                  <a:ea typeface="微软雅黑" panose="020B0503020204020204" charset="-122"/>
                  <a:cs typeface="Calibri" panose="020F0502020204030204" charset="0"/>
                </a:rPr>
                <a:t>    </a:t>
              </a:r>
              <a:r>
                <a:rPr lang="en-US" altLang="zh-CN" sz="1800" dirty="0">
                  <a:solidFill>
                    <a:srgbClr val="006600"/>
                  </a:solidFill>
                  <a:latin typeface="微软雅黑" panose="020B0503020204020204" charset="-122"/>
                  <a:ea typeface="微软雅黑" panose="020B0503020204020204" charset="-122"/>
                </a:rPr>
                <a:t>     </a:t>
              </a:r>
              <a:r>
                <a:rPr lang="en-US" altLang="zh-CN" sz="1600" dirty="0">
                  <a:solidFill>
                    <a:srgbClr val="006600"/>
                  </a:solidFill>
                  <a:latin typeface="微软雅黑" panose="020B0503020204020204" charset="-122"/>
                  <a:ea typeface="微软雅黑" panose="020B0503020204020204" charset="-122"/>
                </a:rPr>
                <a:t>  SIP-T20</a:t>
              </a:r>
            </a:p>
            <a:p>
              <a:r>
                <a:rPr lang="en-US" altLang="zh-CN" sz="1600" dirty="0">
                  <a:solidFill>
                    <a:srgbClr val="006600"/>
                  </a:solidFill>
                  <a:latin typeface="微软雅黑" panose="020B0503020204020204" charset="-122"/>
                  <a:ea typeface="微软雅黑" panose="020B0503020204020204" charset="-122"/>
                </a:rPr>
                <a:t>  SIP Paging Adaptor </a:t>
              </a:r>
            </a:p>
          </p:txBody>
        </p:sp>
      </p:grpSp>
      <p:pic>
        <p:nvPicPr>
          <p:cNvPr id="29" name="图片 99">
            <a:extLst>
              <a:ext uri="{FF2B5EF4-FFF2-40B4-BE49-F238E27FC236}">
                <a16:creationId xmlns:a16="http://schemas.microsoft.com/office/drawing/2014/main" id="{B3D7D618-534D-DA14-4C9A-94F48298B6EB}"/>
              </a:ext>
            </a:extLst>
          </p:cNvPr>
          <p:cNvPicPr/>
          <p:nvPr/>
        </p:nvPicPr>
        <p:blipFill>
          <a:blip r:embed="rId6"/>
          <a:stretch>
            <a:fillRect/>
          </a:stretch>
        </p:blipFill>
        <p:spPr>
          <a:xfrm>
            <a:off x="8331677" y="2189653"/>
            <a:ext cx="1961515" cy="1347470"/>
          </a:xfrm>
          <a:prstGeom prst="rect">
            <a:avLst/>
          </a:prstGeom>
          <a:noFill/>
          <a:ln w="9525">
            <a:noFill/>
          </a:ln>
        </p:spPr>
      </p:pic>
    </p:spTree>
    <p:extLst>
      <p:ext uri="{BB962C8B-B14F-4D97-AF65-F5344CB8AC3E}">
        <p14:creationId xmlns:p14="http://schemas.microsoft.com/office/powerpoint/2010/main" val="7983839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13"/>
                                        </p:tgtEl>
                                        <p:attrNameLst>
                                          <p:attrName>style.visibility</p:attrName>
                                        </p:attrNameLst>
                                      </p:cBhvr>
                                      <p:to>
                                        <p:strVal val="visible"/>
                                      </p:to>
                                    </p:set>
                                    <p:anim calcmode="lin" valueType="num">
                                      <p:cBhvr additive="base">
                                        <p:cTn id="7" dur="1000" fill="hold"/>
                                        <p:tgtEl>
                                          <p:spTgt spid="113"/>
                                        </p:tgtEl>
                                        <p:attrNameLst>
                                          <p:attrName>ppt_x</p:attrName>
                                        </p:attrNameLst>
                                      </p:cBhvr>
                                      <p:tavLst>
                                        <p:tav tm="0">
                                          <p:val>
                                            <p:strVal val="#ppt_x"/>
                                          </p:val>
                                        </p:tav>
                                        <p:tav tm="100000">
                                          <p:val>
                                            <p:strVal val="#ppt_x"/>
                                          </p:val>
                                        </p:tav>
                                      </p:tavLst>
                                    </p:anim>
                                    <p:anim calcmode="lin" valueType="num">
                                      <p:cBhvr additive="base">
                                        <p:cTn id="8" dur="1000" fill="hold"/>
                                        <p:tgtEl>
                                          <p:spTgt spid="1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69053" y="565077"/>
            <a:ext cx="114538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95891" y="66836"/>
            <a:ext cx="7444182" cy="461665"/>
          </a:xfrm>
          <a:prstGeom prst="rect">
            <a:avLst/>
          </a:prstGeom>
          <a:noFill/>
        </p:spPr>
        <p:txBody>
          <a:bodyPr wrap="square" rtlCol="0">
            <a:spAutoFit/>
          </a:bodyPr>
          <a:lstStyle/>
          <a:p>
            <a:r>
              <a:rPr lang="en-IN" sz="2400" b="1" dirty="0">
                <a:solidFill>
                  <a:prstClr val="black"/>
                </a:solidFill>
              </a:rPr>
              <a:t>Onvif &amp; SIP Integration Compatibility</a:t>
            </a:r>
          </a:p>
        </p:txBody>
      </p:sp>
      <p:pic>
        <p:nvPicPr>
          <p:cNvPr id="18" name="Picture 1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736" y="133933"/>
            <a:ext cx="1361581" cy="293358"/>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66287"/>
            <a:ext cx="12192000" cy="5074590"/>
          </a:xfrm>
          <a:prstGeom prst="rect">
            <a:avLst/>
          </a:prstGeom>
        </p:spPr>
      </p:pic>
    </p:spTree>
    <p:extLst>
      <p:ext uri="{BB962C8B-B14F-4D97-AF65-F5344CB8AC3E}">
        <p14:creationId xmlns:p14="http://schemas.microsoft.com/office/powerpoint/2010/main" val="371204160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1000" fill="hold"/>
                                        <p:tgtEl>
                                          <p:spTgt spid="18"/>
                                        </p:tgtEl>
                                        <p:attrNameLst>
                                          <p:attrName>ppt_x</p:attrName>
                                        </p:attrNameLst>
                                      </p:cBhvr>
                                      <p:tavLst>
                                        <p:tav tm="0">
                                          <p:val>
                                            <p:strVal val="#ppt_x"/>
                                          </p:val>
                                        </p:tav>
                                        <p:tav tm="100000">
                                          <p:val>
                                            <p:strVal val="#ppt_x"/>
                                          </p:val>
                                        </p:tav>
                                      </p:tavLst>
                                    </p:anim>
                                    <p:anim calcmode="lin" valueType="num">
                                      <p:cBhvr additive="base">
                                        <p:cTn id="8"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69053" y="565077"/>
            <a:ext cx="114538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95891" y="66836"/>
            <a:ext cx="5391677"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2400" b="1" i="0" u="none" strike="noStrike" kern="1200" cap="none" spc="0" normalizeH="0" baseline="0" noProof="0" dirty="0">
                <a:ln>
                  <a:noFill/>
                </a:ln>
                <a:solidFill>
                  <a:prstClr val="black"/>
                </a:solidFill>
                <a:effectLst/>
                <a:uLnTx/>
                <a:uFillTx/>
                <a:latin typeface="Calibri" panose="020F0502020204030204"/>
                <a:ea typeface="+mn-ea"/>
                <a:cs typeface="+mn-cs"/>
              </a:rPr>
              <a:t>IP PA Software – Mobile App</a:t>
            </a: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736" y="133933"/>
            <a:ext cx="1361581" cy="293358"/>
          </a:xfrm>
          <a:prstGeom prst="rect">
            <a:avLst/>
          </a:prstGeom>
        </p:spPr>
      </p:pic>
      <p:pic>
        <p:nvPicPr>
          <p:cNvPr id="7" name="图片 8">
            <a:extLst>
              <a:ext uri="{FF2B5EF4-FFF2-40B4-BE49-F238E27FC236}">
                <a16:creationId xmlns:a16="http://schemas.microsoft.com/office/drawing/2014/main" id="{DF62C8AD-0B5B-0FA5-0C73-D56AB6DF4E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6118" y="699775"/>
            <a:ext cx="10019764" cy="4976814"/>
          </a:xfrm>
          <a:prstGeom prst="rect">
            <a:avLst/>
          </a:prstGeom>
        </p:spPr>
      </p:pic>
    </p:spTree>
    <p:extLst>
      <p:ext uri="{BB962C8B-B14F-4D97-AF65-F5344CB8AC3E}">
        <p14:creationId xmlns:p14="http://schemas.microsoft.com/office/powerpoint/2010/main" val="193046982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69053" y="565077"/>
            <a:ext cx="114538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95891" y="66836"/>
            <a:ext cx="1008784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prstClr val="black"/>
                </a:solidFill>
                <a:latin typeface="Calibri" panose="020F0502020204030204"/>
              </a:rPr>
              <a:t>I</a:t>
            </a:r>
            <a:r>
              <a:rPr lang="en-IN" sz="2400" b="1" dirty="0">
                <a:solidFill>
                  <a:prstClr val="black"/>
                </a:solidFill>
                <a:latin typeface="Calibri" panose="020F0502020204030204"/>
              </a:rPr>
              <a:t>P Audio Software</a:t>
            </a:r>
            <a:endParaRPr kumimoji="0" lang="en-IN"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736" y="133933"/>
            <a:ext cx="1361581" cy="293358"/>
          </a:xfrm>
          <a:prstGeom prst="rect">
            <a:avLst/>
          </a:prstGeom>
        </p:spPr>
      </p:pic>
      <p:pic>
        <p:nvPicPr>
          <p:cNvPr id="2" name="Picture 1"/>
          <p:cNvPicPr>
            <a:picLocks noChangeAspect="1"/>
          </p:cNvPicPr>
          <p:nvPr/>
        </p:nvPicPr>
        <p:blipFill>
          <a:blip r:embed="rId3"/>
          <a:stretch>
            <a:fillRect/>
          </a:stretch>
        </p:blipFill>
        <p:spPr>
          <a:xfrm>
            <a:off x="453676" y="1518468"/>
            <a:ext cx="10610850" cy="4076700"/>
          </a:xfrm>
          <a:prstGeom prst="rect">
            <a:avLst/>
          </a:prstGeom>
        </p:spPr>
      </p:pic>
      <p:pic>
        <p:nvPicPr>
          <p:cNvPr id="4" name="Picture 3"/>
          <p:cNvPicPr>
            <a:picLocks noChangeAspect="1"/>
          </p:cNvPicPr>
          <p:nvPr/>
        </p:nvPicPr>
        <p:blipFill>
          <a:blip r:embed="rId4"/>
          <a:stretch>
            <a:fillRect/>
          </a:stretch>
        </p:blipFill>
        <p:spPr>
          <a:xfrm>
            <a:off x="3382296" y="723270"/>
            <a:ext cx="961103" cy="795198"/>
          </a:xfrm>
          <a:prstGeom prst="rect">
            <a:avLst/>
          </a:prstGeom>
        </p:spPr>
      </p:pic>
      <p:pic>
        <p:nvPicPr>
          <p:cNvPr id="5" name="Picture 4"/>
          <p:cNvPicPr>
            <a:picLocks noChangeAspect="1"/>
          </p:cNvPicPr>
          <p:nvPr/>
        </p:nvPicPr>
        <p:blipFill>
          <a:blip r:embed="rId5"/>
          <a:stretch>
            <a:fillRect/>
          </a:stretch>
        </p:blipFill>
        <p:spPr>
          <a:xfrm>
            <a:off x="6343059" y="761322"/>
            <a:ext cx="928960" cy="757146"/>
          </a:xfrm>
          <a:prstGeom prst="rect">
            <a:avLst/>
          </a:prstGeom>
        </p:spPr>
      </p:pic>
      <p:pic>
        <p:nvPicPr>
          <p:cNvPr id="7" name="Picture 6"/>
          <p:cNvPicPr>
            <a:picLocks noChangeAspect="1"/>
          </p:cNvPicPr>
          <p:nvPr/>
        </p:nvPicPr>
        <p:blipFill>
          <a:blip r:embed="rId6"/>
          <a:stretch>
            <a:fillRect/>
          </a:stretch>
        </p:blipFill>
        <p:spPr>
          <a:xfrm>
            <a:off x="9252155" y="668301"/>
            <a:ext cx="635246" cy="813590"/>
          </a:xfrm>
          <a:prstGeom prst="rect">
            <a:avLst/>
          </a:prstGeom>
        </p:spPr>
      </p:pic>
    </p:spTree>
    <p:extLst>
      <p:ext uri="{BB962C8B-B14F-4D97-AF65-F5344CB8AC3E}">
        <p14:creationId xmlns:p14="http://schemas.microsoft.com/office/powerpoint/2010/main" val="340639751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69053" y="565077"/>
            <a:ext cx="114538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95891" y="66836"/>
            <a:ext cx="5391677" cy="461665"/>
          </a:xfrm>
          <a:prstGeom prst="rect">
            <a:avLst/>
          </a:prstGeom>
          <a:noFill/>
        </p:spPr>
        <p:txBody>
          <a:bodyPr wrap="square" rtlCol="0">
            <a:spAutoFit/>
          </a:bodyPr>
          <a:lstStyle/>
          <a:p>
            <a:r>
              <a:rPr lang="en-IN" sz="2400" b="1" dirty="0">
                <a:solidFill>
                  <a:prstClr val="black"/>
                </a:solidFill>
              </a:rPr>
              <a:t>IP Audio Software – Audio Manager</a:t>
            </a:r>
          </a:p>
        </p:txBody>
      </p:sp>
      <p:pic>
        <p:nvPicPr>
          <p:cNvPr id="10" name="图片 1" descr="AM"/>
          <p:cNvPicPr>
            <a:picLocks noChangeAspect="1"/>
          </p:cNvPicPr>
          <p:nvPr/>
        </p:nvPicPr>
        <p:blipFill>
          <a:blip r:embed="rId2"/>
          <a:stretch>
            <a:fillRect/>
          </a:stretch>
        </p:blipFill>
        <p:spPr>
          <a:xfrm>
            <a:off x="114817" y="767389"/>
            <a:ext cx="5652000" cy="4793969"/>
          </a:xfrm>
          <a:prstGeom prst="rect">
            <a:avLst/>
          </a:prstGeom>
        </p:spPr>
      </p:pic>
      <p:sp>
        <p:nvSpPr>
          <p:cNvPr id="11" name="五边形 25"/>
          <p:cNvSpPr/>
          <p:nvPr/>
        </p:nvSpPr>
        <p:spPr>
          <a:xfrm>
            <a:off x="5185292" y="2483159"/>
            <a:ext cx="1510030" cy="514350"/>
          </a:xfrm>
          <a:prstGeom prst="homePlate">
            <a:avLst/>
          </a:prstGeom>
          <a:solidFill>
            <a:srgbClr val="008039"/>
          </a:solidFill>
          <a:ln>
            <a:solidFill>
              <a:srgbClr val="0080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dirty="0">
                <a:solidFill>
                  <a:prstClr val="white"/>
                </a:solidFill>
              </a:rPr>
              <a:t>Feature</a:t>
            </a:r>
          </a:p>
        </p:txBody>
      </p:sp>
      <p:sp>
        <p:nvSpPr>
          <p:cNvPr id="12" name="文本框 2"/>
          <p:cNvSpPr txBox="1"/>
          <p:nvPr/>
        </p:nvSpPr>
        <p:spPr>
          <a:xfrm>
            <a:off x="6695322" y="867124"/>
            <a:ext cx="5349194" cy="4278094"/>
          </a:xfrm>
          <a:prstGeom prst="rect">
            <a:avLst/>
          </a:prstGeom>
          <a:noFill/>
        </p:spPr>
        <p:txBody>
          <a:bodyPr wrap="square" rtlCol="0">
            <a:spAutoFit/>
          </a:bodyPr>
          <a:lstStyle/>
          <a:p>
            <a:endParaRPr lang="zh-CN" altLang="en-US" sz="1600" dirty="0">
              <a:solidFill>
                <a:prstClr val="black"/>
              </a:solidFill>
              <a:cs typeface="Calibri" panose="020F0502020204030204" charset="0"/>
            </a:endParaRPr>
          </a:p>
          <a:p>
            <a:endParaRPr lang="zh-CN" altLang="en-US" sz="1600" dirty="0">
              <a:solidFill>
                <a:prstClr val="black"/>
              </a:solidFill>
              <a:cs typeface="Calibri" panose="020F0502020204030204" charset="0"/>
            </a:endParaRPr>
          </a:p>
          <a:p>
            <a:pPr marL="285750" indent="-285750">
              <a:buClr>
                <a:srgbClr val="548235"/>
              </a:buClr>
              <a:buFont typeface="Wingdings" panose="05000000000000000000" charset="0"/>
              <a:buChar char="l"/>
            </a:pPr>
            <a:r>
              <a:rPr lang="zh-CN" altLang="en-US" sz="1600" dirty="0">
                <a:solidFill>
                  <a:prstClr val="black"/>
                </a:solidFill>
                <a:cs typeface="Calibri" panose="020F0502020204030204" charset="0"/>
              </a:rPr>
              <a:t>Easy manageable audio system</a:t>
            </a:r>
            <a:r>
              <a:rPr lang="en-US" altLang="zh-CN" sz="1600" dirty="0">
                <a:solidFill>
                  <a:prstClr val="black"/>
                </a:solidFill>
                <a:cs typeface="Calibri" panose="020F0502020204030204" charset="0"/>
              </a:rPr>
              <a:t> </a:t>
            </a:r>
            <a:r>
              <a:rPr lang="zh-CN" altLang="en-US" sz="1600" dirty="0">
                <a:solidFill>
                  <a:prstClr val="black"/>
                </a:solidFill>
                <a:cs typeface="Calibri" panose="020F0502020204030204" charset="0"/>
                <a:sym typeface="+mn-ea"/>
              </a:rPr>
              <a:t>for</a:t>
            </a:r>
            <a:r>
              <a:rPr lang="en-US" altLang="zh-CN" sz="1600" dirty="0">
                <a:solidFill>
                  <a:prstClr val="black"/>
                </a:solidFill>
                <a:cs typeface="Calibri" panose="020F0502020204030204" charset="0"/>
                <a:sym typeface="+mn-ea"/>
              </a:rPr>
              <a:t> </a:t>
            </a:r>
            <a:r>
              <a:rPr lang="zh-CN" altLang="en-US" sz="1600" dirty="0">
                <a:solidFill>
                  <a:prstClr val="black"/>
                </a:solidFill>
                <a:cs typeface="Calibri" panose="020F0502020204030204" charset="0"/>
                <a:sym typeface="+mn-ea"/>
              </a:rPr>
              <a:t>entire Tonmind </a:t>
            </a:r>
            <a:r>
              <a:rPr lang="en-US" altLang="zh-CN" sz="1600" dirty="0">
                <a:solidFill>
                  <a:prstClr val="black"/>
                </a:solidFill>
                <a:cs typeface="Calibri" panose="020F0502020204030204" charset="0"/>
                <a:sym typeface="+mn-ea"/>
              </a:rPr>
              <a:t>IP</a:t>
            </a:r>
            <a:r>
              <a:rPr lang="zh-CN" altLang="en-US" sz="1600" dirty="0">
                <a:solidFill>
                  <a:prstClr val="black"/>
                </a:solidFill>
                <a:cs typeface="Calibri" panose="020F0502020204030204" charset="0"/>
                <a:sym typeface="+mn-ea"/>
              </a:rPr>
              <a:t> audio.</a:t>
            </a:r>
            <a:endParaRPr lang="zh-CN" altLang="en-US" sz="1600" dirty="0">
              <a:solidFill>
                <a:prstClr val="black"/>
              </a:solidFill>
              <a:cs typeface="Calibri" panose="020F0502020204030204" charset="0"/>
            </a:endParaRPr>
          </a:p>
          <a:p>
            <a:pPr marL="285750" indent="-285750">
              <a:buClr>
                <a:srgbClr val="548235"/>
              </a:buClr>
              <a:buFont typeface="Wingdings" panose="05000000000000000000" charset="0"/>
              <a:buChar char="l"/>
            </a:pPr>
            <a:endParaRPr lang="zh-CN" altLang="en-US" sz="1600" dirty="0">
              <a:solidFill>
                <a:prstClr val="black"/>
              </a:solidFill>
              <a:cs typeface="Calibri" panose="020F0502020204030204" charset="0"/>
            </a:endParaRPr>
          </a:p>
          <a:p>
            <a:pPr marL="285750" indent="-285750">
              <a:buClr>
                <a:srgbClr val="548235"/>
              </a:buClr>
              <a:buFont typeface="Wingdings" panose="05000000000000000000" charset="0"/>
              <a:buChar char="l"/>
            </a:pPr>
            <a:r>
              <a:rPr lang="zh-CN" altLang="en-US" sz="1600" dirty="0">
                <a:solidFill>
                  <a:prstClr val="black"/>
                </a:solidFill>
                <a:cs typeface="Calibri" panose="020F0502020204030204" charset="0"/>
              </a:rPr>
              <a:t>Support RTP Multicast.</a:t>
            </a:r>
            <a:r>
              <a:rPr lang="en-US" altLang="zh-CN" sz="1600" dirty="0">
                <a:solidFill>
                  <a:prstClr val="black"/>
                </a:solidFill>
                <a:cs typeface="Calibri" panose="020F0502020204030204" charset="0"/>
              </a:rPr>
              <a:t> </a:t>
            </a:r>
          </a:p>
          <a:p>
            <a:pPr marL="285750" indent="-285750">
              <a:buClr>
                <a:srgbClr val="548235"/>
              </a:buClr>
              <a:buFont typeface="Wingdings" panose="05000000000000000000" charset="0"/>
              <a:buChar char="l"/>
            </a:pPr>
            <a:endParaRPr lang="en-US" altLang="zh-CN" sz="1600" dirty="0">
              <a:solidFill>
                <a:prstClr val="black"/>
              </a:solidFill>
              <a:cs typeface="Calibri" panose="020F0502020204030204" charset="0"/>
            </a:endParaRPr>
          </a:p>
          <a:p>
            <a:pPr marL="285750" indent="-285750">
              <a:buClr>
                <a:srgbClr val="548235"/>
              </a:buClr>
              <a:buFont typeface="Wingdings" panose="05000000000000000000" charset="0"/>
              <a:buChar char="l"/>
            </a:pPr>
            <a:r>
              <a:rPr lang="zh-CN" altLang="en-US" sz="1600" dirty="0">
                <a:solidFill>
                  <a:prstClr val="black"/>
                </a:solidFill>
                <a:cs typeface="Calibri" panose="020F0502020204030204" charset="0"/>
              </a:rPr>
              <a:t>Support built-in bell ringing.</a:t>
            </a:r>
          </a:p>
          <a:p>
            <a:pPr>
              <a:buClr>
                <a:srgbClr val="548235"/>
              </a:buClr>
              <a:buFont typeface="Wingdings" panose="05000000000000000000" charset="0"/>
              <a:buNone/>
            </a:pPr>
            <a:endParaRPr lang="zh-CN" altLang="en-US" sz="1600" dirty="0">
              <a:solidFill>
                <a:prstClr val="black"/>
              </a:solidFill>
              <a:cs typeface="Calibri" panose="020F0502020204030204" charset="0"/>
            </a:endParaRPr>
          </a:p>
          <a:p>
            <a:pPr marL="285750" indent="-285750">
              <a:buClr>
                <a:srgbClr val="548235"/>
              </a:buClr>
              <a:buFont typeface="Wingdings" panose="05000000000000000000" charset="0"/>
              <a:buChar char="l"/>
            </a:pPr>
            <a:r>
              <a:rPr lang="zh-CN" altLang="en-US" sz="1600" dirty="0">
                <a:solidFill>
                  <a:prstClr val="black"/>
                </a:solidFill>
                <a:cs typeface="Calibri" panose="020F0502020204030204" charset="0"/>
              </a:rPr>
              <a:t>Multi zones management.</a:t>
            </a:r>
          </a:p>
          <a:p>
            <a:pPr marL="285750" indent="-285750">
              <a:buClr>
                <a:srgbClr val="548235"/>
              </a:buClr>
              <a:buFont typeface="Wingdings" panose="05000000000000000000" charset="0"/>
              <a:buChar char="l"/>
            </a:pPr>
            <a:endParaRPr lang="zh-CN" altLang="en-US" sz="1600" dirty="0">
              <a:solidFill>
                <a:prstClr val="black"/>
              </a:solidFill>
              <a:cs typeface="Calibri" panose="020F0502020204030204" charset="0"/>
            </a:endParaRPr>
          </a:p>
          <a:p>
            <a:pPr marL="285750" indent="-285750">
              <a:buClr>
                <a:srgbClr val="548235"/>
              </a:buClr>
              <a:buFont typeface="Wingdings" panose="05000000000000000000" charset="0"/>
              <a:buChar char="l"/>
            </a:pPr>
            <a:r>
              <a:rPr lang="zh-CN" altLang="en-US" sz="1600" dirty="0">
                <a:solidFill>
                  <a:prstClr val="black"/>
                </a:solidFill>
                <a:cs typeface="Calibri" panose="020F0502020204030204" charset="0"/>
              </a:rPr>
              <a:t>Multi kinds of audio streams.</a:t>
            </a:r>
          </a:p>
          <a:p>
            <a:pPr marL="285750" indent="-285750">
              <a:buClr>
                <a:srgbClr val="548235"/>
              </a:buClr>
              <a:buFont typeface="Wingdings" panose="05000000000000000000" charset="0"/>
              <a:buChar char="l"/>
            </a:pPr>
            <a:endParaRPr lang="zh-CN" altLang="en-US" sz="1600" dirty="0">
              <a:solidFill>
                <a:prstClr val="black"/>
              </a:solidFill>
              <a:cs typeface="Calibri" panose="020F0502020204030204" charset="0"/>
            </a:endParaRPr>
          </a:p>
          <a:p>
            <a:pPr marL="285750" indent="-285750">
              <a:buClr>
                <a:srgbClr val="548235"/>
              </a:buClr>
              <a:buFont typeface="Wingdings" panose="05000000000000000000" charset="0"/>
              <a:buChar char="l"/>
            </a:pPr>
            <a:r>
              <a:rPr lang="zh-CN" altLang="en-US" sz="1600" dirty="0">
                <a:solidFill>
                  <a:prstClr val="black"/>
                </a:solidFill>
                <a:cs typeface="Calibri" panose="020F0502020204030204" charset="0"/>
              </a:rPr>
              <a:t>Flexible schedule configuration.</a:t>
            </a:r>
          </a:p>
          <a:p>
            <a:pPr marL="285750" indent="-285750">
              <a:buClr>
                <a:srgbClr val="548235"/>
              </a:buClr>
              <a:buFont typeface="Wingdings" panose="05000000000000000000" charset="0"/>
              <a:buChar char="l"/>
            </a:pPr>
            <a:endParaRPr lang="zh-CN" altLang="en-US" sz="1600" dirty="0">
              <a:solidFill>
                <a:prstClr val="black"/>
              </a:solidFill>
              <a:cs typeface="Calibri" panose="020F0502020204030204" charset="0"/>
            </a:endParaRPr>
          </a:p>
          <a:p>
            <a:pPr marL="285750" indent="-285750">
              <a:buClr>
                <a:srgbClr val="548235"/>
              </a:buClr>
              <a:buFont typeface="Wingdings" panose="05000000000000000000" charset="0"/>
              <a:buChar char="l"/>
            </a:pPr>
            <a:r>
              <a:rPr lang="zh-CN" altLang="en-US" sz="1600" dirty="0">
                <a:solidFill>
                  <a:prstClr val="black"/>
                </a:solidFill>
                <a:cs typeface="Calibri" panose="020F0502020204030204" charset="0"/>
              </a:rPr>
              <a:t>Compatible with universal windows music players.</a:t>
            </a:r>
          </a:p>
          <a:p>
            <a:pPr marL="285750" indent="-285750">
              <a:buClr>
                <a:srgbClr val="548235"/>
              </a:buClr>
              <a:buFont typeface="Wingdings" panose="05000000000000000000" charset="0"/>
              <a:buChar char="l"/>
            </a:pPr>
            <a:endParaRPr lang="zh-CN" altLang="en-US" sz="1600" dirty="0">
              <a:solidFill>
                <a:prstClr val="black"/>
              </a:solidFill>
              <a:cs typeface="Calibri" panose="020F0502020204030204" charset="0"/>
            </a:endParaRPr>
          </a:p>
          <a:p>
            <a:pPr marL="285750" indent="-285750">
              <a:buClr>
                <a:srgbClr val="548235"/>
              </a:buClr>
              <a:buFont typeface="Wingdings" panose="05000000000000000000" charset="0"/>
              <a:buChar char="l"/>
            </a:pPr>
            <a:r>
              <a:rPr lang="en-US" altLang="zh-CN" sz="1600" dirty="0">
                <a:solidFill>
                  <a:prstClr val="black"/>
                </a:solidFill>
                <a:cs typeface="Calibri" panose="020F0502020204030204" charset="0"/>
              </a:rPr>
              <a:t>Register to PA system via SIP trunk</a:t>
            </a: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83736" y="133933"/>
            <a:ext cx="1361581" cy="293358"/>
          </a:xfrm>
          <a:prstGeom prst="rect">
            <a:avLst/>
          </a:prstGeom>
        </p:spPr>
      </p:pic>
    </p:spTree>
    <p:extLst>
      <p:ext uri="{BB962C8B-B14F-4D97-AF65-F5344CB8AC3E}">
        <p14:creationId xmlns:p14="http://schemas.microsoft.com/office/powerpoint/2010/main" val="96693376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69053" y="565077"/>
            <a:ext cx="114538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95891" y="66836"/>
            <a:ext cx="5391677" cy="461665"/>
          </a:xfrm>
          <a:prstGeom prst="rect">
            <a:avLst/>
          </a:prstGeom>
          <a:noFill/>
        </p:spPr>
        <p:txBody>
          <a:bodyPr wrap="square" rtlCol="0">
            <a:spAutoFit/>
          </a:bodyPr>
          <a:lstStyle/>
          <a:p>
            <a:r>
              <a:rPr lang="en-IN" sz="2400" b="1" dirty="0">
                <a:solidFill>
                  <a:prstClr val="black"/>
                </a:solidFill>
              </a:rPr>
              <a:t>PA System </a:t>
            </a:r>
            <a:r>
              <a:rPr lang="en-IN" sz="2400" b="1" dirty="0" err="1">
                <a:solidFill>
                  <a:prstClr val="black"/>
                </a:solidFill>
              </a:rPr>
              <a:t>Lite</a:t>
            </a:r>
            <a:endParaRPr lang="en-IN" sz="2400" b="1" dirty="0">
              <a:solidFill>
                <a:prstClr val="black"/>
              </a:solidFill>
            </a:endParaRP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736" y="133933"/>
            <a:ext cx="1361581" cy="293358"/>
          </a:xfrm>
          <a:prstGeom prst="rect">
            <a:avLst/>
          </a:prstGeom>
        </p:spPr>
      </p:pic>
      <p:pic>
        <p:nvPicPr>
          <p:cNvPr id="10" name="图片 23" descr="PA System lite"/>
          <p:cNvPicPr>
            <a:picLocks noChangeAspect="1"/>
          </p:cNvPicPr>
          <p:nvPr/>
        </p:nvPicPr>
        <p:blipFill>
          <a:blip r:embed="rId3"/>
          <a:stretch>
            <a:fillRect/>
          </a:stretch>
        </p:blipFill>
        <p:spPr>
          <a:xfrm>
            <a:off x="103387" y="865985"/>
            <a:ext cx="5616000" cy="4532075"/>
          </a:xfrm>
          <a:prstGeom prst="rect">
            <a:avLst/>
          </a:prstGeom>
        </p:spPr>
      </p:pic>
      <p:sp>
        <p:nvSpPr>
          <p:cNvPr id="11" name="五边形 25"/>
          <p:cNvSpPr/>
          <p:nvPr/>
        </p:nvSpPr>
        <p:spPr>
          <a:xfrm>
            <a:off x="5403097" y="3029430"/>
            <a:ext cx="1510030" cy="514350"/>
          </a:xfrm>
          <a:prstGeom prst="homePlate">
            <a:avLst/>
          </a:prstGeom>
          <a:solidFill>
            <a:srgbClr val="008039"/>
          </a:solidFill>
          <a:ln>
            <a:solidFill>
              <a:srgbClr val="0080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a:solidFill>
                  <a:prstClr val="white"/>
                </a:solidFill>
              </a:rPr>
              <a:t>Feature</a:t>
            </a:r>
          </a:p>
        </p:txBody>
      </p:sp>
      <p:sp>
        <p:nvSpPr>
          <p:cNvPr id="12" name="文本框 26"/>
          <p:cNvSpPr txBox="1"/>
          <p:nvPr/>
        </p:nvSpPr>
        <p:spPr>
          <a:xfrm>
            <a:off x="7283967" y="950267"/>
            <a:ext cx="4538980" cy="4523105"/>
          </a:xfrm>
          <a:prstGeom prst="rect">
            <a:avLst/>
          </a:prstGeom>
          <a:noFill/>
        </p:spPr>
        <p:txBody>
          <a:bodyPr wrap="square" rtlCol="0">
            <a:spAutoFit/>
          </a:bodyPr>
          <a:lstStyle/>
          <a:p>
            <a:endParaRPr lang="zh-CN" altLang="en-US" sz="1600">
              <a:solidFill>
                <a:prstClr val="black"/>
              </a:solidFill>
              <a:cs typeface="Calibri" panose="020F0502020204030204" charset="0"/>
            </a:endParaRPr>
          </a:p>
          <a:p>
            <a:pPr>
              <a:buClr>
                <a:srgbClr val="548235"/>
              </a:buClr>
              <a:buFont typeface="Wingdings" panose="05000000000000000000" charset="0"/>
              <a:buChar char="l"/>
            </a:pPr>
            <a:r>
              <a:rPr lang="en-US" altLang="zh-CN" sz="1600">
                <a:solidFill>
                  <a:prstClr val="black"/>
                </a:solidFill>
                <a:cs typeface="Calibri" panose="020F0502020204030204" charset="0"/>
              </a:rPr>
              <a:t> Single user interface</a:t>
            </a:r>
            <a:r>
              <a:rPr lang="zh-CN" altLang="en-US" sz="1600">
                <a:solidFill>
                  <a:prstClr val="black"/>
                </a:solidFill>
                <a:cs typeface="Calibri" panose="020F0502020204030204" charset="0"/>
              </a:rPr>
              <a:t> audio system.</a:t>
            </a:r>
          </a:p>
          <a:p>
            <a:pPr>
              <a:buClr>
                <a:srgbClr val="548235"/>
              </a:buClr>
              <a:buFont typeface="Wingdings" panose="05000000000000000000" charset="0"/>
              <a:buChar char="l"/>
            </a:pPr>
            <a:endParaRPr lang="zh-CN" altLang="en-US" sz="1600">
              <a:solidFill>
                <a:prstClr val="black"/>
              </a:solidFill>
              <a:cs typeface="Calibri" panose="020F0502020204030204" charset="0"/>
            </a:endParaRPr>
          </a:p>
          <a:p>
            <a:pPr>
              <a:buClr>
                <a:srgbClr val="548235"/>
              </a:buClr>
              <a:buFont typeface="Wingdings" panose="05000000000000000000" charset="0"/>
              <a:buChar char="l"/>
            </a:pPr>
            <a:r>
              <a:rPr lang="en-US" altLang="zh-CN" sz="1600">
                <a:solidFill>
                  <a:prstClr val="black"/>
                </a:solidFill>
                <a:cs typeface="Calibri" panose="020F0502020204030204" charset="0"/>
              </a:rPr>
              <a:t> </a:t>
            </a:r>
            <a:r>
              <a:rPr lang="zh-CN" altLang="en-US" sz="1600">
                <a:solidFill>
                  <a:prstClr val="black"/>
                </a:solidFill>
                <a:cs typeface="Calibri" panose="020F0502020204030204" charset="0"/>
              </a:rPr>
              <a:t>Support RTP Multicast</a:t>
            </a:r>
            <a:r>
              <a:rPr lang="en-US" altLang="zh-CN" sz="1600">
                <a:solidFill>
                  <a:prstClr val="black"/>
                </a:solidFill>
                <a:cs typeface="Calibri" panose="020F0502020204030204" charset="0"/>
              </a:rPr>
              <a:t> and </a:t>
            </a:r>
            <a:r>
              <a:rPr lang="zh-CN" altLang="en-US" sz="1600">
                <a:solidFill>
                  <a:prstClr val="black"/>
                </a:solidFill>
                <a:cs typeface="Calibri" panose="020F0502020204030204" charset="0"/>
                <a:sym typeface="+mn-ea"/>
              </a:rPr>
              <a:t>SIP extensions</a:t>
            </a:r>
            <a:endParaRPr lang="zh-CN" altLang="en-US" sz="1600">
              <a:solidFill>
                <a:prstClr val="black"/>
              </a:solidFill>
              <a:cs typeface="Calibri" panose="020F0502020204030204" charset="0"/>
            </a:endParaRPr>
          </a:p>
          <a:p>
            <a:pPr>
              <a:buClr>
                <a:srgbClr val="548235"/>
              </a:buClr>
              <a:buFont typeface="Wingdings" panose="05000000000000000000" charset="0"/>
              <a:buNone/>
            </a:pPr>
            <a:endParaRPr lang="zh-CN" altLang="en-US" sz="1600">
              <a:solidFill>
                <a:prstClr val="black"/>
              </a:solidFill>
              <a:cs typeface="Calibri" panose="020F0502020204030204" charset="0"/>
            </a:endParaRPr>
          </a:p>
          <a:p>
            <a:pPr>
              <a:buClr>
                <a:srgbClr val="548235"/>
              </a:buClr>
              <a:buFont typeface="Wingdings" panose="05000000000000000000" charset="0"/>
              <a:buChar char="l"/>
            </a:pPr>
            <a:r>
              <a:rPr lang="en-US" altLang="zh-CN" sz="1600">
                <a:solidFill>
                  <a:prstClr val="black"/>
                </a:solidFill>
                <a:cs typeface="Calibri" panose="020F0502020204030204" charset="0"/>
              </a:rPr>
              <a:t> B</a:t>
            </a:r>
            <a:r>
              <a:rPr lang="zh-CN" altLang="en-US" sz="1600">
                <a:solidFill>
                  <a:prstClr val="black"/>
                </a:solidFill>
                <a:cs typeface="Calibri" panose="020F0502020204030204" charset="0"/>
              </a:rPr>
              <a:t>uilt-in bell ringing.</a:t>
            </a:r>
          </a:p>
          <a:p>
            <a:pPr>
              <a:buClr>
                <a:srgbClr val="548235"/>
              </a:buClr>
              <a:buFont typeface="Wingdings" panose="05000000000000000000" charset="0"/>
              <a:buChar char="l"/>
            </a:pPr>
            <a:endParaRPr lang="zh-CN" altLang="en-US" sz="1600">
              <a:solidFill>
                <a:prstClr val="black"/>
              </a:solidFill>
              <a:cs typeface="Calibri" panose="020F0502020204030204" charset="0"/>
            </a:endParaRPr>
          </a:p>
          <a:p>
            <a:pPr>
              <a:buClr>
                <a:srgbClr val="548235"/>
              </a:buClr>
              <a:buFont typeface="Wingdings" panose="05000000000000000000" charset="0"/>
              <a:buChar char="l"/>
            </a:pPr>
            <a:r>
              <a:rPr lang="en-US" altLang="zh-CN" sz="1600">
                <a:solidFill>
                  <a:prstClr val="black"/>
                </a:solidFill>
                <a:cs typeface="Calibri" panose="020F0502020204030204" charset="0"/>
              </a:rPr>
              <a:t> </a:t>
            </a:r>
            <a:r>
              <a:rPr lang="zh-CN" altLang="en-US" sz="1600">
                <a:solidFill>
                  <a:prstClr val="black"/>
                </a:solidFill>
                <a:cs typeface="Calibri" panose="020F0502020204030204" charset="0"/>
              </a:rPr>
              <a:t>Multi zones management.</a:t>
            </a:r>
          </a:p>
          <a:p>
            <a:pPr>
              <a:buClr>
                <a:srgbClr val="548235"/>
              </a:buClr>
              <a:buFont typeface="Wingdings" panose="05000000000000000000" charset="0"/>
              <a:buChar char="l"/>
            </a:pPr>
            <a:endParaRPr lang="zh-CN" altLang="en-US" sz="1600">
              <a:solidFill>
                <a:prstClr val="black"/>
              </a:solidFill>
              <a:cs typeface="Calibri" panose="020F0502020204030204" charset="0"/>
            </a:endParaRPr>
          </a:p>
          <a:p>
            <a:pPr>
              <a:buClr>
                <a:srgbClr val="548235"/>
              </a:buClr>
              <a:buFont typeface="Wingdings" panose="05000000000000000000" charset="0"/>
              <a:buChar char="l"/>
            </a:pPr>
            <a:r>
              <a:rPr lang="en-US" altLang="zh-CN" sz="1600">
                <a:solidFill>
                  <a:prstClr val="black"/>
                </a:solidFill>
                <a:cs typeface="Calibri" panose="020F0502020204030204" charset="0"/>
              </a:rPr>
              <a:t> </a:t>
            </a:r>
            <a:r>
              <a:rPr lang="zh-CN" altLang="en-US" sz="1600">
                <a:solidFill>
                  <a:prstClr val="black"/>
                </a:solidFill>
                <a:cs typeface="Calibri" panose="020F0502020204030204" charset="0"/>
              </a:rPr>
              <a:t>Multi kinds of audio streams.</a:t>
            </a:r>
          </a:p>
          <a:p>
            <a:pPr>
              <a:buClr>
                <a:srgbClr val="548235"/>
              </a:buClr>
              <a:buFont typeface="Wingdings" panose="05000000000000000000" charset="0"/>
              <a:buChar char="l"/>
            </a:pPr>
            <a:endParaRPr lang="zh-CN" altLang="en-US" sz="1600">
              <a:solidFill>
                <a:prstClr val="black"/>
              </a:solidFill>
              <a:cs typeface="Calibri" panose="020F0502020204030204" charset="0"/>
            </a:endParaRPr>
          </a:p>
          <a:p>
            <a:pPr>
              <a:buClr>
                <a:srgbClr val="548235"/>
              </a:buClr>
              <a:buFont typeface="Wingdings" panose="05000000000000000000" charset="0"/>
              <a:buChar char="l"/>
            </a:pPr>
            <a:r>
              <a:rPr lang="en-US" altLang="zh-CN" sz="1600">
                <a:solidFill>
                  <a:prstClr val="black"/>
                </a:solidFill>
                <a:cs typeface="Calibri" panose="020F0502020204030204" charset="0"/>
              </a:rPr>
              <a:t> </a:t>
            </a:r>
            <a:r>
              <a:rPr lang="zh-CN" altLang="en-US" sz="1600">
                <a:solidFill>
                  <a:prstClr val="black"/>
                </a:solidFill>
                <a:cs typeface="Calibri" panose="020F0502020204030204" charset="0"/>
              </a:rPr>
              <a:t>Flexible schedule configuration</a:t>
            </a:r>
          </a:p>
          <a:p>
            <a:pPr>
              <a:buClr>
                <a:srgbClr val="548235"/>
              </a:buClr>
              <a:buFont typeface="Wingdings" panose="05000000000000000000" charset="0"/>
              <a:buNone/>
            </a:pPr>
            <a:endParaRPr lang="zh-CN" altLang="en-US" sz="1600">
              <a:solidFill>
                <a:prstClr val="black"/>
              </a:solidFill>
              <a:cs typeface="Calibri" panose="020F0502020204030204" charset="0"/>
            </a:endParaRPr>
          </a:p>
          <a:p>
            <a:pPr>
              <a:buClr>
                <a:srgbClr val="548235"/>
              </a:buClr>
              <a:buFont typeface="Wingdings" panose="05000000000000000000" charset="0"/>
              <a:buChar char="l"/>
            </a:pPr>
            <a:r>
              <a:rPr lang="en-US" altLang="zh-CN" sz="1600">
                <a:solidFill>
                  <a:prstClr val="black"/>
                </a:solidFill>
                <a:cs typeface="Calibri" panose="020F0502020204030204" charset="0"/>
              </a:rPr>
              <a:t> </a:t>
            </a:r>
            <a:r>
              <a:rPr lang="zh-CN" altLang="en-US" sz="1600">
                <a:solidFill>
                  <a:prstClr val="black"/>
                </a:solidFill>
                <a:cs typeface="Calibri" panose="020F0502020204030204" charset="0"/>
              </a:rPr>
              <a:t>Compatible with all windows music players.</a:t>
            </a:r>
          </a:p>
          <a:p>
            <a:pPr>
              <a:buClr>
                <a:srgbClr val="548235"/>
              </a:buClr>
              <a:buFont typeface="Wingdings" panose="05000000000000000000" charset="0"/>
              <a:buChar char="l"/>
            </a:pPr>
            <a:endParaRPr lang="zh-CN" altLang="en-US" sz="1600">
              <a:solidFill>
                <a:prstClr val="black"/>
              </a:solidFill>
              <a:cs typeface="Calibri" panose="020F0502020204030204" charset="0"/>
            </a:endParaRPr>
          </a:p>
          <a:p>
            <a:pPr>
              <a:buClr>
                <a:srgbClr val="548235"/>
              </a:buClr>
              <a:buFont typeface="Wingdings" panose="05000000000000000000" charset="0"/>
              <a:buChar char="l"/>
            </a:pPr>
            <a:r>
              <a:rPr lang="en-US" altLang="zh-CN" sz="1600">
                <a:solidFill>
                  <a:prstClr val="black"/>
                </a:solidFill>
                <a:cs typeface="Calibri" panose="020F0502020204030204" charset="0"/>
              </a:rPr>
              <a:t> </a:t>
            </a:r>
            <a:r>
              <a:rPr lang="zh-CN" altLang="en-US" sz="1600">
                <a:solidFill>
                  <a:prstClr val="black"/>
                </a:solidFill>
                <a:cs typeface="Calibri" panose="020F0502020204030204" charset="0"/>
              </a:rPr>
              <a:t>Provide all-in-one unified IP audio solutions.</a:t>
            </a:r>
          </a:p>
          <a:p>
            <a:pPr>
              <a:buClr>
                <a:srgbClr val="548235"/>
              </a:buClr>
              <a:buFont typeface="Wingdings" panose="05000000000000000000" charset="0"/>
              <a:buChar char="l"/>
            </a:pPr>
            <a:endParaRPr lang="zh-CN" altLang="en-US" sz="1600">
              <a:solidFill>
                <a:prstClr val="black"/>
              </a:solidFill>
              <a:cs typeface="Calibri" panose="020F0502020204030204" charset="0"/>
            </a:endParaRPr>
          </a:p>
          <a:p>
            <a:pPr>
              <a:buClr>
                <a:srgbClr val="548235"/>
              </a:buClr>
              <a:buFont typeface="Wingdings" panose="05000000000000000000" charset="0"/>
              <a:buNone/>
            </a:pPr>
            <a:endParaRPr lang="en-US" altLang="zh-CN" sz="1600">
              <a:solidFill>
                <a:prstClr val="black"/>
              </a:solidFill>
              <a:cs typeface="Calibri" panose="020F0502020204030204" charset="0"/>
            </a:endParaRPr>
          </a:p>
        </p:txBody>
      </p:sp>
    </p:spTree>
    <p:extLst>
      <p:ext uri="{BB962C8B-B14F-4D97-AF65-F5344CB8AC3E}">
        <p14:creationId xmlns:p14="http://schemas.microsoft.com/office/powerpoint/2010/main" val="69391237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p:cNvCxnSpPr/>
          <p:nvPr/>
        </p:nvCxnSpPr>
        <p:spPr>
          <a:xfrm>
            <a:off x="369053" y="565077"/>
            <a:ext cx="114538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95891" y="66836"/>
            <a:ext cx="5391677" cy="461665"/>
          </a:xfrm>
          <a:prstGeom prst="rect">
            <a:avLst/>
          </a:prstGeom>
          <a:noFill/>
        </p:spPr>
        <p:txBody>
          <a:bodyPr wrap="square" rtlCol="0">
            <a:spAutoFit/>
          </a:bodyPr>
          <a:lstStyle/>
          <a:p>
            <a:r>
              <a:rPr lang="en-IN" sz="2400" b="1" dirty="0">
                <a:solidFill>
                  <a:prstClr val="black"/>
                </a:solidFill>
              </a:rPr>
              <a:t>PA System Pro</a:t>
            </a:r>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83736" y="133933"/>
            <a:ext cx="1361581" cy="293358"/>
          </a:xfrm>
          <a:prstGeom prst="rect">
            <a:avLst/>
          </a:prstGeom>
        </p:spPr>
      </p:pic>
      <p:pic>
        <p:nvPicPr>
          <p:cNvPr id="8" name="内容占位符 3" descr="PA Pro"/>
          <p:cNvPicPr>
            <a:picLocks noChangeAspect="1"/>
          </p:cNvPicPr>
          <p:nvPr/>
        </p:nvPicPr>
        <p:blipFill>
          <a:blip r:embed="rId3"/>
          <a:stretch>
            <a:fillRect/>
          </a:stretch>
        </p:blipFill>
        <p:spPr>
          <a:xfrm>
            <a:off x="295891" y="850695"/>
            <a:ext cx="5976000" cy="4744385"/>
          </a:xfrm>
          <a:prstGeom prst="rect">
            <a:avLst/>
          </a:prstGeom>
        </p:spPr>
      </p:pic>
      <p:sp>
        <p:nvSpPr>
          <p:cNvPr id="9" name="五边形 25"/>
          <p:cNvSpPr/>
          <p:nvPr/>
        </p:nvSpPr>
        <p:spPr>
          <a:xfrm>
            <a:off x="5257146" y="2454070"/>
            <a:ext cx="1510030" cy="514350"/>
          </a:xfrm>
          <a:prstGeom prst="homePlate">
            <a:avLst/>
          </a:prstGeom>
          <a:solidFill>
            <a:srgbClr val="008039"/>
          </a:solidFill>
          <a:ln>
            <a:solidFill>
              <a:srgbClr val="0080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000" b="1">
                <a:solidFill>
                  <a:prstClr val="white"/>
                </a:solidFill>
              </a:rPr>
              <a:t>Feature</a:t>
            </a:r>
          </a:p>
        </p:txBody>
      </p:sp>
      <p:sp>
        <p:nvSpPr>
          <p:cNvPr id="14" name="文本框 5"/>
          <p:cNvSpPr txBox="1"/>
          <p:nvPr/>
        </p:nvSpPr>
        <p:spPr>
          <a:xfrm>
            <a:off x="6951961" y="846885"/>
            <a:ext cx="5148580" cy="4523105"/>
          </a:xfrm>
          <a:prstGeom prst="rect">
            <a:avLst/>
          </a:prstGeom>
          <a:noFill/>
        </p:spPr>
        <p:txBody>
          <a:bodyPr wrap="square" rtlCol="0">
            <a:spAutoFit/>
          </a:bodyPr>
          <a:lstStyle/>
          <a:p>
            <a:endParaRPr lang="zh-CN" altLang="en-US" sz="1600">
              <a:solidFill>
                <a:prstClr val="black"/>
              </a:solidFill>
              <a:cs typeface="Calibri" panose="020F0502020204030204" charset="0"/>
            </a:endParaRPr>
          </a:p>
          <a:p>
            <a:pPr>
              <a:buClr>
                <a:srgbClr val="548235"/>
              </a:buClr>
              <a:buFont typeface="Wingdings" panose="05000000000000000000" charset="0"/>
              <a:buChar char="l"/>
            </a:pPr>
            <a:r>
              <a:rPr lang="en-US" altLang="zh-CN" sz="1600">
                <a:solidFill>
                  <a:prstClr val="black"/>
                </a:solidFill>
                <a:cs typeface="Calibri" panose="020F0502020204030204" charset="0"/>
                <a:sym typeface="+mn-ea"/>
              </a:rPr>
              <a:t> Multi clients log in and control</a:t>
            </a:r>
          </a:p>
          <a:p>
            <a:pPr>
              <a:buClr>
                <a:srgbClr val="548235"/>
              </a:buClr>
              <a:buFont typeface="Wingdings" panose="05000000000000000000" charset="0"/>
              <a:buChar char="l"/>
            </a:pPr>
            <a:endParaRPr lang="en-US" altLang="zh-CN" sz="1600">
              <a:solidFill>
                <a:prstClr val="black"/>
              </a:solidFill>
              <a:cs typeface="Calibri" panose="020F0502020204030204" charset="0"/>
              <a:sym typeface="+mn-ea"/>
            </a:endParaRPr>
          </a:p>
          <a:p>
            <a:pPr>
              <a:buClr>
                <a:srgbClr val="548235"/>
              </a:buClr>
              <a:buFont typeface="Wingdings" panose="05000000000000000000" charset="0"/>
              <a:buChar char="l"/>
            </a:pPr>
            <a:r>
              <a:rPr lang="en-US" altLang="zh-CN" sz="1600">
                <a:solidFill>
                  <a:prstClr val="black"/>
                </a:solidFill>
                <a:sym typeface="+mn-ea"/>
              </a:rPr>
              <a:t> Scalable via SIP trunk</a:t>
            </a:r>
            <a:endParaRPr lang="en-US" altLang="zh-CN" sz="1600">
              <a:solidFill>
                <a:prstClr val="black"/>
              </a:solidFill>
              <a:cs typeface="Calibri" panose="020F0502020204030204" charset="0"/>
              <a:sym typeface="+mn-ea"/>
            </a:endParaRPr>
          </a:p>
          <a:p>
            <a:pPr>
              <a:buClr>
                <a:srgbClr val="548235"/>
              </a:buClr>
              <a:buFont typeface="Wingdings" panose="05000000000000000000" charset="0"/>
              <a:buChar char="l"/>
            </a:pPr>
            <a:endParaRPr lang="en-US" altLang="zh-CN" sz="1600">
              <a:solidFill>
                <a:prstClr val="black"/>
              </a:solidFill>
              <a:cs typeface="Calibri" panose="020F0502020204030204" charset="0"/>
              <a:sym typeface="+mn-ea"/>
            </a:endParaRPr>
          </a:p>
          <a:p>
            <a:pPr>
              <a:buClr>
                <a:srgbClr val="548235"/>
              </a:buClr>
              <a:buFont typeface="Wingdings" panose="05000000000000000000" charset="0"/>
              <a:buChar char="l"/>
            </a:pPr>
            <a:r>
              <a:rPr lang="en-US" altLang="zh-CN" sz="1600">
                <a:solidFill>
                  <a:prstClr val="black"/>
                </a:solidFill>
                <a:cs typeface="Calibri" panose="020F0502020204030204" charset="0"/>
                <a:sym typeface="+mn-ea"/>
              </a:rPr>
              <a:t> Able for IP video connecttion</a:t>
            </a:r>
          </a:p>
          <a:p>
            <a:pPr>
              <a:buClr>
                <a:srgbClr val="548235"/>
              </a:buClr>
              <a:buFont typeface="Wingdings" panose="05000000000000000000" charset="0"/>
              <a:buNone/>
            </a:pPr>
            <a:endParaRPr lang="en-US" altLang="zh-CN" sz="1600">
              <a:solidFill>
                <a:prstClr val="black"/>
              </a:solidFill>
              <a:cs typeface="Calibri" panose="020F0502020204030204" charset="0"/>
              <a:sym typeface="+mn-ea"/>
            </a:endParaRPr>
          </a:p>
          <a:p>
            <a:pPr>
              <a:buClr>
                <a:srgbClr val="548235"/>
              </a:buClr>
              <a:buFont typeface="Wingdings" panose="05000000000000000000" charset="0"/>
              <a:buChar char="l"/>
            </a:pPr>
            <a:r>
              <a:rPr lang="en-US" altLang="zh-CN" sz="1600">
                <a:solidFill>
                  <a:prstClr val="black"/>
                </a:solidFill>
                <a:cs typeface="Calibri" panose="020F0502020204030204" charset="0"/>
                <a:sym typeface="+mn-ea"/>
              </a:rPr>
              <a:t> Http API for remote management </a:t>
            </a:r>
          </a:p>
          <a:p>
            <a:pPr>
              <a:buClr>
                <a:srgbClr val="548235"/>
              </a:buClr>
              <a:buFont typeface="Wingdings" panose="05000000000000000000" charset="0"/>
              <a:buChar char="l"/>
            </a:pPr>
            <a:endParaRPr lang="en-US" altLang="zh-CN" sz="1600">
              <a:solidFill>
                <a:prstClr val="black"/>
              </a:solidFill>
              <a:cs typeface="Calibri" panose="020F0502020204030204" charset="0"/>
              <a:sym typeface="+mn-ea"/>
            </a:endParaRPr>
          </a:p>
          <a:p>
            <a:pPr>
              <a:buClr>
                <a:srgbClr val="548235"/>
              </a:buClr>
              <a:buFont typeface="Wingdings" panose="05000000000000000000" charset="0"/>
              <a:buChar char="l"/>
            </a:pPr>
            <a:r>
              <a:rPr lang="en-US" altLang="zh-CN" sz="1600">
                <a:solidFill>
                  <a:prstClr val="black"/>
                </a:solidFill>
                <a:cs typeface="Calibri" panose="020F0502020204030204" charset="0"/>
                <a:sym typeface="+mn-ea"/>
              </a:rPr>
              <a:t> </a:t>
            </a:r>
            <a:r>
              <a:rPr lang="zh-CN" altLang="en-US" sz="1600">
                <a:solidFill>
                  <a:prstClr val="black"/>
                </a:solidFill>
                <a:cs typeface="Calibri" panose="020F0502020204030204" charset="0"/>
                <a:sym typeface="+mn-ea"/>
              </a:rPr>
              <a:t>RTP Multicast</a:t>
            </a:r>
            <a:r>
              <a:rPr lang="en-US" altLang="zh-CN" sz="1600">
                <a:solidFill>
                  <a:prstClr val="black"/>
                </a:solidFill>
                <a:cs typeface="Calibri" panose="020F0502020204030204" charset="0"/>
                <a:sym typeface="+mn-ea"/>
              </a:rPr>
              <a:t> and flexible schedule broadcasting </a:t>
            </a:r>
            <a:endParaRPr lang="zh-CN" altLang="en-US" sz="1600">
              <a:solidFill>
                <a:prstClr val="black"/>
              </a:solidFill>
              <a:cs typeface="Calibri" panose="020F0502020204030204" charset="0"/>
              <a:sym typeface="+mn-ea"/>
            </a:endParaRPr>
          </a:p>
          <a:p>
            <a:pPr>
              <a:buClr>
                <a:srgbClr val="548235"/>
              </a:buClr>
              <a:buFont typeface="Wingdings" panose="05000000000000000000" charset="0"/>
              <a:buNone/>
            </a:pPr>
            <a:endParaRPr lang="zh-CN" altLang="en-US" sz="1600">
              <a:solidFill>
                <a:prstClr val="black"/>
              </a:solidFill>
              <a:cs typeface="Calibri" panose="020F0502020204030204" charset="0"/>
              <a:sym typeface="+mn-ea"/>
            </a:endParaRPr>
          </a:p>
          <a:p>
            <a:pPr>
              <a:buClr>
                <a:srgbClr val="548235"/>
              </a:buClr>
              <a:buFont typeface="Wingdings" panose="05000000000000000000" charset="0"/>
              <a:buChar char="l"/>
            </a:pPr>
            <a:r>
              <a:rPr lang="en-US" altLang="zh-CN" sz="1600">
                <a:solidFill>
                  <a:prstClr val="black"/>
                </a:solidFill>
                <a:cs typeface="Calibri" panose="020F0502020204030204" charset="0"/>
                <a:sym typeface="+mn-ea"/>
              </a:rPr>
              <a:t> Up to 1000 SIP extensions and 1000 </a:t>
            </a:r>
            <a:r>
              <a:rPr lang="zh-CN" altLang="en-US" sz="1600">
                <a:solidFill>
                  <a:prstClr val="black"/>
                </a:solidFill>
                <a:cs typeface="Calibri" panose="020F0502020204030204" charset="0"/>
                <a:sym typeface="+mn-ea"/>
              </a:rPr>
              <a:t>zones</a:t>
            </a:r>
          </a:p>
          <a:p>
            <a:pPr>
              <a:buClr>
                <a:srgbClr val="548235"/>
              </a:buClr>
              <a:buFont typeface="Wingdings" panose="05000000000000000000" charset="0"/>
              <a:buNone/>
            </a:pPr>
            <a:endParaRPr lang="zh-CN" altLang="en-US" sz="1600">
              <a:solidFill>
                <a:prstClr val="black"/>
              </a:solidFill>
              <a:cs typeface="Calibri" panose="020F0502020204030204" charset="0"/>
            </a:endParaRPr>
          </a:p>
          <a:p>
            <a:pPr>
              <a:buClr>
                <a:srgbClr val="548235"/>
              </a:buClr>
              <a:buFont typeface="Wingdings" panose="05000000000000000000" charset="0"/>
              <a:buChar char="l"/>
            </a:pPr>
            <a:r>
              <a:rPr lang="en-US" altLang="zh-CN" sz="1600">
                <a:solidFill>
                  <a:prstClr val="black"/>
                </a:solidFill>
                <a:cs typeface="Calibri" panose="020F0502020204030204" charset="0"/>
                <a:sym typeface="+mn-ea"/>
              </a:rPr>
              <a:t> Upload medium files at sever</a:t>
            </a:r>
          </a:p>
          <a:p>
            <a:pPr>
              <a:buClr>
                <a:srgbClr val="548235"/>
              </a:buClr>
              <a:buFont typeface="Wingdings" panose="05000000000000000000" charset="0"/>
              <a:buNone/>
            </a:pPr>
            <a:endParaRPr lang="zh-CN" altLang="en-US" sz="1600">
              <a:solidFill>
                <a:prstClr val="black"/>
              </a:solidFill>
              <a:cs typeface="Calibri" panose="020F0502020204030204" charset="0"/>
              <a:sym typeface="+mn-ea"/>
            </a:endParaRPr>
          </a:p>
          <a:p>
            <a:pPr>
              <a:buClr>
                <a:srgbClr val="548235"/>
              </a:buClr>
              <a:buFont typeface="Wingdings" panose="05000000000000000000" charset="0"/>
              <a:buChar char="l"/>
            </a:pPr>
            <a:r>
              <a:rPr lang="en-US" altLang="zh-CN" sz="1600">
                <a:solidFill>
                  <a:prstClr val="black"/>
                </a:solidFill>
                <a:cs typeface="Calibri" panose="020F0502020204030204" charset="0"/>
                <a:sym typeface="+mn-ea"/>
              </a:rPr>
              <a:t> </a:t>
            </a:r>
            <a:r>
              <a:rPr lang="zh-CN" altLang="en-US" sz="1600">
                <a:solidFill>
                  <a:prstClr val="black"/>
                </a:solidFill>
                <a:cs typeface="Calibri" panose="020F0502020204030204" charset="0"/>
                <a:sym typeface="+mn-ea"/>
              </a:rPr>
              <a:t>Provide all-in-one unified IP audio solutions</a:t>
            </a:r>
            <a:endParaRPr lang="zh-CN" altLang="en-US" sz="1600">
              <a:solidFill>
                <a:prstClr val="black"/>
              </a:solidFill>
              <a:cs typeface="Calibri" panose="020F0502020204030204" charset="0"/>
            </a:endParaRPr>
          </a:p>
          <a:p>
            <a:pPr>
              <a:buClr>
                <a:srgbClr val="548235"/>
              </a:buClr>
              <a:buFont typeface="Wingdings" panose="05000000000000000000" charset="0"/>
              <a:buNone/>
            </a:pPr>
            <a:endParaRPr lang="zh-CN" altLang="en-US" sz="1600">
              <a:solidFill>
                <a:prstClr val="black"/>
              </a:solidFill>
              <a:cs typeface="Calibri" panose="020F0502020204030204" charset="0"/>
            </a:endParaRPr>
          </a:p>
          <a:p>
            <a:pPr>
              <a:buClr>
                <a:srgbClr val="548235"/>
              </a:buClr>
              <a:buFont typeface="Wingdings" panose="05000000000000000000" charset="0"/>
              <a:buNone/>
            </a:pPr>
            <a:endParaRPr lang="zh-CN" altLang="en-US" sz="1600">
              <a:solidFill>
                <a:prstClr val="black"/>
              </a:solidFill>
            </a:endParaRPr>
          </a:p>
        </p:txBody>
      </p:sp>
    </p:spTree>
    <p:extLst>
      <p:ext uri="{BB962C8B-B14F-4D97-AF65-F5344CB8AC3E}">
        <p14:creationId xmlns:p14="http://schemas.microsoft.com/office/powerpoint/2010/main" val="309393358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1000" fill="hold"/>
                                        <p:tgtEl>
                                          <p:spTgt spid="13"/>
                                        </p:tgtEl>
                                        <p:attrNameLst>
                                          <p:attrName>ppt_x</p:attrName>
                                        </p:attrNameLst>
                                      </p:cBhvr>
                                      <p:tavLst>
                                        <p:tav tm="0">
                                          <p:val>
                                            <p:strVal val="#ppt_x"/>
                                          </p:val>
                                        </p:tav>
                                        <p:tav tm="100000">
                                          <p:val>
                                            <p:strVal val="#ppt_x"/>
                                          </p:val>
                                        </p:tav>
                                      </p:tavLst>
                                    </p:anim>
                                    <p:anim calcmode="lin" valueType="num">
                                      <p:cBhvr additive="base">
                                        <p:cTn id="8"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60ACF-FBBA-B5A5-309B-4460AC3E072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5D3215B-E6CA-BA87-6983-AF882FE55B41}"/>
              </a:ext>
            </a:extLst>
          </p:cNvPr>
          <p:cNvSpPr/>
          <p:nvPr/>
        </p:nvSpPr>
        <p:spPr>
          <a:xfrm>
            <a:off x="0" y="5726245"/>
            <a:ext cx="12192000" cy="1131757"/>
          </a:xfrm>
          <a:prstGeom prst="rect">
            <a:avLst/>
          </a:prstGeom>
          <a:solidFill>
            <a:srgbClr val="243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extBox 2">
            <a:extLst>
              <a:ext uri="{FF2B5EF4-FFF2-40B4-BE49-F238E27FC236}">
                <a16:creationId xmlns:a16="http://schemas.microsoft.com/office/drawing/2014/main" id="{77B55E5E-BA90-D01A-7656-38C9633E7E5C}"/>
              </a:ext>
            </a:extLst>
          </p:cNvPr>
          <p:cNvSpPr txBox="1"/>
          <p:nvPr/>
        </p:nvSpPr>
        <p:spPr>
          <a:xfrm>
            <a:off x="152399" y="5956068"/>
            <a:ext cx="3369262" cy="307777"/>
          </a:xfrm>
          <a:prstGeom prst="rect">
            <a:avLst/>
          </a:prstGeom>
          <a:noFill/>
        </p:spPr>
        <p:txBody>
          <a:bodyPr wrap="square" rtlCol="0">
            <a:spAutoFit/>
          </a:bodyPr>
          <a:lstStyle/>
          <a:p>
            <a:pPr defTabSz="685800">
              <a:defRPr/>
            </a:pP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Cohesive Technologies Pvt. Ltd</a:t>
            </a:r>
          </a:p>
        </p:txBody>
      </p:sp>
      <p:sp>
        <p:nvSpPr>
          <p:cNvPr id="5" name="TextBox 4">
            <a:extLst>
              <a:ext uri="{FF2B5EF4-FFF2-40B4-BE49-F238E27FC236}">
                <a16:creationId xmlns:a16="http://schemas.microsoft.com/office/drawing/2014/main" id="{7059655E-2A8D-FA12-8BF9-AE5C42BA3A44}"/>
              </a:ext>
            </a:extLst>
          </p:cNvPr>
          <p:cNvSpPr txBox="1"/>
          <p:nvPr/>
        </p:nvSpPr>
        <p:spPr>
          <a:xfrm>
            <a:off x="152399" y="6218421"/>
            <a:ext cx="9546238" cy="307777"/>
          </a:xfrm>
          <a:prstGeom prst="rect">
            <a:avLst/>
          </a:prstGeom>
          <a:noFill/>
        </p:spPr>
        <p:txBody>
          <a:bodyPr wrap="square" rtlCol="0">
            <a:spAutoFit/>
          </a:bodyPr>
          <a:lstStyle/>
          <a:p>
            <a:pPr defTabSz="685800">
              <a:defRPr/>
            </a:pPr>
            <a:r>
              <a:rPr lang="en-US" sz="1400" b="1" dirty="0">
                <a:solidFill>
                  <a:srgbClr val="FFFF00"/>
                </a:solidFill>
                <a:latin typeface="Open Sans" panose="020B0606030504020204" pitchFamily="34" charset="0"/>
                <a:ea typeface="Open Sans" panose="020B0606030504020204" pitchFamily="34" charset="0"/>
                <a:cs typeface="Open Sans" panose="020B0606030504020204" pitchFamily="34" charset="0"/>
              </a:rPr>
              <a:t>Corporate Office: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CS-4, 5 &amp; 6, 4</a:t>
            </a:r>
            <a:r>
              <a:rPr lang="en-US" sz="1400" baseline="30000" dirty="0">
                <a:solidFill>
                  <a:prstClr val="white"/>
                </a:solidFill>
                <a:latin typeface="Open Sans" panose="020B0606030504020204" pitchFamily="34" charset="0"/>
                <a:ea typeface="Open Sans" panose="020B0606030504020204" pitchFamily="34" charset="0"/>
                <a:cs typeface="Open Sans" panose="020B0606030504020204" pitchFamily="34" charset="0"/>
              </a:rPr>
              <a:t>th</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Floor, Ansal Plaza, Sector 3, </a:t>
            </a:r>
            <a:r>
              <a:rPr lang="en-US" sz="1400" dirty="0" err="1">
                <a:solidFill>
                  <a:prstClr val="white"/>
                </a:solidFill>
                <a:latin typeface="Open Sans" panose="020B0606030504020204" pitchFamily="34" charset="0"/>
                <a:ea typeface="Open Sans" panose="020B0606030504020204" pitchFamily="34" charset="0"/>
                <a:cs typeface="Open Sans" panose="020B0606030504020204" pitchFamily="34" charset="0"/>
              </a:rPr>
              <a:t>Vaishali</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 Ghaziabad (U.P) - 201010</a:t>
            </a:r>
          </a:p>
        </p:txBody>
      </p:sp>
      <p:sp>
        <p:nvSpPr>
          <p:cNvPr id="7" name="TextBox 6">
            <a:extLst>
              <a:ext uri="{FF2B5EF4-FFF2-40B4-BE49-F238E27FC236}">
                <a16:creationId xmlns:a16="http://schemas.microsoft.com/office/drawing/2014/main" id="{B3CD6A17-5137-1A21-40B3-46B628AE7175}"/>
              </a:ext>
            </a:extLst>
          </p:cNvPr>
          <p:cNvSpPr txBox="1"/>
          <p:nvPr/>
        </p:nvSpPr>
        <p:spPr>
          <a:xfrm>
            <a:off x="152400" y="6447024"/>
            <a:ext cx="9733418" cy="307777"/>
          </a:xfrm>
          <a:prstGeom prst="rect">
            <a:avLst/>
          </a:prstGeom>
          <a:noFill/>
        </p:spPr>
        <p:txBody>
          <a:bodyPr wrap="square" rtlCol="0">
            <a:spAutoFit/>
          </a:bodyPr>
          <a:lstStyle/>
          <a:p>
            <a:pPr defTabSz="685800">
              <a:defRPr/>
            </a:pP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Email: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info@cohesiveglobal.com  </a:t>
            </a:r>
            <a:r>
              <a:rPr lang="en-US" sz="1400" dirty="0">
                <a:solidFill>
                  <a:srgbClr val="FFFF00"/>
                </a:solidFill>
                <a:latin typeface="Open Sans" panose="020B0606030504020204" pitchFamily="34" charset="0"/>
                <a:ea typeface="Open Sans" panose="020B0606030504020204" pitchFamily="34" charset="0"/>
                <a:cs typeface="Open Sans" panose="020B0606030504020204" pitchFamily="34" charset="0"/>
              </a:rPr>
              <a:t>Web: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www.cohesiveglobal.com  </a:t>
            </a:r>
          </a:p>
        </p:txBody>
      </p:sp>
      <p:pic>
        <p:nvPicPr>
          <p:cNvPr id="8" name="Picture 7">
            <a:extLst>
              <a:ext uri="{FF2B5EF4-FFF2-40B4-BE49-F238E27FC236}">
                <a16:creationId xmlns:a16="http://schemas.microsoft.com/office/drawing/2014/main" id="{63115906-2873-69E0-1EB4-6417582CB7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65090" y="5925592"/>
            <a:ext cx="2653335" cy="809267"/>
          </a:xfrm>
          <a:prstGeom prst="rect">
            <a:avLst/>
          </a:prstGeom>
        </p:spPr>
      </p:pic>
      <p:sp>
        <p:nvSpPr>
          <p:cNvPr id="54" name="Title 1">
            <a:extLst>
              <a:ext uri="{FF2B5EF4-FFF2-40B4-BE49-F238E27FC236}">
                <a16:creationId xmlns:a16="http://schemas.microsoft.com/office/drawing/2014/main" id="{DA2644E9-858C-A756-BA3A-D194778AB00B}"/>
              </a:ext>
            </a:extLst>
          </p:cNvPr>
          <p:cNvSpPr txBox="1">
            <a:spLocks/>
          </p:cNvSpPr>
          <p:nvPr/>
        </p:nvSpPr>
        <p:spPr>
          <a:xfrm>
            <a:off x="362631" y="285567"/>
            <a:ext cx="10944225" cy="572371"/>
          </a:xfrm>
          <a:prstGeom prst="rect">
            <a:avLst/>
          </a:prstGeom>
        </p:spPr>
        <p:txBody>
          <a:bodyPr lIns="0" rIns="0" anchor="ctr" anchorCtr="0"/>
          <a:lst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dirty="0">
                <a:ln>
                  <a:noFill/>
                </a:ln>
                <a:solidFill>
                  <a:srgbClr val="303C42"/>
                </a:solidFill>
                <a:effectLst/>
                <a:uLnTx/>
                <a:uFillTx/>
                <a:latin typeface="Arial"/>
                <a:ea typeface="微软雅黑"/>
                <a:cs typeface="+mj-cs"/>
              </a:rPr>
              <a:t>Featured Platform: Terminus Cloud Control™ </a:t>
            </a:r>
          </a:p>
        </p:txBody>
      </p:sp>
      <p:sp>
        <p:nvSpPr>
          <p:cNvPr id="55" name="Subtitle 2">
            <a:extLst>
              <a:ext uri="{FF2B5EF4-FFF2-40B4-BE49-F238E27FC236}">
                <a16:creationId xmlns:a16="http://schemas.microsoft.com/office/drawing/2014/main" id="{91F2BA84-A91F-46A6-5DB9-FA79AC9DFD59}"/>
              </a:ext>
            </a:extLst>
          </p:cNvPr>
          <p:cNvSpPr txBox="1">
            <a:spLocks/>
          </p:cNvSpPr>
          <p:nvPr/>
        </p:nvSpPr>
        <p:spPr>
          <a:xfrm>
            <a:off x="362630" y="871718"/>
            <a:ext cx="10944225" cy="404663"/>
          </a:xfrm>
          <a:prstGeom prst="rect">
            <a:avLst/>
          </a:prstGeom>
          <a:noFill/>
        </p:spPr>
        <p:txBody>
          <a:bodyPr wrap="square" lIns="0" rIns="0" rtlCol="0" anchor="t" anchorCtr="0">
            <a:noAutofit/>
          </a:bodyPr>
          <a:lstStyle>
            <a:lvl1pPr marL="0" indent="0" algn="l" defTabSz="914400" rtl="0" eaLnBrk="1" latinLnBrk="0" hangingPunct="1">
              <a:lnSpc>
                <a:spcPct val="90000"/>
              </a:lnSpc>
              <a:spcBef>
                <a:spcPts val="0"/>
              </a:spcBef>
              <a:buFont typeface="Arial" panose="020B0604020202020204" pitchFamily="34" charset="0"/>
              <a:buNone/>
              <a:defRPr lang="zh-CN" altLang="en-US" sz="1800" kern="1200">
                <a:solidFill>
                  <a:srgbClr val="303C42"/>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altLang="en-US" sz="1800" b="0" i="0" u="none" strike="noStrike" kern="1200" cap="none" spc="0" normalizeH="0" baseline="0" noProof="0" dirty="0">
                <a:ln>
                  <a:noFill/>
                </a:ln>
                <a:solidFill>
                  <a:srgbClr val="303C42"/>
                </a:solidFill>
                <a:effectLst/>
                <a:uLnTx/>
                <a:uFillTx/>
                <a:latin typeface="Arial"/>
                <a:ea typeface="微软雅黑"/>
                <a:cs typeface="+mn-cs"/>
              </a:rPr>
              <a:t>One Dashboard for Every Alert and Every Device </a:t>
            </a:r>
          </a:p>
        </p:txBody>
      </p:sp>
      <p:grpSp>
        <p:nvGrpSpPr>
          <p:cNvPr id="74" name="Group 73">
            <a:extLst>
              <a:ext uri="{FF2B5EF4-FFF2-40B4-BE49-F238E27FC236}">
                <a16:creationId xmlns:a16="http://schemas.microsoft.com/office/drawing/2014/main" id="{A0FC6AB1-D9CB-E78A-349E-E611BD03E083}"/>
              </a:ext>
            </a:extLst>
          </p:cNvPr>
          <p:cNvGrpSpPr/>
          <p:nvPr/>
        </p:nvGrpSpPr>
        <p:grpSpPr>
          <a:xfrm>
            <a:off x="5014884" y="1947216"/>
            <a:ext cx="2391751" cy="347080"/>
            <a:chOff x="5014884" y="1947216"/>
            <a:chExt cx="2391751" cy="347080"/>
          </a:xfrm>
        </p:grpSpPr>
        <p:sp>
          <p:nvSpPr>
            <p:cNvPr id="56" name="Rectangle: Top Corners Rounded 55">
              <a:extLst>
                <a:ext uri="{FF2B5EF4-FFF2-40B4-BE49-F238E27FC236}">
                  <a16:creationId xmlns:a16="http://schemas.microsoft.com/office/drawing/2014/main" id="{CC86FC2D-C960-3E4B-0B10-C1A5D7CF7E24}"/>
                </a:ext>
              </a:extLst>
            </p:cNvPr>
            <p:cNvSpPr/>
            <p:nvPr/>
          </p:nvSpPr>
          <p:spPr>
            <a:xfrm rot="5400000">
              <a:off x="6041394" y="920706"/>
              <a:ext cx="338731" cy="2391751"/>
            </a:xfrm>
            <a:prstGeom prst="round2SameRect">
              <a:avLst>
                <a:gd name="adj1" fmla="val 50000"/>
                <a:gd name="adj2" fmla="val 0"/>
              </a:avLst>
            </a:prstGeom>
            <a:solidFill>
              <a:srgbClr val="F5F7F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5FCFF"/>
                </a:solidFill>
                <a:effectLst/>
                <a:uLnTx/>
                <a:uFillTx/>
                <a:latin typeface="Arial"/>
                <a:ea typeface="微软雅黑"/>
                <a:cs typeface="+mn-cs"/>
              </a:endParaRPr>
            </a:p>
          </p:txBody>
        </p:sp>
        <p:cxnSp>
          <p:nvCxnSpPr>
            <p:cNvPr id="57" name="Straight Connector 56">
              <a:extLst>
                <a:ext uri="{FF2B5EF4-FFF2-40B4-BE49-F238E27FC236}">
                  <a16:creationId xmlns:a16="http://schemas.microsoft.com/office/drawing/2014/main" id="{2B19DF1E-579D-70D9-58C5-DA79C8CC7402}"/>
                </a:ext>
              </a:extLst>
            </p:cNvPr>
            <p:cNvCxnSpPr>
              <a:cxnSpLocks/>
            </p:cNvCxnSpPr>
            <p:nvPr/>
          </p:nvCxnSpPr>
          <p:spPr>
            <a:xfrm>
              <a:off x="5014887" y="1952296"/>
              <a:ext cx="0" cy="342000"/>
            </a:xfrm>
            <a:prstGeom prst="line">
              <a:avLst/>
            </a:prstGeom>
            <a:noFill/>
            <a:ln w="19050" cap="flat" cmpd="sng" algn="ctr">
              <a:solidFill>
                <a:srgbClr val="006EE1"/>
              </a:solidFill>
              <a:prstDash val="solid"/>
              <a:miter lim="800000"/>
            </a:ln>
            <a:effectLst/>
          </p:spPr>
        </p:cxnSp>
      </p:grpSp>
      <p:grpSp>
        <p:nvGrpSpPr>
          <p:cNvPr id="76" name="Group 75">
            <a:extLst>
              <a:ext uri="{FF2B5EF4-FFF2-40B4-BE49-F238E27FC236}">
                <a16:creationId xmlns:a16="http://schemas.microsoft.com/office/drawing/2014/main" id="{1735E4A1-4B31-D419-0E85-625FE17EBA17}"/>
              </a:ext>
            </a:extLst>
          </p:cNvPr>
          <p:cNvGrpSpPr/>
          <p:nvPr/>
        </p:nvGrpSpPr>
        <p:grpSpPr>
          <a:xfrm>
            <a:off x="5009277" y="3772014"/>
            <a:ext cx="2292849" cy="338730"/>
            <a:chOff x="5009277" y="3772014"/>
            <a:chExt cx="2292849" cy="338730"/>
          </a:xfrm>
        </p:grpSpPr>
        <p:sp>
          <p:nvSpPr>
            <p:cNvPr id="60" name="Rectangle: Top Corners Rounded 59">
              <a:extLst>
                <a:ext uri="{FF2B5EF4-FFF2-40B4-BE49-F238E27FC236}">
                  <a16:creationId xmlns:a16="http://schemas.microsoft.com/office/drawing/2014/main" id="{340FBDD5-8622-FF7D-D6FD-CB86F489EBAC}"/>
                </a:ext>
              </a:extLst>
            </p:cNvPr>
            <p:cNvSpPr/>
            <p:nvPr/>
          </p:nvSpPr>
          <p:spPr>
            <a:xfrm rot="5400000">
              <a:off x="5986337" y="2794955"/>
              <a:ext cx="338729" cy="2292848"/>
            </a:xfrm>
            <a:prstGeom prst="round2SameRect">
              <a:avLst>
                <a:gd name="adj1" fmla="val 50000"/>
                <a:gd name="adj2" fmla="val 0"/>
              </a:avLst>
            </a:prstGeom>
            <a:solidFill>
              <a:srgbClr val="F5F7F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5FCFF"/>
                </a:solidFill>
                <a:effectLst/>
                <a:uLnTx/>
                <a:uFillTx/>
                <a:latin typeface="Arial"/>
                <a:ea typeface="微软雅黑"/>
                <a:cs typeface="+mn-cs"/>
              </a:endParaRPr>
            </a:p>
          </p:txBody>
        </p:sp>
        <p:cxnSp>
          <p:nvCxnSpPr>
            <p:cNvPr id="61" name="Straight Connector 60">
              <a:extLst>
                <a:ext uri="{FF2B5EF4-FFF2-40B4-BE49-F238E27FC236}">
                  <a16:creationId xmlns:a16="http://schemas.microsoft.com/office/drawing/2014/main" id="{15AAFDD6-33FA-58A4-3227-4151E1FB4512}"/>
                </a:ext>
              </a:extLst>
            </p:cNvPr>
            <p:cNvCxnSpPr>
              <a:cxnSpLocks/>
            </p:cNvCxnSpPr>
            <p:nvPr/>
          </p:nvCxnSpPr>
          <p:spPr>
            <a:xfrm flipV="1">
              <a:off x="5009277" y="3772014"/>
              <a:ext cx="0" cy="338730"/>
            </a:xfrm>
            <a:prstGeom prst="line">
              <a:avLst/>
            </a:prstGeom>
            <a:noFill/>
            <a:ln w="19050" cap="flat" cmpd="sng" algn="ctr">
              <a:solidFill>
                <a:srgbClr val="006EE1"/>
              </a:solidFill>
              <a:prstDash val="solid"/>
              <a:miter lim="800000"/>
            </a:ln>
            <a:effectLst/>
          </p:spPr>
        </p:cxnSp>
      </p:grpSp>
      <p:cxnSp>
        <p:nvCxnSpPr>
          <p:cNvPr id="64" name="Straight Connector 63">
            <a:extLst>
              <a:ext uri="{FF2B5EF4-FFF2-40B4-BE49-F238E27FC236}">
                <a16:creationId xmlns:a16="http://schemas.microsoft.com/office/drawing/2014/main" id="{62CF626A-BD90-CCF9-5F2C-7FE0CCEC9C0B}"/>
              </a:ext>
            </a:extLst>
          </p:cNvPr>
          <p:cNvCxnSpPr>
            <a:cxnSpLocks/>
          </p:cNvCxnSpPr>
          <p:nvPr/>
        </p:nvCxnSpPr>
        <p:spPr>
          <a:xfrm>
            <a:off x="395996" y="841455"/>
            <a:ext cx="9501717"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D41EF03-08FC-0FF2-11CF-10B2EE8A52E0}"/>
              </a:ext>
            </a:extLst>
          </p:cNvPr>
          <p:cNvCxnSpPr>
            <a:cxnSpLocks/>
          </p:cNvCxnSpPr>
          <p:nvPr/>
        </p:nvCxnSpPr>
        <p:spPr>
          <a:xfrm>
            <a:off x="395996" y="841455"/>
            <a:ext cx="1002771" cy="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75" name="Group 74">
            <a:extLst>
              <a:ext uri="{FF2B5EF4-FFF2-40B4-BE49-F238E27FC236}">
                <a16:creationId xmlns:a16="http://schemas.microsoft.com/office/drawing/2014/main" id="{EA07F763-6A74-3E29-D815-92D53120D1E9}"/>
              </a:ext>
            </a:extLst>
          </p:cNvPr>
          <p:cNvGrpSpPr/>
          <p:nvPr/>
        </p:nvGrpSpPr>
        <p:grpSpPr>
          <a:xfrm>
            <a:off x="5009278" y="2838820"/>
            <a:ext cx="2841492" cy="342000"/>
            <a:chOff x="5009278" y="2838820"/>
            <a:chExt cx="2841492" cy="342000"/>
          </a:xfrm>
        </p:grpSpPr>
        <p:sp>
          <p:nvSpPr>
            <p:cNvPr id="58" name="Rectangle: Top Corners Rounded 57">
              <a:extLst>
                <a:ext uri="{FF2B5EF4-FFF2-40B4-BE49-F238E27FC236}">
                  <a16:creationId xmlns:a16="http://schemas.microsoft.com/office/drawing/2014/main" id="{60D2CA25-E12B-A1DC-D635-0914BE785249}"/>
                </a:ext>
              </a:extLst>
            </p:cNvPr>
            <p:cNvSpPr/>
            <p:nvPr/>
          </p:nvSpPr>
          <p:spPr>
            <a:xfrm rot="5400000">
              <a:off x="6270488" y="1600538"/>
              <a:ext cx="324677" cy="2835887"/>
            </a:xfrm>
            <a:prstGeom prst="round2SameRect">
              <a:avLst>
                <a:gd name="adj1" fmla="val 50000"/>
                <a:gd name="adj2" fmla="val 0"/>
              </a:avLst>
            </a:prstGeom>
            <a:solidFill>
              <a:srgbClr val="F5F7F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5FCFF"/>
                </a:solidFill>
                <a:effectLst/>
                <a:uLnTx/>
                <a:uFillTx/>
                <a:latin typeface="Arial"/>
                <a:ea typeface="微软雅黑"/>
                <a:cs typeface="+mn-cs"/>
              </a:endParaRPr>
            </a:p>
          </p:txBody>
        </p:sp>
        <p:cxnSp>
          <p:nvCxnSpPr>
            <p:cNvPr id="67" name="Straight Connector 66">
              <a:extLst>
                <a:ext uri="{FF2B5EF4-FFF2-40B4-BE49-F238E27FC236}">
                  <a16:creationId xmlns:a16="http://schemas.microsoft.com/office/drawing/2014/main" id="{68BAFCD4-A0ED-BCA6-526F-5B1F66E3FC62}"/>
                </a:ext>
              </a:extLst>
            </p:cNvPr>
            <p:cNvCxnSpPr>
              <a:cxnSpLocks/>
            </p:cNvCxnSpPr>
            <p:nvPr/>
          </p:nvCxnSpPr>
          <p:spPr>
            <a:xfrm>
              <a:off x="5009278" y="2838820"/>
              <a:ext cx="0" cy="342000"/>
            </a:xfrm>
            <a:prstGeom prst="line">
              <a:avLst/>
            </a:prstGeom>
            <a:noFill/>
            <a:ln w="19050" cap="flat" cmpd="sng" algn="ctr">
              <a:solidFill>
                <a:srgbClr val="006EE1"/>
              </a:solidFill>
              <a:prstDash val="solid"/>
              <a:miter lim="800000"/>
            </a:ln>
            <a:effectLst/>
          </p:spPr>
        </p:cxnSp>
      </p:grpSp>
      <p:grpSp>
        <p:nvGrpSpPr>
          <p:cNvPr id="77" name="Group 76">
            <a:extLst>
              <a:ext uri="{FF2B5EF4-FFF2-40B4-BE49-F238E27FC236}">
                <a16:creationId xmlns:a16="http://schemas.microsoft.com/office/drawing/2014/main" id="{6088D7AE-0AA3-620D-1302-B67FCFA7BC8A}"/>
              </a:ext>
            </a:extLst>
          </p:cNvPr>
          <p:cNvGrpSpPr/>
          <p:nvPr/>
        </p:nvGrpSpPr>
        <p:grpSpPr>
          <a:xfrm>
            <a:off x="5009278" y="4684950"/>
            <a:ext cx="3494638" cy="324679"/>
            <a:chOff x="5009278" y="4684950"/>
            <a:chExt cx="3494638" cy="324679"/>
          </a:xfrm>
        </p:grpSpPr>
        <p:sp>
          <p:nvSpPr>
            <p:cNvPr id="69" name="Rectangle: Top Corners Rounded 68">
              <a:extLst>
                <a:ext uri="{FF2B5EF4-FFF2-40B4-BE49-F238E27FC236}">
                  <a16:creationId xmlns:a16="http://schemas.microsoft.com/office/drawing/2014/main" id="{27592DF8-C921-679F-DB76-B7347B0171CC}"/>
                </a:ext>
              </a:extLst>
            </p:cNvPr>
            <p:cNvSpPr/>
            <p:nvPr/>
          </p:nvSpPr>
          <p:spPr>
            <a:xfrm rot="5400000">
              <a:off x="6594257" y="3099971"/>
              <a:ext cx="324679" cy="3494638"/>
            </a:xfrm>
            <a:prstGeom prst="round2SameRect">
              <a:avLst>
                <a:gd name="adj1" fmla="val 50000"/>
                <a:gd name="adj2" fmla="val 0"/>
              </a:avLst>
            </a:prstGeom>
            <a:solidFill>
              <a:srgbClr val="F5F7F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5FCFF"/>
                </a:solidFill>
                <a:effectLst/>
                <a:uLnTx/>
                <a:uFillTx/>
                <a:latin typeface="Arial"/>
                <a:ea typeface="微软雅黑"/>
                <a:cs typeface="+mn-cs"/>
              </a:endParaRPr>
            </a:p>
          </p:txBody>
        </p:sp>
        <p:cxnSp>
          <p:nvCxnSpPr>
            <p:cNvPr id="70" name="Straight Connector 69">
              <a:extLst>
                <a:ext uri="{FF2B5EF4-FFF2-40B4-BE49-F238E27FC236}">
                  <a16:creationId xmlns:a16="http://schemas.microsoft.com/office/drawing/2014/main" id="{BC861166-7E91-0517-4FED-0754EBEE283B}"/>
                </a:ext>
              </a:extLst>
            </p:cNvPr>
            <p:cNvCxnSpPr>
              <a:cxnSpLocks/>
            </p:cNvCxnSpPr>
            <p:nvPr/>
          </p:nvCxnSpPr>
          <p:spPr>
            <a:xfrm>
              <a:off x="5019109" y="4701937"/>
              <a:ext cx="0" cy="282212"/>
            </a:xfrm>
            <a:prstGeom prst="line">
              <a:avLst/>
            </a:prstGeom>
            <a:noFill/>
            <a:ln w="19050" cap="flat" cmpd="sng" algn="ctr">
              <a:solidFill>
                <a:srgbClr val="006EE1"/>
              </a:solidFill>
              <a:prstDash val="solid"/>
              <a:miter lim="800000"/>
            </a:ln>
            <a:effectLst/>
          </p:spPr>
        </p:cxnSp>
      </p:grpSp>
      <p:sp>
        <p:nvSpPr>
          <p:cNvPr id="62" name="Text Placeholder 4">
            <a:extLst>
              <a:ext uri="{FF2B5EF4-FFF2-40B4-BE49-F238E27FC236}">
                <a16:creationId xmlns:a16="http://schemas.microsoft.com/office/drawing/2014/main" id="{ED8859BE-B7BD-0394-D748-222564658F39}"/>
              </a:ext>
            </a:extLst>
          </p:cNvPr>
          <p:cNvSpPr txBox="1">
            <a:spLocks/>
          </p:cNvSpPr>
          <p:nvPr/>
        </p:nvSpPr>
        <p:spPr>
          <a:xfrm>
            <a:off x="5091396" y="1912358"/>
            <a:ext cx="6714308" cy="3177910"/>
          </a:xfrm>
          <a:prstGeom prst="rect">
            <a:avLst/>
          </a:prstGeom>
        </p:spPr>
        <p:txBody>
          <a:bodyPr lIns="0" rIns="0"/>
          <a:lstStyle>
            <a:lvl1pPr marL="180000" indent="-180000" algn="l" defTabSz="914400" rtl="0" eaLnBrk="1" latinLnBrk="0" hangingPunct="1">
              <a:lnSpc>
                <a:spcPct val="120000"/>
              </a:lnSpc>
              <a:spcBef>
                <a:spcPts val="600"/>
              </a:spcBef>
              <a:buClr>
                <a:srgbClr val="006EE1"/>
              </a:buClr>
              <a:buFont typeface="Arial" panose="020B0604020202020204" pitchFamily="34" charset="0"/>
              <a:buChar char="•"/>
              <a:defRPr sz="1600" kern="1200">
                <a:solidFill>
                  <a:schemeClr val="tx1"/>
                </a:solidFill>
                <a:latin typeface="+mn-lt"/>
                <a:ea typeface="+mn-ea"/>
                <a:cs typeface="+mn-cs"/>
              </a:defRPr>
            </a:lvl1pPr>
            <a:lvl2pPr marL="396000" indent="-180000" algn="l" defTabSz="914400" rtl="0" eaLnBrk="1" latinLnBrk="0" hangingPunct="1">
              <a:lnSpc>
                <a:spcPct val="120000"/>
              </a:lnSpc>
              <a:spcBef>
                <a:spcPts val="600"/>
              </a:spcBef>
              <a:buClr>
                <a:schemeClr val="accent3"/>
              </a:buClr>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6EE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6EE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6EE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500"/>
              </a:spcBef>
              <a:buFont typeface="Arial" panose="020B0604020202020204" pitchFamily="34" charset="0"/>
              <a:buNone/>
              <a:defRPr/>
            </a:pPr>
            <a:r>
              <a:rPr lang="en-US" b="1" dirty="0">
                <a:solidFill>
                  <a:srgbClr val="303C42"/>
                </a:solidFill>
                <a:latin typeface="Arial"/>
                <a:ea typeface="微软雅黑"/>
              </a:rPr>
              <a:t>Send emergency alerts  </a:t>
            </a:r>
            <a:r>
              <a:rPr lang="en-US" dirty="0">
                <a:solidFill>
                  <a:srgbClr val="303C42"/>
                </a:solidFill>
                <a:latin typeface="Arial"/>
                <a:ea typeface="微软雅黑"/>
              </a:rPr>
              <a:t>(lockdown, severe weather, evacuation) to the right zones in seconds. </a:t>
            </a:r>
          </a:p>
          <a:p>
            <a:pPr marL="0" indent="0">
              <a:spcBef>
                <a:spcPts val="2500"/>
              </a:spcBef>
              <a:buFont typeface="Arial" panose="020B0604020202020204" pitchFamily="34" charset="0"/>
              <a:buNone/>
              <a:defRPr/>
            </a:pPr>
            <a:r>
              <a:rPr lang="en-US" altLang="zh-CN" b="1" dirty="0">
                <a:solidFill>
                  <a:srgbClr val="303C42"/>
                </a:solidFill>
                <a:latin typeface="Arial"/>
                <a:ea typeface="微软雅黑"/>
              </a:rPr>
              <a:t>Schedule routine messages l</a:t>
            </a:r>
            <a:r>
              <a:rPr lang="en-US" dirty="0">
                <a:solidFill>
                  <a:srgbClr val="303C42"/>
                </a:solidFill>
                <a:latin typeface="Arial"/>
                <a:ea typeface="微软雅黑"/>
              </a:rPr>
              <a:t>ike bells, opening/closing tones, safety reminders, and in-store promos. </a:t>
            </a:r>
          </a:p>
          <a:p>
            <a:pPr marL="0" indent="0">
              <a:spcBef>
                <a:spcPts val="2500"/>
              </a:spcBef>
              <a:buFont typeface="Arial" panose="020B0604020202020204" pitchFamily="34" charset="0"/>
              <a:buNone/>
              <a:defRPr/>
            </a:pPr>
            <a:r>
              <a:rPr lang="en-US" b="1" dirty="0">
                <a:solidFill>
                  <a:srgbClr val="303C42"/>
                </a:solidFill>
                <a:latin typeface="Arial"/>
                <a:ea typeface="微软雅黑"/>
              </a:rPr>
              <a:t>Monitor device health  </a:t>
            </a:r>
            <a:r>
              <a:rPr lang="en-US" dirty="0">
                <a:solidFill>
                  <a:srgbClr val="303C42"/>
                </a:solidFill>
                <a:latin typeface="Arial"/>
                <a:ea typeface="微软雅黑"/>
              </a:rPr>
              <a:t>across speakers, horns, intercoms, and call/alert buttons.</a:t>
            </a:r>
          </a:p>
          <a:p>
            <a:pPr marL="0" indent="0">
              <a:spcBef>
                <a:spcPts val="2500"/>
              </a:spcBef>
              <a:buNone/>
              <a:defRPr/>
            </a:pPr>
            <a:r>
              <a:rPr lang="en-US" b="1" dirty="0">
                <a:solidFill>
                  <a:srgbClr val="303C42"/>
                </a:solidFill>
                <a:latin typeface="Arial"/>
                <a:ea typeface="微软雅黑"/>
              </a:rPr>
              <a:t>Push firmware and config updates </a:t>
            </a:r>
            <a:r>
              <a:rPr lang="en-US" dirty="0">
                <a:solidFill>
                  <a:srgbClr val="303C42"/>
                </a:solidFill>
                <a:latin typeface="Arial"/>
                <a:ea typeface="微软雅黑"/>
              </a:rPr>
              <a:t>to groups of devices at once. </a:t>
            </a:r>
          </a:p>
          <a:p>
            <a:pPr marL="0" indent="0">
              <a:spcBef>
                <a:spcPts val="2500"/>
              </a:spcBef>
              <a:buFont typeface="Arial" panose="020B0604020202020204" pitchFamily="34" charset="0"/>
              <a:buNone/>
              <a:defRPr/>
            </a:pPr>
            <a:r>
              <a:rPr lang="en-US" dirty="0">
                <a:solidFill>
                  <a:srgbClr val="303C42"/>
                </a:solidFill>
                <a:latin typeface="Arial"/>
                <a:ea typeface="微软雅黑"/>
              </a:rPr>
              <a:t> </a:t>
            </a:r>
          </a:p>
        </p:txBody>
      </p:sp>
      <p:pic>
        <p:nvPicPr>
          <p:cNvPr id="78" name="Picture 77" descr="A close up of a sign&#10;&#10;Description automatically generated">
            <a:extLst>
              <a:ext uri="{FF2B5EF4-FFF2-40B4-BE49-F238E27FC236}">
                <a16:creationId xmlns:a16="http://schemas.microsoft.com/office/drawing/2014/main" id="{ED56B442-D2C5-0D1D-FDBF-66163BF513D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44898" y="377370"/>
            <a:ext cx="1884471" cy="557803"/>
          </a:xfrm>
          <a:prstGeom prst="rect">
            <a:avLst/>
          </a:prstGeom>
        </p:spPr>
      </p:pic>
      <p:pic>
        <p:nvPicPr>
          <p:cNvPr id="80" name="Picture 79">
            <a:extLst>
              <a:ext uri="{FF2B5EF4-FFF2-40B4-BE49-F238E27FC236}">
                <a16:creationId xmlns:a16="http://schemas.microsoft.com/office/drawing/2014/main" id="{09139AED-706D-12B7-DCD2-E1E9AAA57A22}"/>
              </a:ext>
            </a:extLst>
          </p:cNvPr>
          <p:cNvPicPr>
            <a:picLocks noChangeAspect="1"/>
          </p:cNvPicPr>
          <p:nvPr/>
        </p:nvPicPr>
        <p:blipFill>
          <a:blip r:embed="rId5">
            <a:extLst>
              <a:ext uri="{28A0092B-C50C-407E-A947-70E740481C1C}">
                <a14:useLocalDpi xmlns:a14="http://schemas.microsoft.com/office/drawing/2010/main" val="0"/>
              </a:ext>
            </a:extLst>
          </a:blip>
          <a:srcRect r="53694"/>
          <a:stretch>
            <a:fillRect/>
          </a:stretch>
        </p:blipFill>
        <p:spPr>
          <a:xfrm>
            <a:off x="328590" y="1504984"/>
            <a:ext cx="4438770" cy="3915083"/>
          </a:xfrm>
          <a:prstGeom prst="rect">
            <a:avLst/>
          </a:prstGeom>
        </p:spPr>
      </p:pic>
      <p:sp>
        <p:nvSpPr>
          <p:cNvPr id="81" name="Rectangle 80">
            <a:extLst>
              <a:ext uri="{FF2B5EF4-FFF2-40B4-BE49-F238E27FC236}">
                <a16:creationId xmlns:a16="http://schemas.microsoft.com/office/drawing/2014/main" id="{188260B7-229C-47B4-5E02-5F3868FB9F59}"/>
              </a:ext>
            </a:extLst>
          </p:cNvPr>
          <p:cNvSpPr/>
          <p:nvPr/>
        </p:nvSpPr>
        <p:spPr>
          <a:xfrm>
            <a:off x="322986" y="1504985"/>
            <a:ext cx="4388865" cy="3915082"/>
          </a:xfrm>
          <a:prstGeom prst="rect">
            <a:avLst/>
          </a:prstGeom>
          <a:solidFill>
            <a:schemeClr val="bg1">
              <a:alpha val="9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83" name="Picture 82">
            <a:extLst>
              <a:ext uri="{FF2B5EF4-FFF2-40B4-BE49-F238E27FC236}">
                <a16:creationId xmlns:a16="http://schemas.microsoft.com/office/drawing/2014/main" id="{6868800B-D7F3-A8B8-DB5E-032D734729B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7567" y="1912358"/>
            <a:ext cx="4039702" cy="1220579"/>
          </a:xfrm>
          <a:prstGeom prst="rect">
            <a:avLst/>
          </a:prstGeom>
        </p:spPr>
      </p:pic>
      <p:pic>
        <p:nvPicPr>
          <p:cNvPr id="84" name="Picture 83" descr="A close up of a speaker&#10;&#10;Description automatically generated">
            <a:extLst>
              <a:ext uri="{FF2B5EF4-FFF2-40B4-BE49-F238E27FC236}">
                <a16:creationId xmlns:a16="http://schemas.microsoft.com/office/drawing/2014/main" id="{A25170A8-FC7B-1C11-9B19-A05E4630594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252526" y="4027943"/>
            <a:ext cx="1214089" cy="1296260"/>
          </a:xfrm>
          <a:prstGeom prst="rect">
            <a:avLst/>
          </a:prstGeom>
        </p:spPr>
      </p:pic>
      <p:pic>
        <p:nvPicPr>
          <p:cNvPr id="85" name="Picture 84" descr="A close up of electronics&#10;&#10;Description generated with high confidence">
            <a:extLst>
              <a:ext uri="{FF2B5EF4-FFF2-40B4-BE49-F238E27FC236}">
                <a16:creationId xmlns:a16="http://schemas.microsoft.com/office/drawing/2014/main" id="{22DBD83F-3031-E339-D753-735BA6348FE4}"/>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4356" t="28824" r="14263" b="25210"/>
          <a:stretch/>
        </p:blipFill>
        <p:spPr>
          <a:xfrm>
            <a:off x="681943" y="4382086"/>
            <a:ext cx="1498297" cy="891442"/>
          </a:xfrm>
          <a:prstGeom prst="rect">
            <a:avLst/>
          </a:prstGeom>
        </p:spPr>
      </p:pic>
      <p:pic>
        <p:nvPicPr>
          <p:cNvPr id="86" name="Picture 85">
            <a:extLst>
              <a:ext uri="{FF2B5EF4-FFF2-40B4-BE49-F238E27FC236}">
                <a16:creationId xmlns:a16="http://schemas.microsoft.com/office/drawing/2014/main" id="{933147AA-F8C9-E224-AAC2-1F570A388C72}"/>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7880" t="15888" r="27696" b="8126"/>
          <a:stretch/>
        </p:blipFill>
        <p:spPr>
          <a:xfrm>
            <a:off x="3507675" y="4003131"/>
            <a:ext cx="920429" cy="1214507"/>
          </a:xfrm>
          <a:prstGeom prst="rect">
            <a:avLst/>
          </a:prstGeom>
        </p:spPr>
      </p:pic>
    </p:spTree>
    <p:extLst>
      <p:ext uri="{BB962C8B-B14F-4D97-AF65-F5344CB8AC3E}">
        <p14:creationId xmlns:p14="http://schemas.microsoft.com/office/powerpoint/2010/main" val="2671779758"/>
      </p:ext>
    </p:extLst>
  </p:cSld>
  <p:clrMapOvr>
    <a:masterClrMapping/>
  </p:clrMapOvr>
  <p:transition spd="slow">
    <p:push dir="r"/>
  </p:transition>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7C0C5-B3D1-5D18-C076-7CAC971F86EB}"/>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D609E4EE-4489-445C-D5E8-0AC28C738E64}"/>
              </a:ext>
            </a:extLst>
          </p:cNvPr>
          <p:cNvSpPr/>
          <p:nvPr/>
        </p:nvSpPr>
        <p:spPr>
          <a:xfrm>
            <a:off x="-13898" y="-1558"/>
            <a:ext cx="12205898" cy="9019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A close up of a sign&#10;&#10;Description automatically generated">
            <a:extLst>
              <a:ext uri="{FF2B5EF4-FFF2-40B4-BE49-F238E27FC236}">
                <a16:creationId xmlns:a16="http://schemas.microsoft.com/office/drawing/2014/main" id="{B45C7579-BF5F-95FA-355A-CFBC274A5A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21672" y="157040"/>
            <a:ext cx="1884471" cy="557803"/>
          </a:xfrm>
          <a:prstGeom prst="rect">
            <a:avLst/>
          </a:prstGeom>
        </p:spPr>
      </p:pic>
      <p:pic>
        <p:nvPicPr>
          <p:cNvPr id="15" name="Picture 14">
            <a:extLst>
              <a:ext uri="{FF2B5EF4-FFF2-40B4-BE49-F238E27FC236}">
                <a16:creationId xmlns:a16="http://schemas.microsoft.com/office/drawing/2014/main" id="{2C9C009B-597D-A22F-8881-D34565A3B6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9949" y="131469"/>
            <a:ext cx="2150645" cy="655947"/>
          </a:xfrm>
          <a:prstGeom prst="rect">
            <a:avLst/>
          </a:prstGeom>
        </p:spPr>
      </p:pic>
      <p:sp>
        <p:nvSpPr>
          <p:cNvPr id="9" name="TextBox 8">
            <a:extLst>
              <a:ext uri="{FF2B5EF4-FFF2-40B4-BE49-F238E27FC236}">
                <a16:creationId xmlns:a16="http://schemas.microsoft.com/office/drawing/2014/main" id="{6A02BC81-9EBF-A09E-7718-95484ECB4F7D}"/>
              </a:ext>
            </a:extLst>
          </p:cNvPr>
          <p:cNvSpPr txBox="1"/>
          <p:nvPr/>
        </p:nvSpPr>
        <p:spPr>
          <a:xfrm>
            <a:off x="0" y="1328722"/>
            <a:ext cx="12192000" cy="307777"/>
          </a:xfrm>
          <a:prstGeom prst="rect">
            <a:avLst/>
          </a:prstGeom>
          <a:noFill/>
        </p:spPr>
        <p:txBody>
          <a:bodyPr wrap="square" rtlCol="0">
            <a:spAutoFit/>
          </a:bodyPr>
          <a:lstStyle/>
          <a:p>
            <a:pPr marL="0" marR="0" lvl="0" indent="0" algn="ctr" defTabSz="609585" rtl="0" eaLnBrk="1" fontAlgn="auto" latinLnBrk="0" hangingPunct="1">
              <a:lnSpc>
                <a:spcPct val="100000"/>
              </a:lnSpc>
              <a:spcBef>
                <a:spcPts val="0"/>
              </a:spcBef>
              <a:spcAft>
                <a:spcPts val="0"/>
              </a:spcAft>
              <a:buClr>
                <a:srgbClr val="2A5389"/>
              </a:buClr>
              <a:buSzTx/>
              <a:buFontTx/>
              <a:buNone/>
              <a:tabLst/>
              <a:defRPr/>
            </a:pPr>
            <a:r>
              <a:rPr kumimoji="0" lang="en-US" sz="1400" b="1" i="0" u="none" strike="noStrike" kern="1200" cap="none" spc="0" normalizeH="0" baseline="0" noProof="0" dirty="0">
                <a:ln>
                  <a:noFill/>
                </a:ln>
                <a:solidFill>
                  <a:srgbClr val="ED6E18"/>
                </a:solidFill>
                <a:effectLst/>
                <a:uLnTx/>
                <a:uFillTx/>
                <a:latin typeface="Open sans"/>
                <a:ea typeface="+mn-ea"/>
                <a:cs typeface="+mn-cs"/>
              </a:rPr>
              <a:t>SIP / Multicast Speakers</a:t>
            </a:r>
          </a:p>
        </p:txBody>
      </p:sp>
      <p:sp>
        <p:nvSpPr>
          <p:cNvPr id="10" name="TextBox 9">
            <a:extLst>
              <a:ext uri="{FF2B5EF4-FFF2-40B4-BE49-F238E27FC236}">
                <a16:creationId xmlns:a16="http://schemas.microsoft.com/office/drawing/2014/main" id="{D3AAEC2F-2AF5-0BA1-7479-F73F16F0B9F6}"/>
              </a:ext>
            </a:extLst>
          </p:cNvPr>
          <p:cNvSpPr txBox="1"/>
          <p:nvPr/>
        </p:nvSpPr>
        <p:spPr>
          <a:xfrm>
            <a:off x="67350" y="954114"/>
            <a:ext cx="12029504" cy="417871"/>
          </a:xfrm>
          <a:prstGeom prst="rect">
            <a:avLst/>
          </a:prstGeom>
          <a:noFill/>
        </p:spPr>
        <p:txBody>
          <a:bodyPr wrap="square" lIns="0" tIns="0" rIns="0" bIns="0" rtlCol="0">
            <a:spAutoFit/>
          </a:bodyPr>
          <a:lstStyle/>
          <a:p>
            <a:pPr marL="0" marR="0" lvl="0" indent="0" algn="ctr" defTabSz="914400" rtl="0" eaLnBrk="1" fontAlgn="auto" latinLnBrk="0" hangingPunct="1">
              <a:lnSpc>
                <a:spcPts val="3467"/>
              </a:lnSpc>
              <a:spcBef>
                <a:spcPts val="0"/>
              </a:spcBef>
              <a:spcAft>
                <a:spcPts val="0"/>
              </a:spcAft>
              <a:buClrTx/>
              <a:buSzTx/>
              <a:buFontTx/>
              <a:buNone/>
              <a:tabLst/>
              <a:defRPr/>
            </a:pPr>
            <a:r>
              <a:rPr kumimoji="0" lang="en-US" sz="2400" b="1" i="0" u="none" strike="noStrike" kern="1200" cap="all" spc="93" normalizeH="0" baseline="0" noProof="0" dirty="0">
                <a:ln>
                  <a:noFill/>
                </a:ln>
                <a:solidFill>
                  <a:srgbClr val="4472C4"/>
                </a:solidFill>
                <a:effectLst/>
                <a:uLnTx/>
                <a:uFillTx/>
                <a:latin typeface="Open Sans" charset="0"/>
                <a:ea typeface="Open Sans" charset="0"/>
                <a:cs typeface="Open Sans" charset="0"/>
              </a:rPr>
              <a:t>Cyberdata </a:t>
            </a:r>
            <a:r>
              <a:rPr kumimoji="0" lang="en-US" sz="2400" b="1" i="0" u="none" strike="noStrike" kern="1200" cap="all" spc="93" normalizeH="0" baseline="0" noProof="0" dirty="0">
                <a:ln>
                  <a:noFill/>
                </a:ln>
                <a:solidFill>
                  <a:srgbClr val="ED7D31"/>
                </a:solidFill>
                <a:effectLst/>
                <a:uLnTx/>
                <a:uFillTx/>
                <a:latin typeface="Open Sans" charset="0"/>
                <a:ea typeface="Open Sans" charset="0"/>
                <a:cs typeface="Open Sans" charset="0"/>
              </a:rPr>
              <a:t>IP PUBLIC ADDRESS SYSTEM</a:t>
            </a:r>
          </a:p>
        </p:txBody>
      </p:sp>
      <p:sp>
        <p:nvSpPr>
          <p:cNvPr id="2" name="Rectangle 1">
            <a:extLst>
              <a:ext uri="{FF2B5EF4-FFF2-40B4-BE49-F238E27FC236}">
                <a16:creationId xmlns:a16="http://schemas.microsoft.com/office/drawing/2014/main" id="{C304B15D-5602-E2D5-D6D9-FEAA6A5F9D51}"/>
              </a:ext>
            </a:extLst>
          </p:cNvPr>
          <p:cNvSpPr/>
          <p:nvPr/>
        </p:nvSpPr>
        <p:spPr>
          <a:xfrm>
            <a:off x="144022" y="3305889"/>
            <a:ext cx="1323107"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SIP Paging Adapter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 011233</a:t>
            </a:r>
          </a:p>
        </p:txBody>
      </p:sp>
      <p:sp>
        <p:nvSpPr>
          <p:cNvPr id="12" name="Rectangle 11">
            <a:extLst>
              <a:ext uri="{FF2B5EF4-FFF2-40B4-BE49-F238E27FC236}">
                <a16:creationId xmlns:a16="http://schemas.microsoft.com/office/drawing/2014/main" id="{CE6A316B-6964-D48B-1048-163E24981B1F}"/>
              </a:ext>
            </a:extLst>
          </p:cNvPr>
          <p:cNvSpPr/>
          <p:nvPr/>
        </p:nvSpPr>
        <p:spPr>
          <a:xfrm>
            <a:off x="144022" y="4838516"/>
            <a:ext cx="1323107" cy="55399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011288 Auxiliary RGB (Multi-Color) Strobe Kit</a:t>
            </a:r>
          </a:p>
        </p:txBody>
      </p:sp>
      <p:sp>
        <p:nvSpPr>
          <p:cNvPr id="17" name="Rectangle 16">
            <a:extLst>
              <a:ext uri="{FF2B5EF4-FFF2-40B4-BE49-F238E27FC236}">
                <a16:creationId xmlns:a16="http://schemas.microsoft.com/office/drawing/2014/main" id="{5FCF3A1D-4905-DAD3-AC10-5D825F0CEF32}"/>
              </a:ext>
            </a:extLst>
          </p:cNvPr>
          <p:cNvSpPr/>
          <p:nvPr/>
        </p:nvSpPr>
        <p:spPr>
          <a:xfrm>
            <a:off x="3670972" y="3305889"/>
            <a:ext cx="1323107"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011394 SIP Speaker w/Talk-back- RAL 9003 Signal White</a:t>
            </a:r>
          </a:p>
        </p:txBody>
      </p:sp>
      <p:sp>
        <p:nvSpPr>
          <p:cNvPr id="18" name="Rectangle 17">
            <a:extLst>
              <a:ext uri="{FF2B5EF4-FFF2-40B4-BE49-F238E27FC236}">
                <a16:creationId xmlns:a16="http://schemas.microsoft.com/office/drawing/2014/main" id="{ABF1D25A-9AD6-BBD5-3807-C3E8A90EC037}"/>
              </a:ext>
            </a:extLst>
          </p:cNvPr>
          <p:cNvSpPr/>
          <p:nvPr/>
        </p:nvSpPr>
        <p:spPr>
          <a:xfrm>
            <a:off x="4254416" y="4838516"/>
            <a:ext cx="1323107" cy="55399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011405 SIP Loudspeaker Amplifier (PoE)</a:t>
            </a:r>
          </a:p>
        </p:txBody>
      </p:sp>
      <p:sp>
        <p:nvSpPr>
          <p:cNvPr id="19" name="Rectangle 18">
            <a:extLst>
              <a:ext uri="{FF2B5EF4-FFF2-40B4-BE49-F238E27FC236}">
                <a16:creationId xmlns:a16="http://schemas.microsoft.com/office/drawing/2014/main" id="{DC3CBC9C-FFDC-B7FC-D35F-D3C3828CF2F6}"/>
              </a:ext>
            </a:extLst>
          </p:cNvPr>
          <p:cNvSpPr/>
          <p:nvPr/>
        </p:nvSpPr>
        <p:spPr>
          <a:xfrm>
            <a:off x="5434447" y="3305889"/>
            <a:ext cx="1323107"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011446 Multicast Microphone</a:t>
            </a:r>
          </a:p>
        </p:txBody>
      </p:sp>
      <p:sp>
        <p:nvSpPr>
          <p:cNvPr id="22" name="Rectangle 21">
            <a:extLst>
              <a:ext uri="{FF2B5EF4-FFF2-40B4-BE49-F238E27FC236}">
                <a16:creationId xmlns:a16="http://schemas.microsoft.com/office/drawing/2014/main" id="{03B16135-0BE0-E5FB-909A-F0C5E010CB4C}"/>
              </a:ext>
            </a:extLst>
          </p:cNvPr>
          <p:cNvSpPr/>
          <p:nvPr/>
        </p:nvSpPr>
        <p:spPr>
          <a:xfrm>
            <a:off x="6309613" y="4838516"/>
            <a:ext cx="1323107"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011457 SIP IP66 Horn</a:t>
            </a:r>
          </a:p>
        </p:txBody>
      </p:sp>
      <p:sp>
        <p:nvSpPr>
          <p:cNvPr id="27" name="Rectangle 26">
            <a:extLst>
              <a:ext uri="{FF2B5EF4-FFF2-40B4-BE49-F238E27FC236}">
                <a16:creationId xmlns:a16="http://schemas.microsoft.com/office/drawing/2014/main" id="{0680228C-D1E7-5349-C963-3F3C01A1386B}"/>
              </a:ext>
            </a:extLst>
          </p:cNvPr>
          <p:cNvSpPr/>
          <p:nvPr/>
        </p:nvSpPr>
        <p:spPr>
          <a:xfrm>
            <a:off x="1907497" y="3305889"/>
            <a:ext cx="1323107"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011324 SIP Paging Amplifier</a:t>
            </a:r>
          </a:p>
        </p:txBody>
      </p:sp>
      <p:sp>
        <p:nvSpPr>
          <p:cNvPr id="30" name="Rectangle 29">
            <a:extLst>
              <a:ext uri="{FF2B5EF4-FFF2-40B4-BE49-F238E27FC236}">
                <a16:creationId xmlns:a16="http://schemas.microsoft.com/office/drawing/2014/main" id="{0A82DA68-9D3F-BE9C-28B0-50EDDAFAF350}"/>
              </a:ext>
            </a:extLst>
          </p:cNvPr>
          <p:cNvSpPr/>
          <p:nvPr/>
        </p:nvSpPr>
        <p:spPr>
          <a:xfrm>
            <a:off x="2199219" y="4838516"/>
            <a:ext cx="1323107" cy="55399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011376 SIP RGB (Multi-Color) Strobe</a:t>
            </a:r>
          </a:p>
        </p:txBody>
      </p:sp>
      <p:sp>
        <p:nvSpPr>
          <p:cNvPr id="49" name="Rectangle 48">
            <a:extLst>
              <a:ext uri="{FF2B5EF4-FFF2-40B4-BE49-F238E27FC236}">
                <a16:creationId xmlns:a16="http://schemas.microsoft.com/office/drawing/2014/main" id="{367D1F58-681B-B613-AF33-B11A4047655F}"/>
              </a:ext>
            </a:extLst>
          </p:cNvPr>
          <p:cNvSpPr/>
          <p:nvPr/>
        </p:nvSpPr>
        <p:spPr>
          <a:xfrm>
            <a:off x="7197922" y="3305889"/>
            <a:ext cx="1323107"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011479 SIP Outdoor RGB (Multi-Color) Strobe</a:t>
            </a:r>
          </a:p>
        </p:txBody>
      </p:sp>
      <p:sp>
        <p:nvSpPr>
          <p:cNvPr id="50" name="Rectangle 49">
            <a:extLst>
              <a:ext uri="{FF2B5EF4-FFF2-40B4-BE49-F238E27FC236}">
                <a16:creationId xmlns:a16="http://schemas.microsoft.com/office/drawing/2014/main" id="{1AB58B69-90F0-EED2-EE13-6D594D7F9DDD}"/>
              </a:ext>
            </a:extLst>
          </p:cNvPr>
          <p:cNvSpPr/>
          <p:nvPr/>
        </p:nvSpPr>
        <p:spPr>
          <a:xfrm>
            <a:off x="8364810" y="4838516"/>
            <a:ext cx="1323107"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011511 VoIP SIP/Multicast Ceiling Mount Speaker</a:t>
            </a:r>
          </a:p>
        </p:txBody>
      </p:sp>
      <p:sp>
        <p:nvSpPr>
          <p:cNvPr id="51" name="Rectangle 50">
            <a:extLst>
              <a:ext uri="{FF2B5EF4-FFF2-40B4-BE49-F238E27FC236}">
                <a16:creationId xmlns:a16="http://schemas.microsoft.com/office/drawing/2014/main" id="{DFA2A612-8D5C-475A-E24C-24006D0C47BD}"/>
              </a:ext>
            </a:extLst>
          </p:cNvPr>
          <p:cNvSpPr/>
          <p:nvPr/>
        </p:nvSpPr>
        <p:spPr>
          <a:xfrm>
            <a:off x="8961397" y="3293903"/>
            <a:ext cx="1323107" cy="55399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011512 VoIP SIP/Multicast Wall Mount Speaker</a:t>
            </a:r>
          </a:p>
        </p:txBody>
      </p:sp>
      <p:sp>
        <p:nvSpPr>
          <p:cNvPr id="52" name="Rectangle 51">
            <a:extLst>
              <a:ext uri="{FF2B5EF4-FFF2-40B4-BE49-F238E27FC236}">
                <a16:creationId xmlns:a16="http://schemas.microsoft.com/office/drawing/2014/main" id="{9DD76CFB-5CFE-8ADE-464B-0A4F59A44F4E}"/>
              </a:ext>
            </a:extLst>
          </p:cNvPr>
          <p:cNvSpPr/>
          <p:nvPr/>
        </p:nvSpPr>
        <p:spPr>
          <a:xfrm>
            <a:off x="10420005" y="4838516"/>
            <a:ext cx="1323107"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011579 SIP Paging 25V/70V Amplifier</a:t>
            </a:r>
          </a:p>
        </p:txBody>
      </p:sp>
      <p:sp>
        <p:nvSpPr>
          <p:cNvPr id="53" name="Rectangle 52">
            <a:extLst>
              <a:ext uri="{FF2B5EF4-FFF2-40B4-BE49-F238E27FC236}">
                <a16:creationId xmlns:a16="http://schemas.microsoft.com/office/drawing/2014/main" id="{25D82B25-024C-3F8C-8380-A60ED7DA7DCC}"/>
              </a:ext>
            </a:extLst>
          </p:cNvPr>
          <p:cNvSpPr/>
          <p:nvPr/>
        </p:nvSpPr>
        <p:spPr>
          <a:xfrm>
            <a:off x="10724871" y="3277170"/>
            <a:ext cx="1323107" cy="55399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lumMod val="75000"/>
                    <a:lumOff val="25000"/>
                  </a:prstClr>
                </a:solidFill>
                <a:effectLst/>
                <a:uLnTx/>
                <a:uFillTx/>
                <a:latin typeface="Open Sans" panose="020B0606030504020204" pitchFamily="34" charset="0"/>
                <a:ea typeface="Open Sans" panose="020B0606030504020204" pitchFamily="34" charset="0"/>
                <a:cs typeface="Open Sans" panose="020B0606030504020204" pitchFamily="34" charset="0"/>
              </a:rPr>
              <a:t>011146 SIP Paging Server with Bell Scheduler</a:t>
            </a:r>
          </a:p>
        </p:txBody>
      </p:sp>
      <p:pic>
        <p:nvPicPr>
          <p:cNvPr id="56" name="Picture 55">
            <a:extLst>
              <a:ext uri="{FF2B5EF4-FFF2-40B4-BE49-F238E27FC236}">
                <a16:creationId xmlns:a16="http://schemas.microsoft.com/office/drawing/2014/main" id="{4680DE8E-9793-66D7-7F86-B7F3D7A5012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898" y="2569801"/>
            <a:ext cx="1729530" cy="619861"/>
          </a:xfrm>
          <a:prstGeom prst="rect">
            <a:avLst/>
          </a:prstGeom>
        </p:spPr>
      </p:pic>
      <p:pic>
        <p:nvPicPr>
          <p:cNvPr id="58" name="Picture 57">
            <a:extLst>
              <a:ext uri="{FF2B5EF4-FFF2-40B4-BE49-F238E27FC236}">
                <a16:creationId xmlns:a16="http://schemas.microsoft.com/office/drawing/2014/main" id="{B36E1ACC-D531-1210-FFCB-42AC7D7A0FA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269047" y="1878842"/>
            <a:ext cx="743795" cy="1358665"/>
          </a:xfrm>
          <a:prstGeom prst="rect">
            <a:avLst/>
          </a:prstGeom>
        </p:spPr>
      </p:pic>
      <p:pic>
        <p:nvPicPr>
          <p:cNvPr id="66" name="Picture 65">
            <a:extLst>
              <a:ext uri="{FF2B5EF4-FFF2-40B4-BE49-F238E27FC236}">
                <a16:creationId xmlns:a16="http://schemas.microsoft.com/office/drawing/2014/main" id="{E9D65E8C-5BAE-987D-FC8F-5472B8FD0F4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751630" y="2064810"/>
            <a:ext cx="1164339" cy="1171779"/>
          </a:xfrm>
          <a:prstGeom prst="rect">
            <a:avLst/>
          </a:prstGeom>
        </p:spPr>
      </p:pic>
      <p:pic>
        <p:nvPicPr>
          <p:cNvPr id="68" name="Picture 67">
            <a:extLst>
              <a:ext uri="{FF2B5EF4-FFF2-40B4-BE49-F238E27FC236}">
                <a16:creationId xmlns:a16="http://schemas.microsoft.com/office/drawing/2014/main" id="{23F29F64-DE9B-7547-FB4B-2DB6D3B8ECF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31795" y="1878842"/>
            <a:ext cx="1225759" cy="1361182"/>
          </a:xfrm>
          <a:prstGeom prst="rect">
            <a:avLst/>
          </a:prstGeom>
        </p:spPr>
      </p:pic>
      <p:pic>
        <p:nvPicPr>
          <p:cNvPr id="70" name="Picture 69">
            <a:extLst>
              <a:ext uri="{FF2B5EF4-FFF2-40B4-BE49-F238E27FC236}">
                <a16:creationId xmlns:a16="http://schemas.microsoft.com/office/drawing/2014/main" id="{273BECA6-E693-54A2-6697-9D19A9EFD81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373380" y="2186316"/>
            <a:ext cx="963330" cy="1051191"/>
          </a:xfrm>
          <a:prstGeom prst="rect">
            <a:avLst/>
          </a:prstGeom>
        </p:spPr>
      </p:pic>
      <p:pic>
        <p:nvPicPr>
          <p:cNvPr id="71" name="Picture 70" descr="A close up of a speaker&#10;&#10;Description automatically generated">
            <a:extLst>
              <a:ext uri="{FF2B5EF4-FFF2-40B4-BE49-F238E27FC236}">
                <a16:creationId xmlns:a16="http://schemas.microsoft.com/office/drawing/2014/main" id="{59042360-5827-363B-4142-985A2AF9B072}"/>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026363" y="2161541"/>
            <a:ext cx="1044908" cy="1115629"/>
          </a:xfrm>
          <a:prstGeom prst="rect">
            <a:avLst/>
          </a:prstGeom>
        </p:spPr>
      </p:pic>
      <p:pic>
        <p:nvPicPr>
          <p:cNvPr id="72" name="Picture 71">
            <a:extLst>
              <a:ext uri="{FF2B5EF4-FFF2-40B4-BE49-F238E27FC236}">
                <a16:creationId xmlns:a16="http://schemas.microsoft.com/office/drawing/2014/main" id="{826529B3-5379-C1A0-CFDC-651BBCB3CC2F}"/>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31820" b="26446"/>
          <a:stretch/>
        </p:blipFill>
        <p:spPr>
          <a:xfrm>
            <a:off x="10559423" y="2569801"/>
            <a:ext cx="1537431" cy="494978"/>
          </a:xfrm>
          <a:prstGeom prst="rect">
            <a:avLst/>
          </a:prstGeom>
        </p:spPr>
      </p:pic>
      <p:pic>
        <p:nvPicPr>
          <p:cNvPr id="74" name="Picture 73">
            <a:extLst>
              <a:ext uri="{FF2B5EF4-FFF2-40B4-BE49-F238E27FC236}">
                <a16:creationId xmlns:a16="http://schemas.microsoft.com/office/drawing/2014/main" id="{F713C509-6798-0E8F-EFE0-A9DAAE59DC0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57332" y="3906694"/>
            <a:ext cx="787070" cy="830970"/>
          </a:xfrm>
          <a:prstGeom prst="rect">
            <a:avLst/>
          </a:prstGeom>
        </p:spPr>
      </p:pic>
      <p:pic>
        <p:nvPicPr>
          <p:cNvPr id="76" name="Picture 75">
            <a:extLst>
              <a:ext uri="{FF2B5EF4-FFF2-40B4-BE49-F238E27FC236}">
                <a16:creationId xmlns:a16="http://schemas.microsoft.com/office/drawing/2014/main" id="{BA7D208A-8919-251D-9029-3FE2DD2C2CD4}"/>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518314" y="4010335"/>
            <a:ext cx="767712" cy="779433"/>
          </a:xfrm>
          <a:prstGeom prst="rect">
            <a:avLst/>
          </a:prstGeom>
        </p:spPr>
      </p:pic>
      <p:pic>
        <p:nvPicPr>
          <p:cNvPr id="78" name="Picture 77">
            <a:extLst>
              <a:ext uri="{FF2B5EF4-FFF2-40B4-BE49-F238E27FC236}">
                <a16:creationId xmlns:a16="http://schemas.microsoft.com/office/drawing/2014/main" id="{228F1E26-A263-1A78-9DAD-21A162AD3A7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385192" y="4079640"/>
            <a:ext cx="1093082" cy="748261"/>
          </a:xfrm>
          <a:prstGeom prst="rect">
            <a:avLst/>
          </a:prstGeom>
        </p:spPr>
      </p:pic>
      <p:pic>
        <p:nvPicPr>
          <p:cNvPr id="79" name="Picture 78" descr="A close up of electronics&#10;&#10;Description generated with high confidence">
            <a:extLst>
              <a:ext uri="{FF2B5EF4-FFF2-40B4-BE49-F238E27FC236}">
                <a16:creationId xmlns:a16="http://schemas.microsoft.com/office/drawing/2014/main" id="{3589C171-7DE5-4557-0E01-79C98C279F34}"/>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l="14356" t="28824" r="14263" b="25210"/>
          <a:stretch/>
        </p:blipFill>
        <p:spPr>
          <a:xfrm>
            <a:off x="6406792" y="4118196"/>
            <a:ext cx="1128748" cy="671572"/>
          </a:xfrm>
          <a:prstGeom prst="rect">
            <a:avLst/>
          </a:prstGeom>
        </p:spPr>
      </p:pic>
      <p:pic>
        <p:nvPicPr>
          <p:cNvPr id="80" name="Picture 79">
            <a:extLst>
              <a:ext uri="{FF2B5EF4-FFF2-40B4-BE49-F238E27FC236}">
                <a16:creationId xmlns:a16="http://schemas.microsoft.com/office/drawing/2014/main" id="{D7916842-847E-F4C6-0D67-2A3F1A38ACA8}"/>
              </a:ext>
            </a:extLst>
          </p:cNvPr>
          <p:cNvPicPr>
            <a:picLocks noChangeAspect="1"/>
          </p:cNvPicPr>
          <p:nvPr/>
        </p:nvPicPr>
        <p:blipFill rotWithShape="1">
          <a:blip r:embed="rId16" cstate="print">
            <a:extLst>
              <a:ext uri="{28A0092B-C50C-407E-A947-70E740481C1C}">
                <a14:useLocalDpi xmlns:a14="http://schemas.microsoft.com/office/drawing/2010/main" val="0"/>
              </a:ext>
            </a:extLst>
          </a:blip>
          <a:srcRect l="27880" t="15888" r="27696" b="8126"/>
          <a:stretch/>
        </p:blipFill>
        <p:spPr>
          <a:xfrm>
            <a:off x="8731851" y="4012552"/>
            <a:ext cx="589023" cy="777216"/>
          </a:xfrm>
          <a:prstGeom prst="rect">
            <a:avLst/>
          </a:prstGeom>
        </p:spPr>
      </p:pic>
      <p:pic>
        <p:nvPicPr>
          <p:cNvPr id="82" name="Picture 81">
            <a:extLst>
              <a:ext uri="{FF2B5EF4-FFF2-40B4-BE49-F238E27FC236}">
                <a16:creationId xmlns:a16="http://schemas.microsoft.com/office/drawing/2014/main" id="{E43C80A5-9401-273F-CCD5-A2174B83E732}"/>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944591" y="4072127"/>
            <a:ext cx="1959015" cy="738457"/>
          </a:xfrm>
          <a:prstGeom prst="rect">
            <a:avLst/>
          </a:prstGeom>
        </p:spPr>
      </p:pic>
    </p:spTree>
    <p:extLst>
      <p:ext uri="{BB962C8B-B14F-4D97-AF65-F5344CB8AC3E}">
        <p14:creationId xmlns:p14="http://schemas.microsoft.com/office/powerpoint/2010/main" val="2962372315"/>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righ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36982-3E21-85D6-DDA2-EF0218180160}"/>
            </a:ext>
          </a:extLst>
        </p:cNvPr>
        <p:cNvGrpSpPr/>
        <p:nvPr/>
      </p:nvGrpSpPr>
      <p:grpSpPr>
        <a:xfrm>
          <a:off x="0" y="0"/>
          <a:ext cx="0" cy="0"/>
          <a:chOff x="0" y="0"/>
          <a:chExt cx="0" cy="0"/>
        </a:xfrm>
      </p:grpSpPr>
      <p:grpSp>
        <p:nvGrpSpPr>
          <p:cNvPr id="20" name="Group 19">
            <a:extLst>
              <a:ext uri="{FF2B5EF4-FFF2-40B4-BE49-F238E27FC236}">
                <a16:creationId xmlns:a16="http://schemas.microsoft.com/office/drawing/2014/main" id="{4C235214-2362-5A46-1DDC-07B9B6D0CDFA}"/>
              </a:ext>
            </a:extLst>
          </p:cNvPr>
          <p:cNvGrpSpPr/>
          <p:nvPr/>
        </p:nvGrpSpPr>
        <p:grpSpPr>
          <a:xfrm>
            <a:off x="558047" y="4368294"/>
            <a:ext cx="2404931" cy="304474"/>
            <a:chOff x="557983" y="5487721"/>
            <a:chExt cx="2404931" cy="304474"/>
          </a:xfrm>
        </p:grpSpPr>
        <p:sp>
          <p:nvSpPr>
            <p:cNvPr id="21" name="Rectangle: Top Corners Rounded 20">
              <a:extLst>
                <a:ext uri="{FF2B5EF4-FFF2-40B4-BE49-F238E27FC236}">
                  <a16:creationId xmlns:a16="http://schemas.microsoft.com/office/drawing/2014/main" id="{FACBBD47-E54E-E14D-7ECB-4D6ADDF666BD}"/>
                </a:ext>
              </a:extLst>
            </p:cNvPr>
            <p:cNvSpPr/>
            <p:nvPr/>
          </p:nvSpPr>
          <p:spPr>
            <a:xfrm rot="5400000">
              <a:off x="1610753" y="4440034"/>
              <a:ext cx="299392" cy="2404930"/>
            </a:xfrm>
            <a:prstGeom prst="round2SameRect">
              <a:avLst>
                <a:gd name="adj1" fmla="val 5000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cxnSp>
          <p:nvCxnSpPr>
            <p:cNvPr id="22" name="Straight Connector 21">
              <a:extLst>
                <a:ext uri="{FF2B5EF4-FFF2-40B4-BE49-F238E27FC236}">
                  <a16:creationId xmlns:a16="http://schemas.microsoft.com/office/drawing/2014/main" id="{5FCE83E7-896D-1520-210C-DA90D839C66D}"/>
                </a:ext>
              </a:extLst>
            </p:cNvPr>
            <p:cNvCxnSpPr>
              <a:cxnSpLocks/>
            </p:cNvCxnSpPr>
            <p:nvPr/>
          </p:nvCxnSpPr>
          <p:spPr>
            <a:xfrm flipH="1">
              <a:off x="557983" y="5487721"/>
              <a:ext cx="4" cy="304474"/>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D2C87486-3FF9-C164-62AF-C6C1D7502782}"/>
              </a:ext>
            </a:extLst>
          </p:cNvPr>
          <p:cNvSpPr>
            <a:spLocks noGrp="1"/>
          </p:cNvSpPr>
          <p:nvPr>
            <p:ph type="title"/>
          </p:nvPr>
        </p:nvSpPr>
        <p:spPr/>
        <p:txBody>
          <a:bodyPr/>
          <a:lstStyle/>
          <a:p>
            <a:r>
              <a:rPr lang="en-US" altLang="zh-CN" dirty="0"/>
              <a:t>WebSocket for Audio Streams Transmission</a:t>
            </a:r>
            <a:endParaRPr lang="en-US" dirty="0"/>
          </a:p>
        </p:txBody>
      </p:sp>
      <p:sp>
        <p:nvSpPr>
          <p:cNvPr id="3" name="Subtitle 2">
            <a:extLst>
              <a:ext uri="{FF2B5EF4-FFF2-40B4-BE49-F238E27FC236}">
                <a16:creationId xmlns:a16="http://schemas.microsoft.com/office/drawing/2014/main" id="{8443F8BB-EEE2-BF96-2895-04D96ED2D27E}"/>
              </a:ext>
            </a:extLst>
          </p:cNvPr>
          <p:cNvSpPr>
            <a:spLocks noGrp="1"/>
          </p:cNvSpPr>
          <p:nvPr>
            <p:ph type="subTitle" idx="1"/>
          </p:nvPr>
        </p:nvSpPr>
        <p:spPr>
          <a:xfrm>
            <a:off x="623887" y="1490170"/>
            <a:ext cx="10944225" cy="399015"/>
          </a:xfrm>
        </p:spPr>
        <p:txBody>
          <a:bodyPr/>
          <a:lstStyle/>
          <a:p>
            <a:r>
              <a:rPr lang="en-US" dirty="0"/>
              <a:t>Yeastar P-Series now supports WebSocket for live audio streaming to external platforms.</a:t>
            </a:r>
          </a:p>
        </p:txBody>
      </p:sp>
      <p:sp>
        <p:nvSpPr>
          <p:cNvPr id="5" name="Rectangle: Top Corners Rounded 4">
            <a:extLst>
              <a:ext uri="{FF2B5EF4-FFF2-40B4-BE49-F238E27FC236}">
                <a16:creationId xmlns:a16="http://schemas.microsoft.com/office/drawing/2014/main" id="{5577877B-8B5B-EF9D-72CF-31C64EBA0E11}"/>
              </a:ext>
            </a:extLst>
          </p:cNvPr>
          <p:cNvSpPr/>
          <p:nvPr/>
        </p:nvSpPr>
        <p:spPr>
          <a:xfrm rot="5400000">
            <a:off x="1782682" y="928245"/>
            <a:ext cx="336918" cy="2689013"/>
          </a:xfrm>
          <a:prstGeom prst="round2SameRect">
            <a:avLst>
              <a:gd name="adj1" fmla="val 5000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cxnSp>
        <p:nvCxnSpPr>
          <p:cNvPr id="6" name="Straight Connector 5">
            <a:extLst>
              <a:ext uri="{FF2B5EF4-FFF2-40B4-BE49-F238E27FC236}">
                <a16:creationId xmlns:a16="http://schemas.microsoft.com/office/drawing/2014/main" id="{62E4C980-38A8-1140-6AFD-FBE0E489D484}"/>
              </a:ext>
            </a:extLst>
          </p:cNvPr>
          <p:cNvCxnSpPr>
            <a:cxnSpLocks/>
          </p:cNvCxnSpPr>
          <p:nvPr/>
        </p:nvCxnSpPr>
        <p:spPr>
          <a:xfrm>
            <a:off x="606638" y="2099211"/>
            <a:ext cx="0" cy="34200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46ED7F10-F42C-8D94-BD67-D9FD41E2FE59}"/>
              </a:ext>
            </a:extLst>
          </p:cNvPr>
          <p:cNvGrpSpPr/>
          <p:nvPr/>
        </p:nvGrpSpPr>
        <p:grpSpPr>
          <a:xfrm>
            <a:off x="557983" y="3208534"/>
            <a:ext cx="2236974" cy="342000"/>
            <a:chOff x="557983" y="3208534"/>
            <a:chExt cx="2236974" cy="342000"/>
          </a:xfrm>
        </p:grpSpPr>
        <p:sp>
          <p:nvSpPr>
            <p:cNvPr id="11" name="Rectangle: Top Corners Rounded 10">
              <a:extLst>
                <a:ext uri="{FF2B5EF4-FFF2-40B4-BE49-F238E27FC236}">
                  <a16:creationId xmlns:a16="http://schemas.microsoft.com/office/drawing/2014/main" id="{CBA1FA1D-6373-E026-B1E6-C51900FAEEAB}"/>
                </a:ext>
              </a:extLst>
            </p:cNvPr>
            <p:cNvSpPr/>
            <p:nvPr/>
          </p:nvSpPr>
          <p:spPr>
            <a:xfrm rot="5400000">
              <a:off x="1508011" y="2263587"/>
              <a:ext cx="336920" cy="2236973"/>
            </a:xfrm>
            <a:prstGeom prst="round2SameRect">
              <a:avLst>
                <a:gd name="adj1" fmla="val 5000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cxnSp>
          <p:nvCxnSpPr>
            <p:cNvPr id="12" name="Straight Connector 11">
              <a:extLst>
                <a:ext uri="{FF2B5EF4-FFF2-40B4-BE49-F238E27FC236}">
                  <a16:creationId xmlns:a16="http://schemas.microsoft.com/office/drawing/2014/main" id="{F52FF7C3-768B-ABCA-83B0-29C2B9EA9414}"/>
                </a:ext>
              </a:extLst>
            </p:cNvPr>
            <p:cNvCxnSpPr>
              <a:cxnSpLocks/>
            </p:cNvCxnSpPr>
            <p:nvPr/>
          </p:nvCxnSpPr>
          <p:spPr>
            <a:xfrm flipV="1">
              <a:off x="557983" y="3208534"/>
              <a:ext cx="0" cy="342000"/>
            </a:xfrm>
            <a:prstGeom prst="line">
              <a:avLst/>
            </a:prstGeom>
            <a:ln w="19050"/>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A999CEB2-6ADA-7F65-FA99-EBF587EF3F71}"/>
              </a:ext>
            </a:extLst>
          </p:cNvPr>
          <p:cNvGrpSpPr/>
          <p:nvPr/>
        </p:nvGrpSpPr>
        <p:grpSpPr>
          <a:xfrm>
            <a:off x="557983" y="5487721"/>
            <a:ext cx="2404931" cy="304474"/>
            <a:chOff x="557983" y="5487721"/>
            <a:chExt cx="2404931" cy="304474"/>
          </a:xfrm>
        </p:grpSpPr>
        <p:sp>
          <p:nvSpPr>
            <p:cNvPr id="14" name="Rectangle: Top Corners Rounded 13">
              <a:extLst>
                <a:ext uri="{FF2B5EF4-FFF2-40B4-BE49-F238E27FC236}">
                  <a16:creationId xmlns:a16="http://schemas.microsoft.com/office/drawing/2014/main" id="{08EB59A2-01CA-A535-02AF-DE1D5BF60F9A}"/>
                </a:ext>
              </a:extLst>
            </p:cNvPr>
            <p:cNvSpPr/>
            <p:nvPr/>
          </p:nvSpPr>
          <p:spPr>
            <a:xfrm rot="5400000">
              <a:off x="1610753" y="4440034"/>
              <a:ext cx="299392" cy="2404930"/>
            </a:xfrm>
            <a:prstGeom prst="round2SameRect">
              <a:avLst>
                <a:gd name="adj1" fmla="val 5000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cxnSp>
          <p:nvCxnSpPr>
            <p:cNvPr id="15" name="Straight Connector 14">
              <a:extLst>
                <a:ext uri="{FF2B5EF4-FFF2-40B4-BE49-F238E27FC236}">
                  <a16:creationId xmlns:a16="http://schemas.microsoft.com/office/drawing/2014/main" id="{B7557B06-2842-FDFE-BE4D-A5FBC5F3D085}"/>
                </a:ext>
              </a:extLst>
            </p:cNvPr>
            <p:cNvCxnSpPr>
              <a:cxnSpLocks/>
            </p:cNvCxnSpPr>
            <p:nvPr/>
          </p:nvCxnSpPr>
          <p:spPr>
            <a:xfrm flipH="1">
              <a:off x="557983" y="5487721"/>
              <a:ext cx="4" cy="304474"/>
            </a:xfrm>
            <a:prstGeom prst="line">
              <a:avLst/>
            </a:prstGeom>
            <a:ln w="19050"/>
          </p:spPr>
          <p:style>
            <a:lnRef idx="1">
              <a:schemeClr val="accent1"/>
            </a:lnRef>
            <a:fillRef idx="0">
              <a:schemeClr val="accent1"/>
            </a:fillRef>
            <a:effectRef idx="0">
              <a:schemeClr val="accent1"/>
            </a:effectRef>
            <a:fontRef idx="minor">
              <a:schemeClr val="tx1"/>
            </a:fontRef>
          </p:style>
        </p:cxnSp>
      </p:grpSp>
      <p:sp>
        <p:nvSpPr>
          <p:cNvPr id="4" name="Text Placeholder 4">
            <a:extLst>
              <a:ext uri="{FF2B5EF4-FFF2-40B4-BE49-F238E27FC236}">
                <a16:creationId xmlns:a16="http://schemas.microsoft.com/office/drawing/2014/main" id="{B5EDF254-04AC-300C-00C4-F2ACCD83A287}"/>
              </a:ext>
            </a:extLst>
          </p:cNvPr>
          <p:cNvSpPr txBox="1">
            <a:spLocks/>
          </p:cNvSpPr>
          <p:nvPr/>
        </p:nvSpPr>
        <p:spPr>
          <a:xfrm>
            <a:off x="683549" y="2095667"/>
            <a:ext cx="6887826" cy="4391400"/>
          </a:xfrm>
          <a:prstGeom prst="rect">
            <a:avLst/>
          </a:prstGeom>
        </p:spPr>
        <p:txBody>
          <a:bodyPr lIns="0" rIns="0"/>
          <a:lstStyle>
            <a:lvl1pPr marL="180000" indent="-180000" algn="l" defTabSz="914400" rtl="0" eaLnBrk="1" latinLnBrk="0" hangingPunct="1">
              <a:lnSpc>
                <a:spcPct val="120000"/>
              </a:lnSpc>
              <a:spcBef>
                <a:spcPts val="600"/>
              </a:spcBef>
              <a:buClr>
                <a:srgbClr val="006EE1"/>
              </a:buClr>
              <a:buFont typeface="Arial" panose="020B0604020202020204" pitchFamily="34" charset="0"/>
              <a:buChar char="•"/>
              <a:defRPr sz="1600" kern="1200">
                <a:solidFill>
                  <a:schemeClr val="tx1"/>
                </a:solidFill>
                <a:latin typeface="+mn-lt"/>
                <a:ea typeface="+mn-ea"/>
                <a:cs typeface="+mn-cs"/>
              </a:defRPr>
            </a:lvl1pPr>
            <a:lvl2pPr marL="396000" indent="-180000" algn="l" defTabSz="914400" rtl="0" eaLnBrk="1" latinLnBrk="0" hangingPunct="1">
              <a:lnSpc>
                <a:spcPct val="120000"/>
              </a:lnSpc>
              <a:spcBef>
                <a:spcPts val="600"/>
              </a:spcBef>
              <a:buClr>
                <a:schemeClr val="accent3"/>
              </a:buClr>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6EE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6EE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6EE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2500"/>
              </a:spcBef>
              <a:spcAft>
                <a:spcPts val="0"/>
              </a:spcAft>
              <a:buClr>
                <a:srgbClr val="006EE1"/>
              </a:buClr>
              <a:buSzTx/>
              <a:buFont typeface="Arial" panose="020B0604020202020204" pitchFamily="34" charset="0"/>
              <a:buNone/>
              <a:tabLst/>
              <a:defRPr/>
            </a:pPr>
            <a:r>
              <a:rPr kumimoji="0" lang="en-US" sz="1600" b="1" i="0" u="none" strike="noStrike" kern="1200" cap="none" spc="0" normalizeH="0" baseline="0" noProof="0" dirty="0">
                <a:ln>
                  <a:noFill/>
                </a:ln>
                <a:solidFill>
                  <a:srgbClr val="303C42"/>
                </a:solidFill>
                <a:effectLst/>
                <a:uLnTx/>
                <a:uFillTx/>
                <a:latin typeface="Arial"/>
                <a:ea typeface="微软雅黑"/>
                <a:cs typeface="+mn-cs"/>
              </a:rPr>
              <a:t>Real-Time Transcription</a:t>
            </a:r>
          </a:p>
          <a:p>
            <a:pPr marL="0" marR="0" lvl="0" indent="0" algn="l" defTabSz="914400" rtl="0" eaLnBrk="1" fontAlgn="auto" latinLnBrk="0" hangingPunct="1">
              <a:lnSpc>
                <a:spcPct val="100000"/>
              </a:lnSpc>
              <a:spcBef>
                <a:spcPts val="2500"/>
              </a:spcBef>
              <a:spcAft>
                <a:spcPts val="0"/>
              </a:spcAft>
              <a:buClr>
                <a:srgbClr val="006EE1"/>
              </a:buClr>
              <a:buSzTx/>
              <a:buFont typeface="Arial" panose="020B0604020202020204" pitchFamily="34" charset="0"/>
              <a:buNone/>
              <a:tabLst/>
              <a:defRPr/>
            </a:pPr>
            <a:r>
              <a:rPr kumimoji="0" lang="en-US" sz="1600" b="0" i="0" u="none" strike="noStrike" kern="1200" cap="none" spc="0" normalizeH="0" baseline="0" noProof="0" dirty="0">
                <a:ln>
                  <a:noFill/>
                </a:ln>
                <a:solidFill>
                  <a:srgbClr val="303C42"/>
                </a:solidFill>
                <a:effectLst/>
                <a:uLnTx/>
                <a:uFillTx/>
                <a:latin typeface="Arial"/>
                <a:ea typeface="微软雅黑"/>
                <a:cs typeface="+mn-cs"/>
              </a:rPr>
              <a:t>Stream audio to transcription engines for instant, accurate call transcripts.</a:t>
            </a:r>
          </a:p>
          <a:p>
            <a:pPr marL="0" marR="0" lvl="0" indent="0" algn="l" defTabSz="914400" rtl="0" eaLnBrk="1" fontAlgn="auto" latinLnBrk="0" hangingPunct="1">
              <a:lnSpc>
                <a:spcPct val="100000"/>
              </a:lnSpc>
              <a:spcBef>
                <a:spcPts val="2500"/>
              </a:spcBef>
              <a:spcAft>
                <a:spcPts val="0"/>
              </a:spcAft>
              <a:buClr>
                <a:srgbClr val="006EE1"/>
              </a:buClr>
              <a:buSzTx/>
              <a:buFont typeface="Arial" panose="020B0604020202020204" pitchFamily="34" charset="0"/>
              <a:buNone/>
              <a:tabLst/>
              <a:defRPr/>
            </a:pPr>
            <a:r>
              <a:rPr kumimoji="0" lang="en-US" altLang="zh-CN" sz="1600" b="1" i="0" u="none" strike="noStrike" kern="1200" cap="none" spc="0" normalizeH="0" baseline="0" noProof="0" dirty="0">
                <a:ln>
                  <a:noFill/>
                </a:ln>
                <a:solidFill>
                  <a:srgbClr val="303C42"/>
                </a:solidFill>
                <a:effectLst/>
                <a:uLnTx/>
                <a:uFillTx/>
                <a:latin typeface="Arial"/>
                <a:ea typeface="微软雅黑"/>
                <a:cs typeface="+mn-cs"/>
              </a:rPr>
              <a:t>Speech Analytics</a:t>
            </a:r>
          </a:p>
          <a:p>
            <a:pPr marL="0" lvl="0" indent="0">
              <a:lnSpc>
                <a:spcPct val="100000"/>
              </a:lnSpc>
              <a:spcBef>
                <a:spcPts val="2500"/>
              </a:spcBef>
              <a:buNone/>
              <a:defRPr/>
            </a:pPr>
            <a:r>
              <a:rPr lang="en-US" dirty="0"/>
              <a:t>Integrate with AI analytics for real-time sentiment and call insights.</a:t>
            </a:r>
          </a:p>
          <a:p>
            <a:pPr marL="0" lvl="0" indent="0">
              <a:lnSpc>
                <a:spcPct val="100000"/>
              </a:lnSpc>
              <a:spcBef>
                <a:spcPts val="2500"/>
              </a:spcBef>
              <a:buNone/>
              <a:defRPr/>
            </a:pPr>
            <a:r>
              <a:rPr kumimoji="0" lang="en-US" sz="1600" b="1" i="0" u="none" strike="noStrike" kern="1200" cap="none" spc="0" normalizeH="0" baseline="0" noProof="0" dirty="0">
                <a:ln>
                  <a:noFill/>
                </a:ln>
                <a:solidFill>
                  <a:srgbClr val="303C42"/>
                </a:solidFill>
                <a:effectLst/>
                <a:uLnTx/>
                <a:uFillTx/>
                <a:latin typeface="Arial"/>
                <a:ea typeface="微软雅黑"/>
                <a:cs typeface="+mn-cs"/>
              </a:rPr>
              <a:t>AI Model Processing</a:t>
            </a:r>
          </a:p>
          <a:p>
            <a:pPr marL="0" lvl="0" indent="0">
              <a:lnSpc>
                <a:spcPct val="100000"/>
              </a:lnSpc>
              <a:spcBef>
                <a:spcPts val="2500"/>
              </a:spcBef>
              <a:buNone/>
              <a:defRPr/>
            </a:pPr>
            <a:r>
              <a:rPr lang="en-US" dirty="0"/>
              <a:t>Connect calls to AI models or </a:t>
            </a:r>
            <a:r>
              <a:rPr lang="en-US" dirty="0" err="1"/>
              <a:t>voicebots</a:t>
            </a:r>
            <a:r>
              <a:rPr lang="en-US" dirty="0"/>
              <a:t> for automation and live assistance.</a:t>
            </a:r>
          </a:p>
          <a:p>
            <a:pPr marL="0" lvl="0" indent="0">
              <a:lnSpc>
                <a:spcPct val="100000"/>
              </a:lnSpc>
              <a:spcBef>
                <a:spcPts val="2500"/>
              </a:spcBef>
              <a:buNone/>
              <a:defRPr/>
            </a:pPr>
            <a:r>
              <a:rPr lang="en-US" b="1" dirty="0">
                <a:solidFill>
                  <a:srgbClr val="303C42"/>
                </a:solidFill>
              </a:rPr>
              <a:t>Emergency Services</a:t>
            </a:r>
          </a:p>
          <a:p>
            <a:pPr marL="0" lvl="0" indent="0">
              <a:lnSpc>
                <a:spcPct val="100000"/>
              </a:lnSpc>
              <a:spcBef>
                <a:spcPts val="2500"/>
              </a:spcBef>
              <a:buNone/>
              <a:defRPr/>
            </a:pPr>
            <a:r>
              <a:rPr lang="en-US" dirty="0"/>
              <a:t>WebSocket streaming enables instant caller identification and faster emergency response.</a:t>
            </a:r>
            <a:endParaRPr kumimoji="0" lang="en-US" sz="1600" b="0" i="0" u="none" strike="noStrike" kern="1200" cap="none" spc="0" normalizeH="0" baseline="0" noProof="0" dirty="0">
              <a:ln>
                <a:noFill/>
              </a:ln>
              <a:solidFill>
                <a:srgbClr val="303C42"/>
              </a:solidFill>
              <a:effectLst/>
              <a:uLnTx/>
              <a:uFillTx/>
              <a:latin typeface="Arial"/>
              <a:ea typeface="微软雅黑"/>
              <a:cs typeface="+mn-cs"/>
            </a:endParaRPr>
          </a:p>
        </p:txBody>
      </p:sp>
      <p:pic>
        <p:nvPicPr>
          <p:cNvPr id="8" name="Picture 7">
            <a:extLst>
              <a:ext uri="{FF2B5EF4-FFF2-40B4-BE49-F238E27FC236}">
                <a16:creationId xmlns:a16="http://schemas.microsoft.com/office/drawing/2014/main" id="{0CE7E6BF-1D15-C408-54B5-A4F607D91DD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48285" y="2441211"/>
            <a:ext cx="4388840" cy="2925892"/>
          </a:xfrm>
          <a:prstGeom prst="rect">
            <a:avLst/>
          </a:prstGeom>
        </p:spPr>
      </p:pic>
    </p:spTree>
    <p:extLst>
      <p:ext uri="{BB962C8B-B14F-4D97-AF65-F5344CB8AC3E}">
        <p14:creationId xmlns:p14="http://schemas.microsoft.com/office/powerpoint/2010/main" val="1622420909"/>
      </p:ext>
    </p:extLst>
  </p:cSld>
  <p:clrMapOvr>
    <a:masterClrMapping/>
  </p:clrMapOvr>
  <p:transition spd="slow">
    <p:cover/>
  </p:transition>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AD6E649-3DBA-4139-B528-4027BA73257B}"/>
              </a:ext>
            </a:extLst>
          </p:cNvPr>
          <p:cNvSpPr/>
          <p:nvPr/>
        </p:nvSpPr>
        <p:spPr>
          <a:xfrm>
            <a:off x="-13898" y="-1558"/>
            <a:ext cx="12205898" cy="9019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A close up of a sign&#10;&#10;Description automatically generated">
            <a:extLst>
              <a:ext uri="{FF2B5EF4-FFF2-40B4-BE49-F238E27FC236}">
                <a16:creationId xmlns:a16="http://schemas.microsoft.com/office/drawing/2014/main" id="{B63BE244-D0EB-4BDA-B04D-C22C7C15D9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21672" y="157040"/>
            <a:ext cx="1884471" cy="557803"/>
          </a:xfrm>
          <a:prstGeom prst="rect">
            <a:avLst/>
          </a:prstGeom>
        </p:spPr>
      </p:pic>
      <p:pic>
        <p:nvPicPr>
          <p:cNvPr id="15" name="Picture 14">
            <a:extLst>
              <a:ext uri="{FF2B5EF4-FFF2-40B4-BE49-F238E27FC236}">
                <a16:creationId xmlns:a16="http://schemas.microsoft.com/office/drawing/2014/main" id="{AD540C24-2ADF-4C95-8FDE-649B292712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9949" y="131469"/>
            <a:ext cx="2150645" cy="655947"/>
          </a:xfrm>
          <a:prstGeom prst="rect">
            <a:avLst/>
          </a:prstGeom>
        </p:spPr>
      </p:pic>
      <p:pic>
        <p:nvPicPr>
          <p:cNvPr id="49" name="Picture 48"/>
          <p:cNvPicPr>
            <a:picLocks noChangeAspect="1"/>
          </p:cNvPicPr>
          <p:nvPr/>
        </p:nvPicPr>
        <p:blipFill>
          <a:blip r:embed="rId5"/>
          <a:stretch>
            <a:fillRect/>
          </a:stretch>
        </p:blipFill>
        <p:spPr>
          <a:xfrm>
            <a:off x="0" y="946014"/>
            <a:ext cx="12192000" cy="4787008"/>
          </a:xfrm>
          <a:prstGeom prst="rect">
            <a:avLst/>
          </a:prstGeom>
        </p:spPr>
      </p:pic>
    </p:spTree>
    <p:extLst>
      <p:ext uri="{BB962C8B-B14F-4D97-AF65-F5344CB8AC3E}">
        <p14:creationId xmlns:p14="http://schemas.microsoft.com/office/powerpoint/2010/main" val="1668986870"/>
      </p:ext>
    </p:extLst>
  </p:cSld>
  <p:clrMapOvr>
    <a:masterClrMapping/>
  </p:clrMapOvr>
  <p:transition spd="slow">
    <p:push dir="r"/>
  </p:transition>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AD6E649-3DBA-4139-B528-4027BA73257B}"/>
              </a:ext>
            </a:extLst>
          </p:cNvPr>
          <p:cNvSpPr/>
          <p:nvPr/>
        </p:nvSpPr>
        <p:spPr>
          <a:xfrm>
            <a:off x="-13898" y="-1558"/>
            <a:ext cx="12205898" cy="9019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A close up of a sign&#10;&#10;Description automatically generated">
            <a:extLst>
              <a:ext uri="{FF2B5EF4-FFF2-40B4-BE49-F238E27FC236}">
                <a16:creationId xmlns:a16="http://schemas.microsoft.com/office/drawing/2014/main" id="{B63BE244-D0EB-4BDA-B04D-C22C7C15D9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21672" y="157040"/>
            <a:ext cx="1884471" cy="557803"/>
          </a:xfrm>
          <a:prstGeom prst="rect">
            <a:avLst/>
          </a:prstGeom>
        </p:spPr>
      </p:pic>
      <p:pic>
        <p:nvPicPr>
          <p:cNvPr id="15" name="Picture 14">
            <a:extLst>
              <a:ext uri="{FF2B5EF4-FFF2-40B4-BE49-F238E27FC236}">
                <a16:creationId xmlns:a16="http://schemas.microsoft.com/office/drawing/2014/main" id="{AD540C24-2ADF-4C95-8FDE-649B292712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9949" y="131469"/>
            <a:ext cx="2150645" cy="655947"/>
          </a:xfrm>
          <a:prstGeom prst="rect">
            <a:avLst/>
          </a:prstGeom>
        </p:spPr>
      </p:pic>
      <p:pic>
        <p:nvPicPr>
          <p:cNvPr id="2" name="Picture 1"/>
          <p:cNvPicPr>
            <a:picLocks noChangeAspect="1"/>
          </p:cNvPicPr>
          <p:nvPr/>
        </p:nvPicPr>
        <p:blipFill>
          <a:blip r:embed="rId5"/>
          <a:stretch>
            <a:fillRect/>
          </a:stretch>
        </p:blipFill>
        <p:spPr>
          <a:xfrm>
            <a:off x="0" y="873441"/>
            <a:ext cx="12191999" cy="4872841"/>
          </a:xfrm>
          <a:prstGeom prst="rect">
            <a:avLst/>
          </a:prstGeom>
        </p:spPr>
      </p:pic>
    </p:spTree>
    <p:extLst>
      <p:ext uri="{BB962C8B-B14F-4D97-AF65-F5344CB8AC3E}">
        <p14:creationId xmlns:p14="http://schemas.microsoft.com/office/powerpoint/2010/main" val="2104888707"/>
      </p:ext>
    </p:extLst>
  </p:cSld>
  <p:clrMapOvr>
    <a:masterClrMapping/>
  </p:clrMapOvr>
  <p:transition spd="slow">
    <p:push dir="r"/>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AD6E649-3DBA-4139-B528-4027BA73257B}"/>
              </a:ext>
            </a:extLst>
          </p:cNvPr>
          <p:cNvSpPr/>
          <p:nvPr/>
        </p:nvSpPr>
        <p:spPr>
          <a:xfrm>
            <a:off x="-13898" y="-1558"/>
            <a:ext cx="12205898" cy="9019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0233D21F-A74B-4F0B-80EC-31BE91FF54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16852" y="240653"/>
            <a:ext cx="2171491" cy="602589"/>
          </a:xfrm>
          <a:prstGeom prst="rect">
            <a:avLst/>
          </a:prstGeom>
        </p:spPr>
      </p:pic>
      <p:pic>
        <p:nvPicPr>
          <p:cNvPr id="2" name="Picture 1"/>
          <p:cNvPicPr>
            <a:picLocks noChangeAspect="1"/>
          </p:cNvPicPr>
          <p:nvPr/>
        </p:nvPicPr>
        <p:blipFill rotWithShape="1">
          <a:blip r:embed="rId4"/>
          <a:srcRect t="2264"/>
          <a:stretch/>
        </p:blipFill>
        <p:spPr>
          <a:xfrm>
            <a:off x="0" y="900412"/>
            <a:ext cx="12228513" cy="4796196"/>
          </a:xfrm>
          <a:prstGeom prst="rect">
            <a:avLst/>
          </a:prstGeom>
        </p:spPr>
      </p:pic>
    </p:spTree>
    <p:extLst>
      <p:ext uri="{BB962C8B-B14F-4D97-AF65-F5344CB8AC3E}">
        <p14:creationId xmlns:p14="http://schemas.microsoft.com/office/powerpoint/2010/main" val="3565421578"/>
      </p:ext>
    </p:extLst>
  </p:cSld>
  <p:clrMapOvr>
    <a:masterClrMapping/>
  </p:clrMapOvr>
  <p:transition spd="slow">
    <p:push dir="r"/>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AD6E649-3DBA-4139-B528-4027BA73257B}"/>
              </a:ext>
            </a:extLst>
          </p:cNvPr>
          <p:cNvSpPr/>
          <p:nvPr/>
        </p:nvSpPr>
        <p:spPr>
          <a:xfrm>
            <a:off x="-13898" y="-1558"/>
            <a:ext cx="12205898" cy="9019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0233D21F-A74B-4F0B-80EC-31BE91FF54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16852" y="240653"/>
            <a:ext cx="2171491" cy="602589"/>
          </a:xfrm>
          <a:prstGeom prst="rect">
            <a:avLst/>
          </a:prstGeom>
        </p:spPr>
      </p:pic>
      <p:pic>
        <p:nvPicPr>
          <p:cNvPr id="3" name="Picture 2"/>
          <p:cNvPicPr>
            <a:picLocks noChangeAspect="1"/>
          </p:cNvPicPr>
          <p:nvPr/>
        </p:nvPicPr>
        <p:blipFill>
          <a:blip r:embed="rId4"/>
          <a:stretch>
            <a:fillRect/>
          </a:stretch>
        </p:blipFill>
        <p:spPr>
          <a:xfrm>
            <a:off x="88057" y="1982694"/>
            <a:ext cx="12088912" cy="2114845"/>
          </a:xfrm>
          <a:prstGeom prst="rect">
            <a:avLst/>
          </a:prstGeom>
        </p:spPr>
      </p:pic>
    </p:spTree>
    <p:extLst>
      <p:ext uri="{BB962C8B-B14F-4D97-AF65-F5344CB8AC3E}">
        <p14:creationId xmlns:p14="http://schemas.microsoft.com/office/powerpoint/2010/main" val="2302202170"/>
      </p:ext>
    </p:extLst>
  </p:cSld>
  <p:clrMapOvr>
    <a:masterClrMapping/>
  </p:clrMapOvr>
  <p:transition spd="slow">
    <p:push dir="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18C083EE-4DD0-9344-964C-6E7029CF24ED}"/>
              </a:ext>
            </a:extLst>
          </p:cNvPr>
          <p:cNvSpPr txBox="1"/>
          <p:nvPr/>
        </p:nvSpPr>
        <p:spPr>
          <a:xfrm>
            <a:off x="2997200" y="2311400"/>
            <a:ext cx="2844818" cy="369332"/>
          </a:xfrm>
          <a:prstGeom prst="rect">
            <a:avLst/>
          </a:prstGeom>
          <a:noFill/>
        </p:spPr>
        <p:txBody>
          <a:bodyPr wrap="none" rtlCol="0">
            <a:spAutoFit/>
          </a:bodyPr>
          <a:lstStyle/>
          <a:p>
            <a:r>
              <a:rPr lang="en-US" dirty="0">
                <a:solidFill>
                  <a:prstClr val="black"/>
                </a:solidFill>
              </a:rPr>
              <a:t>  FIRE PANEL –INTEGRATION </a:t>
            </a:r>
          </a:p>
        </p:txBody>
      </p:sp>
      <p:sp>
        <p:nvSpPr>
          <p:cNvPr id="13" name="TextBox 12">
            <a:extLst>
              <a:ext uri="{FF2B5EF4-FFF2-40B4-BE49-F238E27FC236}">
                <a16:creationId xmlns:a16="http://schemas.microsoft.com/office/drawing/2014/main" id="{30E895EE-2C13-9C45-BD6E-E80FFBB4E157}"/>
              </a:ext>
            </a:extLst>
          </p:cNvPr>
          <p:cNvSpPr txBox="1"/>
          <p:nvPr/>
        </p:nvSpPr>
        <p:spPr>
          <a:xfrm>
            <a:off x="5396151" y="3238500"/>
            <a:ext cx="3970254" cy="369332"/>
          </a:xfrm>
          <a:prstGeom prst="rect">
            <a:avLst/>
          </a:prstGeom>
          <a:noFill/>
        </p:spPr>
        <p:txBody>
          <a:bodyPr wrap="none" rtlCol="0">
            <a:spAutoFit/>
          </a:bodyPr>
          <a:lstStyle/>
          <a:p>
            <a:r>
              <a:rPr lang="en-US" dirty="0">
                <a:solidFill>
                  <a:prstClr val="black"/>
                </a:solidFill>
              </a:rPr>
              <a:t>Let’s see how we can make the Change !</a:t>
            </a:r>
          </a:p>
        </p:txBody>
      </p:sp>
      <p:pic>
        <p:nvPicPr>
          <p:cNvPr id="14" name="Picture 13" descr="A close up of a sign&#10;&#10;Description automatically generated">
            <a:extLst>
              <a:ext uri="{FF2B5EF4-FFF2-40B4-BE49-F238E27FC236}">
                <a16:creationId xmlns:a16="http://schemas.microsoft.com/office/drawing/2014/main" id="{1551E8B4-3012-E14E-896D-676B58F87D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21672" y="157040"/>
            <a:ext cx="1884471" cy="557803"/>
          </a:xfrm>
          <a:prstGeom prst="rect">
            <a:avLst/>
          </a:prstGeom>
        </p:spPr>
      </p:pic>
      <p:pic>
        <p:nvPicPr>
          <p:cNvPr id="15" name="Picture 14">
            <a:extLst>
              <a:ext uri="{FF2B5EF4-FFF2-40B4-BE49-F238E27FC236}">
                <a16:creationId xmlns:a16="http://schemas.microsoft.com/office/drawing/2014/main" id="{9172DB67-CF8D-6349-9D8A-FC8AC4924D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9949" y="131469"/>
            <a:ext cx="2150645" cy="655947"/>
          </a:xfrm>
          <a:prstGeom prst="rect">
            <a:avLst/>
          </a:prstGeom>
        </p:spPr>
      </p:pic>
    </p:spTree>
    <p:extLst>
      <p:ext uri="{BB962C8B-B14F-4D97-AF65-F5344CB8AC3E}">
        <p14:creationId xmlns:p14="http://schemas.microsoft.com/office/powerpoint/2010/main" val="4109318873"/>
      </p:ext>
    </p:extLst>
  </p:cSld>
  <p:clrMapOvr>
    <a:masterClrMapping/>
  </p:clrMapOvr>
  <p:transition spd="slow" advClick="0" advTm="1000">
    <p:push dir="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p:cNvSpPr txBox="1"/>
          <p:nvPr/>
        </p:nvSpPr>
        <p:spPr>
          <a:xfrm>
            <a:off x="67350" y="903473"/>
            <a:ext cx="12029504" cy="448841"/>
          </a:xfrm>
          <a:prstGeom prst="rect">
            <a:avLst/>
          </a:prstGeom>
          <a:noFill/>
        </p:spPr>
        <p:txBody>
          <a:bodyPr wrap="square" lIns="0" tIns="0" rIns="0" bIns="0" rtlCol="0">
            <a:spAutoFit/>
          </a:bodyPr>
          <a:lstStyle/>
          <a:p>
            <a:pPr algn="ctr">
              <a:lnSpc>
                <a:spcPts val="3467"/>
              </a:lnSpc>
            </a:pPr>
            <a:r>
              <a:rPr lang="en-US" sz="2400" b="1" cap="all" spc="93" dirty="0">
                <a:solidFill>
                  <a:srgbClr val="4472C4"/>
                </a:solidFill>
                <a:latin typeface="Open Sans" charset="0"/>
                <a:ea typeface="Open Sans" charset="0"/>
                <a:cs typeface="Open Sans" charset="0"/>
              </a:rPr>
              <a:t>Cyberdata </a:t>
            </a:r>
            <a:r>
              <a:rPr lang="en-US" sz="2400" b="1" cap="all" spc="93" dirty="0">
                <a:solidFill>
                  <a:srgbClr val="ED7D31"/>
                </a:solidFill>
                <a:latin typeface="Open Sans" charset="0"/>
                <a:ea typeface="Open Sans" charset="0"/>
                <a:cs typeface="Open Sans" charset="0"/>
              </a:rPr>
              <a:t>SIP Paging ADAPTER INTEGRATION WITH FIREPANEL</a:t>
            </a:r>
          </a:p>
        </p:txBody>
      </p:sp>
      <p:sp>
        <p:nvSpPr>
          <p:cNvPr id="11" name="Rectangle 10">
            <a:extLst>
              <a:ext uri="{FF2B5EF4-FFF2-40B4-BE49-F238E27FC236}">
                <a16:creationId xmlns:a16="http://schemas.microsoft.com/office/drawing/2014/main" id="{0AD6E649-3DBA-4139-B528-4027BA73257B}"/>
              </a:ext>
            </a:extLst>
          </p:cNvPr>
          <p:cNvSpPr/>
          <p:nvPr/>
        </p:nvSpPr>
        <p:spPr>
          <a:xfrm>
            <a:off x="-13898" y="-1558"/>
            <a:ext cx="12205898" cy="9019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descr="A close up of a sign&#10;&#10;Description automatically generated">
            <a:extLst>
              <a:ext uri="{FF2B5EF4-FFF2-40B4-BE49-F238E27FC236}">
                <a16:creationId xmlns:a16="http://schemas.microsoft.com/office/drawing/2014/main" id="{B63BE244-D0EB-4BDA-B04D-C22C7C15D9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21672" y="157040"/>
            <a:ext cx="1884471" cy="557803"/>
          </a:xfrm>
          <a:prstGeom prst="rect">
            <a:avLst/>
          </a:prstGeom>
        </p:spPr>
      </p:pic>
      <p:pic>
        <p:nvPicPr>
          <p:cNvPr id="15" name="Picture 14">
            <a:extLst>
              <a:ext uri="{FF2B5EF4-FFF2-40B4-BE49-F238E27FC236}">
                <a16:creationId xmlns:a16="http://schemas.microsoft.com/office/drawing/2014/main" id="{AD540C24-2ADF-4C95-8FDE-649B292712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9949" y="131469"/>
            <a:ext cx="2150645" cy="655947"/>
          </a:xfrm>
          <a:prstGeom prst="rect">
            <a:avLst/>
          </a:prstGeom>
        </p:spPr>
      </p:pic>
      <p:sp>
        <p:nvSpPr>
          <p:cNvPr id="7" name="bk object 16"/>
          <p:cNvSpPr/>
          <p:nvPr/>
        </p:nvSpPr>
        <p:spPr>
          <a:xfrm>
            <a:off x="1840511" y="1864597"/>
            <a:ext cx="8723376" cy="4189426"/>
          </a:xfrm>
          <a:prstGeom prst="rect">
            <a:avLst/>
          </a:prstGeom>
          <a:blipFill>
            <a:blip r:embed="rId5" cstate="print"/>
            <a:stretch>
              <a:fillRect/>
            </a:stretch>
          </a:blipFill>
        </p:spPr>
        <p:txBody>
          <a:bodyPr wrap="square" lIns="0" tIns="0" rIns="0" bIns="0" rtlCol="0"/>
          <a:lstStyle/>
          <a:p>
            <a:endParaRPr>
              <a:solidFill>
                <a:prstClr val="black"/>
              </a:solidFill>
            </a:endParaRPr>
          </a:p>
        </p:txBody>
      </p:sp>
      <p:sp>
        <p:nvSpPr>
          <p:cNvPr id="8" name="TextBox 7"/>
          <p:cNvSpPr txBox="1"/>
          <p:nvPr/>
        </p:nvSpPr>
        <p:spPr>
          <a:xfrm>
            <a:off x="0" y="1290119"/>
            <a:ext cx="12192000" cy="379656"/>
          </a:xfrm>
          <a:prstGeom prst="rect">
            <a:avLst/>
          </a:prstGeom>
          <a:noFill/>
        </p:spPr>
        <p:txBody>
          <a:bodyPr wrap="square" rtlCol="0">
            <a:spAutoFit/>
          </a:bodyPr>
          <a:lstStyle/>
          <a:p>
            <a:pPr algn="ctr" defTabSz="609585">
              <a:buClr>
                <a:srgbClr val="2A5389"/>
              </a:buClr>
              <a:defRPr/>
            </a:pPr>
            <a:r>
              <a:rPr lang="en-US" sz="1867" b="1" dirty="0">
                <a:solidFill>
                  <a:srgbClr val="ED6E18"/>
                </a:solidFill>
                <a:latin typeface="Open sans"/>
              </a:rPr>
              <a:t>Solutions for multiple floor in a building</a:t>
            </a:r>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60449" y="1690349"/>
            <a:ext cx="504941" cy="541297"/>
          </a:xfrm>
          <a:prstGeom prst="rect">
            <a:avLst/>
          </a:prstGeom>
        </p:spPr>
      </p:pic>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60448" y="3465816"/>
            <a:ext cx="504941" cy="541297"/>
          </a:xfrm>
          <a:prstGeom prst="rect">
            <a:avLst/>
          </a:prstGeom>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083670" y="1698606"/>
            <a:ext cx="504941" cy="541297"/>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19928" y="3504475"/>
            <a:ext cx="504941" cy="541297"/>
          </a:xfrm>
          <a:prstGeom prst="rect">
            <a:avLst/>
          </a:prstGeom>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65389" y="5949365"/>
            <a:ext cx="504941" cy="541297"/>
          </a:xfrm>
          <a:prstGeom prst="rect">
            <a:avLst/>
          </a:prstGeom>
        </p:spPr>
      </p:pic>
      <p:sp>
        <p:nvSpPr>
          <p:cNvPr id="17" name="Rectangle 16"/>
          <p:cNvSpPr/>
          <p:nvPr/>
        </p:nvSpPr>
        <p:spPr>
          <a:xfrm>
            <a:off x="4515717" y="1777469"/>
            <a:ext cx="823864" cy="246221"/>
          </a:xfrm>
          <a:prstGeom prst="rect">
            <a:avLst/>
          </a:prstGeom>
        </p:spPr>
        <p:txBody>
          <a:bodyPr wrap="square">
            <a:spAutoFit/>
          </a:bodyPr>
          <a:lstStyle/>
          <a:p>
            <a:pPr algn="ctr"/>
            <a:r>
              <a:rPr lang="en-US" sz="1000" b="1" dirty="0">
                <a:solidFill>
                  <a:prstClr val="black">
                    <a:lumMod val="75000"/>
                    <a:lumOff val="25000"/>
                  </a:prstClr>
                </a:solidFill>
                <a:latin typeface="Open Sans" panose="020B0606030504020204" pitchFamily="34" charset="0"/>
                <a:ea typeface="Open Sans" panose="020B0606030504020204" pitchFamily="34" charset="0"/>
                <a:cs typeface="Open Sans" panose="020B0606030504020204" pitchFamily="34" charset="0"/>
              </a:rPr>
              <a:t>Fire Panel</a:t>
            </a:r>
          </a:p>
        </p:txBody>
      </p:sp>
      <p:sp>
        <p:nvSpPr>
          <p:cNvPr id="18" name="Rectangle 17"/>
          <p:cNvSpPr/>
          <p:nvPr/>
        </p:nvSpPr>
        <p:spPr>
          <a:xfrm>
            <a:off x="7539333" y="1737845"/>
            <a:ext cx="823864" cy="246221"/>
          </a:xfrm>
          <a:prstGeom prst="rect">
            <a:avLst/>
          </a:prstGeom>
        </p:spPr>
        <p:txBody>
          <a:bodyPr wrap="square">
            <a:spAutoFit/>
          </a:bodyPr>
          <a:lstStyle/>
          <a:p>
            <a:pPr algn="ctr"/>
            <a:r>
              <a:rPr lang="en-US" sz="1000" b="1" dirty="0">
                <a:solidFill>
                  <a:prstClr val="black">
                    <a:lumMod val="75000"/>
                    <a:lumOff val="25000"/>
                  </a:prstClr>
                </a:solidFill>
                <a:latin typeface="Open Sans" panose="020B0606030504020204" pitchFamily="34" charset="0"/>
                <a:ea typeface="Open Sans" panose="020B0606030504020204" pitchFamily="34" charset="0"/>
                <a:cs typeface="Open Sans" panose="020B0606030504020204" pitchFamily="34" charset="0"/>
              </a:rPr>
              <a:t>Fire Panel</a:t>
            </a:r>
          </a:p>
        </p:txBody>
      </p:sp>
      <p:sp>
        <p:nvSpPr>
          <p:cNvPr id="19" name="Rectangle 18"/>
          <p:cNvSpPr/>
          <p:nvPr/>
        </p:nvSpPr>
        <p:spPr>
          <a:xfrm>
            <a:off x="7975197" y="3536165"/>
            <a:ext cx="823864" cy="246221"/>
          </a:xfrm>
          <a:prstGeom prst="rect">
            <a:avLst/>
          </a:prstGeom>
        </p:spPr>
        <p:txBody>
          <a:bodyPr wrap="square">
            <a:spAutoFit/>
          </a:bodyPr>
          <a:lstStyle/>
          <a:p>
            <a:pPr algn="ctr"/>
            <a:r>
              <a:rPr lang="en-US" sz="1000" b="1" dirty="0">
                <a:solidFill>
                  <a:prstClr val="black">
                    <a:lumMod val="75000"/>
                    <a:lumOff val="25000"/>
                  </a:prstClr>
                </a:solidFill>
                <a:latin typeface="Open Sans" panose="020B0606030504020204" pitchFamily="34" charset="0"/>
                <a:ea typeface="Open Sans" panose="020B0606030504020204" pitchFamily="34" charset="0"/>
                <a:cs typeface="Open Sans" panose="020B0606030504020204" pitchFamily="34" charset="0"/>
              </a:rPr>
              <a:t>Fire Panel</a:t>
            </a:r>
          </a:p>
        </p:txBody>
      </p:sp>
      <p:sp>
        <p:nvSpPr>
          <p:cNvPr id="20" name="Rectangle 19"/>
          <p:cNvSpPr/>
          <p:nvPr/>
        </p:nvSpPr>
        <p:spPr>
          <a:xfrm>
            <a:off x="3281277" y="3542261"/>
            <a:ext cx="823864" cy="246221"/>
          </a:xfrm>
          <a:prstGeom prst="rect">
            <a:avLst/>
          </a:prstGeom>
        </p:spPr>
        <p:txBody>
          <a:bodyPr wrap="square">
            <a:spAutoFit/>
          </a:bodyPr>
          <a:lstStyle/>
          <a:p>
            <a:pPr algn="ctr"/>
            <a:r>
              <a:rPr lang="en-US" sz="1000" b="1" dirty="0">
                <a:solidFill>
                  <a:prstClr val="black">
                    <a:lumMod val="75000"/>
                    <a:lumOff val="25000"/>
                  </a:prstClr>
                </a:solidFill>
                <a:latin typeface="Open Sans" panose="020B0606030504020204" pitchFamily="34" charset="0"/>
                <a:ea typeface="Open Sans" panose="020B0606030504020204" pitchFamily="34" charset="0"/>
                <a:cs typeface="Open Sans" panose="020B0606030504020204" pitchFamily="34" charset="0"/>
              </a:rPr>
              <a:t>Fire Panel</a:t>
            </a:r>
          </a:p>
        </p:txBody>
      </p:sp>
      <p:sp>
        <p:nvSpPr>
          <p:cNvPr id="21" name="Rectangle 20"/>
          <p:cNvSpPr/>
          <p:nvPr/>
        </p:nvSpPr>
        <p:spPr>
          <a:xfrm>
            <a:off x="4393797" y="6501869"/>
            <a:ext cx="823864" cy="246221"/>
          </a:xfrm>
          <a:prstGeom prst="rect">
            <a:avLst/>
          </a:prstGeom>
        </p:spPr>
        <p:txBody>
          <a:bodyPr wrap="square">
            <a:spAutoFit/>
          </a:bodyPr>
          <a:lstStyle/>
          <a:p>
            <a:pPr algn="ctr"/>
            <a:r>
              <a:rPr lang="en-US" sz="1000" b="1" dirty="0">
                <a:solidFill>
                  <a:prstClr val="black">
                    <a:lumMod val="75000"/>
                    <a:lumOff val="25000"/>
                  </a:prstClr>
                </a:solidFill>
                <a:latin typeface="Open Sans" panose="020B0606030504020204" pitchFamily="34" charset="0"/>
                <a:ea typeface="Open Sans" panose="020B0606030504020204" pitchFamily="34" charset="0"/>
                <a:cs typeface="Open Sans" panose="020B0606030504020204" pitchFamily="34" charset="0"/>
              </a:rPr>
              <a:t>Fire Panel</a:t>
            </a:r>
          </a:p>
        </p:txBody>
      </p:sp>
      <p:pic>
        <p:nvPicPr>
          <p:cNvPr id="23" name="Picture 2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135639" y="6263754"/>
            <a:ext cx="768577" cy="271112"/>
          </a:xfrm>
          <a:prstGeom prst="rect">
            <a:avLst/>
          </a:prstGeom>
        </p:spPr>
      </p:pic>
      <p:sp>
        <p:nvSpPr>
          <p:cNvPr id="24" name="Rectangle 23"/>
          <p:cNvSpPr/>
          <p:nvPr/>
        </p:nvSpPr>
        <p:spPr>
          <a:xfrm>
            <a:off x="5224271" y="6489597"/>
            <a:ext cx="4764024" cy="276999"/>
          </a:xfrm>
          <a:prstGeom prst="rect">
            <a:avLst/>
          </a:prstGeom>
        </p:spPr>
        <p:txBody>
          <a:bodyPr wrap="square">
            <a:spAutoFit/>
          </a:bodyPr>
          <a:lstStyle/>
          <a:p>
            <a:pPr algn="ctr"/>
            <a:r>
              <a:rPr lang="en-US" sz="1200" b="1" dirty="0">
                <a:solidFill>
                  <a:prstClr val="black">
                    <a:lumMod val="75000"/>
                    <a:lumOff val="25000"/>
                  </a:prstClr>
                </a:solidFill>
                <a:latin typeface="Open Sans" panose="020B0606030504020204" pitchFamily="34" charset="0"/>
                <a:ea typeface="Open Sans" panose="020B0606030504020204" pitchFamily="34" charset="0"/>
                <a:cs typeface="Open Sans" panose="020B0606030504020204" pitchFamily="34" charset="0"/>
              </a:rPr>
              <a:t>SIP IPPBX (</a:t>
            </a:r>
            <a:r>
              <a:rPr lang="en-US" sz="1200" b="1" dirty="0" err="1">
                <a:solidFill>
                  <a:prstClr val="black">
                    <a:lumMod val="75000"/>
                    <a:lumOff val="25000"/>
                  </a:prstClr>
                </a:solidFill>
                <a:latin typeface="Open Sans" panose="020B0606030504020204" pitchFamily="34" charset="0"/>
                <a:ea typeface="Open Sans" panose="020B0606030504020204" pitchFamily="34" charset="0"/>
                <a:cs typeface="Open Sans" panose="020B0606030504020204" pitchFamily="34" charset="0"/>
              </a:rPr>
              <a:t>Grandstream</a:t>
            </a:r>
            <a:r>
              <a:rPr lang="en-US" sz="1200" b="1" dirty="0">
                <a:solidFill>
                  <a:prstClr val="black">
                    <a:lumMod val="75000"/>
                    <a:lumOff val="25000"/>
                  </a:prstClr>
                </a:solidFill>
                <a:latin typeface="Open Sans" panose="020B0606030504020204" pitchFamily="34" charset="0"/>
                <a:ea typeface="Open Sans" panose="020B0606030504020204" pitchFamily="34" charset="0"/>
                <a:cs typeface="Open Sans" panose="020B0606030504020204" pitchFamily="34" charset="0"/>
              </a:rPr>
              <a:t>/Yeastar/</a:t>
            </a:r>
            <a:r>
              <a:rPr lang="en-US" sz="1200" b="1" dirty="0" err="1">
                <a:solidFill>
                  <a:prstClr val="black">
                    <a:lumMod val="75000"/>
                    <a:lumOff val="25000"/>
                  </a:prstClr>
                </a:solidFill>
                <a:latin typeface="Open Sans" panose="020B0606030504020204" pitchFamily="34" charset="0"/>
                <a:ea typeface="Open Sans" panose="020B0606030504020204" pitchFamily="34" charset="0"/>
                <a:cs typeface="Open Sans" panose="020B0606030504020204" pitchFamily="34" charset="0"/>
              </a:rPr>
              <a:t>Epygi</a:t>
            </a:r>
            <a:r>
              <a:rPr lang="en-US" sz="1200" b="1" dirty="0">
                <a:solidFill>
                  <a:prstClr val="black">
                    <a:lumMod val="75000"/>
                    <a:lumOff val="25000"/>
                  </a:prstClr>
                </a:solidFill>
                <a:latin typeface="Open Sans" panose="020B0606030504020204" pitchFamily="34" charset="0"/>
                <a:ea typeface="Open Sans" panose="020B0606030504020204" pitchFamily="34" charset="0"/>
                <a:cs typeface="Open Sans" panose="020B0606030504020204" pitchFamily="34" charset="0"/>
              </a:rPr>
              <a:t>)</a:t>
            </a:r>
          </a:p>
        </p:txBody>
      </p:sp>
      <p:cxnSp>
        <p:nvCxnSpPr>
          <p:cNvPr id="5" name="Straight Connector 4"/>
          <p:cNvCxnSpPr/>
          <p:nvPr/>
        </p:nvCxnSpPr>
        <p:spPr>
          <a:xfrm>
            <a:off x="4393797" y="2112264"/>
            <a:ext cx="171592" cy="628557"/>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7223970" y="2128401"/>
            <a:ext cx="75988" cy="596511"/>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4308001" y="3963007"/>
            <a:ext cx="171592" cy="61264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7588611" y="3961711"/>
            <a:ext cx="362652" cy="61394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H="1">
            <a:off x="5051560" y="5922218"/>
            <a:ext cx="460401" cy="357648"/>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6981699" y="5980065"/>
            <a:ext cx="280265" cy="26878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3239577"/>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right)">
                                      <p:cBhvr>
                                        <p:cTn id="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AD6E649-3DBA-4139-B528-4027BA73257B}"/>
              </a:ext>
            </a:extLst>
          </p:cNvPr>
          <p:cNvSpPr/>
          <p:nvPr/>
        </p:nvSpPr>
        <p:spPr>
          <a:xfrm>
            <a:off x="-13898" y="-1558"/>
            <a:ext cx="12205898" cy="9019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3" name="Picture 12" descr="A close up of a sign&#10;&#10;Description automatically generated">
            <a:extLst>
              <a:ext uri="{FF2B5EF4-FFF2-40B4-BE49-F238E27FC236}">
                <a16:creationId xmlns:a16="http://schemas.microsoft.com/office/drawing/2014/main" id="{B63BE244-D0EB-4BDA-B04D-C22C7C15D9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21672" y="157040"/>
            <a:ext cx="1884471" cy="557803"/>
          </a:xfrm>
          <a:prstGeom prst="rect">
            <a:avLst/>
          </a:prstGeom>
        </p:spPr>
      </p:pic>
      <p:pic>
        <p:nvPicPr>
          <p:cNvPr id="15" name="Picture 14">
            <a:extLst>
              <a:ext uri="{FF2B5EF4-FFF2-40B4-BE49-F238E27FC236}">
                <a16:creationId xmlns:a16="http://schemas.microsoft.com/office/drawing/2014/main" id="{AD540C24-2ADF-4C95-8FDE-649B292712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9949" y="131469"/>
            <a:ext cx="2150645" cy="655947"/>
          </a:xfrm>
          <a:prstGeom prst="rect">
            <a:avLst/>
          </a:prstGeom>
        </p:spPr>
      </p:pic>
      <p:sp>
        <p:nvSpPr>
          <p:cNvPr id="44" name="TextBox 43"/>
          <p:cNvSpPr txBox="1"/>
          <p:nvPr/>
        </p:nvSpPr>
        <p:spPr>
          <a:xfrm>
            <a:off x="67350" y="260448"/>
            <a:ext cx="12029504" cy="389658"/>
          </a:xfrm>
          <a:prstGeom prst="rect">
            <a:avLst/>
          </a:prstGeom>
          <a:noFill/>
        </p:spPr>
        <p:txBody>
          <a:bodyPr wrap="square" lIns="0" tIns="0" rIns="0" bIns="0" rtlCol="0">
            <a:spAutoFit/>
          </a:bodyPr>
          <a:lstStyle/>
          <a:p>
            <a:pPr algn="ctr">
              <a:lnSpc>
                <a:spcPts val="3467"/>
              </a:lnSpc>
            </a:pPr>
            <a:r>
              <a:rPr lang="en-US" sz="1600" b="1" cap="all" spc="93" dirty="0">
                <a:solidFill>
                  <a:srgbClr val="4472C4"/>
                </a:solidFill>
                <a:latin typeface="Open Sans" charset="0"/>
                <a:ea typeface="Open Sans" charset="0"/>
                <a:cs typeface="Open Sans" charset="0"/>
              </a:rPr>
              <a:t>Typical Use Case Scenarios – Fire Panel Integration</a:t>
            </a:r>
            <a:endParaRPr lang="en-US" sz="1600" b="1" cap="all" spc="93" dirty="0">
              <a:solidFill>
                <a:srgbClr val="ED7D31"/>
              </a:solidFill>
              <a:latin typeface="Open Sans" charset="0"/>
              <a:ea typeface="Open Sans" charset="0"/>
              <a:cs typeface="Open Sans" charset="0"/>
            </a:endParaRPr>
          </a:p>
        </p:txBody>
      </p:sp>
      <p:sp>
        <p:nvSpPr>
          <p:cNvPr id="16" name="TextBox 15">
            <a:extLst>
              <a:ext uri="{FF2B5EF4-FFF2-40B4-BE49-F238E27FC236}">
                <a16:creationId xmlns:a16="http://schemas.microsoft.com/office/drawing/2014/main" id="{370D8413-F785-4462-BEE5-DE6E02299031}"/>
              </a:ext>
            </a:extLst>
          </p:cNvPr>
          <p:cNvSpPr txBox="1"/>
          <p:nvPr/>
        </p:nvSpPr>
        <p:spPr>
          <a:xfrm>
            <a:off x="0" y="931807"/>
            <a:ext cx="12192000" cy="666977"/>
          </a:xfrm>
          <a:prstGeom prst="rect">
            <a:avLst/>
          </a:prstGeom>
          <a:noFill/>
        </p:spPr>
        <p:txBody>
          <a:bodyPr wrap="square" rtlCol="0">
            <a:spAutoFit/>
          </a:bodyPr>
          <a:lstStyle/>
          <a:p>
            <a:pPr algn="ctr" defTabSz="609585">
              <a:buClr>
                <a:srgbClr val="2A5389"/>
              </a:buClr>
              <a:defRPr/>
            </a:pPr>
            <a:r>
              <a:rPr lang="en-US" sz="1867" b="1" dirty="0">
                <a:solidFill>
                  <a:srgbClr val="ED6E18"/>
                </a:solidFill>
                <a:latin typeface="Open sans"/>
              </a:rPr>
              <a:t>Our IP to Analog Devices Are Popular for Integrating Into an Analog Paging System or</a:t>
            </a:r>
          </a:p>
          <a:p>
            <a:pPr algn="ctr" defTabSz="609585">
              <a:buClr>
                <a:srgbClr val="2A5389"/>
              </a:buClr>
              <a:defRPr/>
            </a:pPr>
            <a:r>
              <a:rPr lang="en-US" sz="1867" b="1" dirty="0">
                <a:solidFill>
                  <a:srgbClr val="ED6E18"/>
                </a:solidFill>
                <a:latin typeface="Open sans"/>
              </a:rPr>
              <a:t> Fire Alarm Panel System.</a:t>
            </a: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35073" y="1598784"/>
            <a:ext cx="7239000" cy="5050414"/>
          </a:xfrm>
          <a:prstGeom prst="rect">
            <a:avLst/>
          </a:prstGeom>
        </p:spPr>
      </p:pic>
    </p:spTree>
    <p:extLst>
      <p:ext uri="{BB962C8B-B14F-4D97-AF65-F5344CB8AC3E}">
        <p14:creationId xmlns:p14="http://schemas.microsoft.com/office/powerpoint/2010/main" val="1254316279"/>
      </p:ext>
    </p:extLst>
  </p:cSld>
  <p:clrMapOvr>
    <a:masterClrMapping/>
  </p:clrMapOvr>
  <p:transition spd="slow">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right)">
                                      <p:cBhvr>
                                        <p:cTn id="7" dur="500"/>
                                        <p:tgtEl>
                                          <p:spTgt spid="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369053" y="640080"/>
            <a:ext cx="11551398" cy="3133898"/>
          </a:xfrm>
          <a:prstGeom prst="rect">
            <a:avLst/>
          </a:prstGeom>
          <a:solidFill>
            <a:schemeClr val="bg2"/>
          </a:solid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88" name="Straight Connector 87"/>
          <p:cNvCxnSpPr/>
          <p:nvPr/>
        </p:nvCxnSpPr>
        <p:spPr>
          <a:xfrm>
            <a:off x="7286714" y="1123169"/>
            <a:ext cx="0" cy="598378"/>
          </a:xfrm>
          <a:prstGeom prst="line">
            <a:avLst/>
          </a:prstGeom>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6644091" y="1675589"/>
            <a:ext cx="1695796" cy="663525"/>
          </a:xfrm>
          <a:prstGeom prst="rect">
            <a:avLst/>
          </a:prstGeom>
          <a:solidFill>
            <a:schemeClr val="bg1">
              <a:lumMod val="95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3" name="Straight Connector 2"/>
          <p:cNvCxnSpPr/>
          <p:nvPr/>
        </p:nvCxnSpPr>
        <p:spPr>
          <a:xfrm>
            <a:off x="369053" y="565077"/>
            <a:ext cx="114538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95891" y="66836"/>
            <a:ext cx="7642764" cy="461665"/>
          </a:xfrm>
          <a:prstGeom prst="rect">
            <a:avLst/>
          </a:prstGeom>
          <a:noFill/>
        </p:spPr>
        <p:txBody>
          <a:bodyPr wrap="square" rtlCol="0">
            <a:spAutoFit/>
          </a:bodyPr>
          <a:lstStyle/>
          <a:p>
            <a:r>
              <a:rPr lang="en-IN" sz="2400" b="1" dirty="0">
                <a:solidFill>
                  <a:prstClr val="black"/>
                </a:solidFill>
              </a:rPr>
              <a:t>Fire Alarm System with Tonmind Public Address System</a:t>
            </a:r>
          </a:p>
        </p:txBody>
      </p:sp>
      <p:pic>
        <p:nvPicPr>
          <p:cNvPr id="47" name="Picture 4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1556" y="768542"/>
            <a:ext cx="826953" cy="886494"/>
          </a:xfrm>
          <a:prstGeom prst="rect">
            <a:avLst/>
          </a:prstGeom>
        </p:spPr>
      </p:pic>
      <p:sp>
        <p:nvSpPr>
          <p:cNvPr id="48" name="Rectangle 47"/>
          <p:cNvSpPr/>
          <p:nvPr/>
        </p:nvSpPr>
        <p:spPr>
          <a:xfrm>
            <a:off x="563032" y="1064369"/>
            <a:ext cx="1349260" cy="400110"/>
          </a:xfrm>
          <a:prstGeom prst="rect">
            <a:avLst/>
          </a:prstGeom>
        </p:spPr>
        <p:txBody>
          <a:bodyPr wrap="square">
            <a:spAutoFit/>
          </a:bodyPr>
          <a:lstStyle/>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Fire Panel</a:t>
            </a:r>
          </a:p>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(Honeywell)</a:t>
            </a:r>
          </a:p>
        </p:txBody>
      </p:sp>
      <p:cxnSp>
        <p:nvCxnSpPr>
          <p:cNvPr id="49" name="Straight Connector 48"/>
          <p:cNvCxnSpPr/>
          <p:nvPr/>
        </p:nvCxnSpPr>
        <p:spPr>
          <a:xfrm>
            <a:off x="2522604" y="1005489"/>
            <a:ext cx="2100320" cy="0"/>
          </a:xfrm>
          <a:prstGeom prst="line">
            <a:avLst/>
          </a:prstGeom>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2489943" y="783349"/>
            <a:ext cx="914035" cy="246221"/>
          </a:xfrm>
          <a:prstGeom prst="rect">
            <a:avLst/>
          </a:prstGeom>
        </p:spPr>
        <p:txBody>
          <a:bodyPr wrap="square">
            <a:spAutoFit/>
          </a:bodyPr>
          <a:lstStyle/>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Alarm Out</a:t>
            </a:r>
          </a:p>
        </p:txBody>
      </p:sp>
      <p:pic>
        <p:nvPicPr>
          <p:cNvPr id="59" name="Picture 58"/>
          <p:cNvPicPr>
            <a:picLocks noChangeAspect="1"/>
          </p:cNvPicPr>
          <p:nvPr/>
        </p:nvPicPr>
        <p:blipFill rotWithShape="1">
          <a:blip r:embed="rId3" cstate="print">
            <a:extLst>
              <a:ext uri="{28A0092B-C50C-407E-A947-70E740481C1C}">
                <a14:useLocalDpi xmlns:a14="http://schemas.microsoft.com/office/drawing/2010/main" val="0"/>
              </a:ext>
            </a:extLst>
          </a:blip>
          <a:srcRect l="7715" t="32632" r="6030" b="26901"/>
          <a:stretch/>
        </p:blipFill>
        <p:spPr>
          <a:xfrm>
            <a:off x="4391657" y="903791"/>
            <a:ext cx="1332710" cy="482341"/>
          </a:xfrm>
          <a:prstGeom prst="rect">
            <a:avLst/>
          </a:prstGeom>
        </p:spPr>
      </p:pic>
      <p:sp>
        <p:nvSpPr>
          <p:cNvPr id="60" name="Rectangle 59"/>
          <p:cNvSpPr/>
          <p:nvPr/>
        </p:nvSpPr>
        <p:spPr>
          <a:xfrm>
            <a:off x="3861614" y="1697933"/>
            <a:ext cx="745010" cy="246221"/>
          </a:xfrm>
          <a:prstGeom prst="rect">
            <a:avLst/>
          </a:prstGeom>
        </p:spPr>
        <p:txBody>
          <a:bodyPr wrap="square">
            <a:spAutoFit/>
          </a:bodyPr>
          <a:lstStyle/>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Alarm In</a:t>
            </a:r>
          </a:p>
        </p:txBody>
      </p:sp>
      <p:cxnSp>
        <p:nvCxnSpPr>
          <p:cNvPr id="61" name="Straight Connector 60"/>
          <p:cNvCxnSpPr/>
          <p:nvPr/>
        </p:nvCxnSpPr>
        <p:spPr>
          <a:xfrm>
            <a:off x="2522604" y="1273856"/>
            <a:ext cx="12513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773978" y="1264424"/>
            <a:ext cx="0" cy="847009"/>
          </a:xfrm>
          <a:prstGeom prst="line">
            <a:avLst/>
          </a:prstGeom>
        </p:spPr>
        <p:style>
          <a:lnRef idx="1">
            <a:schemeClr val="accent1"/>
          </a:lnRef>
          <a:fillRef idx="0">
            <a:schemeClr val="accent1"/>
          </a:fillRef>
          <a:effectRef idx="0">
            <a:schemeClr val="accent1"/>
          </a:effectRef>
          <a:fontRef idx="minor">
            <a:schemeClr val="tx1"/>
          </a:fontRef>
        </p:style>
      </p:cxnSp>
      <p:pic>
        <p:nvPicPr>
          <p:cNvPr id="69" name="Picture 68"/>
          <p:cNvPicPr>
            <a:picLocks noChangeAspect="1"/>
          </p:cNvPicPr>
          <p:nvPr/>
        </p:nvPicPr>
        <p:blipFill rotWithShape="1">
          <a:blip r:embed="rId3" cstate="print">
            <a:extLst>
              <a:ext uri="{28A0092B-C50C-407E-A947-70E740481C1C}">
                <a14:useLocalDpi xmlns:a14="http://schemas.microsoft.com/office/drawing/2010/main" val="0"/>
              </a:ext>
            </a:extLst>
          </a:blip>
          <a:srcRect l="7715" t="32632" r="6030" b="26901"/>
          <a:stretch/>
        </p:blipFill>
        <p:spPr>
          <a:xfrm>
            <a:off x="4263093" y="1860586"/>
            <a:ext cx="1332710" cy="482341"/>
          </a:xfrm>
          <a:prstGeom prst="rect">
            <a:avLst/>
          </a:prstGeom>
        </p:spPr>
      </p:pic>
      <p:pic>
        <p:nvPicPr>
          <p:cNvPr id="71" name="Picture 70"/>
          <p:cNvPicPr>
            <a:picLocks noChangeAspect="1"/>
          </p:cNvPicPr>
          <p:nvPr/>
        </p:nvPicPr>
        <p:blipFill rotWithShape="1">
          <a:blip r:embed="rId3" cstate="print">
            <a:extLst>
              <a:ext uri="{28A0092B-C50C-407E-A947-70E740481C1C}">
                <a14:useLocalDpi xmlns:a14="http://schemas.microsoft.com/office/drawing/2010/main" val="0"/>
              </a:ext>
            </a:extLst>
          </a:blip>
          <a:srcRect l="7715" t="32632" r="6030" b="26901"/>
          <a:stretch/>
        </p:blipFill>
        <p:spPr>
          <a:xfrm>
            <a:off x="4134527" y="2735648"/>
            <a:ext cx="1332710" cy="482341"/>
          </a:xfrm>
          <a:prstGeom prst="rect">
            <a:avLst/>
          </a:prstGeom>
        </p:spPr>
      </p:pic>
      <p:sp>
        <p:nvSpPr>
          <p:cNvPr id="74" name="Rectangle 73"/>
          <p:cNvSpPr/>
          <p:nvPr/>
        </p:nvSpPr>
        <p:spPr>
          <a:xfrm>
            <a:off x="2492713" y="1068752"/>
            <a:ext cx="914035" cy="246221"/>
          </a:xfrm>
          <a:prstGeom prst="rect">
            <a:avLst/>
          </a:prstGeom>
        </p:spPr>
        <p:txBody>
          <a:bodyPr wrap="square">
            <a:spAutoFit/>
          </a:bodyPr>
          <a:lstStyle/>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Alarm Out</a:t>
            </a:r>
          </a:p>
        </p:txBody>
      </p:sp>
      <p:sp>
        <p:nvSpPr>
          <p:cNvPr id="76" name="Rectangle 75"/>
          <p:cNvSpPr/>
          <p:nvPr/>
        </p:nvSpPr>
        <p:spPr>
          <a:xfrm>
            <a:off x="1974920" y="1696608"/>
            <a:ext cx="914035" cy="246221"/>
          </a:xfrm>
          <a:prstGeom prst="rect">
            <a:avLst/>
          </a:prstGeom>
        </p:spPr>
        <p:txBody>
          <a:bodyPr wrap="square">
            <a:spAutoFit/>
          </a:bodyPr>
          <a:lstStyle/>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Alarm Out</a:t>
            </a:r>
          </a:p>
        </p:txBody>
      </p:sp>
      <p:cxnSp>
        <p:nvCxnSpPr>
          <p:cNvPr id="15" name="Straight Connector 14"/>
          <p:cNvCxnSpPr/>
          <p:nvPr/>
        </p:nvCxnSpPr>
        <p:spPr>
          <a:xfrm>
            <a:off x="3773978" y="2111433"/>
            <a:ext cx="52541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2489943" y="1537193"/>
            <a:ext cx="0" cy="1376523"/>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2489943" y="2913171"/>
            <a:ext cx="1644584" cy="1"/>
          </a:xfrm>
          <a:prstGeom prst="line">
            <a:avLst/>
          </a:prstGeom>
        </p:spPr>
        <p:style>
          <a:lnRef idx="1">
            <a:schemeClr val="accent1"/>
          </a:lnRef>
          <a:fillRef idx="0">
            <a:schemeClr val="accent1"/>
          </a:fillRef>
          <a:effectRef idx="0">
            <a:schemeClr val="accent1"/>
          </a:effectRef>
          <a:fontRef idx="minor">
            <a:schemeClr val="tx1"/>
          </a:fontRef>
        </p:style>
      </p:cxnSp>
      <p:sp>
        <p:nvSpPr>
          <p:cNvPr id="77" name="Rectangle 76"/>
          <p:cNvSpPr/>
          <p:nvPr/>
        </p:nvSpPr>
        <p:spPr>
          <a:xfrm>
            <a:off x="3892539" y="760886"/>
            <a:ext cx="745010" cy="246221"/>
          </a:xfrm>
          <a:prstGeom prst="rect">
            <a:avLst/>
          </a:prstGeom>
        </p:spPr>
        <p:txBody>
          <a:bodyPr wrap="square">
            <a:spAutoFit/>
          </a:bodyPr>
          <a:lstStyle/>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Alarm In</a:t>
            </a:r>
          </a:p>
        </p:txBody>
      </p:sp>
      <p:sp>
        <p:nvSpPr>
          <p:cNvPr id="79" name="Rectangle 78"/>
          <p:cNvSpPr/>
          <p:nvPr/>
        </p:nvSpPr>
        <p:spPr>
          <a:xfrm>
            <a:off x="3852067" y="2521156"/>
            <a:ext cx="745010" cy="246221"/>
          </a:xfrm>
          <a:prstGeom prst="rect">
            <a:avLst/>
          </a:prstGeom>
        </p:spPr>
        <p:txBody>
          <a:bodyPr wrap="square">
            <a:spAutoFit/>
          </a:bodyPr>
          <a:lstStyle/>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Alarm In</a:t>
            </a:r>
          </a:p>
        </p:txBody>
      </p:sp>
      <p:pic>
        <p:nvPicPr>
          <p:cNvPr id="81" name="Picture 80"/>
          <p:cNvPicPr>
            <a:picLocks noChangeAspect="1"/>
          </p:cNvPicPr>
          <p:nvPr/>
        </p:nvPicPr>
        <p:blipFill>
          <a:blip r:embed="rId4"/>
          <a:stretch>
            <a:fillRect/>
          </a:stretch>
        </p:blipFill>
        <p:spPr>
          <a:xfrm>
            <a:off x="6783440" y="1837073"/>
            <a:ext cx="1373341" cy="151249"/>
          </a:xfrm>
          <a:prstGeom prst="rect">
            <a:avLst/>
          </a:prstGeom>
        </p:spPr>
      </p:pic>
      <p:sp>
        <p:nvSpPr>
          <p:cNvPr id="83" name="TextBox 82"/>
          <p:cNvSpPr txBox="1"/>
          <p:nvPr/>
        </p:nvSpPr>
        <p:spPr>
          <a:xfrm>
            <a:off x="6932844" y="2008876"/>
            <a:ext cx="1074535" cy="246221"/>
          </a:xfrm>
          <a:prstGeom prst="rect">
            <a:avLst/>
          </a:prstGeom>
          <a:noFill/>
          <a:ln>
            <a:noFill/>
          </a:ln>
        </p:spPr>
        <p:txBody>
          <a:bodyPr wrap="square" rtlCol="0">
            <a:spAutoFit/>
          </a:bodyPr>
          <a:lstStyle/>
          <a:p>
            <a:pPr algn="ctr"/>
            <a:r>
              <a:rPr lang="en-IN" sz="1000" b="1" dirty="0">
                <a:solidFill>
                  <a:prstClr val="black"/>
                </a:solidFill>
              </a:rPr>
              <a:t>Network Switch</a:t>
            </a:r>
          </a:p>
        </p:txBody>
      </p:sp>
      <p:cxnSp>
        <p:nvCxnSpPr>
          <p:cNvPr id="28" name="Straight Connector 27"/>
          <p:cNvCxnSpPr/>
          <p:nvPr/>
        </p:nvCxnSpPr>
        <p:spPr>
          <a:xfrm flipV="1">
            <a:off x="5687568" y="1110056"/>
            <a:ext cx="1599146"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flipV="1">
            <a:off x="5547908" y="1988322"/>
            <a:ext cx="1096183"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flipV="1">
            <a:off x="5390958" y="2945117"/>
            <a:ext cx="1720862" cy="1"/>
          </a:xfrm>
          <a:prstGeom prst="line">
            <a:avLst/>
          </a:prstGeom>
        </p:spPr>
        <p:style>
          <a:lnRef idx="1">
            <a:schemeClr val="accent1"/>
          </a:lnRef>
          <a:fillRef idx="0">
            <a:schemeClr val="accent1"/>
          </a:fillRef>
          <a:effectRef idx="0">
            <a:schemeClr val="accent1"/>
          </a:effectRef>
          <a:fontRef idx="minor">
            <a:schemeClr val="tx1"/>
          </a:fontRef>
        </p:style>
      </p:cxnSp>
      <p:cxnSp>
        <p:nvCxnSpPr>
          <p:cNvPr id="89" name="Straight Connector 88"/>
          <p:cNvCxnSpPr/>
          <p:nvPr/>
        </p:nvCxnSpPr>
        <p:spPr>
          <a:xfrm>
            <a:off x="7111820" y="2342927"/>
            <a:ext cx="0" cy="598378"/>
          </a:xfrm>
          <a:prstGeom prst="line">
            <a:avLst/>
          </a:prstGeom>
        </p:spPr>
        <p:style>
          <a:lnRef idx="1">
            <a:schemeClr val="accent1"/>
          </a:lnRef>
          <a:fillRef idx="0">
            <a:schemeClr val="accent1"/>
          </a:fillRef>
          <a:effectRef idx="0">
            <a:schemeClr val="accent1"/>
          </a:effectRef>
          <a:fontRef idx="minor">
            <a:schemeClr val="tx1"/>
          </a:fontRef>
        </p:style>
      </p:cxnSp>
      <p:sp>
        <p:nvSpPr>
          <p:cNvPr id="93" name="TextBox 92"/>
          <p:cNvSpPr txBox="1"/>
          <p:nvPr/>
        </p:nvSpPr>
        <p:spPr>
          <a:xfrm>
            <a:off x="9349946" y="1475326"/>
            <a:ext cx="1074535" cy="246221"/>
          </a:xfrm>
          <a:prstGeom prst="rect">
            <a:avLst/>
          </a:prstGeom>
          <a:noFill/>
          <a:ln>
            <a:noFill/>
          </a:ln>
        </p:spPr>
        <p:txBody>
          <a:bodyPr wrap="square" rtlCol="0">
            <a:spAutoFit/>
          </a:bodyPr>
          <a:lstStyle/>
          <a:p>
            <a:pPr algn="ctr"/>
            <a:r>
              <a:rPr lang="en-IN" sz="1000" b="1" dirty="0">
                <a:solidFill>
                  <a:prstClr val="black"/>
                </a:solidFill>
              </a:rPr>
              <a:t>Ceiling Speaker</a:t>
            </a:r>
          </a:p>
        </p:txBody>
      </p:sp>
      <p:sp>
        <p:nvSpPr>
          <p:cNvPr id="94" name="TextBox 93"/>
          <p:cNvSpPr txBox="1"/>
          <p:nvPr/>
        </p:nvSpPr>
        <p:spPr>
          <a:xfrm>
            <a:off x="9349946" y="2458415"/>
            <a:ext cx="1074535" cy="246221"/>
          </a:xfrm>
          <a:prstGeom prst="rect">
            <a:avLst/>
          </a:prstGeom>
          <a:noFill/>
          <a:ln>
            <a:noFill/>
          </a:ln>
        </p:spPr>
        <p:txBody>
          <a:bodyPr wrap="square" rtlCol="0">
            <a:spAutoFit/>
          </a:bodyPr>
          <a:lstStyle/>
          <a:p>
            <a:pPr algn="ctr"/>
            <a:r>
              <a:rPr lang="en-IN" sz="1000" b="1" dirty="0">
                <a:solidFill>
                  <a:prstClr val="black"/>
                </a:solidFill>
              </a:rPr>
              <a:t>Wall Speaker</a:t>
            </a:r>
          </a:p>
        </p:txBody>
      </p:sp>
      <p:sp>
        <p:nvSpPr>
          <p:cNvPr id="33" name="Right Brace 32"/>
          <p:cNvSpPr/>
          <p:nvPr/>
        </p:nvSpPr>
        <p:spPr>
          <a:xfrm>
            <a:off x="10511791" y="1123169"/>
            <a:ext cx="191193" cy="145835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
        <p:nvSpPr>
          <p:cNvPr id="96" name="TextBox 95"/>
          <p:cNvSpPr txBox="1"/>
          <p:nvPr/>
        </p:nvSpPr>
        <p:spPr>
          <a:xfrm>
            <a:off x="10918004" y="1241048"/>
            <a:ext cx="430040" cy="246221"/>
          </a:xfrm>
          <a:prstGeom prst="rect">
            <a:avLst/>
          </a:prstGeom>
          <a:solidFill>
            <a:srgbClr val="0070C0"/>
          </a:solidFill>
          <a:ln>
            <a:noFill/>
          </a:ln>
        </p:spPr>
        <p:txBody>
          <a:bodyPr wrap="square" rtlCol="0">
            <a:spAutoFit/>
          </a:bodyPr>
          <a:lstStyle/>
          <a:p>
            <a:pPr algn="ctr"/>
            <a:r>
              <a:rPr lang="en-IN" sz="1000" b="1" dirty="0">
                <a:solidFill>
                  <a:schemeClr val="bg1"/>
                </a:solidFill>
              </a:rPr>
              <a:t>SIP</a:t>
            </a:r>
          </a:p>
        </p:txBody>
      </p:sp>
      <p:sp>
        <p:nvSpPr>
          <p:cNvPr id="98" name="TextBox 97"/>
          <p:cNvSpPr txBox="1"/>
          <p:nvPr/>
        </p:nvSpPr>
        <p:spPr>
          <a:xfrm>
            <a:off x="10918003" y="1723691"/>
            <a:ext cx="821853" cy="246221"/>
          </a:xfrm>
          <a:prstGeom prst="rect">
            <a:avLst/>
          </a:prstGeom>
          <a:solidFill>
            <a:srgbClr val="0070C0"/>
          </a:solidFill>
          <a:ln>
            <a:noFill/>
          </a:ln>
        </p:spPr>
        <p:txBody>
          <a:bodyPr wrap="square" rtlCol="0">
            <a:spAutoFit/>
          </a:bodyPr>
          <a:lstStyle/>
          <a:p>
            <a:pPr algn="ctr"/>
            <a:r>
              <a:rPr lang="en-IN" sz="1000" b="1" dirty="0">
                <a:solidFill>
                  <a:schemeClr val="bg1"/>
                </a:solidFill>
              </a:rPr>
              <a:t>MULTICAST</a:t>
            </a:r>
          </a:p>
        </p:txBody>
      </p:sp>
      <p:sp>
        <p:nvSpPr>
          <p:cNvPr id="99" name="TextBox 98"/>
          <p:cNvSpPr txBox="1"/>
          <p:nvPr/>
        </p:nvSpPr>
        <p:spPr>
          <a:xfrm>
            <a:off x="10911685" y="2206334"/>
            <a:ext cx="522858" cy="248569"/>
          </a:xfrm>
          <a:prstGeom prst="rect">
            <a:avLst/>
          </a:prstGeom>
          <a:solidFill>
            <a:srgbClr val="0070C0"/>
          </a:solidFill>
          <a:ln>
            <a:noFill/>
          </a:ln>
        </p:spPr>
        <p:txBody>
          <a:bodyPr wrap="square" rtlCol="0">
            <a:spAutoFit/>
          </a:bodyPr>
          <a:lstStyle/>
          <a:p>
            <a:pPr algn="ctr"/>
            <a:r>
              <a:rPr lang="en-IN" sz="1000" b="1" dirty="0">
                <a:solidFill>
                  <a:schemeClr val="bg1"/>
                </a:solidFill>
              </a:rPr>
              <a:t>ONVIF</a:t>
            </a:r>
          </a:p>
        </p:txBody>
      </p:sp>
      <p:cxnSp>
        <p:nvCxnSpPr>
          <p:cNvPr id="35" name="Straight Connector 34"/>
          <p:cNvCxnSpPr/>
          <p:nvPr/>
        </p:nvCxnSpPr>
        <p:spPr>
          <a:xfrm flipV="1">
            <a:off x="8156781" y="1123169"/>
            <a:ext cx="0" cy="531867"/>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p:cNvCxnSpPr/>
          <p:nvPr/>
        </p:nvCxnSpPr>
        <p:spPr>
          <a:xfrm flipV="1">
            <a:off x="8156781" y="1117498"/>
            <a:ext cx="1599146" cy="1"/>
          </a:xfrm>
          <a:prstGeom prst="line">
            <a:avLst/>
          </a:prstGeom>
        </p:spPr>
        <p:style>
          <a:lnRef idx="1">
            <a:schemeClr val="accent1"/>
          </a:lnRef>
          <a:fillRef idx="0">
            <a:schemeClr val="accent1"/>
          </a:fillRef>
          <a:effectRef idx="0">
            <a:schemeClr val="accent1"/>
          </a:effectRef>
          <a:fontRef idx="minor">
            <a:schemeClr val="tx1"/>
          </a:fontRef>
        </p:style>
      </p:cxnSp>
      <p:pic>
        <p:nvPicPr>
          <p:cNvPr id="91" name="Picture 9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18968" y="851633"/>
            <a:ext cx="736495" cy="680457"/>
          </a:xfrm>
          <a:prstGeom prst="rect">
            <a:avLst/>
          </a:prstGeom>
        </p:spPr>
      </p:pic>
      <p:cxnSp>
        <p:nvCxnSpPr>
          <p:cNvPr id="103" name="Straight Connector 102"/>
          <p:cNvCxnSpPr/>
          <p:nvPr/>
        </p:nvCxnSpPr>
        <p:spPr>
          <a:xfrm flipV="1">
            <a:off x="8317904" y="2164966"/>
            <a:ext cx="1599146" cy="1"/>
          </a:xfrm>
          <a:prstGeom prst="line">
            <a:avLst/>
          </a:prstGeom>
        </p:spPr>
        <p:style>
          <a:lnRef idx="1">
            <a:schemeClr val="accent1"/>
          </a:lnRef>
          <a:fillRef idx="0">
            <a:schemeClr val="accent1"/>
          </a:fillRef>
          <a:effectRef idx="0">
            <a:schemeClr val="accent1"/>
          </a:effectRef>
          <a:fontRef idx="minor">
            <a:schemeClr val="tx1"/>
          </a:fontRef>
        </p:style>
      </p:cxnSp>
      <p:pic>
        <p:nvPicPr>
          <p:cNvPr id="92" name="Picture 91"/>
          <p:cNvPicPr>
            <a:picLocks noChangeAspect="1"/>
          </p:cNvPicPr>
          <p:nvPr/>
        </p:nvPicPr>
        <p:blipFill rotWithShape="1">
          <a:blip r:embed="rId6" cstate="print">
            <a:extLst>
              <a:ext uri="{28A0092B-C50C-407E-A947-70E740481C1C}">
                <a14:useLocalDpi xmlns:a14="http://schemas.microsoft.com/office/drawing/2010/main" val="0"/>
              </a:ext>
            </a:extLst>
          </a:blip>
          <a:srcRect l="23960" r="15893"/>
          <a:stretch/>
        </p:blipFill>
        <p:spPr>
          <a:xfrm>
            <a:off x="9692676" y="1916158"/>
            <a:ext cx="389073" cy="597653"/>
          </a:xfrm>
          <a:prstGeom prst="rect">
            <a:avLst/>
          </a:prstGeom>
        </p:spPr>
      </p:pic>
      <p:sp>
        <p:nvSpPr>
          <p:cNvPr id="104" name="TextBox 103"/>
          <p:cNvSpPr txBox="1"/>
          <p:nvPr/>
        </p:nvSpPr>
        <p:spPr>
          <a:xfrm>
            <a:off x="4172131" y="1362184"/>
            <a:ext cx="2202371" cy="246221"/>
          </a:xfrm>
          <a:prstGeom prst="rect">
            <a:avLst/>
          </a:prstGeom>
          <a:noFill/>
          <a:ln>
            <a:noFill/>
          </a:ln>
        </p:spPr>
        <p:txBody>
          <a:bodyPr wrap="square" rtlCol="0">
            <a:spAutoFit/>
          </a:bodyPr>
          <a:lstStyle/>
          <a:p>
            <a:pPr algn="ctr"/>
            <a:r>
              <a:rPr lang="en-IN" sz="1000" b="1" dirty="0">
                <a:solidFill>
                  <a:prstClr val="black"/>
                </a:solidFill>
              </a:rPr>
              <a:t>SIP Paging Server with Bell Scheduler</a:t>
            </a:r>
          </a:p>
        </p:txBody>
      </p:sp>
      <p:sp>
        <p:nvSpPr>
          <p:cNvPr id="105" name="TextBox 104"/>
          <p:cNvSpPr txBox="1"/>
          <p:nvPr/>
        </p:nvSpPr>
        <p:spPr>
          <a:xfrm>
            <a:off x="4172131" y="2293066"/>
            <a:ext cx="2202371" cy="246221"/>
          </a:xfrm>
          <a:prstGeom prst="rect">
            <a:avLst/>
          </a:prstGeom>
          <a:noFill/>
          <a:ln>
            <a:noFill/>
          </a:ln>
        </p:spPr>
        <p:txBody>
          <a:bodyPr wrap="square" rtlCol="0">
            <a:spAutoFit/>
          </a:bodyPr>
          <a:lstStyle/>
          <a:p>
            <a:pPr algn="ctr"/>
            <a:r>
              <a:rPr lang="en-IN" sz="1000" b="1" dirty="0">
                <a:solidFill>
                  <a:prstClr val="black"/>
                </a:solidFill>
              </a:rPr>
              <a:t>SIP Paging Server with Bell Scheduler</a:t>
            </a:r>
          </a:p>
        </p:txBody>
      </p:sp>
      <p:sp>
        <p:nvSpPr>
          <p:cNvPr id="106" name="TextBox 105"/>
          <p:cNvSpPr txBox="1"/>
          <p:nvPr/>
        </p:nvSpPr>
        <p:spPr>
          <a:xfrm>
            <a:off x="4224572" y="3250269"/>
            <a:ext cx="2202371" cy="246221"/>
          </a:xfrm>
          <a:prstGeom prst="rect">
            <a:avLst/>
          </a:prstGeom>
          <a:noFill/>
          <a:ln>
            <a:noFill/>
          </a:ln>
        </p:spPr>
        <p:txBody>
          <a:bodyPr wrap="square" rtlCol="0">
            <a:spAutoFit/>
          </a:bodyPr>
          <a:lstStyle/>
          <a:p>
            <a:pPr algn="ctr"/>
            <a:r>
              <a:rPr lang="en-IN" sz="1000" b="1" dirty="0">
                <a:solidFill>
                  <a:prstClr val="black"/>
                </a:solidFill>
              </a:rPr>
              <a:t>SIP Paging Server with Bell Scheduler</a:t>
            </a:r>
          </a:p>
        </p:txBody>
      </p:sp>
      <p:cxnSp>
        <p:nvCxnSpPr>
          <p:cNvPr id="38" name="Straight Connector 37"/>
          <p:cNvCxnSpPr/>
          <p:nvPr/>
        </p:nvCxnSpPr>
        <p:spPr>
          <a:xfrm>
            <a:off x="8007379" y="2339114"/>
            <a:ext cx="0" cy="2582021"/>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8007379" y="4929447"/>
            <a:ext cx="1511589"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07" name="Straight Connector 106"/>
          <p:cNvCxnSpPr/>
          <p:nvPr/>
        </p:nvCxnSpPr>
        <p:spPr>
          <a:xfrm>
            <a:off x="7496983" y="2347426"/>
            <a:ext cx="0" cy="2582021"/>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p:nvCxnSpPr>
        <p:spPr>
          <a:xfrm>
            <a:off x="4597077" y="4921135"/>
            <a:ext cx="2873033" cy="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pic>
        <p:nvPicPr>
          <p:cNvPr id="42" name="Picture 4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622570" y="4145503"/>
            <a:ext cx="1053456" cy="1434706"/>
          </a:xfrm>
          <a:prstGeom prst="rect">
            <a:avLst/>
          </a:prstGeom>
        </p:spPr>
      </p:pic>
      <p:sp>
        <p:nvSpPr>
          <p:cNvPr id="109" name="TextBox 108"/>
          <p:cNvSpPr txBox="1"/>
          <p:nvPr/>
        </p:nvSpPr>
        <p:spPr>
          <a:xfrm>
            <a:off x="3065846" y="5372176"/>
            <a:ext cx="2202371" cy="246221"/>
          </a:xfrm>
          <a:prstGeom prst="rect">
            <a:avLst/>
          </a:prstGeom>
          <a:noFill/>
          <a:ln>
            <a:noFill/>
          </a:ln>
        </p:spPr>
        <p:txBody>
          <a:bodyPr wrap="square" rtlCol="0">
            <a:spAutoFit/>
          </a:bodyPr>
          <a:lstStyle/>
          <a:p>
            <a:pPr algn="ctr"/>
            <a:r>
              <a:rPr lang="en-IN" sz="1000" b="1" dirty="0">
                <a:solidFill>
                  <a:prstClr val="black"/>
                </a:solidFill>
              </a:rPr>
              <a:t>A094/A092 Access Control Units</a:t>
            </a:r>
          </a:p>
        </p:txBody>
      </p:sp>
      <p:sp>
        <p:nvSpPr>
          <p:cNvPr id="110" name="TextBox 109"/>
          <p:cNvSpPr txBox="1"/>
          <p:nvPr/>
        </p:nvSpPr>
        <p:spPr>
          <a:xfrm>
            <a:off x="9117477" y="5372175"/>
            <a:ext cx="2202371" cy="246221"/>
          </a:xfrm>
          <a:prstGeom prst="rect">
            <a:avLst/>
          </a:prstGeom>
          <a:noFill/>
          <a:ln>
            <a:noFill/>
          </a:ln>
        </p:spPr>
        <p:txBody>
          <a:bodyPr wrap="square" rtlCol="0">
            <a:spAutoFit/>
          </a:bodyPr>
          <a:lstStyle/>
          <a:p>
            <a:pPr algn="ctr"/>
            <a:r>
              <a:rPr lang="en-IN" sz="1000" b="1" dirty="0">
                <a:solidFill>
                  <a:prstClr val="black"/>
                </a:solidFill>
              </a:rPr>
              <a:t>Surveillance System</a:t>
            </a:r>
          </a:p>
        </p:txBody>
      </p:sp>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70930" y="4346913"/>
            <a:ext cx="1116865" cy="103188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12" name="TextBox 111"/>
          <p:cNvSpPr txBox="1"/>
          <p:nvPr/>
        </p:nvSpPr>
        <p:spPr>
          <a:xfrm>
            <a:off x="369053" y="3487014"/>
            <a:ext cx="1759006" cy="276999"/>
          </a:xfrm>
          <a:prstGeom prst="rect">
            <a:avLst/>
          </a:prstGeom>
          <a:solidFill>
            <a:srgbClr val="0070C0"/>
          </a:solidFill>
          <a:ln>
            <a:noFill/>
          </a:ln>
        </p:spPr>
        <p:txBody>
          <a:bodyPr wrap="square" rtlCol="0">
            <a:spAutoFit/>
          </a:bodyPr>
          <a:lstStyle/>
          <a:p>
            <a:pPr algn="ctr"/>
            <a:r>
              <a:rPr lang="en-IN" sz="1200" b="1" dirty="0">
                <a:solidFill>
                  <a:schemeClr val="bg1"/>
                </a:solidFill>
              </a:rPr>
              <a:t>Public Address Systems</a:t>
            </a:r>
          </a:p>
        </p:txBody>
      </p:sp>
    </p:spTree>
    <p:extLst>
      <p:ext uri="{BB962C8B-B14F-4D97-AF65-F5344CB8AC3E}">
        <p14:creationId xmlns:p14="http://schemas.microsoft.com/office/powerpoint/2010/main" val="410755379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8" name="Straight Connector 77"/>
          <p:cNvCxnSpPr/>
          <p:nvPr/>
        </p:nvCxnSpPr>
        <p:spPr>
          <a:xfrm>
            <a:off x="6932844" y="1451077"/>
            <a:ext cx="0" cy="258935"/>
          </a:xfrm>
          <a:prstGeom prst="line">
            <a:avLst/>
          </a:prstGeom>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a:off x="369053" y="565077"/>
            <a:ext cx="114538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95891" y="66836"/>
            <a:ext cx="7399182" cy="461665"/>
          </a:xfrm>
          <a:prstGeom prst="rect">
            <a:avLst/>
          </a:prstGeom>
          <a:noFill/>
        </p:spPr>
        <p:txBody>
          <a:bodyPr wrap="square" rtlCol="0">
            <a:spAutoFit/>
          </a:bodyPr>
          <a:lstStyle/>
          <a:p>
            <a:r>
              <a:rPr lang="en-IN" sz="2400" b="1" dirty="0">
                <a:solidFill>
                  <a:prstClr val="black"/>
                </a:solidFill>
              </a:rPr>
              <a:t>Fire Alarm System with Akuvox Access Control Units</a:t>
            </a:r>
          </a:p>
        </p:txBody>
      </p:sp>
      <p:pic>
        <p:nvPicPr>
          <p:cNvPr id="52" name="Picture 5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1556" y="768542"/>
            <a:ext cx="826953" cy="886494"/>
          </a:xfrm>
          <a:prstGeom prst="rect">
            <a:avLst/>
          </a:prstGeom>
        </p:spPr>
      </p:pic>
      <p:sp>
        <p:nvSpPr>
          <p:cNvPr id="53" name="Rectangle 52"/>
          <p:cNvSpPr/>
          <p:nvPr/>
        </p:nvSpPr>
        <p:spPr>
          <a:xfrm>
            <a:off x="563032" y="1064369"/>
            <a:ext cx="1349260" cy="400110"/>
          </a:xfrm>
          <a:prstGeom prst="rect">
            <a:avLst/>
          </a:prstGeom>
        </p:spPr>
        <p:txBody>
          <a:bodyPr wrap="square">
            <a:spAutoFit/>
          </a:bodyPr>
          <a:lstStyle/>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Fire Panel</a:t>
            </a:r>
          </a:p>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(Honeywell)</a:t>
            </a:r>
          </a:p>
        </p:txBody>
      </p:sp>
      <p:pic>
        <p:nvPicPr>
          <p:cNvPr id="54" name="Picture 53"/>
          <p:cNvPicPr>
            <a:picLocks noChangeAspect="1"/>
          </p:cNvPicPr>
          <p:nvPr/>
        </p:nvPicPr>
        <p:blipFill rotWithShape="1">
          <a:blip r:embed="rId3" cstate="print">
            <a:extLst>
              <a:ext uri="{28A0092B-C50C-407E-A947-70E740481C1C}">
                <a14:useLocalDpi xmlns:a14="http://schemas.microsoft.com/office/drawing/2010/main" val="0"/>
              </a:ext>
            </a:extLst>
          </a:blip>
          <a:srcRect t="16310" b="16496"/>
          <a:stretch/>
        </p:blipFill>
        <p:spPr>
          <a:xfrm>
            <a:off x="4122798" y="1264424"/>
            <a:ext cx="935614" cy="856211"/>
          </a:xfrm>
          <a:prstGeom prst="rect">
            <a:avLst/>
          </a:prstGeom>
        </p:spPr>
      </p:pic>
      <p:pic>
        <p:nvPicPr>
          <p:cNvPr id="55" name="Picture 54"/>
          <p:cNvPicPr>
            <a:picLocks noChangeAspect="1"/>
          </p:cNvPicPr>
          <p:nvPr/>
        </p:nvPicPr>
        <p:blipFill rotWithShape="1">
          <a:blip r:embed="rId3" cstate="print">
            <a:extLst>
              <a:ext uri="{28A0092B-C50C-407E-A947-70E740481C1C}">
                <a14:useLocalDpi xmlns:a14="http://schemas.microsoft.com/office/drawing/2010/main" val="0"/>
              </a:ext>
            </a:extLst>
          </a:blip>
          <a:srcRect t="16310" b="16496"/>
          <a:stretch/>
        </p:blipFill>
        <p:spPr>
          <a:xfrm>
            <a:off x="4122798" y="2819981"/>
            <a:ext cx="935614" cy="856211"/>
          </a:xfrm>
          <a:prstGeom prst="rect">
            <a:avLst/>
          </a:prstGeom>
        </p:spPr>
      </p:pic>
      <p:sp>
        <p:nvSpPr>
          <p:cNvPr id="56" name="Rectangle 55"/>
          <p:cNvSpPr/>
          <p:nvPr/>
        </p:nvSpPr>
        <p:spPr>
          <a:xfrm>
            <a:off x="3781274" y="2120635"/>
            <a:ext cx="1618662" cy="246221"/>
          </a:xfrm>
          <a:prstGeom prst="rect">
            <a:avLst/>
          </a:prstGeom>
        </p:spPr>
        <p:txBody>
          <a:bodyPr wrap="square">
            <a:spAutoFit/>
          </a:bodyPr>
          <a:lstStyle/>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A094 Access Control</a:t>
            </a:r>
          </a:p>
        </p:txBody>
      </p:sp>
      <p:sp>
        <p:nvSpPr>
          <p:cNvPr id="58" name="Rectangle 57"/>
          <p:cNvSpPr/>
          <p:nvPr/>
        </p:nvSpPr>
        <p:spPr>
          <a:xfrm>
            <a:off x="3781274" y="3702558"/>
            <a:ext cx="1618662" cy="246221"/>
          </a:xfrm>
          <a:prstGeom prst="rect">
            <a:avLst/>
          </a:prstGeom>
        </p:spPr>
        <p:txBody>
          <a:bodyPr wrap="square">
            <a:spAutoFit/>
          </a:bodyPr>
          <a:lstStyle/>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A092 Access Control</a:t>
            </a:r>
          </a:p>
        </p:txBody>
      </p:sp>
      <p:sp>
        <p:nvSpPr>
          <p:cNvPr id="62" name="Rectangle 61"/>
          <p:cNvSpPr/>
          <p:nvPr/>
        </p:nvSpPr>
        <p:spPr>
          <a:xfrm>
            <a:off x="6644091" y="1675589"/>
            <a:ext cx="1695796" cy="663525"/>
          </a:xfrm>
          <a:prstGeom prst="rect">
            <a:avLst/>
          </a:prstGeom>
          <a:solidFill>
            <a:schemeClr val="bg1">
              <a:lumMod val="95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63" name="Picture 62"/>
          <p:cNvPicPr>
            <a:picLocks noChangeAspect="1"/>
          </p:cNvPicPr>
          <p:nvPr/>
        </p:nvPicPr>
        <p:blipFill>
          <a:blip r:embed="rId4"/>
          <a:stretch>
            <a:fillRect/>
          </a:stretch>
        </p:blipFill>
        <p:spPr>
          <a:xfrm>
            <a:off x="6783440" y="1837073"/>
            <a:ext cx="1373341" cy="151249"/>
          </a:xfrm>
          <a:prstGeom prst="rect">
            <a:avLst/>
          </a:prstGeom>
        </p:spPr>
      </p:pic>
      <p:sp>
        <p:nvSpPr>
          <p:cNvPr id="64" name="TextBox 63"/>
          <p:cNvSpPr txBox="1"/>
          <p:nvPr/>
        </p:nvSpPr>
        <p:spPr>
          <a:xfrm>
            <a:off x="6932844" y="2008876"/>
            <a:ext cx="1074535" cy="246221"/>
          </a:xfrm>
          <a:prstGeom prst="rect">
            <a:avLst/>
          </a:prstGeom>
          <a:noFill/>
          <a:ln>
            <a:noFill/>
          </a:ln>
        </p:spPr>
        <p:txBody>
          <a:bodyPr wrap="square" rtlCol="0">
            <a:spAutoFit/>
          </a:bodyPr>
          <a:lstStyle/>
          <a:p>
            <a:pPr algn="ctr"/>
            <a:r>
              <a:rPr lang="en-IN" sz="1000" b="1" dirty="0">
                <a:solidFill>
                  <a:prstClr val="black"/>
                </a:solidFill>
              </a:rPr>
              <a:t>Network Switch</a:t>
            </a:r>
          </a:p>
        </p:txBody>
      </p:sp>
      <p:cxnSp>
        <p:nvCxnSpPr>
          <p:cNvPr id="65" name="Straight Connector 64"/>
          <p:cNvCxnSpPr/>
          <p:nvPr/>
        </p:nvCxnSpPr>
        <p:spPr>
          <a:xfrm>
            <a:off x="2522604" y="1005489"/>
            <a:ext cx="2100320" cy="0"/>
          </a:xfrm>
          <a:prstGeom prst="line">
            <a:avLst/>
          </a:prstGeom>
        </p:spPr>
        <p:style>
          <a:lnRef idx="1">
            <a:schemeClr val="accent1"/>
          </a:lnRef>
          <a:fillRef idx="0">
            <a:schemeClr val="accent1"/>
          </a:fillRef>
          <a:effectRef idx="0">
            <a:schemeClr val="accent1"/>
          </a:effectRef>
          <a:fontRef idx="minor">
            <a:schemeClr val="tx1"/>
          </a:fontRef>
        </p:style>
      </p:cxnSp>
      <p:sp>
        <p:nvSpPr>
          <p:cNvPr id="66" name="Rectangle 65"/>
          <p:cNvSpPr/>
          <p:nvPr/>
        </p:nvSpPr>
        <p:spPr>
          <a:xfrm>
            <a:off x="2489943" y="783349"/>
            <a:ext cx="914035" cy="246221"/>
          </a:xfrm>
          <a:prstGeom prst="rect">
            <a:avLst/>
          </a:prstGeom>
        </p:spPr>
        <p:txBody>
          <a:bodyPr wrap="square">
            <a:spAutoFit/>
          </a:bodyPr>
          <a:lstStyle/>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Alarm Out</a:t>
            </a:r>
          </a:p>
        </p:txBody>
      </p:sp>
      <p:sp>
        <p:nvSpPr>
          <p:cNvPr id="67" name="Rectangle 66"/>
          <p:cNvSpPr/>
          <p:nvPr/>
        </p:nvSpPr>
        <p:spPr>
          <a:xfrm>
            <a:off x="1775827" y="1745742"/>
            <a:ext cx="914035" cy="246221"/>
          </a:xfrm>
          <a:prstGeom prst="rect">
            <a:avLst/>
          </a:prstGeom>
        </p:spPr>
        <p:txBody>
          <a:bodyPr wrap="square">
            <a:spAutoFit/>
          </a:bodyPr>
          <a:lstStyle/>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Alarm Out</a:t>
            </a:r>
          </a:p>
        </p:txBody>
      </p:sp>
      <p:cxnSp>
        <p:nvCxnSpPr>
          <p:cNvPr id="68" name="Straight Connector 67"/>
          <p:cNvCxnSpPr/>
          <p:nvPr/>
        </p:nvCxnSpPr>
        <p:spPr>
          <a:xfrm>
            <a:off x="2290850" y="1586327"/>
            <a:ext cx="0" cy="1376523"/>
          </a:xfrm>
          <a:prstGeom prst="line">
            <a:avLst/>
          </a:prstGeom>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2290850" y="2962305"/>
            <a:ext cx="183194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619587" y="1005489"/>
            <a:ext cx="0" cy="258935"/>
          </a:xfrm>
          <a:prstGeom prst="line">
            <a:avLst/>
          </a:prstGeom>
        </p:spPr>
        <p:style>
          <a:lnRef idx="1">
            <a:schemeClr val="accent1"/>
          </a:lnRef>
          <a:fillRef idx="0">
            <a:schemeClr val="accent1"/>
          </a:fillRef>
          <a:effectRef idx="0">
            <a:schemeClr val="accent1"/>
          </a:effectRef>
          <a:fontRef idx="minor">
            <a:schemeClr val="tx1"/>
          </a:fontRef>
        </p:style>
      </p:cxnSp>
      <p:sp>
        <p:nvSpPr>
          <p:cNvPr id="72" name="Rectangle 71"/>
          <p:cNvSpPr/>
          <p:nvPr/>
        </p:nvSpPr>
        <p:spPr>
          <a:xfrm>
            <a:off x="4604145" y="1002251"/>
            <a:ext cx="914035" cy="246221"/>
          </a:xfrm>
          <a:prstGeom prst="rect">
            <a:avLst/>
          </a:prstGeom>
        </p:spPr>
        <p:txBody>
          <a:bodyPr wrap="square">
            <a:spAutoFit/>
          </a:bodyPr>
          <a:lstStyle/>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Alarm In</a:t>
            </a:r>
          </a:p>
        </p:txBody>
      </p:sp>
      <p:cxnSp>
        <p:nvCxnSpPr>
          <p:cNvPr id="73" name="Straight Connector 72"/>
          <p:cNvCxnSpPr/>
          <p:nvPr/>
        </p:nvCxnSpPr>
        <p:spPr>
          <a:xfrm>
            <a:off x="5022564" y="1451077"/>
            <a:ext cx="19102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a:off x="5058412" y="3124706"/>
            <a:ext cx="1910280" cy="0"/>
          </a:xfrm>
          <a:prstGeom prst="line">
            <a:avLst/>
          </a:prstGeom>
        </p:spPr>
        <p:style>
          <a:lnRef idx="1">
            <a:schemeClr val="accent1"/>
          </a:lnRef>
          <a:fillRef idx="0">
            <a:schemeClr val="accent1"/>
          </a:fillRef>
          <a:effectRef idx="0">
            <a:schemeClr val="accent1"/>
          </a:effectRef>
          <a:fontRef idx="minor">
            <a:schemeClr val="tx1"/>
          </a:fontRef>
        </p:style>
      </p:cxnSp>
      <p:sp>
        <p:nvSpPr>
          <p:cNvPr id="82" name="Rectangle 81"/>
          <p:cNvSpPr/>
          <p:nvPr/>
        </p:nvSpPr>
        <p:spPr>
          <a:xfrm>
            <a:off x="3324256" y="2713418"/>
            <a:ext cx="914035" cy="246221"/>
          </a:xfrm>
          <a:prstGeom prst="rect">
            <a:avLst/>
          </a:prstGeom>
        </p:spPr>
        <p:txBody>
          <a:bodyPr wrap="square">
            <a:spAutoFit/>
          </a:bodyPr>
          <a:lstStyle/>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Alarm In</a:t>
            </a:r>
          </a:p>
        </p:txBody>
      </p:sp>
      <p:cxnSp>
        <p:nvCxnSpPr>
          <p:cNvPr id="84" name="Straight Connector 83"/>
          <p:cNvCxnSpPr/>
          <p:nvPr/>
        </p:nvCxnSpPr>
        <p:spPr>
          <a:xfrm>
            <a:off x="6968692" y="2339114"/>
            <a:ext cx="0" cy="785592"/>
          </a:xfrm>
          <a:prstGeom prst="line">
            <a:avLst/>
          </a:prstGeom>
        </p:spPr>
        <p:style>
          <a:lnRef idx="1">
            <a:schemeClr val="accent1"/>
          </a:lnRef>
          <a:fillRef idx="0">
            <a:schemeClr val="accent1"/>
          </a:fillRef>
          <a:effectRef idx="0">
            <a:schemeClr val="accent1"/>
          </a:effectRef>
          <a:fontRef idx="minor">
            <a:schemeClr val="tx1"/>
          </a:fontRef>
        </p:style>
      </p:cxnSp>
      <p:sp>
        <p:nvSpPr>
          <p:cNvPr id="90" name="Rectangle 89"/>
          <p:cNvSpPr/>
          <p:nvPr/>
        </p:nvSpPr>
        <p:spPr>
          <a:xfrm>
            <a:off x="5105950" y="3364582"/>
            <a:ext cx="914035" cy="246221"/>
          </a:xfrm>
          <a:prstGeom prst="rect">
            <a:avLst/>
          </a:prstGeom>
        </p:spPr>
        <p:txBody>
          <a:bodyPr wrap="square">
            <a:spAutoFit/>
          </a:bodyPr>
          <a:lstStyle/>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Output</a:t>
            </a:r>
          </a:p>
        </p:txBody>
      </p:sp>
      <p:cxnSp>
        <p:nvCxnSpPr>
          <p:cNvPr id="19" name="Straight Arrow Connector 18"/>
          <p:cNvCxnSpPr/>
          <p:nvPr/>
        </p:nvCxnSpPr>
        <p:spPr>
          <a:xfrm>
            <a:off x="5058412" y="3588944"/>
            <a:ext cx="391933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5" name="Rectangle 94"/>
          <p:cNvSpPr/>
          <p:nvPr/>
        </p:nvSpPr>
        <p:spPr>
          <a:xfrm>
            <a:off x="7145793" y="4351039"/>
            <a:ext cx="1618662" cy="246221"/>
          </a:xfrm>
          <a:prstGeom prst="rect">
            <a:avLst/>
          </a:prstGeom>
        </p:spPr>
        <p:txBody>
          <a:bodyPr wrap="square">
            <a:spAutoFit/>
          </a:bodyPr>
          <a:lstStyle/>
          <a:p>
            <a:pPr algn="ct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Electric lock</a:t>
            </a:r>
          </a:p>
        </p:txBody>
      </p:sp>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793732" y="3331449"/>
            <a:ext cx="1412832" cy="1412832"/>
          </a:xfrm>
          <a:prstGeom prst="rect">
            <a:avLst/>
          </a:prstGeom>
        </p:spPr>
      </p:pic>
      <p:sp>
        <p:nvSpPr>
          <p:cNvPr id="97" name="Rectangle 96"/>
          <p:cNvSpPr/>
          <p:nvPr/>
        </p:nvSpPr>
        <p:spPr>
          <a:xfrm>
            <a:off x="8447866" y="4744281"/>
            <a:ext cx="1959667" cy="307777"/>
          </a:xfrm>
          <a:prstGeom prst="rect">
            <a:avLst/>
          </a:prstGeom>
        </p:spPr>
        <p:txBody>
          <a:bodyPr wrap="square">
            <a:spAutoFit/>
          </a:bodyPr>
          <a:lstStyle/>
          <a:p>
            <a:pPr algn="ctr"/>
            <a:r>
              <a:rPr lang="en-US" sz="14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To Open all Door’s</a:t>
            </a:r>
          </a:p>
        </p:txBody>
      </p:sp>
      <p:pic>
        <p:nvPicPr>
          <p:cNvPr id="27" name="Picture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793732" y="3731190"/>
            <a:ext cx="371945" cy="371945"/>
          </a:xfrm>
          <a:prstGeom prst="rect">
            <a:avLst/>
          </a:prstGeom>
        </p:spPr>
      </p:pic>
      <p:cxnSp>
        <p:nvCxnSpPr>
          <p:cNvPr id="30" name="Straight Arrow Connector 29"/>
          <p:cNvCxnSpPr>
            <a:stCxn id="22" idx="1"/>
          </p:cNvCxnSpPr>
          <p:nvPr/>
        </p:nvCxnSpPr>
        <p:spPr>
          <a:xfrm flipH="1">
            <a:off x="8358265" y="4037865"/>
            <a:ext cx="435467" cy="3429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p:cNvSpPr/>
          <p:nvPr/>
        </p:nvSpPr>
        <p:spPr>
          <a:xfrm>
            <a:off x="6892003" y="3633280"/>
            <a:ext cx="1618662" cy="246221"/>
          </a:xfrm>
          <a:prstGeom prst="rect">
            <a:avLst/>
          </a:prstGeom>
          <a:solidFill>
            <a:schemeClr val="accent1"/>
          </a:solidFill>
        </p:spPr>
        <p:txBody>
          <a:bodyPr wrap="square">
            <a:spAutoFit/>
          </a:bodyPr>
          <a:lstStyle/>
          <a:p>
            <a:pPr algn="ctr"/>
            <a:r>
              <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Event Generate</a:t>
            </a:r>
          </a:p>
        </p:txBody>
      </p:sp>
      <p:cxnSp>
        <p:nvCxnSpPr>
          <p:cNvPr id="32" name="Straight Connector 31"/>
          <p:cNvCxnSpPr/>
          <p:nvPr/>
        </p:nvCxnSpPr>
        <p:spPr>
          <a:xfrm>
            <a:off x="7298575" y="3846249"/>
            <a:ext cx="0" cy="983446"/>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7298575" y="4838775"/>
            <a:ext cx="1107728" cy="1"/>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112" name="Rectangle 111"/>
          <p:cNvSpPr/>
          <p:nvPr/>
        </p:nvSpPr>
        <p:spPr>
          <a:xfrm>
            <a:off x="10250167" y="969551"/>
            <a:ext cx="1618662" cy="400110"/>
          </a:xfrm>
          <a:prstGeom prst="rect">
            <a:avLst/>
          </a:prstGeom>
          <a:solidFill>
            <a:schemeClr val="accent1"/>
          </a:solidFill>
        </p:spPr>
        <p:txBody>
          <a:bodyPr wrap="square">
            <a:spAutoFit/>
          </a:bodyPr>
          <a:lstStyle/>
          <a:p>
            <a:pPr algn="ctr"/>
            <a:r>
              <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Public Address System</a:t>
            </a:r>
          </a:p>
          <a:p>
            <a:pPr algn="ctr"/>
            <a:r>
              <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(connect to slide one)</a:t>
            </a:r>
          </a:p>
        </p:txBody>
      </p:sp>
      <p:cxnSp>
        <p:nvCxnSpPr>
          <p:cNvPr id="113" name="Straight Connector 112"/>
          <p:cNvCxnSpPr/>
          <p:nvPr/>
        </p:nvCxnSpPr>
        <p:spPr>
          <a:xfrm>
            <a:off x="8339887" y="2202877"/>
            <a:ext cx="1910280" cy="0"/>
          </a:xfrm>
          <a:prstGeom prst="line">
            <a:avLst/>
          </a:prstGeom>
        </p:spPr>
        <p:style>
          <a:lnRef idx="1">
            <a:schemeClr val="accent1"/>
          </a:lnRef>
          <a:fillRef idx="0">
            <a:schemeClr val="accent1"/>
          </a:fillRef>
          <a:effectRef idx="0">
            <a:schemeClr val="accent1"/>
          </a:effectRef>
          <a:fontRef idx="minor">
            <a:schemeClr val="tx1"/>
          </a:fontRef>
        </p:style>
      </p:cxnSp>
      <p:sp>
        <p:nvSpPr>
          <p:cNvPr id="114" name="Rectangle 113"/>
          <p:cNvSpPr/>
          <p:nvPr/>
        </p:nvSpPr>
        <p:spPr>
          <a:xfrm>
            <a:off x="10268545" y="2067362"/>
            <a:ext cx="1618662" cy="246221"/>
          </a:xfrm>
          <a:prstGeom prst="rect">
            <a:avLst/>
          </a:prstGeom>
          <a:solidFill>
            <a:schemeClr val="accent1"/>
          </a:solidFill>
        </p:spPr>
        <p:txBody>
          <a:bodyPr wrap="square">
            <a:spAutoFit/>
          </a:bodyPr>
          <a:lstStyle/>
          <a:p>
            <a:pPr algn="ctr"/>
            <a:r>
              <a:rPr lang="en-US" sz="1000" dirty="0">
                <a:solidFill>
                  <a:schemeClr val="bg1"/>
                </a:solidFill>
                <a:latin typeface="Open Sans" panose="020B0606030504020204" pitchFamily="34" charset="0"/>
                <a:ea typeface="Open Sans" panose="020B0606030504020204" pitchFamily="34" charset="0"/>
                <a:cs typeface="Open Sans" panose="020B0606030504020204" pitchFamily="34" charset="0"/>
              </a:rPr>
              <a:t>SIP Surveillance</a:t>
            </a:r>
          </a:p>
        </p:txBody>
      </p:sp>
      <p:cxnSp>
        <p:nvCxnSpPr>
          <p:cNvPr id="41" name="Straight Connector 40"/>
          <p:cNvCxnSpPr/>
          <p:nvPr/>
        </p:nvCxnSpPr>
        <p:spPr>
          <a:xfrm>
            <a:off x="7701334" y="1211789"/>
            <a:ext cx="0" cy="443247"/>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7695073" y="1211789"/>
            <a:ext cx="255509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248726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p:cNvSpPr/>
          <p:nvPr/>
        </p:nvSpPr>
        <p:spPr>
          <a:xfrm>
            <a:off x="3283527" y="4056611"/>
            <a:ext cx="8539420" cy="1620982"/>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3" name="Straight Connector 2"/>
          <p:cNvCxnSpPr/>
          <p:nvPr/>
        </p:nvCxnSpPr>
        <p:spPr>
          <a:xfrm>
            <a:off x="369053" y="565077"/>
            <a:ext cx="1145389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95891" y="66836"/>
            <a:ext cx="12214764" cy="461665"/>
          </a:xfrm>
          <a:prstGeom prst="rect">
            <a:avLst/>
          </a:prstGeom>
          <a:noFill/>
        </p:spPr>
        <p:txBody>
          <a:bodyPr wrap="square" rtlCol="0">
            <a:spAutoFit/>
          </a:bodyPr>
          <a:lstStyle/>
          <a:p>
            <a:r>
              <a:rPr lang="en-IN" sz="2400" b="1" dirty="0">
                <a:solidFill>
                  <a:prstClr val="black"/>
                </a:solidFill>
              </a:rPr>
              <a:t>Fire Alarm System with AI and Milesight Surveillance System</a:t>
            </a:r>
          </a:p>
        </p:txBody>
      </p:sp>
      <p:sp>
        <p:nvSpPr>
          <p:cNvPr id="42" name="Rectangle 41"/>
          <p:cNvSpPr/>
          <p:nvPr/>
        </p:nvSpPr>
        <p:spPr>
          <a:xfrm>
            <a:off x="1090622" y="1970458"/>
            <a:ext cx="1877022" cy="246221"/>
          </a:xfrm>
          <a:prstGeom prst="rect">
            <a:avLst/>
          </a:prstGeom>
          <a:solidFill>
            <a:schemeClr val="bg1"/>
          </a:solidFill>
        </p:spPr>
        <p:txBody>
          <a:bodyPr wrap="square">
            <a:spAutoFit/>
          </a:bodyPr>
          <a:lstStyle/>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Milesight VMS Enterprise</a:t>
            </a:r>
          </a:p>
        </p:txBody>
      </p:sp>
      <p:sp>
        <p:nvSpPr>
          <p:cNvPr id="44" name="Rectangle 43"/>
          <p:cNvSpPr/>
          <p:nvPr/>
        </p:nvSpPr>
        <p:spPr>
          <a:xfrm>
            <a:off x="1143339" y="3727718"/>
            <a:ext cx="1224703" cy="246221"/>
          </a:xfrm>
          <a:prstGeom prst="rect">
            <a:avLst/>
          </a:prstGeom>
        </p:spPr>
        <p:txBody>
          <a:bodyPr wrap="square">
            <a:spAutoFit/>
          </a:bodyPr>
          <a:lstStyle/>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AI Box</a:t>
            </a:r>
          </a:p>
        </p:txBody>
      </p:sp>
      <p:cxnSp>
        <p:nvCxnSpPr>
          <p:cNvPr id="9" name="Straight Connector 8"/>
          <p:cNvCxnSpPr/>
          <p:nvPr/>
        </p:nvCxnSpPr>
        <p:spPr>
          <a:xfrm>
            <a:off x="1981199" y="1848428"/>
            <a:ext cx="0" cy="1397692"/>
          </a:xfrm>
          <a:prstGeom prst="line">
            <a:avLst/>
          </a:prstGeom>
          <a:ln>
            <a:prstDash val="lgDash"/>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31412" y="720205"/>
            <a:ext cx="1699577" cy="1311103"/>
          </a:xfrm>
          <a:prstGeom prst="rect">
            <a:avLst/>
          </a:prstGeom>
        </p:spPr>
      </p:pic>
      <p:sp>
        <p:nvSpPr>
          <p:cNvPr id="48" name="Rectangle 47"/>
          <p:cNvSpPr/>
          <p:nvPr/>
        </p:nvSpPr>
        <p:spPr>
          <a:xfrm>
            <a:off x="1987568" y="2410360"/>
            <a:ext cx="858141" cy="553998"/>
          </a:xfrm>
          <a:prstGeom prst="rect">
            <a:avLst/>
          </a:prstGeom>
          <a:solidFill>
            <a:schemeClr val="bg1"/>
          </a:solidFill>
        </p:spPr>
        <p:txBody>
          <a:bodyPr wrap="square">
            <a:spAutoFit/>
          </a:bodyPr>
          <a:lstStyle/>
          <a:p>
            <a:pPr algn="ct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Face</a:t>
            </a:r>
          </a:p>
          <a:p>
            <a:pPr algn="ct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Detection </a:t>
            </a:r>
          </a:p>
          <a:p>
            <a:pPr algn="ct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Algorithm</a:t>
            </a:r>
          </a:p>
        </p:txBody>
      </p:sp>
      <p:sp>
        <p:nvSpPr>
          <p:cNvPr id="49" name="Rectangle 48"/>
          <p:cNvSpPr/>
          <p:nvPr/>
        </p:nvSpPr>
        <p:spPr>
          <a:xfrm>
            <a:off x="4289367" y="1909961"/>
            <a:ext cx="1695796" cy="663525"/>
          </a:xfrm>
          <a:prstGeom prst="rect">
            <a:avLst/>
          </a:prstGeom>
          <a:solidFill>
            <a:schemeClr val="bg1">
              <a:lumMod val="95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51" name="Picture 50"/>
          <p:cNvPicPr>
            <a:picLocks noChangeAspect="1"/>
          </p:cNvPicPr>
          <p:nvPr/>
        </p:nvPicPr>
        <p:blipFill>
          <a:blip r:embed="rId3"/>
          <a:stretch>
            <a:fillRect/>
          </a:stretch>
        </p:blipFill>
        <p:spPr>
          <a:xfrm>
            <a:off x="4428716" y="2071445"/>
            <a:ext cx="1373341" cy="151249"/>
          </a:xfrm>
          <a:prstGeom prst="rect">
            <a:avLst/>
          </a:prstGeom>
        </p:spPr>
      </p:pic>
      <p:sp>
        <p:nvSpPr>
          <p:cNvPr id="57" name="TextBox 56"/>
          <p:cNvSpPr txBox="1"/>
          <p:nvPr/>
        </p:nvSpPr>
        <p:spPr>
          <a:xfrm>
            <a:off x="4578120" y="2243248"/>
            <a:ext cx="1074535" cy="246221"/>
          </a:xfrm>
          <a:prstGeom prst="rect">
            <a:avLst/>
          </a:prstGeom>
          <a:noFill/>
          <a:ln>
            <a:noFill/>
          </a:ln>
        </p:spPr>
        <p:txBody>
          <a:bodyPr wrap="square" rtlCol="0">
            <a:spAutoFit/>
          </a:bodyPr>
          <a:lstStyle/>
          <a:p>
            <a:pPr algn="ctr"/>
            <a:r>
              <a:rPr lang="en-IN" sz="1000" b="1" dirty="0">
                <a:solidFill>
                  <a:prstClr val="black"/>
                </a:solidFill>
              </a:rPr>
              <a:t>Network Switch</a:t>
            </a:r>
          </a:p>
        </p:txBody>
      </p:sp>
      <p:cxnSp>
        <p:nvCxnSpPr>
          <p:cNvPr id="14" name="Straight Connector 13"/>
          <p:cNvCxnSpPr/>
          <p:nvPr/>
        </p:nvCxnSpPr>
        <p:spPr>
          <a:xfrm>
            <a:off x="2685011" y="1259825"/>
            <a:ext cx="18931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2466335" y="3406833"/>
            <a:ext cx="2116975"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10613" t="30982" r="10063" b="31442"/>
          <a:stretch/>
        </p:blipFill>
        <p:spPr>
          <a:xfrm>
            <a:off x="1131412" y="3158039"/>
            <a:ext cx="1483002" cy="541922"/>
          </a:xfrm>
          <a:prstGeom prst="rect">
            <a:avLst/>
          </a:prstGeom>
        </p:spPr>
      </p:pic>
      <p:cxnSp>
        <p:nvCxnSpPr>
          <p:cNvPr id="17" name="Straight Connector 16"/>
          <p:cNvCxnSpPr/>
          <p:nvPr/>
        </p:nvCxnSpPr>
        <p:spPr>
          <a:xfrm>
            <a:off x="4583310" y="2593571"/>
            <a:ext cx="0" cy="813262"/>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4578120" y="1259825"/>
            <a:ext cx="0" cy="650136"/>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a:off x="5985163" y="2078819"/>
            <a:ext cx="189310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7878272" y="939338"/>
            <a:ext cx="0" cy="1132107"/>
          </a:xfrm>
          <a:prstGeom prst="line">
            <a:avLst/>
          </a:prstGeom>
        </p:spPr>
        <p:style>
          <a:lnRef idx="1">
            <a:schemeClr val="accent1"/>
          </a:lnRef>
          <a:fillRef idx="0">
            <a:schemeClr val="accent1"/>
          </a:fillRef>
          <a:effectRef idx="0">
            <a:schemeClr val="accent1"/>
          </a:effectRef>
          <a:fontRef idx="minor">
            <a:schemeClr val="tx1"/>
          </a:fontRef>
        </p:style>
      </p:cxnSp>
      <p:cxnSp>
        <p:nvCxnSpPr>
          <p:cNvPr id="74" name="Straight Connector 73"/>
          <p:cNvCxnSpPr/>
          <p:nvPr/>
        </p:nvCxnSpPr>
        <p:spPr>
          <a:xfrm>
            <a:off x="7878272" y="939338"/>
            <a:ext cx="24461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a:off x="5985163" y="2246656"/>
            <a:ext cx="378621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Straight Connector 75"/>
          <p:cNvCxnSpPr/>
          <p:nvPr/>
        </p:nvCxnSpPr>
        <p:spPr>
          <a:xfrm>
            <a:off x="5985163" y="2509503"/>
            <a:ext cx="4206241"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9771381" y="1695796"/>
            <a:ext cx="0" cy="547452"/>
          </a:xfrm>
          <a:prstGeom prst="line">
            <a:avLst/>
          </a:prstGeom>
        </p:spPr>
        <p:style>
          <a:lnRef idx="1">
            <a:schemeClr val="accent1"/>
          </a:lnRef>
          <a:fillRef idx="0">
            <a:schemeClr val="accent1"/>
          </a:fillRef>
          <a:effectRef idx="0">
            <a:schemeClr val="accent1"/>
          </a:effectRef>
          <a:fontRef idx="minor">
            <a:schemeClr val="tx1"/>
          </a:fontRef>
        </p:style>
      </p:cxnSp>
      <p:pic>
        <p:nvPicPr>
          <p:cNvPr id="79" name="Picture 7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43448" y="2366358"/>
            <a:ext cx="762834" cy="704792"/>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81" name="TextBox 80"/>
          <p:cNvSpPr txBox="1"/>
          <p:nvPr/>
        </p:nvSpPr>
        <p:spPr>
          <a:xfrm>
            <a:off x="10054935" y="3158039"/>
            <a:ext cx="1186552" cy="246221"/>
          </a:xfrm>
          <a:prstGeom prst="rect">
            <a:avLst/>
          </a:prstGeom>
          <a:noFill/>
          <a:ln>
            <a:noFill/>
          </a:ln>
        </p:spPr>
        <p:txBody>
          <a:bodyPr wrap="square" rtlCol="0">
            <a:spAutoFit/>
          </a:bodyPr>
          <a:lstStyle/>
          <a:p>
            <a:pPr algn="ctr"/>
            <a:r>
              <a:rPr lang="en-IN" sz="1000" b="1" dirty="0">
                <a:solidFill>
                  <a:prstClr val="black"/>
                </a:solidFill>
              </a:rPr>
              <a:t>PTZ Bullet Camera</a:t>
            </a:r>
          </a:p>
        </p:txBody>
      </p:sp>
      <p:pic>
        <p:nvPicPr>
          <p:cNvPr id="31" name="Picture 3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324407" y="1354985"/>
            <a:ext cx="799407" cy="738583"/>
          </a:xfrm>
          <a:prstGeom prst="rect">
            <a:avLst/>
          </a:prstGeom>
        </p:spPr>
      </p:pic>
      <p:sp>
        <p:nvSpPr>
          <p:cNvPr id="83" name="TextBox 82"/>
          <p:cNvSpPr txBox="1"/>
          <p:nvPr/>
        </p:nvSpPr>
        <p:spPr>
          <a:xfrm>
            <a:off x="10054935" y="2066350"/>
            <a:ext cx="1338349" cy="246221"/>
          </a:xfrm>
          <a:prstGeom prst="rect">
            <a:avLst/>
          </a:prstGeom>
          <a:noFill/>
          <a:ln>
            <a:noFill/>
          </a:ln>
        </p:spPr>
        <p:txBody>
          <a:bodyPr wrap="square" rtlCol="0">
            <a:spAutoFit/>
          </a:bodyPr>
          <a:lstStyle/>
          <a:p>
            <a:pPr algn="ctr"/>
            <a:r>
              <a:rPr lang="en-IN" sz="1000" b="1" dirty="0">
                <a:solidFill>
                  <a:prstClr val="black"/>
                </a:solidFill>
              </a:rPr>
              <a:t>Speed Dome Camera</a:t>
            </a:r>
          </a:p>
        </p:txBody>
      </p:sp>
      <p:cxnSp>
        <p:nvCxnSpPr>
          <p:cNvPr id="34" name="Straight Connector 33"/>
          <p:cNvCxnSpPr/>
          <p:nvPr/>
        </p:nvCxnSpPr>
        <p:spPr>
          <a:xfrm>
            <a:off x="9771381" y="1695796"/>
            <a:ext cx="694343" cy="0"/>
          </a:xfrm>
          <a:prstGeom prst="line">
            <a:avLst/>
          </a:prstGeom>
        </p:spPr>
        <p:style>
          <a:lnRef idx="1">
            <a:schemeClr val="accent1"/>
          </a:lnRef>
          <a:fillRef idx="0">
            <a:schemeClr val="accent1"/>
          </a:fillRef>
          <a:effectRef idx="0">
            <a:schemeClr val="accent1"/>
          </a:effectRef>
          <a:fontRef idx="minor">
            <a:schemeClr val="tx1"/>
          </a:fontRef>
        </p:style>
      </p:cxnSp>
      <p:pic>
        <p:nvPicPr>
          <p:cNvPr id="36" name="Picture 3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09644" y="622675"/>
            <a:ext cx="630441" cy="582473"/>
          </a:xfrm>
          <a:prstGeom prst="rect">
            <a:avLst/>
          </a:prstGeom>
        </p:spPr>
      </p:pic>
      <p:sp>
        <p:nvSpPr>
          <p:cNvPr id="85" name="TextBox 84"/>
          <p:cNvSpPr txBox="1"/>
          <p:nvPr/>
        </p:nvSpPr>
        <p:spPr>
          <a:xfrm>
            <a:off x="10054935" y="1088946"/>
            <a:ext cx="1338349" cy="246221"/>
          </a:xfrm>
          <a:prstGeom prst="rect">
            <a:avLst/>
          </a:prstGeom>
          <a:noFill/>
          <a:ln>
            <a:noFill/>
          </a:ln>
        </p:spPr>
        <p:txBody>
          <a:bodyPr wrap="square" rtlCol="0">
            <a:spAutoFit/>
          </a:bodyPr>
          <a:lstStyle/>
          <a:p>
            <a:pPr algn="ctr"/>
            <a:r>
              <a:rPr lang="en-IN" sz="1000" b="1" dirty="0">
                <a:solidFill>
                  <a:prstClr val="black"/>
                </a:solidFill>
              </a:rPr>
              <a:t>Mini Bullet IP Camera</a:t>
            </a:r>
          </a:p>
        </p:txBody>
      </p:sp>
      <p:pic>
        <p:nvPicPr>
          <p:cNvPr id="86" name="Picture 8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479450" y="4376706"/>
            <a:ext cx="826953" cy="886494"/>
          </a:xfrm>
          <a:prstGeom prst="rect">
            <a:avLst/>
          </a:prstGeom>
        </p:spPr>
      </p:pic>
      <p:cxnSp>
        <p:nvCxnSpPr>
          <p:cNvPr id="87" name="Straight Connector 86"/>
          <p:cNvCxnSpPr/>
          <p:nvPr/>
        </p:nvCxnSpPr>
        <p:spPr>
          <a:xfrm>
            <a:off x="5214626" y="4838537"/>
            <a:ext cx="5591919" cy="0"/>
          </a:xfrm>
          <a:prstGeom prst="line">
            <a:avLst/>
          </a:prstGeom>
        </p:spPr>
        <p:style>
          <a:lnRef idx="1">
            <a:schemeClr val="accent1"/>
          </a:lnRef>
          <a:fillRef idx="0">
            <a:schemeClr val="accent1"/>
          </a:fillRef>
          <a:effectRef idx="0">
            <a:schemeClr val="accent1"/>
          </a:effectRef>
          <a:fontRef idx="minor">
            <a:schemeClr val="tx1"/>
          </a:fontRef>
        </p:style>
      </p:cxnSp>
      <p:sp>
        <p:nvSpPr>
          <p:cNvPr id="88" name="Rectangle 87"/>
          <p:cNvSpPr/>
          <p:nvPr/>
        </p:nvSpPr>
        <p:spPr>
          <a:xfrm>
            <a:off x="5181965" y="4616397"/>
            <a:ext cx="914035" cy="246221"/>
          </a:xfrm>
          <a:prstGeom prst="rect">
            <a:avLst/>
          </a:prstGeom>
        </p:spPr>
        <p:txBody>
          <a:bodyPr wrap="square">
            <a:spAutoFit/>
          </a:bodyPr>
          <a:lstStyle/>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Alarm Out</a:t>
            </a:r>
          </a:p>
        </p:txBody>
      </p:sp>
      <p:pic>
        <p:nvPicPr>
          <p:cNvPr id="40" name="Picture 39"/>
          <p:cNvPicPr>
            <a:picLocks noChangeAspect="1"/>
          </p:cNvPicPr>
          <p:nvPr/>
        </p:nvPicPr>
        <p:blipFill rotWithShape="1">
          <a:blip r:embed="rId9" cstate="print">
            <a:extLst>
              <a:ext uri="{28A0092B-C50C-407E-A947-70E740481C1C}">
                <a14:useLocalDpi xmlns:a14="http://schemas.microsoft.com/office/drawing/2010/main" val="0"/>
              </a:ext>
            </a:extLst>
          </a:blip>
          <a:srcRect l="5573" t="36268" r="4308" b="35497"/>
          <a:stretch/>
        </p:blipFill>
        <p:spPr>
          <a:xfrm>
            <a:off x="6931717" y="4643683"/>
            <a:ext cx="1217868" cy="352541"/>
          </a:xfrm>
          <a:prstGeom prst="rect">
            <a:avLst/>
          </a:prstGeom>
        </p:spPr>
      </p:pic>
      <p:sp>
        <p:nvSpPr>
          <p:cNvPr id="91" name="Rectangle 90"/>
          <p:cNvSpPr/>
          <p:nvPr/>
        </p:nvSpPr>
        <p:spPr>
          <a:xfrm>
            <a:off x="6222160" y="4616397"/>
            <a:ext cx="914035" cy="246221"/>
          </a:xfrm>
          <a:prstGeom prst="rect">
            <a:avLst/>
          </a:prstGeom>
        </p:spPr>
        <p:txBody>
          <a:bodyPr wrap="square">
            <a:spAutoFit/>
          </a:bodyPr>
          <a:lstStyle/>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Alarm In</a:t>
            </a:r>
          </a:p>
        </p:txBody>
      </p:sp>
      <p:sp>
        <p:nvSpPr>
          <p:cNvPr id="92" name="Rectangle 91"/>
          <p:cNvSpPr/>
          <p:nvPr/>
        </p:nvSpPr>
        <p:spPr>
          <a:xfrm>
            <a:off x="3414847" y="4619898"/>
            <a:ext cx="1349260" cy="400110"/>
          </a:xfrm>
          <a:prstGeom prst="rect">
            <a:avLst/>
          </a:prstGeom>
        </p:spPr>
        <p:txBody>
          <a:bodyPr wrap="square">
            <a:spAutoFit/>
          </a:bodyPr>
          <a:lstStyle/>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Fire Panel</a:t>
            </a:r>
          </a:p>
          <a:p>
            <a:pPr algn="ct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(Honeywell)</a:t>
            </a:r>
          </a:p>
        </p:txBody>
      </p:sp>
      <p:sp>
        <p:nvSpPr>
          <p:cNvPr id="96" name="TextBox 95"/>
          <p:cNvSpPr txBox="1"/>
          <p:nvPr/>
        </p:nvSpPr>
        <p:spPr>
          <a:xfrm>
            <a:off x="8696846" y="4996223"/>
            <a:ext cx="1074535" cy="246221"/>
          </a:xfrm>
          <a:prstGeom prst="rect">
            <a:avLst/>
          </a:prstGeom>
          <a:noFill/>
          <a:ln>
            <a:noFill/>
          </a:ln>
        </p:spPr>
        <p:txBody>
          <a:bodyPr wrap="square" rtlCol="0">
            <a:spAutoFit/>
          </a:bodyPr>
          <a:lstStyle/>
          <a:p>
            <a:pPr algn="ctr"/>
            <a:r>
              <a:rPr lang="en-IN" sz="1000" b="1" dirty="0">
                <a:solidFill>
                  <a:prstClr val="black"/>
                </a:solidFill>
              </a:rPr>
              <a:t>Network Switch</a:t>
            </a:r>
          </a:p>
        </p:txBody>
      </p:sp>
      <p:sp>
        <p:nvSpPr>
          <p:cNvPr id="98" name="TextBox 97"/>
          <p:cNvSpPr txBox="1"/>
          <p:nvPr/>
        </p:nvSpPr>
        <p:spPr>
          <a:xfrm>
            <a:off x="7075050" y="4996224"/>
            <a:ext cx="1074535" cy="246221"/>
          </a:xfrm>
          <a:prstGeom prst="rect">
            <a:avLst/>
          </a:prstGeom>
          <a:noFill/>
          <a:ln>
            <a:noFill/>
          </a:ln>
        </p:spPr>
        <p:txBody>
          <a:bodyPr wrap="square" rtlCol="0">
            <a:spAutoFit/>
          </a:bodyPr>
          <a:lstStyle/>
          <a:p>
            <a:pPr algn="ctr"/>
            <a:r>
              <a:rPr lang="en-IN" sz="1000" b="1" dirty="0">
                <a:solidFill>
                  <a:prstClr val="black"/>
                </a:solidFill>
              </a:rPr>
              <a:t>NVR</a:t>
            </a:r>
          </a:p>
        </p:txBody>
      </p:sp>
      <p:pic>
        <p:nvPicPr>
          <p:cNvPr id="94" name="Picture 93"/>
          <p:cNvPicPr>
            <a:picLocks noChangeAspect="1"/>
          </p:cNvPicPr>
          <p:nvPr/>
        </p:nvPicPr>
        <p:blipFill>
          <a:blip r:embed="rId3"/>
          <a:stretch>
            <a:fillRect/>
          </a:stretch>
        </p:blipFill>
        <p:spPr>
          <a:xfrm>
            <a:off x="8547442" y="4762912"/>
            <a:ext cx="1373341" cy="151249"/>
          </a:xfrm>
          <a:prstGeom prst="rect">
            <a:avLst/>
          </a:prstGeom>
        </p:spPr>
      </p:pic>
      <p:pic>
        <p:nvPicPr>
          <p:cNvPr id="99" name="Picture 9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701838" y="4533484"/>
            <a:ext cx="629438" cy="581546"/>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01" name="TextBox 100"/>
          <p:cNvSpPr txBox="1"/>
          <p:nvPr/>
        </p:nvSpPr>
        <p:spPr>
          <a:xfrm>
            <a:off x="10191404" y="5148190"/>
            <a:ext cx="1544623" cy="400110"/>
          </a:xfrm>
          <a:prstGeom prst="rect">
            <a:avLst/>
          </a:prstGeom>
          <a:noFill/>
          <a:ln>
            <a:noFill/>
          </a:ln>
        </p:spPr>
        <p:txBody>
          <a:bodyPr wrap="square" rtlCol="0">
            <a:spAutoFit/>
          </a:bodyPr>
          <a:lstStyle/>
          <a:p>
            <a:pPr algn="ctr"/>
            <a:r>
              <a:rPr lang="en-IN" sz="1000" b="1" dirty="0">
                <a:solidFill>
                  <a:prstClr val="black"/>
                </a:solidFill>
              </a:rPr>
              <a:t>Camera will zoom &amp; do </a:t>
            </a:r>
            <a:r>
              <a:rPr lang="en-IN" sz="1000" b="1" dirty="0" err="1"/>
              <a:t>Preset</a:t>
            </a:r>
            <a:r>
              <a:rPr lang="en-IN" sz="1000" b="1" dirty="0"/>
              <a:t> and Patrol roles</a:t>
            </a:r>
            <a:endParaRPr lang="en-IN" sz="1000" b="1" dirty="0">
              <a:solidFill>
                <a:prstClr val="black"/>
              </a:solidFill>
            </a:endParaRPr>
          </a:p>
        </p:txBody>
      </p:sp>
      <p:cxnSp>
        <p:nvCxnSpPr>
          <p:cNvPr id="61" name="Straight Connector 60"/>
          <p:cNvCxnSpPr>
            <a:stCxn id="49" idx="2"/>
          </p:cNvCxnSpPr>
          <p:nvPr/>
        </p:nvCxnSpPr>
        <p:spPr>
          <a:xfrm>
            <a:off x="5137265" y="2573486"/>
            <a:ext cx="3964074" cy="2083025"/>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04" name="Rectangle 103"/>
          <p:cNvSpPr/>
          <p:nvPr/>
        </p:nvSpPr>
        <p:spPr>
          <a:xfrm>
            <a:off x="3282140" y="3801422"/>
            <a:ext cx="2940020" cy="246221"/>
          </a:xfrm>
          <a:prstGeom prst="rect">
            <a:avLst/>
          </a:prstGeom>
          <a:solidFill>
            <a:schemeClr val="accent1"/>
          </a:solidFill>
        </p:spPr>
        <p:txBody>
          <a:bodyPr wrap="square">
            <a:spAutoFit/>
          </a:bodyPr>
          <a:lstStyle/>
          <a:p>
            <a:pPr algn="ctr"/>
            <a:r>
              <a:rPr lang="en-US" sz="1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Connectivity of PTZ Camera with Fire Panel</a:t>
            </a:r>
          </a:p>
        </p:txBody>
      </p:sp>
    </p:spTree>
    <p:extLst>
      <p:ext uri="{BB962C8B-B14F-4D97-AF65-F5344CB8AC3E}">
        <p14:creationId xmlns:p14="http://schemas.microsoft.com/office/powerpoint/2010/main" val="120533637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5D7427-4F16-F755-D632-98738D4FA252}"/>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FF36E75A-EFCB-E6F6-CA75-51FEEC0C99FA}"/>
              </a:ext>
            </a:extLst>
          </p:cNvPr>
          <p:cNvGrpSpPr/>
          <p:nvPr/>
        </p:nvGrpSpPr>
        <p:grpSpPr>
          <a:xfrm>
            <a:off x="0" y="0"/>
            <a:ext cx="12192000" cy="6852911"/>
            <a:chOff x="0" y="0"/>
            <a:chExt cx="10260330" cy="6840220"/>
          </a:xfrm>
        </p:grpSpPr>
        <p:pic>
          <p:nvPicPr>
            <p:cNvPr id="3" name="object 3">
              <a:extLst>
                <a:ext uri="{FF2B5EF4-FFF2-40B4-BE49-F238E27FC236}">
                  <a16:creationId xmlns:a16="http://schemas.microsoft.com/office/drawing/2014/main" id="{04F14DD6-290E-EF4D-9B89-927C1B5234D9}"/>
                </a:ext>
              </a:extLst>
            </p:cNvPr>
            <p:cNvPicPr/>
            <p:nvPr/>
          </p:nvPicPr>
          <p:blipFill>
            <a:blip r:embed="rId2" cstate="print"/>
            <a:stretch>
              <a:fillRect/>
            </a:stretch>
          </p:blipFill>
          <p:spPr>
            <a:xfrm>
              <a:off x="0" y="0"/>
              <a:ext cx="10259948" cy="6839966"/>
            </a:xfrm>
            <a:prstGeom prst="rect">
              <a:avLst/>
            </a:prstGeom>
          </p:spPr>
        </p:pic>
        <p:sp>
          <p:nvSpPr>
            <p:cNvPr id="4" name="object 4">
              <a:extLst>
                <a:ext uri="{FF2B5EF4-FFF2-40B4-BE49-F238E27FC236}">
                  <a16:creationId xmlns:a16="http://schemas.microsoft.com/office/drawing/2014/main" id="{758D96EF-E59C-3662-46DB-7D49AE08CC6B}"/>
                </a:ext>
              </a:extLst>
            </p:cNvPr>
            <p:cNvSpPr/>
            <p:nvPr/>
          </p:nvSpPr>
          <p:spPr>
            <a:xfrm>
              <a:off x="7488796" y="1890306"/>
              <a:ext cx="1659889" cy="39370"/>
            </a:xfrm>
            <a:custGeom>
              <a:avLst/>
              <a:gdLst/>
              <a:ahLst/>
              <a:cxnLst/>
              <a:rect l="l" t="t" r="r" b="b"/>
              <a:pathLst>
                <a:path w="1659890"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a:extLst>
              <a:ext uri="{FF2B5EF4-FFF2-40B4-BE49-F238E27FC236}">
                <a16:creationId xmlns:a16="http://schemas.microsoft.com/office/drawing/2014/main" id="{7BB871A9-7825-472A-0E62-207ADC07A8AB}"/>
              </a:ext>
            </a:extLst>
          </p:cNvPr>
          <p:cNvSpPr txBox="1">
            <a:spLocks noGrp="1"/>
          </p:cNvSpPr>
          <p:nvPr>
            <p:ph type="title"/>
          </p:nvPr>
        </p:nvSpPr>
        <p:spPr>
          <a:xfrm>
            <a:off x="1265383" y="2123747"/>
            <a:ext cx="9711948" cy="843845"/>
          </a:xfrm>
          <a:prstGeom prst="rect">
            <a:avLst/>
          </a:prstGeom>
        </p:spPr>
        <p:txBody>
          <a:bodyPr vert="horz" wrap="square" lIns="0" tIns="12724" rIns="0" bIns="0" rtlCol="0">
            <a:spAutoFit/>
          </a:bodyPr>
          <a:lstStyle/>
          <a:p>
            <a:pPr marL="12724" algn="r">
              <a:spcBef>
                <a:spcPts val="100"/>
              </a:spcBef>
            </a:pPr>
            <a:r>
              <a:rPr lang="en-US" sz="6000" dirty="0"/>
              <a:t>More Features</a:t>
            </a:r>
            <a:endParaRPr sz="6000" spc="376" dirty="0">
              <a:latin typeface="Roboto Medium" pitchFamily="2" charset="0"/>
              <a:ea typeface="Roboto Medium" pitchFamily="2" charset="0"/>
            </a:endParaRPr>
          </a:p>
        </p:txBody>
      </p:sp>
      <p:pic>
        <p:nvPicPr>
          <p:cNvPr id="7" name="Picture 6">
            <a:extLst>
              <a:ext uri="{FF2B5EF4-FFF2-40B4-BE49-F238E27FC236}">
                <a16:creationId xmlns:a16="http://schemas.microsoft.com/office/drawing/2014/main" id="{1A4670C7-1707-B991-4DBF-97C7C3C6AA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362865"/>
            <a:ext cx="1956918" cy="606645"/>
          </a:xfrm>
          <a:prstGeom prst="rect">
            <a:avLst/>
          </a:prstGeom>
        </p:spPr>
      </p:pic>
    </p:spTree>
    <p:extLst>
      <p:ext uri="{BB962C8B-B14F-4D97-AF65-F5344CB8AC3E}">
        <p14:creationId xmlns:p14="http://schemas.microsoft.com/office/powerpoint/2010/main" val="1753428305"/>
      </p:ext>
    </p:extLst>
  </p:cSld>
  <p:clrMapOvr>
    <a:masterClrMapping/>
  </p:clrMapOvr>
  <p:transition spd="med">
    <p:pull/>
  </p:transition>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8"/>
          <p:cNvSpPr txBox="1"/>
          <p:nvPr/>
        </p:nvSpPr>
        <p:spPr>
          <a:xfrm>
            <a:off x="0" y="381876"/>
            <a:ext cx="12192000" cy="646331"/>
          </a:xfrm>
          <a:prstGeom prst="rect">
            <a:avLst/>
          </a:prstGeom>
          <a:noFill/>
          <a:ln>
            <a:noFill/>
          </a:ln>
        </p:spPr>
        <p:txBody>
          <a:bodyPr spcFirstLastPara="1" wrap="square" lIns="0" tIns="0" rIns="0" bIns="0" anchor="t" anchorCtr="0">
            <a:spAutoFit/>
          </a:bodyPr>
          <a:lstStyle/>
          <a:p>
            <a:pPr marL="0" marR="0" lvl="0" indent="0" algn="ctr" rtl="0">
              <a:lnSpc>
                <a:spcPct val="150000"/>
              </a:lnSpc>
              <a:spcBef>
                <a:spcPts val="0"/>
              </a:spcBef>
              <a:spcAft>
                <a:spcPts val="0"/>
              </a:spcAft>
              <a:buNone/>
            </a:pPr>
            <a:r>
              <a:rPr lang="en-US" sz="2800" b="1" cap="none">
                <a:solidFill>
                  <a:srgbClr val="4472C4"/>
                </a:solidFill>
                <a:latin typeface="Open Sans"/>
                <a:ea typeface="Open Sans"/>
                <a:cs typeface="Open Sans"/>
                <a:sym typeface="Open Sans"/>
              </a:rPr>
              <a:t>INTEGRATED </a:t>
            </a:r>
            <a:r>
              <a:rPr lang="en-US" sz="2800" b="1" cap="none">
                <a:solidFill>
                  <a:srgbClr val="FF0000"/>
                </a:solidFill>
                <a:latin typeface="Open Sans"/>
                <a:ea typeface="Open Sans"/>
                <a:cs typeface="Open Sans"/>
                <a:sym typeface="Open Sans"/>
              </a:rPr>
              <a:t>SOLUTIONS</a:t>
            </a:r>
            <a:endParaRPr sz="4000" b="1" i="0" u="none" strike="noStrike" cap="none">
              <a:solidFill>
                <a:srgbClr val="FF0000"/>
              </a:solidFill>
              <a:latin typeface="Open Sans"/>
              <a:ea typeface="Open Sans"/>
              <a:cs typeface="Open Sans"/>
              <a:sym typeface="Open Sans"/>
            </a:endParaRPr>
          </a:p>
        </p:txBody>
      </p:sp>
      <p:cxnSp>
        <p:nvCxnSpPr>
          <p:cNvPr id="661" name="Google Shape;661;p8"/>
          <p:cNvCxnSpPr/>
          <p:nvPr/>
        </p:nvCxnSpPr>
        <p:spPr>
          <a:xfrm>
            <a:off x="1093302" y="4139563"/>
            <a:ext cx="1887449" cy="0"/>
          </a:xfrm>
          <a:prstGeom prst="straightConnector1">
            <a:avLst/>
          </a:prstGeom>
          <a:noFill/>
          <a:ln w="9525" cap="flat" cmpd="sng">
            <a:solidFill>
              <a:schemeClr val="accent1"/>
            </a:solidFill>
            <a:prstDash val="dash"/>
            <a:miter lim="800000"/>
            <a:headEnd type="none" w="sm" len="sm"/>
            <a:tailEnd type="none" w="sm" len="sm"/>
          </a:ln>
        </p:spPr>
      </p:cxnSp>
      <p:pic>
        <p:nvPicPr>
          <p:cNvPr id="662" name="Google Shape;662;p8"/>
          <p:cNvPicPr preferRelativeResize="0"/>
          <p:nvPr/>
        </p:nvPicPr>
        <p:blipFill rotWithShape="1">
          <a:blip r:embed="rId3">
            <a:alphaModFix/>
          </a:blip>
          <a:srcRect/>
          <a:stretch/>
        </p:blipFill>
        <p:spPr>
          <a:xfrm>
            <a:off x="4606928" y="3117133"/>
            <a:ext cx="2252801" cy="1494698"/>
          </a:xfrm>
          <a:prstGeom prst="rect">
            <a:avLst/>
          </a:prstGeom>
          <a:noFill/>
          <a:ln>
            <a:noFill/>
          </a:ln>
        </p:spPr>
      </p:pic>
      <p:cxnSp>
        <p:nvCxnSpPr>
          <p:cNvPr id="663" name="Google Shape;663;p8"/>
          <p:cNvCxnSpPr/>
          <p:nvPr/>
        </p:nvCxnSpPr>
        <p:spPr>
          <a:xfrm flipH="1">
            <a:off x="7409686" y="1665731"/>
            <a:ext cx="2" cy="4240643"/>
          </a:xfrm>
          <a:prstGeom prst="straightConnector1">
            <a:avLst/>
          </a:prstGeom>
          <a:noFill/>
          <a:ln w="9525" cap="flat" cmpd="sng">
            <a:solidFill>
              <a:schemeClr val="accent1"/>
            </a:solidFill>
            <a:prstDash val="solid"/>
            <a:miter lim="800000"/>
            <a:headEnd type="none" w="sm" len="sm"/>
            <a:tailEnd type="none" w="sm" len="sm"/>
          </a:ln>
        </p:spPr>
      </p:cxnSp>
      <p:pic>
        <p:nvPicPr>
          <p:cNvPr id="664" name="Google Shape;664;p8" descr="A close up of a speaker&#10;&#10;Description generated with very high confidence"/>
          <p:cNvPicPr preferRelativeResize="0"/>
          <p:nvPr/>
        </p:nvPicPr>
        <p:blipFill rotWithShape="1">
          <a:blip r:embed="rId4">
            <a:alphaModFix/>
          </a:blip>
          <a:srcRect l="12720" r="17379"/>
          <a:stretch/>
        </p:blipFill>
        <p:spPr>
          <a:xfrm>
            <a:off x="2616350" y="1329406"/>
            <a:ext cx="331086" cy="437621"/>
          </a:xfrm>
          <a:prstGeom prst="rect">
            <a:avLst/>
          </a:prstGeom>
          <a:noFill/>
          <a:ln>
            <a:noFill/>
          </a:ln>
        </p:spPr>
      </p:pic>
      <p:pic>
        <p:nvPicPr>
          <p:cNvPr id="665" name="Google Shape;665;p8" descr="A picture containing electronics&#10;&#10;Description generated with high confidence"/>
          <p:cNvPicPr preferRelativeResize="0"/>
          <p:nvPr/>
        </p:nvPicPr>
        <p:blipFill rotWithShape="1">
          <a:blip r:embed="rId5">
            <a:alphaModFix/>
          </a:blip>
          <a:srcRect l="5833" t="23838" r="4165" b="24515"/>
          <a:stretch/>
        </p:blipFill>
        <p:spPr>
          <a:xfrm>
            <a:off x="7832027" y="5750633"/>
            <a:ext cx="1112071" cy="311483"/>
          </a:xfrm>
          <a:prstGeom prst="rect">
            <a:avLst/>
          </a:prstGeom>
          <a:noFill/>
          <a:ln>
            <a:noFill/>
          </a:ln>
        </p:spPr>
      </p:pic>
      <p:pic>
        <p:nvPicPr>
          <p:cNvPr id="666" name="Google Shape;666;p8" descr="A close up of a camera&#10;&#10;Description generated with high confidence"/>
          <p:cNvPicPr preferRelativeResize="0"/>
          <p:nvPr/>
        </p:nvPicPr>
        <p:blipFill rotWithShape="1">
          <a:blip r:embed="rId6">
            <a:alphaModFix/>
          </a:blip>
          <a:srcRect/>
          <a:stretch/>
        </p:blipFill>
        <p:spPr>
          <a:xfrm>
            <a:off x="5064317" y="1747057"/>
            <a:ext cx="1123304" cy="631982"/>
          </a:xfrm>
          <a:prstGeom prst="rect">
            <a:avLst/>
          </a:prstGeom>
          <a:noFill/>
          <a:ln>
            <a:noFill/>
          </a:ln>
        </p:spPr>
      </p:pic>
      <p:sp>
        <p:nvSpPr>
          <p:cNvPr id="668" name="Google Shape;668;p8"/>
          <p:cNvSpPr txBox="1"/>
          <p:nvPr/>
        </p:nvSpPr>
        <p:spPr>
          <a:xfrm>
            <a:off x="1618488" y="3103233"/>
            <a:ext cx="1828800" cy="46166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200">
                <a:solidFill>
                  <a:schemeClr val="dk1"/>
                </a:solidFill>
                <a:latin typeface="Calibri"/>
                <a:ea typeface="Calibri"/>
                <a:cs typeface="Calibri"/>
                <a:sym typeface="Calibri"/>
              </a:rPr>
              <a:t>SIP Server with bell Schedular</a:t>
            </a:r>
            <a:endParaRPr/>
          </a:p>
        </p:txBody>
      </p:sp>
      <p:sp>
        <p:nvSpPr>
          <p:cNvPr id="669" name="Google Shape;669;p8"/>
          <p:cNvSpPr txBox="1"/>
          <p:nvPr/>
        </p:nvSpPr>
        <p:spPr>
          <a:xfrm>
            <a:off x="1847087" y="2188833"/>
            <a:ext cx="1753395"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Calibri"/>
                <a:ea typeface="Calibri"/>
                <a:cs typeface="Calibri"/>
                <a:sym typeface="Calibri"/>
              </a:rPr>
              <a:t>SIP IP66 outdoor horn speaker</a:t>
            </a:r>
            <a:endParaRPr/>
          </a:p>
        </p:txBody>
      </p:sp>
      <p:sp>
        <p:nvSpPr>
          <p:cNvPr id="670" name="Google Shape;670;p8"/>
          <p:cNvSpPr txBox="1"/>
          <p:nvPr/>
        </p:nvSpPr>
        <p:spPr>
          <a:xfrm>
            <a:off x="840449" y="4176129"/>
            <a:ext cx="1177327"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GS Wave App</a:t>
            </a:r>
            <a:endParaRPr sz="1200">
              <a:solidFill>
                <a:schemeClr val="dk1"/>
              </a:solidFill>
              <a:latin typeface="Calibri"/>
              <a:ea typeface="Calibri"/>
              <a:cs typeface="Calibri"/>
              <a:sym typeface="Calibri"/>
            </a:endParaRPr>
          </a:p>
        </p:txBody>
      </p:sp>
      <p:sp>
        <p:nvSpPr>
          <p:cNvPr id="671" name="Google Shape;671;p8"/>
          <p:cNvSpPr txBox="1"/>
          <p:nvPr/>
        </p:nvSpPr>
        <p:spPr>
          <a:xfrm>
            <a:off x="931725" y="5261432"/>
            <a:ext cx="1348355"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IP Phones</a:t>
            </a:r>
            <a:endParaRPr/>
          </a:p>
        </p:txBody>
      </p:sp>
      <p:sp>
        <p:nvSpPr>
          <p:cNvPr id="672" name="Google Shape;672;p8"/>
          <p:cNvSpPr txBox="1"/>
          <p:nvPr/>
        </p:nvSpPr>
        <p:spPr>
          <a:xfrm>
            <a:off x="2255520" y="5883009"/>
            <a:ext cx="1415305"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Door Intercoms &amp; Access Controls</a:t>
            </a:r>
            <a:endParaRPr sz="1200">
              <a:solidFill>
                <a:schemeClr val="dk1"/>
              </a:solidFill>
              <a:latin typeface="Calibri"/>
              <a:ea typeface="Calibri"/>
              <a:cs typeface="Calibri"/>
              <a:sym typeface="Calibri"/>
            </a:endParaRPr>
          </a:p>
        </p:txBody>
      </p:sp>
      <p:sp>
        <p:nvSpPr>
          <p:cNvPr id="673" name="Google Shape;673;p8"/>
          <p:cNvSpPr txBox="1"/>
          <p:nvPr/>
        </p:nvSpPr>
        <p:spPr>
          <a:xfrm>
            <a:off x="4921362" y="2417433"/>
            <a:ext cx="1452002"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Video Conferencing</a:t>
            </a:r>
            <a:endParaRPr/>
          </a:p>
        </p:txBody>
      </p:sp>
      <p:sp>
        <p:nvSpPr>
          <p:cNvPr id="674" name="Google Shape;674;p8"/>
          <p:cNvSpPr txBox="1"/>
          <p:nvPr/>
        </p:nvSpPr>
        <p:spPr>
          <a:xfrm>
            <a:off x="5385941" y="5707933"/>
            <a:ext cx="63470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b="1" dirty="0">
                <a:solidFill>
                  <a:schemeClr val="dk1"/>
                </a:solidFill>
                <a:latin typeface="Calibri"/>
                <a:ea typeface="Calibri"/>
                <a:cs typeface="Calibri"/>
                <a:sym typeface="Calibri"/>
              </a:rPr>
              <a:t>IPPBX</a:t>
            </a:r>
            <a:endParaRPr sz="1200" b="1" dirty="0">
              <a:solidFill>
                <a:schemeClr val="dk1"/>
              </a:solidFill>
              <a:latin typeface="Calibri"/>
              <a:ea typeface="Calibri"/>
              <a:cs typeface="Calibri"/>
              <a:sym typeface="Calibri"/>
            </a:endParaRPr>
          </a:p>
        </p:txBody>
      </p:sp>
      <p:sp>
        <p:nvSpPr>
          <p:cNvPr id="675" name="Google Shape;675;p8"/>
          <p:cNvSpPr txBox="1"/>
          <p:nvPr/>
        </p:nvSpPr>
        <p:spPr>
          <a:xfrm>
            <a:off x="5039227" y="3805161"/>
            <a:ext cx="167353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1F4574"/>
                </a:solidFill>
                <a:latin typeface="Calibri"/>
                <a:ea typeface="Calibri"/>
                <a:cs typeface="Calibri"/>
                <a:sym typeface="Calibri"/>
              </a:rPr>
              <a:t>LAN/ INTERNET</a:t>
            </a:r>
            <a:endParaRPr/>
          </a:p>
        </p:txBody>
      </p:sp>
      <p:sp>
        <p:nvSpPr>
          <p:cNvPr id="676" name="Google Shape;676;p8"/>
          <p:cNvSpPr txBox="1"/>
          <p:nvPr/>
        </p:nvSpPr>
        <p:spPr>
          <a:xfrm>
            <a:off x="7638288" y="2036434"/>
            <a:ext cx="2634236"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Cyberdata SIP Paging Amplifier</a:t>
            </a:r>
            <a:endParaRPr/>
          </a:p>
        </p:txBody>
      </p:sp>
      <p:sp>
        <p:nvSpPr>
          <p:cNvPr id="677" name="Google Shape;677;p8"/>
          <p:cNvSpPr txBox="1"/>
          <p:nvPr/>
        </p:nvSpPr>
        <p:spPr>
          <a:xfrm>
            <a:off x="8274335" y="2673465"/>
            <a:ext cx="12255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a:solidFill>
                  <a:schemeClr val="dk1"/>
                </a:solidFill>
                <a:latin typeface="Calibri"/>
                <a:ea typeface="Calibri"/>
                <a:cs typeface="Calibri"/>
                <a:sym typeface="Calibri"/>
              </a:rPr>
              <a:t>IP Video Phone</a:t>
            </a:r>
            <a:endParaRPr/>
          </a:p>
          <a:p>
            <a:pPr marL="0" marR="0" lvl="0" indent="0" algn="ctr" rtl="0">
              <a:spcBef>
                <a:spcPts val="0"/>
              </a:spcBef>
              <a:spcAft>
                <a:spcPts val="0"/>
              </a:spcAft>
              <a:buNone/>
            </a:pPr>
            <a:r>
              <a:rPr lang="en-US" sz="1200">
                <a:solidFill>
                  <a:schemeClr val="dk1"/>
                </a:solidFill>
                <a:latin typeface="Calibri"/>
                <a:ea typeface="Calibri"/>
                <a:cs typeface="Calibri"/>
                <a:sym typeface="Calibri"/>
              </a:rPr>
              <a:t>(for CEO)</a:t>
            </a:r>
            <a:endParaRPr sz="1200">
              <a:solidFill>
                <a:schemeClr val="dk1"/>
              </a:solidFill>
              <a:latin typeface="Calibri"/>
              <a:ea typeface="Calibri"/>
              <a:cs typeface="Calibri"/>
              <a:sym typeface="Calibri"/>
            </a:endParaRPr>
          </a:p>
        </p:txBody>
      </p:sp>
      <p:sp>
        <p:nvSpPr>
          <p:cNvPr id="678" name="Google Shape;678;p8"/>
          <p:cNvSpPr txBox="1"/>
          <p:nvPr/>
        </p:nvSpPr>
        <p:spPr>
          <a:xfrm>
            <a:off x="7562088" y="6053412"/>
            <a:ext cx="1786474"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Network Video Recorder</a:t>
            </a:r>
            <a:endParaRPr/>
          </a:p>
        </p:txBody>
      </p:sp>
      <p:sp>
        <p:nvSpPr>
          <p:cNvPr id="679" name="Google Shape;679;p8"/>
          <p:cNvSpPr txBox="1"/>
          <p:nvPr/>
        </p:nvSpPr>
        <p:spPr>
          <a:xfrm>
            <a:off x="9250680" y="5236833"/>
            <a:ext cx="1447800"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SIP Surveillance</a:t>
            </a:r>
            <a:endParaRPr/>
          </a:p>
        </p:txBody>
      </p:sp>
      <p:sp>
        <p:nvSpPr>
          <p:cNvPr id="680" name="Google Shape;680;p8"/>
          <p:cNvSpPr txBox="1"/>
          <p:nvPr/>
        </p:nvSpPr>
        <p:spPr>
          <a:xfrm>
            <a:off x="7717333" y="3837432"/>
            <a:ext cx="95627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SIP Paging</a:t>
            </a:r>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Adapter</a:t>
            </a:r>
            <a:endParaRPr/>
          </a:p>
        </p:txBody>
      </p:sp>
      <p:cxnSp>
        <p:nvCxnSpPr>
          <p:cNvPr id="681" name="Google Shape;681;p8"/>
          <p:cNvCxnSpPr/>
          <p:nvPr/>
        </p:nvCxnSpPr>
        <p:spPr>
          <a:xfrm>
            <a:off x="5655400" y="2694432"/>
            <a:ext cx="0" cy="638456"/>
          </a:xfrm>
          <a:prstGeom prst="straightConnector1">
            <a:avLst/>
          </a:prstGeom>
          <a:noFill/>
          <a:ln w="9525" cap="flat" cmpd="sng">
            <a:solidFill>
              <a:schemeClr val="accent1"/>
            </a:solidFill>
            <a:prstDash val="solid"/>
            <a:miter lim="800000"/>
            <a:headEnd type="none" w="sm" len="sm"/>
            <a:tailEnd type="none" w="sm" len="sm"/>
          </a:ln>
        </p:spPr>
      </p:cxnSp>
      <p:cxnSp>
        <p:nvCxnSpPr>
          <p:cNvPr id="682" name="Google Shape;682;p8"/>
          <p:cNvCxnSpPr/>
          <p:nvPr/>
        </p:nvCxnSpPr>
        <p:spPr>
          <a:xfrm>
            <a:off x="5628836" y="4445977"/>
            <a:ext cx="0" cy="638456"/>
          </a:xfrm>
          <a:prstGeom prst="straightConnector1">
            <a:avLst/>
          </a:prstGeom>
          <a:noFill/>
          <a:ln w="9525" cap="flat" cmpd="sng">
            <a:solidFill>
              <a:schemeClr val="accent1"/>
            </a:solidFill>
            <a:prstDash val="solid"/>
            <a:miter lim="800000"/>
            <a:headEnd type="none" w="sm" len="sm"/>
            <a:tailEnd type="none" w="sm" len="sm"/>
          </a:ln>
        </p:spPr>
      </p:cxnSp>
      <p:cxnSp>
        <p:nvCxnSpPr>
          <p:cNvPr id="683" name="Google Shape;683;p8"/>
          <p:cNvCxnSpPr/>
          <p:nvPr/>
        </p:nvCxnSpPr>
        <p:spPr>
          <a:xfrm>
            <a:off x="7409688" y="1665731"/>
            <a:ext cx="422339" cy="0"/>
          </a:xfrm>
          <a:prstGeom prst="straightConnector1">
            <a:avLst/>
          </a:prstGeom>
          <a:noFill/>
          <a:ln w="9525" cap="flat" cmpd="sng">
            <a:solidFill>
              <a:schemeClr val="accent1"/>
            </a:solidFill>
            <a:prstDash val="solid"/>
            <a:miter lim="800000"/>
            <a:headEnd type="none" w="sm" len="sm"/>
            <a:tailEnd type="none" w="sm" len="sm"/>
          </a:ln>
        </p:spPr>
      </p:cxnSp>
      <p:cxnSp>
        <p:nvCxnSpPr>
          <p:cNvPr id="684" name="Google Shape;684;p8"/>
          <p:cNvCxnSpPr/>
          <p:nvPr/>
        </p:nvCxnSpPr>
        <p:spPr>
          <a:xfrm>
            <a:off x="7409687" y="2880843"/>
            <a:ext cx="422339" cy="0"/>
          </a:xfrm>
          <a:prstGeom prst="straightConnector1">
            <a:avLst/>
          </a:prstGeom>
          <a:noFill/>
          <a:ln w="9525" cap="flat" cmpd="sng">
            <a:solidFill>
              <a:schemeClr val="accent1"/>
            </a:solidFill>
            <a:prstDash val="solid"/>
            <a:miter lim="800000"/>
            <a:headEnd type="none" w="sm" len="sm"/>
            <a:tailEnd type="none" w="sm" len="sm"/>
          </a:ln>
        </p:spPr>
      </p:cxnSp>
      <p:cxnSp>
        <p:nvCxnSpPr>
          <p:cNvPr id="685" name="Google Shape;685;p8"/>
          <p:cNvCxnSpPr/>
          <p:nvPr/>
        </p:nvCxnSpPr>
        <p:spPr>
          <a:xfrm>
            <a:off x="7427118" y="3677545"/>
            <a:ext cx="1814439" cy="0"/>
          </a:xfrm>
          <a:prstGeom prst="straightConnector1">
            <a:avLst/>
          </a:prstGeom>
          <a:noFill/>
          <a:ln w="9525" cap="flat" cmpd="sng">
            <a:solidFill>
              <a:schemeClr val="accent1"/>
            </a:solidFill>
            <a:prstDash val="solid"/>
            <a:miter lim="800000"/>
            <a:headEnd type="none" w="sm" len="sm"/>
            <a:tailEnd type="none" w="sm" len="sm"/>
          </a:ln>
        </p:spPr>
      </p:cxnSp>
      <p:pic>
        <p:nvPicPr>
          <p:cNvPr id="686" name="Google Shape;686;p8" descr="A picture containing electronics&#10;&#10;Description generated with high confidence"/>
          <p:cNvPicPr preferRelativeResize="0"/>
          <p:nvPr/>
        </p:nvPicPr>
        <p:blipFill rotWithShape="1">
          <a:blip r:embed="rId7">
            <a:alphaModFix/>
          </a:blip>
          <a:srcRect t="34869" b="28192"/>
          <a:stretch/>
        </p:blipFill>
        <p:spPr>
          <a:xfrm>
            <a:off x="7733084" y="3514226"/>
            <a:ext cx="923029" cy="315005"/>
          </a:xfrm>
          <a:prstGeom prst="rect">
            <a:avLst/>
          </a:prstGeom>
          <a:noFill/>
          <a:ln>
            <a:noFill/>
          </a:ln>
        </p:spPr>
      </p:pic>
      <p:cxnSp>
        <p:nvCxnSpPr>
          <p:cNvPr id="687" name="Google Shape;687;p8"/>
          <p:cNvCxnSpPr/>
          <p:nvPr/>
        </p:nvCxnSpPr>
        <p:spPr>
          <a:xfrm>
            <a:off x="7427118" y="5355010"/>
            <a:ext cx="422339" cy="0"/>
          </a:xfrm>
          <a:prstGeom prst="straightConnector1">
            <a:avLst/>
          </a:prstGeom>
          <a:noFill/>
          <a:ln w="9525" cap="flat" cmpd="sng">
            <a:solidFill>
              <a:schemeClr val="accent1"/>
            </a:solidFill>
            <a:prstDash val="solid"/>
            <a:miter lim="800000"/>
            <a:headEnd type="none" w="sm" len="sm"/>
            <a:tailEnd type="none" w="sm" len="sm"/>
          </a:ln>
        </p:spPr>
      </p:cxnSp>
      <p:cxnSp>
        <p:nvCxnSpPr>
          <p:cNvPr id="688" name="Google Shape;688;p8"/>
          <p:cNvCxnSpPr/>
          <p:nvPr/>
        </p:nvCxnSpPr>
        <p:spPr>
          <a:xfrm>
            <a:off x="7409686" y="5906374"/>
            <a:ext cx="422339" cy="0"/>
          </a:xfrm>
          <a:prstGeom prst="straightConnector1">
            <a:avLst/>
          </a:prstGeom>
          <a:noFill/>
          <a:ln w="9525" cap="flat" cmpd="sng">
            <a:solidFill>
              <a:schemeClr val="accent1"/>
            </a:solidFill>
            <a:prstDash val="solid"/>
            <a:miter lim="800000"/>
            <a:headEnd type="none" w="sm" len="sm"/>
            <a:tailEnd type="none" w="sm" len="sm"/>
          </a:ln>
        </p:spPr>
      </p:cxnSp>
      <p:cxnSp>
        <p:nvCxnSpPr>
          <p:cNvPr id="689" name="Google Shape;689;p8"/>
          <p:cNvCxnSpPr/>
          <p:nvPr/>
        </p:nvCxnSpPr>
        <p:spPr>
          <a:xfrm>
            <a:off x="9850187" y="4017633"/>
            <a:ext cx="422339" cy="0"/>
          </a:xfrm>
          <a:prstGeom prst="straightConnector1">
            <a:avLst/>
          </a:prstGeom>
          <a:noFill/>
          <a:ln w="9525" cap="flat" cmpd="sng">
            <a:solidFill>
              <a:schemeClr val="accent1"/>
            </a:solidFill>
            <a:prstDash val="solid"/>
            <a:miter lim="800000"/>
            <a:headEnd type="none" w="sm" len="sm"/>
            <a:tailEnd type="none" w="sm" len="sm"/>
          </a:ln>
        </p:spPr>
      </p:cxnSp>
      <p:cxnSp>
        <p:nvCxnSpPr>
          <p:cNvPr id="690" name="Google Shape;690;p8"/>
          <p:cNvCxnSpPr/>
          <p:nvPr/>
        </p:nvCxnSpPr>
        <p:spPr>
          <a:xfrm>
            <a:off x="6712762" y="4073158"/>
            <a:ext cx="696924" cy="0"/>
          </a:xfrm>
          <a:prstGeom prst="straightConnector1">
            <a:avLst/>
          </a:prstGeom>
          <a:noFill/>
          <a:ln w="9525" cap="flat" cmpd="sng">
            <a:solidFill>
              <a:schemeClr val="accent1"/>
            </a:solidFill>
            <a:prstDash val="solid"/>
            <a:miter lim="800000"/>
            <a:headEnd type="none" w="sm" len="sm"/>
            <a:tailEnd type="none" w="sm" len="sm"/>
          </a:ln>
        </p:spPr>
      </p:cxnSp>
      <p:cxnSp>
        <p:nvCxnSpPr>
          <p:cNvPr id="691" name="Google Shape;691;p8"/>
          <p:cNvCxnSpPr/>
          <p:nvPr/>
        </p:nvCxnSpPr>
        <p:spPr>
          <a:xfrm>
            <a:off x="3523488" y="3240407"/>
            <a:ext cx="381000" cy="0"/>
          </a:xfrm>
          <a:prstGeom prst="straightConnector1">
            <a:avLst/>
          </a:prstGeom>
          <a:noFill/>
          <a:ln w="9525" cap="flat" cmpd="sng">
            <a:solidFill>
              <a:schemeClr val="accent1"/>
            </a:solidFill>
            <a:prstDash val="solid"/>
            <a:miter lim="800000"/>
            <a:headEnd type="none" w="sm" len="sm"/>
            <a:tailEnd type="none" w="sm" len="sm"/>
          </a:ln>
        </p:spPr>
      </p:cxnSp>
      <p:cxnSp>
        <p:nvCxnSpPr>
          <p:cNvPr id="692" name="Google Shape;692;p8"/>
          <p:cNvCxnSpPr/>
          <p:nvPr/>
        </p:nvCxnSpPr>
        <p:spPr>
          <a:xfrm>
            <a:off x="2806278" y="4160899"/>
            <a:ext cx="1887449" cy="0"/>
          </a:xfrm>
          <a:prstGeom prst="straightConnector1">
            <a:avLst/>
          </a:prstGeom>
          <a:noFill/>
          <a:ln w="9525" cap="flat" cmpd="sng">
            <a:solidFill>
              <a:schemeClr val="accent1"/>
            </a:solidFill>
            <a:prstDash val="solid"/>
            <a:miter lim="800000"/>
            <a:headEnd type="none" w="sm" len="sm"/>
            <a:tailEnd type="none" w="sm" len="sm"/>
          </a:ln>
        </p:spPr>
      </p:cxnSp>
      <p:cxnSp>
        <p:nvCxnSpPr>
          <p:cNvPr id="693" name="Google Shape;693;p8"/>
          <p:cNvCxnSpPr/>
          <p:nvPr/>
        </p:nvCxnSpPr>
        <p:spPr>
          <a:xfrm>
            <a:off x="1618488" y="5070532"/>
            <a:ext cx="2276929" cy="0"/>
          </a:xfrm>
          <a:prstGeom prst="straightConnector1">
            <a:avLst/>
          </a:prstGeom>
          <a:noFill/>
          <a:ln w="9525" cap="flat" cmpd="sng">
            <a:solidFill>
              <a:schemeClr val="accent1"/>
            </a:solidFill>
            <a:prstDash val="solid"/>
            <a:miter lim="800000"/>
            <a:headEnd type="none" w="sm" len="sm"/>
            <a:tailEnd type="none" w="sm" len="sm"/>
          </a:ln>
        </p:spPr>
      </p:cxnSp>
      <p:cxnSp>
        <p:nvCxnSpPr>
          <p:cNvPr id="694" name="Google Shape;694;p8"/>
          <p:cNvCxnSpPr/>
          <p:nvPr/>
        </p:nvCxnSpPr>
        <p:spPr>
          <a:xfrm>
            <a:off x="3523488" y="5984932"/>
            <a:ext cx="685800" cy="0"/>
          </a:xfrm>
          <a:prstGeom prst="straightConnector1">
            <a:avLst/>
          </a:prstGeom>
          <a:noFill/>
          <a:ln w="9525" cap="flat" cmpd="sng">
            <a:solidFill>
              <a:schemeClr val="accent1"/>
            </a:solidFill>
            <a:prstDash val="solid"/>
            <a:miter lim="800000"/>
            <a:headEnd type="none" w="sm" len="sm"/>
            <a:tailEnd type="none" w="sm" len="sm"/>
          </a:ln>
        </p:spPr>
      </p:cxnSp>
      <p:cxnSp>
        <p:nvCxnSpPr>
          <p:cNvPr id="695" name="Google Shape;695;p8"/>
          <p:cNvCxnSpPr/>
          <p:nvPr/>
        </p:nvCxnSpPr>
        <p:spPr>
          <a:xfrm>
            <a:off x="4285488" y="1751551"/>
            <a:ext cx="0" cy="1920177"/>
          </a:xfrm>
          <a:prstGeom prst="straightConnector1">
            <a:avLst/>
          </a:prstGeom>
          <a:noFill/>
          <a:ln w="9525" cap="flat" cmpd="sng">
            <a:solidFill>
              <a:schemeClr val="accent1"/>
            </a:solidFill>
            <a:prstDash val="solid"/>
            <a:miter lim="800000"/>
            <a:headEnd type="none" w="sm" len="sm"/>
            <a:tailEnd type="none" w="sm" len="sm"/>
          </a:ln>
        </p:spPr>
      </p:cxnSp>
      <p:cxnSp>
        <p:nvCxnSpPr>
          <p:cNvPr id="696" name="Google Shape;696;p8"/>
          <p:cNvCxnSpPr/>
          <p:nvPr/>
        </p:nvCxnSpPr>
        <p:spPr>
          <a:xfrm>
            <a:off x="3904488" y="3240407"/>
            <a:ext cx="0" cy="638456"/>
          </a:xfrm>
          <a:prstGeom prst="straightConnector1">
            <a:avLst/>
          </a:prstGeom>
          <a:noFill/>
          <a:ln w="9525" cap="flat" cmpd="sng">
            <a:solidFill>
              <a:schemeClr val="accent1"/>
            </a:solidFill>
            <a:prstDash val="solid"/>
            <a:miter lim="800000"/>
            <a:headEnd type="none" w="sm" len="sm"/>
            <a:tailEnd type="none" w="sm" len="sm"/>
          </a:ln>
        </p:spPr>
      </p:cxnSp>
      <p:cxnSp>
        <p:nvCxnSpPr>
          <p:cNvPr id="697" name="Google Shape;697;p8"/>
          <p:cNvCxnSpPr/>
          <p:nvPr/>
        </p:nvCxnSpPr>
        <p:spPr>
          <a:xfrm>
            <a:off x="3904488" y="4294632"/>
            <a:ext cx="0" cy="775900"/>
          </a:xfrm>
          <a:prstGeom prst="straightConnector1">
            <a:avLst/>
          </a:prstGeom>
          <a:noFill/>
          <a:ln w="9525" cap="flat" cmpd="sng">
            <a:solidFill>
              <a:schemeClr val="accent1"/>
            </a:solidFill>
            <a:prstDash val="solid"/>
            <a:miter lim="800000"/>
            <a:headEnd type="none" w="sm" len="sm"/>
            <a:tailEnd type="none" w="sm" len="sm"/>
          </a:ln>
        </p:spPr>
      </p:cxnSp>
      <p:cxnSp>
        <p:nvCxnSpPr>
          <p:cNvPr id="698" name="Google Shape;698;p8"/>
          <p:cNvCxnSpPr/>
          <p:nvPr/>
        </p:nvCxnSpPr>
        <p:spPr>
          <a:xfrm>
            <a:off x="4218813" y="4445977"/>
            <a:ext cx="0" cy="1538955"/>
          </a:xfrm>
          <a:prstGeom prst="straightConnector1">
            <a:avLst/>
          </a:prstGeom>
          <a:noFill/>
          <a:ln w="9525" cap="flat" cmpd="sng">
            <a:solidFill>
              <a:schemeClr val="accent1"/>
            </a:solidFill>
            <a:prstDash val="solid"/>
            <a:miter lim="800000"/>
            <a:headEnd type="none" w="sm" len="sm"/>
            <a:tailEnd type="none" w="sm" len="sm"/>
          </a:ln>
        </p:spPr>
      </p:cxnSp>
      <p:cxnSp>
        <p:nvCxnSpPr>
          <p:cNvPr id="699" name="Google Shape;699;p8"/>
          <p:cNvCxnSpPr/>
          <p:nvPr/>
        </p:nvCxnSpPr>
        <p:spPr>
          <a:xfrm>
            <a:off x="3910004" y="4307299"/>
            <a:ext cx="876741" cy="0"/>
          </a:xfrm>
          <a:prstGeom prst="straightConnector1">
            <a:avLst/>
          </a:prstGeom>
          <a:noFill/>
          <a:ln w="9525" cap="flat" cmpd="sng">
            <a:solidFill>
              <a:schemeClr val="accent1"/>
            </a:solidFill>
            <a:prstDash val="solid"/>
            <a:miter lim="800000"/>
            <a:headEnd type="none" w="sm" len="sm"/>
            <a:tailEnd type="none" w="sm" len="sm"/>
          </a:ln>
        </p:spPr>
      </p:cxnSp>
      <p:cxnSp>
        <p:nvCxnSpPr>
          <p:cNvPr id="700" name="Google Shape;700;p8"/>
          <p:cNvCxnSpPr/>
          <p:nvPr/>
        </p:nvCxnSpPr>
        <p:spPr>
          <a:xfrm>
            <a:off x="4218813" y="4449119"/>
            <a:ext cx="876741" cy="0"/>
          </a:xfrm>
          <a:prstGeom prst="straightConnector1">
            <a:avLst/>
          </a:prstGeom>
          <a:noFill/>
          <a:ln w="9525" cap="flat" cmpd="sng">
            <a:solidFill>
              <a:schemeClr val="accent1"/>
            </a:solidFill>
            <a:prstDash val="solid"/>
            <a:miter lim="800000"/>
            <a:headEnd type="none" w="sm" len="sm"/>
            <a:tailEnd type="none" w="sm" len="sm"/>
          </a:ln>
        </p:spPr>
      </p:cxnSp>
      <p:cxnSp>
        <p:nvCxnSpPr>
          <p:cNvPr id="701" name="Google Shape;701;p8"/>
          <p:cNvCxnSpPr/>
          <p:nvPr/>
        </p:nvCxnSpPr>
        <p:spPr>
          <a:xfrm>
            <a:off x="3904488" y="3878863"/>
            <a:ext cx="876741" cy="0"/>
          </a:xfrm>
          <a:prstGeom prst="straightConnector1">
            <a:avLst/>
          </a:prstGeom>
          <a:noFill/>
          <a:ln w="9525" cap="flat" cmpd="sng">
            <a:solidFill>
              <a:schemeClr val="accent1"/>
            </a:solidFill>
            <a:prstDash val="solid"/>
            <a:miter lim="800000"/>
            <a:headEnd type="none" w="sm" len="sm"/>
            <a:tailEnd type="none" w="sm" len="sm"/>
          </a:ln>
        </p:spPr>
      </p:cxnSp>
      <p:cxnSp>
        <p:nvCxnSpPr>
          <p:cNvPr id="702" name="Google Shape;702;p8"/>
          <p:cNvCxnSpPr/>
          <p:nvPr/>
        </p:nvCxnSpPr>
        <p:spPr>
          <a:xfrm>
            <a:off x="4285488" y="3675277"/>
            <a:ext cx="647700" cy="0"/>
          </a:xfrm>
          <a:prstGeom prst="straightConnector1">
            <a:avLst/>
          </a:prstGeom>
          <a:noFill/>
          <a:ln w="9525" cap="flat" cmpd="sng">
            <a:solidFill>
              <a:schemeClr val="accent1"/>
            </a:solidFill>
            <a:prstDash val="solid"/>
            <a:miter lim="800000"/>
            <a:headEnd type="none" w="sm" len="sm"/>
            <a:tailEnd type="none" w="sm" len="sm"/>
          </a:ln>
        </p:spPr>
      </p:cxnSp>
      <p:pic>
        <p:nvPicPr>
          <p:cNvPr id="703" name="Google Shape;703;p8" descr="A close up of electronics&#10;&#10;Description generated with high confidence"/>
          <p:cNvPicPr preferRelativeResize="0"/>
          <p:nvPr/>
        </p:nvPicPr>
        <p:blipFill rotWithShape="1">
          <a:blip r:embed="rId8">
            <a:alphaModFix/>
          </a:blip>
          <a:srcRect l="13780" t="22007" r="11194" b="24264"/>
          <a:stretch/>
        </p:blipFill>
        <p:spPr>
          <a:xfrm>
            <a:off x="2581888" y="1909695"/>
            <a:ext cx="429995" cy="284513"/>
          </a:xfrm>
          <a:prstGeom prst="rect">
            <a:avLst/>
          </a:prstGeom>
          <a:noFill/>
          <a:ln>
            <a:noFill/>
          </a:ln>
        </p:spPr>
      </p:pic>
      <p:grpSp>
        <p:nvGrpSpPr>
          <p:cNvPr id="704" name="Google Shape;704;p8"/>
          <p:cNvGrpSpPr/>
          <p:nvPr/>
        </p:nvGrpSpPr>
        <p:grpSpPr>
          <a:xfrm>
            <a:off x="9442234" y="3097103"/>
            <a:ext cx="1225673" cy="1524000"/>
            <a:chOff x="7823746" y="2612471"/>
            <a:chExt cx="1225673" cy="1524000"/>
          </a:xfrm>
        </p:grpSpPr>
        <p:cxnSp>
          <p:nvCxnSpPr>
            <p:cNvPr id="705" name="Google Shape;705;p8"/>
            <p:cNvCxnSpPr/>
            <p:nvPr/>
          </p:nvCxnSpPr>
          <p:spPr>
            <a:xfrm>
              <a:off x="8229600" y="2737050"/>
              <a:ext cx="0" cy="795951"/>
            </a:xfrm>
            <a:prstGeom prst="straightConnector1">
              <a:avLst/>
            </a:prstGeom>
            <a:noFill/>
            <a:ln w="9525" cap="flat" cmpd="sng">
              <a:solidFill>
                <a:schemeClr val="accent1"/>
              </a:solidFill>
              <a:prstDash val="solid"/>
              <a:miter lim="800000"/>
              <a:headEnd type="none" w="sm" len="sm"/>
              <a:tailEnd type="none" w="sm" len="sm"/>
            </a:ln>
          </p:spPr>
        </p:cxnSp>
        <p:pic>
          <p:nvPicPr>
            <p:cNvPr id="706" name="Google Shape;706;p8"/>
            <p:cNvPicPr preferRelativeResize="0"/>
            <p:nvPr/>
          </p:nvPicPr>
          <p:blipFill rotWithShape="1">
            <a:blip r:embed="rId9">
              <a:alphaModFix/>
            </a:blip>
            <a:srcRect l="69166" t="44465" r="26666" b="25891"/>
            <a:stretch/>
          </p:blipFill>
          <p:spPr>
            <a:xfrm>
              <a:off x="8668424" y="2612471"/>
              <a:ext cx="380995" cy="1524000"/>
            </a:xfrm>
            <a:prstGeom prst="rect">
              <a:avLst/>
            </a:prstGeom>
            <a:noFill/>
            <a:ln>
              <a:noFill/>
            </a:ln>
          </p:spPr>
        </p:pic>
        <p:cxnSp>
          <p:nvCxnSpPr>
            <p:cNvPr id="707" name="Google Shape;707;p8"/>
            <p:cNvCxnSpPr/>
            <p:nvPr/>
          </p:nvCxnSpPr>
          <p:spPr>
            <a:xfrm>
              <a:off x="8231699" y="2737050"/>
              <a:ext cx="422339" cy="0"/>
            </a:xfrm>
            <a:prstGeom prst="straightConnector1">
              <a:avLst/>
            </a:prstGeom>
            <a:noFill/>
            <a:ln w="9525" cap="flat" cmpd="sng">
              <a:solidFill>
                <a:schemeClr val="accent1"/>
              </a:solidFill>
              <a:prstDash val="solid"/>
              <a:miter lim="800000"/>
              <a:headEnd type="none" w="sm" len="sm"/>
              <a:tailEnd type="none" w="sm" len="sm"/>
            </a:ln>
          </p:spPr>
        </p:cxnSp>
        <p:cxnSp>
          <p:nvCxnSpPr>
            <p:cNvPr id="708" name="Google Shape;708;p8"/>
            <p:cNvCxnSpPr/>
            <p:nvPr/>
          </p:nvCxnSpPr>
          <p:spPr>
            <a:xfrm>
              <a:off x="8231699" y="3163283"/>
              <a:ext cx="422339" cy="0"/>
            </a:xfrm>
            <a:prstGeom prst="straightConnector1">
              <a:avLst/>
            </a:prstGeom>
            <a:noFill/>
            <a:ln w="9525" cap="flat" cmpd="sng">
              <a:solidFill>
                <a:schemeClr val="accent1"/>
              </a:solidFill>
              <a:prstDash val="solid"/>
              <a:miter lim="800000"/>
              <a:headEnd type="none" w="sm" len="sm"/>
              <a:tailEnd type="none" w="sm" len="sm"/>
            </a:ln>
          </p:spPr>
        </p:cxnSp>
        <p:cxnSp>
          <p:nvCxnSpPr>
            <p:cNvPr id="709" name="Google Shape;709;p8"/>
            <p:cNvCxnSpPr/>
            <p:nvPr/>
          </p:nvCxnSpPr>
          <p:spPr>
            <a:xfrm>
              <a:off x="8246085" y="3827043"/>
              <a:ext cx="422339" cy="0"/>
            </a:xfrm>
            <a:prstGeom prst="straightConnector1">
              <a:avLst/>
            </a:prstGeom>
            <a:noFill/>
            <a:ln w="9525" cap="flat" cmpd="sng">
              <a:solidFill>
                <a:schemeClr val="accent1"/>
              </a:solidFill>
              <a:prstDash val="dash"/>
              <a:miter lim="800000"/>
              <a:headEnd type="none" w="sm" len="sm"/>
              <a:tailEnd type="none" w="sm" len="sm"/>
            </a:ln>
          </p:spPr>
        </p:cxnSp>
        <p:cxnSp>
          <p:nvCxnSpPr>
            <p:cNvPr id="710" name="Google Shape;710;p8"/>
            <p:cNvCxnSpPr/>
            <p:nvPr/>
          </p:nvCxnSpPr>
          <p:spPr>
            <a:xfrm>
              <a:off x="8229600" y="3474417"/>
              <a:ext cx="0" cy="339298"/>
            </a:xfrm>
            <a:prstGeom prst="straightConnector1">
              <a:avLst/>
            </a:prstGeom>
            <a:noFill/>
            <a:ln w="9525" cap="flat" cmpd="sng">
              <a:solidFill>
                <a:schemeClr val="accent1"/>
              </a:solidFill>
              <a:prstDash val="dash"/>
              <a:miter lim="800000"/>
              <a:headEnd type="none" w="sm" len="sm"/>
              <a:tailEnd type="none" w="sm" len="sm"/>
            </a:ln>
          </p:spPr>
        </p:cxnSp>
        <p:cxnSp>
          <p:nvCxnSpPr>
            <p:cNvPr id="711" name="Google Shape;711;p8"/>
            <p:cNvCxnSpPr/>
            <p:nvPr/>
          </p:nvCxnSpPr>
          <p:spPr>
            <a:xfrm>
              <a:off x="7823746" y="3163283"/>
              <a:ext cx="422339" cy="0"/>
            </a:xfrm>
            <a:prstGeom prst="straightConnector1">
              <a:avLst/>
            </a:prstGeom>
            <a:noFill/>
            <a:ln w="9525" cap="flat" cmpd="sng">
              <a:solidFill>
                <a:schemeClr val="accent1"/>
              </a:solidFill>
              <a:prstDash val="solid"/>
              <a:miter lim="800000"/>
              <a:headEnd type="none" w="sm" len="sm"/>
              <a:tailEnd type="none" w="sm" len="sm"/>
            </a:ln>
          </p:spPr>
        </p:cxnSp>
      </p:grpSp>
      <p:pic>
        <p:nvPicPr>
          <p:cNvPr id="712" name="Google Shape;712;p8" descr="A close up of a device&#10;&#10;Description generated with very high confidence"/>
          <p:cNvPicPr preferRelativeResize="0"/>
          <p:nvPr/>
        </p:nvPicPr>
        <p:blipFill rotWithShape="1">
          <a:blip r:embed="rId10">
            <a:alphaModFix/>
          </a:blip>
          <a:srcRect l="26086" t="7646" r="43479" b="10588"/>
          <a:stretch/>
        </p:blipFill>
        <p:spPr>
          <a:xfrm>
            <a:off x="7815396" y="1434603"/>
            <a:ext cx="255383" cy="633896"/>
          </a:xfrm>
          <a:prstGeom prst="rect">
            <a:avLst/>
          </a:prstGeom>
          <a:noFill/>
          <a:ln>
            <a:noFill/>
          </a:ln>
        </p:spPr>
      </p:pic>
      <p:cxnSp>
        <p:nvCxnSpPr>
          <p:cNvPr id="713" name="Google Shape;713;p8"/>
          <p:cNvCxnSpPr/>
          <p:nvPr/>
        </p:nvCxnSpPr>
        <p:spPr>
          <a:xfrm>
            <a:off x="9872199" y="1469042"/>
            <a:ext cx="0" cy="795951"/>
          </a:xfrm>
          <a:prstGeom prst="straightConnector1">
            <a:avLst/>
          </a:prstGeom>
          <a:noFill/>
          <a:ln w="9525" cap="flat" cmpd="sng">
            <a:solidFill>
              <a:schemeClr val="accent1"/>
            </a:solidFill>
            <a:prstDash val="solid"/>
            <a:miter lim="800000"/>
            <a:headEnd type="none" w="sm" len="sm"/>
            <a:tailEnd type="none" w="sm" len="sm"/>
          </a:ln>
        </p:spPr>
      </p:cxnSp>
      <p:pic>
        <p:nvPicPr>
          <p:cNvPr id="714" name="Google Shape;714;p8"/>
          <p:cNvPicPr preferRelativeResize="0"/>
          <p:nvPr/>
        </p:nvPicPr>
        <p:blipFill rotWithShape="1">
          <a:blip r:embed="rId9">
            <a:alphaModFix/>
          </a:blip>
          <a:srcRect l="69166" t="44465" r="26666" b="25891"/>
          <a:stretch/>
        </p:blipFill>
        <p:spPr>
          <a:xfrm>
            <a:off x="10311023" y="1344463"/>
            <a:ext cx="380995" cy="1524000"/>
          </a:xfrm>
          <a:prstGeom prst="rect">
            <a:avLst/>
          </a:prstGeom>
          <a:noFill/>
          <a:ln>
            <a:noFill/>
          </a:ln>
        </p:spPr>
      </p:pic>
      <p:cxnSp>
        <p:nvCxnSpPr>
          <p:cNvPr id="715" name="Google Shape;715;p8"/>
          <p:cNvCxnSpPr/>
          <p:nvPr/>
        </p:nvCxnSpPr>
        <p:spPr>
          <a:xfrm>
            <a:off x="9874298" y="1469042"/>
            <a:ext cx="422339" cy="0"/>
          </a:xfrm>
          <a:prstGeom prst="straightConnector1">
            <a:avLst/>
          </a:prstGeom>
          <a:noFill/>
          <a:ln w="9525" cap="flat" cmpd="sng">
            <a:solidFill>
              <a:schemeClr val="accent1"/>
            </a:solidFill>
            <a:prstDash val="solid"/>
            <a:miter lim="800000"/>
            <a:headEnd type="none" w="sm" len="sm"/>
            <a:tailEnd type="none" w="sm" len="sm"/>
          </a:ln>
        </p:spPr>
      </p:cxnSp>
      <p:cxnSp>
        <p:nvCxnSpPr>
          <p:cNvPr id="716" name="Google Shape;716;p8"/>
          <p:cNvCxnSpPr/>
          <p:nvPr/>
        </p:nvCxnSpPr>
        <p:spPr>
          <a:xfrm>
            <a:off x="9874298" y="1895275"/>
            <a:ext cx="422339" cy="0"/>
          </a:xfrm>
          <a:prstGeom prst="straightConnector1">
            <a:avLst/>
          </a:prstGeom>
          <a:noFill/>
          <a:ln w="9525" cap="flat" cmpd="sng">
            <a:solidFill>
              <a:schemeClr val="accent1"/>
            </a:solidFill>
            <a:prstDash val="solid"/>
            <a:miter lim="800000"/>
            <a:headEnd type="none" w="sm" len="sm"/>
            <a:tailEnd type="none" w="sm" len="sm"/>
          </a:ln>
        </p:spPr>
      </p:cxnSp>
      <p:cxnSp>
        <p:nvCxnSpPr>
          <p:cNvPr id="717" name="Google Shape;717;p8"/>
          <p:cNvCxnSpPr/>
          <p:nvPr/>
        </p:nvCxnSpPr>
        <p:spPr>
          <a:xfrm>
            <a:off x="9888684" y="2559035"/>
            <a:ext cx="422339" cy="0"/>
          </a:xfrm>
          <a:prstGeom prst="straightConnector1">
            <a:avLst/>
          </a:prstGeom>
          <a:noFill/>
          <a:ln w="9525" cap="flat" cmpd="sng">
            <a:solidFill>
              <a:schemeClr val="accent1"/>
            </a:solidFill>
            <a:prstDash val="dash"/>
            <a:miter lim="800000"/>
            <a:headEnd type="none" w="sm" len="sm"/>
            <a:tailEnd type="none" w="sm" len="sm"/>
          </a:ln>
        </p:spPr>
      </p:cxnSp>
      <p:cxnSp>
        <p:nvCxnSpPr>
          <p:cNvPr id="718" name="Google Shape;718;p8"/>
          <p:cNvCxnSpPr/>
          <p:nvPr/>
        </p:nvCxnSpPr>
        <p:spPr>
          <a:xfrm>
            <a:off x="9872199" y="2206409"/>
            <a:ext cx="0" cy="339298"/>
          </a:xfrm>
          <a:prstGeom prst="straightConnector1">
            <a:avLst/>
          </a:prstGeom>
          <a:noFill/>
          <a:ln w="9525" cap="flat" cmpd="sng">
            <a:solidFill>
              <a:schemeClr val="accent1"/>
            </a:solidFill>
            <a:prstDash val="dash"/>
            <a:miter lim="800000"/>
            <a:headEnd type="none" w="sm" len="sm"/>
            <a:tailEnd type="none" w="sm" len="sm"/>
          </a:ln>
        </p:spPr>
      </p:cxnSp>
      <p:cxnSp>
        <p:nvCxnSpPr>
          <p:cNvPr id="719" name="Google Shape;719;p8"/>
          <p:cNvCxnSpPr/>
          <p:nvPr/>
        </p:nvCxnSpPr>
        <p:spPr>
          <a:xfrm>
            <a:off x="8070779" y="1895275"/>
            <a:ext cx="1817905" cy="0"/>
          </a:xfrm>
          <a:prstGeom prst="straightConnector1">
            <a:avLst/>
          </a:prstGeom>
          <a:noFill/>
          <a:ln w="9525" cap="flat" cmpd="sng">
            <a:solidFill>
              <a:schemeClr val="accent1"/>
            </a:solidFill>
            <a:prstDash val="solid"/>
            <a:miter lim="800000"/>
            <a:headEnd type="none" w="sm" len="sm"/>
            <a:tailEnd type="none" w="sm" len="sm"/>
          </a:ln>
        </p:spPr>
      </p:cxnSp>
      <p:sp>
        <p:nvSpPr>
          <p:cNvPr id="720" name="Google Shape;720;p8"/>
          <p:cNvSpPr txBox="1"/>
          <p:nvPr/>
        </p:nvSpPr>
        <p:spPr>
          <a:xfrm>
            <a:off x="8968015" y="3837432"/>
            <a:ext cx="956273"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Analog</a:t>
            </a:r>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Ampilfier</a:t>
            </a:r>
            <a:endParaRPr sz="1200">
              <a:solidFill>
                <a:schemeClr val="dk1"/>
              </a:solidFill>
              <a:latin typeface="Calibri"/>
              <a:ea typeface="Calibri"/>
              <a:cs typeface="Calibri"/>
              <a:sym typeface="Calibri"/>
            </a:endParaRPr>
          </a:p>
        </p:txBody>
      </p:sp>
      <p:sp>
        <p:nvSpPr>
          <p:cNvPr id="721" name="Google Shape;721;p8"/>
          <p:cNvSpPr txBox="1"/>
          <p:nvPr/>
        </p:nvSpPr>
        <p:spPr>
          <a:xfrm>
            <a:off x="9947687" y="2689967"/>
            <a:ext cx="1500601"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Analog </a:t>
            </a:r>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Speakers</a:t>
            </a:r>
            <a:endParaRPr/>
          </a:p>
        </p:txBody>
      </p:sp>
      <p:sp>
        <p:nvSpPr>
          <p:cNvPr id="722" name="Google Shape;722;p8"/>
          <p:cNvSpPr txBox="1"/>
          <p:nvPr/>
        </p:nvSpPr>
        <p:spPr>
          <a:xfrm>
            <a:off x="10000489" y="4447032"/>
            <a:ext cx="82600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Analog </a:t>
            </a:r>
            <a:endParaRPr/>
          </a:p>
          <a:p>
            <a:pPr marL="0" marR="0" lvl="0" indent="0" algn="l" rtl="0">
              <a:spcBef>
                <a:spcPts val="0"/>
              </a:spcBef>
              <a:spcAft>
                <a:spcPts val="0"/>
              </a:spcAft>
              <a:buNone/>
            </a:pPr>
            <a:r>
              <a:rPr lang="en-US" sz="1200">
                <a:solidFill>
                  <a:schemeClr val="dk1"/>
                </a:solidFill>
                <a:latin typeface="Calibri"/>
                <a:ea typeface="Calibri"/>
                <a:cs typeface="Calibri"/>
                <a:sym typeface="Calibri"/>
              </a:rPr>
              <a:t>Speakers</a:t>
            </a:r>
            <a:endParaRPr/>
          </a:p>
        </p:txBody>
      </p:sp>
      <p:sp>
        <p:nvSpPr>
          <p:cNvPr id="723" name="Google Shape;723;p8"/>
          <p:cNvSpPr txBox="1"/>
          <p:nvPr/>
        </p:nvSpPr>
        <p:spPr>
          <a:xfrm>
            <a:off x="1999487" y="1703832"/>
            <a:ext cx="1753395"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a:solidFill>
                  <a:schemeClr val="dk1"/>
                </a:solidFill>
                <a:latin typeface="Calibri"/>
                <a:ea typeface="Calibri"/>
                <a:cs typeface="Calibri"/>
                <a:sym typeface="Calibri"/>
              </a:rPr>
              <a:t>SIP PoE Speaker(Indoor)</a:t>
            </a:r>
            <a:endParaRPr/>
          </a:p>
        </p:txBody>
      </p:sp>
      <p:pic>
        <p:nvPicPr>
          <p:cNvPr id="724" name="Google Shape;724;p8" descr="A close up of a device&#10;&#10;Description generated with very high confidence"/>
          <p:cNvPicPr preferRelativeResize="0"/>
          <p:nvPr/>
        </p:nvPicPr>
        <p:blipFill rotWithShape="1">
          <a:blip r:embed="rId11">
            <a:alphaModFix/>
          </a:blip>
          <a:srcRect l="8515" t="31406" r="6155" b="26637"/>
          <a:stretch/>
        </p:blipFill>
        <p:spPr>
          <a:xfrm>
            <a:off x="2417804" y="2766768"/>
            <a:ext cx="990541" cy="375702"/>
          </a:xfrm>
          <a:prstGeom prst="rect">
            <a:avLst/>
          </a:prstGeom>
          <a:noFill/>
          <a:ln>
            <a:noFill/>
          </a:ln>
        </p:spPr>
      </p:pic>
      <p:cxnSp>
        <p:nvCxnSpPr>
          <p:cNvPr id="725" name="Google Shape;725;p8"/>
          <p:cNvCxnSpPr>
            <a:stCxn id="664" idx="3"/>
          </p:cNvCxnSpPr>
          <p:nvPr/>
        </p:nvCxnSpPr>
        <p:spPr>
          <a:xfrm>
            <a:off x="2947436" y="1548216"/>
            <a:ext cx="630900" cy="0"/>
          </a:xfrm>
          <a:prstGeom prst="straightConnector1">
            <a:avLst/>
          </a:prstGeom>
          <a:noFill/>
          <a:ln w="9525" cap="flat" cmpd="sng">
            <a:solidFill>
              <a:schemeClr val="accent1"/>
            </a:solidFill>
            <a:prstDash val="solid"/>
            <a:miter lim="800000"/>
            <a:headEnd type="none" w="sm" len="sm"/>
            <a:tailEnd type="none" w="sm" len="sm"/>
          </a:ln>
        </p:spPr>
      </p:cxnSp>
      <p:cxnSp>
        <p:nvCxnSpPr>
          <p:cNvPr id="726" name="Google Shape;726;p8"/>
          <p:cNvCxnSpPr/>
          <p:nvPr/>
        </p:nvCxnSpPr>
        <p:spPr>
          <a:xfrm rot="10800000" flipH="1">
            <a:off x="3002310" y="2089620"/>
            <a:ext cx="576052" cy="1"/>
          </a:xfrm>
          <a:prstGeom prst="straightConnector1">
            <a:avLst/>
          </a:prstGeom>
          <a:noFill/>
          <a:ln w="9525" cap="flat" cmpd="sng">
            <a:solidFill>
              <a:schemeClr val="accent1"/>
            </a:solidFill>
            <a:prstDash val="solid"/>
            <a:miter lim="800000"/>
            <a:headEnd type="none" w="sm" len="sm"/>
            <a:tailEnd type="none" w="sm" len="sm"/>
          </a:ln>
        </p:spPr>
      </p:cxnSp>
      <p:cxnSp>
        <p:nvCxnSpPr>
          <p:cNvPr id="727" name="Google Shape;727;p8"/>
          <p:cNvCxnSpPr/>
          <p:nvPr/>
        </p:nvCxnSpPr>
        <p:spPr>
          <a:xfrm>
            <a:off x="3578362" y="1548216"/>
            <a:ext cx="0" cy="541404"/>
          </a:xfrm>
          <a:prstGeom prst="straightConnector1">
            <a:avLst/>
          </a:prstGeom>
          <a:noFill/>
          <a:ln w="9525" cap="flat" cmpd="sng">
            <a:solidFill>
              <a:schemeClr val="accent1"/>
            </a:solidFill>
            <a:prstDash val="solid"/>
            <a:miter lim="800000"/>
            <a:headEnd type="none" w="sm" len="sm"/>
            <a:tailEnd type="none" w="sm" len="sm"/>
          </a:ln>
        </p:spPr>
      </p:cxnSp>
      <p:cxnSp>
        <p:nvCxnSpPr>
          <p:cNvPr id="728" name="Google Shape;728;p8"/>
          <p:cNvCxnSpPr/>
          <p:nvPr/>
        </p:nvCxnSpPr>
        <p:spPr>
          <a:xfrm>
            <a:off x="3578362" y="1751551"/>
            <a:ext cx="711136" cy="0"/>
          </a:xfrm>
          <a:prstGeom prst="straightConnector1">
            <a:avLst/>
          </a:prstGeom>
          <a:noFill/>
          <a:ln w="9525" cap="flat" cmpd="sng">
            <a:solidFill>
              <a:schemeClr val="accent1"/>
            </a:solidFill>
            <a:prstDash val="solid"/>
            <a:miter lim="800000"/>
            <a:headEnd type="none" w="sm" len="sm"/>
            <a:tailEnd type="none" w="sm" len="sm"/>
          </a:ln>
        </p:spPr>
      </p:cxnSp>
      <p:pic>
        <p:nvPicPr>
          <p:cNvPr id="729" name="Google Shape;729;p8"/>
          <p:cNvPicPr preferRelativeResize="0"/>
          <p:nvPr/>
        </p:nvPicPr>
        <p:blipFill rotWithShape="1">
          <a:blip r:embed="rId12">
            <a:alphaModFix/>
          </a:blip>
          <a:srcRect l="67541" t="77603" r="23451" b="14724"/>
          <a:stretch/>
        </p:blipFill>
        <p:spPr>
          <a:xfrm>
            <a:off x="8887250" y="3484999"/>
            <a:ext cx="823545" cy="394448"/>
          </a:xfrm>
          <a:prstGeom prst="rect">
            <a:avLst/>
          </a:prstGeom>
          <a:noFill/>
          <a:ln>
            <a:noFill/>
          </a:ln>
        </p:spPr>
      </p:pic>
      <p:sp>
        <p:nvSpPr>
          <p:cNvPr id="730" name="Google Shape;730;p8"/>
          <p:cNvSpPr txBox="1"/>
          <p:nvPr/>
        </p:nvSpPr>
        <p:spPr>
          <a:xfrm>
            <a:off x="3675888" y="1399032"/>
            <a:ext cx="62695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a:solidFill>
                  <a:srgbClr val="1F4574"/>
                </a:solidFill>
                <a:latin typeface="Calibri"/>
                <a:ea typeface="Calibri"/>
                <a:cs typeface="Calibri"/>
                <a:sym typeface="Calibri"/>
              </a:rPr>
              <a:t>LAN</a:t>
            </a:r>
            <a:endParaRPr/>
          </a:p>
        </p:txBody>
      </p:sp>
      <p:cxnSp>
        <p:nvCxnSpPr>
          <p:cNvPr id="731" name="Google Shape;731;p8"/>
          <p:cNvCxnSpPr/>
          <p:nvPr/>
        </p:nvCxnSpPr>
        <p:spPr>
          <a:xfrm>
            <a:off x="7409686" y="4751832"/>
            <a:ext cx="422339" cy="0"/>
          </a:xfrm>
          <a:prstGeom prst="straightConnector1">
            <a:avLst/>
          </a:prstGeom>
          <a:noFill/>
          <a:ln w="9525" cap="flat" cmpd="sng">
            <a:solidFill>
              <a:schemeClr val="accent1"/>
            </a:solidFill>
            <a:prstDash val="solid"/>
            <a:miter lim="800000"/>
            <a:headEnd type="none" w="sm" len="sm"/>
            <a:tailEnd type="none" w="sm" len="sm"/>
          </a:ln>
        </p:spPr>
      </p:cxnSp>
      <p:pic>
        <p:nvPicPr>
          <p:cNvPr id="732" name="Google Shape;732;p8" descr="A picture containing electronics&#10;&#10;Description generated with high confidence"/>
          <p:cNvPicPr preferRelativeResize="0"/>
          <p:nvPr/>
        </p:nvPicPr>
        <p:blipFill rotWithShape="1">
          <a:blip r:embed="rId13">
            <a:alphaModFix/>
          </a:blip>
          <a:srcRect/>
          <a:stretch/>
        </p:blipFill>
        <p:spPr>
          <a:xfrm>
            <a:off x="2647688" y="3895474"/>
            <a:ext cx="536516" cy="526575"/>
          </a:xfrm>
          <a:prstGeom prst="rect">
            <a:avLst/>
          </a:prstGeom>
          <a:noFill/>
          <a:ln>
            <a:noFill/>
          </a:ln>
        </p:spPr>
      </p:pic>
      <p:sp>
        <p:nvSpPr>
          <p:cNvPr id="733" name="Google Shape;733;p8"/>
          <p:cNvSpPr txBox="1"/>
          <p:nvPr/>
        </p:nvSpPr>
        <p:spPr>
          <a:xfrm>
            <a:off x="2152043" y="4389489"/>
            <a:ext cx="1384631"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dirty="0">
                <a:solidFill>
                  <a:schemeClr val="dk1"/>
                </a:solidFill>
                <a:latin typeface="Calibri"/>
                <a:ea typeface="Calibri"/>
                <a:cs typeface="Calibri"/>
                <a:sym typeface="Calibri"/>
              </a:rPr>
              <a:t>WiFi Access Points</a:t>
            </a:r>
            <a:endParaRPr dirty="0"/>
          </a:p>
        </p:txBody>
      </p:sp>
      <p:pic>
        <p:nvPicPr>
          <p:cNvPr id="735" name="Google Shape;735;p8"/>
          <p:cNvPicPr preferRelativeResize="0"/>
          <p:nvPr/>
        </p:nvPicPr>
        <p:blipFill rotWithShape="1">
          <a:blip r:embed="rId14">
            <a:alphaModFix/>
          </a:blip>
          <a:srcRect l="16971" t="4425" r="16000" b="4644"/>
          <a:stretch/>
        </p:blipFill>
        <p:spPr>
          <a:xfrm>
            <a:off x="1034772" y="4658241"/>
            <a:ext cx="584591" cy="614493"/>
          </a:xfrm>
          <a:prstGeom prst="rect">
            <a:avLst/>
          </a:prstGeom>
          <a:noFill/>
          <a:ln>
            <a:noFill/>
          </a:ln>
        </p:spPr>
      </p:pic>
      <p:pic>
        <p:nvPicPr>
          <p:cNvPr id="738" name="Google Shape;738;p8"/>
          <p:cNvPicPr preferRelativeResize="0"/>
          <p:nvPr/>
        </p:nvPicPr>
        <p:blipFill rotWithShape="1">
          <a:blip r:embed="rId15">
            <a:alphaModFix/>
          </a:blip>
          <a:srcRect/>
          <a:stretch/>
        </p:blipFill>
        <p:spPr>
          <a:xfrm>
            <a:off x="1375130" y="3498494"/>
            <a:ext cx="423896" cy="706492"/>
          </a:xfrm>
          <a:prstGeom prst="rect">
            <a:avLst/>
          </a:prstGeom>
          <a:noFill/>
          <a:ln>
            <a:noFill/>
          </a:ln>
        </p:spPr>
      </p:pic>
      <p:pic>
        <p:nvPicPr>
          <p:cNvPr id="739" name="Google Shape;739;p8"/>
          <p:cNvPicPr preferRelativeResize="0"/>
          <p:nvPr/>
        </p:nvPicPr>
        <p:blipFill rotWithShape="1">
          <a:blip r:embed="rId16">
            <a:alphaModFix/>
          </a:blip>
          <a:srcRect/>
          <a:stretch/>
        </p:blipFill>
        <p:spPr>
          <a:xfrm>
            <a:off x="899397" y="3770732"/>
            <a:ext cx="437745" cy="437745"/>
          </a:xfrm>
          <a:prstGeom prst="rect">
            <a:avLst/>
          </a:prstGeom>
          <a:noFill/>
          <a:ln>
            <a:noFill/>
          </a:ln>
        </p:spPr>
      </p:pic>
      <p:pic>
        <p:nvPicPr>
          <p:cNvPr id="740" name="Google Shape;740;p8"/>
          <p:cNvPicPr preferRelativeResize="0"/>
          <p:nvPr/>
        </p:nvPicPr>
        <p:blipFill rotWithShape="1">
          <a:blip r:embed="rId17">
            <a:alphaModFix/>
          </a:blip>
          <a:srcRect/>
          <a:stretch/>
        </p:blipFill>
        <p:spPr>
          <a:xfrm>
            <a:off x="7970363" y="5091158"/>
            <a:ext cx="654114" cy="532635"/>
          </a:xfrm>
          <a:prstGeom prst="rect">
            <a:avLst/>
          </a:prstGeom>
          <a:noFill/>
          <a:ln>
            <a:noFill/>
          </a:ln>
        </p:spPr>
      </p:pic>
      <p:pic>
        <p:nvPicPr>
          <p:cNvPr id="741" name="Google Shape;741;p8"/>
          <p:cNvPicPr preferRelativeResize="0"/>
          <p:nvPr/>
        </p:nvPicPr>
        <p:blipFill rotWithShape="1">
          <a:blip r:embed="rId18">
            <a:alphaModFix/>
          </a:blip>
          <a:srcRect l="23585" t="25702" r="22302" b="25701"/>
          <a:stretch/>
        </p:blipFill>
        <p:spPr>
          <a:xfrm>
            <a:off x="8693820" y="5106265"/>
            <a:ext cx="523171" cy="446557"/>
          </a:xfrm>
          <a:prstGeom prst="rect">
            <a:avLst/>
          </a:prstGeom>
          <a:noFill/>
          <a:ln>
            <a:noFill/>
          </a:ln>
        </p:spPr>
      </p:pic>
      <p:pic>
        <p:nvPicPr>
          <p:cNvPr id="742" name="Google Shape;742;p8"/>
          <p:cNvPicPr preferRelativeResize="0"/>
          <p:nvPr/>
        </p:nvPicPr>
        <p:blipFill rotWithShape="1">
          <a:blip r:embed="rId19">
            <a:alphaModFix/>
          </a:blip>
          <a:srcRect/>
          <a:stretch/>
        </p:blipFill>
        <p:spPr>
          <a:xfrm>
            <a:off x="7846412" y="2682987"/>
            <a:ext cx="561540" cy="475556"/>
          </a:xfrm>
          <a:prstGeom prst="rect">
            <a:avLst/>
          </a:prstGeom>
          <a:noFill/>
          <a:ln>
            <a:noFill/>
          </a:ln>
        </p:spPr>
      </p:pic>
      <p:pic>
        <p:nvPicPr>
          <p:cNvPr id="743" name="Google Shape;743;p8"/>
          <p:cNvPicPr preferRelativeResize="0"/>
          <p:nvPr/>
        </p:nvPicPr>
        <p:blipFill rotWithShape="1">
          <a:blip r:embed="rId20">
            <a:alphaModFix/>
          </a:blip>
          <a:srcRect l="23143" t="5334" r="20971"/>
          <a:stretch/>
        </p:blipFill>
        <p:spPr>
          <a:xfrm>
            <a:off x="7896051" y="4384195"/>
            <a:ext cx="443099" cy="579019"/>
          </a:xfrm>
          <a:prstGeom prst="rect">
            <a:avLst/>
          </a:prstGeom>
          <a:noFill/>
          <a:ln>
            <a:noFill/>
          </a:ln>
        </p:spPr>
      </p:pic>
      <p:sp>
        <p:nvSpPr>
          <p:cNvPr id="744" name="Google Shape;744;p8"/>
          <p:cNvSpPr txBox="1"/>
          <p:nvPr/>
        </p:nvSpPr>
        <p:spPr>
          <a:xfrm>
            <a:off x="8378952" y="4685145"/>
            <a:ext cx="710185" cy="28238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200">
                <a:solidFill>
                  <a:schemeClr val="dk1"/>
                </a:solidFill>
                <a:latin typeface="Calibri"/>
                <a:ea typeface="Calibri"/>
                <a:cs typeface="Calibri"/>
                <a:sym typeface="Calibri"/>
              </a:rPr>
              <a:t>SIP Mic</a:t>
            </a:r>
            <a:endParaRPr sz="1200">
              <a:solidFill>
                <a:schemeClr val="dk1"/>
              </a:solidFill>
              <a:latin typeface="Calibri"/>
              <a:ea typeface="Calibri"/>
              <a:cs typeface="Calibri"/>
              <a:sym typeface="Calibri"/>
            </a:endParaRPr>
          </a:p>
        </p:txBody>
      </p:sp>
      <p:pic>
        <p:nvPicPr>
          <p:cNvPr id="745" name="Google Shape;745;p8"/>
          <p:cNvPicPr preferRelativeResize="0"/>
          <p:nvPr/>
        </p:nvPicPr>
        <p:blipFill rotWithShape="1">
          <a:blip r:embed="rId21">
            <a:alphaModFix/>
          </a:blip>
          <a:srcRect/>
          <a:stretch/>
        </p:blipFill>
        <p:spPr>
          <a:xfrm>
            <a:off x="2755753" y="3717135"/>
            <a:ext cx="338174" cy="338174"/>
          </a:xfrm>
          <a:prstGeom prst="rect">
            <a:avLst/>
          </a:prstGeom>
          <a:noFill/>
          <a:ln>
            <a:noFill/>
          </a:ln>
        </p:spPr>
      </p:pic>
      <p:pic>
        <p:nvPicPr>
          <p:cNvPr id="2" name="Picture 1"/>
          <p:cNvPicPr>
            <a:picLocks noChangeAspect="1"/>
          </p:cNvPicPr>
          <p:nvPr/>
        </p:nvPicPr>
        <p:blipFill>
          <a:blip r:embed="rId22"/>
          <a:stretch>
            <a:fillRect/>
          </a:stretch>
        </p:blipFill>
        <p:spPr>
          <a:xfrm>
            <a:off x="5203568" y="5034532"/>
            <a:ext cx="944375" cy="627166"/>
          </a:xfrm>
          <a:prstGeom prst="rect">
            <a:avLst/>
          </a:prstGeom>
        </p:spPr>
      </p:pic>
      <p:pic>
        <p:nvPicPr>
          <p:cNvPr id="89" name="Picture 88"/>
          <p:cNvPicPr>
            <a:picLocks noChangeAspect="1"/>
          </p:cNvPicPr>
          <p:nvPr/>
        </p:nvPicPr>
        <p:blipFill>
          <a:blip r:embed="rId23"/>
          <a:stretch>
            <a:fillRect/>
          </a:stretch>
        </p:blipFill>
        <p:spPr>
          <a:xfrm>
            <a:off x="3075771" y="5400540"/>
            <a:ext cx="222063" cy="482469"/>
          </a:xfrm>
          <a:prstGeom prst="rect">
            <a:avLst/>
          </a:prstGeom>
        </p:spPr>
      </p:pic>
      <p:pic>
        <p:nvPicPr>
          <p:cNvPr id="90" name="Picture 89"/>
          <p:cNvPicPr>
            <a:picLocks noChangeAspect="1"/>
          </p:cNvPicPr>
          <p:nvPr/>
        </p:nvPicPr>
        <p:blipFill>
          <a:blip r:embed="rId24"/>
          <a:stretch>
            <a:fillRect/>
          </a:stretch>
        </p:blipFill>
        <p:spPr>
          <a:xfrm>
            <a:off x="2768004" y="5396324"/>
            <a:ext cx="232741" cy="486685"/>
          </a:xfrm>
          <a:prstGeom prst="rect">
            <a:avLst/>
          </a:prstGeom>
        </p:spPr>
      </p:pic>
      <p:pic>
        <p:nvPicPr>
          <p:cNvPr id="91" name="Picture 90"/>
          <p:cNvPicPr>
            <a:picLocks noChangeAspect="1"/>
          </p:cNvPicPr>
          <p:nvPr/>
        </p:nvPicPr>
        <p:blipFill rotWithShape="1">
          <a:blip r:embed="rId25" cstate="print">
            <a:extLst>
              <a:ext uri="{28A0092B-C50C-407E-A947-70E740481C1C}">
                <a14:useLocalDpi xmlns:a14="http://schemas.microsoft.com/office/drawing/2010/main" val="0"/>
              </a:ext>
            </a:extLst>
          </a:blip>
          <a:srcRect l="29604" r="26929" b="14055"/>
          <a:stretch/>
        </p:blipFill>
        <p:spPr>
          <a:xfrm>
            <a:off x="2448010" y="5323841"/>
            <a:ext cx="282796" cy="55916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60"/>
                                        </p:tgtEl>
                                        <p:attrNameLst>
                                          <p:attrName>style.visibility</p:attrName>
                                        </p:attrNameLst>
                                      </p:cBhvr>
                                      <p:to>
                                        <p:strVal val="visible"/>
                                      </p:to>
                                    </p:set>
                                    <p:animEffect transition="in" filter="fade">
                                      <p:cBhvr>
                                        <p:cTn id="7" dur="750"/>
                                        <p:tgtEl>
                                          <p:spTgt spid="6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2911"/>
            <a:chOff x="0" y="0"/>
            <a:chExt cx="10260330" cy="6840220"/>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7488796" y="1890306"/>
              <a:ext cx="1659889" cy="39370"/>
            </a:xfrm>
            <a:custGeom>
              <a:avLst/>
              <a:gdLst/>
              <a:ahLst/>
              <a:cxnLst/>
              <a:rect l="l" t="t" r="r" b="b"/>
              <a:pathLst>
                <a:path w="1659890"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1265383" y="2123748"/>
            <a:ext cx="9711948" cy="843845"/>
          </a:xfrm>
          <a:prstGeom prst="rect">
            <a:avLst/>
          </a:prstGeom>
        </p:spPr>
        <p:txBody>
          <a:bodyPr vert="horz" wrap="square" lIns="0" tIns="12724" rIns="0" bIns="0" rtlCol="0">
            <a:spAutoFit/>
          </a:bodyPr>
          <a:lstStyle/>
          <a:p>
            <a:pPr marL="12724" algn="r">
              <a:spcBef>
                <a:spcPts val="100"/>
              </a:spcBef>
            </a:pPr>
            <a:r>
              <a:rPr lang="en-IN" sz="6000" dirty="0"/>
              <a:t>Smart Home Automation</a:t>
            </a:r>
            <a:endParaRPr sz="4000" spc="376" dirty="0">
              <a:latin typeface="Roboto Medium" pitchFamily="2" charset="0"/>
              <a:ea typeface="Roboto Medium" pitchFamily="2"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362865"/>
            <a:ext cx="1956918" cy="606645"/>
          </a:xfrm>
          <a:prstGeom prst="rect">
            <a:avLst/>
          </a:prstGeom>
        </p:spPr>
      </p:pic>
    </p:spTree>
    <p:extLst>
      <p:ext uri="{BB962C8B-B14F-4D97-AF65-F5344CB8AC3E}">
        <p14:creationId xmlns:p14="http://schemas.microsoft.com/office/powerpoint/2010/main" val="1924830252"/>
      </p:ext>
    </p:extLst>
  </p:cSld>
  <p:clrMapOvr>
    <a:masterClrMapping/>
  </p:clrMapOvr>
  <p:transition spd="med">
    <p:pull/>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350563" y="169846"/>
            <a:ext cx="10954746" cy="626100"/>
          </a:xfrm>
        </p:spPr>
        <p:txBody>
          <a:bodyPr/>
          <a:lstStyle/>
          <a:p>
            <a:r>
              <a:rPr lang="de-DE" sz="2400" dirty="0">
                <a:solidFill>
                  <a:srgbClr val="12397C"/>
                </a:solidFill>
                <a:latin typeface="Calibri" panose="020F0502020204030204" pitchFamily="34" charset="0"/>
                <a:cs typeface="Calibri" panose="020F0502020204030204" pitchFamily="34" charset="0"/>
              </a:rPr>
              <a:t>Akubela: Hypanels, Smart Locks, ZigBee3.0 Sensors &amp; KNX Modules</a:t>
            </a:r>
          </a:p>
        </p:txBody>
      </p:sp>
      <p:sp>
        <p:nvSpPr>
          <p:cNvPr id="40" name="Rectangle 39"/>
          <p:cNvSpPr/>
          <p:nvPr/>
        </p:nvSpPr>
        <p:spPr>
          <a:xfrm>
            <a:off x="3621731" y="1311559"/>
            <a:ext cx="2043009" cy="2118507"/>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1" name="Rectangle 40"/>
          <p:cNvSpPr/>
          <p:nvPr/>
        </p:nvSpPr>
        <p:spPr>
          <a:xfrm>
            <a:off x="6576116" y="1311559"/>
            <a:ext cx="2043009" cy="2118507"/>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4" name="Rectangle 43"/>
          <p:cNvSpPr/>
          <p:nvPr/>
        </p:nvSpPr>
        <p:spPr>
          <a:xfrm>
            <a:off x="667346" y="1311559"/>
            <a:ext cx="2043009" cy="2118507"/>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1" name="TextBox 50"/>
          <p:cNvSpPr txBox="1"/>
          <p:nvPr/>
        </p:nvSpPr>
        <p:spPr>
          <a:xfrm>
            <a:off x="678767" y="2298680"/>
            <a:ext cx="2031587" cy="477054"/>
          </a:xfrm>
          <a:prstGeom prst="rect">
            <a:avLst/>
          </a:prstGeom>
          <a:noFill/>
        </p:spPr>
        <p:txBody>
          <a:bodyPr wrap="square" rtlCol="0">
            <a:spAutoFit/>
          </a:bodyPr>
          <a:lstStyle/>
          <a:p>
            <a:pPr algn="ctr"/>
            <a:r>
              <a:rPr lang="en-IN" sz="1400" b="1" dirty="0"/>
              <a:t>HyPanels </a:t>
            </a:r>
          </a:p>
          <a:p>
            <a:pPr algn="ctr"/>
            <a:r>
              <a:rPr lang="en-IN" sz="1100" dirty="0"/>
              <a:t>(KNX)</a:t>
            </a:r>
          </a:p>
        </p:txBody>
      </p:sp>
      <p:sp>
        <p:nvSpPr>
          <p:cNvPr id="52" name="TextBox 51"/>
          <p:cNvSpPr txBox="1"/>
          <p:nvPr/>
        </p:nvSpPr>
        <p:spPr>
          <a:xfrm>
            <a:off x="3621729" y="2298680"/>
            <a:ext cx="2043011" cy="477054"/>
          </a:xfrm>
          <a:prstGeom prst="rect">
            <a:avLst/>
          </a:prstGeom>
          <a:noFill/>
        </p:spPr>
        <p:txBody>
          <a:bodyPr wrap="square" rtlCol="0">
            <a:spAutoFit/>
          </a:bodyPr>
          <a:lstStyle/>
          <a:p>
            <a:pPr algn="ctr"/>
            <a:r>
              <a:rPr lang="en-IN" sz="1400" b="1" dirty="0"/>
              <a:t>HyPanels </a:t>
            </a:r>
          </a:p>
          <a:p>
            <a:pPr algn="ctr"/>
            <a:r>
              <a:rPr lang="en-IN" sz="1100" dirty="0"/>
              <a:t>(ZigBee)</a:t>
            </a:r>
          </a:p>
        </p:txBody>
      </p:sp>
      <p:sp>
        <p:nvSpPr>
          <p:cNvPr id="53" name="TextBox 52"/>
          <p:cNvSpPr txBox="1"/>
          <p:nvPr/>
        </p:nvSpPr>
        <p:spPr>
          <a:xfrm>
            <a:off x="6576116" y="2123190"/>
            <a:ext cx="2043009" cy="861774"/>
          </a:xfrm>
          <a:prstGeom prst="rect">
            <a:avLst/>
          </a:prstGeom>
          <a:noFill/>
        </p:spPr>
        <p:txBody>
          <a:bodyPr wrap="square" rtlCol="0">
            <a:spAutoFit/>
          </a:bodyPr>
          <a:lstStyle/>
          <a:p>
            <a:pPr algn="ctr"/>
            <a:r>
              <a:rPr lang="en-IN" sz="1400" b="1" dirty="0"/>
              <a:t>KNX Add-Ons</a:t>
            </a:r>
          </a:p>
          <a:p>
            <a:pPr algn="ctr"/>
            <a:r>
              <a:rPr lang="en-IN" sz="1100" dirty="0"/>
              <a:t>(Electrical/Climate/Lighting</a:t>
            </a:r>
          </a:p>
          <a:p>
            <a:pPr algn="ctr"/>
            <a:r>
              <a:rPr lang="en-IN" sz="1100" dirty="0"/>
              <a:t>/Smart Switch)</a:t>
            </a:r>
          </a:p>
          <a:p>
            <a:pPr algn="ctr"/>
            <a:endParaRPr lang="en-IN" sz="1400" b="1" dirty="0"/>
          </a:p>
        </p:txBody>
      </p:sp>
      <p:pic>
        <p:nvPicPr>
          <p:cNvPr id="56" name="Picture 55">
            <a:hlinkClick r:id="rId2"/>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6009" y="2925567"/>
            <a:ext cx="909598" cy="317236"/>
          </a:xfrm>
          <a:prstGeom prst="rect">
            <a:avLst/>
          </a:prstGeom>
        </p:spPr>
      </p:pic>
      <p:pic>
        <p:nvPicPr>
          <p:cNvPr id="57" name="Picture 56">
            <a:hlinkClick r:id="rId4"/>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79011" y="2925567"/>
            <a:ext cx="909598" cy="317236"/>
          </a:xfrm>
          <a:prstGeom prst="rect">
            <a:avLst/>
          </a:prstGeom>
        </p:spPr>
      </p:pic>
      <p:pic>
        <p:nvPicPr>
          <p:cNvPr id="58" name="Picture 57">
            <a:hlinkClick r:id="rId5"/>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5069" y="2925567"/>
            <a:ext cx="909598" cy="317236"/>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64698" y="221601"/>
            <a:ext cx="2174613" cy="517823"/>
          </a:xfrm>
          <a:prstGeom prst="rect">
            <a:avLst/>
          </a:prstGeom>
        </p:spPr>
      </p:pic>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478694" y="1611459"/>
            <a:ext cx="334329" cy="663926"/>
          </a:xfrm>
          <a:prstGeom prst="rect">
            <a:avLst/>
          </a:prstGeom>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347531" y="1659566"/>
            <a:ext cx="682637" cy="581373"/>
          </a:xfrm>
          <a:prstGeom prst="rect">
            <a:avLst/>
          </a:prstGeom>
        </p:spPr>
      </p:pic>
      <p:pic>
        <p:nvPicPr>
          <p:cNvPr id="11" name="Picture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739534" y="1676653"/>
            <a:ext cx="705367" cy="286139"/>
          </a:xfrm>
          <a:prstGeom prst="rect">
            <a:avLst/>
          </a:prstGeom>
        </p:spPr>
      </p:pic>
      <p:pic>
        <p:nvPicPr>
          <p:cNvPr id="12" name="Picture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787356" y="1577164"/>
            <a:ext cx="746169" cy="442517"/>
          </a:xfrm>
          <a:prstGeom prst="rect">
            <a:avLst/>
          </a:prstGeom>
        </p:spPr>
      </p:pic>
      <p:pic>
        <p:nvPicPr>
          <p:cNvPr id="25" name="Picture 2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79318" y="4661295"/>
            <a:ext cx="922060" cy="439716"/>
          </a:xfrm>
          <a:prstGeom prst="rect">
            <a:avLst/>
          </a:prstGeom>
        </p:spPr>
      </p:pic>
      <p:pic>
        <p:nvPicPr>
          <p:cNvPr id="13" name="Picture 1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245395" y="4480568"/>
            <a:ext cx="723638" cy="801171"/>
          </a:xfrm>
          <a:prstGeom prst="rect">
            <a:avLst/>
          </a:prstGeom>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652869" y="4583432"/>
            <a:ext cx="595443" cy="595443"/>
          </a:xfrm>
          <a:prstGeom prst="rect">
            <a:avLst/>
          </a:prstGeom>
        </p:spPr>
      </p:pic>
      <p:pic>
        <p:nvPicPr>
          <p:cNvPr id="15" name="Picture 1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513050" y="4583252"/>
            <a:ext cx="595802" cy="595802"/>
          </a:xfrm>
          <a:prstGeom prst="rect">
            <a:avLst/>
          </a:prstGeom>
        </p:spPr>
      </p:pic>
      <p:pic>
        <p:nvPicPr>
          <p:cNvPr id="16" name="Picture 1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232369" y="4635727"/>
            <a:ext cx="490852" cy="490852"/>
          </a:xfrm>
          <a:prstGeom prst="rect">
            <a:avLst/>
          </a:prstGeom>
        </p:spPr>
      </p:pic>
      <p:pic>
        <p:nvPicPr>
          <p:cNvPr id="17" name="Picture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792329" y="4585117"/>
            <a:ext cx="592073" cy="592073"/>
          </a:xfrm>
          <a:prstGeom prst="rect">
            <a:avLst/>
          </a:prstGeom>
        </p:spPr>
      </p:pic>
      <p:grpSp>
        <p:nvGrpSpPr>
          <p:cNvPr id="20" name="Group 19"/>
          <p:cNvGrpSpPr/>
          <p:nvPr/>
        </p:nvGrpSpPr>
        <p:grpSpPr>
          <a:xfrm>
            <a:off x="6928419" y="4544111"/>
            <a:ext cx="759931" cy="674084"/>
            <a:chOff x="8839518" y="4388479"/>
            <a:chExt cx="1079040" cy="957145"/>
          </a:xfrm>
        </p:grpSpPr>
        <p:sp>
          <p:nvSpPr>
            <p:cNvPr id="18" name="Oval 17"/>
            <p:cNvSpPr/>
            <p:nvPr/>
          </p:nvSpPr>
          <p:spPr>
            <a:xfrm>
              <a:off x="8851431" y="4388479"/>
              <a:ext cx="1067127" cy="957145"/>
            </a:xfrm>
            <a:prstGeom prst="ellipse">
              <a:avLst/>
            </a:prstGeom>
            <a:solidFill>
              <a:schemeClr val="bg2">
                <a:lumMod val="75000"/>
                <a:lumOff val="25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TextBox 18"/>
            <p:cNvSpPr txBox="1"/>
            <p:nvPr/>
          </p:nvSpPr>
          <p:spPr>
            <a:xfrm>
              <a:off x="8839518" y="4554524"/>
              <a:ext cx="1079040" cy="742930"/>
            </a:xfrm>
            <a:prstGeom prst="rect">
              <a:avLst/>
            </a:prstGeom>
            <a:noFill/>
          </p:spPr>
          <p:txBody>
            <a:bodyPr wrap="square" rtlCol="0">
              <a:spAutoFit/>
            </a:bodyPr>
            <a:lstStyle/>
            <a:p>
              <a:pPr algn="ctr"/>
              <a:r>
                <a:rPr lang="en-US" sz="1400" b="1" dirty="0">
                  <a:solidFill>
                    <a:schemeClr val="bg1"/>
                  </a:solidFill>
                </a:rPr>
                <a:t>RS485</a:t>
              </a:r>
            </a:p>
            <a:p>
              <a:pPr algn="ctr"/>
              <a:r>
                <a:rPr lang="en-US" sz="1400" b="1" dirty="0">
                  <a:solidFill>
                    <a:schemeClr val="bg1"/>
                  </a:solidFill>
                </a:rPr>
                <a:t> Ports</a:t>
              </a:r>
              <a:endParaRPr lang="en-IN" sz="1400" b="1" dirty="0">
                <a:solidFill>
                  <a:schemeClr val="bg1"/>
                </a:solidFill>
              </a:endParaRPr>
            </a:p>
          </p:txBody>
        </p:sp>
      </p:grpSp>
      <p:sp>
        <p:nvSpPr>
          <p:cNvPr id="43" name="Rectangle 42"/>
          <p:cNvSpPr/>
          <p:nvPr/>
        </p:nvSpPr>
        <p:spPr>
          <a:xfrm>
            <a:off x="9530501" y="1311559"/>
            <a:ext cx="2043009" cy="2118507"/>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5" name="TextBox 54"/>
          <p:cNvSpPr txBox="1"/>
          <p:nvPr/>
        </p:nvSpPr>
        <p:spPr>
          <a:xfrm>
            <a:off x="9530503" y="2123190"/>
            <a:ext cx="2043006" cy="1107996"/>
          </a:xfrm>
          <a:prstGeom prst="rect">
            <a:avLst/>
          </a:prstGeom>
          <a:noFill/>
        </p:spPr>
        <p:txBody>
          <a:bodyPr wrap="square" rtlCol="0">
            <a:spAutoFit/>
          </a:bodyPr>
          <a:lstStyle/>
          <a:p>
            <a:pPr algn="ctr"/>
            <a:r>
              <a:rPr lang="en-IN" sz="1400" b="1" dirty="0"/>
              <a:t>ZigBee 3.0 Add-Ons</a:t>
            </a:r>
          </a:p>
          <a:p>
            <a:pPr algn="ctr"/>
            <a:r>
              <a:rPr lang="en-IN" sz="1100" dirty="0"/>
              <a:t>(Electrical/Climate/Lighting</a:t>
            </a:r>
          </a:p>
          <a:p>
            <a:pPr algn="ctr"/>
            <a:r>
              <a:rPr lang="en-IN" sz="1100" dirty="0"/>
              <a:t>/Security)</a:t>
            </a:r>
          </a:p>
          <a:p>
            <a:pPr algn="ctr"/>
            <a:endParaRPr lang="en-IN" sz="1400" b="1" dirty="0"/>
          </a:p>
          <a:p>
            <a:pPr algn="ctr"/>
            <a:endParaRPr lang="en-IN" sz="1400" b="1" dirty="0"/>
          </a:p>
        </p:txBody>
      </p:sp>
      <p:pic>
        <p:nvPicPr>
          <p:cNvPr id="8" name="Picture 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888391" y="1468206"/>
            <a:ext cx="416918" cy="474017"/>
          </a:xfrm>
          <a:prstGeom prst="rect">
            <a:avLst/>
          </a:prstGeom>
          <a:effectLst>
            <a:outerShdw blurRad="50800" dist="38100" dir="5400000" algn="t" rotWithShape="0">
              <a:prstClr val="black">
                <a:alpha val="40000"/>
              </a:prstClr>
            </a:outerShdw>
          </a:effectLst>
        </p:spPr>
      </p:pic>
      <p:pic>
        <p:nvPicPr>
          <p:cNvPr id="9" name="Picture 8"/>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750168" y="1450390"/>
            <a:ext cx="656941" cy="656941"/>
          </a:xfrm>
          <a:prstGeom prst="rect">
            <a:avLst/>
          </a:prstGeom>
          <a:effectLst>
            <a:outerShdw blurRad="50800" dist="38100" dir="5400000" algn="t" rotWithShape="0">
              <a:prstClr val="black">
                <a:alpha val="40000"/>
              </a:prstClr>
            </a:outerShdw>
          </a:effectLst>
        </p:spPr>
      </p:pic>
      <p:pic>
        <p:nvPicPr>
          <p:cNvPr id="10" name="Picture 9"/>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0345215" y="1632382"/>
            <a:ext cx="458502" cy="458502"/>
          </a:xfrm>
          <a:prstGeom prst="rect">
            <a:avLst/>
          </a:prstGeom>
          <a:effectLst>
            <a:outerShdw blurRad="50800" dist="38100" dir="5400000" algn="t" rotWithShape="0">
              <a:prstClr val="black">
                <a:alpha val="40000"/>
              </a:prstClr>
            </a:outerShdw>
          </a:effectLst>
        </p:spPr>
      </p:pic>
      <p:pic>
        <p:nvPicPr>
          <p:cNvPr id="34" name="Picture 33">
            <a:hlinkClick r:id="rId20"/>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82087" y="2901207"/>
            <a:ext cx="909598" cy="317236"/>
          </a:xfrm>
          <a:prstGeom prst="rect">
            <a:avLst/>
          </a:prstGeom>
        </p:spPr>
      </p:pic>
      <p:sp>
        <p:nvSpPr>
          <p:cNvPr id="36" name="Rectangle 35"/>
          <p:cNvSpPr/>
          <p:nvPr/>
        </p:nvSpPr>
        <p:spPr>
          <a:xfrm>
            <a:off x="9540871" y="3996460"/>
            <a:ext cx="2043009" cy="1727948"/>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7" name="TextBox 36"/>
          <p:cNvSpPr txBox="1"/>
          <p:nvPr/>
        </p:nvSpPr>
        <p:spPr>
          <a:xfrm>
            <a:off x="9540873" y="4953234"/>
            <a:ext cx="2043006" cy="307777"/>
          </a:xfrm>
          <a:prstGeom prst="rect">
            <a:avLst/>
          </a:prstGeom>
          <a:noFill/>
        </p:spPr>
        <p:txBody>
          <a:bodyPr wrap="square" rtlCol="0">
            <a:spAutoFit/>
          </a:bodyPr>
          <a:lstStyle/>
          <a:p>
            <a:pPr algn="ctr"/>
            <a:r>
              <a:rPr lang="en-IN" sz="1400" b="1" dirty="0"/>
              <a:t>Smart Locks</a:t>
            </a:r>
          </a:p>
        </p:txBody>
      </p:sp>
      <p:pic>
        <p:nvPicPr>
          <p:cNvPr id="45" name="Picture 44">
            <a:hlinkClick r:id="rId21"/>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82087" y="5281331"/>
            <a:ext cx="909598" cy="317236"/>
          </a:xfrm>
          <a:prstGeom prst="rect">
            <a:avLst/>
          </a:prstGeom>
        </p:spPr>
      </p:pic>
      <p:pic>
        <p:nvPicPr>
          <p:cNvPr id="7" name="Picture 6"/>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0163615" y="4085955"/>
            <a:ext cx="906712" cy="837723"/>
          </a:xfrm>
          <a:prstGeom prst="rect">
            <a:avLst/>
          </a:prstGeom>
        </p:spPr>
      </p:pic>
      <p:pic>
        <p:nvPicPr>
          <p:cNvPr id="46" name="Picture 45">
            <a:hlinkClick r:id="rId23"/>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1039093" y="857922"/>
            <a:ext cx="1260916" cy="338104"/>
          </a:xfrm>
          <a:prstGeom prst="rect">
            <a:avLst/>
          </a:prstGeom>
        </p:spPr>
      </p:pic>
    </p:spTree>
    <p:extLst>
      <p:ext uri="{BB962C8B-B14F-4D97-AF65-F5344CB8AC3E}">
        <p14:creationId xmlns:p14="http://schemas.microsoft.com/office/powerpoint/2010/main" val="298327864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pSp>
        <p:nvGrpSpPr>
          <p:cNvPr id="74" name="组合 73"/>
          <p:cNvGrpSpPr/>
          <p:nvPr/>
        </p:nvGrpSpPr>
        <p:grpSpPr>
          <a:xfrm>
            <a:off x="553085" y="279400"/>
            <a:ext cx="4728210" cy="460375"/>
            <a:chOff x="1095" y="393"/>
            <a:chExt cx="7446" cy="725"/>
          </a:xfrm>
        </p:grpSpPr>
        <p:grpSp>
          <p:nvGrpSpPr>
            <p:cNvPr id="6" name="组合 5"/>
            <p:cNvGrpSpPr/>
            <p:nvPr/>
          </p:nvGrpSpPr>
          <p:grpSpPr>
            <a:xfrm>
              <a:off x="1095" y="524"/>
              <a:ext cx="522" cy="522"/>
              <a:chOff x="1054" y="715"/>
              <a:chExt cx="522" cy="522"/>
            </a:xfrm>
          </p:grpSpPr>
          <p:sp>
            <p:nvSpPr>
              <p:cNvPr id="19" name="圆角矩形 18"/>
              <p:cNvSpPr/>
              <p:nvPr/>
            </p:nvSpPr>
            <p:spPr>
              <a:xfrm>
                <a:off x="1054" y="71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srgbClr val="FFFFFF"/>
                  </a:solidFill>
                </a:endParaRPr>
              </a:p>
            </p:txBody>
          </p:sp>
          <p:sp>
            <p:nvSpPr>
              <p:cNvPr id="20" name="圆角矩形 19"/>
              <p:cNvSpPr/>
              <p:nvPr/>
            </p:nvSpPr>
            <p:spPr>
              <a:xfrm>
                <a:off x="1394" y="105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srgbClr val="FFFFFF"/>
                  </a:solidFill>
                </a:endParaRPr>
              </a:p>
            </p:txBody>
          </p:sp>
        </p:grpSp>
        <p:sp>
          <p:nvSpPr>
            <p:cNvPr id="16" name="文本框 15"/>
            <p:cNvSpPr txBox="1"/>
            <p:nvPr/>
          </p:nvSpPr>
          <p:spPr>
            <a:xfrm>
              <a:off x="1785" y="393"/>
              <a:ext cx="6756" cy="725"/>
            </a:xfrm>
            <a:prstGeom prst="rect">
              <a:avLst/>
            </a:prstGeom>
            <a:noFill/>
          </p:spPr>
          <p:txBody>
            <a:bodyPr wrap="square" rtlCol="0">
              <a:spAutoFit/>
            </a:bodyPr>
            <a:lstStyle/>
            <a:p>
              <a:pPr fontAlgn="base">
                <a:spcBef>
                  <a:spcPct val="0"/>
                </a:spcBef>
                <a:spcAft>
                  <a:spcPct val="0"/>
                </a:spcAft>
              </a:pPr>
              <a:r>
                <a:rPr lang="en-US" altLang="zh-CN" sz="2400" b="1" spc="100">
                  <a:solidFill>
                    <a:srgbClr val="000000">
                      <a:lumMod val="75000"/>
                      <a:lumOff val="25000"/>
                    </a:srgbClr>
                  </a:solidFill>
                  <a:cs typeface="Arial Regular" panose="020B0604020202090204" charset="0"/>
                </a:rPr>
                <a:t>Topology</a:t>
              </a:r>
            </a:p>
          </p:txBody>
        </p:sp>
      </p:grpSp>
      <p:pic>
        <p:nvPicPr>
          <p:cNvPr id="8" name="Picture 7">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33295" y="362585"/>
            <a:ext cx="1260916" cy="338104"/>
          </a:xfrm>
          <a:prstGeom prst="rect">
            <a:avLst/>
          </a:prstGeom>
        </p:spPr>
      </p:pic>
    </p:spTree>
    <p:extLst>
      <p:ext uri="{BB962C8B-B14F-4D97-AF65-F5344CB8AC3E}">
        <p14:creationId xmlns:p14="http://schemas.microsoft.com/office/powerpoint/2010/main" val="11816259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a:spLocks noGrp="1"/>
          </p:cNvSpPr>
          <p:nvPr>
            <p:ph type="title"/>
          </p:nvPr>
        </p:nvSpPr>
        <p:spPr>
          <a:xfrm>
            <a:off x="485139" y="256539"/>
            <a:ext cx="8525696" cy="382156"/>
          </a:xfrm>
          <a:prstGeom prst="rect">
            <a:avLst/>
          </a:prstGeom>
        </p:spPr>
        <p:txBody>
          <a:bodyPr vert="horz" wrap="square" lIns="0" tIns="12700" rIns="0" bIns="0" rtlCol="0">
            <a:spAutoFit/>
          </a:bodyPr>
          <a:lstStyle/>
          <a:p>
            <a:pPr marL="12700">
              <a:lnSpc>
                <a:spcPct val="100000"/>
              </a:lnSpc>
              <a:spcBef>
                <a:spcPts val="100"/>
              </a:spcBef>
            </a:pPr>
            <a:r>
              <a:rPr lang="en-US" sz="2400" spc="-5" dirty="0">
                <a:solidFill>
                  <a:srgbClr val="000000"/>
                </a:solidFill>
                <a:latin typeface="Calibri"/>
                <a:cs typeface="Calibri"/>
              </a:rPr>
              <a:t>Control 8 Switches per Flat – Right from the BelaHome App!</a:t>
            </a:r>
            <a:endParaRPr sz="2400" dirty="0">
              <a:latin typeface="Calibri"/>
              <a:cs typeface="Calibri"/>
            </a:endParaRPr>
          </a:p>
        </p:txBody>
      </p:sp>
      <p:sp>
        <p:nvSpPr>
          <p:cNvPr id="20" name="Rectangle 19"/>
          <p:cNvSpPr/>
          <p:nvPr/>
        </p:nvSpPr>
        <p:spPr>
          <a:xfrm>
            <a:off x="708805" y="1155891"/>
            <a:ext cx="10774390" cy="4478291"/>
          </a:xfrm>
          <a:prstGeom prst="rect">
            <a:avLst/>
          </a:prstGeom>
          <a:solidFill>
            <a:schemeClr val="bg1">
              <a:lumMod val="95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pic>
        <p:nvPicPr>
          <p:cNvPr id="22" name="object 71"/>
          <p:cNvPicPr/>
          <p:nvPr/>
        </p:nvPicPr>
        <p:blipFill>
          <a:blip r:embed="rId2" cstate="print"/>
          <a:stretch>
            <a:fillRect/>
          </a:stretch>
        </p:blipFill>
        <p:spPr>
          <a:xfrm>
            <a:off x="8614030" y="1498386"/>
            <a:ext cx="2458591" cy="1369175"/>
          </a:xfrm>
          <a:prstGeom prst="rect">
            <a:avLst/>
          </a:prstGeom>
        </p:spPr>
      </p:pic>
      <p:sp>
        <p:nvSpPr>
          <p:cNvPr id="27" name="object 20"/>
          <p:cNvSpPr txBox="1"/>
          <p:nvPr/>
        </p:nvSpPr>
        <p:spPr>
          <a:xfrm>
            <a:off x="10271359" y="3023755"/>
            <a:ext cx="922019" cy="238760"/>
          </a:xfrm>
          <a:prstGeom prst="rect">
            <a:avLst/>
          </a:prstGeom>
        </p:spPr>
        <p:txBody>
          <a:bodyPr vert="horz" wrap="square" lIns="0" tIns="12700" rIns="0" bIns="0" rtlCol="0">
            <a:spAutoFit/>
          </a:bodyPr>
          <a:lstStyle/>
          <a:p>
            <a:pPr marL="12700">
              <a:spcBef>
                <a:spcPts val="100"/>
              </a:spcBef>
            </a:pPr>
            <a:r>
              <a:rPr sz="1400" b="1" spc="-10" dirty="0">
                <a:solidFill>
                  <a:prstClr val="black"/>
                </a:solidFill>
                <a:latin typeface="Arial"/>
                <a:ea typeface="宋体" panose="02010600030101010101" pitchFamily="2" charset="-122"/>
                <a:cs typeface="Arial"/>
              </a:rPr>
              <a:t>RESIDENT</a:t>
            </a:r>
            <a:endParaRPr sz="1400" dirty="0">
              <a:solidFill>
                <a:prstClr val="black"/>
              </a:solidFill>
              <a:latin typeface="Arial"/>
              <a:ea typeface="宋体" panose="02010600030101010101" pitchFamily="2" charset="-122"/>
              <a:cs typeface="Arial"/>
            </a:endParaRPr>
          </a:p>
        </p:txBody>
      </p:sp>
      <p:sp>
        <p:nvSpPr>
          <p:cNvPr id="28" name="object 28"/>
          <p:cNvSpPr txBox="1"/>
          <p:nvPr/>
        </p:nvSpPr>
        <p:spPr>
          <a:xfrm>
            <a:off x="708805" y="982828"/>
            <a:ext cx="948776" cy="197490"/>
          </a:xfrm>
          <a:prstGeom prst="rect">
            <a:avLst/>
          </a:prstGeom>
          <a:solidFill>
            <a:schemeClr val="tx2"/>
          </a:solidFill>
        </p:spPr>
        <p:txBody>
          <a:bodyPr vert="horz" wrap="square" lIns="0" tIns="12700" rIns="0" bIns="0" rtlCol="0">
            <a:spAutoFit/>
          </a:bodyPr>
          <a:lstStyle/>
          <a:p>
            <a:pPr marL="12700" algn="ctr">
              <a:spcBef>
                <a:spcPts val="100"/>
              </a:spcBef>
            </a:pPr>
            <a:r>
              <a:rPr lang="en-IN" sz="1200" b="1" spc="-25" dirty="0">
                <a:solidFill>
                  <a:prstClr val="white"/>
                </a:solidFill>
                <a:ea typeface="宋体" panose="02010600030101010101" pitchFamily="2" charset="-122"/>
                <a:cs typeface="Calibri"/>
              </a:rPr>
              <a:t>FLAT NO. 6</a:t>
            </a:r>
            <a:endParaRPr sz="1200" dirty="0">
              <a:solidFill>
                <a:prstClr val="white"/>
              </a:solidFill>
              <a:ea typeface="宋体" panose="02010600030101010101" pitchFamily="2" charset="-122"/>
              <a:cs typeface="Calibri"/>
            </a:endParaRPr>
          </a:p>
        </p:txBody>
      </p:sp>
      <p:sp>
        <p:nvSpPr>
          <p:cNvPr id="30" name="object 74"/>
          <p:cNvSpPr txBox="1"/>
          <p:nvPr/>
        </p:nvSpPr>
        <p:spPr>
          <a:xfrm>
            <a:off x="2972145" y="1927064"/>
            <a:ext cx="971780" cy="182614"/>
          </a:xfrm>
          <a:prstGeom prst="rect">
            <a:avLst/>
          </a:prstGeom>
        </p:spPr>
        <p:txBody>
          <a:bodyPr vert="horz" wrap="square" lIns="0" tIns="21590" rIns="0" bIns="0" rtlCol="0">
            <a:spAutoFit/>
          </a:bodyPr>
          <a:lstStyle/>
          <a:p>
            <a:pPr marL="12700" marR="5080" indent="19050" algn="just">
              <a:lnSpc>
                <a:spcPct val="94500"/>
              </a:lnSpc>
              <a:spcBef>
                <a:spcPts val="170"/>
              </a:spcBef>
            </a:pPr>
            <a:r>
              <a:rPr lang="en-IN" sz="1100" b="1" spc="-25" dirty="0">
                <a:solidFill>
                  <a:prstClr val="black"/>
                </a:solidFill>
                <a:ea typeface="宋体" panose="02010600030101010101" pitchFamily="2" charset="-122"/>
                <a:cs typeface="Calibri"/>
              </a:rPr>
              <a:t>Switch Actuator </a:t>
            </a:r>
            <a:endParaRPr sz="1100" dirty="0">
              <a:solidFill>
                <a:prstClr val="black"/>
              </a:solidFill>
              <a:ea typeface="宋体" panose="02010600030101010101" pitchFamily="2" charset="-122"/>
              <a:cs typeface="Calibri"/>
            </a:endParaRPr>
          </a:p>
        </p:txBody>
      </p:sp>
      <p:pic>
        <p:nvPicPr>
          <p:cNvPr id="31" name="Picture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94169" y="2182973"/>
            <a:ext cx="1574669" cy="1036352"/>
          </a:xfrm>
          <a:prstGeom prst="rect">
            <a:avLst/>
          </a:prstGeom>
        </p:spPr>
      </p:pic>
      <p:pic>
        <p:nvPicPr>
          <p:cNvPr id="36" name="Picture 3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8060" y="2186155"/>
            <a:ext cx="371945" cy="371945"/>
          </a:xfrm>
          <a:prstGeom prst="rect">
            <a:avLst/>
          </a:prstGeom>
        </p:spPr>
      </p:pic>
      <p:pic>
        <p:nvPicPr>
          <p:cNvPr id="38" name="Picture 3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7782" y="2888447"/>
            <a:ext cx="472294" cy="472294"/>
          </a:xfrm>
          <a:prstGeom prst="rect">
            <a:avLst/>
          </a:prstGeom>
        </p:spPr>
      </p:pic>
      <p:pic>
        <p:nvPicPr>
          <p:cNvPr id="39" name="Picture 3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08011" y="3637626"/>
            <a:ext cx="372042" cy="372042"/>
          </a:xfrm>
          <a:prstGeom prst="rect">
            <a:avLst/>
          </a:prstGeom>
        </p:spPr>
      </p:pic>
      <p:sp>
        <p:nvSpPr>
          <p:cNvPr id="43" name="object 74"/>
          <p:cNvSpPr txBox="1"/>
          <p:nvPr/>
        </p:nvSpPr>
        <p:spPr>
          <a:xfrm>
            <a:off x="8543636" y="1284532"/>
            <a:ext cx="1255375" cy="369075"/>
          </a:xfrm>
          <a:prstGeom prst="rect">
            <a:avLst/>
          </a:prstGeom>
        </p:spPr>
        <p:txBody>
          <a:bodyPr vert="horz" wrap="square" lIns="0" tIns="21590" rIns="0" bIns="0" rtlCol="0">
            <a:spAutoFit/>
          </a:bodyPr>
          <a:lstStyle/>
          <a:p>
            <a:pPr marL="12700" marR="5080" indent="19050" algn="just">
              <a:lnSpc>
                <a:spcPct val="94500"/>
              </a:lnSpc>
              <a:spcBef>
                <a:spcPts val="170"/>
              </a:spcBef>
            </a:pPr>
            <a:r>
              <a:rPr lang="en-IN" sz="1100" b="1" spc="-25" dirty="0">
                <a:solidFill>
                  <a:prstClr val="black"/>
                </a:solidFill>
                <a:ea typeface="宋体" panose="02010600030101010101" pitchFamily="2" charset="-122"/>
                <a:cs typeface="Calibri"/>
              </a:rPr>
              <a:t>PS71 HyPanel Pro</a:t>
            </a:r>
          </a:p>
          <a:p>
            <a:pPr marL="12700" marR="5080" indent="19050" algn="just">
              <a:lnSpc>
                <a:spcPct val="94500"/>
              </a:lnSpc>
              <a:spcBef>
                <a:spcPts val="170"/>
              </a:spcBef>
            </a:pPr>
            <a:r>
              <a:rPr lang="en-IN" sz="1100" b="1" spc="-25" dirty="0">
                <a:solidFill>
                  <a:prstClr val="black"/>
                </a:solidFill>
                <a:ea typeface="宋体" panose="02010600030101010101" pitchFamily="2" charset="-122"/>
                <a:cs typeface="Calibri"/>
              </a:rPr>
              <a:t>OR PS51 </a:t>
            </a:r>
            <a:r>
              <a:rPr lang="en-IN" sz="1100" b="1" spc="-25" dirty="0" err="1">
                <a:solidFill>
                  <a:prstClr val="black"/>
                </a:solidFill>
                <a:ea typeface="宋体" panose="02010600030101010101" pitchFamily="2" charset="-122"/>
                <a:cs typeface="Calibri"/>
              </a:rPr>
              <a:t>Hypanel</a:t>
            </a:r>
            <a:endParaRPr sz="1100" dirty="0">
              <a:solidFill>
                <a:prstClr val="black"/>
              </a:solidFill>
              <a:ea typeface="宋体" panose="02010600030101010101" pitchFamily="2" charset="-122"/>
              <a:cs typeface="Calibri"/>
            </a:endParaRPr>
          </a:p>
        </p:txBody>
      </p:sp>
      <p:cxnSp>
        <p:nvCxnSpPr>
          <p:cNvPr id="4" name="Straight Connector 3"/>
          <p:cNvCxnSpPr/>
          <p:nvPr/>
        </p:nvCxnSpPr>
        <p:spPr>
          <a:xfrm flipV="1">
            <a:off x="6031345" y="2003921"/>
            <a:ext cx="0" cy="656453"/>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6031345" y="2003921"/>
            <a:ext cx="2488449" cy="0"/>
          </a:xfrm>
          <a:prstGeom prst="line">
            <a:avLst/>
          </a:prstGeom>
        </p:spPr>
        <p:style>
          <a:lnRef idx="1">
            <a:schemeClr val="accent1"/>
          </a:lnRef>
          <a:fillRef idx="0">
            <a:schemeClr val="accent1"/>
          </a:fillRef>
          <a:effectRef idx="0">
            <a:schemeClr val="accent1"/>
          </a:effectRef>
          <a:fontRef idx="minor">
            <a:schemeClr val="tx1"/>
          </a:fontRef>
        </p:style>
      </p:cxnSp>
      <p:sp>
        <p:nvSpPr>
          <p:cNvPr id="56" name="object 74"/>
          <p:cNvSpPr txBox="1"/>
          <p:nvPr/>
        </p:nvSpPr>
        <p:spPr>
          <a:xfrm>
            <a:off x="7682404" y="1912614"/>
            <a:ext cx="782436" cy="182614"/>
          </a:xfrm>
          <a:prstGeom prst="rect">
            <a:avLst/>
          </a:prstGeom>
          <a:solidFill>
            <a:schemeClr val="tx2"/>
          </a:solidFill>
        </p:spPr>
        <p:txBody>
          <a:bodyPr vert="horz" wrap="square" lIns="0" tIns="21590" rIns="0" bIns="0" rtlCol="0">
            <a:spAutoFit/>
          </a:bodyPr>
          <a:lstStyle/>
          <a:p>
            <a:pPr marL="12700" marR="5080" indent="19050" algn="just">
              <a:lnSpc>
                <a:spcPct val="94500"/>
              </a:lnSpc>
              <a:spcBef>
                <a:spcPts val="170"/>
              </a:spcBef>
            </a:pPr>
            <a:r>
              <a:rPr lang="en-IN" sz="1100" b="1" spc="-25" dirty="0">
                <a:solidFill>
                  <a:prstClr val="white"/>
                </a:solidFill>
                <a:ea typeface="宋体" panose="02010600030101010101" pitchFamily="2" charset="-122"/>
                <a:cs typeface="Calibri"/>
              </a:rPr>
              <a:t>RS485 PORT</a:t>
            </a:r>
            <a:endParaRPr sz="1100" dirty="0">
              <a:solidFill>
                <a:prstClr val="white"/>
              </a:solidFill>
              <a:ea typeface="宋体" panose="02010600030101010101" pitchFamily="2" charset="-122"/>
              <a:cs typeface="Calibri"/>
            </a:endParaRPr>
          </a:p>
        </p:txBody>
      </p:sp>
      <p:pic>
        <p:nvPicPr>
          <p:cNvPr id="58" name="Picture 5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26498" y="1547470"/>
            <a:ext cx="335069" cy="335069"/>
          </a:xfrm>
          <a:prstGeom prst="rect">
            <a:avLst/>
          </a:prstGeom>
        </p:spPr>
      </p:pic>
      <p:cxnSp>
        <p:nvCxnSpPr>
          <p:cNvPr id="15" name="Straight Connector 14"/>
          <p:cNvCxnSpPr/>
          <p:nvPr/>
        </p:nvCxnSpPr>
        <p:spPr>
          <a:xfrm>
            <a:off x="1595876" y="1715004"/>
            <a:ext cx="101523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1530179" y="2372127"/>
            <a:ext cx="101523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1588303" y="3830020"/>
            <a:ext cx="101523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1616570" y="5119501"/>
            <a:ext cx="166493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2603541" y="1715004"/>
            <a:ext cx="0" cy="380224"/>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2613575" y="3143135"/>
            <a:ext cx="0" cy="684603"/>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Straight Connector 68"/>
          <p:cNvCxnSpPr>
            <a:stCxn id="31" idx="2"/>
          </p:cNvCxnSpPr>
          <p:nvPr/>
        </p:nvCxnSpPr>
        <p:spPr>
          <a:xfrm flipH="1">
            <a:off x="3276885" y="3219325"/>
            <a:ext cx="4619" cy="1900176"/>
          </a:xfrm>
          <a:prstGeom prst="line">
            <a:avLst/>
          </a:prstGeom>
        </p:spPr>
        <p:style>
          <a:lnRef idx="1">
            <a:schemeClr val="accent1"/>
          </a:lnRef>
          <a:fillRef idx="0">
            <a:schemeClr val="accent1"/>
          </a:fillRef>
          <a:effectRef idx="0">
            <a:schemeClr val="accent1"/>
          </a:effectRef>
          <a:fontRef idx="minor">
            <a:schemeClr val="tx1"/>
          </a:fontRef>
        </p:style>
      </p:cxnSp>
      <p:sp>
        <p:nvSpPr>
          <p:cNvPr id="35" name="object 74"/>
          <p:cNvSpPr txBox="1"/>
          <p:nvPr/>
        </p:nvSpPr>
        <p:spPr>
          <a:xfrm>
            <a:off x="2131882" y="3341577"/>
            <a:ext cx="2080889" cy="529889"/>
          </a:xfrm>
          <a:prstGeom prst="rect">
            <a:avLst/>
          </a:prstGeom>
          <a:solidFill>
            <a:srgbClr val="FFFF00"/>
          </a:solidFill>
        </p:spPr>
        <p:txBody>
          <a:bodyPr vert="horz" wrap="square" lIns="0" tIns="21590" rIns="0" bIns="0" rtlCol="0">
            <a:spAutoFit/>
          </a:bodyPr>
          <a:lstStyle/>
          <a:p>
            <a:pPr marL="12700" marR="5080" indent="19050" algn="ctr">
              <a:lnSpc>
                <a:spcPct val="94500"/>
              </a:lnSpc>
              <a:spcBef>
                <a:spcPts val="170"/>
              </a:spcBef>
            </a:pPr>
            <a:r>
              <a:rPr lang="en-IN" sz="1100" spc="-25" dirty="0">
                <a:solidFill>
                  <a:prstClr val="black"/>
                </a:solidFill>
                <a:ea typeface="宋体" panose="02010600030101010101" pitchFamily="2" charset="-122"/>
                <a:cs typeface="Calibri"/>
              </a:rPr>
              <a:t>Connect upto 8 electrical/circuit Appliances on each flat through</a:t>
            </a:r>
          </a:p>
          <a:p>
            <a:pPr marL="12700" marR="5080" indent="19050" algn="ctr">
              <a:lnSpc>
                <a:spcPct val="94500"/>
              </a:lnSpc>
              <a:spcBef>
                <a:spcPts val="170"/>
              </a:spcBef>
            </a:pPr>
            <a:r>
              <a:rPr lang="en-IN" sz="1100" spc="-25" dirty="0">
                <a:solidFill>
                  <a:prstClr val="black"/>
                </a:solidFill>
                <a:ea typeface="宋体" panose="02010600030101010101" pitchFamily="2" charset="-122"/>
                <a:cs typeface="Calibri"/>
              </a:rPr>
              <a:t> switch actuator</a:t>
            </a:r>
            <a:endParaRPr sz="1100" dirty="0">
              <a:solidFill>
                <a:prstClr val="black"/>
              </a:solidFill>
              <a:ea typeface="宋体" panose="02010600030101010101" pitchFamily="2" charset="-122"/>
              <a:cs typeface="Calibri"/>
            </a:endParaRPr>
          </a:p>
        </p:txBody>
      </p:sp>
      <p:cxnSp>
        <p:nvCxnSpPr>
          <p:cNvPr id="72" name="Straight Connector 71"/>
          <p:cNvCxnSpPr/>
          <p:nvPr/>
        </p:nvCxnSpPr>
        <p:spPr>
          <a:xfrm>
            <a:off x="4068838" y="2660374"/>
            <a:ext cx="1962507" cy="0"/>
          </a:xfrm>
          <a:prstGeom prst="line">
            <a:avLst/>
          </a:prstGeom>
        </p:spPr>
        <p:style>
          <a:lnRef idx="1">
            <a:schemeClr val="accent1"/>
          </a:lnRef>
          <a:fillRef idx="0">
            <a:schemeClr val="accent1"/>
          </a:fillRef>
          <a:effectRef idx="0">
            <a:schemeClr val="accent1"/>
          </a:effectRef>
          <a:fontRef idx="minor">
            <a:schemeClr val="tx1"/>
          </a:fontRef>
        </p:style>
      </p:cxnSp>
      <p:sp>
        <p:nvSpPr>
          <p:cNvPr id="54" name="object 74"/>
          <p:cNvSpPr txBox="1"/>
          <p:nvPr/>
        </p:nvSpPr>
        <p:spPr>
          <a:xfrm>
            <a:off x="4325273" y="2568996"/>
            <a:ext cx="782436" cy="182614"/>
          </a:xfrm>
          <a:prstGeom prst="rect">
            <a:avLst/>
          </a:prstGeom>
          <a:solidFill>
            <a:schemeClr val="tx2"/>
          </a:solidFill>
        </p:spPr>
        <p:txBody>
          <a:bodyPr vert="horz" wrap="square" lIns="0" tIns="21590" rIns="0" bIns="0" rtlCol="0">
            <a:spAutoFit/>
          </a:bodyPr>
          <a:lstStyle/>
          <a:p>
            <a:pPr marL="12700" marR="5080" indent="19050" algn="just">
              <a:lnSpc>
                <a:spcPct val="94500"/>
              </a:lnSpc>
              <a:spcBef>
                <a:spcPts val="170"/>
              </a:spcBef>
            </a:pPr>
            <a:r>
              <a:rPr lang="en-IN" sz="1100" b="1" spc="-25" dirty="0">
                <a:solidFill>
                  <a:prstClr val="white"/>
                </a:solidFill>
                <a:ea typeface="宋体" panose="02010600030101010101" pitchFamily="2" charset="-122"/>
                <a:cs typeface="Calibri"/>
              </a:rPr>
              <a:t>RS485 PORT</a:t>
            </a:r>
            <a:endParaRPr sz="1100" dirty="0">
              <a:solidFill>
                <a:prstClr val="white"/>
              </a:solidFill>
              <a:ea typeface="宋体" panose="02010600030101010101" pitchFamily="2" charset="-122"/>
              <a:cs typeface="Calibri"/>
            </a:endParaRPr>
          </a:p>
        </p:txBody>
      </p:sp>
      <p:sp>
        <p:nvSpPr>
          <p:cNvPr id="74" name="object 74"/>
          <p:cNvSpPr txBox="1"/>
          <p:nvPr/>
        </p:nvSpPr>
        <p:spPr>
          <a:xfrm>
            <a:off x="4613789" y="1629756"/>
            <a:ext cx="810941" cy="182614"/>
          </a:xfrm>
          <a:prstGeom prst="rect">
            <a:avLst/>
          </a:prstGeom>
          <a:solidFill>
            <a:srgbClr val="00B050"/>
          </a:solidFill>
        </p:spPr>
        <p:txBody>
          <a:bodyPr vert="horz" wrap="square" lIns="0" tIns="21590" rIns="0" bIns="0" rtlCol="0">
            <a:spAutoFit/>
          </a:bodyPr>
          <a:lstStyle/>
          <a:p>
            <a:pPr marL="12700" marR="5080" indent="19050" algn="ctr">
              <a:lnSpc>
                <a:spcPct val="94500"/>
              </a:lnSpc>
              <a:spcBef>
                <a:spcPts val="170"/>
              </a:spcBef>
            </a:pPr>
            <a:r>
              <a:rPr lang="en-IN" sz="1100" b="1" spc="-25" dirty="0">
                <a:solidFill>
                  <a:prstClr val="white"/>
                </a:solidFill>
                <a:ea typeface="宋体" panose="02010600030101010101" pitchFamily="2" charset="-122"/>
                <a:cs typeface="Calibri"/>
              </a:rPr>
              <a:t>LOCAL LAN</a:t>
            </a:r>
            <a:endParaRPr sz="1100" dirty="0">
              <a:solidFill>
                <a:prstClr val="white"/>
              </a:solidFill>
              <a:ea typeface="宋体" panose="02010600030101010101" pitchFamily="2" charset="-122"/>
              <a:cs typeface="Calibri"/>
            </a:endParaRPr>
          </a:p>
        </p:txBody>
      </p:sp>
      <p:cxnSp>
        <p:nvCxnSpPr>
          <p:cNvPr id="76" name="Straight Connector 75"/>
          <p:cNvCxnSpPr/>
          <p:nvPr/>
        </p:nvCxnSpPr>
        <p:spPr>
          <a:xfrm>
            <a:off x="7269649" y="2861716"/>
            <a:ext cx="0" cy="2026756"/>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Straight Connector 77"/>
          <p:cNvCxnSpPr/>
          <p:nvPr/>
        </p:nvCxnSpPr>
        <p:spPr>
          <a:xfrm>
            <a:off x="4068838" y="2861716"/>
            <a:ext cx="3206732" cy="0"/>
          </a:xfrm>
          <a:prstGeom prst="line">
            <a:avLst/>
          </a:prstGeom>
        </p:spPr>
        <p:style>
          <a:lnRef idx="1">
            <a:schemeClr val="accent1"/>
          </a:lnRef>
          <a:fillRef idx="0">
            <a:schemeClr val="accent1"/>
          </a:fillRef>
          <a:effectRef idx="0">
            <a:schemeClr val="accent1"/>
          </a:effectRef>
          <a:fontRef idx="minor">
            <a:schemeClr val="tx1"/>
          </a:fontRef>
        </p:style>
      </p:cxnSp>
      <p:sp>
        <p:nvSpPr>
          <p:cNvPr id="77" name="object 74"/>
          <p:cNvSpPr txBox="1"/>
          <p:nvPr/>
        </p:nvSpPr>
        <p:spPr>
          <a:xfrm>
            <a:off x="6879484" y="4811782"/>
            <a:ext cx="792170" cy="343427"/>
          </a:xfrm>
          <a:prstGeom prst="rect">
            <a:avLst/>
          </a:prstGeom>
          <a:solidFill>
            <a:schemeClr val="tx2"/>
          </a:solidFill>
        </p:spPr>
        <p:txBody>
          <a:bodyPr vert="horz" wrap="square" lIns="0" tIns="21590" rIns="0" bIns="0" rtlCol="0">
            <a:spAutoFit/>
          </a:bodyPr>
          <a:lstStyle/>
          <a:p>
            <a:pPr marL="12700" marR="5080" indent="19050" algn="ctr">
              <a:lnSpc>
                <a:spcPct val="94500"/>
              </a:lnSpc>
              <a:spcBef>
                <a:spcPts val="170"/>
              </a:spcBef>
            </a:pPr>
            <a:r>
              <a:rPr lang="en-IN" sz="1100" b="1" spc="-25" dirty="0">
                <a:solidFill>
                  <a:prstClr val="white"/>
                </a:solidFill>
                <a:ea typeface="宋体" panose="02010600030101010101" pitchFamily="2" charset="-122"/>
                <a:cs typeface="Calibri"/>
              </a:rPr>
              <a:t>3</a:t>
            </a:r>
            <a:r>
              <a:rPr lang="en-IN" sz="1100" b="1" spc="-25" baseline="30000" dirty="0">
                <a:solidFill>
                  <a:prstClr val="white"/>
                </a:solidFill>
                <a:ea typeface="宋体" panose="02010600030101010101" pitchFamily="2" charset="-122"/>
                <a:cs typeface="Calibri"/>
              </a:rPr>
              <a:t>rd</a:t>
            </a:r>
            <a:r>
              <a:rPr lang="en-IN" sz="1100" b="1" spc="-25" dirty="0">
                <a:solidFill>
                  <a:prstClr val="white"/>
                </a:solidFill>
                <a:ea typeface="宋体" panose="02010600030101010101" pitchFamily="2" charset="-122"/>
                <a:cs typeface="Calibri"/>
              </a:rPr>
              <a:t> Party Wired Sensor</a:t>
            </a:r>
            <a:endParaRPr sz="1100" dirty="0">
              <a:solidFill>
                <a:prstClr val="white"/>
              </a:solidFill>
              <a:ea typeface="宋体" panose="02010600030101010101" pitchFamily="2" charset="-122"/>
              <a:cs typeface="Calibri"/>
            </a:endParaRPr>
          </a:p>
        </p:txBody>
      </p:sp>
      <p:cxnSp>
        <p:nvCxnSpPr>
          <p:cNvPr id="80" name="Straight Connector 79"/>
          <p:cNvCxnSpPr/>
          <p:nvPr/>
        </p:nvCxnSpPr>
        <p:spPr>
          <a:xfrm>
            <a:off x="9083594" y="2259357"/>
            <a:ext cx="0" cy="1896743"/>
          </a:xfrm>
          <a:prstGeom prst="line">
            <a:avLst/>
          </a:prstGeom>
        </p:spPr>
        <p:style>
          <a:lnRef idx="1">
            <a:schemeClr val="accent1"/>
          </a:lnRef>
          <a:fillRef idx="0">
            <a:schemeClr val="accent1"/>
          </a:fillRef>
          <a:effectRef idx="0">
            <a:schemeClr val="accent1"/>
          </a:effectRef>
          <a:fontRef idx="minor">
            <a:schemeClr val="tx1"/>
          </a:fontRef>
        </p:style>
      </p:cxnSp>
      <p:pic>
        <p:nvPicPr>
          <p:cNvPr id="49" name="Picture 4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527182" y="1729336"/>
            <a:ext cx="1053278" cy="613146"/>
          </a:xfrm>
          <a:prstGeom prst="rect">
            <a:avLst/>
          </a:prstGeom>
        </p:spPr>
      </p:pic>
      <p:sp>
        <p:nvSpPr>
          <p:cNvPr id="81" name="Rectangle 80"/>
          <p:cNvSpPr/>
          <p:nvPr/>
        </p:nvSpPr>
        <p:spPr>
          <a:xfrm>
            <a:off x="8027336" y="3827738"/>
            <a:ext cx="2873924" cy="915455"/>
          </a:xfrm>
          <a:prstGeom prst="rect">
            <a:avLst/>
          </a:prstGeom>
          <a:solidFill>
            <a:schemeClr val="tx1"/>
          </a:solidFill>
          <a:ln w="952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endParaRPr>
          </a:p>
        </p:txBody>
      </p:sp>
      <p:sp>
        <p:nvSpPr>
          <p:cNvPr id="82" name="object 74"/>
          <p:cNvSpPr txBox="1"/>
          <p:nvPr/>
        </p:nvSpPr>
        <p:spPr>
          <a:xfrm>
            <a:off x="9171323" y="4876841"/>
            <a:ext cx="1635222" cy="182614"/>
          </a:xfrm>
          <a:prstGeom prst="rect">
            <a:avLst/>
          </a:prstGeom>
        </p:spPr>
        <p:txBody>
          <a:bodyPr vert="horz" wrap="square" lIns="0" tIns="21590" rIns="0" bIns="0" rtlCol="0">
            <a:spAutoFit/>
          </a:bodyPr>
          <a:lstStyle/>
          <a:p>
            <a:pPr marL="12700" marR="5080" indent="19050" algn="just">
              <a:lnSpc>
                <a:spcPct val="94500"/>
              </a:lnSpc>
              <a:spcBef>
                <a:spcPts val="170"/>
              </a:spcBef>
            </a:pPr>
            <a:r>
              <a:rPr lang="en-IN" sz="1100" b="1" spc="-25" dirty="0">
                <a:solidFill>
                  <a:prstClr val="black"/>
                </a:solidFill>
                <a:ea typeface="宋体" panose="02010600030101010101" pitchFamily="2" charset="-122"/>
                <a:cs typeface="Calibri"/>
              </a:rPr>
              <a:t>ZigBee Sensors(Wireless)</a:t>
            </a:r>
            <a:endParaRPr sz="1100" dirty="0">
              <a:solidFill>
                <a:prstClr val="black"/>
              </a:solidFill>
              <a:ea typeface="宋体" panose="02010600030101010101" pitchFamily="2" charset="-122"/>
              <a:cs typeface="Calibri"/>
            </a:endParaRPr>
          </a:p>
        </p:txBody>
      </p:sp>
      <p:pic>
        <p:nvPicPr>
          <p:cNvPr id="83" name="Picture 8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906490" y="4050098"/>
            <a:ext cx="393022" cy="393022"/>
          </a:xfrm>
          <a:prstGeom prst="rect">
            <a:avLst/>
          </a:prstGeom>
        </p:spPr>
      </p:pic>
      <p:pic>
        <p:nvPicPr>
          <p:cNvPr id="84" name="Picture 8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74264" y="3971200"/>
            <a:ext cx="416836" cy="550819"/>
          </a:xfrm>
          <a:prstGeom prst="rect">
            <a:avLst/>
          </a:prstGeom>
        </p:spPr>
      </p:pic>
      <p:pic>
        <p:nvPicPr>
          <p:cNvPr id="85" name="Picture 8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614902" y="4008831"/>
            <a:ext cx="469624" cy="475556"/>
          </a:xfrm>
          <a:prstGeom prst="rect">
            <a:avLst/>
          </a:prstGeom>
        </p:spPr>
      </p:pic>
      <p:pic>
        <p:nvPicPr>
          <p:cNvPr id="86" name="Picture 85"/>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399917" y="4008831"/>
            <a:ext cx="418272" cy="475556"/>
          </a:xfrm>
          <a:prstGeom prst="rect">
            <a:avLst/>
          </a:prstGeom>
        </p:spPr>
      </p:pic>
      <p:sp>
        <p:nvSpPr>
          <p:cNvPr id="87" name="TextBox 86"/>
          <p:cNvSpPr txBox="1"/>
          <p:nvPr/>
        </p:nvSpPr>
        <p:spPr>
          <a:xfrm>
            <a:off x="8035207" y="4521433"/>
            <a:ext cx="732225" cy="200055"/>
          </a:xfrm>
          <a:prstGeom prst="rect">
            <a:avLst/>
          </a:prstGeom>
          <a:noFill/>
        </p:spPr>
        <p:txBody>
          <a:bodyPr wrap="square" rtlCol="0">
            <a:spAutoFit/>
          </a:bodyPr>
          <a:lstStyle/>
          <a:p>
            <a:r>
              <a:rPr lang="en-IN" sz="700" dirty="0">
                <a:solidFill>
                  <a:prstClr val="white"/>
                </a:solidFill>
                <a:ea typeface="宋体" panose="02010600030101010101" pitchFamily="2" charset="-122"/>
              </a:rPr>
              <a:t>Door/Window</a:t>
            </a:r>
          </a:p>
        </p:txBody>
      </p:sp>
      <p:sp>
        <p:nvSpPr>
          <p:cNvPr id="88" name="TextBox 87"/>
          <p:cNvSpPr txBox="1"/>
          <p:nvPr/>
        </p:nvSpPr>
        <p:spPr>
          <a:xfrm>
            <a:off x="8908171" y="4526348"/>
            <a:ext cx="732225" cy="200055"/>
          </a:xfrm>
          <a:prstGeom prst="rect">
            <a:avLst/>
          </a:prstGeom>
          <a:noFill/>
        </p:spPr>
        <p:txBody>
          <a:bodyPr wrap="square" rtlCol="0">
            <a:spAutoFit/>
          </a:bodyPr>
          <a:lstStyle/>
          <a:p>
            <a:r>
              <a:rPr lang="en-IN" sz="700" dirty="0">
                <a:solidFill>
                  <a:prstClr val="white"/>
                </a:solidFill>
                <a:ea typeface="宋体" panose="02010600030101010101" pitchFamily="2" charset="-122"/>
              </a:rPr>
              <a:t>Smoke </a:t>
            </a:r>
          </a:p>
        </p:txBody>
      </p:sp>
      <p:sp>
        <p:nvSpPr>
          <p:cNvPr id="89" name="TextBox 88"/>
          <p:cNvSpPr txBox="1"/>
          <p:nvPr/>
        </p:nvSpPr>
        <p:spPr>
          <a:xfrm>
            <a:off x="9700367" y="4522135"/>
            <a:ext cx="369507" cy="200055"/>
          </a:xfrm>
          <a:prstGeom prst="rect">
            <a:avLst/>
          </a:prstGeom>
          <a:noFill/>
        </p:spPr>
        <p:txBody>
          <a:bodyPr wrap="square" rtlCol="0">
            <a:spAutoFit/>
          </a:bodyPr>
          <a:lstStyle/>
          <a:p>
            <a:r>
              <a:rPr lang="en-IN" sz="700" dirty="0">
                <a:solidFill>
                  <a:prstClr val="white"/>
                </a:solidFill>
                <a:ea typeface="宋体" panose="02010600030101010101" pitchFamily="2" charset="-122"/>
              </a:rPr>
              <a:t>Gas</a:t>
            </a:r>
          </a:p>
        </p:txBody>
      </p:sp>
      <p:sp>
        <p:nvSpPr>
          <p:cNvPr id="90" name="TextBox 89"/>
          <p:cNvSpPr txBox="1"/>
          <p:nvPr/>
        </p:nvSpPr>
        <p:spPr>
          <a:xfrm>
            <a:off x="10399917" y="4526349"/>
            <a:ext cx="550972" cy="200055"/>
          </a:xfrm>
          <a:prstGeom prst="rect">
            <a:avLst/>
          </a:prstGeom>
          <a:noFill/>
        </p:spPr>
        <p:txBody>
          <a:bodyPr wrap="square" rtlCol="0">
            <a:spAutoFit/>
          </a:bodyPr>
          <a:lstStyle/>
          <a:p>
            <a:r>
              <a:rPr lang="en-IN" sz="700" dirty="0">
                <a:solidFill>
                  <a:prstClr val="white"/>
                </a:solidFill>
                <a:ea typeface="宋体" panose="02010600030101010101" pitchFamily="2" charset="-122"/>
              </a:rPr>
              <a:t>Motion</a:t>
            </a:r>
          </a:p>
        </p:txBody>
      </p:sp>
      <p:pic>
        <p:nvPicPr>
          <p:cNvPr id="91" name="Picture 90"/>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556330" y="3971200"/>
            <a:ext cx="1523544" cy="1523544"/>
          </a:xfrm>
          <a:prstGeom prst="rect">
            <a:avLst/>
          </a:prstGeom>
        </p:spPr>
      </p:pic>
      <p:sp>
        <p:nvSpPr>
          <p:cNvPr id="92" name="object 67"/>
          <p:cNvSpPr txBox="1"/>
          <p:nvPr/>
        </p:nvSpPr>
        <p:spPr>
          <a:xfrm>
            <a:off x="4671249" y="4448811"/>
            <a:ext cx="1259824" cy="351378"/>
          </a:xfrm>
          <a:prstGeom prst="rect">
            <a:avLst/>
          </a:prstGeom>
          <a:solidFill>
            <a:srgbClr val="FFC000"/>
          </a:solidFill>
        </p:spPr>
        <p:txBody>
          <a:bodyPr vert="horz" wrap="square" lIns="0" tIns="12700" rIns="0" bIns="0" rtlCol="0">
            <a:spAutoFit/>
          </a:bodyPr>
          <a:lstStyle/>
          <a:p>
            <a:pPr marL="108000">
              <a:spcBef>
                <a:spcPts val="100"/>
              </a:spcBef>
            </a:pPr>
            <a:r>
              <a:rPr lang="en-US" sz="1100" b="1" dirty="0">
                <a:solidFill>
                  <a:prstClr val="black">
                    <a:lumMod val="75000"/>
                    <a:lumOff val="25000"/>
                  </a:prstClr>
                </a:solidFill>
                <a:ea typeface="宋体" panose="02010600030101010101" pitchFamily="2" charset="-122"/>
              </a:rPr>
              <a:t>8 Users. No Fees. All Access.</a:t>
            </a:r>
            <a:endParaRPr sz="1100" b="1" dirty="0">
              <a:solidFill>
                <a:prstClr val="black">
                  <a:lumMod val="75000"/>
                  <a:lumOff val="25000"/>
                </a:prstClr>
              </a:solidFill>
              <a:ea typeface="宋体" panose="02010600030101010101" pitchFamily="2" charset="-122"/>
              <a:cs typeface="Calibri"/>
            </a:endParaRPr>
          </a:p>
        </p:txBody>
      </p:sp>
      <p:cxnSp>
        <p:nvCxnSpPr>
          <p:cNvPr id="94" name="Straight Connector 93"/>
          <p:cNvCxnSpPr/>
          <p:nvPr/>
        </p:nvCxnSpPr>
        <p:spPr>
          <a:xfrm>
            <a:off x="3945107" y="3073757"/>
            <a:ext cx="1479623" cy="0"/>
          </a:xfrm>
          <a:prstGeom prst="line">
            <a:avLst/>
          </a:prstGeom>
        </p:spPr>
        <p:style>
          <a:lnRef idx="1">
            <a:schemeClr val="accent1"/>
          </a:lnRef>
          <a:fillRef idx="0">
            <a:schemeClr val="accent1"/>
          </a:fillRef>
          <a:effectRef idx="0">
            <a:schemeClr val="accent1"/>
          </a:effectRef>
          <a:fontRef idx="minor">
            <a:schemeClr val="tx1"/>
          </a:fontRef>
        </p:style>
      </p:cxnSp>
      <p:pic>
        <p:nvPicPr>
          <p:cNvPr id="96" name="Picture 9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178889" y="3345405"/>
            <a:ext cx="667814" cy="439515"/>
          </a:xfrm>
          <a:prstGeom prst="rect">
            <a:avLst/>
          </a:prstGeom>
        </p:spPr>
      </p:pic>
      <p:cxnSp>
        <p:nvCxnSpPr>
          <p:cNvPr id="97" name="Straight Connector 96"/>
          <p:cNvCxnSpPr/>
          <p:nvPr/>
        </p:nvCxnSpPr>
        <p:spPr>
          <a:xfrm>
            <a:off x="5424730" y="3061986"/>
            <a:ext cx="0" cy="380224"/>
          </a:xfrm>
          <a:prstGeom prst="line">
            <a:avLst/>
          </a:prstGeom>
        </p:spPr>
        <p:style>
          <a:lnRef idx="1">
            <a:schemeClr val="accent1"/>
          </a:lnRef>
          <a:fillRef idx="0">
            <a:schemeClr val="accent1"/>
          </a:fillRef>
          <a:effectRef idx="0">
            <a:schemeClr val="accent1"/>
          </a:effectRef>
          <a:fontRef idx="minor">
            <a:schemeClr val="tx1"/>
          </a:fontRef>
        </p:style>
      </p:cxnSp>
      <p:sp>
        <p:nvSpPr>
          <p:cNvPr id="98" name="object 74"/>
          <p:cNvSpPr txBox="1"/>
          <p:nvPr/>
        </p:nvSpPr>
        <p:spPr>
          <a:xfrm>
            <a:off x="5039506" y="3832877"/>
            <a:ext cx="1964028" cy="369075"/>
          </a:xfrm>
          <a:prstGeom prst="rect">
            <a:avLst/>
          </a:prstGeom>
          <a:solidFill>
            <a:srgbClr val="FFFF00"/>
          </a:solidFill>
        </p:spPr>
        <p:txBody>
          <a:bodyPr vert="horz" wrap="square" lIns="0" tIns="21590" rIns="0" bIns="0" rtlCol="0">
            <a:spAutoFit/>
          </a:bodyPr>
          <a:lstStyle/>
          <a:p>
            <a:pPr marL="12700" marR="5080" indent="19050" algn="just">
              <a:lnSpc>
                <a:spcPct val="94500"/>
              </a:lnSpc>
              <a:spcBef>
                <a:spcPts val="170"/>
              </a:spcBef>
            </a:pPr>
            <a:r>
              <a:rPr lang="en-IN" sz="1100" b="1" spc="-25" dirty="0">
                <a:solidFill>
                  <a:prstClr val="black"/>
                </a:solidFill>
                <a:ea typeface="宋体" panose="02010600030101010101" pitchFamily="2" charset="-122"/>
                <a:cs typeface="Calibri"/>
              </a:rPr>
              <a:t>Switch Actuator</a:t>
            </a:r>
          </a:p>
          <a:p>
            <a:pPr marL="12700" marR="5080" indent="19050" algn="just">
              <a:lnSpc>
                <a:spcPct val="94500"/>
              </a:lnSpc>
              <a:spcBef>
                <a:spcPts val="170"/>
              </a:spcBef>
            </a:pPr>
            <a:r>
              <a:rPr lang="en-IN" sz="1100" b="1" spc="-25" dirty="0">
                <a:solidFill>
                  <a:prstClr val="black"/>
                </a:solidFill>
                <a:ea typeface="宋体" panose="02010600030101010101" pitchFamily="2" charset="-122"/>
                <a:cs typeface="Calibri"/>
              </a:rPr>
              <a:t>( for cascade upto 16 devices) </a:t>
            </a:r>
            <a:endParaRPr sz="1100" dirty="0">
              <a:solidFill>
                <a:prstClr val="black"/>
              </a:solidFill>
              <a:ea typeface="宋体" panose="02010600030101010101" pitchFamily="2" charset="-122"/>
              <a:cs typeface="Calibri"/>
            </a:endParaRPr>
          </a:p>
        </p:txBody>
      </p:sp>
      <p:cxnSp>
        <p:nvCxnSpPr>
          <p:cNvPr id="100" name="Straight Connector 99"/>
          <p:cNvCxnSpPr/>
          <p:nvPr/>
        </p:nvCxnSpPr>
        <p:spPr>
          <a:xfrm>
            <a:off x="882977" y="1332588"/>
            <a:ext cx="7108686"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2" name="Straight Connector 101"/>
          <p:cNvCxnSpPr/>
          <p:nvPr/>
        </p:nvCxnSpPr>
        <p:spPr>
          <a:xfrm>
            <a:off x="882977" y="1345708"/>
            <a:ext cx="0" cy="1678047"/>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4" name="Straight Connector 103"/>
          <p:cNvCxnSpPr/>
          <p:nvPr/>
        </p:nvCxnSpPr>
        <p:spPr>
          <a:xfrm>
            <a:off x="7991663" y="1331376"/>
            <a:ext cx="0" cy="45792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6" name="Straight Connector 105"/>
          <p:cNvCxnSpPr/>
          <p:nvPr/>
        </p:nvCxnSpPr>
        <p:spPr>
          <a:xfrm>
            <a:off x="7975209" y="1789297"/>
            <a:ext cx="551973"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09" name="Straight Connector 108"/>
          <p:cNvCxnSpPr/>
          <p:nvPr/>
        </p:nvCxnSpPr>
        <p:spPr>
          <a:xfrm>
            <a:off x="882977" y="3024555"/>
            <a:ext cx="164244"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pic>
        <p:nvPicPr>
          <p:cNvPr id="110" name="Picture 109"/>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684206" y="1160567"/>
            <a:ext cx="568088" cy="523112"/>
          </a:xfrm>
          <a:prstGeom prst="rect">
            <a:avLst/>
          </a:prstGeom>
          <a:effectLst>
            <a:outerShdw blurRad="50800" dist="38100" dir="2700000" algn="tl" rotWithShape="0">
              <a:prstClr val="black">
                <a:alpha val="40000"/>
              </a:prstClr>
            </a:outerShdw>
          </a:effectLst>
        </p:spPr>
      </p:pic>
      <p:sp>
        <p:nvSpPr>
          <p:cNvPr id="111" name="object 74"/>
          <p:cNvSpPr txBox="1"/>
          <p:nvPr/>
        </p:nvSpPr>
        <p:spPr>
          <a:xfrm>
            <a:off x="6564784" y="1682228"/>
            <a:ext cx="772320" cy="182614"/>
          </a:xfrm>
          <a:prstGeom prst="rect">
            <a:avLst/>
          </a:prstGeom>
        </p:spPr>
        <p:txBody>
          <a:bodyPr vert="horz" wrap="square" lIns="0" tIns="21590" rIns="0" bIns="0" rtlCol="0">
            <a:spAutoFit/>
          </a:bodyPr>
          <a:lstStyle/>
          <a:p>
            <a:pPr marL="12700" marR="5080" indent="19050" algn="just">
              <a:lnSpc>
                <a:spcPct val="94500"/>
              </a:lnSpc>
              <a:spcBef>
                <a:spcPts val="170"/>
              </a:spcBef>
            </a:pPr>
            <a:r>
              <a:rPr lang="en-IN" sz="1100" b="1" spc="-25" dirty="0">
                <a:solidFill>
                  <a:prstClr val="black"/>
                </a:solidFill>
                <a:ea typeface="宋体" panose="02010600030101010101" pitchFamily="2" charset="-122"/>
                <a:cs typeface="Calibri"/>
              </a:rPr>
              <a:t>IR Controller</a:t>
            </a:r>
            <a:endParaRPr sz="1100" dirty="0">
              <a:solidFill>
                <a:prstClr val="black"/>
              </a:solidFill>
              <a:ea typeface="宋体" panose="02010600030101010101" pitchFamily="2" charset="-122"/>
              <a:cs typeface="Calibri"/>
            </a:endParaRPr>
          </a:p>
        </p:txBody>
      </p:sp>
      <p:sp>
        <p:nvSpPr>
          <p:cNvPr id="113" name="object 74"/>
          <p:cNvSpPr txBox="1"/>
          <p:nvPr/>
        </p:nvSpPr>
        <p:spPr>
          <a:xfrm>
            <a:off x="1155459" y="3297500"/>
            <a:ext cx="1052439" cy="175304"/>
          </a:xfrm>
          <a:prstGeom prst="rect">
            <a:avLst/>
          </a:prstGeom>
        </p:spPr>
        <p:txBody>
          <a:bodyPr vert="horz" wrap="square" lIns="0" tIns="21590" rIns="0" bIns="0" rtlCol="0">
            <a:spAutoFit/>
          </a:bodyPr>
          <a:lstStyle/>
          <a:p>
            <a:pPr marL="12700" marR="5080" indent="19050" algn="just">
              <a:lnSpc>
                <a:spcPct val="94500"/>
              </a:lnSpc>
              <a:spcBef>
                <a:spcPts val="170"/>
              </a:spcBef>
            </a:pPr>
            <a:r>
              <a:rPr lang="en-IN" sz="1050" spc="-25" dirty="0">
                <a:solidFill>
                  <a:prstClr val="black"/>
                </a:solidFill>
                <a:ea typeface="宋体" panose="02010600030101010101" pitchFamily="2" charset="-122"/>
                <a:cs typeface="Calibri"/>
              </a:rPr>
              <a:t>AC</a:t>
            </a:r>
            <a:endParaRPr sz="1050" dirty="0">
              <a:solidFill>
                <a:prstClr val="black"/>
              </a:solidFill>
              <a:ea typeface="宋体" panose="02010600030101010101" pitchFamily="2" charset="-122"/>
              <a:cs typeface="Calibri"/>
            </a:endParaRPr>
          </a:p>
        </p:txBody>
      </p:sp>
      <p:grpSp>
        <p:nvGrpSpPr>
          <p:cNvPr id="6" name="Group 5"/>
          <p:cNvGrpSpPr/>
          <p:nvPr/>
        </p:nvGrpSpPr>
        <p:grpSpPr>
          <a:xfrm>
            <a:off x="965099" y="4133633"/>
            <a:ext cx="732869" cy="1225094"/>
            <a:chOff x="965099" y="4133633"/>
            <a:chExt cx="732869" cy="1225094"/>
          </a:xfrm>
        </p:grpSpPr>
        <p:pic>
          <p:nvPicPr>
            <p:cNvPr id="2" name="Picture 1"/>
            <p:cNvPicPr>
              <a:picLocks noChangeAspect="1"/>
            </p:cNvPicPr>
            <p:nvPr/>
          </p:nvPicPr>
          <p:blipFill>
            <a:blip r:embed="rId16"/>
            <a:stretch>
              <a:fillRect/>
            </a:stretch>
          </p:blipFill>
          <p:spPr>
            <a:xfrm>
              <a:off x="965099" y="4133633"/>
              <a:ext cx="732869" cy="1225094"/>
            </a:xfrm>
            <a:prstGeom prst="rect">
              <a:avLst/>
            </a:prstGeom>
          </p:spPr>
        </p:pic>
        <p:sp>
          <p:nvSpPr>
            <p:cNvPr id="3" name="Rectangle 2"/>
            <p:cNvSpPr/>
            <p:nvPr/>
          </p:nvSpPr>
          <p:spPr>
            <a:xfrm>
              <a:off x="1207405" y="4571817"/>
              <a:ext cx="269870" cy="311311"/>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IN"/>
            </a:p>
          </p:txBody>
        </p:sp>
      </p:grpSp>
      <p:sp>
        <p:nvSpPr>
          <p:cNvPr id="66" name="object 74"/>
          <p:cNvSpPr txBox="1"/>
          <p:nvPr/>
        </p:nvSpPr>
        <p:spPr>
          <a:xfrm>
            <a:off x="961161" y="5382462"/>
            <a:ext cx="971780" cy="182614"/>
          </a:xfrm>
          <a:prstGeom prst="rect">
            <a:avLst/>
          </a:prstGeom>
        </p:spPr>
        <p:txBody>
          <a:bodyPr vert="horz" wrap="square" lIns="0" tIns="21590" rIns="0" bIns="0" rtlCol="0">
            <a:spAutoFit/>
          </a:bodyPr>
          <a:lstStyle/>
          <a:p>
            <a:pPr marL="12700" marR="5080" indent="19050" algn="just">
              <a:lnSpc>
                <a:spcPct val="94500"/>
              </a:lnSpc>
              <a:spcBef>
                <a:spcPts val="170"/>
              </a:spcBef>
            </a:pPr>
            <a:r>
              <a:rPr lang="en-IN" sz="1100" b="1" spc="-25" dirty="0">
                <a:solidFill>
                  <a:prstClr val="black"/>
                </a:solidFill>
                <a:ea typeface="宋体" panose="02010600030101010101" pitchFamily="2" charset="-122"/>
                <a:cs typeface="Calibri"/>
              </a:rPr>
              <a:t>Room Plate</a:t>
            </a:r>
            <a:endParaRPr sz="1100" dirty="0">
              <a:solidFill>
                <a:prstClr val="black"/>
              </a:solidFill>
              <a:ea typeface="宋体" panose="02010600030101010101" pitchFamily="2" charset="-122"/>
              <a:cs typeface="Calibri"/>
            </a:endParaRPr>
          </a:p>
        </p:txBody>
      </p:sp>
    </p:spTree>
    <p:extLst>
      <p:ext uri="{BB962C8B-B14F-4D97-AF65-F5344CB8AC3E}">
        <p14:creationId xmlns:p14="http://schemas.microsoft.com/office/powerpoint/2010/main" val="341957175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2911"/>
            <a:chOff x="0" y="0"/>
            <a:chExt cx="10260330" cy="6840220"/>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7488796" y="1890306"/>
              <a:ext cx="1659889" cy="39370"/>
            </a:xfrm>
            <a:custGeom>
              <a:avLst/>
              <a:gdLst/>
              <a:ahLst/>
              <a:cxnLst/>
              <a:rect l="l" t="t" r="r" b="b"/>
              <a:pathLst>
                <a:path w="1659890"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1265383" y="2123748"/>
            <a:ext cx="9711948" cy="843845"/>
          </a:xfrm>
          <a:prstGeom prst="rect">
            <a:avLst/>
          </a:prstGeom>
        </p:spPr>
        <p:txBody>
          <a:bodyPr vert="horz" wrap="square" lIns="0" tIns="12724" rIns="0" bIns="0" rtlCol="0">
            <a:spAutoFit/>
          </a:bodyPr>
          <a:lstStyle/>
          <a:p>
            <a:pPr marL="12724" algn="r">
              <a:spcBef>
                <a:spcPts val="100"/>
              </a:spcBef>
            </a:pPr>
            <a:r>
              <a:rPr lang="en-IN" sz="6000" dirty="0"/>
              <a:t>IOT</a:t>
            </a:r>
            <a:endParaRPr sz="4000" spc="376" dirty="0">
              <a:latin typeface="Roboto Medium" pitchFamily="2" charset="0"/>
              <a:ea typeface="Roboto Medium" pitchFamily="2"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362865"/>
            <a:ext cx="1956918" cy="606645"/>
          </a:xfrm>
          <a:prstGeom prst="rect">
            <a:avLst/>
          </a:prstGeom>
        </p:spPr>
      </p:pic>
    </p:spTree>
    <p:extLst>
      <p:ext uri="{BB962C8B-B14F-4D97-AF65-F5344CB8AC3E}">
        <p14:creationId xmlns:p14="http://schemas.microsoft.com/office/powerpoint/2010/main" val="1607945021"/>
      </p:ext>
    </p:extLst>
  </p:cSld>
  <p:clrMapOvr>
    <a:masterClrMapping/>
  </p:clrMapOvr>
  <p:transition spd="med">
    <p:pull/>
  </p:transition>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 name="图片 150" descr="C:/Users/六月/Desktop/ppt素材/方案/方案-city.jpg方案-city"/>
          <p:cNvPicPr>
            <a:picLocks noChangeAspect="1"/>
          </p:cNvPicPr>
          <p:nvPr/>
        </p:nvPicPr>
        <p:blipFill>
          <a:blip r:embed="rId5"/>
          <a:srcRect l="3072" r="3072"/>
          <a:stretch>
            <a:fillRect/>
          </a:stretch>
        </p:blipFill>
        <p:spPr>
          <a:xfrm>
            <a:off x="923290" y="812800"/>
            <a:ext cx="10087610" cy="6045200"/>
          </a:xfrm>
          <a:prstGeom prst="rect">
            <a:avLst/>
          </a:prstGeom>
          <a:solidFill>
            <a:srgbClr val="30C58E"/>
          </a:solidFill>
        </p:spPr>
      </p:pic>
      <p:pic>
        <p:nvPicPr>
          <p:cNvPr id="14" name="图片 13" descr="3"/>
          <p:cNvPicPr>
            <a:picLocks noChangeAspect="1"/>
          </p:cNvPicPr>
          <p:nvPr/>
        </p:nvPicPr>
        <p:blipFill>
          <a:blip r:embed="rId6">
            <a:alphaModFix amt="40000"/>
          </a:blip>
          <a:stretch>
            <a:fillRect/>
          </a:stretch>
        </p:blipFill>
        <p:spPr>
          <a:xfrm>
            <a:off x="1181100" y="1750695"/>
            <a:ext cx="9436100" cy="3940175"/>
          </a:xfrm>
          <a:prstGeom prst="rect">
            <a:avLst/>
          </a:prstGeom>
        </p:spPr>
      </p:pic>
      <p:grpSp>
        <p:nvGrpSpPr>
          <p:cNvPr id="88" name="组合 87"/>
          <p:cNvGrpSpPr/>
          <p:nvPr/>
        </p:nvGrpSpPr>
        <p:grpSpPr>
          <a:xfrm>
            <a:off x="10487660" y="6413500"/>
            <a:ext cx="1380490" cy="254000"/>
            <a:chOff x="16516" y="10100"/>
            <a:chExt cx="2174" cy="400"/>
          </a:xfrm>
        </p:grpSpPr>
        <p:sp>
          <p:nvSpPr>
            <p:cNvPr id="89" name="文本框 88"/>
            <p:cNvSpPr txBox="1"/>
            <p:nvPr/>
          </p:nvSpPr>
          <p:spPr>
            <a:xfrm>
              <a:off x="16688" y="10100"/>
              <a:ext cx="2002" cy="401"/>
            </a:xfrm>
            <a:prstGeom prst="rect">
              <a:avLst/>
            </a:prstGeom>
            <a:noFill/>
          </p:spPr>
          <p:txBody>
            <a:bodyPr wrap="square" rtlCol="0">
              <a:noAutofit/>
            </a:bodyPr>
            <a:lstStyle/>
            <a:p>
              <a:r>
                <a:rPr lang="zh-CN" altLang="en-US" sz="900">
                  <a:solidFill>
                    <a:prstClr val="black">
                      <a:lumMod val="65000"/>
                      <a:lumOff val="35000"/>
                    </a:prstClr>
                  </a:solidFill>
                  <a:latin typeface="Roboto Light" panose="02000000000000000000" charset="0"/>
                  <a:cs typeface="Roboto Light" panose="02000000000000000000" charset="0"/>
                </a:rPr>
                <a:t>Make Sensing Matter</a:t>
              </a:r>
            </a:p>
          </p:txBody>
        </p:sp>
        <p:pic>
          <p:nvPicPr>
            <p:cNvPr id="90" name="图片 89" descr="资源 1"/>
            <p:cNvPicPr>
              <a:picLocks noChangeAspect="1"/>
            </p:cNvPicPr>
            <p:nvPr/>
          </p:nvPicPr>
          <p:blipFill>
            <a:blip r:embed="rId7"/>
            <a:stretch>
              <a:fillRect/>
            </a:stretch>
          </p:blipFill>
          <p:spPr>
            <a:xfrm>
              <a:off x="16516" y="10213"/>
              <a:ext cx="178" cy="147"/>
            </a:xfrm>
            <a:prstGeom prst="rect">
              <a:avLst/>
            </a:prstGeom>
          </p:spPr>
        </p:pic>
      </p:grpSp>
      <p:sp>
        <p:nvSpPr>
          <p:cNvPr id="49" name="TextBox 13"/>
          <p:cNvSpPr txBox="1"/>
          <p:nvPr>
            <p:custDataLst>
              <p:tags r:id="rId1"/>
            </p:custDataLst>
          </p:nvPr>
        </p:nvSpPr>
        <p:spPr>
          <a:xfrm>
            <a:off x="474345" y="410845"/>
            <a:ext cx="3500120" cy="615950"/>
          </a:xfrm>
          <a:prstGeom prst="rect">
            <a:avLst/>
          </a:prstGeom>
          <a:noFill/>
        </p:spPr>
        <p:txBody>
          <a:bodyPr wrap="square" rtlCol="0">
            <a:noAutofit/>
          </a:bodyPr>
          <a:lstStyle/>
          <a:p>
            <a:r>
              <a:rPr lang="en-US" altLang="es-ES" sz="3600" kern="0" dirty="0">
                <a:solidFill>
                  <a:prstClr val="black">
                    <a:lumMod val="85000"/>
                    <a:lumOff val="15000"/>
                  </a:prstClr>
                </a:solidFill>
                <a:latin typeface="Roboto Medium" panose="02000000000000000000" charset="0"/>
                <a:cs typeface="Roboto Medium" panose="02000000000000000000" charset="0"/>
                <a:sym typeface="+mn-ea"/>
              </a:rPr>
              <a:t>Smart City</a:t>
            </a:r>
          </a:p>
          <a:p>
            <a:endParaRPr lang="en-US" altLang="es-ES" sz="3600" kern="0" dirty="0">
              <a:solidFill>
                <a:prstClr val="black">
                  <a:lumMod val="85000"/>
                  <a:lumOff val="15000"/>
                </a:prstClr>
              </a:solidFill>
              <a:latin typeface="Roboto Medium" panose="02000000000000000000" charset="0"/>
              <a:cs typeface="Roboto Medium" panose="02000000000000000000" charset="0"/>
              <a:sym typeface="+mn-ea"/>
            </a:endParaRPr>
          </a:p>
        </p:txBody>
      </p:sp>
      <p:pic>
        <p:nvPicPr>
          <p:cNvPr id="102" name="图片 101" descr="资源 1"/>
          <p:cNvPicPr>
            <a:picLocks noChangeAspect="1"/>
          </p:cNvPicPr>
          <p:nvPr/>
        </p:nvPicPr>
        <p:blipFill>
          <a:blip r:embed="rId8"/>
          <a:stretch>
            <a:fillRect/>
          </a:stretch>
        </p:blipFill>
        <p:spPr>
          <a:xfrm>
            <a:off x="10471785" y="347980"/>
            <a:ext cx="1333500" cy="365760"/>
          </a:xfrm>
          <a:prstGeom prst="rect">
            <a:avLst/>
          </a:prstGeom>
        </p:spPr>
      </p:pic>
      <p:grpSp>
        <p:nvGrpSpPr>
          <p:cNvPr id="31" name="组合 30"/>
          <p:cNvGrpSpPr/>
          <p:nvPr/>
        </p:nvGrpSpPr>
        <p:grpSpPr>
          <a:xfrm>
            <a:off x="474345" y="1141730"/>
            <a:ext cx="11003280" cy="521970"/>
            <a:chOff x="747" y="1798"/>
            <a:chExt cx="17328" cy="822"/>
          </a:xfrm>
        </p:grpSpPr>
        <p:cxnSp>
          <p:nvCxnSpPr>
            <p:cNvPr id="3" name="直接连接符 2"/>
            <p:cNvCxnSpPr/>
            <p:nvPr/>
          </p:nvCxnSpPr>
          <p:spPr>
            <a:xfrm>
              <a:off x="891" y="2411"/>
              <a:ext cx="17184" cy="0"/>
            </a:xfrm>
            <a:prstGeom prst="line">
              <a:avLst/>
            </a:prstGeom>
            <a:ln w="0">
              <a:solidFill>
                <a:schemeClr val="bg1">
                  <a:lumMod val="75000"/>
                </a:schemeClr>
              </a:solidFill>
            </a:ln>
          </p:spPr>
          <p:style>
            <a:lnRef idx="2">
              <a:schemeClr val="accent1"/>
            </a:lnRef>
            <a:fillRef idx="0">
              <a:srgbClr val="FFFFFF"/>
            </a:fillRef>
            <a:effectRef idx="0">
              <a:srgbClr val="FFFFFF"/>
            </a:effectRef>
            <a:fontRef idx="minor">
              <a:schemeClr val="tx1"/>
            </a:fontRef>
          </p:style>
        </p:cxnSp>
        <p:sp>
          <p:nvSpPr>
            <p:cNvPr id="24" name="文本框 23">
              <a:hlinkClick r:id="rId9" action="ppaction://hlinksldjump"/>
            </p:cNvPr>
            <p:cNvSpPr txBox="1"/>
            <p:nvPr/>
          </p:nvSpPr>
          <p:spPr>
            <a:xfrm>
              <a:off x="747" y="1913"/>
              <a:ext cx="2892" cy="386"/>
            </a:xfrm>
            <a:prstGeom prst="rect">
              <a:avLst/>
            </a:prstGeom>
            <a:noFill/>
          </p:spPr>
          <p:txBody>
            <a:bodyPr wrap="square" rtlCol="0">
              <a:spAutoFit/>
            </a:bodyPr>
            <a:lstStyle/>
            <a:p>
              <a:pPr algn="ctr"/>
              <a:r>
                <a:rPr lang="en-US" altLang="es-ES" sz="1000" kern="0" dirty="0">
                  <a:solidFill>
                    <a:srgbClr val="262626"/>
                  </a:solidFill>
                  <a:latin typeface="Roboto" charset="0"/>
                  <a:cs typeface="Roboto" charset="0"/>
                  <a:sym typeface="+mn-ea"/>
                </a:rPr>
                <a:t>Empowering Smart Building</a:t>
              </a:r>
            </a:p>
          </p:txBody>
        </p:sp>
        <p:sp>
          <p:nvSpPr>
            <p:cNvPr id="141" name="文本框 140">
              <a:hlinkClick r:id="rId9" action="ppaction://hlinksldjump"/>
            </p:cNvPr>
            <p:cNvSpPr txBox="1"/>
            <p:nvPr/>
          </p:nvSpPr>
          <p:spPr>
            <a:xfrm>
              <a:off x="3610" y="1913"/>
              <a:ext cx="2892" cy="386"/>
            </a:xfrm>
            <a:prstGeom prst="rect">
              <a:avLst/>
            </a:prstGeom>
            <a:noFill/>
          </p:spPr>
          <p:txBody>
            <a:bodyPr wrap="square" rtlCol="0">
              <a:spAutoFit/>
            </a:bodyPr>
            <a:lstStyle/>
            <a:p>
              <a:pPr algn="ctr"/>
              <a:r>
                <a:rPr lang="en-US" altLang="es-ES" sz="1000" kern="0" dirty="0">
                  <a:solidFill>
                    <a:srgbClr val="262626"/>
                  </a:solidFill>
                  <a:latin typeface="Roboto" charset="0"/>
                  <a:cs typeface="Roboto" charset="0"/>
                  <a:sym typeface="+mn-ea"/>
                </a:rPr>
                <a:t>Empowering Smart Retail</a:t>
              </a:r>
            </a:p>
          </p:txBody>
        </p:sp>
        <p:grpSp>
          <p:nvGrpSpPr>
            <p:cNvPr id="2" name="组合 1"/>
            <p:cNvGrpSpPr/>
            <p:nvPr/>
          </p:nvGrpSpPr>
          <p:grpSpPr>
            <a:xfrm>
              <a:off x="6507" y="1798"/>
              <a:ext cx="3873" cy="624"/>
              <a:chOff x="485" y="1798"/>
              <a:chExt cx="3873" cy="624"/>
            </a:xfrm>
          </p:grpSpPr>
          <p:sp>
            <p:nvSpPr>
              <p:cNvPr id="4" name="平行四边形 3"/>
              <p:cNvSpPr/>
              <p:nvPr/>
            </p:nvSpPr>
            <p:spPr>
              <a:xfrm>
                <a:off x="485" y="1798"/>
                <a:ext cx="3873" cy="624"/>
              </a:xfrm>
              <a:prstGeom prst="parallelogram">
                <a:avLst>
                  <a:gd name="adj" fmla="val 21314"/>
                </a:avLst>
              </a:prstGeom>
              <a:solidFill>
                <a:srgbClr val="029DF4"/>
              </a:solidFill>
              <a:ln w="9525">
                <a:noFill/>
              </a:ln>
              <a:effectLst>
                <a:reflection blurRad="6350" stA="52000" endA="300" endPos="35000" dir="5400000" sy="-100000" algn="bl" rotWithShape="0"/>
              </a:effec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6" name="文本框 5"/>
              <p:cNvSpPr txBox="1"/>
              <p:nvPr/>
            </p:nvSpPr>
            <p:spPr>
              <a:xfrm>
                <a:off x="599" y="1876"/>
                <a:ext cx="3618" cy="434"/>
              </a:xfrm>
              <a:prstGeom prst="rect">
                <a:avLst/>
              </a:prstGeom>
              <a:noFill/>
            </p:spPr>
            <p:txBody>
              <a:bodyPr wrap="square" rtlCol="0">
                <a:spAutoFit/>
              </a:bodyPr>
              <a:lstStyle/>
              <a:p>
                <a:pPr algn="ctr"/>
                <a:r>
                  <a:rPr lang="en-US" altLang="es-ES" sz="1200" kern="0" dirty="0">
                    <a:solidFill>
                      <a:prstClr val="white"/>
                    </a:solidFill>
                    <a:latin typeface="Roboto Medium" panose="02000000000000000000" charset="0"/>
                    <a:cs typeface="Roboto Medium" panose="02000000000000000000" charset="0"/>
                    <a:sym typeface="+mn-ea"/>
                  </a:rPr>
                  <a:t>Empowering Smart City</a:t>
                </a:r>
              </a:p>
            </p:txBody>
          </p:sp>
        </p:grpSp>
        <p:cxnSp>
          <p:nvCxnSpPr>
            <p:cNvPr id="7" name="直接连接符 6"/>
            <p:cNvCxnSpPr/>
            <p:nvPr/>
          </p:nvCxnSpPr>
          <p:spPr>
            <a:xfrm flipH="1">
              <a:off x="3547" y="1847"/>
              <a:ext cx="104" cy="501"/>
            </a:xfrm>
            <a:prstGeom prst="line">
              <a:avLst/>
            </a:prstGeom>
            <a:ln w="0">
              <a:solidFill>
                <a:schemeClr val="bg1">
                  <a:lumMod val="75000"/>
                </a:schemeClr>
              </a:solidFill>
            </a:ln>
          </p:spPr>
          <p:style>
            <a:lnRef idx="2">
              <a:schemeClr val="accent1"/>
            </a:lnRef>
            <a:fillRef idx="0">
              <a:srgbClr val="FFFFFF"/>
            </a:fillRef>
            <a:effectRef idx="0">
              <a:srgbClr val="FFFFFF"/>
            </a:effectRef>
            <a:fontRef idx="minor">
              <a:schemeClr val="tx1"/>
            </a:fontRef>
          </p:style>
        </p:cxnSp>
        <p:sp>
          <p:nvSpPr>
            <p:cNvPr id="8" name="任意多边形 7"/>
            <p:cNvSpPr/>
            <p:nvPr/>
          </p:nvSpPr>
          <p:spPr>
            <a:xfrm>
              <a:off x="8187" y="2331"/>
              <a:ext cx="293" cy="289"/>
            </a:xfrm>
            <a:custGeom>
              <a:avLst/>
              <a:gdLst>
                <a:gd name="connsiteX0" fmla="*/ 0 w 293"/>
                <a:gd name="connsiteY0" fmla="*/ 0 h 289"/>
                <a:gd name="connsiteX1" fmla="*/ 145 w 293"/>
                <a:gd name="connsiteY1" fmla="*/ 289 h 289"/>
                <a:gd name="connsiteX2" fmla="*/ 293 w 293"/>
                <a:gd name="connsiteY2" fmla="*/ 24 h 289"/>
                <a:gd name="connsiteX3" fmla="*/ 116 w 293"/>
                <a:gd name="connsiteY3" fmla="*/ 72 h 289"/>
                <a:gd name="connsiteX4" fmla="*/ 0 w 293"/>
                <a:gd name="connsiteY4" fmla="*/ 0 h 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 h="289">
                  <a:moveTo>
                    <a:pt x="0" y="0"/>
                  </a:moveTo>
                  <a:lnTo>
                    <a:pt x="145" y="289"/>
                  </a:lnTo>
                  <a:lnTo>
                    <a:pt x="293" y="24"/>
                  </a:lnTo>
                  <a:lnTo>
                    <a:pt x="116" y="72"/>
                  </a:lnTo>
                  <a:lnTo>
                    <a:pt x="0" y="0"/>
                  </a:lnTo>
                  <a:close/>
                </a:path>
              </a:pathLst>
            </a:custGeom>
            <a:solidFill>
              <a:srgbClr val="029DF4"/>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grpSp>
      <p:grpSp>
        <p:nvGrpSpPr>
          <p:cNvPr id="25" name="组合 24"/>
          <p:cNvGrpSpPr/>
          <p:nvPr/>
        </p:nvGrpSpPr>
        <p:grpSpPr>
          <a:xfrm rot="5400000">
            <a:off x="6677310" y="2997550"/>
            <a:ext cx="1510095" cy="67945"/>
            <a:chOff x="2905" y="6503"/>
            <a:chExt cx="2637" cy="119"/>
          </a:xfrm>
        </p:grpSpPr>
        <p:cxnSp>
          <p:nvCxnSpPr>
            <p:cNvPr id="32" name="直接连接符 31"/>
            <p:cNvCxnSpPr/>
            <p:nvPr/>
          </p:nvCxnSpPr>
          <p:spPr>
            <a:xfrm>
              <a:off x="2905" y="6563"/>
              <a:ext cx="2486" cy="0"/>
            </a:xfrm>
            <a:prstGeom prst="line">
              <a:avLst/>
            </a:prstGeom>
            <a:ln w="6350">
              <a:solidFill>
                <a:schemeClr val="bg2">
                  <a:lumMod val="25000"/>
                </a:schemeClr>
              </a:solidFill>
            </a:ln>
          </p:spPr>
          <p:style>
            <a:lnRef idx="2">
              <a:schemeClr val="accent1"/>
            </a:lnRef>
            <a:fillRef idx="0">
              <a:srgbClr val="FFFFFF"/>
            </a:fillRef>
            <a:effectRef idx="0">
              <a:srgbClr val="FFFFFF"/>
            </a:effectRef>
            <a:fontRef idx="minor">
              <a:schemeClr val="tx1"/>
            </a:fontRef>
          </p:style>
        </p:cxnSp>
        <p:sp>
          <p:nvSpPr>
            <p:cNvPr id="35" name="椭圆 34"/>
            <p:cNvSpPr/>
            <p:nvPr/>
          </p:nvSpPr>
          <p:spPr>
            <a:xfrm>
              <a:off x="5423" y="6503"/>
              <a:ext cx="119" cy="119"/>
            </a:xfrm>
            <a:prstGeom prst="ellipse">
              <a:avLst/>
            </a:prstGeom>
            <a:solidFill>
              <a:srgbClr val="0D489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grpSp>
      <p:sp>
        <p:nvSpPr>
          <p:cNvPr id="52" name="文本框 51"/>
          <p:cNvSpPr txBox="1"/>
          <p:nvPr/>
        </p:nvSpPr>
        <p:spPr>
          <a:xfrm>
            <a:off x="2291715" y="2723515"/>
            <a:ext cx="2541905" cy="213995"/>
          </a:xfrm>
          <a:prstGeom prst="rect">
            <a:avLst/>
          </a:prstGeom>
          <a:noFill/>
        </p:spPr>
        <p:txBody>
          <a:bodyPr wrap="square" rtlCol="0">
            <a:spAutoFit/>
          </a:bodyPr>
          <a:lstStyle/>
          <a:p>
            <a:pPr>
              <a:lnSpc>
                <a:spcPct val="80000"/>
              </a:lnSpc>
              <a:buFont typeface="Arial" panose="020B0604020202020204" pitchFamily="34" charset="0"/>
              <a:buNone/>
            </a:pPr>
            <a:r>
              <a:rPr sz="1000" kern="0" dirty="0">
                <a:solidFill>
                  <a:srgbClr val="E7E6E6">
                    <a:lumMod val="25000"/>
                  </a:srgbClr>
                </a:solidFill>
                <a:latin typeface="Roboto" charset="0"/>
                <a:cs typeface="Roboto" charset="0"/>
                <a:sym typeface="+mn-ea"/>
              </a:rPr>
              <a:t>Intelligent upgrade &amp; Smart metering</a:t>
            </a:r>
          </a:p>
        </p:txBody>
      </p:sp>
      <p:sp>
        <p:nvSpPr>
          <p:cNvPr id="54" name="文本框 53"/>
          <p:cNvSpPr txBox="1"/>
          <p:nvPr/>
        </p:nvSpPr>
        <p:spPr>
          <a:xfrm>
            <a:off x="7567930" y="2250440"/>
            <a:ext cx="1455420" cy="337185"/>
          </a:xfrm>
          <a:prstGeom prst="rect">
            <a:avLst/>
          </a:prstGeom>
          <a:noFill/>
        </p:spPr>
        <p:txBody>
          <a:bodyPr wrap="square" rtlCol="0">
            <a:spAutoFit/>
          </a:bodyPr>
          <a:lstStyle/>
          <a:p>
            <a:pPr>
              <a:lnSpc>
                <a:spcPct val="80000"/>
              </a:lnSpc>
              <a:buFont typeface="Arial" panose="020B0604020202020204" pitchFamily="34" charset="0"/>
              <a:buNone/>
            </a:pPr>
            <a:r>
              <a:rPr lang="en-US" altLang="zh-CN" sz="1000" kern="0" dirty="0">
                <a:solidFill>
                  <a:srgbClr val="E7E6E6">
                    <a:lumMod val="25000"/>
                  </a:srgbClr>
                </a:solidFill>
                <a:latin typeface="Roboto" charset="0"/>
                <a:cs typeface="Roboto" charset="0"/>
                <a:sym typeface="+mn-ea"/>
              </a:rPr>
              <a:t>Smart Irrigation &amp; Smart Agriculture</a:t>
            </a:r>
          </a:p>
        </p:txBody>
      </p:sp>
      <p:grpSp>
        <p:nvGrpSpPr>
          <p:cNvPr id="57" name="组合 56"/>
          <p:cNvGrpSpPr/>
          <p:nvPr/>
        </p:nvGrpSpPr>
        <p:grpSpPr>
          <a:xfrm>
            <a:off x="8117840" y="4705985"/>
            <a:ext cx="2247265" cy="245110"/>
            <a:chOff x="2846" y="4425"/>
            <a:chExt cx="3539" cy="386"/>
          </a:xfrm>
        </p:grpSpPr>
        <p:sp>
          <p:nvSpPr>
            <p:cNvPr id="97" name="文本框 96"/>
            <p:cNvSpPr txBox="1"/>
            <p:nvPr/>
          </p:nvSpPr>
          <p:spPr>
            <a:xfrm>
              <a:off x="2965" y="4425"/>
              <a:ext cx="3420" cy="386"/>
            </a:xfrm>
            <a:prstGeom prst="rect">
              <a:avLst/>
            </a:prstGeom>
            <a:noFill/>
          </p:spPr>
          <p:txBody>
            <a:bodyPr wrap="square" rtlCol="0">
              <a:spAutoFit/>
            </a:bodyPr>
            <a:lstStyle/>
            <a:p>
              <a:r>
                <a:rPr lang="zh-CN" altLang="es-ES" sz="1000" kern="0" dirty="0">
                  <a:solidFill>
                    <a:srgbClr val="262626"/>
                  </a:solidFill>
                  <a:latin typeface="Roboto" charset="0"/>
                  <a:cs typeface="Roboto" charset="0"/>
                  <a:sym typeface="+mn-ea"/>
                </a:rPr>
                <a:t>Distance measurement </a:t>
              </a:r>
            </a:p>
          </p:txBody>
        </p:sp>
        <p:sp>
          <p:nvSpPr>
            <p:cNvPr id="55" name="平行四边形 54"/>
            <p:cNvSpPr/>
            <p:nvPr/>
          </p:nvSpPr>
          <p:spPr>
            <a:xfrm>
              <a:off x="2846" y="4563"/>
              <a:ext cx="119" cy="119"/>
            </a:xfrm>
            <a:prstGeom prst="parallelogram">
              <a:avLst/>
            </a:prstGeom>
            <a:solidFill>
              <a:srgbClr val="029DF4"/>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grpSp>
      <p:grpSp>
        <p:nvGrpSpPr>
          <p:cNvPr id="26" name="组合 25"/>
          <p:cNvGrpSpPr/>
          <p:nvPr/>
        </p:nvGrpSpPr>
        <p:grpSpPr>
          <a:xfrm>
            <a:off x="3506470" y="5925185"/>
            <a:ext cx="2641600" cy="290830"/>
            <a:chOff x="5522" y="9331"/>
            <a:chExt cx="4160" cy="458"/>
          </a:xfrm>
        </p:grpSpPr>
        <p:grpSp>
          <p:nvGrpSpPr>
            <p:cNvPr id="36" name="组合 35"/>
            <p:cNvGrpSpPr/>
            <p:nvPr/>
          </p:nvGrpSpPr>
          <p:grpSpPr>
            <a:xfrm>
              <a:off x="5522" y="9331"/>
              <a:ext cx="4160" cy="107"/>
              <a:chOff x="2081" y="6503"/>
              <a:chExt cx="4613" cy="119"/>
            </a:xfrm>
          </p:grpSpPr>
          <p:cxnSp>
            <p:nvCxnSpPr>
              <p:cNvPr id="43" name="直接连接符 42"/>
              <p:cNvCxnSpPr/>
              <p:nvPr/>
            </p:nvCxnSpPr>
            <p:spPr>
              <a:xfrm>
                <a:off x="2081" y="6563"/>
                <a:ext cx="4567" cy="0"/>
              </a:xfrm>
              <a:prstGeom prst="line">
                <a:avLst/>
              </a:prstGeom>
              <a:ln w="6350">
                <a:solidFill>
                  <a:schemeClr val="bg2">
                    <a:lumMod val="25000"/>
                  </a:schemeClr>
                </a:solidFill>
              </a:ln>
            </p:spPr>
            <p:style>
              <a:lnRef idx="2">
                <a:schemeClr val="accent1"/>
              </a:lnRef>
              <a:fillRef idx="0">
                <a:srgbClr val="FFFFFF"/>
              </a:fillRef>
              <a:effectRef idx="0">
                <a:srgbClr val="FFFFFF"/>
              </a:effectRef>
              <a:fontRef idx="minor">
                <a:schemeClr val="tx1"/>
              </a:fontRef>
            </p:style>
          </p:cxnSp>
          <p:sp>
            <p:nvSpPr>
              <p:cNvPr id="50" name="椭圆 49"/>
              <p:cNvSpPr/>
              <p:nvPr/>
            </p:nvSpPr>
            <p:spPr>
              <a:xfrm>
                <a:off x="6575" y="6503"/>
                <a:ext cx="119" cy="119"/>
              </a:xfrm>
              <a:prstGeom prst="ellipse">
                <a:avLst/>
              </a:prstGeom>
              <a:solidFill>
                <a:srgbClr val="0D489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grpSp>
        <p:sp>
          <p:nvSpPr>
            <p:cNvPr id="51" name="文本框 50"/>
            <p:cNvSpPr txBox="1"/>
            <p:nvPr/>
          </p:nvSpPr>
          <p:spPr>
            <a:xfrm>
              <a:off x="5649" y="9403"/>
              <a:ext cx="3050" cy="386"/>
            </a:xfrm>
            <a:prstGeom prst="rect">
              <a:avLst/>
            </a:prstGeom>
            <a:noFill/>
          </p:spPr>
          <p:txBody>
            <a:bodyPr wrap="square" rtlCol="0">
              <a:spAutoFit/>
            </a:bodyPr>
            <a:lstStyle/>
            <a:p>
              <a:r>
                <a:rPr lang="en-US" altLang="zh-CN" sz="1000">
                  <a:solidFill>
                    <a:srgbClr val="E7E6E6">
                      <a:lumMod val="25000"/>
                    </a:srgbClr>
                  </a:solidFill>
                  <a:latin typeface="Roboto" charset="0"/>
                  <a:cs typeface="Roboto" charset="0"/>
                  <a:sym typeface="+mn-ea"/>
                </a:rPr>
                <a:t>Cold Chain &amp; Logistics</a:t>
              </a:r>
            </a:p>
          </p:txBody>
        </p:sp>
        <p:sp>
          <p:nvSpPr>
            <p:cNvPr id="78" name="平行四边形 77"/>
            <p:cNvSpPr/>
            <p:nvPr/>
          </p:nvSpPr>
          <p:spPr>
            <a:xfrm>
              <a:off x="5540" y="9536"/>
              <a:ext cx="119" cy="119"/>
            </a:xfrm>
            <a:prstGeom prst="parallelogram">
              <a:avLst/>
            </a:prstGeom>
            <a:solidFill>
              <a:srgbClr val="029DF4"/>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grpSp>
      <p:sp>
        <p:nvSpPr>
          <p:cNvPr id="81" name="平行四边形 80"/>
          <p:cNvSpPr/>
          <p:nvPr/>
        </p:nvSpPr>
        <p:spPr>
          <a:xfrm>
            <a:off x="7494270" y="2304415"/>
            <a:ext cx="75565" cy="75565"/>
          </a:xfrm>
          <a:prstGeom prst="parallelogram">
            <a:avLst/>
          </a:prstGeom>
          <a:solidFill>
            <a:srgbClr val="029DF4"/>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82" name="椭圆 81"/>
          <p:cNvSpPr/>
          <p:nvPr/>
        </p:nvSpPr>
        <p:spPr>
          <a:xfrm>
            <a:off x="6012548" y="3681369"/>
            <a:ext cx="68146" cy="68146"/>
          </a:xfrm>
          <a:prstGeom prst="ellipse">
            <a:avLst/>
          </a:prstGeom>
          <a:solidFill>
            <a:srgbClr val="0D489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grpSp>
        <p:nvGrpSpPr>
          <p:cNvPr id="110" name="组合 109"/>
          <p:cNvGrpSpPr/>
          <p:nvPr/>
        </p:nvGrpSpPr>
        <p:grpSpPr>
          <a:xfrm>
            <a:off x="2205990" y="2446020"/>
            <a:ext cx="2722880" cy="245110"/>
            <a:chOff x="3259" y="4381"/>
            <a:chExt cx="4288" cy="386"/>
          </a:xfrm>
        </p:grpSpPr>
        <p:sp>
          <p:nvSpPr>
            <p:cNvPr id="113" name="文本框 112"/>
            <p:cNvSpPr txBox="1"/>
            <p:nvPr/>
          </p:nvSpPr>
          <p:spPr>
            <a:xfrm>
              <a:off x="3378" y="4381"/>
              <a:ext cx="4169" cy="386"/>
            </a:xfrm>
            <a:prstGeom prst="rect">
              <a:avLst/>
            </a:prstGeom>
            <a:noFill/>
          </p:spPr>
          <p:txBody>
            <a:bodyPr wrap="square" rtlCol="0">
              <a:spAutoFit/>
            </a:bodyPr>
            <a:lstStyle/>
            <a:p>
              <a:r>
                <a:rPr lang="zh-CN" altLang="es-ES" sz="1000" kern="0" dirty="0">
                  <a:solidFill>
                    <a:srgbClr val="262626"/>
                  </a:solidFill>
                  <a:latin typeface="Roboto" charset="0"/>
                  <a:cs typeface="Roboto" charset="0"/>
                  <a:sym typeface="+mn-ea"/>
                </a:rPr>
                <a:t>Public Utilities Management</a:t>
              </a:r>
            </a:p>
          </p:txBody>
        </p:sp>
        <p:sp>
          <p:nvSpPr>
            <p:cNvPr id="118" name="平行四边形 117"/>
            <p:cNvSpPr/>
            <p:nvPr/>
          </p:nvSpPr>
          <p:spPr>
            <a:xfrm>
              <a:off x="3259" y="4519"/>
              <a:ext cx="119" cy="119"/>
            </a:xfrm>
            <a:prstGeom prst="parallelogram">
              <a:avLst/>
            </a:prstGeom>
            <a:solidFill>
              <a:srgbClr val="029DF4"/>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grpSp>
      <p:cxnSp>
        <p:nvCxnSpPr>
          <p:cNvPr id="119" name="肘形连接符 118"/>
          <p:cNvCxnSpPr/>
          <p:nvPr/>
        </p:nvCxnSpPr>
        <p:spPr>
          <a:xfrm rot="10800000" flipV="1">
            <a:off x="6558280" y="4951095"/>
            <a:ext cx="3119120" cy="421640"/>
          </a:xfrm>
          <a:prstGeom prst="bentConnector3">
            <a:avLst>
              <a:gd name="adj1" fmla="val 86217"/>
            </a:avLst>
          </a:prstGeom>
          <a:ln w="6350">
            <a:solidFill>
              <a:schemeClr val="bg2">
                <a:lumMod val="25000"/>
              </a:schemeClr>
            </a:solidFill>
          </a:ln>
        </p:spPr>
        <p:style>
          <a:lnRef idx="2">
            <a:schemeClr val="accent1"/>
          </a:lnRef>
          <a:fillRef idx="0">
            <a:srgbClr val="FFFFFF"/>
          </a:fillRef>
          <a:effectRef idx="0">
            <a:srgbClr val="FFFFFF"/>
          </a:effectRef>
          <a:fontRef idx="minor">
            <a:schemeClr val="tx1"/>
          </a:fontRef>
        </p:style>
      </p:cxnSp>
      <p:cxnSp>
        <p:nvCxnSpPr>
          <p:cNvPr id="129" name="肘形连接符 128"/>
          <p:cNvCxnSpPr/>
          <p:nvPr/>
        </p:nvCxnSpPr>
        <p:spPr>
          <a:xfrm>
            <a:off x="2132965" y="2691130"/>
            <a:ext cx="2849880" cy="1581150"/>
          </a:xfrm>
          <a:prstGeom prst="bentConnector3">
            <a:avLst>
              <a:gd name="adj1" fmla="val 99754"/>
            </a:avLst>
          </a:prstGeom>
          <a:ln w="6350">
            <a:solidFill>
              <a:schemeClr val="bg2">
                <a:lumMod val="25000"/>
              </a:schemeClr>
            </a:solidFill>
          </a:ln>
        </p:spPr>
        <p:style>
          <a:lnRef idx="2">
            <a:schemeClr val="accent1"/>
          </a:lnRef>
          <a:fillRef idx="0">
            <a:srgbClr val="FFFFFF"/>
          </a:fillRef>
          <a:effectRef idx="0">
            <a:srgbClr val="FFFFFF"/>
          </a:effectRef>
          <a:fontRef idx="minor">
            <a:schemeClr val="tx1"/>
          </a:fontRef>
        </p:style>
      </p:cxnSp>
      <p:sp>
        <p:nvSpPr>
          <p:cNvPr id="140" name="椭圆 139"/>
          <p:cNvSpPr/>
          <p:nvPr/>
        </p:nvSpPr>
        <p:spPr>
          <a:xfrm>
            <a:off x="4928603" y="4214134"/>
            <a:ext cx="68146" cy="68146"/>
          </a:xfrm>
          <a:prstGeom prst="ellipse">
            <a:avLst/>
          </a:prstGeom>
          <a:solidFill>
            <a:srgbClr val="0D489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grpSp>
        <p:nvGrpSpPr>
          <p:cNvPr id="56" name="组合 55"/>
          <p:cNvGrpSpPr/>
          <p:nvPr/>
        </p:nvGrpSpPr>
        <p:grpSpPr>
          <a:xfrm>
            <a:off x="9792335" y="1847850"/>
            <a:ext cx="1643903" cy="1868170"/>
            <a:chOff x="15279" y="3107"/>
            <a:chExt cx="2380" cy="2705"/>
          </a:xfrm>
        </p:grpSpPr>
        <p:sp>
          <p:nvSpPr>
            <p:cNvPr id="71" name="椭圆 70"/>
            <p:cNvSpPr/>
            <p:nvPr/>
          </p:nvSpPr>
          <p:spPr>
            <a:xfrm>
              <a:off x="15519" y="3188"/>
              <a:ext cx="1974" cy="1974"/>
            </a:xfrm>
            <a:prstGeom prst="ellipse">
              <a:avLst/>
            </a:prstGeom>
            <a:solidFill>
              <a:srgbClr val="FEFFFF"/>
            </a:solidFill>
            <a:ln w="12700">
              <a:solidFill>
                <a:srgbClr val="029DF4"/>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grpSp>
          <p:nvGrpSpPr>
            <p:cNvPr id="74" name="组合 73"/>
            <p:cNvGrpSpPr/>
            <p:nvPr/>
          </p:nvGrpSpPr>
          <p:grpSpPr>
            <a:xfrm>
              <a:off x="15279" y="5320"/>
              <a:ext cx="2380" cy="492"/>
              <a:chOff x="14585" y="5012"/>
              <a:chExt cx="2380" cy="492"/>
            </a:xfrm>
          </p:grpSpPr>
          <p:sp>
            <p:nvSpPr>
              <p:cNvPr id="75" name="平行四边形 74"/>
              <p:cNvSpPr/>
              <p:nvPr/>
            </p:nvSpPr>
            <p:spPr>
              <a:xfrm>
                <a:off x="14725" y="5012"/>
                <a:ext cx="2240" cy="424"/>
              </a:xfrm>
              <a:prstGeom prst="parallelogram">
                <a:avLst>
                  <a:gd name="adj" fmla="val 21314"/>
                </a:avLst>
              </a:prstGeom>
              <a:solidFill>
                <a:srgbClr val="029DF4"/>
              </a:solidFill>
              <a:ln w="9525">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76" name="平行四边形 75"/>
              <p:cNvSpPr/>
              <p:nvPr/>
            </p:nvSpPr>
            <p:spPr>
              <a:xfrm>
                <a:off x="14585" y="5012"/>
                <a:ext cx="1648" cy="424"/>
              </a:xfrm>
              <a:prstGeom prst="parallelogram">
                <a:avLst>
                  <a:gd name="adj" fmla="val 21314"/>
                </a:avLst>
              </a:prstGeom>
              <a:solidFill>
                <a:srgbClr val="029DF4">
                  <a:alpha val="46000"/>
                </a:srgbClr>
              </a:solidFill>
              <a:ln w="9525">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77" name="圆角矩形 76"/>
              <p:cNvSpPr/>
              <p:nvPr/>
            </p:nvSpPr>
            <p:spPr>
              <a:xfrm>
                <a:off x="14747" y="5034"/>
                <a:ext cx="2095" cy="470"/>
              </a:xfrm>
              <a:prstGeom prst="roundRect">
                <a:avLst/>
              </a:prstGeom>
              <a:no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lnSpc>
                    <a:spcPct val="80000"/>
                  </a:lnSpc>
                </a:pPr>
                <a:r>
                  <a:rPr lang="en-US" sz="1000">
                    <a:solidFill>
                      <a:prstClr val="white"/>
                    </a:solidFill>
                    <a:latin typeface="Roboto Medium" panose="02000000000000000000" charset="0"/>
                    <a:cs typeface="Roboto Medium" panose="02000000000000000000" charset="0"/>
                    <a:sym typeface="+mn-ea"/>
                  </a:rPr>
                  <a:t>EM500 </a:t>
                </a:r>
                <a:r>
                  <a:rPr lang="en-US" altLang="zh-CN" sz="1000">
                    <a:solidFill>
                      <a:prstClr val="white"/>
                    </a:solidFill>
                    <a:latin typeface="Roboto Medium" panose="02000000000000000000" charset="0"/>
                    <a:cs typeface="Roboto Medium" panose="02000000000000000000" charset="0"/>
                    <a:sym typeface="+mn-ea"/>
                  </a:rPr>
                  <a:t>Series</a:t>
                </a:r>
              </a:p>
            </p:txBody>
          </p:sp>
        </p:grpSp>
        <p:sp>
          <p:nvSpPr>
            <p:cNvPr id="72" name="椭圆 71"/>
            <p:cNvSpPr/>
            <p:nvPr/>
          </p:nvSpPr>
          <p:spPr>
            <a:xfrm>
              <a:off x="15444" y="3107"/>
              <a:ext cx="2130" cy="2130"/>
            </a:xfrm>
            <a:prstGeom prst="ellipse">
              <a:avLst/>
            </a:prstGeom>
            <a:noFill/>
            <a:ln w="0">
              <a:solidFill>
                <a:srgbClr val="029DF4">
                  <a:alpha val="6500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grpSp>
      <p:grpSp>
        <p:nvGrpSpPr>
          <p:cNvPr id="143" name="组合 142"/>
          <p:cNvGrpSpPr/>
          <p:nvPr/>
        </p:nvGrpSpPr>
        <p:grpSpPr>
          <a:xfrm>
            <a:off x="9930130" y="4281805"/>
            <a:ext cx="1485900" cy="1838960"/>
            <a:chOff x="14506" y="2776"/>
            <a:chExt cx="2152" cy="2663"/>
          </a:xfrm>
        </p:grpSpPr>
        <p:sp>
          <p:nvSpPr>
            <p:cNvPr id="144" name="椭圆 143"/>
            <p:cNvSpPr/>
            <p:nvPr/>
          </p:nvSpPr>
          <p:spPr>
            <a:xfrm>
              <a:off x="14581" y="2857"/>
              <a:ext cx="1974" cy="1974"/>
            </a:xfrm>
            <a:prstGeom prst="ellipse">
              <a:avLst/>
            </a:prstGeom>
            <a:solidFill>
              <a:srgbClr val="FEFFFF"/>
            </a:solidFill>
            <a:ln w="12700">
              <a:solidFill>
                <a:srgbClr val="029DF4"/>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145" name="椭圆 144"/>
            <p:cNvSpPr/>
            <p:nvPr/>
          </p:nvSpPr>
          <p:spPr>
            <a:xfrm>
              <a:off x="14506" y="2776"/>
              <a:ext cx="2130" cy="2130"/>
            </a:xfrm>
            <a:prstGeom prst="ellipse">
              <a:avLst/>
            </a:prstGeom>
            <a:noFill/>
            <a:ln w="0">
              <a:solidFill>
                <a:srgbClr val="029DF4">
                  <a:alpha val="6500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grpSp>
          <p:nvGrpSpPr>
            <p:cNvPr id="146" name="组合 145"/>
            <p:cNvGrpSpPr/>
            <p:nvPr/>
          </p:nvGrpSpPr>
          <p:grpSpPr>
            <a:xfrm>
              <a:off x="14563" y="4969"/>
              <a:ext cx="2095" cy="470"/>
              <a:chOff x="14549" y="4992"/>
              <a:chExt cx="2095" cy="470"/>
            </a:xfrm>
          </p:grpSpPr>
          <p:sp>
            <p:nvSpPr>
              <p:cNvPr id="147" name="平行四边形 146"/>
              <p:cNvSpPr/>
              <p:nvPr/>
            </p:nvSpPr>
            <p:spPr>
              <a:xfrm>
                <a:off x="14725" y="5012"/>
                <a:ext cx="1782" cy="424"/>
              </a:xfrm>
              <a:prstGeom prst="parallelogram">
                <a:avLst>
                  <a:gd name="adj" fmla="val 21314"/>
                </a:avLst>
              </a:prstGeom>
              <a:solidFill>
                <a:srgbClr val="029DF4"/>
              </a:solidFill>
              <a:ln w="9525">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148" name="平行四边形 147"/>
              <p:cNvSpPr/>
              <p:nvPr/>
            </p:nvSpPr>
            <p:spPr>
              <a:xfrm>
                <a:off x="14585" y="5012"/>
                <a:ext cx="1648" cy="424"/>
              </a:xfrm>
              <a:prstGeom prst="parallelogram">
                <a:avLst>
                  <a:gd name="adj" fmla="val 21314"/>
                </a:avLst>
              </a:prstGeom>
              <a:solidFill>
                <a:srgbClr val="029DF4">
                  <a:alpha val="46000"/>
                </a:srgbClr>
              </a:solidFill>
              <a:ln w="9525">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149" name="圆角矩形 148"/>
              <p:cNvSpPr/>
              <p:nvPr/>
            </p:nvSpPr>
            <p:spPr>
              <a:xfrm>
                <a:off x="14549" y="4992"/>
                <a:ext cx="2095" cy="470"/>
              </a:xfrm>
              <a:prstGeom prst="roundRect">
                <a:avLst/>
              </a:prstGeom>
              <a:no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sz="1000">
                    <a:solidFill>
                      <a:prstClr val="white"/>
                    </a:solidFill>
                    <a:latin typeface="Roboto Medium" panose="02000000000000000000" charset="0"/>
                    <a:cs typeface="Roboto Medium" panose="02000000000000000000" charset="0"/>
                    <a:sym typeface="+mn-ea"/>
                  </a:rPr>
                  <a:t>EM400 Series</a:t>
                </a:r>
              </a:p>
            </p:txBody>
          </p:sp>
        </p:grpSp>
      </p:grpSp>
      <p:grpSp>
        <p:nvGrpSpPr>
          <p:cNvPr id="83" name="组合 82"/>
          <p:cNvGrpSpPr/>
          <p:nvPr/>
        </p:nvGrpSpPr>
        <p:grpSpPr>
          <a:xfrm>
            <a:off x="862965" y="4251367"/>
            <a:ext cx="1901825" cy="1846538"/>
            <a:chOff x="926" y="3028"/>
            <a:chExt cx="2754" cy="2674"/>
          </a:xfrm>
        </p:grpSpPr>
        <p:grpSp>
          <p:nvGrpSpPr>
            <p:cNvPr id="84" name="组合 83"/>
            <p:cNvGrpSpPr/>
            <p:nvPr/>
          </p:nvGrpSpPr>
          <p:grpSpPr>
            <a:xfrm rot="12720000">
              <a:off x="1217" y="3028"/>
              <a:ext cx="2130" cy="2130"/>
              <a:chOff x="1626" y="7057"/>
              <a:chExt cx="2130" cy="2130"/>
            </a:xfrm>
          </p:grpSpPr>
          <p:sp>
            <p:nvSpPr>
              <p:cNvPr id="85" name="椭圆 84"/>
              <p:cNvSpPr/>
              <p:nvPr/>
            </p:nvSpPr>
            <p:spPr>
              <a:xfrm>
                <a:off x="1701" y="7138"/>
                <a:ext cx="1974" cy="1974"/>
              </a:xfrm>
              <a:prstGeom prst="ellipse">
                <a:avLst/>
              </a:prstGeom>
              <a:solidFill>
                <a:srgbClr val="FEFFFF"/>
              </a:solidFill>
              <a:ln w="12700">
                <a:solidFill>
                  <a:srgbClr val="029DF4"/>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104" name="椭圆 103"/>
              <p:cNvSpPr/>
              <p:nvPr/>
            </p:nvSpPr>
            <p:spPr>
              <a:xfrm>
                <a:off x="1626" y="7057"/>
                <a:ext cx="2130" cy="2130"/>
              </a:xfrm>
              <a:prstGeom prst="ellipse">
                <a:avLst/>
              </a:prstGeom>
              <a:noFill/>
              <a:ln w="0">
                <a:solidFill>
                  <a:srgbClr val="029DF4">
                    <a:alpha val="6500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grpSp>
        <p:grpSp>
          <p:nvGrpSpPr>
            <p:cNvPr id="105" name="组合 104"/>
            <p:cNvGrpSpPr/>
            <p:nvPr/>
          </p:nvGrpSpPr>
          <p:grpSpPr>
            <a:xfrm>
              <a:off x="926" y="5232"/>
              <a:ext cx="2754" cy="470"/>
              <a:chOff x="14560" y="4979"/>
              <a:chExt cx="2754" cy="470"/>
            </a:xfrm>
          </p:grpSpPr>
          <p:sp>
            <p:nvSpPr>
              <p:cNvPr id="106" name="平行四边形 105"/>
              <p:cNvSpPr/>
              <p:nvPr/>
            </p:nvSpPr>
            <p:spPr>
              <a:xfrm>
                <a:off x="14725" y="5012"/>
                <a:ext cx="2436" cy="424"/>
              </a:xfrm>
              <a:prstGeom prst="parallelogram">
                <a:avLst>
                  <a:gd name="adj" fmla="val 21314"/>
                </a:avLst>
              </a:prstGeom>
              <a:solidFill>
                <a:srgbClr val="029DF4"/>
              </a:solidFill>
              <a:ln w="9525">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107" name="平行四边形 106"/>
              <p:cNvSpPr/>
              <p:nvPr/>
            </p:nvSpPr>
            <p:spPr>
              <a:xfrm>
                <a:off x="14585" y="5012"/>
                <a:ext cx="1648" cy="424"/>
              </a:xfrm>
              <a:prstGeom prst="parallelogram">
                <a:avLst>
                  <a:gd name="adj" fmla="val 21314"/>
                </a:avLst>
              </a:prstGeom>
              <a:solidFill>
                <a:srgbClr val="029DF4">
                  <a:alpha val="46000"/>
                </a:srgbClr>
              </a:solidFill>
              <a:ln w="9525">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108" name="圆角矩形 107"/>
              <p:cNvSpPr/>
              <p:nvPr/>
            </p:nvSpPr>
            <p:spPr>
              <a:xfrm>
                <a:off x="14560" y="4979"/>
                <a:ext cx="2754" cy="470"/>
              </a:xfrm>
              <a:prstGeom prst="roundRect">
                <a:avLst/>
              </a:prstGeom>
              <a:no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sz="1000">
                    <a:solidFill>
                      <a:prstClr val="white"/>
                    </a:solidFill>
                    <a:latin typeface="Roboto Medium" panose="02000000000000000000" charset="0"/>
                    <a:cs typeface="Roboto Medium" panose="02000000000000000000" charset="0"/>
                    <a:sym typeface="+mn-ea"/>
                  </a:rPr>
                  <a:t>Temperature </a:t>
                </a:r>
                <a:r>
                  <a:rPr sz="1000">
                    <a:solidFill>
                      <a:prstClr val="white"/>
                    </a:solidFill>
                    <a:latin typeface="Roboto Medium" panose="02000000000000000000" charset="0"/>
                    <a:cs typeface="Roboto Medium" panose="02000000000000000000" charset="0"/>
                    <a:sym typeface="+mn-ea"/>
                  </a:rPr>
                  <a:t>Series</a:t>
                </a:r>
              </a:p>
            </p:txBody>
          </p:sp>
        </p:grpSp>
      </p:grpSp>
      <p:grpSp>
        <p:nvGrpSpPr>
          <p:cNvPr id="9" name="组合 8"/>
          <p:cNvGrpSpPr/>
          <p:nvPr/>
        </p:nvGrpSpPr>
        <p:grpSpPr>
          <a:xfrm>
            <a:off x="327660" y="1673267"/>
            <a:ext cx="1901825" cy="1846538"/>
            <a:chOff x="926" y="3028"/>
            <a:chExt cx="2754" cy="2674"/>
          </a:xfrm>
        </p:grpSpPr>
        <p:grpSp>
          <p:nvGrpSpPr>
            <p:cNvPr id="11" name="组合 10"/>
            <p:cNvGrpSpPr/>
            <p:nvPr/>
          </p:nvGrpSpPr>
          <p:grpSpPr>
            <a:xfrm rot="12720000">
              <a:off x="1217" y="3028"/>
              <a:ext cx="2130" cy="2130"/>
              <a:chOff x="1626" y="7057"/>
              <a:chExt cx="2130" cy="2130"/>
            </a:xfrm>
          </p:grpSpPr>
          <p:sp>
            <p:nvSpPr>
              <p:cNvPr id="12" name="椭圆 11"/>
              <p:cNvSpPr/>
              <p:nvPr/>
            </p:nvSpPr>
            <p:spPr>
              <a:xfrm>
                <a:off x="1701" y="7138"/>
                <a:ext cx="1974" cy="1974"/>
              </a:xfrm>
              <a:prstGeom prst="ellipse">
                <a:avLst/>
              </a:prstGeom>
              <a:solidFill>
                <a:srgbClr val="FEFFFF"/>
              </a:solidFill>
              <a:ln w="12700">
                <a:solidFill>
                  <a:srgbClr val="029DF4"/>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15" name="椭圆 14"/>
              <p:cNvSpPr/>
              <p:nvPr/>
            </p:nvSpPr>
            <p:spPr>
              <a:xfrm>
                <a:off x="1626" y="7057"/>
                <a:ext cx="2130" cy="2130"/>
              </a:xfrm>
              <a:prstGeom prst="ellipse">
                <a:avLst/>
              </a:prstGeom>
              <a:noFill/>
              <a:ln w="0">
                <a:solidFill>
                  <a:srgbClr val="029DF4">
                    <a:alpha val="6500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a:solidFill>
                      <a:prstClr val="white"/>
                    </a:solidFill>
                  </a:rPr>
                  <a:t>[图片]</a:t>
                </a:r>
              </a:p>
            </p:txBody>
          </p:sp>
        </p:grpSp>
        <p:grpSp>
          <p:nvGrpSpPr>
            <p:cNvPr id="17" name="组合 16"/>
            <p:cNvGrpSpPr/>
            <p:nvPr/>
          </p:nvGrpSpPr>
          <p:grpSpPr>
            <a:xfrm>
              <a:off x="926" y="5232"/>
              <a:ext cx="2754" cy="470"/>
              <a:chOff x="14560" y="4979"/>
              <a:chExt cx="2754" cy="470"/>
            </a:xfrm>
          </p:grpSpPr>
          <p:sp>
            <p:nvSpPr>
              <p:cNvPr id="18" name="平行四边形 17"/>
              <p:cNvSpPr/>
              <p:nvPr/>
            </p:nvSpPr>
            <p:spPr>
              <a:xfrm>
                <a:off x="14725" y="5012"/>
                <a:ext cx="2436" cy="424"/>
              </a:xfrm>
              <a:prstGeom prst="parallelogram">
                <a:avLst>
                  <a:gd name="adj" fmla="val 21314"/>
                </a:avLst>
              </a:prstGeom>
              <a:solidFill>
                <a:srgbClr val="029DF4"/>
              </a:solidFill>
              <a:ln w="9525">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20" name="平行四边形 19"/>
              <p:cNvSpPr/>
              <p:nvPr/>
            </p:nvSpPr>
            <p:spPr>
              <a:xfrm>
                <a:off x="14585" y="5012"/>
                <a:ext cx="1648" cy="424"/>
              </a:xfrm>
              <a:prstGeom prst="parallelogram">
                <a:avLst>
                  <a:gd name="adj" fmla="val 21314"/>
                </a:avLst>
              </a:prstGeom>
              <a:solidFill>
                <a:srgbClr val="029DF4">
                  <a:alpha val="46000"/>
                </a:srgbClr>
              </a:solidFill>
              <a:ln w="9525">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22" name="圆角矩形 21"/>
              <p:cNvSpPr/>
              <p:nvPr/>
            </p:nvSpPr>
            <p:spPr>
              <a:xfrm>
                <a:off x="14560" y="4979"/>
                <a:ext cx="2754" cy="470"/>
              </a:xfrm>
              <a:prstGeom prst="roundRect">
                <a:avLst/>
              </a:prstGeom>
              <a:no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sz="1000">
                    <a:solidFill>
                      <a:prstClr val="white"/>
                    </a:solidFill>
                    <a:latin typeface="Roboto Medium" panose="02000000000000000000" charset="0"/>
                    <a:cs typeface="Roboto Medium" panose="02000000000000000000" charset="0"/>
                    <a:sym typeface="+mn-ea"/>
                  </a:rPr>
                  <a:t>UC </a:t>
                </a:r>
                <a:r>
                  <a:rPr sz="1000">
                    <a:solidFill>
                      <a:prstClr val="white"/>
                    </a:solidFill>
                    <a:latin typeface="Roboto Medium" panose="02000000000000000000" charset="0"/>
                    <a:cs typeface="Roboto Medium" panose="02000000000000000000" charset="0"/>
                    <a:sym typeface="+mn-ea"/>
                  </a:rPr>
                  <a:t>Series</a:t>
                </a:r>
              </a:p>
            </p:txBody>
          </p:sp>
        </p:grpSp>
      </p:grpSp>
      <p:pic>
        <p:nvPicPr>
          <p:cNvPr id="29" name="图片 28" descr="UC512_V3-2_20230922.4694"/>
          <p:cNvPicPr>
            <a:picLocks noChangeAspect="1"/>
          </p:cNvPicPr>
          <p:nvPr/>
        </p:nvPicPr>
        <p:blipFill>
          <a:blip r:embed="rId10"/>
          <a:srcRect l="12502" t="10768" r="21153" b="30937"/>
          <a:stretch>
            <a:fillRect/>
          </a:stretch>
        </p:blipFill>
        <p:spPr>
          <a:xfrm>
            <a:off x="427355" y="1915160"/>
            <a:ext cx="1696720" cy="775970"/>
          </a:xfrm>
          <a:prstGeom prst="rect">
            <a:avLst/>
          </a:prstGeom>
        </p:spPr>
      </p:pic>
      <p:pic>
        <p:nvPicPr>
          <p:cNvPr id="30" name="图片 29" descr="EM500-LGT .1574"/>
          <p:cNvPicPr>
            <a:picLocks noChangeAspect="1"/>
          </p:cNvPicPr>
          <p:nvPr>
            <p:custDataLst>
              <p:tags r:id="rId2"/>
            </p:custDataLst>
          </p:nvPr>
        </p:nvPicPr>
        <p:blipFill>
          <a:blip r:embed="rId11"/>
          <a:srcRect t="27407" r="871" b="39963"/>
          <a:stretch>
            <a:fillRect/>
          </a:stretch>
        </p:blipFill>
        <p:spPr>
          <a:xfrm>
            <a:off x="9817735" y="2379980"/>
            <a:ext cx="1583055" cy="372110"/>
          </a:xfrm>
          <a:prstGeom prst="rect">
            <a:avLst/>
          </a:prstGeom>
        </p:spPr>
      </p:pic>
      <p:pic>
        <p:nvPicPr>
          <p:cNvPr id="10" name="图片 9" descr="untitled.4677"/>
          <p:cNvPicPr>
            <a:picLocks noChangeAspect="1"/>
          </p:cNvPicPr>
          <p:nvPr/>
        </p:nvPicPr>
        <p:blipFill>
          <a:blip r:embed="rId12"/>
          <a:srcRect l="22230" t="34742" r="24937" b="36351"/>
          <a:stretch>
            <a:fillRect/>
          </a:stretch>
        </p:blipFill>
        <p:spPr>
          <a:xfrm>
            <a:off x="10011410" y="4801870"/>
            <a:ext cx="1365885" cy="405765"/>
          </a:xfrm>
          <a:prstGeom prst="rect">
            <a:avLst/>
          </a:prstGeom>
          <a:noFill/>
        </p:spPr>
      </p:pic>
      <p:pic>
        <p:nvPicPr>
          <p:cNvPr id="5" name="图片 4"/>
          <p:cNvPicPr/>
          <p:nvPr/>
        </p:nvPicPr>
        <p:blipFill>
          <a:blip r:embed="rId13"/>
          <a:stretch>
            <a:fillRect/>
          </a:stretch>
        </p:blipFill>
        <p:spPr>
          <a:xfrm>
            <a:off x="1180465" y="4801870"/>
            <a:ext cx="1270000" cy="405765"/>
          </a:xfrm>
          <a:prstGeom prst="rect">
            <a:avLst/>
          </a:prstGeom>
        </p:spPr>
      </p:pic>
      <p:sp>
        <p:nvSpPr>
          <p:cNvPr id="13" name="平行四边形 12"/>
          <p:cNvSpPr/>
          <p:nvPr/>
        </p:nvSpPr>
        <p:spPr>
          <a:xfrm>
            <a:off x="2190750" y="2780665"/>
            <a:ext cx="75565" cy="75565"/>
          </a:xfrm>
          <a:prstGeom prst="parallelogram">
            <a:avLst/>
          </a:prstGeom>
          <a:solidFill>
            <a:srgbClr val="029DF4"/>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Tree>
    <p:extLst>
      <p:ext uri="{BB962C8B-B14F-4D97-AF65-F5344CB8AC3E}">
        <p14:creationId xmlns:p14="http://schemas.microsoft.com/office/powerpoint/2010/main" val="27364733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descr="组 2"/>
          <p:cNvPicPr>
            <a:picLocks noChangeAspect="1"/>
          </p:cNvPicPr>
          <p:nvPr/>
        </p:nvPicPr>
        <p:blipFill>
          <a:blip r:embed="rId5"/>
          <a:stretch>
            <a:fillRect/>
          </a:stretch>
        </p:blipFill>
        <p:spPr>
          <a:xfrm>
            <a:off x="2482850" y="1991995"/>
            <a:ext cx="7148195" cy="4236720"/>
          </a:xfrm>
          <a:prstGeom prst="rect">
            <a:avLst/>
          </a:prstGeom>
        </p:spPr>
      </p:pic>
      <p:pic>
        <p:nvPicPr>
          <p:cNvPr id="39" name="图片 38" descr="2"/>
          <p:cNvPicPr>
            <a:picLocks noChangeAspect="1"/>
          </p:cNvPicPr>
          <p:nvPr/>
        </p:nvPicPr>
        <p:blipFill>
          <a:blip r:embed="rId6">
            <a:alphaModFix amt="40000"/>
          </a:blip>
          <a:stretch>
            <a:fillRect/>
          </a:stretch>
        </p:blipFill>
        <p:spPr>
          <a:xfrm>
            <a:off x="884555" y="1762125"/>
            <a:ext cx="10134600" cy="4251960"/>
          </a:xfrm>
          <a:prstGeom prst="rect">
            <a:avLst/>
          </a:prstGeom>
        </p:spPr>
      </p:pic>
      <p:sp>
        <p:nvSpPr>
          <p:cNvPr id="80" name="椭圆 79"/>
          <p:cNvSpPr/>
          <p:nvPr/>
        </p:nvSpPr>
        <p:spPr>
          <a:xfrm>
            <a:off x="5066665" y="2512060"/>
            <a:ext cx="67945" cy="67945"/>
          </a:xfrm>
          <a:prstGeom prst="ellipse">
            <a:avLst/>
          </a:prstGeom>
          <a:solidFill>
            <a:srgbClr val="0D489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cxnSp>
        <p:nvCxnSpPr>
          <p:cNvPr id="86" name="直接连接符 85"/>
          <p:cNvCxnSpPr/>
          <p:nvPr/>
        </p:nvCxnSpPr>
        <p:spPr>
          <a:xfrm rot="5400000">
            <a:off x="5248275" y="2895600"/>
            <a:ext cx="1895475" cy="0"/>
          </a:xfrm>
          <a:prstGeom prst="line">
            <a:avLst/>
          </a:prstGeom>
          <a:ln w="6350">
            <a:solidFill>
              <a:schemeClr val="bg2">
                <a:lumMod val="25000"/>
              </a:schemeClr>
            </a:solidFill>
          </a:ln>
        </p:spPr>
        <p:style>
          <a:lnRef idx="2">
            <a:schemeClr val="accent1"/>
          </a:lnRef>
          <a:fillRef idx="0">
            <a:srgbClr val="FFFFFF"/>
          </a:fillRef>
          <a:effectRef idx="0">
            <a:srgbClr val="FFFFFF"/>
          </a:effectRef>
          <a:fontRef idx="minor">
            <a:schemeClr val="tx1"/>
          </a:fontRef>
        </p:style>
      </p:cxnSp>
      <p:grpSp>
        <p:nvGrpSpPr>
          <p:cNvPr id="91" name="组合 90"/>
          <p:cNvGrpSpPr/>
          <p:nvPr/>
        </p:nvGrpSpPr>
        <p:grpSpPr>
          <a:xfrm rot="5400000">
            <a:off x="6744335" y="3452495"/>
            <a:ext cx="2169795" cy="67945"/>
            <a:chOff x="2905" y="6503"/>
            <a:chExt cx="3789" cy="119"/>
          </a:xfrm>
        </p:grpSpPr>
        <p:cxnSp>
          <p:nvCxnSpPr>
            <p:cNvPr id="92" name="直接连接符 91"/>
            <p:cNvCxnSpPr/>
            <p:nvPr/>
          </p:nvCxnSpPr>
          <p:spPr>
            <a:xfrm>
              <a:off x="2905" y="6563"/>
              <a:ext cx="3742" cy="0"/>
            </a:xfrm>
            <a:prstGeom prst="line">
              <a:avLst/>
            </a:prstGeom>
            <a:ln w="6350">
              <a:solidFill>
                <a:schemeClr val="bg2">
                  <a:lumMod val="25000"/>
                </a:schemeClr>
              </a:solidFill>
            </a:ln>
          </p:spPr>
          <p:style>
            <a:lnRef idx="2">
              <a:schemeClr val="accent1"/>
            </a:lnRef>
            <a:fillRef idx="0">
              <a:srgbClr val="FFFFFF"/>
            </a:fillRef>
            <a:effectRef idx="0">
              <a:srgbClr val="FFFFFF"/>
            </a:effectRef>
            <a:fontRef idx="minor">
              <a:schemeClr val="tx1"/>
            </a:fontRef>
          </p:style>
        </p:cxnSp>
        <p:sp>
          <p:nvSpPr>
            <p:cNvPr id="93" name="椭圆 92"/>
            <p:cNvSpPr/>
            <p:nvPr/>
          </p:nvSpPr>
          <p:spPr>
            <a:xfrm>
              <a:off x="6575" y="6503"/>
              <a:ext cx="119" cy="119"/>
            </a:xfrm>
            <a:prstGeom prst="ellipse">
              <a:avLst/>
            </a:prstGeom>
            <a:solidFill>
              <a:srgbClr val="0D489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grpSp>
      <p:cxnSp>
        <p:nvCxnSpPr>
          <p:cNvPr id="95" name="直接连接符 94"/>
          <p:cNvCxnSpPr/>
          <p:nvPr/>
        </p:nvCxnSpPr>
        <p:spPr>
          <a:xfrm>
            <a:off x="4704715" y="5459095"/>
            <a:ext cx="2879725" cy="0"/>
          </a:xfrm>
          <a:prstGeom prst="line">
            <a:avLst/>
          </a:prstGeom>
          <a:ln w="6350">
            <a:solidFill>
              <a:schemeClr val="bg2">
                <a:lumMod val="25000"/>
              </a:schemeClr>
            </a:solidFill>
          </a:ln>
        </p:spPr>
        <p:style>
          <a:lnRef idx="2">
            <a:schemeClr val="accent1"/>
          </a:lnRef>
          <a:fillRef idx="0">
            <a:srgbClr val="FFFFFF"/>
          </a:fillRef>
          <a:effectRef idx="0">
            <a:srgbClr val="FFFFFF"/>
          </a:effectRef>
          <a:fontRef idx="minor">
            <a:schemeClr val="tx1"/>
          </a:fontRef>
        </p:style>
      </p:cxnSp>
      <p:sp>
        <p:nvSpPr>
          <p:cNvPr id="99" name="文本框 98"/>
          <p:cNvSpPr txBox="1"/>
          <p:nvPr/>
        </p:nvSpPr>
        <p:spPr>
          <a:xfrm>
            <a:off x="4705350" y="5466080"/>
            <a:ext cx="2524760" cy="245110"/>
          </a:xfrm>
          <a:prstGeom prst="rect">
            <a:avLst/>
          </a:prstGeom>
          <a:noFill/>
        </p:spPr>
        <p:txBody>
          <a:bodyPr wrap="square" rtlCol="0">
            <a:spAutoFit/>
          </a:bodyPr>
          <a:lstStyle/>
          <a:p>
            <a:r>
              <a:rPr lang="zh-CN" altLang="en-US" sz="1000">
                <a:solidFill>
                  <a:srgbClr val="E7E6E6">
                    <a:lumMod val="25000"/>
                  </a:srgbClr>
                </a:solidFill>
                <a:latin typeface="Roboto" charset="0"/>
                <a:cs typeface="Roboto" charset="0"/>
                <a:sym typeface="+mn-ea"/>
              </a:rPr>
              <a:t>Improved </a:t>
            </a:r>
            <a:r>
              <a:rPr lang="en-US" altLang="zh-CN" sz="1000">
                <a:solidFill>
                  <a:srgbClr val="E7E6E6">
                    <a:lumMod val="25000"/>
                  </a:srgbClr>
                </a:solidFill>
                <a:latin typeface="Roboto" charset="0"/>
                <a:cs typeface="Roboto" charset="0"/>
                <a:sym typeface="+mn-ea"/>
              </a:rPr>
              <a:t>R</a:t>
            </a:r>
            <a:r>
              <a:rPr lang="zh-CN" altLang="en-US" sz="1000">
                <a:solidFill>
                  <a:srgbClr val="E7E6E6">
                    <a:lumMod val="25000"/>
                  </a:srgbClr>
                </a:solidFill>
                <a:latin typeface="Roboto" charset="0"/>
                <a:cs typeface="Roboto" charset="0"/>
                <a:sym typeface="+mn-ea"/>
              </a:rPr>
              <a:t>etail </a:t>
            </a:r>
            <a:r>
              <a:rPr lang="en-US" altLang="zh-CN" sz="1000">
                <a:solidFill>
                  <a:srgbClr val="E7E6E6">
                    <a:lumMod val="25000"/>
                  </a:srgbClr>
                </a:solidFill>
                <a:latin typeface="Roboto" charset="0"/>
                <a:cs typeface="Roboto" charset="0"/>
                <a:sym typeface="+mn-ea"/>
              </a:rPr>
              <a:t>O</a:t>
            </a:r>
            <a:r>
              <a:rPr lang="zh-CN" altLang="en-US" sz="1000">
                <a:solidFill>
                  <a:srgbClr val="E7E6E6">
                    <a:lumMod val="25000"/>
                  </a:srgbClr>
                </a:solidFill>
                <a:latin typeface="Roboto" charset="0"/>
                <a:cs typeface="Roboto" charset="0"/>
                <a:sym typeface="+mn-ea"/>
              </a:rPr>
              <a:t>peration</a:t>
            </a:r>
          </a:p>
        </p:txBody>
      </p:sp>
      <p:sp>
        <p:nvSpPr>
          <p:cNvPr id="100" name="文本框 99"/>
          <p:cNvSpPr txBox="1"/>
          <p:nvPr/>
        </p:nvSpPr>
        <p:spPr>
          <a:xfrm>
            <a:off x="6341745" y="1938020"/>
            <a:ext cx="1383665" cy="337185"/>
          </a:xfrm>
          <a:prstGeom prst="rect">
            <a:avLst/>
          </a:prstGeom>
          <a:noFill/>
        </p:spPr>
        <p:txBody>
          <a:bodyPr wrap="square" rtlCol="0">
            <a:spAutoFit/>
          </a:bodyPr>
          <a:lstStyle/>
          <a:p>
            <a:pPr>
              <a:lnSpc>
                <a:spcPct val="80000"/>
              </a:lnSpc>
              <a:buFont typeface="Arial" panose="020B0604020202020204" pitchFamily="34" charset="0"/>
              <a:buNone/>
            </a:pPr>
            <a:r>
              <a:rPr lang="en-US" altLang="zh-CN" sz="1000" kern="0" dirty="0">
                <a:solidFill>
                  <a:srgbClr val="E7E6E6">
                    <a:lumMod val="25000"/>
                  </a:srgbClr>
                </a:solidFill>
                <a:latin typeface="Roboto" charset="0"/>
                <a:cs typeface="Roboto" charset="0"/>
                <a:sym typeface="+mn-ea"/>
              </a:rPr>
              <a:t>C</a:t>
            </a:r>
            <a:r>
              <a:rPr lang="zh-CN" altLang="en-US" sz="1000" kern="0" dirty="0">
                <a:solidFill>
                  <a:srgbClr val="E7E6E6">
                    <a:lumMod val="25000"/>
                  </a:srgbClr>
                </a:solidFill>
                <a:latin typeface="Roboto" charset="0"/>
                <a:cs typeface="Roboto" charset="0"/>
                <a:sym typeface="+mn-ea"/>
              </a:rPr>
              <a:t>ustomer </a:t>
            </a:r>
          </a:p>
          <a:p>
            <a:pPr>
              <a:lnSpc>
                <a:spcPct val="80000"/>
              </a:lnSpc>
              <a:buFont typeface="Arial" panose="020B0604020202020204" pitchFamily="34" charset="0"/>
              <a:buNone/>
            </a:pPr>
            <a:r>
              <a:rPr lang="en-US" altLang="zh-CN" sz="1000" kern="0" dirty="0">
                <a:solidFill>
                  <a:srgbClr val="E7E6E6">
                    <a:lumMod val="25000"/>
                  </a:srgbClr>
                </a:solidFill>
                <a:latin typeface="Roboto" charset="0"/>
                <a:cs typeface="Roboto" charset="0"/>
                <a:sym typeface="+mn-ea"/>
              </a:rPr>
              <a:t>S</a:t>
            </a:r>
            <a:r>
              <a:rPr lang="zh-CN" altLang="en-US" sz="1000" kern="0" dirty="0">
                <a:solidFill>
                  <a:srgbClr val="E7E6E6">
                    <a:lumMod val="25000"/>
                  </a:srgbClr>
                </a:solidFill>
                <a:latin typeface="Roboto" charset="0"/>
                <a:cs typeface="Roboto" charset="0"/>
                <a:sym typeface="+mn-ea"/>
              </a:rPr>
              <a:t>atisfaction</a:t>
            </a:r>
          </a:p>
        </p:txBody>
      </p:sp>
      <p:sp>
        <p:nvSpPr>
          <p:cNvPr id="101" name="文本框 100"/>
          <p:cNvSpPr txBox="1"/>
          <p:nvPr/>
        </p:nvSpPr>
        <p:spPr>
          <a:xfrm>
            <a:off x="7964805" y="2375535"/>
            <a:ext cx="1822450" cy="337185"/>
          </a:xfrm>
          <a:prstGeom prst="rect">
            <a:avLst/>
          </a:prstGeom>
          <a:noFill/>
        </p:spPr>
        <p:txBody>
          <a:bodyPr wrap="square" rtlCol="0">
            <a:spAutoFit/>
          </a:bodyPr>
          <a:lstStyle/>
          <a:p>
            <a:pPr>
              <a:lnSpc>
                <a:spcPct val="80000"/>
              </a:lnSpc>
              <a:buFont typeface="Arial" panose="020B0604020202020204" pitchFamily="34" charset="0"/>
              <a:buNone/>
            </a:pPr>
            <a:r>
              <a:rPr lang="zh-CN" altLang="en-US" sz="1000" kern="0" dirty="0">
                <a:solidFill>
                  <a:srgbClr val="E7E6E6">
                    <a:lumMod val="25000"/>
                  </a:srgbClr>
                </a:solidFill>
                <a:latin typeface="Roboto" charset="0"/>
                <a:cs typeface="Roboto" charset="0"/>
                <a:sym typeface="+mn-ea"/>
              </a:rPr>
              <a:t>Optimized </a:t>
            </a:r>
          </a:p>
          <a:p>
            <a:pPr>
              <a:lnSpc>
                <a:spcPct val="80000"/>
              </a:lnSpc>
              <a:buFont typeface="Arial" panose="020B0604020202020204" pitchFamily="34" charset="0"/>
              <a:buNone/>
            </a:pPr>
            <a:r>
              <a:rPr lang="en-US" altLang="zh-CN" sz="1000" kern="0" dirty="0">
                <a:solidFill>
                  <a:srgbClr val="E7E6E6">
                    <a:lumMod val="25000"/>
                  </a:srgbClr>
                </a:solidFill>
                <a:latin typeface="Roboto" charset="0"/>
                <a:cs typeface="Roboto" charset="0"/>
                <a:sym typeface="+mn-ea"/>
              </a:rPr>
              <a:t>S</a:t>
            </a:r>
            <a:r>
              <a:rPr lang="zh-CN" altLang="en-US" sz="1000" kern="0" dirty="0">
                <a:solidFill>
                  <a:srgbClr val="E7E6E6">
                    <a:lumMod val="25000"/>
                  </a:srgbClr>
                </a:solidFill>
                <a:latin typeface="Roboto" charset="0"/>
                <a:cs typeface="Roboto" charset="0"/>
                <a:sym typeface="+mn-ea"/>
              </a:rPr>
              <a:t>taff </a:t>
            </a:r>
            <a:r>
              <a:rPr lang="en-US" altLang="zh-CN" sz="1000" kern="0" dirty="0">
                <a:solidFill>
                  <a:srgbClr val="E7E6E6">
                    <a:lumMod val="25000"/>
                  </a:srgbClr>
                </a:solidFill>
                <a:latin typeface="Roboto" charset="0"/>
                <a:cs typeface="Roboto" charset="0"/>
                <a:sym typeface="+mn-ea"/>
              </a:rPr>
              <a:t>A</a:t>
            </a:r>
            <a:r>
              <a:rPr lang="zh-CN" altLang="en-US" sz="1000" kern="0" dirty="0">
                <a:solidFill>
                  <a:srgbClr val="E7E6E6">
                    <a:lumMod val="25000"/>
                  </a:srgbClr>
                </a:solidFill>
                <a:latin typeface="Roboto" charset="0"/>
                <a:cs typeface="Roboto" charset="0"/>
                <a:sym typeface="+mn-ea"/>
              </a:rPr>
              <a:t>llocation</a:t>
            </a:r>
          </a:p>
        </p:txBody>
      </p:sp>
      <p:grpSp>
        <p:nvGrpSpPr>
          <p:cNvPr id="88" name="组合 87"/>
          <p:cNvGrpSpPr/>
          <p:nvPr/>
        </p:nvGrpSpPr>
        <p:grpSpPr>
          <a:xfrm>
            <a:off x="10487660" y="6413500"/>
            <a:ext cx="1380490" cy="254000"/>
            <a:chOff x="16516" y="10100"/>
            <a:chExt cx="2174" cy="400"/>
          </a:xfrm>
        </p:grpSpPr>
        <p:sp>
          <p:nvSpPr>
            <p:cNvPr id="89" name="文本框 88"/>
            <p:cNvSpPr txBox="1"/>
            <p:nvPr/>
          </p:nvSpPr>
          <p:spPr>
            <a:xfrm>
              <a:off x="16688" y="10100"/>
              <a:ext cx="2002" cy="401"/>
            </a:xfrm>
            <a:prstGeom prst="rect">
              <a:avLst/>
            </a:prstGeom>
            <a:noFill/>
          </p:spPr>
          <p:txBody>
            <a:bodyPr wrap="square" rtlCol="0">
              <a:noAutofit/>
            </a:bodyPr>
            <a:lstStyle/>
            <a:p>
              <a:r>
                <a:rPr lang="zh-CN" altLang="en-US" sz="900">
                  <a:solidFill>
                    <a:prstClr val="black">
                      <a:lumMod val="65000"/>
                      <a:lumOff val="35000"/>
                    </a:prstClr>
                  </a:solidFill>
                  <a:latin typeface="Roboto Light" panose="02000000000000000000" charset="0"/>
                  <a:cs typeface="Roboto Light" panose="02000000000000000000" charset="0"/>
                </a:rPr>
                <a:t>Make Sensing Matter</a:t>
              </a:r>
            </a:p>
          </p:txBody>
        </p:sp>
        <p:pic>
          <p:nvPicPr>
            <p:cNvPr id="90" name="图片 89" descr="资源 1"/>
            <p:cNvPicPr>
              <a:picLocks noChangeAspect="1"/>
            </p:cNvPicPr>
            <p:nvPr/>
          </p:nvPicPr>
          <p:blipFill>
            <a:blip r:embed="rId7"/>
            <a:stretch>
              <a:fillRect/>
            </a:stretch>
          </p:blipFill>
          <p:spPr>
            <a:xfrm>
              <a:off x="16516" y="10213"/>
              <a:ext cx="178" cy="147"/>
            </a:xfrm>
            <a:prstGeom prst="rect">
              <a:avLst/>
            </a:prstGeom>
          </p:spPr>
        </p:pic>
      </p:grpSp>
      <p:sp>
        <p:nvSpPr>
          <p:cNvPr id="49" name="TextBox 13"/>
          <p:cNvSpPr txBox="1"/>
          <p:nvPr>
            <p:custDataLst>
              <p:tags r:id="rId1"/>
            </p:custDataLst>
          </p:nvPr>
        </p:nvSpPr>
        <p:spPr>
          <a:xfrm>
            <a:off x="474345" y="410845"/>
            <a:ext cx="3500120" cy="615950"/>
          </a:xfrm>
          <a:prstGeom prst="rect">
            <a:avLst/>
          </a:prstGeom>
          <a:noFill/>
        </p:spPr>
        <p:txBody>
          <a:bodyPr wrap="square" rtlCol="0">
            <a:noAutofit/>
          </a:bodyPr>
          <a:lstStyle/>
          <a:p>
            <a:r>
              <a:rPr lang="en-US" sz="3600" b="1" cap="all" spc="50">
                <a:solidFill>
                  <a:prstClr val="black"/>
                </a:solidFill>
                <a:latin typeface="Roboto" charset="0"/>
                <a:cs typeface="Roboto" charset="0"/>
                <a:sym typeface="+mn-ea"/>
              </a:rPr>
              <a:t>Smart Retail</a:t>
            </a:r>
          </a:p>
          <a:p>
            <a:endParaRPr lang="en-US" altLang="es-ES" sz="3600" b="1" kern="0" cap="all" spc="50" dirty="0">
              <a:solidFill>
                <a:prstClr val="black"/>
              </a:solidFill>
              <a:latin typeface="Roboto" charset="0"/>
              <a:cs typeface="Roboto" charset="0"/>
              <a:sym typeface="+mn-ea"/>
            </a:endParaRPr>
          </a:p>
        </p:txBody>
      </p:sp>
      <p:pic>
        <p:nvPicPr>
          <p:cNvPr id="102" name="图片 101" descr="资源 1"/>
          <p:cNvPicPr>
            <a:picLocks noChangeAspect="1"/>
          </p:cNvPicPr>
          <p:nvPr/>
        </p:nvPicPr>
        <p:blipFill>
          <a:blip r:embed="rId8"/>
          <a:stretch>
            <a:fillRect/>
          </a:stretch>
        </p:blipFill>
        <p:spPr>
          <a:xfrm>
            <a:off x="10471785" y="347980"/>
            <a:ext cx="1333500" cy="365760"/>
          </a:xfrm>
          <a:prstGeom prst="rect">
            <a:avLst/>
          </a:prstGeom>
        </p:spPr>
      </p:pic>
      <p:grpSp>
        <p:nvGrpSpPr>
          <p:cNvPr id="43" name="组合 42"/>
          <p:cNvGrpSpPr/>
          <p:nvPr/>
        </p:nvGrpSpPr>
        <p:grpSpPr>
          <a:xfrm>
            <a:off x="1945005" y="2540635"/>
            <a:ext cx="3105785" cy="245110"/>
            <a:chOff x="3259" y="4425"/>
            <a:chExt cx="4891" cy="386"/>
          </a:xfrm>
        </p:grpSpPr>
        <p:cxnSp>
          <p:nvCxnSpPr>
            <p:cNvPr id="79" name="直接连接符 78"/>
            <p:cNvCxnSpPr/>
            <p:nvPr/>
          </p:nvCxnSpPr>
          <p:spPr>
            <a:xfrm>
              <a:off x="3260" y="4431"/>
              <a:ext cx="4891" cy="0"/>
            </a:xfrm>
            <a:prstGeom prst="line">
              <a:avLst/>
            </a:prstGeom>
            <a:ln w="6350">
              <a:solidFill>
                <a:schemeClr val="bg2">
                  <a:lumMod val="25000"/>
                </a:schemeClr>
              </a:solidFill>
            </a:ln>
          </p:spPr>
          <p:style>
            <a:lnRef idx="2">
              <a:schemeClr val="accent1"/>
            </a:lnRef>
            <a:fillRef idx="0">
              <a:srgbClr val="FFFFFF"/>
            </a:fillRef>
            <a:effectRef idx="0">
              <a:srgbClr val="FFFFFF"/>
            </a:effectRef>
            <a:fontRef idx="minor">
              <a:schemeClr val="tx1"/>
            </a:fontRef>
          </p:style>
        </p:cxnSp>
        <p:sp>
          <p:nvSpPr>
            <p:cNvPr id="97" name="文本框 96"/>
            <p:cNvSpPr txBox="1"/>
            <p:nvPr/>
          </p:nvSpPr>
          <p:spPr>
            <a:xfrm>
              <a:off x="3378" y="4425"/>
              <a:ext cx="2214" cy="386"/>
            </a:xfrm>
            <a:prstGeom prst="rect">
              <a:avLst/>
            </a:prstGeom>
            <a:noFill/>
          </p:spPr>
          <p:txBody>
            <a:bodyPr wrap="square" rtlCol="0">
              <a:spAutoFit/>
            </a:bodyPr>
            <a:lstStyle/>
            <a:p>
              <a:r>
                <a:rPr lang="zh-CN" altLang="es-ES" sz="1000" kern="0" dirty="0">
                  <a:solidFill>
                    <a:srgbClr val="262626"/>
                  </a:solidFill>
                  <a:latin typeface="Roboto" charset="0"/>
                  <a:cs typeface="Roboto" charset="0"/>
                  <a:sym typeface="+mn-ea"/>
                </a:rPr>
                <a:t>Spatial Efficiency</a:t>
              </a:r>
            </a:p>
          </p:txBody>
        </p:sp>
        <p:sp>
          <p:nvSpPr>
            <p:cNvPr id="8" name="平行四边形 7"/>
            <p:cNvSpPr/>
            <p:nvPr/>
          </p:nvSpPr>
          <p:spPr>
            <a:xfrm>
              <a:off x="3259" y="4563"/>
              <a:ext cx="119" cy="119"/>
            </a:xfrm>
            <a:prstGeom prst="parallelogram">
              <a:avLst/>
            </a:prstGeom>
            <a:solidFill>
              <a:srgbClr val="29C68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grpSp>
      <p:grpSp>
        <p:nvGrpSpPr>
          <p:cNvPr id="54" name="组合 53"/>
          <p:cNvGrpSpPr/>
          <p:nvPr/>
        </p:nvGrpSpPr>
        <p:grpSpPr>
          <a:xfrm rot="12900000">
            <a:off x="2783205" y="4667885"/>
            <a:ext cx="1435735" cy="1435735"/>
            <a:chOff x="16078" y="6452"/>
            <a:chExt cx="2130" cy="2130"/>
          </a:xfrm>
        </p:grpSpPr>
        <p:sp>
          <p:nvSpPr>
            <p:cNvPr id="55" name="椭圆 54"/>
            <p:cNvSpPr/>
            <p:nvPr/>
          </p:nvSpPr>
          <p:spPr>
            <a:xfrm rot="960000">
              <a:off x="16153" y="6533"/>
              <a:ext cx="1974" cy="1974"/>
            </a:xfrm>
            <a:prstGeom prst="ellipse">
              <a:avLst/>
            </a:prstGeom>
            <a:solidFill>
              <a:srgbClr val="FEFFFF"/>
            </a:solidFill>
            <a:ln w="12700">
              <a:solidFill>
                <a:srgbClr val="29C68F"/>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56" name="椭圆 55"/>
            <p:cNvSpPr/>
            <p:nvPr/>
          </p:nvSpPr>
          <p:spPr>
            <a:xfrm>
              <a:off x="16078" y="6452"/>
              <a:ext cx="2130" cy="2130"/>
            </a:xfrm>
            <a:prstGeom prst="ellipse">
              <a:avLst/>
            </a:prstGeom>
            <a:noFill/>
            <a:ln w="0">
              <a:solidFill>
                <a:srgbClr val="29C68F">
                  <a:alpha val="6500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grpSp>
      <p:grpSp>
        <p:nvGrpSpPr>
          <p:cNvPr id="67" name="组合 66"/>
          <p:cNvGrpSpPr/>
          <p:nvPr/>
        </p:nvGrpSpPr>
        <p:grpSpPr>
          <a:xfrm>
            <a:off x="9973945" y="1716405"/>
            <a:ext cx="1604010" cy="1836420"/>
            <a:chOff x="14545" y="2880"/>
            <a:chExt cx="2526" cy="2892"/>
          </a:xfrm>
        </p:grpSpPr>
        <p:grpSp>
          <p:nvGrpSpPr>
            <p:cNvPr id="37" name="组合 36"/>
            <p:cNvGrpSpPr/>
            <p:nvPr/>
          </p:nvGrpSpPr>
          <p:grpSpPr>
            <a:xfrm>
              <a:off x="14728" y="2880"/>
              <a:ext cx="2261" cy="2261"/>
              <a:chOff x="16078" y="6452"/>
              <a:chExt cx="2130" cy="2130"/>
            </a:xfrm>
          </p:grpSpPr>
          <p:sp>
            <p:nvSpPr>
              <p:cNvPr id="50" name="椭圆 49"/>
              <p:cNvSpPr/>
              <p:nvPr/>
            </p:nvSpPr>
            <p:spPr>
              <a:xfrm>
                <a:off x="16153" y="6533"/>
                <a:ext cx="1974" cy="1974"/>
              </a:xfrm>
              <a:prstGeom prst="ellipse">
                <a:avLst/>
              </a:prstGeom>
              <a:solidFill>
                <a:srgbClr val="FEFFFF"/>
              </a:solidFill>
              <a:ln w="12700">
                <a:solidFill>
                  <a:srgbClr val="29C68F"/>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51" name="椭圆 50"/>
              <p:cNvSpPr/>
              <p:nvPr/>
            </p:nvSpPr>
            <p:spPr>
              <a:xfrm>
                <a:off x="16078" y="6452"/>
                <a:ext cx="2130" cy="2130"/>
              </a:xfrm>
              <a:prstGeom prst="ellipse">
                <a:avLst/>
              </a:prstGeom>
              <a:noFill/>
              <a:ln w="0">
                <a:solidFill>
                  <a:srgbClr val="29C68F">
                    <a:alpha val="6500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grpSp>
        <p:grpSp>
          <p:nvGrpSpPr>
            <p:cNvPr id="17" name="组合 16"/>
            <p:cNvGrpSpPr/>
            <p:nvPr/>
          </p:nvGrpSpPr>
          <p:grpSpPr>
            <a:xfrm>
              <a:off x="14545" y="5250"/>
              <a:ext cx="2526" cy="522"/>
              <a:chOff x="14585" y="5012"/>
              <a:chExt cx="2380" cy="492"/>
            </a:xfrm>
          </p:grpSpPr>
          <p:sp>
            <p:nvSpPr>
              <p:cNvPr id="15" name="平行四边形 14"/>
              <p:cNvSpPr/>
              <p:nvPr/>
            </p:nvSpPr>
            <p:spPr>
              <a:xfrm>
                <a:off x="14725" y="5012"/>
                <a:ext cx="2240" cy="424"/>
              </a:xfrm>
              <a:prstGeom prst="parallelogram">
                <a:avLst>
                  <a:gd name="adj" fmla="val 21314"/>
                </a:avLst>
              </a:prstGeom>
              <a:solidFill>
                <a:srgbClr val="29C68F"/>
              </a:solidFill>
              <a:ln w="9525">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16" name="平行四边形 15"/>
              <p:cNvSpPr/>
              <p:nvPr/>
            </p:nvSpPr>
            <p:spPr>
              <a:xfrm>
                <a:off x="14585" y="5012"/>
                <a:ext cx="1648" cy="424"/>
              </a:xfrm>
              <a:prstGeom prst="parallelogram">
                <a:avLst>
                  <a:gd name="adj" fmla="val 21314"/>
                </a:avLst>
              </a:prstGeom>
              <a:solidFill>
                <a:srgbClr val="29C68F">
                  <a:alpha val="46000"/>
                </a:srgbClr>
              </a:solidFill>
              <a:ln w="9525">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58" name="圆角矩形 57"/>
              <p:cNvSpPr/>
              <p:nvPr/>
            </p:nvSpPr>
            <p:spPr>
              <a:xfrm>
                <a:off x="14747" y="5034"/>
                <a:ext cx="2095" cy="470"/>
              </a:xfrm>
              <a:prstGeom prst="roundRect">
                <a:avLst/>
              </a:prstGeom>
              <a:no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lnSpc>
                    <a:spcPct val="80000"/>
                  </a:lnSpc>
                </a:pPr>
                <a:r>
                  <a:rPr lang="en-US" altLang="zh-CN" sz="1000">
                    <a:solidFill>
                      <a:prstClr val="white"/>
                    </a:solidFill>
                    <a:latin typeface="Roboto Medium" panose="02000000000000000000" charset="0"/>
                    <a:cs typeface="Roboto Medium" panose="02000000000000000000" charset="0"/>
                    <a:sym typeface="+mn-ea"/>
                  </a:rPr>
                  <a:t>Routers</a:t>
                </a:r>
                <a:endParaRPr lang="zh-CN" altLang="en-US" sz="1000">
                  <a:solidFill>
                    <a:prstClr val="white"/>
                  </a:solidFill>
                  <a:latin typeface="Roboto Medium" panose="02000000000000000000" charset="0"/>
                  <a:cs typeface="Roboto Medium" panose="02000000000000000000" charset="0"/>
                  <a:sym typeface="+mn-ea"/>
                </a:endParaRPr>
              </a:p>
            </p:txBody>
          </p:sp>
        </p:grpSp>
      </p:grpSp>
      <p:grpSp>
        <p:nvGrpSpPr>
          <p:cNvPr id="66" name="组合 65"/>
          <p:cNvGrpSpPr/>
          <p:nvPr/>
        </p:nvGrpSpPr>
        <p:grpSpPr>
          <a:xfrm>
            <a:off x="10158730" y="4018915"/>
            <a:ext cx="1449705" cy="1793875"/>
            <a:chOff x="15562" y="6515"/>
            <a:chExt cx="2283" cy="2825"/>
          </a:xfrm>
        </p:grpSpPr>
        <p:grpSp>
          <p:nvGrpSpPr>
            <p:cNvPr id="7" name="组合 6"/>
            <p:cNvGrpSpPr/>
            <p:nvPr/>
          </p:nvGrpSpPr>
          <p:grpSpPr>
            <a:xfrm>
              <a:off x="15562" y="6515"/>
              <a:ext cx="2261" cy="2261"/>
              <a:chOff x="16078" y="6452"/>
              <a:chExt cx="2130" cy="2130"/>
            </a:xfrm>
          </p:grpSpPr>
          <p:sp>
            <p:nvSpPr>
              <p:cNvPr id="22" name="椭圆 21"/>
              <p:cNvSpPr/>
              <p:nvPr/>
            </p:nvSpPr>
            <p:spPr>
              <a:xfrm>
                <a:off x="16153" y="6533"/>
                <a:ext cx="1974" cy="1974"/>
              </a:xfrm>
              <a:prstGeom prst="ellipse">
                <a:avLst/>
              </a:prstGeom>
              <a:solidFill>
                <a:srgbClr val="FEFFFF"/>
              </a:solidFill>
              <a:ln w="12700">
                <a:solidFill>
                  <a:srgbClr val="29C68F"/>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23" name="椭圆 22"/>
              <p:cNvSpPr/>
              <p:nvPr/>
            </p:nvSpPr>
            <p:spPr>
              <a:xfrm>
                <a:off x="16078" y="6452"/>
                <a:ext cx="2130" cy="2130"/>
              </a:xfrm>
              <a:prstGeom prst="ellipse">
                <a:avLst/>
              </a:prstGeom>
              <a:noFill/>
              <a:ln w="0">
                <a:solidFill>
                  <a:srgbClr val="29C68F">
                    <a:alpha val="6500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grpSp>
        <p:grpSp>
          <p:nvGrpSpPr>
            <p:cNvPr id="26" name="组合 25"/>
            <p:cNvGrpSpPr/>
            <p:nvPr/>
          </p:nvGrpSpPr>
          <p:grpSpPr>
            <a:xfrm>
              <a:off x="15623" y="8842"/>
              <a:ext cx="2223" cy="499"/>
              <a:chOff x="14549" y="4992"/>
              <a:chExt cx="2095" cy="470"/>
            </a:xfrm>
          </p:grpSpPr>
          <p:sp>
            <p:nvSpPr>
              <p:cNvPr id="27" name="平行四边形 26"/>
              <p:cNvSpPr/>
              <p:nvPr/>
            </p:nvSpPr>
            <p:spPr>
              <a:xfrm>
                <a:off x="14725" y="5012"/>
                <a:ext cx="1782" cy="424"/>
              </a:xfrm>
              <a:prstGeom prst="parallelogram">
                <a:avLst>
                  <a:gd name="adj" fmla="val 21314"/>
                </a:avLst>
              </a:prstGeom>
              <a:solidFill>
                <a:srgbClr val="29C68F"/>
              </a:solidFill>
              <a:ln w="9525">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28" name="平行四边形 27"/>
              <p:cNvSpPr/>
              <p:nvPr/>
            </p:nvSpPr>
            <p:spPr>
              <a:xfrm>
                <a:off x="14585" y="5012"/>
                <a:ext cx="1648" cy="424"/>
              </a:xfrm>
              <a:prstGeom prst="parallelogram">
                <a:avLst>
                  <a:gd name="adj" fmla="val 21314"/>
                </a:avLst>
              </a:prstGeom>
              <a:solidFill>
                <a:srgbClr val="29C68F">
                  <a:alpha val="46000"/>
                </a:srgbClr>
              </a:solidFill>
              <a:ln w="9525">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29" name="圆角矩形 28"/>
              <p:cNvSpPr/>
              <p:nvPr/>
            </p:nvSpPr>
            <p:spPr>
              <a:xfrm>
                <a:off x="14549" y="4992"/>
                <a:ext cx="2095" cy="470"/>
              </a:xfrm>
              <a:prstGeom prst="roundRect">
                <a:avLst/>
              </a:prstGeom>
              <a:no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sz="1000">
                    <a:solidFill>
                      <a:prstClr val="white"/>
                    </a:solidFill>
                    <a:latin typeface="Roboto Medium" panose="02000000000000000000" charset="0"/>
                    <a:cs typeface="Roboto Medium" panose="02000000000000000000" charset="0"/>
                    <a:sym typeface="+mn-ea"/>
                  </a:rPr>
                  <a:t>IAQ Sensors</a:t>
                </a:r>
              </a:p>
            </p:txBody>
          </p:sp>
        </p:grpSp>
        <p:pic>
          <p:nvPicPr>
            <p:cNvPr id="78" name="图片 77" descr="AM100 + AM300"/>
            <p:cNvPicPr>
              <a:picLocks noChangeAspect="1"/>
            </p:cNvPicPr>
            <p:nvPr>
              <p:custDataLst>
                <p:tags r:id="rId2"/>
              </p:custDataLst>
            </p:nvPr>
          </p:nvPicPr>
          <p:blipFill>
            <a:blip r:embed="rId9"/>
            <a:srcRect l="14492" t="28025" r="10557" b="32057"/>
            <a:stretch>
              <a:fillRect/>
            </a:stretch>
          </p:blipFill>
          <p:spPr>
            <a:xfrm>
              <a:off x="15661" y="7157"/>
              <a:ext cx="2093" cy="837"/>
            </a:xfrm>
            <a:prstGeom prst="rect">
              <a:avLst/>
            </a:prstGeom>
          </p:spPr>
        </p:pic>
      </p:grpSp>
      <p:grpSp>
        <p:nvGrpSpPr>
          <p:cNvPr id="38" name="组合 37"/>
          <p:cNvGrpSpPr/>
          <p:nvPr/>
        </p:nvGrpSpPr>
        <p:grpSpPr>
          <a:xfrm>
            <a:off x="2574925" y="6168390"/>
            <a:ext cx="1856105" cy="316865"/>
            <a:chOff x="14560" y="4979"/>
            <a:chExt cx="2754" cy="470"/>
          </a:xfrm>
        </p:grpSpPr>
        <p:sp>
          <p:nvSpPr>
            <p:cNvPr id="40" name="平行四边形 39"/>
            <p:cNvSpPr/>
            <p:nvPr/>
          </p:nvSpPr>
          <p:spPr>
            <a:xfrm>
              <a:off x="14725" y="5012"/>
              <a:ext cx="2436" cy="424"/>
            </a:xfrm>
            <a:prstGeom prst="parallelogram">
              <a:avLst>
                <a:gd name="adj" fmla="val 21314"/>
              </a:avLst>
            </a:prstGeom>
            <a:solidFill>
              <a:srgbClr val="29C68F"/>
            </a:solidFill>
            <a:ln w="9525">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41" name="平行四边形 40"/>
            <p:cNvSpPr/>
            <p:nvPr/>
          </p:nvSpPr>
          <p:spPr>
            <a:xfrm>
              <a:off x="14585" y="5012"/>
              <a:ext cx="1648" cy="424"/>
            </a:xfrm>
            <a:prstGeom prst="parallelogram">
              <a:avLst>
                <a:gd name="adj" fmla="val 21314"/>
              </a:avLst>
            </a:prstGeom>
            <a:solidFill>
              <a:srgbClr val="29C68F">
                <a:alpha val="46000"/>
              </a:srgbClr>
            </a:solidFill>
            <a:ln w="9525">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42" name="圆角矩形 41"/>
            <p:cNvSpPr/>
            <p:nvPr/>
          </p:nvSpPr>
          <p:spPr>
            <a:xfrm>
              <a:off x="14560" y="4979"/>
              <a:ext cx="2754" cy="470"/>
            </a:xfrm>
            <a:prstGeom prst="roundRect">
              <a:avLst/>
            </a:prstGeom>
            <a:no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1000">
                  <a:solidFill>
                    <a:prstClr val="white"/>
                  </a:solidFill>
                  <a:latin typeface="Roboto Medium" panose="02000000000000000000" charset="0"/>
                  <a:cs typeface="Roboto Medium" panose="02000000000000000000" charset="0"/>
                  <a:sym typeface="+mn-ea"/>
                </a:rPr>
                <a:t>Temperature Monitoring</a:t>
              </a:r>
            </a:p>
          </p:txBody>
        </p:sp>
      </p:grpSp>
      <p:grpSp>
        <p:nvGrpSpPr>
          <p:cNvPr id="65" name="组合 64"/>
          <p:cNvGrpSpPr/>
          <p:nvPr/>
        </p:nvGrpSpPr>
        <p:grpSpPr>
          <a:xfrm>
            <a:off x="1394668" y="3077458"/>
            <a:ext cx="3757087" cy="268992"/>
            <a:chOff x="3611" y="6176"/>
            <a:chExt cx="5917" cy="424"/>
          </a:xfrm>
        </p:grpSpPr>
        <p:grpSp>
          <p:nvGrpSpPr>
            <p:cNvPr id="84" name="组合 83"/>
            <p:cNvGrpSpPr/>
            <p:nvPr/>
          </p:nvGrpSpPr>
          <p:grpSpPr>
            <a:xfrm>
              <a:off x="3611" y="6176"/>
              <a:ext cx="4999" cy="107"/>
              <a:chOff x="1566" y="5860"/>
              <a:chExt cx="5543" cy="119"/>
            </a:xfrm>
          </p:grpSpPr>
          <p:cxnSp>
            <p:nvCxnSpPr>
              <p:cNvPr id="81" name="直接连接符 80"/>
              <p:cNvCxnSpPr/>
              <p:nvPr/>
            </p:nvCxnSpPr>
            <p:spPr>
              <a:xfrm>
                <a:off x="1566" y="5902"/>
                <a:ext cx="5424" cy="0"/>
              </a:xfrm>
              <a:prstGeom prst="line">
                <a:avLst/>
              </a:prstGeom>
              <a:ln w="6350">
                <a:solidFill>
                  <a:schemeClr val="bg2">
                    <a:lumMod val="25000"/>
                  </a:schemeClr>
                </a:solidFill>
              </a:ln>
            </p:spPr>
            <p:style>
              <a:lnRef idx="2">
                <a:schemeClr val="accent1"/>
              </a:lnRef>
              <a:fillRef idx="0">
                <a:srgbClr val="FFFFFF"/>
              </a:fillRef>
              <a:effectRef idx="0">
                <a:srgbClr val="FFFFFF"/>
              </a:effectRef>
              <a:fontRef idx="minor">
                <a:schemeClr val="tx1"/>
              </a:fontRef>
            </p:style>
          </p:cxnSp>
          <p:sp>
            <p:nvSpPr>
              <p:cNvPr id="82" name="椭圆 81"/>
              <p:cNvSpPr/>
              <p:nvPr/>
            </p:nvSpPr>
            <p:spPr>
              <a:xfrm>
                <a:off x="6990" y="5860"/>
                <a:ext cx="119" cy="119"/>
              </a:xfrm>
              <a:prstGeom prst="ellipse">
                <a:avLst/>
              </a:prstGeom>
              <a:solidFill>
                <a:srgbClr val="0D489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grpSp>
        <p:sp>
          <p:nvSpPr>
            <p:cNvPr id="98" name="文本框 97"/>
            <p:cNvSpPr txBox="1"/>
            <p:nvPr/>
          </p:nvSpPr>
          <p:spPr>
            <a:xfrm>
              <a:off x="3756" y="6214"/>
              <a:ext cx="5772" cy="386"/>
            </a:xfrm>
            <a:prstGeom prst="rect">
              <a:avLst/>
            </a:prstGeom>
            <a:noFill/>
          </p:spPr>
          <p:txBody>
            <a:bodyPr wrap="square" rtlCol="0">
              <a:spAutoFit/>
            </a:bodyPr>
            <a:lstStyle/>
            <a:p>
              <a:r>
                <a:rPr lang="en-US" altLang="zh-CN" sz="1000" kern="0" dirty="0">
                  <a:solidFill>
                    <a:srgbClr val="E7E6E6">
                      <a:lumMod val="25000"/>
                    </a:srgbClr>
                  </a:solidFill>
                  <a:latin typeface="Roboto" charset="0"/>
                  <a:cs typeface="Roboto" charset="0"/>
                  <a:sym typeface="+mn-ea"/>
                </a:rPr>
                <a:t>Group Counting</a:t>
              </a:r>
            </a:p>
          </p:txBody>
        </p:sp>
        <p:sp>
          <p:nvSpPr>
            <p:cNvPr id="45" name="平行四边形 44"/>
            <p:cNvSpPr/>
            <p:nvPr/>
          </p:nvSpPr>
          <p:spPr>
            <a:xfrm>
              <a:off x="3676" y="6350"/>
              <a:ext cx="119" cy="119"/>
            </a:xfrm>
            <a:prstGeom prst="parallelogram">
              <a:avLst/>
            </a:prstGeom>
            <a:solidFill>
              <a:srgbClr val="29C68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grpSp>
      <p:sp>
        <p:nvSpPr>
          <p:cNvPr id="46" name="平行四边形 45"/>
          <p:cNvSpPr/>
          <p:nvPr/>
        </p:nvSpPr>
        <p:spPr>
          <a:xfrm>
            <a:off x="4636135" y="5550535"/>
            <a:ext cx="75565" cy="75565"/>
          </a:xfrm>
          <a:prstGeom prst="parallelogram">
            <a:avLst/>
          </a:prstGeom>
          <a:solidFill>
            <a:srgbClr val="29C68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47" name="平行四边形 46"/>
          <p:cNvSpPr/>
          <p:nvPr/>
        </p:nvSpPr>
        <p:spPr>
          <a:xfrm>
            <a:off x="6293485" y="1991995"/>
            <a:ext cx="75565" cy="75565"/>
          </a:xfrm>
          <a:prstGeom prst="parallelogram">
            <a:avLst/>
          </a:prstGeom>
          <a:solidFill>
            <a:srgbClr val="29C68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48" name="平行四边形 47"/>
          <p:cNvSpPr/>
          <p:nvPr/>
        </p:nvSpPr>
        <p:spPr>
          <a:xfrm>
            <a:off x="7891145" y="2429510"/>
            <a:ext cx="75565" cy="75565"/>
          </a:xfrm>
          <a:prstGeom prst="parallelogram">
            <a:avLst/>
          </a:prstGeom>
          <a:solidFill>
            <a:srgbClr val="29C68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cxnSp>
        <p:nvCxnSpPr>
          <p:cNvPr id="5" name="直接连接符 4"/>
          <p:cNvCxnSpPr/>
          <p:nvPr/>
        </p:nvCxnSpPr>
        <p:spPr>
          <a:xfrm>
            <a:off x="565785" y="1530985"/>
            <a:ext cx="10911840" cy="0"/>
          </a:xfrm>
          <a:prstGeom prst="line">
            <a:avLst/>
          </a:prstGeom>
          <a:ln w="0">
            <a:solidFill>
              <a:schemeClr val="bg1">
                <a:lumMod val="75000"/>
              </a:schemeClr>
            </a:solidFill>
          </a:ln>
        </p:spPr>
        <p:style>
          <a:lnRef idx="2">
            <a:schemeClr val="accent1"/>
          </a:lnRef>
          <a:fillRef idx="0">
            <a:srgbClr val="FFFFFF"/>
          </a:fillRef>
          <a:effectRef idx="0">
            <a:srgbClr val="FFFFFF"/>
          </a:effectRef>
          <a:fontRef idx="minor">
            <a:schemeClr val="tx1"/>
          </a:fontRef>
        </p:style>
      </p:cxnSp>
      <p:sp>
        <p:nvSpPr>
          <p:cNvPr id="9" name="文本框 8">
            <a:hlinkClick r:id="rId10" action="ppaction://hlinksldjump"/>
          </p:cNvPr>
          <p:cNvSpPr txBox="1"/>
          <p:nvPr/>
        </p:nvSpPr>
        <p:spPr>
          <a:xfrm>
            <a:off x="474345" y="1214755"/>
            <a:ext cx="1836420" cy="245110"/>
          </a:xfrm>
          <a:prstGeom prst="rect">
            <a:avLst/>
          </a:prstGeom>
          <a:noFill/>
        </p:spPr>
        <p:txBody>
          <a:bodyPr wrap="square" rtlCol="0">
            <a:spAutoFit/>
          </a:bodyPr>
          <a:lstStyle/>
          <a:p>
            <a:pPr algn="ctr"/>
            <a:r>
              <a:rPr lang="en-US" altLang="es-ES" sz="1000" kern="0" dirty="0">
                <a:solidFill>
                  <a:srgbClr val="262626"/>
                </a:solidFill>
                <a:latin typeface="Roboto" charset="0"/>
                <a:cs typeface="Roboto" charset="0"/>
                <a:sym typeface="+mn-ea"/>
              </a:rPr>
              <a:t>Empowering Smart Building</a:t>
            </a:r>
          </a:p>
        </p:txBody>
      </p:sp>
      <p:sp>
        <p:nvSpPr>
          <p:cNvPr id="141" name="文本框 140">
            <a:hlinkClick r:id="rId10" action="ppaction://hlinksldjump"/>
          </p:cNvPr>
          <p:cNvSpPr txBox="1"/>
          <p:nvPr/>
        </p:nvSpPr>
        <p:spPr>
          <a:xfrm>
            <a:off x="4704715" y="1214755"/>
            <a:ext cx="1836420" cy="245110"/>
          </a:xfrm>
          <a:prstGeom prst="rect">
            <a:avLst/>
          </a:prstGeom>
          <a:noFill/>
        </p:spPr>
        <p:txBody>
          <a:bodyPr wrap="square" rtlCol="0">
            <a:spAutoFit/>
          </a:bodyPr>
          <a:lstStyle/>
          <a:p>
            <a:pPr algn="ctr"/>
            <a:r>
              <a:rPr lang="en-US" altLang="es-ES" sz="1000" kern="0" dirty="0">
                <a:solidFill>
                  <a:srgbClr val="262626"/>
                </a:solidFill>
                <a:latin typeface="Roboto" charset="0"/>
                <a:cs typeface="Roboto" charset="0"/>
                <a:sym typeface="+mn-ea"/>
              </a:rPr>
              <a:t>Empowering Smart City</a:t>
            </a:r>
          </a:p>
        </p:txBody>
      </p:sp>
      <p:cxnSp>
        <p:nvCxnSpPr>
          <p:cNvPr id="13" name="直接连接符 12"/>
          <p:cNvCxnSpPr/>
          <p:nvPr/>
        </p:nvCxnSpPr>
        <p:spPr>
          <a:xfrm flipH="1">
            <a:off x="2252345" y="1172845"/>
            <a:ext cx="66040" cy="318135"/>
          </a:xfrm>
          <a:prstGeom prst="line">
            <a:avLst/>
          </a:prstGeom>
          <a:ln w="0">
            <a:solidFill>
              <a:schemeClr val="bg1">
                <a:lumMod val="75000"/>
              </a:schemeClr>
            </a:solidFill>
          </a:ln>
        </p:spPr>
        <p:style>
          <a:lnRef idx="2">
            <a:schemeClr val="accent1"/>
          </a:lnRef>
          <a:fillRef idx="0">
            <a:srgbClr val="FFFFFF"/>
          </a:fillRef>
          <a:effectRef idx="0">
            <a:srgbClr val="FFFFFF"/>
          </a:effectRef>
          <a:fontRef idx="minor">
            <a:schemeClr val="tx1"/>
          </a:fontRef>
        </p:style>
      </p:cxnSp>
      <p:sp>
        <p:nvSpPr>
          <p:cNvPr id="19" name="任意多边形 18"/>
          <p:cNvSpPr/>
          <p:nvPr/>
        </p:nvSpPr>
        <p:spPr>
          <a:xfrm>
            <a:off x="3298190" y="1480185"/>
            <a:ext cx="186055" cy="183515"/>
          </a:xfrm>
          <a:custGeom>
            <a:avLst/>
            <a:gdLst>
              <a:gd name="connsiteX0" fmla="*/ 0 w 293"/>
              <a:gd name="connsiteY0" fmla="*/ 0 h 289"/>
              <a:gd name="connsiteX1" fmla="*/ 145 w 293"/>
              <a:gd name="connsiteY1" fmla="*/ 289 h 289"/>
              <a:gd name="connsiteX2" fmla="*/ 293 w 293"/>
              <a:gd name="connsiteY2" fmla="*/ 24 h 289"/>
              <a:gd name="connsiteX3" fmla="*/ 116 w 293"/>
              <a:gd name="connsiteY3" fmla="*/ 72 h 289"/>
              <a:gd name="connsiteX4" fmla="*/ 0 w 293"/>
              <a:gd name="connsiteY4" fmla="*/ 0 h 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3" h="289">
                <a:moveTo>
                  <a:pt x="0" y="0"/>
                </a:moveTo>
                <a:lnTo>
                  <a:pt x="145" y="289"/>
                </a:lnTo>
                <a:lnTo>
                  <a:pt x="293" y="24"/>
                </a:lnTo>
                <a:lnTo>
                  <a:pt x="116" y="72"/>
                </a:lnTo>
                <a:lnTo>
                  <a:pt x="0" y="0"/>
                </a:lnTo>
                <a:close/>
              </a:path>
            </a:pathLst>
          </a:custGeom>
          <a:solidFill>
            <a:srgbClr val="29C68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grpSp>
        <p:nvGrpSpPr>
          <p:cNvPr id="10" name="组合 9"/>
          <p:cNvGrpSpPr/>
          <p:nvPr/>
        </p:nvGrpSpPr>
        <p:grpSpPr>
          <a:xfrm>
            <a:off x="2231390" y="1141730"/>
            <a:ext cx="2459355" cy="396240"/>
            <a:chOff x="485" y="1798"/>
            <a:chExt cx="3873" cy="624"/>
          </a:xfrm>
          <a:effectLst>
            <a:reflection blurRad="6350" stA="52000" endA="300" endPos="35000" dir="5400000" sy="-100000" algn="bl" rotWithShape="0"/>
          </a:effectLst>
        </p:grpSpPr>
        <p:sp>
          <p:nvSpPr>
            <p:cNvPr id="11" name="平行四边形 10"/>
            <p:cNvSpPr/>
            <p:nvPr/>
          </p:nvSpPr>
          <p:spPr>
            <a:xfrm>
              <a:off x="485" y="1798"/>
              <a:ext cx="3873" cy="624"/>
            </a:xfrm>
            <a:prstGeom prst="parallelogram">
              <a:avLst>
                <a:gd name="adj" fmla="val 21314"/>
              </a:avLst>
            </a:prstGeom>
            <a:solidFill>
              <a:srgbClr val="29C68F"/>
            </a:solidFill>
            <a:ln w="9525">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12" name="文本框 11"/>
            <p:cNvSpPr txBox="1"/>
            <p:nvPr/>
          </p:nvSpPr>
          <p:spPr>
            <a:xfrm>
              <a:off x="599" y="1876"/>
              <a:ext cx="3618" cy="434"/>
            </a:xfrm>
            <a:prstGeom prst="rect">
              <a:avLst/>
            </a:prstGeom>
            <a:noFill/>
          </p:spPr>
          <p:txBody>
            <a:bodyPr wrap="square" rtlCol="0">
              <a:spAutoFit/>
            </a:bodyPr>
            <a:lstStyle/>
            <a:p>
              <a:pPr algn="ctr"/>
              <a:r>
                <a:rPr lang="en-US" altLang="es-ES" sz="1200" kern="0" dirty="0">
                  <a:solidFill>
                    <a:prstClr val="white"/>
                  </a:solidFill>
                  <a:latin typeface="Roboto Medium" panose="02000000000000000000" charset="0"/>
                  <a:cs typeface="Roboto Medium" panose="02000000000000000000" charset="0"/>
                  <a:sym typeface="+mn-ea"/>
                </a:rPr>
                <a:t>Empowering Smart Retail</a:t>
              </a:r>
            </a:p>
          </p:txBody>
        </p:sp>
      </p:grpSp>
      <p:grpSp>
        <p:nvGrpSpPr>
          <p:cNvPr id="3" name="组合 2"/>
          <p:cNvGrpSpPr/>
          <p:nvPr/>
        </p:nvGrpSpPr>
        <p:grpSpPr>
          <a:xfrm>
            <a:off x="341630" y="3778885"/>
            <a:ext cx="1996251" cy="1836420"/>
            <a:chOff x="14545" y="2880"/>
            <a:chExt cx="3144" cy="2892"/>
          </a:xfrm>
        </p:grpSpPr>
        <p:grpSp>
          <p:nvGrpSpPr>
            <p:cNvPr id="4" name="组合 3"/>
            <p:cNvGrpSpPr/>
            <p:nvPr/>
          </p:nvGrpSpPr>
          <p:grpSpPr>
            <a:xfrm>
              <a:off x="14728" y="2880"/>
              <a:ext cx="2261" cy="2261"/>
              <a:chOff x="16078" y="6452"/>
              <a:chExt cx="2130" cy="2130"/>
            </a:xfrm>
          </p:grpSpPr>
          <p:sp>
            <p:nvSpPr>
              <p:cNvPr id="21" name="椭圆 20"/>
              <p:cNvSpPr/>
              <p:nvPr/>
            </p:nvSpPr>
            <p:spPr>
              <a:xfrm>
                <a:off x="16153" y="6533"/>
                <a:ext cx="1974" cy="1974"/>
              </a:xfrm>
              <a:prstGeom prst="ellipse">
                <a:avLst/>
              </a:prstGeom>
              <a:solidFill>
                <a:srgbClr val="FEFFFF"/>
              </a:solidFill>
              <a:ln w="12700">
                <a:solidFill>
                  <a:srgbClr val="29C68F"/>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24" name="椭圆 23"/>
              <p:cNvSpPr/>
              <p:nvPr/>
            </p:nvSpPr>
            <p:spPr>
              <a:xfrm>
                <a:off x="16078" y="6452"/>
                <a:ext cx="2130" cy="2130"/>
              </a:xfrm>
              <a:prstGeom prst="ellipse">
                <a:avLst/>
              </a:prstGeom>
              <a:noFill/>
              <a:ln w="0">
                <a:solidFill>
                  <a:srgbClr val="29C68F">
                    <a:alpha val="65000"/>
                  </a:srgb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grpSp>
        <p:grpSp>
          <p:nvGrpSpPr>
            <p:cNvPr id="25" name="组合 24"/>
            <p:cNvGrpSpPr/>
            <p:nvPr/>
          </p:nvGrpSpPr>
          <p:grpSpPr>
            <a:xfrm>
              <a:off x="14545" y="5250"/>
              <a:ext cx="3144" cy="522"/>
              <a:chOff x="14585" y="5012"/>
              <a:chExt cx="2962" cy="492"/>
            </a:xfrm>
          </p:grpSpPr>
          <p:sp>
            <p:nvSpPr>
              <p:cNvPr id="30" name="平行四边形 29"/>
              <p:cNvSpPr/>
              <p:nvPr/>
            </p:nvSpPr>
            <p:spPr>
              <a:xfrm>
                <a:off x="14725" y="5012"/>
                <a:ext cx="2240" cy="424"/>
              </a:xfrm>
              <a:prstGeom prst="parallelogram">
                <a:avLst>
                  <a:gd name="adj" fmla="val 21314"/>
                </a:avLst>
              </a:prstGeom>
              <a:solidFill>
                <a:srgbClr val="29C68F"/>
              </a:solidFill>
              <a:ln w="9525">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31" name="平行四边形 30"/>
              <p:cNvSpPr/>
              <p:nvPr/>
            </p:nvSpPr>
            <p:spPr>
              <a:xfrm>
                <a:off x="14585" y="5012"/>
                <a:ext cx="2961" cy="424"/>
              </a:xfrm>
              <a:prstGeom prst="parallelogram">
                <a:avLst>
                  <a:gd name="adj" fmla="val 21314"/>
                </a:avLst>
              </a:prstGeom>
              <a:solidFill>
                <a:srgbClr val="29C68F">
                  <a:alpha val="46000"/>
                </a:srgbClr>
              </a:solidFill>
              <a:ln w="9525">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32" name="圆角矩形 31"/>
              <p:cNvSpPr/>
              <p:nvPr/>
            </p:nvSpPr>
            <p:spPr>
              <a:xfrm>
                <a:off x="14747" y="5034"/>
                <a:ext cx="2800" cy="470"/>
              </a:xfrm>
              <a:prstGeom prst="roundRect">
                <a:avLst/>
              </a:prstGeom>
              <a:no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1000">
                    <a:solidFill>
                      <a:prstClr val="white"/>
                    </a:solidFill>
                    <a:latin typeface="Roboto Medium" panose="02000000000000000000" charset="0"/>
                    <a:cs typeface="Roboto Medium" panose="02000000000000000000" charset="0"/>
                    <a:sym typeface="+mn-ea"/>
                  </a:rPr>
                  <a:t>People Sensing Sensors</a:t>
                </a:r>
                <a:endParaRPr lang="zh-CN" altLang="en-US" sz="1000">
                  <a:solidFill>
                    <a:prstClr val="white"/>
                  </a:solidFill>
                  <a:latin typeface="Roboto Medium" panose="02000000000000000000" charset="0"/>
                  <a:cs typeface="Roboto Medium" panose="02000000000000000000" charset="0"/>
                  <a:sym typeface="+mn-ea"/>
                </a:endParaRPr>
              </a:p>
            </p:txBody>
          </p:sp>
        </p:grpSp>
      </p:grpSp>
      <p:sp>
        <p:nvSpPr>
          <p:cNvPr id="35" name="椭圆 34"/>
          <p:cNvSpPr/>
          <p:nvPr/>
        </p:nvSpPr>
        <p:spPr>
          <a:xfrm rot="5400000">
            <a:off x="7584339" y="5417719"/>
            <a:ext cx="68146" cy="67945"/>
          </a:xfrm>
          <a:prstGeom prst="ellipse">
            <a:avLst/>
          </a:prstGeom>
          <a:solidFill>
            <a:srgbClr val="0D489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36" name="椭圆 35"/>
          <p:cNvSpPr/>
          <p:nvPr/>
        </p:nvSpPr>
        <p:spPr>
          <a:xfrm rot="5400000">
            <a:off x="6168289" y="3805454"/>
            <a:ext cx="68146" cy="67945"/>
          </a:xfrm>
          <a:prstGeom prst="ellipse">
            <a:avLst/>
          </a:prstGeom>
          <a:solidFill>
            <a:srgbClr val="0D4893"/>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pic>
        <p:nvPicPr>
          <p:cNvPr id="44" name="图片 43" descr="UR"/>
          <p:cNvPicPr>
            <a:picLocks noChangeAspect="1"/>
          </p:cNvPicPr>
          <p:nvPr/>
        </p:nvPicPr>
        <p:blipFill>
          <a:blip r:embed="rId11"/>
          <a:stretch>
            <a:fillRect/>
          </a:stretch>
        </p:blipFill>
        <p:spPr>
          <a:xfrm>
            <a:off x="10221595" y="1854200"/>
            <a:ext cx="1142365" cy="858520"/>
          </a:xfrm>
          <a:prstGeom prst="rect">
            <a:avLst/>
          </a:prstGeom>
        </p:spPr>
      </p:pic>
      <p:pic>
        <p:nvPicPr>
          <p:cNvPr id="53" name="图片 52" descr="TS"/>
          <p:cNvPicPr>
            <a:picLocks noChangeAspect="1"/>
          </p:cNvPicPr>
          <p:nvPr/>
        </p:nvPicPr>
        <p:blipFill>
          <a:blip r:embed="rId12"/>
          <a:stretch>
            <a:fillRect/>
          </a:stretch>
        </p:blipFill>
        <p:spPr>
          <a:xfrm>
            <a:off x="3011170" y="5011420"/>
            <a:ext cx="1020445" cy="699770"/>
          </a:xfrm>
          <a:prstGeom prst="rect">
            <a:avLst/>
          </a:prstGeom>
        </p:spPr>
      </p:pic>
      <p:pic>
        <p:nvPicPr>
          <p:cNvPr id="57" name="图片 56" descr="VS"/>
          <p:cNvPicPr>
            <a:picLocks noChangeAspect="1"/>
          </p:cNvPicPr>
          <p:nvPr/>
        </p:nvPicPr>
        <p:blipFill>
          <a:blip r:embed="rId13"/>
          <a:stretch>
            <a:fillRect/>
          </a:stretch>
        </p:blipFill>
        <p:spPr>
          <a:xfrm>
            <a:off x="506730" y="4426585"/>
            <a:ext cx="1341120" cy="180340"/>
          </a:xfrm>
          <a:prstGeom prst="rect">
            <a:avLst/>
          </a:prstGeom>
        </p:spPr>
      </p:pic>
    </p:spTree>
    <p:extLst>
      <p:ext uri="{BB962C8B-B14F-4D97-AF65-F5344CB8AC3E}">
        <p14:creationId xmlns:p14="http://schemas.microsoft.com/office/powerpoint/2010/main" val="214483680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矩形 75"/>
          <p:cNvSpPr/>
          <p:nvPr>
            <p:custDataLst>
              <p:tags r:id="rId2"/>
            </p:custDataLst>
          </p:nvPr>
        </p:nvSpPr>
        <p:spPr>
          <a:xfrm>
            <a:off x="0" y="-3810"/>
            <a:ext cx="12195175" cy="39903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sp>
        <p:nvSpPr>
          <p:cNvPr id="3" name="TextBox 8"/>
          <p:cNvSpPr txBox="1"/>
          <p:nvPr>
            <p:custDataLst>
              <p:tags r:id="rId3"/>
            </p:custDataLst>
          </p:nvPr>
        </p:nvSpPr>
        <p:spPr>
          <a:xfrm>
            <a:off x="5555615" y="1543050"/>
            <a:ext cx="6195695" cy="2346325"/>
          </a:xfrm>
          <a:prstGeom prst="rect">
            <a:avLst/>
          </a:prstGeom>
          <a:noFill/>
          <a:effectLst/>
        </p:spPr>
        <p:txBody>
          <a:bodyPr wrap="square" lIns="0" tIns="0" rIns="0" bIns="0" rtlCol="0" anchor="t" anchorCtr="0">
            <a:noAutofit/>
          </a:bodyPr>
          <a:lstStyle>
            <a:defPPr>
              <a:defRPr lang="zh-CN"/>
            </a:defPPr>
            <a:lvl1pPr algn="ctr">
              <a:defRPr sz="6000" b="1" spc="200">
                <a:blipFill>
                  <a:blip r:embed="rId19"/>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marL="171450" indent="-171450" algn="l">
              <a:lnSpc>
                <a:spcPct val="200000"/>
              </a:lnSpc>
              <a:buFont typeface="Arial" panose="020B0604020202020204" pitchFamily="34" charset="0"/>
              <a:buChar char="•"/>
            </a:pPr>
            <a:r>
              <a:rPr lang="en-US" altLang="zh-CN" sz="1200" kern="0" spc="0" dirty="0">
                <a:solidFill>
                  <a:srgbClr val="595959"/>
                </a:solidFill>
                <a:effectLst/>
                <a:latin typeface="Roboto"/>
                <a:ea typeface="Istok Web" panose="020F0603030403020204" charset="0"/>
                <a:cs typeface="+mn-lt"/>
                <a:sym typeface="Arial" panose="020B0604020202020204" pitchFamily="34" charset="0"/>
              </a:rPr>
              <a:t>LN type or Switch type</a:t>
            </a:r>
            <a:r>
              <a:rPr lang="en-US" altLang="zh-CN" sz="1200" b="0" kern="0" spc="0" dirty="0">
                <a:solidFill>
                  <a:srgbClr val="595959"/>
                </a:solidFill>
                <a:effectLst/>
                <a:latin typeface="Roboto"/>
                <a:ea typeface="Istok Web" panose="020F0603030403020204" charset="0"/>
                <a:cs typeface="+mn-lt"/>
                <a:sym typeface="Arial" panose="020B0604020202020204" pitchFamily="34" charset="0"/>
              </a:rPr>
              <a:t> optional, capable of controlling </a:t>
            </a:r>
            <a:r>
              <a:rPr lang="en-US" altLang="zh-CN" sz="1200" kern="0" spc="0" dirty="0">
                <a:solidFill>
                  <a:srgbClr val="595959"/>
                </a:solidFill>
                <a:effectLst/>
                <a:latin typeface="Roboto"/>
                <a:ea typeface="Istok Web" panose="020F0603030403020204" charset="0"/>
                <a:cs typeface="+mn-lt"/>
                <a:sym typeface="Arial" panose="020B0604020202020204" pitchFamily="34" charset="0"/>
              </a:rPr>
              <a:t>up to 8 </a:t>
            </a:r>
            <a:r>
              <a:rPr lang="en-US" altLang="zh-CN" sz="1200" b="0" kern="0" spc="0" dirty="0">
                <a:solidFill>
                  <a:srgbClr val="595959"/>
                </a:solidFill>
                <a:effectLst/>
                <a:latin typeface="Roboto"/>
                <a:ea typeface="Istok Web" panose="020F0603030403020204" charset="0"/>
                <a:cs typeface="+mn-lt"/>
                <a:sym typeface="Arial" panose="020B0604020202020204" pitchFamily="34" charset="0"/>
              </a:rPr>
              <a:t>circuits of lights</a:t>
            </a:r>
          </a:p>
          <a:p>
            <a:pPr marL="171450" indent="-171450" algn="l">
              <a:lnSpc>
                <a:spcPct val="200000"/>
              </a:lnSpc>
              <a:buFont typeface="Arial" panose="020B0604020202020204" pitchFamily="34" charset="0"/>
              <a:buChar char="•"/>
            </a:pPr>
            <a:r>
              <a:rPr lang="en-US" altLang="zh-CN" sz="1200" kern="0" spc="0" dirty="0">
                <a:solidFill>
                  <a:srgbClr val="595959"/>
                </a:solidFill>
                <a:effectLst/>
                <a:latin typeface="Roboto"/>
                <a:ea typeface="Istok Web" panose="020F0603030403020204" charset="0"/>
                <a:cs typeface="+mn-lt"/>
                <a:sym typeface="Arial" panose="020B0604020202020204" pitchFamily="34" charset="0"/>
              </a:rPr>
              <a:t>Supports local switch button control</a:t>
            </a:r>
            <a:r>
              <a:rPr lang="en-US" altLang="zh-CN" sz="1200" b="0" kern="0" spc="0" dirty="0">
                <a:solidFill>
                  <a:srgbClr val="595959"/>
                </a:solidFill>
                <a:effectLst/>
                <a:latin typeface="Roboto"/>
                <a:ea typeface="Istok Web" panose="020F0603030403020204" charset="0"/>
                <a:cs typeface="+mn-lt"/>
                <a:sym typeface="Arial" panose="020B0604020202020204" pitchFamily="34" charset="0"/>
              </a:rPr>
              <a:t>, able to test the lamp status without networking</a:t>
            </a:r>
          </a:p>
          <a:p>
            <a:pPr marL="171450" indent="-171450" algn="l">
              <a:lnSpc>
                <a:spcPct val="200000"/>
              </a:lnSpc>
              <a:buFont typeface="Arial" panose="020B0604020202020204" pitchFamily="34" charset="0"/>
              <a:buChar char="•"/>
            </a:pPr>
            <a:r>
              <a:rPr lang="en-US" altLang="zh-CN" sz="1200" b="0" kern="0" spc="0" dirty="0">
                <a:solidFill>
                  <a:srgbClr val="595959"/>
                </a:solidFill>
                <a:effectLst/>
                <a:latin typeface="Roboto"/>
                <a:ea typeface="Istok Web" panose="020F0603030403020204" charset="0"/>
                <a:cs typeface="+mn-lt"/>
                <a:sym typeface="Arial" panose="020B0604020202020204" pitchFamily="34" charset="0"/>
              </a:rPr>
              <a:t>Collects</a:t>
            </a:r>
            <a:r>
              <a:rPr lang="en-US" altLang="zh-CN" sz="1200" kern="0" spc="0" dirty="0">
                <a:solidFill>
                  <a:srgbClr val="595959"/>
                </a:solidFill>
                <a:effectLst/>
                <a:latin typeface="Roboto"/>
                <a:ea typeface="Istok Web" panose="020F0603030403020204" charset="0"/>
                <a:cs typeface="+mn-lt"/>
                <a:sym typeface="Arial" panose="020B0604020202020204" pitchFamily="34" charset="0"/>
              </a:rPr>
              <a:t> </a:t>
            </a:r>
            <a:r>
              <a:rPr lang="en-US" altLang="zh-CN" sz="1200" b="0" kern="0" spc="0" dirty="0">
                <a:solidFill>
                  <a:srgbClr val="595959"/>
                </a:solidFill>
                <a:effectLst/>
                <a:latin typeface="Roboto"/>
                <a:ea typeface="Istok Web" panose="020F0603030403020204" charset="0"/>
                <a:cs typeface="+mn-lt"/>
                <a:sym typeface="Arial" panose="020B0604020202020204" pitchFamily="34" charset="0"/>
              </a:rPr>
              <a:t>data of </a:t>
            </a:r>
            <a:r>
              <a:rPr lang="en-US" altLang="zh-CN" sz="1200" u="sng" kern="0" spc="0" dirty="0">
                <a:solidFill>
                  <a:srgbClr val="595959"/>
                </a:solidFill>
                <a:effectLst/>
                <a:latin typeface="Roboto"/>
                <a:ea typeface="Istok Web" panose="020F0603030403020204" charset="0"/>
                <a:cs typeface="+mn-lt"/>
                <a:sym typeface="Arial" panose="020B0604020202020204" pitchFamily="34" charset="0"/>
              </a:rPr>
              <a:t>current, voltage, power, electrical consumption</a:t>
            </a:r>
            <a:r>
              <a:rPr lang="en-US" altLang="zh-CN" sz="1200" b="0" kern="0" spc="0" dirty="0">
                <a:solidFill>
                  <a:srgbClr val="595959"/>
                </a:solidFill>
                <a:effectLst/>
                <a:latin typeface="Roboto"/>
                <a:ea typeface="Istok Web" panose="020F0603030403020204" charset="0"/>
                <a:cs typeface="+mn-lt"/>
                <a:sym typeface="Arial" panose="020B0604020202020204" pitchFamily="34" charset="0"/>
              </a:rPr>
              <a:t> for smart management</a:t>
            </a:r>
          </a:p>
          <a:p>
            <a:pPr marL="171450" indent="-171450" algn="l">
              <a:lnSpc>
                <a:spcPct val="200000"/>
              </a:lnSpc>
              <a:buFont typeface="Arial" panose="020B0604020202020204" pitchFamily="34" charset="0"/>
              <a:buChar char="•"/>
            </a:pPr>
            <a:r>
              <a:rPr lang="en-US" altLang="zh-CN" sz="1200" b="0" kern="0" spc="0" dirty="0">
                <a:solidFill>
                  <a:srgbClr val="595959"/>
                </a:solidFill>
                <a:effectLst/>
                <a:latin typeface="Roboto"/>
                <a:ea typeface="Istok Web" panose="020F0603030403020204" charset="0"/>
                <a:cs typeface="+mn-lt"/>
                <a:sym typeface="Arial" panose="020B0604020202020204" pitchFamily="34" charset="0"/>
              </a:rPr>
              <a:t>Compliant with standard LoRaWAN® gateways &amp; </a:t>
            </a:r>
            <a:r>
              <a:rPr lang="en-US" altLang="zh-CN" sz="1200" kern="0" spc="0" dirty="0">
                <a:solidFill>
                  <a:srgbClr val="595959"/>
                </a:solidFill>
                <a:effectLst/>
                <a:latin typeface="Roboto"/>
                <a:ea typeface="Istok Web" panose="020F0603030403020204" charset="0"/>
                <a:cs typeface="+mn-lt"/>
                <a:sym typeface="Arial" panose="020B0604020202020204" pitchFamily="34" charset="0"/>
              </a:rPr>
              <a:t>Milesight IoT Cloud</a:t>
            </a:r>
            <a:r>
              <a:rPr lang="en-US" altLang="zh-CN" sz="1200" b="0" kern="0" spc="0" dirty="0">
                <a:solidFill>
                  <a:srgbClr val="595959"/>
                </a:solidFill>
                <a:effectLst/>
                <a:latin typeface="Roboto"/>
                <a:ea typeface="Istok Web" panose="020F0603030403020204" charset="0"/>
                <a:cs typeface="+mn-lt"/>
                <a:sym typeface="Arial" panose="020B0604020202020204" pitchFamily="34" charset="0"/>
              </a:rPr>
              <a:t> </a:t>
            </a:r>
          </a:p>
          <a:p>
            <a:pPr marL="171450" indent="-171450" algn="l">
              <a:lnSpc>
                <a:spcPct val="200000"/>
              </a:lnSpc>
              <a:buFont typeface="Arial" panose="020B0604020202020204" pitchFamily="34" charset="0"/>
              <a:buChar char="•"/>
            </a:pPr>
            <a:r>
              <a:rPr lang="en-US" altLang="zh-CN" sz="1200" b="0" kern="0" spc="0" dirty="0">
                <a:solidFill>
                  <a:srgbClr val="595959"/>
                </a:solidFill>
                <a:effectLst/>
                <a:latin typeface="Roboto"/>
                <a:ea typeface="Istok Web" panose="020F0603030403020204" charset="0"/>
                <a:cs typeface="+mn-lt"/>
                <a:sym typeface="Arial" panose="020B0604020202020204" pitchFamily="34" charset="0"/>
              </a:rPr>
              <a:t>Supports </a:t>
            </a:r>
            <a:r>
              <a:rPr lang="en-US" altLang="zh-CN" sz="1200" kern="0" spc="0" dirty="0">
                <a:solidFill>
                  <a:srgbClr val="595959"/>
                </a:solidFill>
                <a:effectLst/>
                <a:latin typeface="Roboto"/>
                <a:ea typeface="Istok Web" panose="020F0603030403020204" charset="0"/>
                <a:cs typeface="+mn-lt"/>
                <a:sym typeface="Arial" panose="020B0604020202020204" pitchFamily="34" charset="0"/>
              </a:rPr>
              <a:t>Milesight D2D</a:t>
            </a:r>
            <a:r>
              <a:rPr lang="en-US" altLang="zh-CN" sz="1200" b="0" kern="0" spc="0" dirty="0">
                <a:solidFill>
                  <a:srgbClr val="595959"/>
                </a:solidFill>
                <a:effectLst/>
                <a:latin typeface="Roboto"/>
                <a:ea typeface="Istok Web" panose="020F0603030403020204" charset="0"/>
                <a:cs typeface="+mn-lt"/>
                <a:sym typeface="Arial" panose="020B0604020202020204" pitchFamily="34" charset="0"/>
              </a:rPr>
              <a:t> protocol &amp; </a:t>
            </a:r>
            <a:r>
              <a:rPr lang="en-US" altLang="zh-CN" sz="1200" kern="0" spc="0" dirty="0">
                <a:solidFill>
                  <a:srgbClr val="595959"/>
                </a:solidFill>
                <a:effectLst/>
                <a:latin typeface="Roboto"/>
                <a:ea typeface="Istok Web" panose="020F0603030403020204" charset="0"/>
                <a:cs typeface="+mn-lt"/>
                <a:sym typeface="Arial" panose="020B0604020202020204" pitchFamily="34" charset="0"/>
              </a:rPr>
              <a:t>multicast </a:t>
            </a:r>
            <a:r>
              <a:rPr lang="en-US" altLang="zh-CN" sz="1200" b="0" kern="0" spc="0" dirty="0">
                <a:solidFill>
                  <a:srgbClr val="595959"/>
                </a:solidFill>
                <a:effectLst/>
                <a:latin typeface="Roboto"/>
                <a:ea typeface="Istok Web" panose="020F0603030403020204" charset="0"/>
                <a:cs typeface="+mn-lt"/>
                <a:sym typeface="Arial" panose="020B0604020202020204" pitchFamily="34" charset="0"/>
              </a:rPr>
              <a:t>for control in bulk</a:t>
            </a:r>
          </a:p>
        </p:txBody>
      </p:sp>
      <p:sp>
        <p:nvSpPr>
          <p:cNvPr id="25"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4"/>
            </p:custDataLst>
          </p:nvPr>
        </p:nvSpPr>
        <p:spPr>
          <a:xfrm>
            <a:off x="733425" y="985520"/>
            <a:ext cx="9041765" cy="276860"/>
          </a:xfrm>
          <a:prstGeom prst="rect">
            <a:avLst/>
          </a:prstGeom>
          <a:noFill/>
        </p:spPr>
        <p:txBody>
          <a:bodyPr wrap="square" lIns="0" tIns="0" rIns="0" bIns="0" rtlCol="0">
            <a:spAutoFit/>
          </a:bodyPr>
          <a:lstStyle/>
          <a:p>
            <a:r>
              <a:rPr lang="en-US" altLang="id-ID" b="1" dirty="0">
                <a:solidFill>
                  <a:srgbClr val="3C3C3C"/>
                </a:solidFill>
                <a:ea typeface="Roboto Slab" charset="0"/>
                <a:cs typeface="Roboto" charset="0"/>
              </a:rPr>
              <a:t>Provide a Cost-effective Solution in Managing and Controlling Lighting System</a:t>
            </a:r>
          </a:p>
        </p:txBody>
      </p:sp>
      <p:pic>
        <p:nvPicPr>
          <p:cNvPr id="48" name="图片 47" descr="right"/>
          <p:cNvPicPr>
            <a:picLocks noChangeAspect="1"/>
          </p:cNvPicPr>
          <p:nvPr>
            <p:custDataLst>
              <p:tags r:id="rId5"/>
            </p:custDataLst>
          </p:nvPr>
        </p:nvPicPr>
        <p:blipFill>
          <a:blip r:embed="rId20"/>
          <a:stretch>
            <a:fillRect/>
          </a:stretch>
        </p:blipFill>
        <p:spPr>
          <a:xfrm>
            <a:off x="680720" y="1314450"/>
            <a:ext cx="347345" cy="347345"/>
          </a:xfrm>
          <a:prstGeom prst="rect">
            <a:avLst/>
          </a:prstGeom>
        </p:spPr>
      </p:pic>
      <p:sp>
        <p:nvSpPr>
          <p:cNvPr id="49"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6"/>
            </p:custDataLst>
          </p:nvPr>
        </p:nvSpPr>
        <p:spPr>
          <a:xfrm>
            <a:off x="1028065" y="1356360"/>
            <a:ext cx="4234180" cy="276860"/>
          </a:xfrm>
          <a:prstGeom prst="rect">
            <a:avLst/>
          </a:prstGeom>
          <a:noFill/>
        </p:spPr>
        <p:txBody>
          <a:bodyPr wrap="square" lIns="0" tIns="0" rIns="0" bIns="0" rtlCol="0" anchor="t" anchorCtr="0">
            <a:spAutoFit/>
          </a:bodyPr>
          <a:lstStyle/>
          <a:p>
            <a:r>
              <a:rPr lang="en-US" b="1" dirty="0">
                <a:solidFill>
                  <a:srgbClr val="2462AB"/>
                </a:solidFill>
                <a:ea typeface="Roboto Slab" charset="0"/>
                <a:cs typeface="Roboto" charset="0"/>
                <a:sym typeface="+mn-ea"/>
              </a:rPr>
              <a:t>Lighting Control &amp; Management</a:t>
            </a:r>
          </a:p>
        </p:txBody>
      </p:sp>
      <p:sp>
        <p:nvSpPr>
          <p:cNvPr id="61" name="标题 14"/>
          <p:cNvSpPr>
            <a:spLocks noGrp="1"/>
          </p:cNvSpPr>
          <p:nvPr>
            <p:custDataLst>
              <p:tags r:id="rId7"/>
            </p:custDataLst>
          </p:nvPr>
        </p:nvSpPr>
        <p:spPr>
          <a:xfrm>
            <a:off x="701040" y="483870"/>
            <a:ext cx="8878570" cy="502920"/>
          </a:xfrm>
          <a:prstGeom prst="rect">
            <a:avLst/>
          </a:prstGeom>
        </p:spPr>
        <p:txBody>
          <a:bodyPr vert="horz" lIns="0" tIns="0" rIns="0" bIns="0" rtlCol="0" anchor="t" anchorCtr="0"/>
          <a:lstStyle>
            <a:lvl1pPr algn="ctr" defTabSz="914400" rtl="0" eaLnBrk="1" fontAlgn="auto" latinLnBrk="0" hangingPunct="1">
              <a:lnSpc>
                <a:spcPct val="100000"/>
              </a:lnSpc>
              <a:spcBef>
                <a:spcPct val="0"/>
              </a:spcBef>
              <a:buNone/>
              <a:defRPr sz="6000" b="1" u="none" strike="noStrike" kern="1200" cap="none" spc="300" normalizeH="0" baseline="0">
                <a:solidFill>
                  <a:schemeClr val="tx1">
                    <a:lumMod val="85000"/>
                    <a:lumOff val="15000"/>
                  </a:schemeClr>
                </a:solidFill>
                <a:uFillTx/>
                <a:latin typeface="+mj-lt"/>
                <a:ea typeface="+mj-ea"/>
                <a:cs typeface="+mj-cs"/>
              </a:defRPr>
            </a:lvl1pPr>
          </a:lstStyle>
          <a:p>
            <a:pPr algn="l">
              <a:lnSpc>
                <a:spcPct val="90000"/>
              </a:lnSpc>
            </a:pPr>
            <a:r>
              <a:rPr lang="en-US" altLang="zh-CN" sz="3600" cap="all" spc="-50" dirty="0">
                <a:solidFill>
                  <a:srgbClr val="235FA5"/>
                </a:solidFill>
                <a:ea typeface="Istok Web" panose="020F0603030403020204" charset="0"/>
                <a:cs typeface="+mj-lt"/>
                <a:sym typeface="Istok Web" panose="020F0603030403020204" charset="0"/>
              </a:rPr>
              <a:t>WS558 SMART LIGHT CONTROLLER</a:t>
            </a:r>
          </a:p>
        </p:txBody>
      </p:sp>
      <p:sp>
        <p:nvSpPr>
          <p:cNvPr id="32" name="灯片编号占位符 9"/>
          <p:cNvSpPr>
            <a:spLocks noGrp="1"/>
          </p:cNvSpPr>
          <p:nvPr>
            <p:custDataLst>
              <p:tags r:id="rId8"/>
            </p:custDataLst>
          </p:nvPr>
        </p:nvSpPr>
        <p:spPr>
          <a:xfrm>
            <a:off x="8877600" y="6314400"/>
            <a:ext cx="2700000" cy="316800"/>
          </a:xfrm>
          <a:prstGeom prst="rect">
            <a:avLst/>
          </a:prstGeom>
        </p:spPr>
        <p:txBody>
          <a:bodyPr vert="horz" lIns="91440" tIns="45720" rIns="91440" bIns="45720" rtlCol="0" anchor="ctr">
            <a:normAutofit/>
          </a:bodyPr>
          <a:lstStyle>
            <a:defPPr>
              <a:defRPr lang="zh-CN"/>
            </a:defPPr>
            <a:lvl1pPr marL="0" algn="r" defTabSz="914400" rtl="0" eaLnBrk="1" latinLnBrk="0" hangingPunct="1">
              <a:defRPr sz="1000" kern="1200" baseline="0">
                <a:solidFill>
                  <a:schemeClr val="tx1">
                    <a:tint val="75000"/>
                  </a:schemeClr>
                </a:solidFill>
                <a:latin typeface="Roboto" charset="0"/>
                <a:ea typeface="Roboto" charset="0"/>
                <a:cs typeface="Roboto"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9AE70B2-8BF9-45C0-BB95-33D1B9D3A854}" type="slidenum">
              <a:rPr lang="zh-CN" altLang="en-US" smtClean="0">
                <a:solidFill>
                  <a:prstClr val="white"/>
                </a:solidFill>
              </a:rPr>
              <a:pPr/>
              <a:t>138</a:t>
            </a:fld>
            <a:endParaRPr lang="zh-CN" altLang="en-US" dirty="0">
              <a:solidFill>
                <a:prstClr val="white"/>
              </a:solidFill>
            </a:endParaRPr>
          </a:p>
        </p:txBody>
      </p:sp>
      <p:pic>
        <p:nvPicPr>
          <p:cNvPr id="13" name="图片 12" descr="Milesight-Logo(white)"/>
          <p:cNvPicPr>
            <a:picLocks noChangeAspect="1"/>
          </p:cNvPicPr>
          <p:nvPr>
            <p:custDataLst>
              <p:tags r:id="rId9"/>
            </p:custDataLst>
          </p:nvPr>
        </p:nvPicPr>
        <p:blipFill>
          <a:blip r:embed="rId21"/>
          <a:stretch>
            <a:fillRect/>
          </a:stretch>
        </p:blipFill>
        <p:spPr>
          <a:xfrm>
            <a:off x="10411460" y="387350"/>
            <a:ext cx="1340485" cy="368300"/>
          </a:xfrm>
          <a:prstGeom prst="rect">
            <a:avLst/>
          </a:prstGeom>
        </p:spPr>
      </p:pic>
      <p:pic>
        <p:nvPicPr>
          <p:cNvPr id="67" name="图片 66" descr="WS558.695"/>
          <p:cNvPicPr>
            <a:picLocks noChangeAspect="1"/>
          </p:cNvPicPr>
          <p:nvPr>
            <p:custDataLst>
              <p:tags r:id="rId10"/>
            </p:custDataLst>
          </p:nvPr>
        </p:nvPicPr>
        <p:blipFill>
          <a:blip r:embed="rId22"/>
          <a:srcRect l="30460" t="27850" r="31154" b="32222"/>
          <a:stretch>
            <a:fillRect/>
          </a:stretch>
        </p:blipFill>
        <p:spPr>
          <a:xfrm>
            <a:off x="715010" y="2050415"/>
            <a:ext cx="1867535" cy="1214755"/>
          </a:xfrm>
          <a:prstGeom prst="rect">
            <a:avLst/>
          </a:prstGeom>
          <a:noFill/>
          <a:effectLst/>
        </p:spPr>
      </p:pic>
      <p:sp>
        <p:nvSpPr>
          <p:cNvPr id="74"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11"/>
            </p:custDataLst>
          </p:nvPr>
        </p:nvSpPr>
        <p:spPr>
          <a:xfrm>
            <a:off x="859473" y="3362325"/>
            <a:ext cx="1578610" cy="286385"/>
          </a:xfrm>
          <a:prstGeom prst="rect">
            <a:avLst/>
          </a:prstGeom>
          <a:noFill/>
        </p:spPr>
        <p:txBody>
          <a:bodyPr wrap="square" lIns="0" tIns="0" rIns="0" bIns="0" rtlCol="0" anchor="t" anchorCtr="0">
            <a:noAutofit/>
          </a:bodyPr>
          <a:lstStyle/>
          <a:p>
            <a:r>
              <a:rPr lang="en-US" sz="1200" dirty="0">
                <a:solidFill>
                  <a:prstClr val="black"/>
                </a:solidFill>
                <a:ea typeface="Roboto Slab" charset="0"/>
                <a:cs typeface="Roboto" charset="0"/>
                <a:sym typeface="+mn-ea"/>
              </a:rPr>
              <a:t>WS558 (LN Version)</a:t>
            </a:r>
          </a:p>
        </p:txBody>
      </p:sp>
      <p:pic>
        <p:nvPicPr>
          <p:cNvPr id="14" name="图片 13" descr="WS558.137"/>
          <p:cNvPicPr>
            <a:picLocks noChangeAspect="1"/>
          </p:cNvPicPr>
          <p:nvPr/>
        </p:nvPicPr>
        <p:blipFill>
          <a:blip r:embed="rId23"/>
          <a:stretch>
            <a:fillRect/>
          </a:stretch>
        </p:blipFill>
        <p:spPr>
          <a:xfrm>
            <a:off x="2788603" y="2060575"/>
            <a:ext cx="1858645" cy="1194435"/>
          </a:xfrm>
          <a:prstGeom prst="rect">
            <a:avLst/>
          </a:prstGeom>
        </p:spPr>
      </p:pic>
      <p:sp>
        <p:nvSpPr>
          <p:cNvPr id="15"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12"/>
            </p:custDataLst>
          </p:nvPr>
        </p:nvSpPr>
        <p:spPr>
          <a:xfrm>
            <a:off x="2856230" y="3362325"/>
            <a:ext cx="1745615" cy="286385"/>
          </a:xfrm>
          <a:prstGeom prst="rect">
            <a:avLst/>
          </a:prstGeom>
          <a:noFill/>
        </p:spPr>
        <p:txBody>
          <a:bodyPr wrap="square" lIns="0" tIns="0" rIns="0" bIns="0" rtlCol="0" anchor="t" anchorCtr="0">
            <a:noAutofit/>
          </a:bodyPr>
          <a:lstStyle/>
          <a:p>
            <a:r>
              <a:rPr lang="en-US" sz="1200" dirty="0">
                <a:solidFill>
                  <a:prstClr val="black"/>
                </a:solidFill>
                <a:ea typeface="Roboto Slab" charset="0"/>
                <a:cs typeface="Roboto" charset="0"/>
                <a:sym typeface="+mn-ea"/>
              </a:rPr>
              <a:t>WS558 (Switch Version)</a:t>
            </a:r>
          </a:p>
        </p:txBody>
      </p:sp>
      <p:sp>
        <p:nvSpPr>
          <p:cNvPr id="22" name="TextBox 8"/>
          <p:cNvSpPr txBox="1"/>
          <p:nvPr>
            <p:custDataLst>
              <p:tags r:id="rId13"/>
            </p:custDataLst>
          </p:nvPr>
        </p:nvSpPr>
        <p:spPr>
          <a:xfrm>
            <a:off x="762635" y="1713865"/>
            <a:ext cx="2202815" cy="301625"/>
          </a:xfrm>
          <a:prstGeom prst="rect">
            <a:avLst/>
          </a:prstGeom>
          <a:noFill/>
          <a:effectLst/>
        </p:spPr>
        <p:txBody>
          <a:bodyPr wrap="square" lIns="0" tIns="0" rIns="0" bIns="0" rtlCol="0" anchor="t" anchorCtr="0">
            <a:noAutofit/>
          </a:bodyPr>
          <a:lstStyle>
            <a:defPPr>
              <a:defRPr lang="zh-CN"/>
            </a:defPPr>
            <a:lvl1pPr algn="ctr">
              <a:defRPr sz="6000" b="1" spc="200">
                <a:blipFill>
                  <a:blip r:embed="rId19"/>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lnSpc>
                <a:spcPct val="130000"/>
              </a:lnSpc>
            </a:pPr>
            <a:r>
              <a:rPr lang="en-US" altLang="zh-CN" sz="1400" kern="0" spc="0" dirty="0">
                <a:solidFill>
                  <a:prstClr val="black"/>
                </a:solidFill>
                <a:effectLst/>
                <a:latin typeface="Roboto"/>
                <a:ea typeface="Istok Web" panose="020F0603030403020204" charset="0"/>
                <a:cs typeface="+mn-lt"/>
                <a:sym typeface="Arial" panose="020B0604020202020204" pitchFamily="34" charset="0"/>
              </a:rPr>
              <a:t>Smart Light Controller</a:t>
            </a:r>
          </a:p>
        </p:txBody>
      </p:sp>
      <p:pic>
        <p:nvPicPr>
          <p:cNvPr id="4" name="图片 3"/>
          <p:cNvPicPr>
            <a:picLocks noChangeAspect="1"/>
          </p:cNvPicPr>
          <p:nvPr>
            <p:custDataLst>
              <p:tags r:id="rId14"/>
            </p:custDataLst>
          </p:nvPr>
        </p:nvPicPr>
        <p:blipFill>
          <a:blip r:embed="rId24"/>
          <a:stretch>
            <a:fillRect/>
          </a:stretch>
        </p:blipFill>
        <p:spPr>
          <a:xfrm>
            <a:off x="5589905" y="4417695"/>
            <a:ext cx="5539740" cy="1851660"/>
          </a:xfrm>
          <a:prstGeom prst="rect">
            <a:avLst/>
          </a:prstGeom>
        </p:spPr>
      </p:pic>
      <p:sp>
        <p:nvSpPr>
          <p:cNvPr id="5" name="文本框 4"/>
          <p:cNvSpPr txBox="1"/>
          <p:nvPr/>
        </p:nvSpPr>
        <p:spPr>
          <a:xfrm>
            <a:off x="5861685" y="4105910"/>
            <a:ext cx="3211830" cy="245745"/>
          </a:xfrm>
          <a:prstGeom prst="rect">
            <a:avLst/>
          </a:prstGeom>
          <a:noFill/>
        </p:spPr>
        <p:txBody>
          <a:bodyPr wrap="square" lIns="0" tIns="0" rIns="0" bIns="0" rtlCol="0" anchor="t" anchorCtr="0">
            <a:spAutoFit/>
          </a:bodyPr>
          <a:lstStyle/>
          <a:p>
            <a:r>
              <a:rPr lang="en-US" b="1" dirty="0">
                <a:solidFill>
                  <a:srgbClr val="2462AB"/>
                </a:solidFill>
                <a:ea typeface="Roboto Slab" charset="0"/>
                <a:cs typeface="Roboto" charset="0"/>
                <a:sym typeface="+mn-ea"/>
              </a:rPr>
              <a:t>Power-Off Memory Function</a:t>
            </a:r>
          </a:p>
        </p:txBody>
      </p:sp>
      <p:pic>
        <p:nvPicPr>
          <p:cNvPr id="6" name="图片 5" descr="新LOGO-彩色"/>
          <p:cNvPicPr>
            <a:picLocks noChangeAspect="1"/>
          </p:cNvPicPr>
          <p:nvPr>
            <p:custDataLst>
              <p:tags r:id="rId15"/>
            </p:custDataLst>
          </p:nvPr>
        </p:nvPicPr>
        <p:blipFill>
          <a:blip r:embed="rId25"/>
          <a:stretch>
            <a:fillRect/>
          </a:stretch>
        </p:blipFill>
        <p:spPr>
          <a:xfrm>
            <a:off x="10418445" y="390525"/>
            <a:ext cx="1325245" cy="364490"/>
          </a:xfrm>
          <a:prstGeom prst="rect">
            <a:avLst/>
          </a:prstGeom>
        </p:spPr>
      </p:pic>
      <p:pic>
        <p:nvPicPr>
          <p:cNvPr id="7" name="图片 6" descr="25389"/>
          <p:cNvPicPr>
            <a:picLocks noChangeAspect="1"/>
          </p:cNvPicPr>
          <p:nvPr/>
        </p:nvPicPr>
        <p:blipFill>
          <a:blip r:embed="rId26"/>
          <a:srcRect t="9854"/>
          <a:stretch>
            <a:fillRect/>
          </a:stretch>
        </p:blipFill>
        <p:spPr>
          <a:xfrm>
            <a:off x="749300" y="3735070"/>
            <a:ext cx="3898265" cy="2620010"/>
          </a:xfrm>
          <a:prstGeom prst="roundRect">
            <a:avLst>
              <a:gd name="adj" fmla="val 3295"/>
            </a:avLst>
          </a:prstGeom>
        </p:spPr>
      </p:pic>
      <p:pic>
        <p:nvPicPr>
          <p:cNvPr id="8" name="图片 7" descr="right"/>
          <p:cNvPicPr>
            <a:picLocks noChangeAspect="1"/>
          </p:cNvPicPr>
          <p:nvPr>
            <p:custDataLst>
              <p:tags r:id="rId16"/>
            </p:custDataLst>
          </p:nvPr>
        </p:nvPicPr>
        <p:blipFill>
          <a:blip r:embed="rId20"/>
          <a:stretch>
            <a:fillRect/>
          </a:stretch>
        </p:blipFill>
        <p:spPr>
          <a:xfrm>
            <a:off x="5486400" y="4070350"/>
            <a:ext cx="347345" cy="347345"/>
          </a:xfrm>
          <a:prstGeom prst="rect">
            <a:avLst/>
          </a:prstGeom>
        </p:spPr>
      </p:pic>
      <p:pic>
        <p:nvPicPr>
          <p:cNvPr id="154" name="图片 153" descr="D2D"/>
          <p:cNvPicPr>
            <a:picLocks noChangeAspect="1"/>
          </p:cNvPicPr>
          <p:nvPr>
            <p:custDataLst>
              <p:tags r:id="rId17"/>
            </p:custDataLst>
          </p:nvPr>
        </p:nvPicPr>
        <p:blipFill>
          <a:blip r:embed="rId27">
            <a:extLst>
              <a:ext uri="{96DAC541-7B7A-43D3-8B79-37D633B846F1}">
                <asvg:svgBlip xmlns:asvg="http://schemas.microsoft.com/office/drawing/2016/SVG/main" r:embed="rId28"/>
              </a:ext>
            </a:extLst>
          </a:blip>
          <a:stretch>
            <a:fillRect/>
          </a:stretch>
        </p:blipFill>
        <p:spPr>
          <a:xfrm>
            <a:off x="9522460" y="506095"/>
            <a:ext cx="598805" cy="334645"/>
          </a:xfrm>
          <a:prstGeom prst="rect">
            <a:avLst/>
          </a:prstGeom>
        </p:spPr>
      </p:pic>
    </p:spTree>
    <p:custDataLst>
      <p:tags r:id="rId1"/>
    </p:custDataLst>
    <p:extLst>
      <p:ext uri="{BB962C8B-B14F-4D97-AF65-F5344CB8AC3E}">
        <p14:creationId xmlns:p14="http://schemas.microsoft.com/office/powerpoint/2010/main" val="7818602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矩形 75"/>
          <p:cNvSpPr/>
          <p:nvPr>
            <p:custDataLst>
              <p:tags r:id="rId2"/>
            </p:custDataLst>
          </p:nvPr>
        </p:nvSpPr>
        <p:spPr>
          <a:xfrm>
            <a:off x="0" y="3007360"/>
            <a:ext cx="12195175" cy="3856355"/>
          </a:xfrm>
          <a:prstGeom prst="rect">
            <a:avLst/>
          </a:prstGeom>
          <a:solidFill>
            <a:schemeClr val="bg1">
              <a:lumMod val="95000"/>
              <a:alpha val="2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sp>
        <p:nvSpPr>
          <p:cNvPr id="12" name="矩形 11"/>
          <p:cNvSpPr/>
          <p:nvPr>
            <p:custDataLst>
              <p:tags r:id="rId3"/>
            </p:custDataLst>
          </p:nvPr>
        </p:nvSpPr>
        <p:spPr>
          <a:xfrm>
            <a:off x="3556000" y="1441450"/>
            <a:ext cx="1645920" cy="304800"/>
          </a:xfrm>
          <a:prstGeom prst="rect">
            <a:avLst/>
          </a:prstGeom>
          <a:solidFill>
            <a:srgbClr val="235F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3" name="矩形 32"/>
          <p:cNvSpPr/>
          <p:nvPr>
            <p:custDataLst>
              <p:tags r:id="rId4"/>
            </p:custDataLst>
          </p:nvPr>
        </p:nvSpPr>
        <p:spPr>
          <a:xfrm>
            <a:off x="3175" y="3810"/>
            <a:ext cx="12188825" cy="3531870"/>
          </a:xfrm>
          <a:prstGeom prst="rect">
            <a:avLst/>
          </a:prstGeom>
          <a:solidFill>
            <a:srgbClr val="235F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pic>
        <p:nvPicPr>
          <p:cNvPr id="20" name="图片 19" descr="empty-highway-with-cityscape-skyline-qingdao-china(1)"/>
          <p:cNvPicPr>
            <a:picLocks noChangeAspect="1"/>
          </p:cNvPicPr>
          <p:nvPr/>
        </p:nvPicPr>
        <p:blipFill>
          <a:blip r:embed="rId18">
            <a:alphaModFix amt="10000"/>
          </a:blip>
          <a:srcRect t="20269" b="41590"/>
          <a:stretch>
            <a:fillRect/>
          </a:stretch>
        </p:blipFill>
        <p:spPr>
          <a:xfrm>
            <a:off x="0" y="4445"/>
            <a:ext cx="12172950" cy="3531870"/>
          </a:xfrm>
          <a:prstGeom prst="rect">
            <a:avLst/>
          </a:prstGeom>
        </p:spPr>
      </p:pic>
      <p:sp>
        <p:nvSpPr>
          <p:cNvPr id="34" name="TextBox 8"/>
          <p:cNvSpPr txBox="1"/>
          <p:nvPr>
            <p:custDataLst>
              <p:tags r:id="rId5"/>
            </p:custDataLst>
          </p:nvPr>
        </p:nvSpPr>
        <p:spPr>
          <a:xfrm>
            <a:off x="6071870" y="1184910"/>
            <a:ext cx="5679440" cy="1913255"/>
          </a:xfrm>
          <a:prstGeom prst="rect">
            <a:avLst/>
          </a:prstGeom>
          <a:noFill/>
          <a:effectLst/>
        </p:spPr>
        <p:txBody>
          <a:bodyPr wrap="square" lIns="0" tIns="0" rIns="0" bIns="0" rtlCol="0" anchor="ctr">
            <a:noAutofit/>
          </a:bodyPr>
          <a:lstStyle>
            <a:defPPr>
              <a:defRPr lang="zh-CN"/>
            </a:defPPr>
            <a:lvl1pPr algn="ctr">
              <a:defRPr sz="6000" b="1" spc="200">
                <a:blipFill>
                  <a:blip r:embed="rId19"/>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marL="171450" indent="-171450" algn="l">
              <a:lnSpc>
                <a:spcPct val="130000"/>
              </a:lnSpc>
              <a:buFont typeface="Arial" panose="020B0604020202020204" pitchFamily="34" charset="0"/>
              <a:buChar char="•"/>
            </a:pPr>
            <a:r>
              <a:rPr lang="en-US" altLang="zh-CN" sz="1200" b="0" kern="0" spc="0" dirty="0">
                <a:solidFill>
                  <a:prstClr val="white"/>
                </a:solidFill>
                <a:effectLst/>
                <a:latin typeface="Roboto"/>
                <a:ea typeface="Istok Web" panose="020F0603030403020204" charset="0"/>
                <a:cs typeface="+mn-lt"/>
                <a:sym typeface="Arial" panose="020B0604020202020204" pitchFamily="34" charset="0"/>
              </a:rPr>
              <a:t>Equipped with a programmable 2.9”</a:t>
            </a:r>
            <a:r>
              <a:rPr lang="en-US" altLang="zh-CN" sz="1200" kern="0" spc="0" dirty="0">
                <a:solidFill>
                  <a:prstClr val="white"/>
                </a:solidFill>
                <a:effectLst/>
                <a:latin typeface="Roboto"/>
                <a:ea typeface="Istok Web" panose="020F0603030403020204" charset="0"/>
                <a:cs typeface="+mn-lt"/>
                <a:sym typeface="Arial" panose="020B0604020202020204" pitchFamily="34" charset="0"/>
              </a:rPr>
              <a:t> E-ink screen</a:t>
            </a:r>
            <a:r>
              <a:rPr lang="en-US" altLang="zh-CN" sz="1200" b="0" kern="0" spc="0" dirty="0">
                <a:solidFill>
                  <a:prstClr val="white"/>
                </a:solidFill>
                <a:effectLst/>
                <a:latin typeface="Roboto"/>
                <a:ea typeface="Istok Web" panose="020F0603030403020204" charset="0"/>
                <a:cs typeface="+mn-lt"/>
                <a:sym typeface="Arial" panose="020B0604020202020204" pitchFamily="34" charset="0"/>
              </a:rPr>
              <a:t> (WS156) for flexible display</a:t>
            </a:r>
          </a:p>
          <a:p>
            <a:pPr marL="171450" indent="-171450" algn="l">
              <a:lnSpc>
                <a:spcPct val="130000"/>
              </a:lnSpc>
              <a:buFont typeface="Arial" panose="020B0604020202020204" pitchFamily="34" charset="0"/>
              <a:buChar char="•"/>
            </a:pPr>
            <a:r>
              <a:rPr lang="en-US" altLang="zh-CN" sz="1200" kern="0" spc="0" dirty="0">
                <a:solidFill>
                  <a:prstClr val="white"/>
                </a:solidFill>
                <a:effectLst/>
                <a:latin typeface="Roboto"/>
                <a:ea typeface="Istok Web" panose="020F0603030403020204" charset="0"/>
                <a:cs typeface="+mn-lt"/>
                <a:sym typeface="Arial" panose="020B0604020202020204" pitchFamily="34" charset="0"/>
              </a:rPr>
              <a:t>Up to 6 scenes are settable</a:t>
            </a:r>
            <a:r>
              <a:rPr lang="en-US" altLang="zh-CN" sz="1200" b="0" kern="0" spc="0" dirty="0">
                <a:solidFill>
                  <a:prstClr val="white"/>
                </a:solidFill>
                <a:effectLst/>
                <a:latin typeface="Roboto"/>
                <a:ea typeface="Istok Web" panose="020F0603030403020204" charset="0"/>
                <a:cs typeface="+mn-lt"/>
                <a:sym typeface="Arial" panose="020B0604020202020204" pitchFamily="34" charset="0"/>
              </a:rPr>
              <a:t>, each scene can consist of multiple devices</a:t>
            </a:r>
          </a:p>
          <a:p>
            <a:pPr marL="171450" indent="-171450" algn="l">
              <a:lnSpc>
                <a:spcPct val="130000"/>
              </a:lnSpc>
              <a:buFont typeface="Arial" panose="020B0604020202020204" pitchFamily="34" charset="0"/>
              <a:buChar char="•"/>
            </a:pPr>
            <a:r>
              <a:rPr lang="en-US" altLang="zh-CN" sz="1200" b="0" kern="0" spc="0" dirty="0">
                <a:solidFill>
                  <a:prstClr val="white"/>
                </a:solidFill>
                <a:effectLst/>
                <a:latin typeface="Roboto"/>
                <a:ea typeface="Istok Web" panose="020F0603030403020204" charset="0"/>
                <a:cs typeface="+mn-lt"/>
                <a:sym typeface="Arial" panose="020B0604020202020204" pitchFamily="34" charset="0"/>
              </a:rPr>
              <a:t>Equipped with </a:t>
            </a:r>
            <a:r>
              <a:rPr lang="en-US" altLang="zh-CN" sz="1200" kern="0" spc="0" dirty="0">
                <a:solidFill>
                  <a:prstClr val="white"/>
                </a:solidFill>
                <a:effectLst/>
                <a:latin typeface="Roboto"/>
                <a:ea typeface="Istok Web" panose="020F0603030403020204" charset="0"/>
                <a:cs typeface="+mn-lt"/>
                <a:sym typeface="Arial" panose="020B0604020202020204" pitchFamily="34" charset="0"/>
              </a:rPr>
              <a:t>NFC</a:t>
            </a:r>
            <a:r>
              <a:rPr lang="en-US" altLang="zh-CN" sz="1200" b="0" kern="0" spc="0" dirty="0">
                <a:solidFill>
                  <a:prstClr val="white"/>
                </a:solidFill>
                <a:effectLst/>
                <a:latin typeface="Roboto"/>
                <a:ea typeface="Istok Web" panose="020F0603030403020204" charset="0"/>
                <a:cs typeface="+mn-lt"/>
                <a:sym typeface="Arial" panose="020B0604020202020204" pitchFamily="34" charset="0"/>
              </a:rPr>
              <a:t> for one-touch config, supporting </a:t>
            </a:r>
            <a:r>
              <a:rPr lang="en-US" altLang="zh-CN" sz="1200" kern="0" spc="0" dirty="0">
                <a:solidFill>
                  <a:prstClr val="white"/>
                </a:solidFill>
                <a:effectLst/>
                <a:latin typeface="Roboto"/>
                <a:ea typeface="Istok Web" panose="020F0603030403020204" charset="0"/>
                <a:cs typeface="+mn-lt"/>
                <a:sym typeface="Arial" panose="020B0604020202020204" pitchFamily="34" charset="0"/>
              </a:rPr>
              <a:t>card emulation mode</a:t>
            </a:r>
          </a:p>
          <a:p>
            <a:pPr marL="171450" indent="-171450" algn="l">
              <a:lnSpc>
                <a:spcPct val="130000"/>
              </a:lnSpc>
              <a:buFont typeface="Arial" panose="020B0604020202020204" pitchFamily="34" charset="0"/>
              <a:buChar char="•"/>
            </a:pPr>
            <a:r>
              <a:rPr lang="en-US" altLang="zh-CN" sz="1200" b="0" kern="0" spc="0" dirty="0">
                <a:solidFill>
                  <a:prstClr val="white"/>
                </a:solidFill>
                <a:effectLst/>
                <a:latin typeface="Roboto"/>
                <a:ea typeface="Istok Web" panose="020F0603030403020204" charset="0"/>
                <a:cs typeface="+mn-lt"/>
                <a:sym typeface="Arial" panose="020B0604020202020204" pitchFamily="34" charset="0"/>
              </a:rPr>
              <a:t>Compliant with standard LoRaWAN® gateways</a:t>
            </a:r>
          </a:p>
          <a:p>
            <a:pPr marL="171450" indent="-171450" algn="l">
              <a:lnSpc>
                <a:spcPct val="130000"/>
              </a:lnSpc>
              <a:buFont typeface="Arial" panose="020B0604020202020204" pitchFamily="34" charset="0"/>
              <a:buChar char="•"/>
            </a:pPr>
            <a:r>
              <a:rPr lang="en-US" altLang="zh-CN" sz="1200" kern="0" spc="0" dirty="0">
                <a:solidFill>
                  <a:prstClr val="white"/>
                </a:solidFill>
                <a:effectLst/>
                <a:latin typeface="Roboto"/>
                <a:ea typeface="Istok Web" panose="020F0603030403020204" charset="0"/>
                <a:cs typeface="+mn-lt"/>
                <a:sym typeface="Arial" panose="020B0604020202020204" pitchFamily="34" charset="0"/>
              </a:rPr>
              <a:t>Wireless installation</a:t>
            </a:r>
            <a:r>
              <a:rPr lang="en-US" altLang="zh-CN" sz="1200" b="0" kern="0" spc="0" dirty="0">
                <a:solidFill>
                  <a:prstClr val="white"/>
                </a:solidFill>
                <a:effectLst/>
                <a:latin typeface="Roboto"/>
                <a:ea typeface="Istok Web" panose="020F0603030403020204" charset="0"/>
                <a:cs typeface="+mn-lt"/>
                <a:sym typeface="Arial" panose="020B0604020202020204" pitchFamily="34" charset="0"/>
              </a:rPr>
              <a:t> and multiple installation ways </a:t>
            </a:r>
            <a:r>
              <a:rPr lang="en-US" altLang="zh-CN" sz="1200" kern="0" spc="0" dirty="0">
                <a:solidFill>
                  <a:prstClr val="white"/>
                </a:solidFill>
                <a:effectLst/>
                <a:latin typeface="Roboto"/>
                <a:ea typeface="Istok Web" panose="020F0603030403020204" charset="0"/>
                <a:cs typeface="+mn-lt"/>
                <a:sym typeface="Arial" panose="020B0604020202020204" pitchFamily="34" charset="0"/>
              </a:rPr>
              <a:t>without wiring</a:t>
            </a:r>
            <a:endParaRPr lang="en-US" altLang="zh-CN" sz="1200" b="0" kern="0" spc="0" dirty="0">
              <a:solidFill>
                <a:prstClr val="white"/>
              </a:solidFill>
              <a:effectLst/>
              <a:latin typeface="Roboto"/>
              <a:ea typeface="Istok Web" panose="020F0603030403020204" charset="0"/>
              <a:cs typeface="+mn-lt"/>
              <a:sym typeface="Arial" panose="020B0604020202020204" pitchFamily="34" charset="0"/>
            </a:endParaRPr>
          </a:p>
          <a:p>
            <a:pPr marL="171450" indent="-171450" algn="l">
              <a:lnSpc>
                <a:spcPct val="130000"/>
              </a:lnSpc>
              <a:buFont typeface="Arial" panose="020B0604020202020204" pitchFamily="34" charset="0"/>
              <a:buChar char="•"/>
            </a:pPr>
            <a:r>
              <a:rPr lang="en-US" altLang="zh-CN" sz="1200" b="0" kern="0" spc="0" dirty="0">
                <a:solidFill>
                  <a:prstClr val="white"/>
                </a:solidFill>
                <a:effectLst/>
                <a:latin typeface="Roboto"/>
                <a:ea typeface="Istok Web" panose="020F0603030403020204" charset="0"/>
                <a:cs typeface="+mn-lt"/>
                <a:sym typeface="Arial" panose="020B0604020202020204" pitchFamily="34" charset="0"/>
              </a:rPr>
              <a:t>Support Milesight D2D to enable ultra-low latency and directly control</a:t>
            </a:r>
          </a:p>
          <a:p>
            <a:pPr marL="171450" indent="-171450" algn="l">
              <a:lnSpc>
                <a:spcPct val="130000"/>
              </a:lnSpc>
              <a:buFont typeface="Arial" panose="020B0604020202020204" pitchFamily="34" charset="0"/>
              <a:buChar char="•"/>
            </a:pPr>
            <a:r>
              <a:rPr lang="en-US" altLang="zh-CN" sz="1200" kern="0" spc="0" dirty="0">
                <a:solidFill>
                  <a:prstClr val="white"/>
                </a:solidFill>
                <a:effectLst/>
                <a:latin typeface="Roboto"/>
                <a:ea typeface="Istok Web" panose="020F0603030403020204" charset="0"/>
                <a:cs typeface="+mn-lt"/>
                <a:sym typeface="Arial" panose="020B0604020202020204" pitchFamily="34" charset="0"/>
              </a:rPr>
              <a:t>3 Years Battery Life</a:t>
            </a:r>
            <a:r>
              <a:rPr lang="en-US" altLang="zh-CN" sz="1200" b="0" kern="0" spc="0" dirty="0">
                <a:solidFill>
                  <a:prstClr val="white"/>
                </a:solidFill>
                <a:effectLst/>
                <a:latin typeface="Roboto"/>
                <a:ea typeface="Istok Web" panose="020F0603030403020204" charset="0"/>
                <a:cs typeface="+mn-lt"/>
                <a:sym typeface="Arial" panose="020B0604020202020204" pitchFamily="34" charset="0"/>
              </a:rPr>
              <a:t> (Press 20 times per day)</a:t>
            </a:r>
          </a:p>
        </p:txBody>
      </p:sp>
      <p:pic>
        <p:nvPicPr>
          <p:cNvPr id="28" name="图片 27" descr="right"/>
          <p:cNvPicPr>
            <a:picLocks noChangeAspect="1"/>
          </p:cNvPicPr>
          <p:nvPr>
            <p:custDataLst>
              <p:tags r:id="rId6"/>
            </p:custDataLst>
          </p:nvPr>
        </p:nvPicPr>
        <p:blipFill>
          <a:blip r:embed="rId20">
            <a:extLst>
              <a:ext uri="{96DAC541-7B7A-43D3-8B79-37D633B846F1}">
                <asvg:svgBlip xmlns:asvg="http://schemas.microsoft.com/office/drawing/2016/SVG/main" r:embed="rId21"/>
              </a:ext>
            </a:extLst>
          </a:blip>
          <a:stretch>
            <a:fillRect/>
          </a:stretch>
        </p:blipFill>
        <p:spPr>
          <a:xfrm>
            <a:off x="1144905" y="1064895"/>
            <a:ext cx="342900" cy="347345"/>
          </a:xfrm>
          <a:prstGeom prst="rect">
            <a:avLst/>
          </a:prstGeom>
        </p:spPr>
      </p:pic>
      <p:sp>
        <p:nvSpPr>
          <p:cNvPr id="30"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7"/>
            </p:custDataLst>
          </p:nvPr>
        </p:nvSpPr>
        <p:spPr>
          <a:xfrm>
            <a:off x="838200" y="1060768"/>
            <a:ext cx="6075680" cy="276860"/>
          </a:xfrm>
          <a:prstGeom prst="rect">
            <a:avLst/>
          </a:prstGeom>
          <a:noFill/>
        </p:spPr>
        <p:txBody>
          <a:bodyPr wrap="square" lIns="0" tIns="0" rIns="0" bIns="0" rtlCol="0" anchor="t" anchorCtr="0">
            <a:spAutoFit/>
          </a:bodyPr>
          <a:lstStyle/>
          <a:p>
            <a:r>
              <a:rPr lang="en-US" b="1" dirty="0">
                <a:solidFill>
                  <a:prstClr val="white"/>
                </a:solidFill>
                <a:ea typeface="Roboto Slab" charset="0"/>
                <a:cs typeface="Roboto" charset="0"/>
                <a:sym typeface="+mn-ea"/>
              </a:rPr>
              <a:t>One-to-Many Control</a:t>
            </a:r>
          </a:p>
        </p:txBody>
      </p:sp>
      <p:sp>
        <p:nvSpPr>
          <p:cNvPr id="52"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8"/>
            </p:custDataLst>
          </p:nvPr>
        </p:nvSpPr>
        <p:spPr>
          <a:xfrm>
            <a:off x="1708150" y="3046730"/>
            <a:ext cx="1022985" cy="421640"/>
          </a:xfrm>
          <a:prstGeom prst="rect">
            <a:avLst/>
          </a:prstGeom>
          <a:noFill/>
        </p:spPr>
        <p:txBody>
          <a:bodyPr wrap="square" lIns="0" tIns="0" rIns="0" bIns="0" rtlCol="0" anchor="t" anchorCtr="0">
            <a:noAutofit/>
          </a:bodyPr>
          <a:lstStyle/>
          <a:p>
            <a:pPr algn="ctr"/>
            <a:r>
              <a:rPr lang="en-US" sz="1200" dirty="0">
                <a:solidFill>
                  <a:prstClr val="white"/>
                </a:solidFill>
                <a:ea typeface="Roboto Slab" charset="0"/>
                <a:cs typeface="Roboto" charset="0"/>
                <a:sym typeface="+mn-ea"/>
              </a:rPr>
              <a:t>WS156</a:t>
            </a:r>
          </a:p>
        </p:txBody>
      </p:sp>
      <p:sp>
        <p:nvSpPr>
          <p:cNvPr id="36" name="TextBox 8"/>
          <p:cNvSpPr txBox="1"/>
          <p:nvPr>
            <p:custDataLst>
              <p:tags r:id="rId9"/>
            </p:custDataLst>
          </p:nvPr>
        </p:nvSpPr>
        <p:spPr>
          <a:xfrm>
            <a:off x="1248410" y="3273743"/>
            <a:ext cx="1941830" cy="301625"/>
          </a:xfrm>
          <a:prstGeom prst="rect">
            <a:avLst/>
          </a:prstGeom>
          <a:noFill/>
          <a:effectLst/>
        </p:spPr>
        <p:txBody>
          <a:bodyPr wrap="square" lIns="0" tIns="0" rIns="0" bIns="0" rtlCol="0" anchor="t" anchorCtr="0">
            <a:noAutofit/>
          </a:bodyPr>
          <a:lstStyle>
            <a:defPPr>
              <a:defRPr lang="zh-CN"/>
            </a:defPPr>
            <a:lvl1pPr algn="ctr">
              <a:defRPr sz="6000" b="1" spc="200">
                <a:blipFill>
                  <a:blip r:embed="rId19"/>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nSpc>
                <a:spcPct val="130000"/>
              </a:lnSpc>
            </a:pPr>
            <a:r>
              <a:rPr lang="en-US" altLang="zh-CN" sz="1200" b="0" kern="0" spc="0" dirty="0">
                <a:solidFill>
                  <a:prstClr val="white"/>
                </a:solidFill>
                <a:effectLst/>
                <a:latin typeface="Roboto"/>
                <a:ea typeface="Istok Web" panose="020F0603030403020204" charset="0"/>
                <a:cs typeface="+mn-lt"/>
                <a:sym typeface="Arial" panose="020B0604020202020204" pitchFamily="34" charset="0"/>
              </a:rPr>
              <a:t>E-ink Screen</a:t>
            </a:r>
          </a:p>
        </p:txBody>
      </p:sp>
      <p:pic>
        <p:nvPicPr>
          <p:cNvPr id="8" name="图片 7" descr="Milesight-Logo(white)"/>
          <p:cNvPicPr>
            <a:picLocks noChangeAspect="1"/>
          </p:cNvPicPr>
          <p:nvPr>
            <p:custDataLst>
              <p:tags r:id="rId10"/>
            </p:custDataLst>
          </p:nvPr>
        </p:nvPicPr>
        <p:blipFill>
          <a:blip r:embed="rId22"/>
          <a:stretch>
            <a:fillRect/>
          </a:stretch>
        </p:blipFill>
        <p:spPr>
          <a:xfrm>
            <a:off x="10411460" y="387350"/>
            <a:ext cx="1340485" cy="368300"/>
          </a:xfrm>
          <a:prstGeom prst="rect">
            <a:avLst/>
          </a:prstGeom>
        </p:spPr>
      </p:pic>
      <p:sp>
        <p:nvSpPr>
          <p:cNvPr id="40" name="流程图: 合并 39"/>
          <p:cNvSpPr/>
          <p:nvPr/>
        </p:nvSpPr>
        <p:spPr>
          <a:xfrm>
            <a:off x="5568950" y="3517900"/>
            <a:ext cx="503555" cy="289560"/>
          </a:xfrm>
          <a:prstGeom prst="flowChartMerge">
            <a:avLst/>
          </a:prstGeom>
          <a:solidFill>
            <a:srgbClr val="2F66A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pic>
        <p:nvPicPr>
          <p:cNvPr id="154" name="图片 153" descr="D2D"/>
          <p:cNvPicPr>
            <a:picLocks noChangeAspect="1"/>
          </p:cNvPicPr>
          <p:nvPr>
            <p:custDataLst>
              <p:tags r:id="rId11"/>
            </p:custDataLst>
          </p:nvPr>
        </p:nvPicPr>
        <p:blipFill>
          <a:blip r:embed="rId23">
            <a:extLst>
              <a:ext uri="{96DAC541-7B7A-43D3-8B79-37D633B846F1}">
                <asvg:svgBlip xmlns:asvg="http://schemas.microsoft.com/office/drawing/2016/SVG/main" r:embed="rId24"/>
              </a:ext>
            </a:extLst>
          </a:blip>
          <a:stretch>
            <a:fillRect/>
          </a:stretch>
        </p:blipFill>
        <p:spPr>
          <a:xfrm>
            <a:off x="8057515" y="487680"/>
            <a:ext cx="598805" cy="334645"/>
          </a:xfrm>
          <a:prstGeom prst="rect">
            <a:avLst/>
          </a:prstGeom>
        </p:spPr>
      </p:pic>
      <p:sp>
        <p:nvSpPr>
          <p:cNvPr id="3" name="标题 14"/>
          <p:cNvSpPr>
            <a:spLocks noGrp="1"/>
          </p:cNvSpPr>
          <p:nvPr>
            <p:custDataLst>
              <p:tags r:id="rId12"/>
            </p:custDataLst>
          </p:nvPr>
        </p:nvSpPr>
        <p:spPr>
          <a:xfrm>
            <a:off x="585470" y="412750"/>
            <a:ext cx="7392670" cy="454660"/>
          </a:xfrm>
          <a:prstGeom prst="rect">
            <a:avLst/>
          </a:prstGeom>
        </p:spPr>
        <p:txBody>
          <a:bodyPr vert="horz" lIns="0" tIns="0" rIns="0" bIns="0" rtlCol="0" anchor="t" anchorCtr="0"/>
          <a:lstStyle>
            <a:lvl1pPr algn="ctr" defTabSz="914400" rtl="0" eaLnBrk="1" fontAlgn="auto" latinLnBrk="0" hangingPunct="1">
              <a:lnSpc>
                <a:spcPct val="100000"/>
              </a:lnSpc>
              <a:spcBef>
                <a:spcPct val="0"/>
              </a:spcBef>
              <a:buNone/>
              <a:defRPr sz="6000" b="1" u="none" strike="noStrike" kern="1200" cap="none" spc="300" normalizeH="0" baseline="0">
                <a:solidFill>
                  <a:schemeClr val="tx1">
                    <a:lumMod val="85000"/>
                    <a:lumOff val="15000"/>
                  </a:schemeClr>
                </a:solidFill>
                <a:uFillTx/>
                <a:latin typeface="+mj-lt"/>
                <a:ea typeface="+mj-ea"/>
                <a:cs typeface="+mj-cs"/>
              </a:defRPr>
            </a:lvl1pPr>
          </a:lstStyle>
          <a:p>
            <a:pPr algn="l">
              <a:lnSpc>
                <a:spcPct val="90000"/>
              </a:lnSpc>
            </a:pPr>
            <a:r>
              <a:rPr lang="en-US" altLang="zh-CN" sz="3600" cap="all" spc="-50" dirty="0">
                <a:solidFill>
                  <a:prstClr val="white"/>
                </a:solidFill>
                <a:ea typeface="Istok Web" panose="020F0603030403020204" charset="0"/>
                <a:cs typeface="+mj-lt"/>
                <a:sym typeface="Istok Web" panose="020F0603030403020204" charset="0"/>
              </a:rPr>
              <a:t>WS156/136 Smart Scene Panel</a:t>
            </a:r>
          </a:p>
        </p:txBody>
      </p:sp>
      <p:pic>
        <p:nvPicPr>
          <p:cNvPr id="101" name="图片 100"/>
          <p:cNvPicPr/>
          <p:nvPr/>
        </p:nvPicPr>
        <p:blipFill>
          <a:blip r:embed="rId25"/>
          <a:stretch>
            <a:fillRect/>
          </a:stretch>
        </p:blipFill>
        <p:spPr>
          <a:xfrm>
            <a:off x="1614488" y="1703070"/>
            <a:ext cx="1209675" cy="1219200"/>
          </a:xfrm>
          <a:prstGeom prst="rect">
            <a:avLst/>
          </a:prstGeom>
          <a:noFill/>
          <a:ln w="9525">
            <a:noFill/>
          </a:ln>
        </p:spPr>
      </p:pic>
      <p:pic>
        <p:nvPicPr>
          <p:cNvPr id="102" name="图片 101"/>
          <p:cNvPicPr/>
          <p:nvPr/>
        </p:nvPicPr>
        <p:blipFill>
          <a:blip r:embed="rId26"/>
          <a:stretch>
            <a:fillRect/>
          </a:stretch>
        </p:blipFill>
        <p:spPr>
          <a:xfrm>
            <a:off x="3676968" y="1702753"/>
            <a:ext cx="1209675" cy="1209675"/>
          </a:xfrm>
          <a:prstGeom prst="rect">
            <a:avLst/>
          </a:prstGeom>
          <a:noFill/>
          <a:ln w="9525">
            <a:noFill/>
          </a:ln>
        </p:spPr>
      </p:pic>
      <p:sp>
        <p:nvSpPr>
          <p:cNvPr id="11"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13"/>
            </p:custDataLst>
          </p:nvPr>
        </p:nvSpPr>
        <p:spPr>
          <a:xfrm>
            <a:off x="3770313" y="3046413"/>
            <a:ext cx="1022985" cy="259080"/>
          </a:xfrm>
          <a:prstGeom prst="rect">
            <a:avLst/>
          </a:prstGeom>
          <a:noFill/>
        </p:spPr>
        <p:txBody>
          <a:bodyPr wrap="square" lIns="0" tIns="0" rIns="0" bIns="0" rtlCol="0" anchor="t" anchorCtr="0">
            <a:noAutofit/>
          </a:bodyPr>
          <a:lstStyle/>
          <a:p>
            <a:pPr algn="ctr"/>
            <a:r>
              <a:rPr lang="en-US" sz="1200" dirty="0">
                <a:solidFill>
                  <a:prstClr val="white"/>
                </a:solidFill>
                <a:ea typeface="Roboto Slab" charset="0"/>
                <a:cs typeface="Roboto" charset="0"/>
                <a:sym typeface="+mn-ea"/>
              </a:rPr>
              <a:t>WS136</a:t>
            </a:r>
          </a:p>
        </p:txBody>
      </p:sp>
      <p:sp>
        <p:nvSpPr>
          <p:cNvPr id="14" name="TextBox 8"/>
          <p:cNvSpPr txBox="1"/>
          <p:nvPr>
            <p:custDataLst>
              <p:tags r:id="rId14"/>
            </p:custDataLst>
          </p:nvPr>
        </p:nvSpPr>
        <p:spPr>
          <a:xfrm>
            <a:off x="3310890" y="3273743"/>
            <a:ext cx="1941830" cy="301625"/>
          </a:xfrm>
          <a:prstGeom prst="rect">
            <a:avLst/>
          </a:prstGeom>
          <a:noFill/>
          <a:effectLst/>
        </p:spPr>
        <p:txBody>
          <a:bodyPr wrap="square" lIns="0" tIns="0" rIns="0" bIns="0" rtlCol="0" anchor="t" anchorCtr="0">
            <a:noAutofit/>
          </a:bodyPr>
          <a:lstStyle>
            <a:defPPr>
              <a:defRPr lang="zh-CN"/>
            </a:defPPr>
            <a:lvl1pPr algn="ctr">
              <a:defRPr sz="6000" b="1" spc="200">
                <a:blipFill>
                  <a:blip r:embed="rId19"/>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nSpc>
                <a:spcPct val="130000"/>
              </a:lnSpc>
            </a:pPr>
            <a:r>
              <a:rPr lang="en-US" altLang="zh-CN" sz="1200" b="0" kern="0" spc="0" dirty="0">
                <a:solidFill>
                  <a:prstClr val="white"/>
                </a:solidFill>
                <a:effectLst/>
                <a:latin typeface="Roboto"/>
                <a:ea typeface="Istok Web" panose="020F0603030403020204" charset="0"/>
                <a:cs typeface="+mn-lt"/>
                <a:sym typeface="Arial" panose="020B0604020202020204" pitchFamily="34" charset="0"/>
              </a:rPr>
              <a:t>PVC Sticker</a:t>
            </a:r>
          </a:p>
        </p:txBody>
      </p:sp>
      <p:sp>
        <p:nvSpPr>
          <p:cNvPr id="48" name="文本框 47"/>
          <p:cNvSpPr txBox="1"/>
          <p:nvPr/>
        </p:nvSpPr>
        <p:spPr>
          <a:xfrm>
            <a:off x="4314190" y="3858260"/>
            <a:ext cx="3211830" cy="276860"/>
          </a:xfrm>
          <a:prstGeom prst="rect">
            <a:avLst/>
          </a:prstGeom>
          <a:noFill/>
        </p:spPr>
        <p:txBody>
          <a:bodyPr wrap="square" lIns="0" tIns="0" rIns="0" bIns="0" rtlCol="0" anchor="t" anchorCtr="0">
            <a:spAutoFit/>
          </a:bodyPr>
          <a:lstStyle/>
          <a:p>
            <a:r>
              <a:rPr lang="en-US" b="1" dirty="0">
                <a:solidFill>
                  <a:srgbClr val="2462AB"/>
                </a:solidFill>
                <a:ea typeface="Roboto Slab" charset="0"/>
                <a:cs typeface="Roboto" charset="0"/>
                <a:sym typeface="+mn-ea"/>
              </a:rPr>
              <a:t>Customize Display</a:t>
            </a:r>
          </a:p>
        </p:txBody>
      </p:sp>
      <p:pic>
        <p:nvPicPr>
          <p:cNvPr id="49" name="图片 48" descr="right"/>
          <p:cNvPicPr>
            <a:picLocks noChangeAspect="1"/>
          </p:cNvPicPr>
          <p:nvPr>
            <p:custDataLst>
              <p:tags r:id="rId15"/>
            </p:custDataLst>
          </p:nvPr>
        </p:nvPicPr>
        <p:blipFill>
          <a:blip r:embed="rId27"/>
          <a:stretch>
            <a:fillRect/>
          </a:stretch>
        </p:blipFill>
        <p:spPr>
          <a:xfrm>
            <a:off x="3938905" y="3822700"/>
            <a:ext cx="347345" cy="347345"/>
          </a:xfrm>
          <a:prstGeom prst="rect">
            <a:avLst/>
          </a:prstGeom>
        </p:spPr>
      </p:pic>
      <p:pic>
        <p:nvPicPr>
          <p:cNvPr id="19" name="图片 18"/>
          <p:cNvPicPr>
            <a:picLocks noChangeAspect="1"/>
          </p:cNvPicPr>
          <p:nvPr/>
        </p:nvPicPr>
        <p:blipFill>
          <a:blip r:embed="rId28"/>
          <a:stretch>
            <a:fillRect/>
          </a:stretch>
        </p:blipFill>
        <p:spPr>
          <a:xfrm>
            <a:off x="4143375" y="4511040"/>
            <a:ext cx="3621405" cy="2237740"/>
          </a:xfrm>
          <a:prstGeom prst="rect">
            <a:avLst/>
          </a:prstGeom>
        </p:spPr>
      </p:pic>
      <p:sp>
        <p:nvSpPr>
          <p:cNvPr id="21" name="文本框 20"/>
          <p:cNvSpPr txBox="1"/>
          <p:nvPr/>
        </p:nvSpPr>
        <p:spPr>
          <a:xfrm>
            <a:off x="3938905" y="4147820"/>
            <a:ext cx="6096000" cy="349250"/>
          </a:xfrm>
          <a:prstGeom prst="rect">
            <a:avLst/>
          </a:prstGeom>
          <a:noFill/>
        </p:spPr>
        <p:txBody>
          <a:bodyPr wrap="square" rtlCol="0" anchor="t">
            <a:spAutoFit/>
          </a:bodyPr>
          <a:lstStyle/>
          <a:p>
            <a:pPr marL="285750" indent="-285750">
              <a:lnSpc>
                <a:spcPct val="140000"/>
              </a:lnSpc>
              <a:buFont typeface="Arial" panose="020B0604020202020204" pitchFamily="34" charset="0"/>
              <a:buChar char="•"/>
              <a:defRPr/>
            </a:pPr>
            <a:r>
              <a:rPr lang="en-US" sz="1200" dirty="0">
                <a:solidFill>
                  <a:srgbClr val="0070C0"/>
                </a:solidFill>
                <a:ea typeface="Arial 常规体" charset="0"/>
                <a:cs typeface="Roboto" charset="0"/>
                <a:sym typeface="微软雅黑" panose="020B0503020204020204" charset="-122"/>
              </a:rPr>
              <a:t>Screen display customizable  (number/letter/ image)</a:t>
            </a:r>
            <a:endParaRPr lang="en-US" altLang="en-US" sz="1200" dirty="0">
              <a:solidFill>
                <a:srgbClr val="0070C0"/>
              </a:solidFill>
              <a:ea typeface="Arial 常规体" charset="0"/>
              <a:cs typeface="Roboto" charset="0"/>
              <a:sym typeface="微软雅黑" panose="020B0503020204020204" charset="-122"/>
            </a:endParaRPr>
          </a:p>
        </p:txBody>
      </p:sp>
    </p:spTree>
    <p:custDataLst>
      <p:tags r:id="rId1"/>
    </p:custDataLst>
    <p:extLst>
      <p:ext uri="{BB962C8B-B14F-4D97-AF65-F5344CB8AC3E}">
        <p14:creationId xmlns:p14="http://schemas.microsoft.com/office/powerpoint/2010/main" val="242580531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AB4A5-D797-50A0-5544-177D99BE37A7}"/>
            </a:ext>
          </a:extLst>
        </p:cNvPr>
        <p:cNvGrpSpPr/>
        <p:nvPr/>
      </p:nvGrpSpPr>
      <p:grpSpPr>
        <a:xfrm>
          <a:off x="0" y="0"/>
          <a:ext cx="0" cy="0"/>
          <a:chOff x="0" y="0"/>
          <a:chExt cx="0" cy="0"/>
        </a:xfrm>
      </p:grpSpPr>
      <p:pic>
        <p:nvPicPr>
          <p:cNvPr id="17" name="Picture 16" descr="A black text on a white background&#10;&#10;Description automatically generated">
            <a:extLst>
              <a:ext uri="{FF2B5EF4-FFF2-40B4-BE49-F238E27FC236}">
                <a16:creationId xmlns:a16="http://schemas.microsoft.com/office/drawing/2014/main" id="{7CA392B2-B34C-762D-EB7A-FA09A0CD6FAC}"/>
              </a:ext>
            </a:extLst>
          </p:cNvPr>
          <p:cNvPicPr>
            <a:picLocks noChangeAspect="1"/>
          </p:cNvPicPr>
          <p:nvPr/>
        </p:nvPicPr>
        <p:blipFill>
          <a:blip r:embed="rId3"/>
          <a:stretch>
            <a:fillRect/>
          </a:stretch>
        </p:blipFill>
        <p:spPr>
          <a:xfrm>
            <a:off x="617538" y="2190400"/>
            <a:ext cx="3188821" cy="623103"/>
          </a:xfrm>
          <a:prstGeom prst="rect">
            <a:avLst/>
          </a:prstGeom>
        </p:spPr>
      </p:pic>
      <p:grpSp>
        <p:nvGrpSpPr>
          <p:cNvPr id="18" name="Group 17">
            <a:extLst>
              <a:ext uri="{FF2B5EF4-FFF2-40B4-BE49-F238E27FC236}">
                <a16:creationId xmlns:a16="http://schemas.microsoft.com/office/drawing/2014/main" id="{86767AD2-3B35-92D1-4EE4-88365240FF72}"/>
              </a:ext>
            </a:extLst>
          </p:cNvPr>
          <p:cNvGrpSpPr/>
          <p:nvPr/>
        </p:nvGrpSpPr>
        <p:grpSpPr>
          <a:xfrm>
            <a:off x="4780351" y="1001402"/>
            <a:ext cx="6767655" cy="3062597"/>
            <a:chOff x="4780351" y="1001402"/>
            <a:chExt cx="6767655" cy="3062597"/>
          </a:xfrm>
        </p:grpSpPr>
        <p:pic>
          <p:nvPicPr>
            <p:cNvPr id="20" name="Picture 19" descr="A screenshot of a computer&#10;&#10;Description automatically generated">
              <a:extLst>
                <a:ext uri="{FF2B5EF4-FFF2-40B4-BE49-F238E27FC236}">
                  <a16:creationId xmlns:a16="http://schemas.microsoft.com/office/drawing/2014/main" id="{223BBAEE-6F09-2F53-379C-0D7E699610DD}"/>
                </a:ext>
              </a:extLst>
            </p:cNvPr>
            <p:cNvPicPr>
              <a:picLocks noChangeAspect="1"/>
            </p:cNvPicPr>
            <p:nvPr/>
          </p:nvPicPr>
          <p:blipFill>
            <a:blip r:embed="rId4"/>
            <a:stretch>
              <a:fillRect/>
            </a:stretch>
          </p:blipFill>
          <p:spPr>
            <a:xfrm>
              <a:off x="5148636" y="1001402"/>
              <a:ext cx="4929925" cy="3062597"/>
            </a:xfrm>
            <a:prstGeom prst="rect">
              <a:avLst/>
            </a:prstGeom>
          </p:spPr>
        </p:pic>
        <p:pic>
          <p:nvPicPr>
            <p:cNvPr id="23" name="Picture 22" descr="A screenshot of a computer&#10;&#10;Description automatically generated">
              <a:extLst>
                <a:ext uri="{FF2B5EF4-FFF2-40B4-BE49-F238E27FC236}">
                  <a16:creationId xmlns:a16="http://schemas.microsoft.com/office/drawing/2014/main" id="{39E36B2A-AE69-A1FC-EDAC-A5840BDC9AFB}"/>
                </a:ext>
              </a:extLst>
            </p:cNvPr>
            <p:cNvPicPr>
              <a:picLocks noChangeAspect="1"/>
            </p:cNvPicPr>
            <p:nvPr/>
          </p:nvPicPr>
          <p:blipFill>
            <a:blip r:embed="rId5"/>
            <a:stretch>
              <a:fillRect/>
            </a:stretch>
          </p:blipFill>
          <p:spPr>
            <a:xfrm>
              <a:off x="8504769" y="1860809"/>
              <a:ext cx="3043237" cy="1903897"/>
            </a:xfrm>
            <a:prstGeom prst="rect">
              <a:avLst/>
            </a:prstGeom>
          </p:spPr>
        </p:pic>
        <p:pic>
          <p:nvPicPr>
            <p:cNvPr id="24" name="Picture 23" descr="A close-up of a logo&#10;&#10;Description automatically generated">
              <a:extLst>
                <a:ext uri="{FF2B5EF4-FFF2-40B4-BE49-F238E27FC236}">
                  <a16:creationId xmlns:a16="http://schemas.microsoft.com/office/drawing/2014/main" id="{4FC851D6-6C47-C8F6-F2B9-5D13EEB32492}"/>
                </a:ext>
              </a:extLst>
            </p:cNvPr>
            <p:cNvPicPr>
              <a:picLocks noChangeAspect="1"/>
            </p:cNvPicPr>
            <p:nvPr/>
          </p:nvPicPr>
          <p:blipFill>
            <a:blip r:embed="rId6"/>
            <a:stretch>
              <a:fillRect/>
            </a:stretch>
          </p:blipFill>
          <p:spPr>
            <a:xfrm>
              <a:off x="7314057" y="2572146"/>
              <a:ext cx="1723979" cy="482714"/>
            </a:xfrm>
            <a:prstGeom prst="roundRect">
              <a:avLst>
                <a:gd name="adj" fmla="val 25437"/>
              </a:avLst>
            </a:prstGeom>
            <a:effectLst>
              <a:outerShdw blurRad="381000" sx="102000" sy="102000" algn="ctr" rotWithShape="0">
                <a:prstClr val="black">
                  <a:alpha val="5000"/>
                </a:prstClr>
              </a:outerShdw>
            </a:effectLst>
          </p:spPr>
        </p:pic>
        <p:pic>
          <p:nvPicPr>
            <p:cNvPr id="25" name="Picture 24" descr="A blurry image of a person's face&#10;&#10;Description automatically generated">
              <a:extLst>
                <a:ext uri="{FF2B5EF4-FFF2-40B4-BE49-F238E27FC236}">
                  <a16:creationId xmlns:a16="http://schemas.microsoft.com/office/drawing/2014/main" id="{DF294044-4792-E2D2-24BF-7B9C89402C1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780351" y="2027350"/>
              <a:ext cx="724494" cy="1572306"/>
            </a:xfrm>
            <a:prstGeom prst="rect">
              <a:avLst/>
            </a:prstGeom>
          </p:spPr>
        </p:pic>
        <p:pic>
          <p:nvPicPr>
            <p:cNvPr id="26" name="Picture 25" descr="A person waving his hand&#10;&#10;Description automatically generated">
              <a:extLst>
                <a:ext uri="{FF2B5EF4-FFF2-40B4-BE49-F238E27FC236}">
                  <a16:creationId xmlns:a16="http://schemas.microsoft.com/office/drawing/2014/main" id="{48F61088-69EB-63D9-BE11-4AD933DAC1F2}"/>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9491484" y="2205352"/>
              <a:ext cx="1230898" cy="818562"/>
            </a:xfrm>
            <a:prstGeom prst="rect">
              <a:avLst/>
            </a:prstGeom>
          </p:spPr>
        </p:pic>
      </p:grpSp>
      <p:sp>
        <p:nvSpPr>
          <p:cNvPr id="2" name="Title 1">
            <a:extLst>
              <a:ext uri="{FF2B5EF4-FFF2-40B4-BE49-F238E27FC236}">
                <a16:creationId xmlns:a16="http://schemas.microsoft.com/office/drawing/2014/main" id="{389A1619-8107-904E-4354-8EE13BDA4F65}"/>
              </a:ext>
            </a:extLst>
          </p:cNvPr>
          <p:cNvSpPr>
            <a:spLocks noGrp="1"/>
          </p:cNvSpPr>
          <p:nvPr>
            <p:ph type="title"/>
          </p:nvPr>
        </p:nvSpPr>
        <p:spPr/>
        <p:txBody>
          <a:bodyPr/>
          <a:lstStyle/>
          <a:p>
            <a:r>
              <a:rPr lang="en-US" altLang="zh-CN" dirty="0"/>
              <a:t>Linkus UC Clients</a:t>
            </a:r>
            <a:endParaRPr lang="en-US" dirty="0"/>
          </a:p>
        </p:txBody>
      </p:sp>
      <p:sp>
        <p:nvSpPr>
          <p:cNvPr id="7" name="Subtitle 6">
            <a:extLst>
              <a:ext uri="{FF2B5EF4-FFF2-40B4-BE49-F238E27FC236}">
                <a16:creationId xmlns:a16="http://schemas.microsoft.com/office/drawing/2014/main" id="{8099B744-43FB-B158-516A-0A4BA4D5CD4C}"/>
              </a:ext>
            </a:extLst>
          </p:cNvPr>
          <p:cNvSpPr>
            <a:spLocks noGrp="1"/>
          </p:cNvSpPr>
          <p:nvPr>
            <p:ph type="subTitle" idx="1"/>
          </p:nvPr>
        </p:nvSpPr>
        <p:spPr/>
        <p:txBody>
          <a:bodyPr/>
          <a:lstStyle/>
          <a:p>
            <a:r>
              <a:rPr lang="en-US" dirty="0"/>
              <a:t>Stay Connected Anywhere Anytime</a:t>
            </a:r>
          </a:p>
        </p:txBody>
      </p:sp>
      <p:sp>
        <p:nvSpPr>
          <p:cNvPr id="5" name="Rectangle: Rounded Corners 4">
            <a:extLst>
              <a:ext uri="{FF2B5EF4-FFF2-40B4-BE49-F238E27FC236}">
                <a16:creationId xmlns:a16="http://schemas.microsoft.com/office/drawing/2014/main" id="{BD642C43-EA26-4498-4A9F-7E894BE362AF}"/>
              </a:ext>
            </a:extLst>
          </p:cNvPr>
          <p:cNvSpPr/>
          <p:nvPr/>
        </p:nvSpPr>
        <p:spPr>
          <a:xfrm>
            <a:off x="623888" y="3618514"/>
            <a:ext cx="3529898" cy="2605077"/>
          </a:xfrm>
          <a:prstGeom prst="roundRect">
            <a:avLst>
              <a:gd name="adj" fmla="val 768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6" name="Rectangle: Rounded Corners 5">
            <a:extLst>
              <a:ext uri="{FF2B5EF4-FFF2-40B4-BE49-F238E27FC236}">
                <a16:creationId xmlns:a16="http://schemas.microsoft.com/office/drawing/2014/main" id="{8EBADCDE-1393-C4D9-F4D5-ADBF52B51D0B}"/>
              </a:ext>
            </a:extLst>
          </p:cNvPr>
          <p:cNvSpPr/>
          <p:nvPr/>
        </p:nvSpPr>
        <p:spPr>
          <a:xfrm>
            <a:off x="4331050" y="3618514"/>
            <a:ext cx="3529898" cy="2605077"/>
          </a:xfrm>
          <a:prstGeom prst="roundRect">
            <a:avLst>
              <a:gd name="adj" fmla="val 768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8" name="Rectangle: Rounded Corners 7">
            <a:extLst>
              <a:ext uri="{FF2B5EF4-FFF2-40B4-BE49-F238E27FC236}">
                <a16:creationId xmlns:a16="http://schemas.microsoft.com/office/drawing/2014/main" id="{F925F6A3-A583-153B-12C3-636EB2596C62}"/>
              </a:ext>
            </a:extLst>
          </p:cNvPr>
          <p:cNvSpPr/>
          <p:nvPr/>
        </p:nvSpPr>
        <p:spPr>
          <a:xfrm>
            <a:off x="8038212" y="3618514"/>
            <a:ext cx="3529898" cy="2605077"/>
          </a:xfrm>
          <a:prstGeom prst="roundRect">
            <a:avLst>
              <a:gd name="adj" fmla="val 768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graphicFrame>
        <p:nvGraphicFramePr>
          <p:cNvPr id="10" name="Table 9">
            <a:extLst>
              <a:ext uri="{FF2B5EF4-FFF2-40B4-BE49-F238E27FC236}">
                <a16:creationId xmlns:a16="http://schemas.microsoft.com/office/drawing/2014/main" id="{B69D9469-4171-BD0D-38E9-4068970EC2C2}"/>
              </a:ext>
            </a:extLst>
          </p:cNvPr>
          <p:cNvGraphicFramePr>
            <a:graphicFrameLocks noGrp="1"/>
          </p:cNvGraphicFramePr>
          <p:nvPr/>
        </p:nvGraphicFramePr>
        <p:xfrm>
          <a:off x="950786" y="3914846"/>
          <a:ext cx="2918482" cy="2186498"/>
        </p:xfrm>
        <a:graphic>
          <a:graphicData uri="http://schemas.openxmlformats.org/drawingml/2006/table">
            <a:tbl>
              <a:tblPr firstRow="1" bandRow="1">
                <a:tableStyleId>{5C22544A-7EE6-4342-B048-85BDC9FD1C3A}</a:tableStyleId>
              </a:tblPr>
              <a:tblGrid>
                <a:gridCol w="2918482">
                  <a:extLst>
                    <a:ext uri="{9D8B030D-6E8A-4147-A177-3AD203B41FA5}">
                      <a16:colId xmlns:a16="http://schemas.microsoft.com/office/drawing/2014/main" val="187757809"/>
                    </a:ext>
                  </a:extLst>
                </a:gridCol>
              </a:tblGrid>
              <a:tr h="448144">
                <a:tc>
                  <a:txBody>
                    <a:bodyPr/>
                    <a:lstStyle/>
                    <a:p>
                      <a:r>
                        <a:rPr lang="en-US" sz="1600" dirty="0">
                          <a:solidFill>
                            <a:schemeClr val="tx1"/>
                          </a:solidFill>
                        </a:rPr>
                        <a:t>All office extension features</a:t>
                      </a:r>
                    </a:p>
                  </a:txBody>
                  <a:tcPr marL="0" marR="0">
                    <a:lnL w="12700" cmpd="sng">
                      <a:noFill/>
                    </a:lnL>
                    <a:lnR w="12700" cmpd="sng">
                      <a:noFill/>
                    </a:lnR>
                    <a:lnT w="12700" cmpd="sng">
                      <a:noFill/>
                    </a:lnT>
                    <a:lnB w="12700" cap="flat" cmpd="sng" algn="ctr">
                      <a:solidFill>
                        <a:srgbClr val="B6BAC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8021023"/>
                  </a:ext>
                </a:extLst>
              </a:tr>
              <a:tr h="1473410">
                <a:tc>
                  <a:txBody>
                    <a:bodyPr/>
                    <a:lstStyle/>
                    <a:p>
                      <a:pPr>
                        <a:lnSpc>
                          <a:spcPct val="120000"/>
                        </a:lnSpc>
                        <a:spcBef>
                          <a:spcPts val="1000"/>
                        </a:spcBef>
                      </a:pPr>
                      <a:r>
                        <a:rPr lang="en-US" sz="1400" dirty="0">
                          <a:solidFill>
                            <a:schemeClr val="tx1"/>
                          </a:solidFill>
                        </a:rPr>
                        <a:t>Handle calls, chat with teams, audio/ video conference, message with customers, listen to call recordings,  check voicemails, </a:t>
                      </a:r>
                      <a:r>
                        <a:rPr lang="en-US" altLang="zh-CN" sz="1400" kern="1200" dirty="0">
                          <a:solidFill>
                            <a:schemeClr val="tx1"/>
                          </a:solidFill>
                          <a:latin typeface="+mn-lt"/>
                          <a:ea typeface="+mn-ea"/>
                          <a:cs typeface="+mn-cs"/>
                        </a:rPr>
                        <a:t>send and receive faxes directly, </a:t>
                      </a:r>
                      <a:r>
                        <a:rPr lang="en-US" sz="1400" kern="1200" dirty="0">
                          <a:solidFill>
                            <a:schemeClr val="tx1"/>
                          </a:solidFill>
                          <a:latin typeface="+mn-lt"/>
                          <a:ea typeface="+mn-ea"/>
                          <a:cs typeface="+mn-cs"/>
                        </a:rPr>
                        <a:t>a</a:t>
                      </a:r>
                      <a:r>
                        <a:rPr lang="en-US" sz="1400" dirty="0">
                          <a:solidFill>
                            <a:schemeClr val="tx1"/>
                          </a:solidFill>
                        </a:rPr>
                        <a:t>nd more, all in one simple app.</a:t>
                      </a:r>
                    </a:p>
                  </a:txBody>
                  <a:tcPr marL="0" marR="0" marT="180000">
                    <a:lnL w="12700" cmpd="sng">
                      <a:noFill/>
                    </a:lnL>
                    <a:lnR w="12700" cmpd="sng">
                      <a:noFill/>
                    </a:lnR>
                    <a:lnT w="12700" cap="flat" cmpd="sng" algn="ctr">
                      <a:solidFill>
                        <a:srgbClr val="B6BAC3"/>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41212178"/>
                  </a:ext>
                </a:extLst>
              </a:tr>
            </a:tbl>
          </a:graphicData>
        </a:graphic>
      </p:graphicFrame>
      <p:graphicFrame>
        <p:nvGraphicFramePr>
          <p:cNvPr id="12" name="Table 11">
            <a:extLst>
              <a:ext uri="{FF2B5EF4-FFF2-40B4-BE49-F238E27FC236}">
                <a16:creationId xmlns:a16="http://schemas.microsoft.com/office/drawing/2014/main" id="{4D005CFF-2AD6-3DE4-D17C-4A7372398CE0}"/>
              </a:ext>
            </a:extLst>
          </p:cNvPr>
          <p:cNvGraphicFramePr>
            <a:graphicFrameLocks noGrp="1"/>
          </p:cNvGraphicFramePr>
          <p:nvPr/>
        </p:nvGraphicFramePr>
        <p:xfrm>
          <a:off x="4622305" y="3914846"/>
          <a:ext cx="2918482" cy="1930466"/>
        </p:xfrm>
        <a:graphic>
          <a:graphicData uri="http://schemas.openxmlformats.org/drawingml/2006/table">
            <a:tbl>
              <a:tblPr firstRow="1" bandRow="1">
                <a:tableStyleId>{5C22544A-7EE6-4342-B048-85BDC9FD1C3A}</a:tableStyleId>
              </a:tblPr>
              <a:tblGrid>
                <a:gridCol w="2918482">
                  <a:extLst>
                    <a:ext uri="{9D8B030D-6E8A-4147-A177-3AD203B41FA5}">
                      <a16:colId xmlns:a16="http://schemas.microsoft.com/office/drawing/2014/main" val="187757809"/>
                    </a:ext>
                  </a:extLst>
                </a:gridCol>
              </a:tblGrid>
              <a:tr h="448144">
                <a:tc>
                  <a:txBody>
                    <a:bodyPr/>
                    <a:lstStyle/>
                    <a:p>
                      <a:r>
                        <a:rPr lang="en-US" sz="1600" dirty="0">
                          <a:solidFill>
                            <a:schemeClr val="tx1"/>
                          </a:solidFill>
                        </a:rPr>
                        <a:t>All contacts in one place</a:t>
                      </a:r>
                    </a:p>
                  </a:txBody>
                  <a:tcPr marL="0" marR="0">
                    <a:lnL w="12700" cmpd="sng">
                      <a:noFill/>
                    </a:lnL>
                    <a:lnR w="12700" cmpd="sng">
                      <a:noFill/>
                    </a:lnR>
                    <a:lnT w="12700" cmpd="sng">
                      <a:noFill/>
                    </a:lnT>
                    <a:lnB w="12700" cap="flat" cmpd="sng" algn="ctr">
                      <a:solidFill>
                        <a:srgbClr val="B6BAC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8021023"/>
                  </a:ext>
                </a:extLst>
              </a:tr>
              <a:tr h="1473410">
                <a:tc>
                  <a:txBody>
                    <a:bodyPr/>
                    <a:lstStyle/>
                    <a:p>
                      <a:pPr>
                        <a:lnSpc>
                          <a:spcPct val="120000"/>
                        </a:lnSpc>
                        <a:spcBef>
                          <a:spcPts val="1000"/>
                        </a:spcBef>
                      </a:pPr>
                      <a:r>
                        <a:rPr lang="en-US" sz="1400" dirty="0">
                          <a:solidFill>
                            <a:schemeClr val="tx1"/>
                          </a:solidFill>
                        </a:rPr>
                        <a:t>With PBX-native contact management, intuitive phonebooks, and cross-system contacts  synchronization, manage all your contacts in one place.</a:t>
                      </a:r>
                      <a:endParaRPr lang="en-US" sz="1600" dirty="0">
                        <a:solidFill>
                          <a:schemeClr val="tx1"/>
                        </a:solidFill>
                      </a:endParaRPr>
                    </a:p>
                  </a:txBody>
                  <a:tcPr marL="0" marR="0" marT="180000">
                    <a:lnL w="12700" cmpd="sng">
                      <a:noFill/>
                    </a:lnL>
                    <a:lnR w="12700" cmpd="sng">
                      <a:noFill/>
                    </a:lnR>
                    <a:lnT w="12700" cap="flat" cmpd="sng" algn="ctr">
                      <a:solidFill>
                        <a:srgbClr val="B6BAC3"/>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41212178"/>
                  </a:ext>
                </a:extLst>
              </a:tr>
            </a:tbl>
          </a:graphicData>
        </a:graphic>
      </p:graphicFrame>
      <p:graphicFrame>
        <p:nvGraphicFramePr>
          <p:cNvPr id="14" name="Table 13">
            <a:extLst>
              <a:ext uri="{FF2B5EF4-FFF2-40B4-BE49-F238E27FC236}">
                <a16:creationId xmlns:a16="http://schemas.microsoft.com/office/drawing/2014/main" id="{BA96D811-EBC9-2311-0D7D-39BD6D138288}"/>
              </a:ext>
            </a:extLst>
          </p:cNvPr>
          <p:cNvGraphicFramePr>
            <a:graphicFrameLocks noGrp="1"/>
          </p:cNvGraphicFramePr>
          <p:nvPr/>
        </p:nvGraphicFramePr>
        <p:xfrm>
          <a:off x="8358373" y="3914846"/>
          <a:ext cx="2882841" cy="2229424"/>
        </p:xfrm>
        <a:graphic>
          <a:graphicData uri="http://schemas.openxmlformats.org/drawingml/2006/table">
            <a:tbl>
              <a:tblPr firstRow="1" bandRow="1">
                <a:tableStyleId>{5C22544A-7EE6-4342-B048-85BDC9FD1C3A}</a:tableStyleId>
              </a:tblPr>
              <a:tblGrid>
                <a:gridCol w="2882841">
                  <a:extLst>
                    <a:ext uri="{9D8B030D-6E8A-4147-A177-3AD203B41FA5}">
                      <a16:colId xmlns:a16="http://schemas.microsoft.com/office/drawing/2014/main" val="187757809"/>
                    </a:ext>
                  </a:extLst>
                </a:gridCol>
              </a:tblGrid>
              <a:tr h="448144">
                <a:tc>
                  <a:txBody>
                    <a:bodyPr/>
                    <a:lstStyle/>
                    <a:p>
                      <a:r>
                        <a:rPr lang="en-US" sz="1600" dirty="0">
                          <a:solidFill>
                            <a:schemeClr val="tx1"/>
                          </a:solidFill>
                        </a:rPr>
                        <a:t>Easily switch devices </a:t>
                      </a:r>
                    </a:p>
                  </a:txBody>
                  <a:tcPr marL="0" marR="0">
                    <a:lnL w="12700" cmpd="sng">
                      <a:noFill/>
                    </a:lnL>
                    <a:lnR w="12700" cmpd="sng">
                      <a:noFill/>
                    </a:lnR>
                    <a:lnT w="12700" cmpd="sng">
                      <a:noFill/>
                    </a:lnT>
                    <a:lnB w="12700" cap="flat" cmpd="sng" algn="ctr">
                      <a:solidFill>
                        <a:srgbClr val="B6BAC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8021023"/>
                  </a:ext>
                </a:extLst>
              </a:tr>
              <a:tr h="1473410">
                <a:tc>
                  <a:txBody>
                    <a:bodyPr/>
                    <a:lstStyle/>
                    <a:p>
                      <a:pPr>
                        <a:lnSpc>
                          <a:spcPct val="120000"/>
                        </a:lnSpc>
                        <a:spcBef>
                          <a:spcPts val="1000"/>
                        </a:spcBef>
                      </a:pPr>
                      <a:r>
                        <a:rPr lang="en-US" sz="1400" dirty="0">
                          <a:solidFill>
                            <a:schemeClr val="tx1"/>
                          </a:solidFill>
                        </a:rPr>
                        <a:t>Use the app on your web, mobile, or desktop and flip calls seamlessly between devices.</a:t>
                      </a:r>
                    </a:p>
                    <a:p>
                      <a:pPr marL="180000" indent="-180000">
                        <a:lnSpc>
                          <a:spcPct val="110000"/>
                        </a:lnSpc>
                        <a:spcBef>
                          <a:spcPts val="600"/>
                        </a:spcBef>
                        <a:buClr>
                          <a:schemeClr val="accent1"/>
                        </a:buClr>
                        <a:buFont typeface="Arial" panose="020B0604020202020204" pitchFamily="34" charset="0"/>
                        <a:buChar char="•"/>
                      </a:pPr>
                      <a:r>
                        <a:rPr lang="en-US" sz="1400" dirty="0">
                          <a:solidFill>
                            <a:schemeClr val="tx1"/>
                          </a:solidFill>
                        </a:rPr>
                        <a:t>Web/Mobile/Desktop Clients</a:t>
                      </a:r>
                    </a:p>
                    <a:p>
                      <a:pPr marL="180000" indent="-180000">
                        <a:lnSpc>
                          <a:spcPct val="110000"/>
                        </a:lnSpc>
                        <a:spcBef>
                          <a:spcPts val="200"/>
                        </a:spcBef>
                        <a:buClr>
                          <a:schemeClr val="accent1"/>
                        </a:buClr>
                        <a:buFont typeface="Arial" panose="020B0604020202020204" pitchFamily="34" charset="0"/>
                        <a:buChar char="•"/>
                      </a:pPr>
                      <a:r>
                        <a:rPr lang="en-US" sz="1400" dirty="0">
                          <a:solidFill>
                            <a:schemeClr val="tx1"/>
                          </a:solidFill>
                        </a:rPr>
                        <a:t>Lightweight Google Chrome Extension</a:t>
                      </a:r>
                      <a:endParaRPr lang="en-US" sz="1600" dirty="0">
                        <a:solidFill>
                          <a:schemeClr val="tx1"/>
                        </a:solidFill>
                      </a:endParaRPr>
                    </a:p>
                  </a:txBody>
                  <a:tcPr marL="0" marR="0" marT="180000">
                    <a:lnL w="12700" cmpd="sng">
                      <a:noFill/>
                    </a:lnL>
                    <a:lnR w="12700" cmpd="sng">
                      <a:noFill/>
                    </a:lnR>
                    <a:lnT w="12700" cap="flat" cmpd="sng" algn="ctr">
                      <a:solidFill>
                        <a:srgbClr val="B6BAC3"/>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41212178"/>
                  </a:ext>
                </a:extLst>
              </a:tr>
            </a:tbl>
          </a:graphicData>
        </a:graphic>
      </p:graphicFrame>
    </p:spTree>
    <p:extLst>
      <p:ext uri="{BB962C8B-B14F-4D97-AF65-F5344CB8AC3E}">
        <p14:creationId xmlns:p14="http://schemas.microsoft.com/office/powerpoint/2010/main" val="3057503745"/>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custDataLst>
              <p:tags r:id="rId2"/>
            </p:custDataLst>
          </p:nvPr>
        </p:nvSpPr>
        <p:spPr>
          <a:xfrm>
            <a:off x="2905760" y="1402080"/>
            <a:ext cx="1645920" cy="304800"/>
          </a:xfrm>
          <a:prstGeom prst="rect">
            <a:avLst/>
          </a:prstGeom>
          <a:solidFill>
            <a:srgbClr val="235F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3" name="矩形 32"/>
          <p:cNvSpPr/>
          <p:nvPr>
            <p:custDataLst>
              <p:tags r:id="rId3"/>
            </p:custDataLst>
          </p:nvPr>
        </p:nvSpPr>
        <p:spPr>
          <a:xfrm>
            <a:off x="3175" y="3810"/>
            <a:ext cx="12188825" cy="3531870"/>
          </a:xfrm>
          <a:prstGeom prst="rect">
            <a:avLst/>
          </a:prstGeom>
          <a:solidFill>
            <a:srgbClr val="235F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pic>
        <p:nvPicPr>
          <p:cNvPr id="20" name="图片 19" descr="empty-highway-with-cityscape-skyline-qingdao-china(1)"/>
          <p:cNvPicPr>
            <a:picLocks noChangeAspect="1"/>
          </p:cNvPicPr>
          <p:nvPr/>
        </p:nvPicPr>
        <p:blipFill>
          <a:blip r:embed="rId20">
            <a:alphaModFix amt="10000"/>
          </a:blip>
          <a:srcRect t="20269" b="41590"/>
          <a:stretch>
            <a:fillRect/>
          </a:stretch>
        </p:blipFill>
        <p:spPr>
          <a:xfrm>
            <a:off x="0" y="4445"/>
            <a:ext cx="12172950" cy="3531870"/>
          </a:xfrm>
          <a:prstGeom prst="rect">
            <a:avLst/>
          </a:prstGeom>
        </p:spPr>
      </p:pic>
      <p:sp>
        <p:nvSpPr>
          <p:cNvPr id="7" name="标题 14"/>
          <p:cNvSpPr>
            <a:spLocks noGrp="1"/>
          </p:cNvSpPr>
          <p:nvPr>
            <p:custDataLst>
              <p:tags r:id="rId4"/>
            </p:custDataLst>
          </p:nvPr>
        </p:nvSpPr>
        <p:spPr>
          <a:xfrm>
            <a:off x="585470" y="412750"/>
            <a:ext cx="6680200" cy="454660"/>
          </a:xfrm>
          <a:prstGeom prst="rect">
            <a:avLst/>
          </a:prstGeom>
        </p:spPr>
        <p:txBody>
          <a:bodyPr vert="horz" lIns="0" tIns="0" rIns="0" bIns="0" rtlCol="0" anchor="t" anchorCtr="0"/>
          <a:lstStyle>
            <a:lvl1pPr algn="ctr" defTabSz="914400" rtl="0" eaLnBrk="1" fontAlgn="auto" latinLnBrk="0" hangingPunct="1">
              <a:lnSpc>
                <a:spcPct val="100000"/>
              </a:lnSpc>
              <a:spcBef>
                <a:spcPct val="0"/>
              </a:spcBef>
              <a:buNone/>
              <a:defRPr sz="6000" b="1" u="none" strike="noStrike" kern="1200" cap="none" spc="300" normalizeH="0" baseline="0">
                <a:solidFill>
                  <a:schemeClr val="tx1">
                    <a:lumMod val="85000"/>
                    <a:lumOff val="15000"/>
                  </a:schemeClr>
                </a:solidFill>
                <a:uFillTx/>
                <a:latin typeface="+mj-lt"/>
                <a:ea typeface="+mj-ea"/>
                <a:cs typeface="+mj-cs"/>
              </a:defRPr>
            </a:lvl1pPr>
          </a:lstStyle>
          <a:p>
            <a:pPr algn="l">
              <a:lnSpc>
                <a:spcPct val="90000"/>
              </a:lnSpc>
            </a:pPr>
            <a:r>
              <a:rPr lang="en-US" altLang="zh-CN" sz="3600" cap="all" spc="-50" dirty="0">
                <a:solidFill>
                  <a:prstClr val="white"/>
                </a:solidFill>
                <a:ea typeface="Istok Web" panose="020F0603030403020204" charset="0"/>
                <a:cs typeface="+mj-lt"/>
                <a:sym typeface="Istok Web" panose="020F0603030403020204" charset="0"/>
              </a:rPr>
              <a:t>WS50X Smart wall switch</a:t>
            </a:r>
          </a:p>
        </p:txBody>
      </p:sp>
      <p:sp>
        <p:nvSpPr>
          <p:cNvPr id="34" name="TextBox 8"/>
          <p:cNvSpPr txBox="1"/>
          <p:nvPr>
            <p:custDataLst>
              <p:tags r:id="rId5"/>
            </p:custDataLst>
          </p:nvPr>
        </p:nvSpPr>
        <p:spPr>
          <a:xfrm>
            <a:off x="6884035" y="1362075"/>
            <a:ext cx="4852670" cy="1908810"/>
          </a:xfrm>
          <a:prstGeom prst="rect">
            <a:avLst/>
          </a:prstGeom>
          <a:noFill/>
          <a:effectLst/>
        </p:spPr>
        <p:txBody>
          <a:bodyPr wrap="square" lIns="0" tIns="0" rIns="0" bIns="0" rtlCol="0" anchor="ctr">
            <a:noAutofit/>
          </a:bodyPr>
          <a:lstStyle>
            <a:defPPr>
              <a:defRPr lang="zh-CN"/>
            </a:defPPr>
            <a:lvl1pPr algn="ctr">
              <a:defRPr sz="6000" b="1" spc="200">
                <a:blipFill>
                  <a:blip r:embed="rId21"/>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marL="171450" indent="-171450" algn="just">
              <a:lnSpc>
                <a:spcPct val="130000"/>
              </a:lnSpc>
              <a:buFont typeface="Arial" panose="020B0604020202020204" pitchFamily="34" charset="0"/>
              <a:buChar char="•"/>
            </a:pPr>
            <a:r>
              <a:rPr lang="en-US" altLang="zh-CN" sz="1200" b="0" kern="0" spc="0" dirty="0">
                <a:solidFill>
                  <a:prstClr val="white"/>
                </a:solidFill>
                <a:effectLst/>
                <a:latin typeface="Roboto"/>
                <a:ea typeface="Istok Web" panose="020F0603030403020204" charset="0"/>
                <a:cs typeface="+mn-lt"/>
                <a:sym typeface="+mn-ea"/>
              </a:rPr>
              <a:t>Various Types with 3-Wire with Neutral /2-Wire without Neutral</a:t>
            </a:r>
            <a:endParaRPr lang="en-US" altLang="zh-CN" sz="1200" b="0" kern="0" spc="0" dirty="0">
              <a:solidFill>
                <a:prstClr val="white"/>
              </a:solidFill>
              <a:effectLst/>
              <a:latin typeface="Roboto"/>
              <a:ea typeface="Istok Web" panose="020F0603030403020204" charset="0"/>
              <a:cs typeface="+mn-lt"/>
              <a:sym typeface="Arial" panose="020B0604020202020204" pitchFamily="34" charset="0"/>
            </a:endParaRPr>
          </a:p>
          <a:p>
            <a:pPr marL="171450" indent="-171450" algn="just">
              <a:lnSpc>
                <a:spcPct val="130000"/>
              </a:lnSpc>
              <a:buFont typeface="Arial" panose="020B0604020202020204" pitchFamily="34" charset="0"/>
              <a:buChar char="•"/>
            </a:pPr>
            <a:r>
              <a:rPr lang="en-US" altLang="zh-CN" sz="1200" b="0" kern="0" spc="0" dirty="0">
                <a:solidFill>
                  <a:prstClr val="white"/>
                </a:solidFill>
                <a:effectLst/>
                <a:latin typeface="Roboto"/>
                <a:ea typeface="Istok Web" panose="020F0603030403020204" charset="0"/>
                <a:cs typeface="+mn-lt"/>
                <a:sym typeface="Arial" panose="020B0604020202020204" pitchFamily="34" charset="0"/>
              </a:rPr>
              <a:t>Turn on/off devices on site and create timing switch-on/off </a:t>
            </a:r>
            <a:r>
              <a:rPr lang="en-US" altLang="zh-CN" sz="1200" kern="0" spc="0" dirty="0">
                <a:solidFill>
                  <a:prstClr val="white"/>
                </a:solidFill>
                <a:effectLst/>
                <a:latin typeface="Roboto"/>
                <a:ea typeface="Istok Web" panose="020F0603030403020204" charset="0"/>
                <a:cs typeface="+mn-lt"/>
                <a:sym typeface="Arial" panose="020B0604020202020204" pitchFamily="34" charset="0"/>
              </a:rPr>
              <a:t>schedules remotely</a:t>
            </a:r>
            <a:endParaRPr lang="en-US" altLang="zh-CN" sz="1200" b="0" kern="0" spc="0" dirty="0">
              <a:solidFill>
                <a:prstClr val="white"/>
              </a:solidFill>
              <a:effectLst/>
              <a:latin typeface="Roboto"/>
              <a:ea typeface="Istok Web" panose="020F0603030403020204" charset="0"/>
              <a:cs typeface="+mn-lt"/>
              <a:sym typeface="Arial" panose="020B0604020202020204" pitchFamily="34" charset="0"/>
            </a:endParaRPr>
          </a:p>
          <a:p>
            <a:pPr marL="171450" indent="-171450" algn="just">
              <a:lnSpc>
                <a:spcPct val="130000"/>
              </a:lnSpc>
              <a:buFont typeface="Arial" panose="020B0604020202020204" pitchFamily="34" charset="0"/>
              <a:buChar char="•"/>
            </a:pPr>
            <a:r>
              <a:rPr lang="en-US" altLang="zh-CN" sz="1200" b="0" kern="0" spc="0" dirty="0">
                <a:solidFill>
                  <a:prstClr val="white"/>
                </a:solidFill>
                <a:effectLst/>
                <a:latin typeface="Roboto"/>
                <a:ea typeface="Istok Web" panose="020F0603030403020204" charset="0"/>
                <a:cs typeface="+mn-lt"/>
                <a:sym typeface="Arial" panose="020B0604020202020204" pitchFamily="34" charset="0"/>
              </a:rPr>
              <a:t>Collect</a:t>
            </a:r>
            <a:r>
              <a:rPr lang="en-US" altLang="zh-CN" sz="1200" b="0" kern="0" spc="0" dirty="0">
                <a:solidFill>
                  <a:srgbClr val="FFFF00"/>
                </a:solidFill>
                <a:effectLst/>
                <a:latin typeface="Roboto"/>
                <a:ea typeface="Istok Web" panose="020F0603030403020204" charset="0"/>
                <a:cs typeface="+mn-lt"/>
                <a:sym typeface="Arial" panose="020B0604020202020204" pitchFamily="34" charset="0"/>
              </a:rPr>
              <a:t> </a:t>
            </a:r>
            <a:r>
              <a:rPr lang="en-US" altLang="zh-CN" sz="1200" kern="0" spc="0" dirty="0">
                <a:solidFill>
                  <a:srgbClr val="FFC000"/>
                </a:solidFill>
                <a:effectLst/>
                <a:latin typeface="Roboto"/>
                <a:ea typeface="Istok Web" panose="020F0603030403020204" charset="0"/>
                <a:cs typeface="+mn-lt"/>
                <a:sym typeface="Arial" panose="020B0604020202020204" pitchFamily="34" charset="0"/>
              </a:rPr>
              <a:t>current(mA), voltage(VAC), power factor(%), power(W) and power consumption(kWh)</a:t>
            </a:r>
            <a:r>
              <a:rPr lang="en-US" altLang="zh-CN" sz="1200" b="0" kern="0" spc="0" dirty="0">
                <a:solidFill>
                  <a:srgbClr val="FFC000"/>
                </a:solidFill>
                <a:effectLst/>
                <a:latin typeface="Roboto"/>
                <a:ea typeface="Istok Web" panose="020F0603030403020204" charset="0"/>
                <a:cs typeface="+mn-lt"/>
                <a:sym typeface="Arial" panose="020B0604020202020204" pitchFamily="34" charset="0"/>
              </a:rPr>
              <a:t> </a:t>
            </a:r>
            <a:endParaRPr lang="en-US" altLang="zh-CN" sz="1200" b="0" kern="0" spc="0" dirty="0">
              <a:solidFill>
                <a:srgbClr val="FFFF00"/>
              </a:solidFill>
              <a:effectLst/>
              <a:latin typeface="Roboto"/>
              <a:ea typeface="Istok Web" panose="020F0603030403020204" charset="0"/>
              <a:cs typeface="+mn-lt"/>
              <a:sym typeface="Arial" panose="020B0604020202020204" pitchFamily="34" charset="0"/>
            </a:endParaRPr>
          </a:p>
          <a:p>
            <a:pPr marL="171450" indent="-171450" algn="just">
              <a:lnSpc>
                <a:spcPct val="130000"/>
              </a:lnSpc>
              <a:buFont typeface="Arial" panose="020B0604020202020204" pitchFamily="34" charset="0"/>
              <a:buChar char="•"/>
            </a:pPr>
            <a:r>
              <a:rPr lang="en-US" altLang="zh-CN" sz="1200" b="0" kern="0" spc="0" dirty="0">
                <a:solidFill>
                  <a:prstClr val="white"/>
                </a:solidFill>
                <a:effectLst/>
                <a:latin typeface="Roboto"/>
                <a:ea typeface="Istok Web" panose="020F0603030403020204" charset="0"/>
                <a:cs typeface="+mn-lt"/>
                <a:sym typeface="Arial" panose="020B0604020202020204" pitchFamily="34" charset="0"/>
              </a:rPr>
              <a:t>Support</a:t>
            </a:r>
            <a:r>
              <a:rPr lang="en-US" altLang="zh-CN" sz="1200" b="0" kern="0" spc="0" dirty="0">
                <a:solidFill>
                  <a:srgbClr val="FFFF00"/>
                </a:solidFill>
                <a:effectLst/>
                <a:latin typeface="Roboto"/>
                <a:ea typeface="Istok Web" panose="020F0603030403020204" charset="0"/>
                <a:cs typeface="+mn-lt"/>
                <a:sym typeface="Arial" panose="020B0604020202020204" pitchFamily="34" charset="0"/>
              </a:rPr>
              <a:t> </a:t>
            </a:r>
            <a:r>
              <a:rPr lang="en-US" altLang="zh-CN" sz="1200" kern="0" spc="0" dirty="0">
                <a:solidFill>
                  <a:srgbClr val="FFC000"/>
                </a:solidFill>
                <a:effectLst/>
                <a:latin typeface="Roboto"/>
                <a:ea typeface="Istok Web" panose="020F0603030403020204" charset="0"/>
                <a:cs typeface="+mn-lt"/>
                <a:sym typeface="Arial" panose="020B0604020202020204" pitchFamily="34" charset="0"/>
              </a:rPr>
              <a:t>surge and overload protection</a:t>
            </a:r>
            <a:endParaRPr lang="en-US" altLang="zh-CN" sz="1200" kern="0" spc="0" dirty="0">
              <a:solidFill>
                <a:srgbClr val="FFFF00"/>
              </a:solidFill>
              <a:effectLst/>
              <a:latin typeface="Roboto"/>
              <a:ea typeface="Istok Web" panose="020F0603030403020204" charset="0"/>
              <a:cs typeface="+mn-lt"/>
              <a:sym typeface="Arial" panose="020B0604020202020204" pitchFamily="34" charset="0"/>
            </a:endParaRPr>
          </a:p>
          <a:p>
            <a:pPr marL="171450" indent="-171450" algn="just">
              <a:lnSpc>
                <a:spcPct val="130000"/>
              </a:lnSpc>
              <a:buFont typeface="Arial" panose="020B0604020202020204" pitchFamily="34" charset="0"/>
              <a:buChar char="•"/>
            </a:pPr>
            <a:r>
              <a:rPr lang="en-US" altLang="zh-CN" sz="1200" b="0" kern="0" spc="0" dirty="0">
                <a:solidFill>
                  <a:prstClr val="white"/>
                </a:solidFill>
                <a:effectLst/>
                <a:latin typeface="Roboto"/>
                <a:ea typeface="Istok Web" panose="020F0603030403020204" charset="0"/>
                <a:cs typeface="+mn-lt"/>
                <a:sym typeface="Arial" panose="020B0604020202020204" pitchFamily="34" charset="0"/>
              </a:rPr>
              <a:t>Support local or remote control via </a:t>
            </a:r>
            <a:r>
              <a:rPr lang="en-US" altLang="zh-CN" sz="1200" kern="0" spc="0" dirty="0">
                <a:solidFill>
                  <a:prstClr val="white"/>
                </a:solidFill>
                <a:effectLst/>
                <a:latin typeface="Roboto"/>
                <a:ea typeface="Istok Web" panose="020F0603030403020204" charset="0"/>
                <a:cs typeface="+mn-lt"/>
                <a:sym typeface="Arial" panose="020B0604020202020204" pitchFamily="34" charset="0"/>
              </a:rPr>
              <a:t>high-reliability relay</a:t>
            </a:r>
            <a:endParaRPr lang="en-US" altLang="zh-CN" sz="1200" b="0" kern="0" spc="0" dirty="0">
              <a:solidFill>
                <a:prstClr val="white"/>
              </a:solidFill>
              <a:effectLst/>
              <a:latin typeface="Roboto"/>
              <a:ea typeface="Istok Web" panose="020F0603030403020204" charset="0"/>
              <a:cs typeface="+mn-lt"/>
              <a:sym typeface="Arial" panose="020B0604020202020204" pitchFamily="34" charset="0"/>
            </a:endParaRPr>
          </a:p>
          <a:p>
            <a:pPr marL="171450" indent="-171450" algn="just">
              <a:lnSpc>
                <a:spcPct val="130000"/>
              </a:lnSpc>
              <a:buFont typeface="Arial" panose="020B0604020202020204" pitchFamily="34" charset="0"/>
              <a:buChar char="•"/>
            </a:pPr>
            <a:r>
              <a:rPr lang="en-US" altLang="zh-CN" sz="1200" kern="0" spc="0" dirty="0">
                <a:solidFill>
                  <a:prstClr val="white"/>
                </a:solidFill>
                <a:effectLst/>
                <a:latin typeface="Roboto"/>
                <a:ea typeface="Istok Web" panose="020F0603030403020204" charset="0"/>
                <a:cs typeface="+mn-lt"/>
                <a:sym typeface="Arial" panose="020B0604020202020204" pitchFamily="34" charset="0"/>
              </a:rPr>
              <a:t>Built-in LED indicato</a:t>
            </a:r>
            <a:r>
              <a:rPr lang="en-US" altLang="zh-CN" sz="1200" b="0" kern="0" spc="0" dirty="0">
                <a:solidFill>
                  <a:prstClr val="white"/>
                </a:solidFill>
                <a:effectLst/>
                <a:latin typeface="Roboto"/>
                <a:ea typeface="Istok Web" panose="020F0603030403020204" charset="0"/>
                <a:cs typeface="+mn-lt"/>
                <a:sym typeface="Arial" panose="020B0604020202020204" pitchFamily="34" charset="0"/>
              </a:rPr>
              <a:t>r, easy to use in dark environment</a:t>
            </a:r>
          </a:p>
        </p:txBody>
      </p:sp>
      <p:pic>
        <p:nvPicPr>
          <p:cNvPr id="28" name="图片 27" descr="right"/>
          <p:cNvPicPr>
            <a:picLocks noChangeAspect="1"/>
          </p:cNvPicPr>
          <p:nvPr>
            <p:custDataLst>
              <p:tags r:id="rId6"/>
            </p:custDataLst>
          </p:nvPr>
        </p:nvPicPr>
        <p:blipFill>
          <a:blip r:embed="rId22">
            <a:extLst>
              <a:ext uri="{96DAC541-7B7A-43D3-8B79-37D633B846F1}">
                <asvg:svgBlip xmlns:asvg="http://schemas.microsoft.com/office/drawing/2016/SVG/main" r:embed="rId23"/>
              </a:ext>
            </a:extLst>
          </a:blip>
          <a:stretch>
            <a:fillRect/>
          </a:stretch>
        </p:blipFill>
        <p:spPr>
          <a:xfrm>
            <a:off x="494665" y="1025525"/>
            <a:ext cx="342900" cy="347345"/>
          </a:xfrm>
          <a:prstGeom prst="rect">
            <a:avLst/>
          </a:prstGeom>
        </p:spPr>
      </p:pic>
      <p:sp>
        <p:nvSpPr>
          <p:cNvPr id="30"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7"/>
            </p:custDataLst>
          </p:nvPr>
        </p:nvSpPr>
        <p:spPr>
          <a:xfrm>
            <a:off x="838200" y="1060768"/>
            <a:ext cx="6075680" cy="276860"/>
          </a:xfrm>
          <a:prstGeom prst="rect">
            <a:avLst/>
          </a:prstGeom>
          <a:noFill/>
        </p:spPr>
        <p:txBody>
          <a:bodyPr wrap="square" lIns="0" tIns="0" rIns="0" bIns="0" rtlCol="0" anchor="t" anchorCtr="0">
            <a:spAutoFit/>
          </a:bodyPr>
          <a:lstStyle/>
          <a:p>
            <a:r>
              <a:rPr lang="en-US" b="1" dirty="0">
                <a:solidFill>
                  <a:prstClr val="white"/>
                </a:solidFill>
                <a:ea typeface="Roboto Slab" charset="0"/>
                <a:cs typeface="Roboto" charset="0"/>
                <a:sym typeface="+mn-ea"/>
              </a:rPr>
              <a:t>Electricity Consumption Monitoring and Light Control</a:t>
            </a:r>
          </a:p>
        </p:txBody>
      </p:sp>
      <p:sp>
        <p:nvSpPr>
          <p:cNvPr id="82"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8"/>
            </p:custDataLst>
          </p:nvPr>
        </p:nvSpPr>
        <p:spPr>
          <a:xfrm>
            <a:off x="2790825" y="2941955"/>
            <a:ext cx="1165225" cy="360045"/>
          </a:xfrm>
          <a:prstGeom prst="rect">
            <a:avLst/>
          </a:prstGeom>
          <a:noFill/>
        </p:spPr>
        <p:txBody>
          <a:bodyPr wrap="square" lIns="0" tIns="0" rIns="0" bIns="0" rtlCol="0" anchor="t" anchorCtr="0">
            <a:noAutofit/>
          </a:bodyPr>
          <a:lstStyle/>
          <a:p>
            <a:pPr algn="ctr"/>
            <a:r>
              <a:rPr lang="en-US" sz="1200" dirty="0">
                <a:solidFill>
                  <a:prstClr val="white"/>
                </a:solidFill>
                <a:ea typeface="Roboto Slab" charset="0"/>
                <a:cs typeface="Roboto" charset="0"/>
                <a:sym typeface="+mn-ea"/>
              </a:rPr>
              <a:t>1 Wire</a:t>
            </a:r>
          </a:p>
          <a:p>
            <a:pPr algn="ctr"/>
            <a:endParaRPr lang="en-US" sz="1200" dirty="0">
              <a:solidFill>
                <a:prstClr val="white"/>
              </a:solidFill>
              <a:ea typeface="Roboto Slab" charset="0"/>
              <a:cs typeface="Roboto" charset="0"/>
              <a:sym typeface="+mn-ea"/>
            </a:endParaRPr>
          </a:p>
        </p:txBody>
      </p:sp>
      <p:pic>
        <p:nvPicPr>
          <p:cNvPr id="8" name="图片 7" descr="Milesight-Logo(white)"/>
          <p:cNvPicPr>
            <a:picLocks noChangeAspect="1"/>
          </p:cNvPicPr>
          <p:nvPr>
            <p:custDataLst>
              <p:tags r:id="rId9"/>
            </p:custDataLst>
          </p:nvPr>
        </p:nvPicPr>
        <p:blipFill>
          <a:blip r:embed="rId24"/>
          <a:stretch>
            <a:fillRect/>
          </a:stretch>
        </p:blipFill>
        <p:spPr>
          <a:xfrm>
            <a:off x="10411460" y="387350"/>
            <a:ext cx="1340485" cy="368300"/>
          </a:xfrm>
          <a:prstGeom prst="rect">
            <a:avLst/>
          </a:prstGeom>
        </p:spPr>
      </p:pic>
      <p:sp>
        <p:nvSpPr>
          <p:cNvPr id="9" name="矩形 8"/>
          <p:cNvSpPr/>
          <p:nvPr>
            <p:custDataLst>
              <p:tags r:id="rId10"/>
            </p:custDataLst>
          </p:nvPr>
        </p:nvSpPr>
        <p:spPr>
          <a:xfrm>
            <a:off x="4890135" y="1404620"/>
            <a:ext cx="1722120" cy="304800"/>
          </a:xfrm>
          <a:prstGeom prst="rect">
            <a:avLst/>
          </a:prstGeom>
          <a:solidFill>
            <a:srgbClr val="235F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25" name="图片 24" descr="20200616.2105"/>
          <p:cNvPicPr>
            <a:picLocks noChangeAspect="1"/>
          </p:cNvPicPr>
          <p:nvPr>
            <p:custDataLst>
              <p:tags r:id="rId11"/>
            </p:custDataLst>
          </p:nvPr>
        </p:nvPicPr>
        <p:blipFill>
          <a:blip r:embed="rId25"/>
          <a:srcRect l="19023" t="20104" r="64295" b="44861"/>
          <a:stretch>
            <a:fillRect/>
          </a:stretch>
        </p:blipFill>
        <p:spPr>
          <a:xfrm>
            <a:off x="2700655" y="1362075"/>
            <a:ext cx="1255395" cy="1634490"/>
          </a:xfrm>
          <a:prstGeom prst="rect">
            <a:avLst/>
          </a:prstGeom>
        </p:spPr>
      </p:pic>
      <p:sp>
        <p:nvSpPr>
          <p:cNvPr id="40" name="流程图: 合并 39"/>
          <p:cNvSpPr/>
          <p:nvPr/>
        </p:nvSpPr>
        <p:spPr>
          <a:xfrm>
            <a:off x="5568950" y="3517900"/>
            <a:ext cx="503555" cy="289560"/>
          </a:xfrm>
          <a:prstGeom prst="flowChartMerge">
            <a:avLst/>
          </a:prstGeom>
          <a:solidFill>
            <a:srgbClr val="2F66A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pic>
        <p:nvPicPr>
          <p:cNvPr id="3" name="图片 2" descr="20200616.2105"/>
          <p:cNvPicPr>
            <a:picLocks noChangeAspect="1"/>
          </p:cNvPicPr>
          <p:nvPr>
            <p:custDataLst>
              <p:tags r:id="rId12"/>
            </p:custDataLst>
          </p:nvPr>
        </p:nvPicPr>
        <p:blipFill>
          <a:blip r:embed="rId25"/>
          <a:srcRect l="35427" t="25263" r="50389" b="44303"/>
          <a:stretch>
            <a:fillRect/>
          </a:stretch>
        </p:blipFill>
        <p:spPr>
          <a:xfrm>
            <a:off x="4078605" y="1607185"/>
            <a:ext cx="1067435" cy="1419860"/>
          </a:xfrm>
          <a:prstGeom prst="rect">
            <a:avLst/>
          </a:prstGeom>
        </p:spPr>
      </p:pic>
      <p:sp>
        <p:nvSpPr>
          <p:cNvPr id="19" name="文本框 18"/>
          <p:cNvSpPr txBox="1"/>
          <p:nvPr/>
        </p:nvSpPr>
        <p:spPr>
          <a:xfrm>
            <a:off x="2962910" y="1562100"/>
            <a:ext cx="993140" cy="275590"/>
          </a:xfrm>
          <a:prstGeom prst="rect">
            <a:avLst/>
          </a:prstGeom>
          <a:noFill/>
          <a:ln>
            <a:noFill/>
          </a:ln>
        </p:spPr>
        <p:txBody>
          <a:bodyPr wrap="square" rtlCol="0" anchor="t">
            <a:spAutoFit/>
          </a:bodyPr>
          <a:lstStyle/>
          <a:p>
            <a:pPr algn="ctr"/>
            <a:r>
              <a:rPr lang="en-US" sz="1200" dirty="0">
                <a:solidFill>
                  <a:prstClr val="white"/>
                </a:solidFill>
                <a:ea typeface="Roboto Slab" charset="0"/>
                <a:cs typeface="Roboto" charset="0"/>
                <a:sym typeface="+mn-ea"/>
              </a:rPr>
              <a:t>86-Type </a:t>
            </a:r>
            <a:endParaRPr lang="en-US" altLang="en-US" sz="1200" dirty="0">
              <a:solidFill>
                <a:prstClr val="white"/>
              </a:solidFill>
              <a:ea typeface="Roboto Slab" charset="0"/>
              <a:cs typeface="Roboto" charset="0"/>
              <a:sym typeface="+mn-ea"/>
            </a:endParaRPr>
          </a:p>
        </p:txBody>
      </p:sp>
      <p:sp>
        <p:nvSpPr>
          <p:cNvPr id="23" name="文本框 22"/>
          <p:cNvSpPr txBox="1"/>
          <p:nvPr/>
        </p:nvSpPr>
        <p:spPr>
          <a:xfrm>
            <a:off x="4077335" y="1564005"/>
            <a:ext cx="993140" cy="275590"/>
          </a:xfrm>
          <a:prstGeom prst="rect">
            <a:avLst/>
          </a:prstGeom>
          <a:noFill/>
          <a:ln>
            <a:noFill/>
          </a:ln>
        </p:spPr>
        <p:txBody>
          <a:bodyPr wrap="square" rtlCol="0" anchor="t">
            <a:spAutoFit/>
          </a:bodyPr>
          <a:lstStyle/>
          <a:p>
            <a:pPr algn="ctr"/>
            <a:r>
              <a:rPr lang="en-US" sz="1200" dirty="0">
                <a:solidFill>
                  <a:prstClr val="white"/>
                </a:solidFill>
                <a:ea typeface="Roboto Slab" charset="0"/>
                <a:cs typeface="Roboto" charset="0"/>
                <a:sym typeface="+mn-ea"/>
              </a:rPr>
              <a:t>86-Type </a:t>
            </a:r>
            <a:endParaRPr lang="en-US" altLang="en-US" sz="1200" dirty="0">
              <a:solidFill>
                <a:prstClr val="white"/>
              </a:solidFill>
              <a:ea typeface="Roboto Slab" charset="0"/>
              <a:cs typeface="Roboto" charset="0"/>
              <a:sym typeface="+mn-ea"/>
            </a:endParaRPr>
          </a:p>
        </p:txBody>
      </p:sp>
      <p:sp>
        <p:nvSpPr>
          <p:cNvPr id="27"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13"/>
            </p:custDataLst>
          </p:nvPr>
        </p:nvSpPr>
        <p:spPr>
          <a:xfrm>
            <a:off x="4048125" y="2941955"/>
            <a:ext cx="1153160" cy="348615"/>
          </a:xfrm>
          <a:prstGeom prst="rect">
            <a:avLst/>
          </a:prstGeom>
          <a:noFill/>
        </p:spPr>
        <p:txBody>
          <a:bodyPr wrap="square" lIns="0" tIns="0" rIns="0" bIns="0" rtlCol="0" anchor="t" anchorCtr="0">
            <a:noAutofit/>
          </a:bodyPr>
          <a:lstStyle/>
          <a:p>
            <a:pPr algn="ctr"/>
            <a:r>
              <a:rPr lang="en-US" sz="1200" dirty="0">
                <a:solidFill>
                  <a:prstClr val="white"/>
                </a:solidFill>
                <a:ea typeface="Roboto Slab" charset="0"/>
                <a:cs typeface="Roboto" charset="0"/>
                <a:sym typeface="+mn-ea"/>
              </a:rPr>
              <a:t>2 Wire</a:t>
            </a:r>
          </a:p>
          <a:p>
            <a:pPr algn="ctr"/>
            <a:endParaRPr lang="en-US" sz="1200" dirty="0">
              <a:solidFill>
                <a:prstClr val="white"/>
              </a:solidFill>
              <a:ea typeface="Roboto Slab" charset="0"/>
              <a:cs typeface="Roboto" charset="0"/>
              <a:sym typeface="+mn-ea"/>
            </a:endParaRPr>
          </a:p>
        </p:txBody>
      </p:sp>
      <p:pic>
        <p:nvPicPr>
          <p:cNvPr id="154" name="图片 153" descr="D2D"/>
          <p:cNvPicPr>
            <a:picLocks noChangeAspect="1"/>
          </p:cNvPicPr>
          <p:nvPr>
            <p:custDataLst>
              <p:tags r:id="rId14"/>
            </p:custDataLst>
          </p:nvPr>
        </p:nvPicPr>
        <p:blipFill>
          <a:blip r:embed="rId26">
            <a:extLst>
              <a:ext uri="{96DAC541-7B7A-43D3-8B79-37D633B846F1}">
                <asvg:svgBlip xmlns:asvg="http://schemas.microsoft.com/office/drawing/2016/SVG/main" r:embed="rId27"/>
              </a:ext>
            </a:extLst>
          </a:blip>
          <a:stretch>
            <a:fillRect/>
          </a:stretch>
        </p:blipFill>
        <p:spPr>
          <a:xfrm>
            <a:off x="8843645" y="393700"/>
            <a:ext cx="598805" cy="334645"/>
          </a:xfrm>
          <a:prstGeom prst="rect">
            <a:avLst/>
          </a:prstGeom>
        </p:spPr>
      </p:pic>
      <p:sp>
        <p:nvSpPr>
          <p:cNvPr id="48" name="文本框 47"/>
          <p:cNvSpPr txBox="1"/>
          <p:nvPr/>
        </p:nvSpPr>
        <p:spPr>
          <a:xfrm>
            <a:off x="1009015" y="3900170"/>
            <a:ext cx="3211830" cy="276860"/>
          </a:xfrm>
          <a:prstGeom prst="rect">
            <a:avLst/>
          </a:prstGeom>
          <a:noFill/>
        </p:spPr>
        <p:txBody>
          <a:bodyPr wrap="square" lIns="0" tIns="0" rIns="0" bIns="0" rtlCol="0" anchor="t" anchorCtr="0">
            <a:spAutoFit/>
          </a:bodyPr>
          <a:lstStyle/>
          <a:p>
            <a:r>
              <a:rPr lang="en-US" b="1" dirty="0">
                <a:solidFill>
                  <a:srgbClr val="2462AB"/>
                </a:solidFill>
                <a:ea typeface="Roboto Slab" charset="0"/>
                <a:cs typeface="Roboto" charset="0"/>
                <a:sym typeface="+mn-ea"/>
              </a:rPr>
              <a:t>Time-Based ON/OFF</a:t>
            </a:r>
          </a:p>
        </p:txBody>
      </p:sp>
      <p:pic>
        <p:nvPicPr>
          <p:cNvPr id="49" name="图片 48" descr="right"/>
          <p:cNvPicPr>
            <a:picLocks noChangeAspect="1"/>
          </p:cNvPicPr>
          <p:nvPr>
            <p:custDataLst>
              <p:tags r:id="rId15"/>
            </p:custDataLst>
          </p:nvPr>
        </p:nvPicPr>
        <p:blipFill>
          <a:blip r:embed="rId28"/>
          <a:stretch>
            <a:fillRect/>
          </a:stretch>
        </p:blipFill>
        <p:spPr>
          <a:xfrm>
            <a:off x="633730" y="3864610"/>
            <a:ext cx="347345" cy="347345"/>
          </a:xfrm>
          <a:prstGeom prst="rect">
            <a:avLst/>
          </a:prstGeom>
        </p:spPr>
      </p:pic>
      <p:pic>
        <p:nvPicPr>
          <p:cNvPr id="51" name="图片 50" descr="ef607c7c-03c8-4142-88a9-fad1abdef95a"/>
          <p:cNvPicPr>
            <a:picLocks noChangeAspect="1"/>
          </p:cNvPicPr>
          <p:nvPr/>
        </p:nvPicPr>
        <p:blipFill>
          <a:blip r:embed="rId29"/>
          <a:stretch>
            <a:fillRect/>
          </a:stretch>
        </p:blipFill>
        <p:spPr>
          <a:xfrm>
            <a:off x="798195" y="4375785"/>
            <a:ext cx="3161030" cy="1976120"/>
          </a:xfrm>
          <a:prstGeom prst="rect">
            <a:avLst/>
          </a:prstGeom>
        </p:spPr>
      </p:pic>
      <p:sp>
        <p:nvSpPr>
          <p:cNvPr id="53" name="文本框 52"/>
          <p:cNvSpPr txBox="1"/>
          <p:nvPr/>
        </p:nvSpPr>
        <p:spPr>
          <a:xfrm>
            <a:off x="5003165" y="3904615"/>
            <a:ext cx="2262505" cy="276860"/>
          </a:xfrm>
          <a:prstGeom prst="rect">
            <a:avLst/>
          </a:prstGeom>
          <a:noFill/>
        </p:spPr>
        <p:txBody>
          <a:bodyPr wrap="square" lIns="0" tIns="0" rIns="0" bIns="0" rtlCol="0" anchor="t" anchorCtr="0">
            <a:spAutoFit/>
          </a:bodyPr>
          <a:lstStyle/>
          <a:p>
            <a:r>
              <a:rPr lang="en-US" b="1" dirty="0">
                <a:solidFill>
                  <a:srgbClr val="2462AB"/>
                </a:solidFill>
                <a:ea typeface="Roboto Slab" charset="0"/>
                <a:cs typeface="Roboto" charset="0"/>
                <a:sym typeface="+mn-ea"/>
              </a:rPr>
              <a:t>Remote ON/OFF</a:t>
            </a:r>
          </a:p>
        </p:txBody>
      </p:sp>
      <p:pic>
        <p:nvPicPr>
          <p:cNvPr id="54" name="图片 53" descr="right"/>
          <p:cNvPicPr>
            <a:picLocks noChangeAspect="1"/>
          </p:cNvPicPr>
          <p:nvPr>
            <p:custDataLst>
              <p:tags r:id="rId16"/>
            </p:custDataLst>
          </p:nvPr>
        </p:nvPicPr>
        <p:blipFill>
          <a:blip r:embed="rId28"/>
          <a:stretch>
            <a:fillRect/>
          </a:stretch>
        </p:blipFill>
        <p:spPr>
          <a:xfrm>
            <a:off x="4542790" y="3864610"/>
            <a:ext cx="347345" cy="347345"/>
          </a:xfrm>
          <a:prstGeom prst="rect">
            <a:avLst/>
          </a:prstGeom>
        </p:spPr>
      </p:pic>
      <p:grpSp>
        <p:nvGrpSpPr>
          <p:cNvPr id="4" name="组合 3"/>
          <p:cNvGrpSpPr>
            <a:grpSpLocks noChangeAspect="1"/>
          </p:cNvGrpSpPr>
          <p:nvPr/>
        </p:nvGrpSpPr>
        <p:grpSpPr>
          <a:xfrm>
            <a:off x="4890135" y="4465320"/>
            <a:ext cx="1721485" cy="1750060"/>
            <a:chOff x="7701" y="7032"/>
            <a:chExt cx="2711" cy="2756"/>
          </a:xfrm>
        </p:grpSpPr>
        <p:pic>
          <p:nvPicPr>
            <p:cNvPr id="100" name="图片 99"/>
            <p:cNvPicPr/>
            <p:nvPr/>
          </p:nvPicPr>
          <p:blipFill>
            <a:blip r:embed="rId30"/>
            <a:stretch>
              <a:fillRect/>
            </a:stretch>
          </p:blipFill>
          <p:spPr>
            <a:xfrm>
              <a:off x="7701" y="7032"/>
              <a:ext cx="1285" cy="2756"/>
            </a:xfrm>
            <a:prstGeom prst="rect">
              <a:avLst/>
            </a:prstGeom>
            <a:noFill/>
            <a:ln w="9525">
              <a:noFill/>
            </a:ln>
          </p:spPr>
        </p:pic>
        <p:pic>
          <p:nvPicPr>
            <p:cNvPr id="55" name="图片 54"/>
            <p:cNvPicPr>
              <a:picLocks noChangeAspect="1"/>
            </p:cNvPicPr>
            <p:nvPr/>
          </p:nvPicPr>
          <p:blipFill>
            <a:blip r:embed="rId31"/>
            <a:stretch>
              <a:fillRect/>
            </a:stretch>
          </p:blipFill>
          <p:spPr>
            <a:xfrm>
              <a:off x="9532" y="7891"/>
              <a:ext cx="881" cy="948"/>
            </a:xfrm>
            <a:prstGeom prst="rect">
              <a:avLst/>
            </a:prstGeom>
          </p:spPr>
        </p:pic>
      </p:grpSp>
      <p:pic>
        <p:nvPicPr>
          <p:cNvPr id="2" name="图片 1"/>
          <p:cNvPicPr>
            <a:picLocks noChangeAspect="1"/>
          </p:cNvPicPr>
          <p:nvPr/>
        </p:nvPicPr>
        <p:blipFill>
          <a:blip r:embed="rId32"/>
          <a:stretch>
            <a:fillRect/>
          </a:stretch>
        </p:blipFill>
        <p:spPr>
          <a:xfrm>
            <a:off x="7841615" y="4302760"/>
            <a:ext cx="3877310" cy="1946275"/>
          </a:xfrm>
          <a:prstGeom prst="rect">
            <a:avLst/>
          </a:prstGeom>
        </p:spPr>
      </p:pic>
      <p:sp>
        <p:nvSpPr>
          <p:cNvPr id="5" name="文本框 4"/>
          <p:cNvSpPr txBox="1"/>
          <p:nvPr/>
        </p:nvSpPr>
        <p:spPr>
          <a:xfrm>
            <a:off x="8301990" y="3929380"/>
            <a:ext cx="2262505" cy="276860"/>
          </a:xfrm>
          <a:prstGeom prst="rect">
            <a:avLst/>
          </a:prstGeom>
          <a:noFill/>
        </p:spPr>
        <p:txBody>
          <a:bodyPr wrap="square" lIns="0" tIns="0" rIns="0" bIns="0" rtlCol="0" anchor="t" anchorCtr="0">
            <a:spAutoFit/>
          </a:bodyPr>
          <a:lstStyle/>
          <a:p>
            <a:r>
              <a:rPr lang="en-US" altLang="zh-CN" b="1" dirty="0">
                <a:solidFill>
                  <a:srgbClr val="2462AB"/>
                </a:solidFill>
                <a:ea typeface="Roboto Slab" charset="0"/>
                <a:cs typeface="Roboto" charset="0"/>
                <a:sym typeface="+mn-ea"/>
              </a:rPr>
              <a:t>D2D ON/OFF</a:t>
            </a:r>
          </a:p>
        </p:txBody>
      </p:sp>
      <p:pic>
        <p:nvPicPr>
          <p:cNvPr id="10" name="图片 9" descr="right"/>
          <p:cNvPicPr>
            <a:picLocks noChangeAspect="1"/>
          </p:cNvPicPr>
          <p:nvPr>
            <p:custDataLst>
              <p:tags r:id="rId17"/>
            </p:custDataLst>
          </p:nvPr>
        </p:nvPicPr>
        <p:blipFill>
          <a:blip r:embed="rId28"/>
          <a:stretch>
            <a:fillRect/>
          </a:stretch>
        </p:blipFill>
        <p:spPr>
          <a:xfrm>
            <a:off x="7841615" y="3889375"/>
            <a:ext cx="347345" cy="347345"/>
          </a:xfrm>
          <a:prstGeom prst="rect">
            <a:avLst/>
          </a:prstGeom>
        </p:spPr>
      </p:pic>
    </p:spTree>
    <p:custDataLst>
      <p:tags r:id="rId1"/>
    </p:custDataLst>
    <p:extLst>
      <p:ext uri="{BB962C8B-B14F-4D97-AF65-F5344CB8AC3E}">
        <p14:creationId xmlns:p14="http://schemas.microsoft.com/office/powerpoint/2010/main" val="133045102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custDataLst>
              <p:tags r:id="rId1"/>
            </p:custDataLst>
          </p:nvPr>
        </p:nvSpPr>
        <p:spPr>
          <a:xfrm>
            <a:off x="0" y="-12700"/>
            <a:ext cx="12192635" cy="3631565"/>
          </a:xfrm>
          <a:prstGeom prst="rect">
            <a:avLst/>
          </a:prstGeom>
          <a:solidFill>
            <a:srgbClr val="235F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sp>
        <p:nvSpPr>
          <p:cNvPr id="8" name="圆角矩形 7"/>
          <p:cNvSpPr/>
          <p:nvPr>
            <p:custDataLst>
              <p:tags r:id="rId2"/>
            </p:custDataLst>
          </p:nvPr>
        </p:nvSpPr>
        <p:spPr>
          <a:xfrm rot="5400000">
            <a:off x="3448050" y="-1704340"/>
            <a:ext cx="5296535" cy="10923270"/>
          </a:xfrm>
          <a:prstGeom prst="roundRect">
            <a:avLst>
              <a:gd name="adj" fmla="val 2647"/>
            </a:avLst>
          </a:prstGeom>
          <a:solidFill>
            <a:schemeClr val="bg1"/>
          </a:solidFill>
          <a:ln w="3175" cmpd="sng">
            <a:solidFill>
              <a:schemeClr val="accent1">
                <a:lumMod val="20000"/>
                <a:lumOff val="80000"/>
              </a:schemeClr>
            </a:solidFill>
            <a:prstDash val="solid"/>
          </a:ln>
          <a:effectLst>
            <a:outerShdw blurRad="152400" dist="381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sp>
        <p:nvSpPr>
          <p:cNvPr id="13" name="对角圆角矩形 12"/>
          <p:cNvSpPr/>
          <p:nvPr/>
        </p:nvSpPr>
        <p:spPr>
          <a:xfrm>
            <a:off x="913130" y="3333115"/>
            <a:ext cx="6309995" cy="2867025"/>
          </a:xfrm>
          <a:prstGeom prst="round2DiagRect">
            <a:avLst>
              <a:gd name="adj1" fmla="val 8830"/>
              <a:gd name="adj2" fmla="val 0"/>
            </a:avLst>
          </a:prstGeom>
          <a:solidFill>
            <a:srgbClr val="F6F6F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4" name="对角圆角矩形 13"/>
          <p:cNvSpPr/>
          <p:nvPr/>
        </p:nvSpPr>
        <p:spPr>
          <a:xfrm rot="10800000">
            <a:off x="7294880" y="3333115"/>
            <a:ext cx="3982085" cy="2879725"/>
          </a:xfrm>
          <a:prstGeom prst="round2DiagRect">
            <a:avLst>
              <a:gd name="adj1" fmla="val 9565"/>
              <a:gd name="adj2" fmla="val 0"/>
            </a:avLst>
          </a:prstGeom>
          <a:solidFill>
            <a:srgbClr val="F6F6F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29" name="图片 28" descr="C:/Users/Nina/AppData/Local/Temp/picturecompress_20220328144309/output_76.pngoutput_76"/>
          <p:cNvPicPr>
            <a:picLocks noChangeAspect="1"/>
          </p:cNvPicPr>
          <p:nvPr>
            <p:custDataLst>
              <p:tags r:id="rId3"/>
            </p:custDataLst>
          </p:nvPr>
        </p:nvPicPr>
        <p:blipFill>
          <a:blip r:embed="rId12">
            <a:lum bright="100000"/>
          </a:blip>
          <a:stretch>
            <a:fillRect/>
          </a:stretch>
        </p:blipFill>
        <p:spPr>
          <a:xfrm>
            <a:off x="10521315" y="137795"/>
            <a:ext cx="1242695" cy="341630"/>
          </a:xfrm>
          <a:prstGeom prst="rect">
            <a:avLst/>
          </a:prstGeom>
        </p:spPr>
      </p:pic>
      <p:sp>
        <p:nvSpPr>
          <p:cNvPr id="90" name="文本框 89"/>
          <p:cNvSpPr txBox="1"/>
          <p:nvPr/>
        </p:nvSpPr>
        <p:spPr>
          <a:xfrm>
            <a:off x="635000" y="476885"/>
            <a:ext cx="12018010" cy="632460"/>
          </a:xfrm>
          <a:prstGeom prst="rect">
            <a:avLst/>
          </a:prstGeom>
          <a:noFill/>
          <a:ln w="9525">
            <a:noFill/>
          </a:ln>
        </p:spPr>
        <p:txBody>
          <a:bodyPr wrap="square" lIns="0" tIns="0" rIns="0" bIns="0" anchor="t" anchorCtr="0">
            <a:noAutofit/>
          </a:bodyPr>
          <a:lstStyle/>
          <a:p>
            <a:r>
              <a:rPr lang="en-US" altLang="id-ID" sz="3200" b="1" cap="all" dirty="0">
                <a:solidFill>
                  <a:prstClr val="white"/>
                </a:solidFill>
                <a:ea typeface="微软雅黑" panose="020B0503020204020204" charset="-122"/>
                <a:cs typeface="Roboto Slab" charset="0"/>
                <a:sym typeface="Arial" panose="020B0604020202020204" pitchFamily="34" charset="0"/>
              </a:rPr>
              <a:t>Presence Sensor | VS370 for Meeting roomS </a:t>
            </a:r>
          </a:p>
        </p:txBody>
      </p:sp>
      <p:sp>
        <p:nvSpPr>
          <p:cNvPr id="18" name="对角圆角矩形 17"/>
          <p:cNvSpPr/>
          <p:nvPr/>
        </p:nvSpPr>
        <p:spPr>
          <a:xfrm>
            <a:off x="4321810" y="1308100"/>
            <a:ext cx="6955155" cy="1926590"/>
          </a:xfrm>
          <a:prstGeom prst="round2DiagRect">
            <a:avLst/>
          </a:prstGeom>
          <a:solidFill>
            <a:srgbClr val="F6F6F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44" name="文本框 43"/>
          <p:cNvSpPr txBox="1"/>
          <p:nvPr/>
        </p:nvSpPr>
        <p:spPr>
          <a:xfrm>
            <a:off x="4819650" y="1390650"/>
            <a:ext cx="2802890" cy="810260"/>
          </a:xfrm>
          <a:prstGeom prst="rect">
            <a:avLst/>
          </a:prstGeom>
          <a:noFill/>
        </p:spPr>
        <p:txBody>
          <a:bodyPr wrap="square" rtlCol="0">
            <a:spAutoFit/>
          </a:bodyPr>
          <a:lstStyle/>
          <a:p>
            <a:pPr marL="171450" indent="-171450">
              <a:lnSpc>
                <a:spcPct val="130000"/>
              </a:lnSpc>
              <a:buFont typeface="微软雅黑 Light" panose="020B0502040204020203" charset="-122"/>
              <a:buChar char="•"/>
            </a:pPr>
            <a:r>
              <a:rPr lang="en-US" altLang="id-ID" sz="1200" b="1" dirty="0">
                <a:solidFill>
                  <a:srgbClr val="235FA5"/>
                </a:solidFill>
                <a:ea typeface="微软雅黑" panose="020B0503020204020204" charset="-122"/>
                <a:cs typeface="Roboto" charset="0"/>
                <a:sym typeface="+mn-ea"/>
              </a:rPr>
              <a:t>3-in-1 Sensor</a:t>
            </a:r>
            <a:endParaRPr lang="en-US" altLang="id-ID" sz="1200" b="1" dirty="0">
              <a:solidFill>
                <a:srgbClr val="235FA5"/>
              </a:solidFill>
              <a:ea typeface="微软雅黑" panose="020B0503020204020204" charset="-122"/>
              <a:cs typeface="Roboto" charset="0"/>
              <a:sym typeface="Arial" panose="020B0604020202020204" pitchFamily="34" charset="0"/>
            </a:endParaRPr>
          </a:p>
          <a:p>
            <a:pPr>
              <a:lnSpc>
                <a:spcPct val="130000"/>
              </a:lnSpc>
              <a:buFont typeface="微软雅黑 Light" panose="020B0502040204020203" charset="-122"/>
              <a:buNone/>
            </a:pPr>
            <a:r>
              <a:rPr lang="en-US" sz="1200" b="1" kern="0" dirty="0">
                <a:solidFill>
                  <a:prstClr val="black">
                    <a:lumMod val="65000"/>
                    <a:lumOff val="35000"/>
                  </a:prstClr>
                </a:solidFill>
                <a:ea typeface="微软雅黑" panose="020B0503020204020204" charset="-122"/>
                <a:cs typeface="Roboto" charset="0"/>
                <a:sym typeface="Arial" panose="020B0604020202020204" pitchFamily="34" charset="0"/>
              </a:rPr>
              <a:t>     </a:t>
            </a:r>
            <a:r>
              <a:rPr lang="en-US" sz="1200" b="1" kern="0" dirty="0">
                <a:solidFill>
                  <a:srgbClr val="FF0000"/>
                </a:solidFill>
                <a:ea typeface="微软雅黑" panose="020B0503020204020204" charset="-122"/>
                <a:cs typeface="Roboto" charset="0"/>
                <a:sym typeface="Arial" panose="020B0604020202020204" pitchFamily="34" charset="0"/>
              </a:rPr>
              <a:t>24 GHz Radar</a:t>
            </a:r>
            <a:r>
              <a:rPr lang="en-US" sz="1200" kern="0" dirty="0">
                <a:solidFill>
                  <a:prstClr val="black">
                    <a:lumMod val="65000"/>
                    <a:lumOff val="35000"/>
                  </a:prstClr>
                </a:solidFill>
                <a:ea typeface="微软雅黑" panose="020B0503020204020204" charset="-122"/>
                <a:cs typeface="Roboto" charset="0"/>
                <a:sym typeface="Arial" panose="020B0604020202020204" pitchFamily="34" charset="0"/>
              </a:rPr>
              <a:t> </a:t>
            </a:r>
            <a:r>
              <a:rPr lang="en-US" sz="1200" b="1" kern="0" dirty="0">
                <a:solidFill>
                  <a:srgbClr val="FF0000"/>
                </a:solidFill>
                <a:ea typeface="微软雅黑" panose="020B0503020204020204" charset="-122"/>
                <a:cs typeface="Roboto" charset="0"/>
                <a:sym typeface="Arial" panose="020B0604020202020204" pitchFamily="34" charset="0"/>
              </a:rPr>
              <a:t>&amp; PIR</a:t>
            </a:r>
            <a:r>
              <a:rPr lang="en-US" sz="1200" b="1" kern="0" dirty="0">
                <a:solidFill>
                  <a:prstClr val="black">
                    <a:lumMod val="65000"/>
                    <a:lumOff val="35000"/>
                  </a:prstClr>
                </a:solidFill>
                <a:ea typeface="微软雅黑" panose="020B0503020204020204" charset="-122"/>
                <a:cs typeface="Roboto" charset="0"/>
                <a:sym typeface="Arial" panose="020B0604020202020204" pitchFamily="34" charset="0"/>
              </a:rPr>
              <a:t> </a:t>
            </a:r>
            <a:r>
              <a:rPr lang="en-US" sz="1200" kern="0" dirty="0">
                <a:solidFill>
                  <a:prstClr val="black">
                    <a:lumMod val="65000"/>
                    <a:lumOff val="35000"/>
                  </a:prstClr>
                </a:solidFill>
                <a:ea typeface="微软雅黑" panose="020B0503020204020204" charset="-122"/>
                <a:cs typeface="Roboto" charset="0"/>
                <a:sym typeface="Arial" panose="020B0604020202020204" pitchFamily="34" charset="0"/>
              </a:rPr>
              <a:t>sensors </a:t>
            </a:r>
          </a:p>
          <a:p>
            <a:pPr>
              <a:lnSpc>
                <a:spcPct val="130000"/>
              </a:lnSpc>
              <a:buFont typeface="微软雅黑 Light" panose="020B0502040204020203" charset="-122"/>
              <a:buNone/>
            </a:pPr>
            <a:r>
              <a:rPr lang="en-US" sz="1200" b="1" kern="0" dirty="0">
                <a:solidFill>
                  <a:prstClr val="black">
                    <a:lumMod val="65000"/>
                    <a:lumOff val="35000"/>
                  </a:prstClr>
                </a:solidFill>
                <a:ea typeface="微软雅黑" panose="020B0503020204020204" charset="-122"/>
                <a:cs typeface="Roboto" charset="0"/>
                <a:sym typeface="Arial" panose="020B0604020202020204" pitchFamily="34" charset="0"/>
              </a:rPr>
              <a:t>     Light </a:t>
            </a:r>
            <a:r>
              <a:rPr lang="en-US" sz="1200" kern="0" dirty="0">
                <a:solidFill>
                  <a:prstClr val="black">
                    <a:lumMod val="65000"/>
                    <a:lumOff val="35000"/>
                  </a:prstClr>
                </a:solidFill>
                <a:ea typeface="微软雅黑" panose="020B0503020204020204" charset="-122"/>
                <a:cs typeface="Roboto" charset="0"/>
                <a:sym typeface="Arial" panose="020B0604020202020204" pitchFamily="34" charset="0"/>
              </a:rPr>
              <a:t>sensor for brightness</a:t>
            </a:r>
          </a:p>
        </p:txBody>
      </p:sp>
      <p:sp>
        <p:nvSpPr>
          <p:cNvPr id="30" name="文本框 29"/>
          <p:cNvSpPr txBox="1"/>
          <p:nvPr/>
        </p:nvSpPr>
        <p:spPr>
          <a:xfrm>
            <a:off x="7586345" y="2362200"/>
            <a:ext cx="2745105" cy="810260"/>
          </a:xfrm>
          <a:prstGeom prst="rect">
            <a:avLst/>
          </a:prstGeom>
          <a:noFill/>
        </p:spPr>
        <p:txBody>
          <a:bodyPr wrap="square" rtlCol="0">
            <a:spAutoFit/>
          </a:bodyPr>
          <a:lstStyle/>
          <a:p>
            <a:pPr marL="171450" indent="-171450">
              <a:lnSpc>
                <a:spcPct val="130000"/>
              </a:lnSpc>
              <a:buFont typeface="微软雅黑 Light" panose="020B0502040204020203" charset="-122"/>
              <a:buChar char="•"/>
            </a:pPr>
            <a:r>
              <a:rPr lang="en-US" altLang="id-ID" sz="1200" b="1" dirty="0">
                <a:solidFill>
                  <a:srgbClr val="235FA5"/>
                </a:solidFill>
                <a:ea typeface="微软雅黑" panose="020B0503020204020204" charset="-122"/>
                <a:cs typeface="Roboto" charset="0"/>
                <a:sym typeface="+mn-ea"/>
              </a:rPr>
              <a:t> Subtle Movements Detection</a:t>
            </a:r>
          </a:p>
          <a:p>
            <a:pPr>
              <a:lnSpc>
                <a:spcPct val="130000"/>
              </a:lnSpc>
              <a:buFont typeface="微软雅黑 Light" panose="020B0502040204020203" charset="-122"/>
              <a:buNone/>
            </a:pPr>
            <a:r>
              <a:rPr lang="en-US" sz="1200" kern="0" dirty="0">
                <a:solidFill>
                  <a:prstClr val="black">
                    <a:lumMod val="65000"/>
                    <a:lumOff val="35000"/>
                  </a:prstClr>
                </a:solidFill>
                <a:ea typeface="微软雅黑" panose="020B0503020204020204" charset="-122"/>
                <a:cs typeface="Roboto" charset="0"/>
                <a:sym typeface="Arial" panose="020B0604020202020204" pitchFamily="34" charset="0"/>
              </a:rPr>
              <a:t>     Human Presence, Micro-motion &amp; </a:t>
            </a:r>
          </a:p>
          <a:p>
            <a:pPr>
              <a:lnSpc>
                <a:spcPct val="130000"/>
              </a:lnSpc>
              <a:buFont typeface="微软雅黑 Light" panose="020B0502040204020203" charset="-122"/>
              <a:buNone/>
            </a:pPr>
            <a:r>
              <a:rPr lang="en-US" sz="1200" kern="0" dirty="0">
                <a:solidFill>
                  <a:prstClr val="black">
                    <a:lumMod val="65000"/>
                    <a:lumOff val="35000"/>
                  </a:prstClr>
                </a:solidFill>
                <a:ea typeface="微软雅黑" panose="020B0503020204020204" charset="-122"/>
                <a:cs typeface="Roboto" charset="0"/>
                <a:sym typeface="Arial" panose="020B0604020202020204" pitchFamily="34" charset="0"/>
              </a:rPr>
              <a:t>     Human Motion detection</a:t>
            </a:r>
          </a:p>
        </p:txBody>
      </p:sp>
      <p:sp>
        <p:nvSpPr>
          <p:cNvPr id="31" name="文本框 30"/>
          <p:cNvSpPr txBox="1"/>
          <p:nvPr/>
        </p:nvSpPr>
        <p:spPr>
          <a:xfrm>
            <a:off x="4826000" y="2263775"/>
            <a:ext cx="2620645" cy="884555"/>
          </a:xfrm>
          <a:prstGeom prst="rect">
            <a:avLst/>
          </a:prstGeom>
          <a:noFill/>
        </p:spPr>
        <p:txBody>
          <a:bodyPr wrap="square" rtlCol="0">
            <a:spAutoFit/>
          </a:bodyPr>
          <a:lstStyle/>
          <a:p>
            <a:pPr marL="171450" indent="-171450">
              <a:lnSpc>
                <a:spcPct val="170000"/>
              </a:lnSpc>
              <a:buFont typeface="微软雅黑 Light" panose="020B0502040204020203" charset="-122"/>
              <a:buChar char="•"/>
            </a:pPr>
            <a:r>
              <a:rPr lang="en-US" altLang="id-ID" sz="1200" b="1" dirty="0">
                <a:solidFill>
                  <a:srgbClr val="235FA5"/>
                </a:solidFill>
                <a:ea typeface="微软雅黑" panose="020B0503020204020204" charset="-122"/>
                <a:cs typeface="Roboto" charset="0"/>
                <a:sym typeface="+mn-ea"/>
              </a:rPr>
              <a:t>Easy Installation</a:t>
            </a:r>
          </a:p>
          <a:p>
            <a:pPr>
              <a:lnSpc>
                <a:spcPct val="130000"/>
              </a:lnSpc>
              <a:buFont typeface="微软雅黑 Light" panose="020B0502040204020203" charset="-122"/>
              <a:buNone/>
            </a:pPr>
            <a:r>
              <a:rPr lang="en-US" sz="1200" kern="0" dirty="0">
                <a:solidFill>
                  <a:prstClr val="black">
                    <a:lumMod val="65000"/>
                    <a:lumOff val="35000"/>
                  </a:prstClr>
                </a:solidFill>
                <a:ea typeface="微软雅黑" panose="020B0503020204020204" charset="-122"/>
                <a:cs typeface="Roboto" charset="0"/>
                <a:sym typeface="Arial" panose="020B0604020202020204" pitchFamily="34" charset="0"/>
              </a:rPr>
              <a:t>    </a:t>
            </a:r>
            <a:r>
              <a:rPr lang="en-US" sz="1200" b="1" kern="0" dirty="0">
                <a:solidFill>
                  <a:prstClr val="black">
                    <a:lumMod val="65000"/>
                    <a:lumOff val="35000"/>
                  </a:prstClr>
                </a:solidFill>
                <a:ea typeface="微软雅黑" panose="020B0503020204020204" charset="-122"/>
                <a:cs typeface="Roboto" charset="0"/>
                <a:sym typeface="Arial" panose="020B0604020202020204" pitchFamily="34" charset="0"/>
              </a:rPr>
              <a:t>Magnetic</a:t>
            </a:r>
            <a:r>
              <a:rPr lang="en-US" sz="1200" kern="0" dirty="0">
                <a:solidFill>
                  <a:prstClr val="black">
                    <a:lumMod val="65000"/>
                    <a:lumOff val="35000"/>
                  </a:prstClr>
                </a:solidFill>
                <a:ea typeface="微软雅黑" panose="020B0503020204020204" charset="-122"/>
                <a:cs typeface="Roboto" charset="0"/>
                <a:sym typeface="Arial" panose="020B0604020202020204" pitchFamily="34" charset="0"/>
              </a:rPr>
              <a:t> ceiling mounted </a:t>
            </a:r>
          </a:p>
          <a:p>
            <a:pPr>
              <a:lnSpc>
                <a:spcPct val="130000"/>
              </a:lnSpc>
              <a:buFont typeface="微软雅黑 Light" panose="020B0502040204020203" charset="-122"/>
              <a:buNone/>
            </a:pPr>
            <a:r>
              <a:rPr lang="en-US" sz="1200" kern="0" dirty="0">
                <a:solidFill>
                  <a:prstClr val="black">
                    <a:lumMod val="65000"/>
                    <a:lumOff val="35000"/>
                  </a:prstClr>
                </a:solidFill>
                <a:ea typeface="微软雅黑" panose="020B0503020204020204" charset="-122"/>
                <a:cs typeface="Roboto" charset="0"/>
                <a:sym typeface="+mn-ea"/>
              </a:rPr>
              <a:t>    </a:t>
            </a:r>
            <a:r>
              <a:rPr lang="en-US" altLang="zh-CN" sz="1200" kern="0" dirty="0">
                <a:solidFill>
                  <a:srgbClr val="FF0000"/>
                </a:solidFill>
                <a:ea typeface="微软雅黑" panose="020B0503020204020204" charset="-122"/>
                <a:cs typeface="Roboto" charset="0"/>
                <a:sym typeface="Arial" panose="020B0604020202020204" pitchFamily="34" charset="0"/>
              </a:rPr>
              <a:t>Battery-powered</a:t>
            </a:r>
            <a:r>
              <a:rPr lang="en-US" altLang="zh-CN" sz="1200" kern="0" dirty="0">
                <a:solidFill>
                  <a:prstClr val="black">
                    <a:lumMod val="65000"/>
                    <a:lumOff val="35000"/>
                  </a:prstClr>
                </a:solidFill>
                <a:ea typeface="微软雅黑" panose="020B0503020204020204" charset="-122"/>
                <a:cs typeface="Roboto" charset="0"/>
                <a:sym typeface="Arial" panose="020B0604020202020204" pitchFamily="34" charset="0"/>
              </a:rPr>
              <a:t> up to 5 years</a:t>
            </a:r>
            <a:endParaRPr lang="en-US" sz="1200" kern="0" dirty="0">
              <a:solidFill>
                <a:prstClr val="black">
                  <a:lumMod val="65000"/>
                  <a:lumOff val="35000"/>
                </a:prstClr>
              </a:solidFill>
              <a:ea typeface="微软雅黑" panose="020B0503020204020204" charset="-122"/>
              <a:cs typeface="Roboto" charset="0"/>
              <a:sym typeface="+mn-ea"/>
            </a:endParaRPr>
          </a:p>
        </p:txBody>
      </p:sp>
      <p:sp>
        <p:nvSpPr>
          <p:cNvPr id="32" name="文本框 31"/>
          <p:cNvSpPr txBox="1"/>
          <p:nvPr/>
        </p:nvSpPr>
        <p:spPr>
          <a:xfrm>
            <a:off x="7550785" y="1314450"/>
            <a:ext cx="2608580" cy="823595"/>
          </a:xfrm>
          <a:prstGeom prst="rect">
            <a:avLst/>
          </a:prstGeom>
          <a:noFill/>
        </p:spPr>
        <p:txBody>
          <a:bodyPr wrap="square" rtlCol="0">
            <a:noAutofit/>
          </a:bodyPr>
          <a:lstStyle/>
          <a:p>
            <a:pPr marL="171450" indent="-171450">
              <a:lnSpc>
                <a:spcPct val="170000"/>
              </a:lnSpc>
              <a:buFont typeface="微软雅黑 Light" panose="020B0502040204020203" charset="-122"/>
              <a:buChar char="•"/>
            </a:pPr>
            <a:r>
              <a:rPr lang="en-US" altLang="id-ID" sz="1200" b="1" dirty="0">
                <a:solidFill>
                  <a:srgbClr val="235FA5"/>
                </a:solidFill>
                <a:ea typeface="微软雅黑" panose="020B0503020204020204" charset="-122"/>
                <a:cs typeface="Roboto" charset="0"/>
                <a:sym typeface="+mn-ea"/>
              </a:rPr>
              <a:t>Wide Coverage &amp; High Accuracy</a:t>
            </a:r>
            <a:r>
              <a:rPr lang="en-US" sz="1000" kern="0" dirty="0">
                <a:solidFill>
                  <a:srgbClr val="235FA5"/>
                </a:solidFill>
                <a:ea typeface="微软雅黑" panose="020B0503020204020204" charset="-122"/>
                <a:cs typeface="Roboto" charset="0"/>
                <a:sym typeface="Arial" panose="020B0604020202020204" pitchFamily="34" charset="0"/>
              </a:rPr>
              <a:t>     </a:t>
            </a:r>
          </a:p>
          <a:p>
            <a:pPr>
              <a:lnSpc>
                <a:spcPct val="130000"/>
              </a:lnSpc>
              <a:buFont typeface="微软雅黑 Light" panose="020B0502040204020203" charset="-122"/>
              <a:buNone/>
            </a:pPr>
            <a:r>
              <a:rPr lang="en-US" sz="1200" kern="0" dirty="0">
                <a:solidFill>
                  <a:prstClr val="black">
                    <a:lumMod val="65000"/>
                    <a:lumOff val="35000"/>
                  </a:prstClr>
                </a:solidFill>
                <a:ea typeface="微软雅黑" panose="020B0503020204020204" charset="-122"/>
                <a:cs typeface="Roboto" charset="0"/>
                <a:sym typeface="Arial" panose="020B0604020202020204" pitchFamily="34" charset="0"/>
              </a:rPr>
              <a:t>    3~4m radius, 2.8~2.9m height </a:t>
            </a:r>
          </a:p>
          <a:p>
            <a:pPr>
              <a:lnSpc>
                <a:spcPct val="130000"/>
              </a:lnSpc>
              <a:buFont typeface="微软雅黑 Light" panose="020B0502040204020203" charset="-122"/>
              <a:buNone/>
            </a:pPr>
            <a:r>
              <a:rPr lang="en-US" altLang="zh-CN" sz="1200" kern="0" dirty="0">
                <a:solidFill>
                  <a:prstClr val="black">
                    <a:lumMod val="65000"/>
                    <a:lumOff val="35000"/>
                  </a:prstClr>
                </a:solidFill>
                <a:ea typeface="微软雅黑" panose="020B0503020204020204" charset="-122"/>
                <a:cs typeface="Roboto" charset="0"/>
                <a:sym typeface="Arial" panose="020B0604020202020204" pitchFamily="34" charset="0"/>
              </a:rPr>
              <a:t>    Up to </a:t>
            </a:r>
            <a:r>
              <a:rPr lang="en-US" altLang="zh-CN" sz="1200" kern="0" dirty="0">
                <a:solidFill>
                  <a:srgbClr val="FF0000"/>
                </a:solidFill>
                <a:ea typeface="微软雅黑" panose="020B0503020204020204" charset="-122"/>
                <a:cs typeface="Roboto" charset="0"/>
                <a:sym typeface="Arial" panose="020B0604020202020204" pitchFamily="34" charset="0"/>
              </a:rPr>
              <a:t>99% accuracy</a:t>
            </a:r>
            <a:endParaRPr lang="en-US" sz="1200" kern="0" dirty="0">
              <a:solidFill>
                <a:prstClr val="black">
                  <a:lumMod val="65000"/>
                  <a:lumOff val="35000"/>
                </a:prstClr>
              </a:solidFill>
              <a:ea typeface="微软雅黑" panose="020B0503020204020204" charset="-122"/>
              <a:cs typeface="Roboto" charset="0"/>
              <a:sym typeface="Arial" panose="020B0604020202020204" pitchFamily="34" charset="0"/>
            </a:endParaRPr>
          </a:p>
          <a:p>
            <a:pPr>
              <a:lnSpc>
                <a:spcPct val="130000"/>
              </a:lnSpc>
              <a:buFont typeface="微软雅黑 Light" panose="020B0502040204020203" charset="-122"/>
              <a:buNone/>
            </a:pPr>
            <a:r>
              <a:rPr lang="en-US" sz="1200" kern="0" dirty="0">
                <a:solidFill>
                  <a:prstClr val="black">
                    <a:lumMod val="65000"/>
                    <a:lumOff val="35000"/>
                  </a:prstClr>
                </a:solidFill>
                <a:ea typeface="微软雅黑" panose="020B0503020204020204" charset="-122"/>
                <a:cs typeface="Roboto" charset="0"/>
                <a:sym typeface="Arial" panose="020B0604020202020204" pitchFamily="34" charset="0"/>
              </a:rPr>
              <a:t>    </a:t>
            </a:r>
          </a:p>
        </p:txBody>
      </p:sp>
      <p:cxnSp>
        <p:nvCxnSpPr>
          <p:cNvPr id="34" name="直接连接符 33"/>
          <p:cNvCxnSpPr/>
          <p:nvPr/>
        </p:nvCxnSpPr>
        <p:spPr>
          <a:xfrm flipH="1">
            <a:off x="5074285" y="2292985"/>
            <a:ext cx="5098415" cy="3175"/>
          </a:xfrm>
          <a:prstGeom prst="line">
            <a:avLst/>
          </a:prstGeom>
          <a:ln w="12700" cmpd="sng">
            <a:solidFill>
              <a:schemeClr val="accent1">
                <a:lumMod val="40000"/>
                <a:lumOff val="6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7524115" y="1604010"/>
            <a:ext cx="1270" cy="1362075"/>
          </a:xfrm>
          <a:prstGeom prst="line">
            <a:avLst/>
          </a:prstGeom>
          <a:ln w="12700" cmpd="sng">
            <a:solidFill>
              <a:schemeClr val="accent1">
                <a:lumMod val="40000"/>
                <a:lumOff val="6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0" name="Rectangle 117"/>
          <p:cNvSpPr/>
          <p:nvPr/>
        </p:nvSpPr>
        <p:spPr>
          <a:xfrm>
            <a:off x="1407795" y="3468688"/>
            <a:ext cx="1721485" cy="306705"/>
          </a:xfrm>
          <a:prstGeom prst="rect">
            <a:avLst/>
          </a:prstGeom>
        </p:spPr>
        <p:txBody>
          <a:bodyPr wrap="square">
            <a:spAutoFit/>
          </a:bodyPr>
          <a:lstStyle/>
          <a:p>
            <a:pPr>
              <a:defRPr/>
            </a:pPr>
            <a:r>
              <a:rPr lang="en-US" sz="1400" b="1" kern="0" dirty="0">
                <a:solidFill>
                  <a:srgbClr val="FFFFFF">
                    <a:lumMod val="25000"/>
                  </a:srgbClr>
                </a:solidFill>
                <a:ea typeface="微软雅黑" panose="020B0503020204020204" charset="-122"/>
                <a:cs typeface="Roboto" charset="0"/>
                <a:sym typeface="+mn-ea"/>
              </a:rPr>
              <a:t>Lighting Control</a:t>
            </a:r>
          </a:p>
        </p:txBody>
      </p:sp>
      <p:pic>
        <p:nvPicPr>
          <p:cNvPr id="47" name="图片 46"/>
          <p:cNvPicPr>
            <a:picLocks noChangeAspect="1"/>
          </p:cNvPicPr>
          <p:nvPr/>
        </p:nvPicPr>
        <p:blipFill>
          <a:blip r:embed="rId13"/>
          <a:stretch>
            <a:fillRect/>
          </a:stretch>
        </p:blipFill>
        <p:spPr>
          <a:xfrm>
            <a:off x="7637145" y="3942080"/>
            <a:ext cx="1675130" cy="1036955"/>
          </a:xfrm>
          <a:prstGeom prst="roundRect">
            <a:avLst>
              <a:gd name="adj" fmla="val 11145"/>
            </a:avLst>
          </a:prstGeom>
        </p:spPr>
      </p:pic>
      <p:sp>
        <p:nvSpPr>
          <p:cNvPr id="51" name="圆角矩形 50"/>
          <p:cNvSpPr/>
          <p:nvPr>
            <p:custDataLst>
              <p:tags r:id="rId4"/>
            </p:custDataLst>
          </p:nvPr>
        </p:nvSpPr>
        <p:spPr>
          <a:xfrm>
            <a:off x="7637145" y="4749800"/>
            <a:ext cx="1675130" cy="229235"/>
          </a:xfrm>
          <a:prstGeom prst="roundRect">
            <a:avLst>
              <a:gd name="adj" fmla="val 50000"/>
            </a:avLst>
          </a:prstGeom>
          <a:solidFill>
            <a:srgbClr val="235F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prstClr val="white"/>
                </a:solidFill>
                <a:sym typeface="+mn-ea"/>
              </a:rPr>
              <a:t>S</a:t>
            </a:r>
            <a:r>
              <a:rPr sz="1000" b="1">
                <a:solidFill>
                  <a:prstClr val="white"/>
                </a:solidFill>
                <a:sym typeface="+mn-ea"/>
              </a:rPr>
              <a:t>waying </a:t>
            </a:r>
            <a:r>
              <a:rPr lang="en-US" sz="1000" b="1">
                <a:solidFill>
                  <a:prstClr val="white"/>
                </a:solidFill>
                <a:sym typeface="+mn-ea"/>
              </a:rPr>
              <a:t>P</a:t>
            </a:r>
            <a:r>
              <a:rPr sz="1000" b="1">
                <a:solidFill>
                  <a:prstClr val="white"/>
                </a:solidFill>
                <a:sym typeface="+mn-ea"/>
              </a:rPr>
              <a:t>lants</a:t>
            </a:r>
            <a:endParaRPr lang="en-US" altLang="zh-CN" sz="1000" b="1" kern="0" dirty="0">
              <a:solidFill>
                <a:srgbClr val="235FA5"/>
              </a:solidFill>
              <a:cs typeface="Roboto" charset="0"/>
              <a:sym typeface="Roboto" charset="0"/>
            </a:endParaRPr>
          </a:p>
        </p:txBody>
      </p:sp>
      <p:pic>
        <p:nvPicPr>
          <p:cNvPr id="54" name="图片 53"/>
          <p:cNvPicPr>
            <a:picLocks noChangeAspect="1"/>
          </p:cNvPicPr>
          <p:nvPr/>
        </p:nvPicPr>
        <p:blipFill>
          <a:blip r:embed="rId14"/>
          <a:stretch>
            <a:fillRect/>
          </a:stretch>
        </p:blipFill>
        <p:spPr>
          <a:xfrm>
            <a:off x="9403398" y="3921125"/>
            <a:ext cx="1646555" cy="1057910"/>
          </a:xfrm>
          <a:prstGeom prst="roundRect">
            <a:avLst>
              <a:gd name="adj" fmla="val 10564"/>
            </a:avLst>
          </a:prstGeom>
        </p:spPr>
      </p:pic>
      <p:sp>
        <p:nvSpPr>
          <p:cNvPr id="52" name="圆角矩形 51"/>
          <p:cNvSpPr/>
          <p:nvPr>
            <p:custDataLst>
              <p:tags r:id="rId5"/>
            </p:custDataLst>
          </p:nvPr>
        </p:nvSpPr>
        <p:spPr>
          <a:xfrm>
            <a:off x="9409748" y="4749800"/>
            <a:ext cx="1633855" cy="229235"/>
          </a:xfrm>
          <a:prstGeom prst="roundRect">
            <a:avLst>
              <a:gd name="adj" fmla="val 50000"/>
            </a:avLst>
          </a:prstGeom>
          <a:solidFill>
            <a:srgbClr val="235F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prstClr val="white"/>
                </a:solidFill>
                <a:sym typeface="+mn-ea"/>
              </a:rPr>
              <a:t>Glass Tables &amp; Walls</a:t>
            </a:r>
            <a:endParaRPr lang="en-US" altLang="zh-CN" sz="1000" b="1" kern="0" dirty="0">
              <a:solidFill>
                <a:srgbClr val="235FA5"/>
              </a:solidFill>
              <a:cs typeface="Roboto" charset="0"/>
              <a:sym typeface="Roboto" charset="0"/>
            </a:endParaRPr>
          </a:p>
        </p:txBody>
      </p:sp>
      <p:pic>
        <p:nvPicPr>
          <p:cNvPr id="57" name="图片 56"/>
          <p:cNvPicPr>
            <a:picLocks noChangeAspect="1"/>
          </p:cNvPicPr>
          <p:nvPr/>
        </p:nvPicPr>
        <p:blipFill>
          <a:blip r:embed="rId15"/>
          <a:stretch>
            <a:fillRect/>
          </a:stretch>
        </p:blipFill>
        <p:spPr>
          <a:xfrm>
            <a:off x="7637145" y="5088890"/>
            <a:ext cx="1637665" cy="921385"/>
          </a:xfrm>
          <a:prstGeom prst="roundRect">
            <a:avLst>
              <a:gd name="adj" fmla="val 10475"/>
            </a:avLst>
          </a:prstGeom>
        </p:spPr>
      </p:pic>
      <p:sp>
        <p:nvSpPr>
          <p:cNvPr id="61" name="圆角矩形 60"/>
          <p:cNvSpPr/>
          <p:nvPr>
            <p:custDataLst>
              <p:tags r:id="rId6"/>
            </p:custDataLst>
          </p:nvPr>
        </p:nvSpPr>
        <p:spPr>
          <a:xfrm>
            <a:off x="7626985" y="5779770"/>
            <a:ext cx="1647825" cy="229235"/>
          </a:xfrm>
          <a:prstGeom prst="roundRect">
            <a:avLst>
              <a:gd name="adj" fmla="val 50000"/>
            </a:avLst>
          </a:prstGeom>
          <a:solidFill>
            <a:srgbClr val="235F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b="1" kern="0" dirty="0">
              <a:solidFill>
                <a:srgbClr val="235FA5"/>
              </a:solidFill>
              <a:cs typeface="Roboto" charset="0"/>
              <a:sym typeface="Roboto" charset="0"/>
            </a:endParaRPr>
          </a:p>
        </p:txBody>
      </p:sp>
      <p:sp>
        <p:nvSpPr>
          <p:cNvPr id="62" name="文本框 61"/>
          <p:cNvSpPr txBox="1"/>
          <p:nvPr/>
        </p:nvSpPr>
        <p:spPr>
          <a:xfrm>
            <a:off x="7674610" y="5768975"/>
            <a:ext cx="1511935" cy="240030"/>
          </a:xfrm>
          <a:prstGeom prst="rect">
            <a:avLst/>
          </a:prstGeom>
          <a:noFill/>
        </p:spPr>
        <p:txBody>
          <a:bodyPr wrap="square" rtlCol="0" anchor="t">
            <a:noAutofit/>
          </a:bodyPr>
          <a:lstStyle/>
          <a:p>
            <a:pPr algn="ctr"/>
            <a:r>
              <a:rPr lang="en-US" sz="1000" b="1">
                <a:solidFill>
                  <a:prstClr val="white"/>
                </a:solidFill>
              </a:rPr>
              <a:t>M</a:t>
            </a:r>
            <a:r>
              <a:rPr sz="1000" b="1">
                <a:solidFill>
                  <a:prstClr val="white"/>
                </a:solidFill>
              </a:rPr>
              <a:t>oving </a:t>
            </a:r>
            <a:r>
              <a:rPr lang="en-US" sz="1000" b="1">
                <a:solidFill>
                  <a:prstClr val="white"/>
                </a:solidFill>
              </a:rPr>
              <a:t>C</a:t>
            </a:r>
            <a:r>
              <a:rPr sz="1000" b="1">
                <a:solidFill>
                  <a:prstClr val="white"/>
                </a:solidFill>
              </a:rPr>
              <a:t>urtains</a:t>
            </a:r>
          </a:p>
        </p:txBody>
      </p:sp>
      <p:pic>
        <p:nvPicPr>
          <p:cNvPr id="64" name="图片 63"/>
          <p:cNvPicPr>
            <a:picLocks noChangeAspect="1"/>
          </p:cNvPicPr>
          <p:nvPr/>
        </p:nvPicPr>
        <p:blipFill>
          <a:blip r:embed="rId16"/>
          <a:stretch>
            <a:fillRect/>
          </a:stretch>
        </p:blipFill>
        <p:spPr>
          <a:xfrm>
            <a:off x="9404033" y="5084445"/>
            <a:ext cx="1645285" cy="925830"/>
          </a:xfrm>
          <a:prstGeom prst="roundRect">
            <a:avLst>
              <a:gd name="adj" fmla="val 12551"/>
            </a:avLst>
          </a:prstGeom>
        </p:spPr>
      </p:pic>
      <p:sp>
        <p:nvSpPr>
          <p:cNvPr id="66" name="圆角矩形 65"/>
          <p:cNvSpPr/>
          <p:nvPr>
            <p:custDataLst>
              <p:tags r:id="rId7"/>
            </p:custDataLst>
          </p:nvPr>
        </p:nvSpPr>
        <p:spPr>
          <a:xfrm>
            <a:off x="9404668" y="5777865"/>
            <a:ext cx="1644015" cy="229235"/>
          </a:xfrm>
          <a:prstGeom prst="roundRect">
            <a:avLst>
              <a:gd name="adj" fmla="val 50000"/>
            </a:avLst>
          </a:prstGeom>
          <a:solidFill>
            <a:srgbClr val="235F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b="1" kern="0" dirty="0">
              <a:solidFill>
                <a:srgbClr val="235FA5"/>
              </a:solidFill>
              <a:cs typeface="Roboto" charset="0"/>
              <a:sym typeface="Roboto" charset="0"/>
            </a:endParaRPr>
          </a:p>
        </p:txBody>
      </p:sp>
      <p:sp>
        <p:nvSpPr>
          <p:cNvPr id="65" name="文本框 64"/>
          <p:cNvSpPr txBox="1"/>
          <p:nvPr/>
        </p:nvSpPr>
        <p:spPr>
          <a:xfrm>
            <a:off x="9459595" y="5763260"/>
            <a:ext cx="1534160" cy="203835"/>
          </a:xfrm>
          <a:prstGeom prst="rect">
            <a:avLst/>
          </a:prstGeom>
          <a:noFill/>
        </p:spPr>
        <p:txBody>
          <a:bodyPr wrap="square" rtlCol="0" anchor="t">
            <a:noAutofit/>
          </a:bodyPr>
          <a:lstStyle/>
          <a:p>
            <a:pPr algn="ctr"/>
            <a:r>
              <a:rPr lang="en-US" sz="1000" b="1">
                <a:solidFill>
                  <a:prstClr val="white"/>
                </a:solidFill>
              </a:rPr>
              <a:t>Light From Projectors</a:t>
            </a:r>
          </a:p>
        </p:txBody>
      </p:sp>
      <p:sp>
        <p:nvSpPr>
          <p:cNvPr id="70" name="Rectangle 117"/>
          <p:cNvSpPr/>
          <p:nvPr/>
        </p:nvSpPr>
        <p:spPr>
          <a:xfrm>
            <a:off x="7861300" y="3468688"/>
            <a:ext cx="3118485" cy="306705"/>
          </a:xfrm>
          <a:prstGeom prst="rect">
            <a:avLst/>
          </a:prstGeom>
        </p:spPr>
        <p:txBody>
          <a:bodyPr wrap="square">
            <a:spAutoFit/>
          </a:bodyPr>
          <a:lstStyle/>
          <a:p>
            <a:pPr>
              <a:defRPr/>
            </a:pPr>
            <a:r>
              <a:rPr lang="en-US" sz="1400" b="1" kern="0" dirty="0">
                <a:solidFill>
                  <a:srgbClr val="FFFFFF">
                    <a:lumMod val="25000"/>
                  </a:srgbClr>
                </a:solidFill>
                <a:ea typeface="微软雅黑" panose="020B0503020204020204" charset="-122"/>
                <a:cs typeface="Roboto" charset="0"/>
                <a:sym typeface="+mn-ea"/>
              </a:rPr>
              <a:t>High Immunity Against Interference</a:t>
            </a:r>
          </a:p>
        </p:txBody>
      </p:sp>
      <p:sp>
        <p:nvSpPr>
          <p:cNvPr id="12" name="对角圆角矩形 11"/>
          <p:cNvSpPr/>
          <p:nvPr/>
        </p:nvSpPr>
        <p:spPr>
          <a:xfrm>
            <a:off x="962660" y="1304925"/>
            <a:ext cx="3244215" cy="1926590"/>
          </a:xfrm>
          <a:prstGeom prst="round2DiagRect">
            <a:avLst/>
          </a:prstGeom>
          <a:solidFill>
            <a:srgbClr val="F6F6F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pic>
        <p:nvPicPr>
          <p:cNvPr id="2" name="图片 1" descr="untitled.65"/>
          <p:cNvPicPr>
            <a:picLocks noChangeAspect="1"/>
          </p:cNvPicPr>
          <p:nvPr/>
        </p:nvPicPr>
        <p:blipFill>
          <a:blip r:embed="rId17"/>
          <a:srcRect l="26927" t="19597" r="32481" b="18223"/>
          <a:stretch>
            <a:fillRect/>
          </a:stretch>
        </p:blipFill>
        <p:spPr>
          <a:xfrm>
            <a:off x="1708150" y="1342390"/>
            <a:ext cx="1885315" cy="1805940"/>
          </a:xfrm>
          <a:prstGeom prst="rect">
            <a:avLst/>
          </a:prstGeom>
        </p:spPr>
      </p:pic>
      <p:pic>
        <p:nvPicPr>
          <p:cNvPr id="6" name="图片 5" descr="LORAWAN 彩色"/>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147445" y="1538605"/>
            <a:ext cx="878840" cy="282575"/>
          </a:xfrm>
          <a:prstGeom prst="rect">
            <a:avLst/>
          </a:prstGeom>
        </p:spPr>
      </p:pic>
      <p:pic>
        <p:nvPicPr>
          <p:cNvPr id="79" name="图片 78" descr="D2D"/>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493770" y="2708275"/>
            <a:ext cx="362585" cy="201930"/>
          </a:xfrm>
          <a:prstGeom prst="rect">
            <a:avLst/>
          </a:prstGeom>
        </p:spPr>
      </p:pic>
      <p:sp>
        <p:nvSpPr>
          <p:cNvPr id="19" name="圆角矩形 18"/>
          <p:cNvSpPr/>
          <p:nvPr/>
        </p:nvSpPr>
        <p:spPr>
          <a:xfrm>
            <a:off x="1142365" y="3868420"/>
            <a:ext cx="5966460" cy="2178685"/>
          </a:xfrm>
          <a:prstGeom prst="roundRect">
            <a:avLst>
              <a:gd name="adj" fmla="val 6208"/>
            </a:avLst>
          </a:prstGeom>
          <a:solidFill>
            <a:schemeClr val="bg1"/>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pic>
        <p:nvPicPr>
          <p:cNvPr id="15" name="图片 14"/>
          <p:cNvPicPr>
            <a:picLocks noChangeAspect="1"/>
          </p:cNvPicPr>
          <p:nvPr/>
        </p:nvPicPr>
        <p:blipFill>
          <a:blip r:embed="rId22">
            <a:clrChange>
              <a:clrFrom>
                <a:srgbClr val="FFFFFF">
                  <a:alpha val="100000"/>
                </a:srgbClr>
              </a:clrFrom>
              <a:clrTo>
                <a:srgbClr val="FFFFFF">
                  <a:alpha val="100000"/>
                  <a:alpha val="0"/>
                </a:srgbClr>
              </a:clrTo>
            </a:clrChange>
          </a:blip>
          <a:stretch>
            <a:fillRect/>
          </a:stretch>
        </p:blipFill>
        <p:spPr>
          <a:xfrm>
            <a:off x="1266190" y="4006850"/>
            <a:ext cx="5738495" cy="1990090"/>
          </a:xfrm>
          <a:prstGeom prst="rect">
            <a:avLst/>
          </a:prstGeom>
        </p:spPr>
      </p:pic>
      <p:pic>
        <p:nvPicPr>
          <p:cNvPr id="5" name="图片 4" descr="right"/>
          <p:cNvPicPr>
            <a:picLocks noChangeAspect="1"/>
          </p:cNvPicPr>
          <p:nvPr>
            <p:custDataLst>
              <p:tags r:id="rId8"/>
            </p:custDataLst>
          </p:nvPr>
        </p:nvPicPr>
        <p:blipFill>
          <a:blip r:embed="rId23"/>
          <a:stretch>
            <a:fillRect/>
          </a:stretch>
        </p:blipFill>
        <p:spPr>
          <a:xfrm>
            <a:off x="1142048" y="3445510"/>
            <a:ext cx="347345" cy="347345"/>
          </a:xfrm>
          <a:prstGeom prst="rect">
            <a:avLst/>
          </a:prstGeom>
        </p:spPr>
      </p:pic>
      <p:pic>
        <p:nvPicPr>
          <p:cNvPr id="7" name="图片 6" descr="right"/>
          <p:cNvPicPr>
            <a:picLocks noChangeAspect="1"/>
          </p:cNvPicPr>
          <p:nvPr>
            <p:custDataLst>
              <p:tags r:id="rId9"/>
            </p:custDataLst>
          </p:nvPr>
        </p:nvPicPr>
        <p:blipFill>
          <a:blip r:embed="rId23"/>
          <a:stretch>
            <a:fillRect/>
          </a:stretch>
        </p:blipFill>
        <p:spPr>
          <a:xfrm>
            <a:off x="7564438" y="3443605"/>
            <a:ext cx="347345" cy="347345"/>
          </a:xfrm>
          <a:prstGeom prst="rect">
            <a:avLst/>
          </a:prstGeom>
        </p:spPr>
      </p:pic>
    </p:spTree>
    <p:extLst>
      <p:ext uri="{BB962C8B-B14F-4D97-AF65-F5344CB8AC3E}">
        <p14:creationId xmlns:p14="http://schemas.microsoft.com/office/powerpoint/2010/main" val="149814123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custDataLst>
              <p:tags r:id="rId2"/>
            </p:custDataLst>
          </p:nvPr>
        </p:nvSpPr>
        <p:spPr>
          <a:xfrm>
            <a:off x="8674735" y="4930775"/>
            <a:ext cx="2782570" cy="295275"/>
          </a:xfrm>
          <a:prstGeom prst="roundRect">
            <a:avLst>
              <a:gd name="adj" fmla="val 50000"/>
            </a:avLst>
          </a:prstGeom>
          <a:solidFill>
            <a:srgbClr val="2B66AA"/>
          </a:solidFill>
          <a:ln>
            <a:noFill/>
          </a:ln>
          <a:effectLst>
            <a:outerShdw sx="102000" sy="102000" algn="ctr" rotWithShape="0">
              <a:srgbClr val="007FE7">
                <a:alpha val="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Roboto" charset="0"/>
              <a:sym typeface="Roboto" charset="0"/>
            </a:endParaRPr>
          </a:p>
        </p:txBody>
      </p:sp>
      <p:sp>
        <p:nvSpPr>
          <p:cNvPr id="3" name="圆角矩形 2"/>
          <p:cNvSpPr/>
          <p:nvPr>
            <p:custDataLst>
              <p:tags r:id="rId3"/>
            </p:custDataLst>
          </p:nvPr>
        </p:nvSpPr>
        <p:spPr>
          <a:xfrm>
            <a:off x="8731250" y="3321685"/>
            <a:ext cx="2782570" cy="295275"/>
          </a:xfrm>
          <a:prstGeom prst="roundRect">
            <a:avLst>
              <a:gd name="adj" fmla="val 50000"/>
            </a:avLst>
          </a:prstGeom>
          <a:solidFill>
            <a:srgbClr val="2B66AA"/>
          </a:solidFill>
          <a:ln>
            <a:noFill/>
          </a:ln>
          <a:effectLst>
            <a:outerShdw sx="102000" sy="102000" algn="ctr" rotWithShape="0">
              <a:srgbClr val="007FE7">
                <a:alpha val="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Roboto" charset="0"/>
              <a:sym typeface="Roboto" charset="0"/>
            </a:endParaRPr>
          </a:p>
        </p:txBody>
      </p:sp>
      <p:sp>
        <p:nvSpPr>
          <p:cNvPr id="6" name="圆角矩形 5"/>
          <p:cNvSpPr/>
          <p:nvPr>
            <p:custDataLst>
              <p:tags r:id="rId4"/>
            </p:custDataLst>
          </p:nvPr>
        </p:nvSpPr>
        <p:spPr>
          <a:xfrm>
            <a:off x="8674735" y="1612900"/>
            <a:ext cx="2782570" cy="295275"/>
          </a:xfrm>
          <a:prstGeom prst="roundRect">
            <a:avLst>
              <a:gd name="adj" fmla="val 50000"/>
            </a:avLst>
          </a:prstGeom>
          <a:solidFill>
            <a:srgbClr val="2B66AA"/>
          </a:solidFill>
          <a:ln>
            <a:noFill/>
          </a:ln>
          <a:effectLst>
            <a:outerShdw sx="102000" sy="102000" algn="ctr" rotWithShape="0">
              <a:srgbClr val="007FE7">
                <a:alpha val="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Roboto" charset="0"/>
              <a:sym typeface="Roboto" charset="0"/>
            </a:endParaRPr>
          </a:p>
        </p:txBody>
      </p:sp>
      <p:sp>
        <p:nvSpPr>
          <p:cNvPr id="92" name="矩形 91"/>
          <p:cNvSpPr/>
          <p:nvPr>
            <p:custDataLst>
              <p:tags r:id="rId5"/>
            </p:custDataLst>
          </p:nvPr>
        </p:nvSpPr>
        <p:spPr>
          <a:xfrm>
            <a:off x="0" y="6559550"/>
            <a:ext cx="12191365" cy="298450"/>
          </a:xfrm>
          <a:prstGeom prst="rect">
            <a:avLst/>
          </a:prstGeom>
          <a:solidFill>
            <a:srgbClr val="235F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sp>
        <p:nvSpPr>
          <p:cNvPr id="16"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6"/>
            </p:custDataLst>
          </p:nvPr>
        </p:nvSpPr>
        <p:spPr>
          <a:xfrm>
            <a:off x="605155" y="894080"/>
            <a:ext cx="10908665" cy="473075"/>
          </a:xfrm>
          <a:prstGeom prst="rect">
            <a:avLst/>
          </a:prstGeom>
          <a:noFill/>
        </p:spPr>
        <p:txBody>
          <a:bodyPr wrap="square" lIns="0" tIns="0" rIns="0" bIns="0" rtlCol="0" anchor="t" anchorCtr="0">
            <a:spAutoFit/>
          </a:bodyPr>
          <a:lstStyle/>
          <a:p>
            <a:pPr>
              <a:lnSpc>
                <a:spcPct val="110000"/>
              </a:lnSpc>
            </a:pPr>
            <a:r>
              <a:rPr lang="en-US" sz="1400" dirty="0">
                <a:solidFill>
                  <a:srgbClr val="2B66AA"/>
                </a:solidFill>
                <a:cs typeface="Roboto" charset="0"/>
                <a:sym typeface="+mn-ea"/>
              </a:rPr>
              <a:t>The adoption of Milesight energy-efficient lighting control solution presents a compelling opportunity for substantial cost savings and a simultaneous reduction in carbon emissions for building occupants.</a:t>
            </a:r>
          </a:p>
        </p:txBody>
      </p:sp>
      <p:sp>
        <p:nvSpPr>
          <p:cNvPr id="20"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7"/>
            </p:custDataLst>
          </p:nvPr>
        </p:nvSpPr>
        <p:spPr>
          <a:xfrm>
            <a:off x="8802370" y="1615440"/>
            <a:ext cx="2654935" cy="284480"/>
          </a:xfrm>
          <a:prstGeom prst="rect">
            <a:avLst/>
          </a:prstGeom>
          <a:noFill/>
        </p:spPr>
        <p:txBody>
          <a:bodyPr wrap="square" lIns="0" tIns="0" rIns="0" bIns="0" rtlCol="0" anchor="ctr" anchorCtr="0">
            <a:noAutofit/>
          </a:bodyPr>
          <a:lstStyle/>
          <a:p>
            <a:pPr algn="ctr"/>
            <a:r>
              <a:rPr lang="en-US" altLang="zh-CN" sz="1400" b="1" kern="0" dirty="0">
                <a:solidFill>
                  <a:srgbClr val="FFFFFF"/>
                </a:solidFill>
                <a:ea typeface="微软雅黑" panose="020B0503020204020204" charset="-122"/>
                <a:cs typeface="Roboto" charset="0"/>
                <a:sym typeface="+mn-ea"/>
              </a:rPr>
              <a:t>Daylight Harvesting Control</a:t>
            </a:r>
          </a:p>
        </p:txBody>
      </p:sp>
      <p:sp>
        <p:nvSpPr>
          <p:cNvPr id="21" name="TextBox 8"/>
          <p:cNvSpPr txBox="1"/>
          <p:nvPr>
            <p:custDataLst>
              <p:tags r:id="rId8"/>
            </p:custDataLst>
          </p:nvPr>
        </p:nvSpPr>
        <p:spPr>
          <a:xfrm>
            <a:off x="8675370" y="1950085"/>
            <a:ext cx="2781935" cy="1176655"/>
          </a:xfrm>
          <a:prstGeom prst="rect">
            <a:avLst/>
          </a:prstGeom>
          <a:noFill/>
          <a:effectLst/>
        </p:spPr>
        <p:txBody>
          <a:bodyPr wrap="square" lIns="0" tIns="0" rIns="0" bIns="0" rtlCol="0" anchor="t" anchorCtr="0">
            <a:noAutofit/>
          </a:bodyPr>
          <a:lstStyle>
            <a:defPPr>
              <a:defRPr lang="zh-CN"/>
            </a:defPPr>
            <a:lvl1pPr algn="ctr">
              <a:defRPr sz="6000" b="1" spc="200">
                <a:blipFill>
                  <a:blip r:embed="rId38"/>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marL="171450" indent="-171450" algn="l">
              <a:lnSpc>
                <a:spcPct val="120000"/>
              </a:lnSpc>
              <a:buFont typeface="Arial" panose="020B0604020202020204" pitchFamily="34" charset="0"/>
              <a:buChar char="•"/>
            </a:pPr>
            <a:r>
              <a:rPr lang="en-US" altLang="zh-CN" sz="1200" b="0" kern="0" spc="0" dirty="0">
                <a:solidFill>
                  <a:prstClr val="black">
                    <a:lumMod val="65000"/>
                    <a:lumOff val="35000"/>
                  </a:prstClr>
                </a:solidFill>
                <a:effectLst/>
                <a:latin typeface="Roboto" charset="0"/>
                <a:ea typeface="Roboto" charset="0"/>
                <a:cs typeface="Roboto" charset="0"/>
                <a:sym typeface="+mn-ea"/>
              </a:rPr>
              <a:t>WS202 PIR &amp; light sensor: Adjust lighting based on natural light</a:t>
            </a:r>
          </a:p>
          <a:p>
            <a:pPr marL="171450" indent="-171450" algn="l">
              <a:lnSpc>
                <a:spcPct val="120000"/>
              </a:lnSpc>
              <a:buFont typeface="Arial" panose="020B0604020202020204" pitchFamily="34" charset="0"/>
              <a:buChar char="•"/>
            </a:pPr>
            <a:r>
              <a:rPr lang="en-US" altLang="zh-CN" sz="1200" b="0" kern="0" spc="0" dirty="0">
                <a:solidFill>
                  <a:prstClr val="black">
                    <a:lumMod val="65000"/>
                    <a:lumOff val="35000"/>
                  </a:prstClr>
                </a:solidFill>
                <a:effectLst/>
                <a:latin typeface="Roboto" charset="0"/>
                <a:ea typeface="Roboto" charset="0"/>
                <a:cs typeface="Roboto" charset="0"/>
                <a:sym typeface="+mn-ea"/>
              </a:rPr>
              <a:t>Collaborate with UC300 controller: Make intelligent decisions for opening daylight blind</a:t>
            </a:r>
          </a:p>
        </p:txBody>
      </p:sp>
      <p:sp>
        <p:nvSpPr>
          <p:cNvPr id="24" name="TextBox 8"/>
          <p:cNvSpPr txBox="1"/>
          <p:nvPr>
            <p:custDataLst>
              <p:tags r:id="rId9"/>
            </p:custDataLst>
          </p:nvPr>
        </p:nvSpPr>
        <p:spPr>
          <a:xfrm>
            <a:off x="748665" y="3622040"/>
            <a:ext cx="2564130" cy="1153795"/>
          </a:xfrm>
          <a:prstGeom prst="rect">
            <a:avLst/>
          </a:prstGeom>
          <a:noFill/>
          <a:effectLst/>
        </p:spPr>
        <p:txBody>
          <a:bodyPr wrap="square" lIns="0" tIns="0" rIns="0" bIns="0" rtlCol="0" anchor="t" anchorCtr="0">
            <a:noAutofit/>
          </a:bodyPr>
          <a:lstStyle>
            <a:defPPr>
              <a:defRPr lang="zh-CN"/>
            </a:defPPr>
            <a:lvl1pPr algn="ctr">
              <a:defRPr sz="6000" b="1" spc="200">
                <a:blipFill>
                  <a:blip r:embed="rId38"/>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lnSpc>
                <a:spcPct val="120000"/>
              </a:lnSpc>
            </a:pPr>
            <a:r>
              <a:rPr lang="en-US" altLang="zh-CN" sz="1200" b="0" kern="0" spc="0" dirty="0">
                <a:solidFill>
                  <a:prstClr val="black">
                    <a:lumMod val="65000"/>
                    <a:lumOff val="35000"/>
                  </a:prstClr>
                </a:solidFill>
                <a:effectLst/>
                <a:latin typeface="Roboto" charset="0"/>
                <a:ea typeface="Roboto" charset="0"/>
                <a:cs typeface="Roboto" charset="0"/>
                <a:sym typeface="+mn-ea"/>
              </a:rPr>
              <a:t>The WS156/136 scene panel </a:t>
            </a:r>
          </a:p>
          <a:p>
            <a:pPr marL="171450" indent="-171450" algn="l">
              <a:lnSpc>
                <a:spcPct val="120000"/>
              </a:lnSpc>
              <a:buFont typeface="Arial" panose="020B0604020202020204" pitchFamily="34" charset="0"/>
              <a:buChar char="•"/>
            </a:pPr>
            <a:r>
              <a:rPr lang="en-US" altLang="zh-CN" sz="1200" b="0" kern="0" spc="0" dirty="0">
                <a:solidFill>
                  <a:prstClr val="black">
                    <a:lumMod val="65000"/>
                    <a:lumOff val="35000"/>
                  </a:prstClr>
                </a:solidFill>
                <a:effectLst/>
                <a:latin typeface="Roboto" charset="0"/>
                <a:ea typeface="Roboto" charset="0"/>
                <a:cs typeface="Roboto" charset="0"/>
                <a:sym typeface="+mn-ea"/>
              </a:rPr>
              <a:t>Achieve seamless switching for different activities </a:t>
            </a:r>
          </a:p>
          <a:p>
            <a:pPr marL="171450" indent="-171450" algn="l">
              <a:lnSpc>
                <a:spcPct val="120000"/>
              </a:lnSpc>
              <a:buFont typeface="Arial" panose="020B0604020202020204" pitchFamily="34" charset="0"/>
              <a:buChar char="•"/>
            </a:pPr>
            <a:r>
              <a:rPr lang="en-US" altLang="zh-CN" sz="1200" b="0" kern="0" spc="0" dirty="0">
                <a:solidFill>
                  <a:prstClr val="black">
                    <a:lumMod val="65000"/>
                    <a:lumOff val="35000"/>
                  </a:prstClr>
                </a:solidFill>
                <a:effectLst/>
                <a:latin typeface="Roboto" charset="0"/>
                <a:ea typeface="Roboto" charset="0"/>
                <a:cs typeface="Roboto" charset="0"/>
                <a:sym typeface="+mn-ea"/>
              </a:rPr>
              <a:t>One-touch control for multiple lightings</a:t>
            </a:r>
          </a:p>
        </p:txBody>
      </p:sp>
      <p:sp>
        <p:nvSpPr>
          <p:cNvPr id="27"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10"/>
            </p:custDataLst>
          </p:nvPr>
        </p:nvSpPr>
        <p:spPr>
          <a:xfrm>
            <a:off x="8822690" y="3349625"/>
            <a:ext cx="2690495" cy="263525"/>
          </a:xfrm>
          <a:prstGeom prst="rect">
            <a:avLst/>
          </a:prstGeom>
          <a:noFill/>
        </p:spPr>
        <p:txBody>
          <a:bodyPr wrap="square" lIns="0" tIns="0" rIns="0" bIns="0" rtlCol="0" anchor="ctr" anchorCtr="0">
            <a:noAutofit/>
          </a:bodyPr>
          <a:lstStyle/>
          <a:p>
            <a:pPr algn="ctr"/>
            <a:r>
              <a:rPr lang="en-US" altLang="zh-CN" sz="1400" b="1" kern="0" dirty="0">
                <a:solidFill>
                  <a:srgbClr val="FFFFFF"/>
                </a:solidFill>
                <a:ea typeface="微软雅黑" panose="020B0503020204020204" charset="-122"/>
                <a:cs typeface="Roboto" charset="0"/>
                <a:sym typeface="+mn-ea"/>
              </a:rPr>
              <a:t>Motion Sensing Control</a:t>
            </a:r>
          </a:p>
        </p:txBody>
      </p:sp>
      <p:sp>
        <p:nvSpPr>
          <p:cNvPr id="28" name="TextBox 8"/>
          <p:cNvSpPr txBox="1"/>
          <p:nvPr>
            <p:custDataLst>
              <p:tags r:id="rId11"/>
            </p:custDataLst>
          </p:nvPr>
        </p:nvSpPr>
        <p:spPr>
          <a:xfrm>
            <a:off x="8731250" y="3732530"/>
            <a:ext cx="2726690" cy="929640"/>
          </a:xfrm>
          <a:prstGeom prst="rect">
            <a:avLst/>
          </a:prstGeom>
          <a:noFill/>
          <a:effectLst/>
        </p:spPr>
        <p:txBody>
          <a:bodyPr wrap="square" lIns="0" tIns="0" rIns="0" bIns="0" rtlCol="0" anchor="t" anchorCtr="0">
            <a:noAutofit/>
          </a:bodyPr>
          <a:lstStyle>
            <a:defPPr>
              <a:defRPr lang="zh-CN"/>
            </a:defPPr>
            <a:lvl1pPr algn="ctr">
              <a:defRPr sz="6000" b="1" spc="200">
                <a:blipFill>
                  <a:blip r:embed="rId38"/>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marL="171450" indent="-171450" algn="l">
              <a:lnSpc>
                <a:spcPct val="120000"/>
              </a:lnSpc>
              <a:buFont typeface="Arial" panose="020B0604020202020204" pitchFamily="34" charset="0"/>
              <a:buChar char="•"/>
            </a:pPr>
            <a:r>
              <a:rPr lang="en-US" altLang="zh-CN" sz="1200" b="0" kern="0" spc="0" dirty="0">
                <a:solidFill>
                  <a:prstClr val="black">
                    <a:lumMod val="65000"/>
                    <a:lumOff val="35000"/>
                  </a:prstClr>
                </a:solidFill>
                <a:effectLst/>
                <a:latin typeface="Roboto" charset="0"/>
                <a:ea typeface="Roboto" charset="0"/>
                <a:cs typeface="Roboto" charset="0"/>
                <a:sym typeface="+mn-ea"/>
              </a:rPr>
              <a:t>WS202 / VS370 Sensors: Automatic lighting control based on occupancy</a:t>
            </a:r>
          </a:p>
          <a:p>
            <a:pPr marL="171450" indent="-171450" algn="l">
              <a:lnSpc>
                <a:spcPct val="120000"/>
              </a:lnSpc>
              <a:buFont typeface="Arial" panose="020B0604020202020204" pitchFamily="34" charset="0"/>
              <a:buChar char="•"/>
            </a:pPr>
            <a:r>
              <a:rPr lang="en-US" altLang="zh-CN" sz="1200" b="0" kern="0" spc="0" dirty="0">
                <a:solidFill>
                  <a:prstClr val="black">
                    <a:lumMod val="65000"/>
                    <a:lumOff val="35000"/>
                  </a:prstClr>
                </a:solidFill>
                <a:effectLst/>
                <a:latin typeface="Roboto" charset="0"/>
                <a:ea typeface="Roboto" charset="0"/>
                <a:cs typeface="Roboto" charset="0"/>
                <a:sym typeface="+mn-ea"/>
              </a:rPr>
              <a:t>WS50x smart wall switch triggered by presence and occupancy sensors</a:t>
            </a:r>
          </a:p>
        </p:txBody>
      </p:sp>
      <p:sp>
        <p:nvSpPr>
          <p:cNvPr id="29"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12"/>
            </p:custDataLst>
          </p:nvPr>
        </p:nvSpPr>
        <p:spPr>
          <a:xfrm>
            <a:off x="8877300" y="4919345"/>
            <a:ext cx="2580005" cy="327025"/>
          </a:xfrm>
          <a:prstGeom prst="rect">
            <a:avLst/>
          </a:prstGeom>
          <a:noFill/>
        </p:spPr>
        <p:txBody>
          <a:bodyPr wrap="square" lIns="0" tIns="0" rIns="0" bIns="0" rtlCol="0" anchor="ctr" anchorCtr="0">
            <a:noAutofit/>
          </a:bodyPr>
          <a:lstStyle/>
          <a:p>
            <a:pPr algn="ctr"/>
            <a:r>
              <a:rPr lang="en-US" altLang="zh-CN" sz="1400" b="1" kern="0" dirty="0">
                <a:solidFill>
                  <a:srgbClr val="FFFFFF"/>
                </a:solidFill>
                <a:ea typeface="微软雅黑" panose="020B0503020204020204" charset="-122"/>
                <a:cs typeface="Roboto" charset="0"/>
                <a:sym typeface="+mn-ea"/>
              </a:rPr>
              <a:t>Easily Retrofittable</a:t>
            </a:r>
          </a:p>
        </p:txBody>
      </p:sp>
      <p:sp>
        <p:nvSpPr>
          <p:cNvPr id="30" name="TextBox 8"/>
          <p:cNvSpPr txBox="1"/>
          <p:nvPr>
            <p:custDataLst>
              <p:tags r:id="rId13"/>
            </p:custDataLst>
          </p:nvPr>
        </p:nvSpPr>
        <p:spPr>
          <a:xfrm>
            <a:off x="8731250" y="5313680"/>
            <a:ext cx="2845435" cy="951865"/>
          </a:xfrm>
          <a:prstGeom prst="rect">
            <a:avLst/>
          </a:prstGeom>
          <a:noFill/>
          <a:effectLst/>
        </p:spPr>
        <p:txBody>
          <a:bodyPr wrap="square" lIns="0" tIns="0" rIns="0" bIns="0" rtlCol="0" anchor="t" anchorCtr="0">
            <a:noAutofit/>
          </a:bodyPr>
          <a:lstStyle>
            <a:defPPr>
              <a:defRPr lang="zh-CN"/>
            </a:defPPr>
            <a:lvl1pPr algn="ctr">
              <a:defRPr sz="6000" b="1" spc="200">
                <a:blipFill>
                  <a:blip r:embed="rId38"/>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marL="171450" indent="-171450" algn="l">
              <a:lnSpc>
                <a:spcPct val="120000"/>
              </a:lnSpc>
              <a:buFont typeface="Arial" panose="020B0604020202020204" pitchFamily="34" charset="0"/>
              <a:buChar char="•"/>
            </a:pPr>
            <a:r>
              <a:rPr lang="en-US" altLang="zh-CN" sz="1200" b="0" kern="0" spc="0" dirty="0">
                <a:solidFill>
                  <a:prstClr val="black">
                    <a:lumMod val="65000"/>
                    <a:lumOff val="35000"/>
                  </a:prstClr>
                </a:solidFill>
                <a:effectLst/>
                <a:latin typeface="Roboto" charset="0"/>
                <a:ea typeface="Roboto" charset="0"/>
                <a:cs typeface="Roboto" charset="0"/>
                <a:sym typeface="+mn-ea"/>
              </a:rPr>
              <a:t>Wireless expansion of wired installations</a:t>
            </a:r>
          </a:p>
          <a:p>
            <a:pPr marL="171450" indent="-171450" algn="l">
              <a:lnSpc>
                <a:spcPct val="120000"/>
              </a:lnSpc>
              <a:buFont typeface="Arial" panose="020B0604020202020204" pitchFamily="34" charset="0"/>
              <a:buChar char="•"/>
            </a:pPr>
            <a:r>
              <a:rPr lang="en-US" altLang="zh-CN" sz="1200" b="0" kern="0" spc="0" dirty="0">
                <a:solidFill>
                  <a:prstClr val="black">
                    <a:lumMod val="65000"/>
                    <a:lumOff val="35000"/>
                  </a:prstClr>
                </a:solidFill>
                <a:effectLst/>
                <a:latin typeface="Roboto" charset="0"/>
                <a:ea typeface="Roboto" charset="0"/>
                <a:cs typeface="Roboto" charset="0"/>
                <a:sym typeface="+mn-ea"/>
              </a:rPr>
              <a:t>Incorporating wireless technology into wired installations.</a:t>
            </a:r>
          </a:p>
        </p:txBody>
      </p:sp>
      <p:sp>
        <p:nvSpPr>
          <p:cNvPr id="8" name="任意多边形 7"/>
          <p:cNvSpPr/>
          <p:nvPr>
            <p:custDataLst>
              <p:tags r:id="rId14"/>
            </p:custDataLst>
          </p:nvPr>
        </p:nvSpPr>
        <p:spPr>
          <a:xfrm>
            <a:off x="7397750" y="5088255"/>
            <a:ext cx="1276985" cy="3810"/>
          </a:xfrm>
          <a:custGeom>
            <a:avLst/>
            <a:gdLst>
              <a:gd name="connsiteX0" fmla="*/ 0 w 2011"/>
              <a:gd name="connsiteY0" fmla="*/ 4 h 6"/>
              <a:gd name="connsiteX1" fmla="*/ 661 w 2011"/>
              <a:gd name="connsiteY1" fmla="*/ 0 h 6"/>
              <a:gd name="connsiteX2" fmla="*/ 2011 w 2011"/>
              <a:gd name="connsiteY2" fmla="*/ 6 h 6"/>
            </a:gdLst>
            <a:ahLst/>
            <a:cxnLst>
              <a:cxn ang="0">
                <a:pos x="connsiteX0" y="connsiteY0"/>
              </a:cxn>
              <a:cxn ang="0">
                <a:pos x="connsiteX1" y="connsiteY1"/>
              </a:cxn>
              <a:cxn ang="0">
                <a:pos x="connsiteX2" y="connsiteY2"/>
              </a:cxn>
            </a:cxnLst>
            <a:rect l="l" t="t" r="r" b="b"/>
            <a:pathLst>
              <a:path w="2011" h="6">
                <a:moveTo>
                  <a:pt x="0" y="4"/>
                </a:moveTo>
                <a:lnTo>
                  <a:pt x="661" y="0"/>
                </a:lnTo>
                <a:lnTo>
                  <a:pt x="2011" y="6"/>
                </a:lnTo>
              </a:path>
            </a:pathLst>
          </a:custGeom>
          <a:noFill/>
          <a:ln w="12700">
            <a:solidFill>
              <a:srgbClr val="4696F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Roboto" charset="0"/>
              <a:sym typeface="Roboto" charset="0"/>
            </a:endParaRPr>
          </a:p>
        </p:txBody>
      </p:sp>
      <p:sp>
        <p:nvSpPr>
          <p:cNvPr id="11" name="圆角矩形 10"/>
          <p:cNvSpPr/>
          <p:nvPr>
            <p:custDataLst>
              <p:tags r:id="rId15"/>
            </p:custDataLst>
          </p:nvPr>
        </p:nvSpPr>
        <p:spPr>
          <a:xfrm>
            <a:off x="661670" y="3229610"/>
            <a:ext cx="2651125" cy="295275"/>
          </a:xfrm>
          <a:prstGeom prst="roundRect">
            <a:avLst>
              <a:gd name="adj" fmla="val 50000"/>
            </a:avLst>
          </a:prstGeom>
          <a:solidFill>
            <a:srgbClr val="2B66AA"/>
          </a:solidFill>
          <a:ln>
            <a:noFill/>
          </a:ln>
          <a:effectLst>
            <a:outerShdw sx="102000" sy="102000" algn="ctr" rotWithShape="0">
              <a:srgbClr val="007FE7">
                <a:alpha val="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Roboto" charset="0"/>
              <a:sym typeface="Roboto" charset="0"/>
            </a:endParaRPr>
          </a:p>
        </p:txBody>
      </p:sp>
      <p:sp>
        <p:nvSpPr>
          <p:cNvPr id="12" name="圆角矩形 11"/>
          <p:cNvSpPr/>
          <p:nvPr>
            <p:custDataLst>
              <p:tags r:id="rId16"/>
            </p:custDataLst>
          </p:nvPr>
        </p:nvSpPr>
        <p:spPr>
          <a:xfrm>
            <a:off x="661670" y="1620520"/>
            <a:ext cx="2651125" cy="295275"/>
          </a:xfrm>
          <a:prstGeom prst="roundRect">
            <a:avLst>
              <a:gd name="adj" fmla="val 50000"/>
            </a:avLst>
          </a:prstGeom>
          <a:solidFill>
            <a:srgbClr val="2B66AA"/>
          </a:solidFill>
          <a:ln>
            <a:noFill/>
          </a:ln>
          <a:effectLst>
            <a:outerShdw sx="102000" sy="102000" algn="ctr" rotWithShape="0">
              <a:srgbClr val="007FE7">
                <a:alpha val="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Roboto" charset="0"/>
              <a:sym typeface="Roboto" charset="0"/>
            </a:endParaRPr>
          </a:p>
        </p:txBody>
      </p:sp>
      <p:sp>
        <p:nvSpPr>
          <p:cNvPr id="49"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17"/>
            </p:custDataLst>
          </p:nvPr>
        </p:nvSpPr>
        <p:spPr>
          <a:xfrm>
            <a:off x="661035" y="1617345"/>
            <a:ext cx="2649220" cy="313690"/>
          </a:xfrm>
          <a:prstGeom prst="rect">
            <a:avLst/>
          </a:prstGeom>
          <a:noFill/>
        </p:spPr>
        <p:txBody>
          <a:bodyPr wrap="square" lIns="0" tIns="0" rIns="0" bIns="0" rtlCol="0" anchor="ctr" anchorCtr="0">
            <a:noAutofit/>
          </a:bodyPr>
          <a:lstStyle/>
          <a:p>
            <a:pPr algn="ctr"/>
            <a:r>
              <a:rPr lang="en-US" altLang="zh-CN" sz="1400" b="1" kern="0" dirty="0">
                <a:solidFill>
                  <a:srgbClr val="FFFFFF"/>
                </a:solidFill>
                <a:ea typeface="微软雅黑" panose="020B0503020204020204" charset="-122"/>
                <a:cs typeface="Roboto" charset="0"/>
                <a:sym typeface="+mn-ea"/>
              </a:rPr>
              <a:t>Manual Control</a:t>
            </a:r>
          </a:p>
        </p:txBody>
      </p:sp>
      <p:pic>
        <p:nvPicPr>
          <p:cNvPr id="17" name="图片 16" descr="新LOGO-彩色"/>
          <p:cNvPicPr>
            <a:picLocks noChangeAspect="1"/>
          </p:cNvPicPr>
          <p:nvPr>
            <p:custDataLst>
              <p:tags r:id="rId18"/>
            </p:custDataLst>
          </p:nvPr>
        </p:nvPicPr>
        <p:blipFill>
          <a:blip r:embed="rId39"/>
          <a:stretch>
            <a:fillRect/>
          </a:stretch>
        </p:blipFill>
        <p:spPr>
          <a:xfrm>
            <a:off x="10418445" y="295910"/>
            <a:ext cx="1325245" cy="364490"/>
          </a:xfrm>
          <a:prstGeom prst="rect">
            <a:avLst/>
          </a:prstGeom>
        </p:spPr>
      </p:pic>
      <p:sp>
        <p:nvSpPr>
          <p:cNvPr id="5" name="圆角矩形 4"/>
          <p:cNvSpPr/>
          <p:nvPr>
            <p:custDataLst>
              <p:tags r:id="rId19"/>
            </p:custDataLst>
          </p:nvPr>
        </p:nvSpPr>
        <p:spPr>
          <a:xfrm>
            <a:off x="660400" y="4973955"/>
            <a:ext cx="2651125" cy="295275"/>
          </a:xfrm>
          <a:prstGeom prst="roundRect">
            <a:avLst>
              <a:gd name="adj" fmla="val 50000"/>
            </a:avLst>
          </a:prstGeom>
          <a:solidFill>
            <a:srgbClr val="2B66AA"/>
          </a:solidFill>
          <a:ln>
            <a:noFill/>
          </a:ln>
          <a:effectLst>
            <a:outerShdw sx="102000" sy="102000" algn="ctr" rotWithShape="0">
              <a:srgbClr val="007FE7">
                <a:alpha val="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cs typeface="Roboto" charset="0"/>
              <a:sym typeface="Roboto" charset="0"/>
            </a:endParaRPr>
          </a:p>
        </p:txBody>
      </p:sp>
      <p:sp>
        <p:nvSpPr>
          <p:cNvPr id="9"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20"/>
            </p:custDataLst>
          </p:nvPr>
        </p:nvSpPr>
        <p:spPr>
          <a:xfrm>
            <a:off x="675005" y="5019040"/>
            <a:ext cx="2571115" cy="330200"/>
          </a:xfrm>
          <a:prstGeom prst="rect">
            <a:avLst/>
          </a:prstGeom>
          <a:noFill/>
        </p:spPr>
        <p:txBody>
          <a:bodyPr wrap="square" lIns="0" tIns="0" rIns="0" bIns="0" rtlCol="0" anchor="t" anchorCtr="0">
            <a:noAutofit/>
          </a:bodyPr>
          <a:lstStyle/>
          <a:p>
            <a:pPr algn="ctr"/>
            <a:r>
              <a:rPr lang="en-US" altLang="zh-CN" sz="1400" b="1" kern="0" dirty="0">
                <a:solidFill>
                  <a:srgbClr val="FFFFFF"/>
                </a:solidFill>
                <a:latin typeface="微软雅黑" panose="020B0503020204020204" charset="-122"/>
                <a:ea typeface="微软雅黑" panose="020B0503020204020204" charset="-122"/>
                <a:cs typeface="Roboto" charset="0"/>
                <a:sym typeface="+mn-ea"/>
              </a:rPr>
              <a:t>Wireless Remote Control</a:t>
            </a:r>
          </a:p>
        </p:txBody>
      </p:sp>
      <p:sp>
        <p:nvSpPr>
          <p:cNvPr id="22" name="文本框 21"/>
          <p:cNvSpPr txBox="1"/>
          <p:nvPr>
            <p:custDataLst>
              <p:tags r:id="rId21"/>
            </p:custDataLst>
          </p:nvPr>
        </p:nvSpPr>
        <p:spPr>
          <a:xfrm>
            <a:off x="738505" y="5349240"/>
            <a:ext cx="2493645" cy="944880"/>
          </a:xfrm>
          <a:prstGeom prst="rect">
            <a:avLst/>
          </a:prstGeom>
          <a:noFill/>
          <a:effectLst/>
        </p:spPr>
        <p:txBody>
          <a:bodyPr wrap="square" lIns="0" tIns="0" rIns="0" bIns="0" rtlCol="0" anchor="t" anchorCtr="0">
            <a:noAutofit/>
          </a:bodyPr>
          <a:lstStyle>
            <a:defPPr>
              <a:defRPr lang="zh-CN"/>
            </a:defPPr>
            <a:lvl1pPr algn="ctr">
              <a:defRPr sz="6000" b="1" spc="200">
                <a:blipFill>
                  <a:blip r:embed="rId38"/>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marL="171450" indent="-171450" algn="l">
              <a:lnSpc>
                <a:spcPct val="120000"/>
              </a:lnSpc>
              <a:buFont typeface="Arial" panose="020B0604020202020204" pitchFamily="34" charset="0"/>
              <a:buChar char="•"/>
            </a:pPr>
            <a:r>
              <a:rPr lang="en-US" altLang="zh-CN" sz="1200" b="0" kern="0" spc="0" dirty="0">
                <a:solidFill>
                  <a:prstClr val="black">
                    <a:lumMod val="65000"/>
                    <a:lumOff val="35000"/>
                  </a:prstClr>
                </a:solidFill>
                <a:effectLst/>
                <a:latin typeface="Roboto" charset="0"/>
                <a:ea typeface="Roboto" charset="0"/>
                <a:cs typeface="Roboto" charset="0"/>
                <a:sym typeface="+mn-ea"/>
              </a:rPr>
              <a:t>Wireless lighting installation without surface reconstruction</a:t>
            </a:r>
          </a:p>
          <a:p>
            <a:pPr marL="171450" indent="-171450" algn="l">
              <a:lnSpc>
                <a:spcPct val="120000"/>
              </a:lnSpc>
              <a:buFont typeface="Arial" panose="020B0604020202020204" pitchFamily="34" charset="0"/>
              <a:buChar char="•"/>
            </a:pPr>
            <a:r>
              <a:rPr lang="en-US" altLang="zh-CN" sz="1200" b="0" kern="0" spc="0" dirty="0">
                <a:solidFill>
                  <a:prstClr val="black">
                    <a:lumMod val="65000"/>
                    <a:lumOff val="35000"/>
                  </a:prstClr>
                </a:solidFill>
                <a:effectLst/>
                <a:latin typeface="Roboto" charset="0"/>
                <a:ea typeface="Roboto" charset="0"/>
                <a:cs typeface="Roboto" charset="0"/>
                <a:sym typeface="+mn-ea"/>
              </a:rPr>
              <a:t>App-based control of wireless lighting with Milesight IoT Cloud</a:t>
            </a:r>
          </a:p>
        </p:txBody>
      </p:sp>
      <p:sp>
        <p:nvSpPr>
          <p:cNvPr id="25" name="TextBox 8"/>
          <p:cNvSpPr/>
          <p:nvPr>
            <p:custDataLst>
              <p:tags r:id="rId22"/>
            </p:custDataLst>
          </p:nvPr>
        </p:nvSpPr>
        <p:spPr>
          <a:xfrm>
            <a:off x="594360" y="295910"/>
            <a:ext cx="9209405" cy="576580"/>
          </a:xfrm>
          <a:prstGeom prst="rect">
            <a:avLst/>
          </a:prstGeom>
        </p:spPr>
        <p:txBody>
          <a:bodyPr vert="horz" wrap="square" lIns="0" tIns="46800" rIns="90000" bIns="46800" rtlCol="0" anchor="t" anchorCtr="0">
            <a:noAutofit/>
          </a:bodyPr>
          <a:lstStyle>
            <a:lvl1pPr algn="ctr" defTabSz="914400" rtl="0" eaLnBrk="1" fontAlgn="auto" latinLnBrk="0" hangingPunct="1">
              <a:lnSpc>
                <a:spcPct val="100000"/>
              </a:lnSpc>
              <a:spcBef>
                <a:spcPct val="0"/>
              </a:spcBef>
              <a:buNone/>
              <a:defRPr sz="6000" b="1" u="none" strike="noStrike" kern="1200" cap="none" spc="300" normalizeH="0" baseline="0">
                <a:solidFill>
                  <a:schemeClr val="tx1">
                    <a:lumMod val="85000"/>
                    <a:lumOff val="15000"/>
                  </a:schemeClr>
                </a:solidFill>
                <a:uFillTx/>
                <a:latin typeface="+mj-lt"/>
                <a:ea typeface="+mj-ea"/>
                <a:cs typeface="+mj-cs"/>
              </a:defRPr>
            </a:lvl1pPr>
          </a:lstStyle>
          <a:p>
            <a:pPr algn="l">
              <a:lnSpc>
                <a:spcPct val="90000"/>
              </a:lnSpc>
            </a:pPr>
            <a:r>
              <a:rPr lang="en-US" altLang="zh-CN" sz="3200" cap="all" spc="-50" dirty="0">
                <a:solidFill>
                  <a:srgbClr val="235FA5"/>
                </a:solidFill>
                <a:ea typeface="Istok Web" panose="020F0603030403020204" charset="0"/>
                <a:cs typeface="+mj-lt"/>
                <a:sym typeface="Istok Web" panose="020F0603030403020204" charset="0"/>
              </a:rPr>
              <a:t>Milesight lighting control Solution</a:t>
            </a:r>
            <a:endParaRPr lang="zh-CN" altLang="en-US" sz="3200" cap="all" spc="-50" dirty="0">
              <a:solidFill>
                <a:srgbClr val="235FA5"/>
              </a:solidFill>
              <a:ea typeface="微软雅黑" panose="020B0503020204020204" charset="-122"/>
              <a:cs typeface="+mj-lt"/>
              <a:sym typeface="Arial" panose="020B0604020202020204" pitchFamily="34" charset="0"/>
            </a:endParaRPr>
          </a:p>
        </p:txBody>
      </p:sp>
      <p:sp>
        <p:nvSpPr>
          <p:cNvPr id="50" name="椭圆 49"/>
          <p:cNvSpPr/>
          <p:nvPr>
            <p:custDataLst>
              <p:tags r:id="rId23"/>
            </p:custDataLst>
          </p:nvPr>
        </p:nvSpPr>
        <p:spPr>
          <a:xfrm>
            <a:off x="4431030" y="1554480"/>
            <a:ext cx="1116330" cy="1116330"/>
          </a:xfrm>
          <a:prstGeom prst="ellipse">
            <a:avLst/>
          </a:prstGeom>
          <a:solidFill>
            <a:srgbClr val="47A0F6">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sp>
        <p:nvSpPr>
          <p:cNvPr id="14" name="椭圆 13"/>
          <p:cNvSpPr/>
          <p:nvPr>
            <p:custDataLst>
              <p:tags r:id="rId24"/>
            </p:custDataLst>
          </p:nvPr>
        </p:nvSpPr>
        <p:spPr>
          <a:xfrm>
            <a:off x="6442075" y="1544955"/>
            <a:ext cx="1116330" cy="1116330"/>
          </a:xfrm>
          <a:prstGeom prst="ellipse">
            <a:avLst/>
          </a:prstGeom>
          <a:solidFill>
            <a:srgbClr val="47A0F6">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sp>
        <p:nvSpPr>
          <p:cNvPr id="31" name="椭圆 30"/>
          <p:cNvSpPr/>
          <p:nvPr>
            <p:custDataLst>
              <p:tags r:id="rId25"/>
            </p:custDataLst>
          </p:nvPr>
        </p:nvSpPr>
        <p:spPr>
          <a:xfrm>
            <a:off x="4431030" y="2986405"/>
            <a:ext cx="1116330" cy="1116330"/>
          </a:xfrm>
          <a:prstGeom prst="ellipse">
            <a:avLst/>
          </a:prstGeom>
          <a:solidFill>
            <a:srgbClr val="47A0F6">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sp>
        <p:nvSpPr>
          <p:cNvPr id="32" name="椭圆 31"/>
          <p:cNvSpPr/>
          <p:nvPr>
            <p:custDataLst>
              <p:tags r:id="rId26"/>
            </p:custDataLst>
          </p:nvPr>
        </p:nvSpPr>
        <p:spPr>
          <a:xfrm>
            <a:off x="6442075" y="3023235"/>
            <a:ext cx="1116330" cy="1116330"/>
          </a:xfrm>
          <a:prstGeom prst="ellipse">
            <a:avLst/>
          </a:prstGeom>
          <a:solidFill>
            <a:srgbClr val="47A0F6">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sp>
        <p:nvSpPr>
          <p:cNvPr id="34" name="椭圆 33"/>
          <p:cNvSpPr/>
          <p:nvPr>
            <p:custDataLst>
              <p:tags r:id="rId27"/>
            </p:custDataLst>
          </p:nvPr>
        </p:nvSpPr>
        <p:spPr>
          <a:xfrm>
            <a:off x="4431030" y="4725035"/>
            <a:ext cx="1116330" cy="1116330"/>
          </a:xfrm>
          <a:prstGeom prst="ellipse">
            <a:avLst/>
          </a:prstGeom>
          <a:solidFill>
            <a:srgbClr val="47A0F6">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sp>
        <p:nvSpPr>
          <p:cNvPr id="35" name="任意多边形 34"/>
          <p:cNvSpPr/>
          <p:nvPr>
            <p:custDataLst>
              <p:tags r:id="rId28"/>
            </p:custDataLst>
          </p:nvPr>
        </p:nvSpPr>
        <p:spPr>
          <a:xfrm>
            <a:off x="7461250" y="3493135"/>
            <a:ext cx="1276985" cy="3810"/>
          </a:xfrm>
          <a:custGeom>
            <a:avLst/>
            <a:gdLst>
              <a:gd name="connsiteX0" fmla="*/ 0 w 2011"/>
              <a:gd name="connsiteY0" fmla="*/ 4 h 6"/>
              <a:gd name="connsiteX1" fmla="*/ 661 w 2011"/>
              <a:gd name="connsiteY1" fmla="*/ 0 h 6"/>
              <a:gd name="connsiteX2" fmla="*/ 2011 w 2011"/>
              <a:gd name="connsiteY2" fmla="*/ 6 h 6"/>
            </a:gdLst>
            <a:ahLst/>
            <a:cxnLst>
              <a:cxn ang="0">
                <a:pos x="connsiteX0" y="connsiteY0"/>
              </a:cxn>
              <a:cxn ang="0">
                <a:pos x="connsiteX1" y="connsiteY1"/>
              </a:cxn>
              <a:cxn ang="0">
                <a:pos x="connsiteX2" y="connsiteY2"/>
              </a:cxn>
            </a:cxnLst>
            <a:rect l="l" t="t" r="r" b="b"/>
            <a:pathLst>
              <a:path w="2011" h="6">
                <a:moveTo>
                  <a:pt x="0" y="4"/>
                </a:moveTo>
                <a:lnTo>
                  <a:pt x="661" y="0"/>
                </a:lnTo>
                <a:lnTo>
                  <a:pt x="2011" y="6"/>
                </a:lnTo>
              </a:path>
            </a:pathLst>
          </a:custGeom>
          <a:noFill/>
          <a:ln w="12700">
            <a:solidFill>
              <a:srgbClr val="4696F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Roboto" charset="0"/>
              <a:sym typeface="Roboto" charset="0"/>
            </a:endParaRPr>
          </a:p>
        </p:txBody>
      </p:sp>
      <p:sp>
        <p:nvSpPr>
          <p:cNvPr id="36" name="任意多边形 35"/>
          <p:cNvSpPr/>
          <p:nvPr>
            <p:custDataLst>
              <p:tags r:id="rId29"/>
            </p:custDataLst>
          </p:nvPr>
        </p:nvSpPr>
        <p:spPr>
          <a:xfrm>
            <a:off x="7524750" y="1759585"/>
            <a:ext cx="1276985" cy="3810"/>
          </a:xfrm>
          <a:custGeom>
            <a:avLst/>
            <a:gdLst>
              <a:gd name="connsiteX0" fmla="*/ 0 w 2011"/>
              <a:gd name="connsiteY0" fmla="*/ 4 h 6"/>
              <a:gd name="connsiteX1" fmla="*/ 661 w 2011"/>
              <a:gd name="connsiteY1" fmla="*/ 0 h 6"/>
              <a:gd name="connsiteX2" fmla="*/ 2011 w 2011"/>
              <a:gd name="connsiteY2" fmla="*/ 6 h 6"/>
            </a:gdLst>
            <a:ahLst/>
            <a:cxnLst>
              <a:cxn ang="0">
                <a:pos x="connsiteX0" y="connsiteY0"/>
              </a:cxn>
              <a:cxn ang="0">
                <a:pos x="connsiteX1" y="connsiteY1"/>
              </a:cxn>
              <a:cxn ang="0">
                <a:pos x="connsiteX2" y="connsiteY2"/>
              </a:cxn>
            </a:cxnLst>
            <a:rect l="l" t="t" r="r" b="b"/>
            <a:pathLst>
              <a:path w="2011" h="6">
                <a:moveTo>
                  <a:pt x="0" y="4"/>
                </a:moveTo>
                <a:lnTo>
                  <a:pt x="661" y="0"/>
                </a:lnTo>
                <a:lnTo>
                  <a:pt x="2011" y="6"/>
                </a:lnTo>
              </a:path>
            </a:pathLst>
          </a:custGeom>
          <a:noFill/>
          <a:ln w="12700">
            <a:solidFill>
              <a:srgbClr val="4696F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Roboto" charset="0"/>
              <a:sym typeface="Roboto" charset="0"/>
            </a:endParaRPr>
          </a:p>
        </p:txBody>
      </p:sp>
      <p:sp>
        <p:nvSpPr>
          <p:cNvPr id="37" name="任意多边形 36"/>
          <p:cNvSpPr/>
          <p:nvPr>
            <p:custDataLst>
              <p:tags r:id="rId30"/>
            </p:custDataLst>
          </p:nvPr>
        </p:nvSpPr>
        <p:spPr>
          <a:xfrm>
            <a:off x="3231515" y="5090160"/>
            <a:ext cx="1276985" cy="3810"/>
          </a:xfrm>
          <a:custGeom>
            <a:avLst/>
            <a:gdLst>
              <a:gd name="connsiteX0" fmla="*/ 0 w 2011"/>
              <a:gd name="connsiteY0" fmla="*/ 4 h 6"/>
              <a:gd name="connsiteX1" fmla="*/ 661 w 2011"/>
              <a:gd name="connsiteY1" fmla="*/ 0 h 6"/>
              <a:gd name="connsiteX2" fmla="*/ 2011 w 2011"/>
              <a:gd name="connsiteY2" fmla="*/ 6 h 6"/>
            </a:gdLst>
            <a:ahLst/>
            <a:cxnLst>
              <a:cxn ang="0">
                <a:pos x="connsiteX0" y="connsiteY0"/>
              </a:cxn>
              <a:cxn ang="0">
                <a:pos x="connsiteX1" y="connsiteY1"/>
              </a:cxn>
              <a:cxn ang="0">
                <a:pos x="connsiteX2" y="connsiteY2"/>
              </a:cxn>
            </a:cxnLst>
            <a:rect l="l" t="t" r="r" b="b"/>
            <a:pathLst>
              <a:path w="2011" h="6">
                <a:moveTo>
                  <a:pt x="0" y="4"/>
                </a:moveTo>
                <a:lnTo>
                  <a:pt x="661" y="0"/>
                </a:lnTo>
                <a:lnTo>
                  <a:pt x="2011" y="6"/>
                </a:lnTo>
              </a:path>
            </a:pathLst>
          </a:custGeom>
          <a:noFill/>
          <a:ln w="12700">
            <a:solidFill>
              <a:srgbClr val="4696F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Roboto" charset="0"/>
              <a:sym typeface="Roboto" charset="0"/>
            </a:endParaRPr>
          </a:p>
        </p:txBody>
      </p:sp>
      <p:sp>
        <p:nvSpPr>
          <p:cNvPr id="38" name="任意多边形 37"/>
          <p:cNvSpPr/>
          <p:nvPr>
            <p:custDataLst>
              <p:tags r:id="rId31"/>
            </p:custDataLst>
          </p:nvPr>
        </p:nvSpPr>
        <p:spPr>
          <a:xfrm>
            <a:off x="3232150" y="3378200"/>
            <a:ext cx="1276985" cy="3810"/>
          </a:xfrm>
          <a:custGeom>
            <a:avLst/>
            <a:gdLst>
              <a:gd name="connsiteX0" fmla="*/ 0 w 2011"/>
              <a:gd name="connsiteY0" fmla="*/ 4 h 6"/>
              <a:gd name="connsiteX1" fmla="*/ 661 w 2011"/>
              <a:gd name="connsiteY1" fmla="*/ 0 h 6"/>
              <a:gd name="connsiteX2" fmla="*/ 2011 w 2011"/>
              <a:gd name="connsiteY2" fmla="*/ 6 h 6"/>
            </a:gdLst>
            <a:ahLst/>
            <a:cxnLst>
              <a:cxn ang="0">
                <a:pos x="connsiteX0" y="connsiteY0"/>
              </a:cxn>
              <a:cxn ang="0">
                <a:pos x="connsiteX1" y="connsiteY1"/>
              </a:cxn>
              <a:cxn ang="0">
                <a:pos x="connsiteX2" y="connsiteY2"/>
              </a:cxn>
            </a:cxnLst>
            <a:rect l="l" t="t" r="r" b="b"/>
            <a:pathLst>
              <a:path w="2011" h="6">
                <a:moveTo>
                  <a:pt x="0" y="4"/>
                </a:moveTo>
                <a:lnTo>
                  <a:pt x="661" y="0"/>
                </a:lnTo>
                <a:lnTo>
                  <a:pt x="2011" y="6"/>
                </a:lnTo>
              </a:path>
            </a:pathLst>
          </a:custGeom>
          <a:noFill/>
          <a:ln w="12700">
            <a:solidFill>
              <a:srgbClr val="4696F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Roboto" charset="0"/>
              <a:sym typeface="Roboto" charset="0"/>
            </a:endParaRPr>
          </a:p>
        </p:txBody>
      </p:sp>
      <p:sp>
        <p:nvSpPr>
          <p:cNvPr id="39" name="任意多边形 38"/>
          <p:cNvSpPr/>
          <p:nvPr>
            <p:custDataLst>
              <p:tags r:id="rId32"/>
            </p:custDataLst>
          </p:nvPr>
        </p:nvSpPr>
        <p:spPr>
          <a:xfrm>
            <a:off x="3358515" y="1765935"/>
            <a:ext cx="1276985" cy="3810"/>
          </a:xfrm>
          <a:custGeom>
            <a:avLst/>
            <a:gdLst>
              <a:gd name="connsiteX0" fmla="*/ 0 w 2011"/>
              <a:gd name="connsiteY0" fmla="*/ 4 h 6"/>
              <a:gd name="connsiteX1" fmla="*/ 661 w 2011"/>
              <a:gd name="connsiteY1" fmla="*/ 0 h 6"/>
              <a:gd name="connsiteX2" fmla="*/ 2011 w 2011"/>
              <a:gd name="connsiteY2" fmla="*/ 6 h 6"/>
            </a:gdLst>
            <a:ahLst/>
            <a:cxnLst>
              <a:cxn ang="0">
                <a:pos x="connsiteX0" y="connsiteY0"/>
              </a:cxn>
              <a:cxn ang="0">
                <a:pos x="connsiteX1" y="connsiteY1"/>
              </a:cxn>
              <a:cxn ang="0">
                <a:pos x="connsiteX2" y="connsiteY2"/>
              </a:cxn>
            </a:cxnLst>
            <a:rect l="l" t="t" r="r" b="b"/>
            <a:pathLst>
              <a:path w="2011" h="6">
                <a:moveTo>
                  <a:pt x="0" y="4"/>
                </a:moveTo>
                <a:lnTo>
                  <a:pt x="661" y="0"/>
                </a:lnTo>
                <a:lnTo>
                  <a:pt x="2011" y="6"/>
                </a:lnTo>
              </a:path>
            </a:pathLst>
          </a:custGeom>
          <a:noFill/>
          <a:ln w="12700">
            <a:solidFill>
              <a:srgbClr val="4696F5"/>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black"/>
              </a:solidFill>
              <a:cs typeface="Roboto" charset="0"/>
              <a:sym typeface="Roboto" charset="0"/>
            </a:endParaRPr>
          </a:p>
        </p:txBody>
      </p:sp>
      <p:sp>
        <p:nvSpPr>
          <p:cNvPr id="40" name="椭圆 39"/>
          <p:cNvSpPr/>
          <p:nvPr>
            <p:custDataLst>
              <p:tags r:id="rId33"/>
            </p:custDataLst>
          </p:nvPr>
        </p:nvSpPr>
        <p:spPr>
          <a:xfrm>
            <a:off x="6442075" y="4725035"/>
            <a:ext cx="1116330" cy="1116330"/>
          </a:xfrm>
          <a:prstGeom prst="ellipse">
            <a:avLst/>
          </a:prstGeom>
          <a:solidFill>
            <a:srgbClr val="47A0F6">
              <a:alpha val="8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sp>
        <p:nvSpPr>
          <p:cNvPr id="13"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34"/>
            </p:custDataLst>
          </p:nvPr>
        </p:nvSpPr>
        <p:spPr>
          <a:xfrm>
            <a:off x="797560" y="3202305"/>
            <a:ext cx="2511425" cy="313690"/>
          </a:xfrm>
          <a:prstGeom prst="rect">
            <a:avLst/>
          </a:prstGeom>
          <a:noFill/>
        </p:spPr>
        <p:txBody>
          <a:bodyPr wrap="square" lIns="0" tIns="0" rIns="0" bIns="0" rtlCol="0" anchor="ctr" anchorCtr="0">
            <a:noAutofit/>
          </a:bodyPr>
          <a:lstStyle/>
          <a:p>
            <a:pPr algn="ctr"/>
            <a:r>
              <a:rPr lang="en-US" altLang="zh-CN" sz="1400" b="1" kern="0" dirty="0">
                <a:solidFill>
                  <a:srgbClr val="FFFFFF"/>
                </a:solidFill>
                <a:ea typeface="微软雅黑" panose="020B0503020204020204" charset="-122"/>
                <a:cs typeface="Roboto" charset="0"/>
                <a:sym typeface="+mn-ea"/>
              </a:rPr>
              <a:t>Scene Control</a:t>
            </a:r>
          </a:p>
        </p:txBody>
      </p:sp>
      <p:pic>
        <p:nvPicPr>
          <p:cNvPr id="15" name="图片 14"/>
          <p:cNvPicPr>
            <a:picLocks noChangeAspect="1"/>
          </p:cNvPicPr>
          <p:nvPr/>
        </p:nvPicPr>
        <p:blipFill>
          <a:blip r:embed="rId40"/>
          <a:srcRect l="13429" r="13429"/>
          <a:stretch>
            <a:fillRect/>
          </a:stretch>
        </p:blipFill>
        <p:spPr>
          <a:xfrm>
            <a:off x="4445318" y="2994660"/>
            <a:ext cx="1080000" cy="1080000"/>
          </a:xfrm>
          <a:prstGeom prst="ellipse">
            <a:avLst/>
          </a:prstGeom>
          <a:noFill/>
          <a:ln w="9525">
            <a:noFill/>
          </a:ln>
        </p:spPr>
      </p:pic>
      <p:pic>
        <p:nvPicPr>
          <p:cNvPr id="104" name="图片 103"/>
          <p:cNvPicPr>
            <a:picLocks noChangeAspect="1"/>
          </p:cNvPicPr>
          <p:nvPr/>
        </p:nvPicPr>
        <p:blipFill>
          <a:blip r:embed="rId41"/>
          <a:srcRect l="16667" r="16667"/>
          <a:stretch>
            <a:fillRect/>
          </a:stretch>
        </p:blipFill>
        <p:spPr>
          <a:xfrm>
            <a:off x="4456430" y="1568450"/>
            <a:ext cx="1080000" cy="1080000"/>
          </a:xfrm>
          <a:prstGeom prst="ellipse">
            <a:avLst/>
          </a:prstGeom>
          <a:noFill/>
          <a:ln w="9525">
            <a:noFill/>
          </a:ln>
        </p:spPr>
      </p:pic>
      <p:pic>
        <p:nvPicPr>
          <p:cNvPr id="105" name="图片 104"/>
          <p:cNvPicPr>
            <a:picLocks noChangeAspect="1"/>
          </p:cNvPicPr>
          <p:nvPr/>
        </p:nvPicPr>
        <p:blipFill>
          <a:blip r:embed="rId42"/>
          <a:srcRect l="21017" r="21017"/>
          <a:stretch>
            <a:fillRect/>
          </a:stretch>
        </p:blipFill>
        <p:spPr>
          <a:xfrm>
            <a:off x="6463348" y="1555433"/>
            <a:ext cx="1080000" cy="1080000"/>
          </a:xfrm>
          <a:prstGeom prst="ellipse">
            <a:avLst/>
          </a:prstGeom>
          <a:noFill/>
          <a:ln w="9525">
            <a:noFill/>
          </a:ln>
        </p:spPr>
      </p:pic>
      <p:pic>
        <p:nvPicPr>
          <p:cNvPr id="107" name="图片 106"/>
          <p:cNvPicPr>
            <a:picLocks noChangeAspect="1"/>
          </p:cNvPicPr>
          <p:nvPr/>
        </p:nvPicPr>
        <p:blipFill>
          <a:blip r:embed="rId43"/>
          <a:srcRect/>
          <a:stretch>
            <a:fillRect/>
          </a:stretch>
        </p:blipFill>
        <p:spPr>
          <a:xfrm>
            <a:off x="6466205" y="3044825"/>
            <a:ext cx="1080000" cy="1080000"/>
          </a:xfrm>
          <a:prstGeom prst="ellipse">
            <a:avLst/>
          </a:prstGeom>
          <a:noFill/>
          <a:ln w="9525">
            <a:noFill/>
          </a:ln>
        </p:spPr>
      </p:pic>
      <p:pic>
        <p:nvPicPr>
          <p:cNvPr id="101" name="图片 100"/>
          <p:cNvPicPr>
            <a:picLocks noChangeAspect="1"/>
          </p:cNvPicPr>
          <p:nvPr/>
        </p:nvPicPr>
        <p:blipFill>
          <a:blip r:embed="rId44"/>
          <a:srcRect l="22000" r="22000"/>
          <a:stretch>
            <a:fillRect/>
          </a:stretch>
        </p:blipFill>
        <p:spPr>
          <a:xfrm>
            <a:off x="6463665" y="4750435"/>
            <a:ext cx="1080000" cy="1080000"/>
          </a:xfrm>
          <a:prstGeom prst="ellipse">
            <a:avLst/>
          </a:prstGeom>
          <a:noFill/>
          <a:ln w="9525">
            <a:noFill/>
          </a:ln>
        </p:spPr>
      </p:pic>
      <p:sp>
        <p:nvSpPr>
          <p:cNvPr id="2" name="文本框 1"/>
          <p:cNvSpPr txBox="1"/>
          <p:nvPr/>
        </p:nvSpPr>
        <p:spPr>
          <a:xfrm>
            <a:off x="748030" y="2052320"/>
            <a:ext cx="2560955" cy="709295"/>
          </a:xfrm>
          <a:prstGeom prst="rect">
            <a:avLst/>
          </a:prstGeom>
          <a:noFill/>
          <a:effectLst/>
        </p:spPr>
        <p:txBody>
          <a:bodyPr wrap="square" lIns="0" tIns="0" rIns="0" bIns="0" rtlCol="0" anchor="t" anchorCtr="0">
            <a:noAutofit/>
          </a:bodyPr>
          <a:lstStyle>
            <a:defPPr>
              <a:defRPr lang="zh-CN"/>
            </a:defPPr>
            <a:lvl1pPr algn="ctr">
              <a:defRPr sz="6000" b="1" spc="200">
                <a:blipFill>
                  <a:blip r:embed="rId38"/>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marL="171450" indent="-171450" algn="l">
              <a:lnSpc>
                <a:spcPct val="130000"/>
              </a:lnSpc>
              <a:buFont typeface="Arial" panose="020B0604020202020204" pitchFamily="34" charset="0"/>
              <a:buChar char="•"/>
            </a:pPr>
            <a:r>
              <a:rPr lang="en-US" altLang="zh-CN" sz="1200" b="0" kern="0" spc="0" dirty="0">
                <a:solidFill>
                  <a:prstClr val="black">
                    <a:lumMod val="65000"/>
                    <a:lumOff val="35000"/>
                  </a:prstClr>
                </a:solidFill>
                <a:effectLst/>
                <a:latin typeface="Roboto" charset="0"/>
                <a:ea typeface="Roboto" charset="0"/>
                <a:cs typeface="Roboto" charset="0"/>
                <a:sym typeface="+mn-ea"/>
              </a:rPr>
              <a:t>Manual On/Off of lights by WS50x</a:t>
            </a:r>
          </a:p>
          <a:p>
            <a:pPr marL="171450" indent="-171450" algn="l">
              <a:lnSpc>
                <a:spcPct val="130000"/>
              </a:lnSpc>
              <a:buFont typeface="Arial" panose="020B0604020202020204" pitchFamily="34" charset="0"/>
              <a:buChar char="•"/>
            </a:pPr>
            <a:r>
              <a:rPr lang="en-US" altLang="zh-CN" sz="1200" b="0" kern="0" spc="0" dirty="0">
                <a:solidFill>
                  <a:prstClr val="black">
                    <a:lumMod val="65000"/>
                    <a:lumOff val="35000"/>
                  </a:prstClr>
                </a:solidFill>
                <a:effectLst/>
                <a:latin typeface="Roboto" charset="0"/>
                <a:ea typeface="Roboto" charset="0"/>
                <a:cs typeface="Roboto" charset="0"/>
                <a:sym typeface="+mn-ea"/>
              </a:rPr>
              <a:t>Adjusting brightness levels by DALI controller</a:t>
            </a:r>
          </a:p>
        </p:txBody>
      </p:sp>
      <p:sp>
        <p:nvSpPr>
          <p:cNvPr id="7" name="椭圆 6"/>
          <p:cNvSpPr/>
          <p:nvPr>
            <p:custDataLst>
              <p:tags r:id="rId35"/>
            </p:custDataLst>
          </p:nvPr>
        </p:nvSpPr>
        <p:spPr>
          <a:xfrm>
            <a:off x="4457700" y="4751705"/>
            <a:ext cx="1057275" cy="105727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pic>
        <p:nvPicPr>
          <p:cNvPr id="100" name="图片 99"/>
          <p:cNvPicPr>
            <a:picLocks noChangeAspect="1"/>
          </p:cNvPicPr>
          <p:nvPr/>
        </p:nvPicPr>
        <p:blipFill>
          <a:blip r:embed="rId45"/>
          <a:srcRect l="602" t="-14109" r="1846" b="-8466"/>
          <a:stretch>
            <a:fillRect/>
          </a:stretch>
        </p:blipFill>
        <p:spPr>
          <a:xfrm>
            <a:off x="4556760" y="4824095"/>
            <a:ext cx="864235" cy="851535"/>
          </a:xfrm>
          <a:prstGeom prst="ellipse">
            <a:avLst/>
          </a:prstGeom>
          <a:noFill/>
          <a:ln w="9525">
            <a:noFill/>
          </a:ln>
        </p:spPr>
      </p:pic>
    </p:spTree>
    <p:custDataLst>
      <p:tags r:id="rId1"/>
    </p:custDataLst>
    <p:extLst>
      <p:ext uri="{BB962C8B-B14F-4D97-AF65-F5344CB8AC3E}">
        <p14:creationId xmlns:p14="http://schemas.microsoft.com/office/powerpoint/2010/main" val="148707936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2"/>
            </p:custDataLst>
          </p:nvPr>
        </p:nvSpPr>
        <p:spPr>
          <a:xfrm>
            <a:off x="0" y="-12700"/>
            <a:ext cx="12192635" cy="2329180"/>
          </a:xfrm>
          <a:prstGeom prst="rect">
            <a:avLst/>
          </a:prstGeom>
          <a:solidFill>
            <a:srgbClr val="235F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sp>
        <p:nvSpPr>
          <p:cNvPr id="5" name="圆角矩形 4"/>
          <p:cNvSpPr/>
          <p:nvPr>
            <p:custDataLst>
              <p:tags r:id="rId3"/>
            </p:custDataLst>
          </p:nvPr>
        </p:nvSpPr>
        <p:spPr>
          <a:xfrm rot="5400000">
            <a:off x="3932555" y="-1219835"/>
            <a:ext cx="4327525" cy="10923270"/>
          </a:xfrm>
          <a:prstGeom prst="roundRect">
            <a:avLst>
              <a:gd name="adj" fmla="val 2647"/>
            </a:avLst>
          </a:prstGeom>
          <a:solidFill>
            <a:schemeClr val="bg1"/>
          </a:solidFill>
          <a:ln w="3175" cmpd="sng">
            <a:solidFill>
              <a:schemeClr val="accent1">
                <a:lumMod val="20000"/>
                <a:lumOff val="80000"/>
              </a:schemeClr>
            </a:solidFill>
            <a:prstDash val="solid"/>
          </a:ln>
          <a:effectLst>
            <a:outerShdw blurRad="152400" dist="381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pic>
        <p:nvPicPr>
          <p:cNvPr id="47" name="图片 46" descr="Milesight-Logo(white)"/>
          <p:cNvPicPr>
            <a:picLocks noChangeAspect="1"/>
          </p:cNvPicPr>
          <p:nvPr>
            <p:custDataLst>
              <p:tags r:id="rId4"/>
            </p:custDataLst>
          </p:nvPr>
        </p:nvPicPr>
        <p:blipFill>
          <a:blip r:embed="rId12"/>
          <a:stretch>
            <a:fillRect/>
          </a:stretch>
        </p:blipFill>
        <p:spPr>
          <a:xfrm>
            <a:off x="10405745" y="384175"/>
            <a:ext cx="1343025" cy="368935"/>
          </a:xfrm>
          <a:prstGeom prst="rect">
            <a:avLst/>
          </a:prstGeom>
        </p:spPr>
      </p:pic>
      <p:sp>
        <p:nvSpPr>
          <p:cNvPr id="19" name="标题 14"/>
          <p:cNvSpPr>
            <a:spLocks noGrp="1"/>
          </p:cNvSpPr>
          <p:nvPr>
            <p:custDataLst>
              <p:tags r:id="rId5"/>
            </p:custDataLst>
          </p:nvPr>
        </p:nvSpPr>
        <p:spPr>
          <a:xfrm>
            <a:off x="635000" y="480695"/>
            <a:ext cx="10597515" cy="585470"/>
          </a:xfrm>
          <a:prstGeom prst="rect">
            <a:avLst/>
          </a:prstGeom>
        </p:spPr>
        <p:txBody>
          <a:bodyPr vert="horz" lIns="0" tIns="0" rIns="0" bIns="0" rtlCol="0" anchor="t" anchorCtr="0"/>
          <a:lstStyle>
            <a:lvl1pPr algn="ctr" defTabSz="914400" rtl="0" eaLnBrk="1" fontAlgn="auto" latinLnBrk="0" hangingPunct="1">
              <a:lnSpc>
                <a:spcPct val="100000"/>
              </a:lnSpc>
              <a:spcBef>
                <a:spcPct val="0"/>
              </a:spcBef>
              <a:buNone/>
              <a:defRPr sz="6000" b="1" u="none" strike="noStrike" kern="1200" cap="none" spc="300" normalizeH="0" baseline="0">
                <a:solidFill>
                  <a:schemeClr val="tx1">
                    <a:lumMod val="85000"/>
                    <a:lumOff val="15000"/>
                  </a:schemeClr>
                </a:solidFill>
                <a:uFillTx/>
                <a:latin typeface="+mj-lt"/>
                <a:ea typeface="+mj-ea"/>
                <a:cs typeface="+mj-cs"/>
              </a:defRPr>
            </a:lvl1pPr>
          </a:lstStyle>
          <a:p>
            <a:pPr algn="l"/>
            <a:r>
              <a:rPr lang="en-US" altLang="zh-CN" sz="3200" cap="all" spc="50">
                <a:solidFill>
                  <a:prstClr val="white"/>
                </a:solidFill>
                <a:cs typeface="Roboto" charset="0"/>
                <a:sym typeface="+mn-ea"/>
              </a:rPr>
              <a:t>Smart Restroom SOLUTIONS</a:t>
            </a:r>
          </a:p>
        </p:txBody>
      </p:sp>
      <p:sp>
        <p:nvSpPr>
          <p:cNvPr id="3" name="文本框 2"/>
          <p:cNvSpPr txBox="1"/>
          <p:nvPr/>
        </p:nvSpPr>
        <p:spPr>
          <a:xfrm>
            <a:off x="381635" y="1520190"/>
            <a:ext cx="10380345" cy="795655"/>
          </a:xfrm>
          <a:prstGeom prst="rect">
            <a:avLst/>
          </a:prstGeom>
        </p:spPr>
        <p:txBody>
          <a:bodyPr wrap="square">
            <a:noAutofit/>
          </a:bodyPr>
          <a:lstStyle/>
          <a:p>
            <a:pPr>
              <a:spcBef>
                <a:spcPts val="300"/>
              </a:spcBef>
              <a:spcAft>
                <a:spcPts val="700"/>
              </a:spcAft>
            </a:pPr>
            <a:endParaRPr lang="en-US" altLang="zh-CN" sz="1200">
              <a:solidFill>
                <a:srgbClr val="333333"/>
              </a:solidFill>
              <a:latin typeface="Arial" panose="020B0604020202020204"/>
              <a:ea typeface="Arial" panose="020B0604020202020204"/>
            </a:endParaRPr>
          </a:p>
        </p:txBody>
      </p:sp>
      <p:sp>
        <p:nvSpPr>
          <p:cNvPr id="8" name="文本框 7"/>
          <p:cNvSpPr txBox="1"/>
          <p:nvPr/>
        </p:nvSpPr>
        <p:spPr>
          <a:xfrm>
            <a:off x="635000" y="1255395"/>
            <a:ext cx="10753725" cy="405130"/>
          </a:xfrm>
          <a:prstGeom prst="rect">
            <a:avLst/>
          </a:prstGeom>
        </p:spPr>
        <p:txBody>
          <a:bodyPr wrap="square" lIns="0" tIns="0" rIns="0" bIns="0">
            <a:spAutoFit/>
          </a:bodyPr>
          <a:lstStyle/>
          <a:p>
            <a:pPr>
              <a:lnSpc>
                <a:spcPct val="110000"/>
              </a:lnSpc>
            </a:pPr>
            <a:r>
              <a:rPr lang="en-US" altLang="zh-CN" sz="1200">
                <a:solidFill>
                  <a:srgbClr val="FFFFFF"/>
                </a:solidFill>
                <a:ea typeface="Poppins" panose="00000500000000000000"/>
                <a:cs typeface="Roboto" charset="0"/>
                <a:sym typeface="+mn-ea"/>
              </a:rPr>
              <a:t>Smart restroom utilizes gas detection, occupancy detection, and paper roll supply monitoring devices to continuously monitor air quality, optimize space usage, and ensure sufficient hygiene supplies, enhancing comfort, efficiency, and convenience..</a:t>
            </a:r>
          </a:p>
        </p:txBody>
      </p:sp>
      <p:grpSp>
        <p:nvGrpSpPr>
          <p:cNvPr id="12" name="组合 11"/>
          <p:cNvGrpSpPr/>
          <p:nvPr/>
        </p:nvGrpSpPr>
        <p:grpSpPr>
          <a:xfrm>
            <a:off x="953770" y="2769870"/>
            <a:ext cx="4246880" cy="2512695"/>
            <a:chOff x="1665" y="4033"/>
            <a:chExt cx="8222" cy="5196"/>
          </a:xfrm>
        </p:grpSpPr>
        <p:pic>
          <p:nvPicPr>
            <p:cNvPr id="4" name="图片 3"/>
            <p:cNvPicPr>
              <a:picLocks noChangeAspect="1"/>
            </p:cNvPicPr>
            <p:nvPr>
              <p:custDataLst>
                <p:tags r:id="rId8"/>
              </p:custDataLst>
            </p:nvPr>
          </p:nvPicPr>
          <p:blipFill>
            <a:blip r:embed="rId13"/>
            <a:srcRect t="-388" b="4396"/>
            <a:stretch>
              <a:fillRect/>
            </a:stretch>
          </p:blipFill>
          <p:spPr>
            <a:xfrm>
              <a:off x="1665" y="4033"/>
              <a:ext cx="8222" cy="5196"/>
            </a:xfrm>
            <a:prstGeom prst="roundRect">
              <a:avLst>
                <a:gd name="adj" fmla="val 3288"/>
              </a:avLst>
            </a:prstGeom>
          </p:spPr>
        </p:pic>
        <p:sp>
          <p:nvSpPr>
            <p:cNvPr id="9" name="圆角矩形 8"/>
            <p:cNvSpPr/>
            <p:nvPr/>
          </p:nvSpPr>
          <p:spPr>
            <a:xfrm>
              <a:off x="1665" y="4033"/>
              <a:ext cx="8197" cy="5195"/>
            </a:xfrm>
            <a:prstGeom prst="roundRect">
              <a:avLst>
                <a:gd name="adj" fmla="val 2764"/>
              </a:avLst>
            </a:prstGeom>
            <a:solidFill>
              <a:srgbClr val="235FA5">
                <a:alpha val="76000"/>
              </a:srgbClr>
            </a:solidFill>
            <a:ln>
              <a:solidFill>
                <a:srgbClr val="235FA5"/>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pic>
          <p:nvPicPr>
            <p:cNvPr id="7" name="图片 6" descr="00.869"/>
            <p:cNvPicPr>
              <a:picLocks noChangeAspect="1"/>
            </p:cNvPicPr>
            <p:nvPr/>
          </p:nvPicPr>
          <p:blipFill>
            <a:blip r:embed="rId14"/>
            <a:srcRect l="34505" t="18932" r="33569" b="19891"/>
            <a:stretch>
              <a:fillRect/>
            </a:stretch>
          </p:blipFill>
          <p:spPr>
            <a:xfrm>
              <a:off x="4839" y="5708"/>
              <a:ext cx="785" cy="1075"/>
            </a:xfrm>
            <a:prstGeom prst="rect">
              <a:avLst/>
            </a:prstGeom>
            <a:effectLst>
              <a:outerShdw blurRad="38100" algn="ctr" rotWithShape="0">
                <a:prstClr val="black">
                  <a:alpha val="40000"/>
                </a:prstClr>
              </a:outerShdw>
            </a:effectLst>
          </p:spPr>
        </p:pic>
        <p:pic>
          <p:nvPicPr>
            <p:cNvPr id="10" name="图片 9"/>
            <p:cNvPicPr/>
            <p:nvPr/>
          </p:nvPicPr>
          <p:blipFill>
            <a:blip r:embed="rId15"/>
            <a:stretch>
              <a:fillRect/>
            </a:stretch>
          </p:blipFill>
          <p:spPr>
            <a:xfrm>
              <a:off x="4839" y="7245"/>
              <a:ext cx="1422" cy="1334"/>
            </a:xfrm>
            <a:prstGeom prst="rect">
              <a:avLst/>
            </a:prstGeom>
          </p:spPr>
        </p:pic>
        <p:pic>
          <p:nvPicPr>
            <p:cNvPr id="102" name="图片 101"/>
            <p:cNvPicPr>
              <a:picLocks noChangeAspect="1"/>
            </p:cNvPicPr>
            <p:nvPr/>
          </p:nvPicPr>
          <p:blipFill>
            <a:blip r:embed="rId16"/>
            <a:srcRect l="51099" r="37020" b="46781"/>
            <a:stretch>
              <a:fillRect/>
            </a:stretch>
          </p:blipFill>
          <p:spPr>
            <a:xfrm>
              <a:off x="3815" y="7551"/>
              <a:ext cx="755" cy="747"/>
            </a:xfrm>
            <a:prstGeom prst="rect">
              <a:avLst/>
            </a:prstGeom>
            <a:noFill/>
            <a:ln w="9525">
              <a:noFill/>
            </a:ln>
          </p:spPr>
        </p:pic>
        <p:pic>
          <p:nvPicPr>
            <p:cNvPr id="100" name="图片 99"/>
            <p:cNvPicPr>
              <a:picLocks noChangeAspect="1"/>
            </p:cNvPicPr>
            <p:nvPr>
              <p:custDataLst>
                <p:tags r:id="rId9"/>
              </p:custDataLst>
            </p:nvPr>
          </p:nvPicPr>
          <p:blipFill>
            <a:blip r:embed="rId17"/>
            <a:stretch>
              <a:fillRect/>
            </a:stretch>
          </p:blipFill>
          <p:spPr>
            <a:xfrm>
              <a:off x="2875" y="5612"/>
              <a:ext cx="1223" cy="1205"/>
            </a:xfrm>
            <a:prstGeom prst="rect">
              <a:avLst/>
            </a:prstGeom>
            <a:noFill/>
            <a:ln w="9525">
              <a:noFill/>
            </a:ln>
          </p:spPr>
        </p:pic>
        <p:pic>
          <p:nvPicPr>
            <p:cNvPr id="11" name="图片 10" descr="VS350.950"/>
            <p:cNvPicPr>
              <a:picLocks noChangeAspect="1"/>
            </p:cNvPicPr>
            <p:nvPr/>
          </p:nvPicPr>
          <p:blipFill>
            <a:blip r:embed="rId18"/>
            <a:srcRect l="26153" t="24185" r="25835" b="26157"/>
            <a:stretch>
              <a:fillRect/>
            </a:stretch>
          </p:blipFill>
          <p:spPr>
            <a:xfrm>
              <a:off x="6531" y="5971"/>
              <a:ext cx="1213" cy="898"/>
            </a:xfrm>
            <a:prstGeom prst="rect">
              <a:avLst/>
            </a:prstGeom>
          </p:spPr>
        </p:pic>
      </p:grpSp>
      <p:pic>
        <p:nvPicPr>
          <p:cNvPr id="14" name="图片 13" descr="卫生间方案"/>
          <p:cNvPicPr>
            <a:picLocks noChangeAspect="1"/>
          </p:cNvPicPr>
          <p:nvPr/>
        </p:nvPicPr>
        <p:blipFill>
          <a:blip r:embed="rId19"/>
          <a:srcRect l="23932" t="4491" b="4102"/>
          <a:stretch>
            <a:fillRect/>
          </a:stretch>
        </p:blipFill>
        <p:spPr>
          <a:xfrm>
            <a:off x="5519420" y="2117725"/>
            <a:ext cx="5869305" cy="4201795"/>
          </a:xfrm>
          <a:prstGeom prst="rect">
            <a:avLst/>
          </a:prstGeom>
        </p:spPr>
      </p:pic>
      <p:pic>
        <p:nvPicPr>
          <p:cNvPr id="15" name="图片 14"/>
          <p:cNvPicPr>
            <a:picLocks noChangeAspect="1"/>
          </p:cNvPicPr>
          <p:nvPr/>
        </p:nvPicPr>
        <p:blipFill>
          <a:blip r:embed="rId20"/>
          <a:stretch>
            <a:fillRect/>
          </a:stretch>
        </p:blipFill>
        <p:spPr>
          <a:xfrm>
            <a:off x="8013065" y="4025900"/>
            <a:ext cx="571500" cy="693420"/>
          </a:xfrm>
          <a:prstGeom prst="rect">
            <a:avLst/>
          </a:prstGeom>
        </p:spPr>
      </p:pic>
      <p:pic>
        <p:nvPicPr>
          <p:cNvPr id="16" name="图片 15"/>
          <p:cNvPicPr/>
          <p:nvPr/>
        </p:nvPicPr>
        <p:blipFill>
          <a:blip r:embed="rId21"/>
          <a:stretch>
            <a:fillRect/>
          </a:stretch>
        </p:blipFill>
        <p:spPr>
          <a:xfrm>
            <a:off x="8916670" y="3462020"/>
            <a:ext cx="607695" cy="621030"/>
          </a:xfrm>
          <a:prstGeom prst="rect">
            <a:avLst/>
          </a:prstGeom>
        </p:spPr>
      </p:pic>
      <p:pic>
        <p:nvPicPr>
          <p:cNvPr id="17" name="图片 16" descr="VS350.950"/>
          <p:cNvPicPr>
            <a:picLocks noChangeAspect="1"/>
          </p:cNvPicPr>
          <p:nvPr/>
        </p:nvPicPr>
        <p:blipFill>
          <a:blip r:embed="rId18"/>
          <a:srcRect l="26153" t="24185" r="25835" b="26157"/>
          <a:stretch>
            <a:fillRect/>
          </a:stretch>
        </p:blipFill>
        <p:spPr>
          <a:xfrm>
            <a:off x="8089900" y="4141470"/>
            <a:ext cx="418465" cy="290195"/>
          </a:xfrm>
          <a:prstGeom prst="rect">
            <a:avLst/>
          </a:prstGeom>
        </p:spPr>
      </p:pic>
      <p:pic>
        <p:nvPicPr>
          <p:cNvPr id="18" name="图片 17" descr="EM400_TOF.906"/>
          <p:cNvPicPr>
            <a:picLocks noChangeAspect="1"/>
          </p:cNvPicPr>
          <p:nvPr>
            <p:custDataLst>
              <p:tags r:id="rId6"/>
            </p:custDataLst>
          </p:nvPr>
        </p:nvPicPr>
        <p:blipFill>
          <a:blip r:embed="rId22"/>
          <a:srcRect l="27596" t="27030" r="21777" b="29197"/>
          <a:stretch>
            <a:fillRect/>
          </a:stretch>
        </p:blipFill>
        <p:spPr>
          <a:xfrm>
            <a:off x="7504430" y="3832225"/>
            <a:ext cx="470535" cy="290195"/>
          </a:xfrm>
          <a:prstGeom prst="rect">
            <a:avLst/>
          </a:prstGeom>
        </p:spPr>
      </p:pic>
      <p:pic>
        <p:nvPicPr>
          <p:cNvPr id="20" name="图片 19" descr="EM400_TOF.906"/>
          <p:cNvPicPr>
            <a:picLocks noChangeAspect="1"/>
          </p:cNvPicPr>
          <p:nvPr>
            <p:custDataLst>
              <p:tags r:id="rId7"/>
            </p:custDataLst>
          </p:nvPr>
        </p:nvPicPr>
        <p:blipFill>
          <a:blip r:embed="rId22"/>
          <a:srcRect l="27596" t="27030" r="21777" b="29197"/>
          <a:stretch>
            <a:fillRect/>
          </a:stretch>
        </p:blipFill>
        <p:spPr>
          <a:xfrm>
            <a:off x="3467100" y="4431665"/>
            <a:ext cx="626745" cy="386715"/>
          </a:xfrm>
          <a:prstGeom prst="rect">
            <a:avLst/>
          </a:prstGeom>
        </p:spPr>
      </p:pic>
      <p:pic>
        <p:nvPicPr>
          <p:cNvPr id="21" name="图片 20"/>
          <p:cNvPicPr/>
          <p:nvPr/>
        </p:nvPicPr>
        <p:blipFill>
          <a:blip r:embed="rId21"/>
          <a:stretch>
            <a:fillRect/>
          </a:stretch>
        </p:blipFill>
        <p:spPr>
          <a:xfrm>
            <a:off x="1322070" y="4323080"/>
            <a:ext cx="607695" cy="621030"/>
          </a:xfrm>
          <a:prstGeom prst="rect">
            <a:avLst/>
          </a:prstGeom>
        </p:spPr>
      </p:pic>
    </p:spTree>
    <p:custDataLst>
      <p:tags r:id="rId1"/>
    </p:custDataLst>
    <p:extLst>
      <p:ext uri="{BB962C8B-B14F-4D97-AF65-F5344CB8AC3E}">
        <p14:creationId xmlns:p14="http://schemas.microsoft.com/office/powerpoint/2010/main" val="230919255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 22"/>
          <p:cNvSpPr/>
          <p:nvPr/>
        </p:nvSpPr>
        <p:spPr>
          <a:xfrm>
            <a:off x="8543544" y="0"/>
            <a:ext cx="3648455" cy="6857998"/>
          </a:xfrm>
          <a:prstGeom prst="rect">
            <a:avLst/>
          </a:prstGeom>
          <a:solidFill>
            <a:srgbClr val="235FA5">
              <a:alpha val="100000"/>
            </a:srgbClr>
          </a:solidFill>
          <a:ln w="0" cap="flat">
            <a:noFill/>
            <a:prstDash val="solid"/>
            <a:miter lim="0"/>
          </a:ln>
        </p:spPr>
        <p:txBody>
          <a:bodyPr rtlCol="0"/>
          <a:lstStyle/>
          <a:p>
            <a:pPr algn="ctr"/>
            <a:endParaRPr lang="zh-CN" altLang="en-US">
              <a:solidFill>
                <a:prstClr val="black"/>
              </a:solidFill>
              <a:latin typeface="Calibri" panose="020F0502020204030204" charset="0"/>
              <a:ea typeface="宋体" panose="02010600030101010101" pitchFamily="2" charset="-122"/>
              <a:cs typeface="Calibri" panose="020F0502020204030204" charset="0"/>
            </a:endParaRPr>
          </a:p>
        </p:txBody>
      </p:sp>
      <p:pic>
        <p:nvPicPr>
          <p:cNvPr id="42" name="picture 42"/>
          <p:cNvPicPr>
            <a:picLocks noChangeAspect="1"/>
          </p:cNvPicPr>
          <p:nvPr/>
        </p:nvPicPr>
        <p:blipFill>
          <a:blip r:embed="rId4"/>
          <a:stretch>
            <a:fillRect/>
          </a:stretch>
        </p:blipFill>
        <p:spPr>
          <a:xfrm rot="21600000">
            <a:off x="10411967" y="387096"/>
            <a:ext cx="1339595" cy="368808"/>
          </a:xfrm>
          <a:prstGeom prst="rect">
            <a:avLst/>
          </a:prstGeom>
        </p:spPr>
      </p:pic>
      <p:sp>
        <p:nvSpPr>
          <p:cNvPr id="44" name="textbox 44"/>
          <p:cNvSpPr/>
          <p:nvPr/>
        </p:nvSpPr>
        <p:spPr>
          <a:xfrm>
            <a:off x="1227455" y="1070610"/>
            <a:ext cx="6416040" cy="311150"/>
          </a:xfrm>
          <a:prstGeom prst="rect">
            <a:avLst/>
          </a:prstGeom>
          <a:noFill/>
          <a:ln w="0" cap="flat">
            <a:noFill/>
            <a:prstDash val="solid"/>
            <a:miter lim="0"/>
          </a:ln>
        </p:spPr>
        <p:txBody>
          <a:bodyPr vert="horz" wrap="square" lIns="0" tIns="0" rIns="0" bIns="0">
            <a:noAutofit/>
          </a:bodyPr>
          <a:lstStyle/>
          <a:p>
            <a:pPr marL="12700" algn="just" eaLnBrk="0">
              <a:lnSpc>
                <a:spcPct val="95000"/>
              </a:lnSpc>
            </a:pPr>
            <a:r>
              <a:rPr lang="en-US" sz="2000" b="1" kern="0" spc="-20" dirty="0">
                <a:solidFill>
                  <a:srgbClr val="235FA5">
                    <a:alpha val="100000"/>
                  </a:srgbClr>
                </a:solidFill>
                <a:latin typeface="Calibri" panose="020F0502020204030204" charset="0"/>
                <a:ea typeface="宋体" panose="02010600030101010101" pitchFamily="2" charset="-122"/>
                <a:cs typeface="Calibri" panose="020F0502020204030204" charset="0"/>
                <a:sym typeface="+mn-ea"/>
              </a:rPr>
              <a:t>• Application Scenarios</a:t>
            </a:r>
            <a:endParaRPr lang="en-US" altLang="zh-CN" sz="2000" b="1" kern="0" spc="-40" dirty="0">
              <a:solidFill>
                <a:prstClr val="black">
                  <a:alpha val="100000"/>
                </a:prstClr>
              </a:solidFill>
              <a:latin typeface="Calibri" panose="020F0502020204030204" charset="0"/>
              <a:ea typeface="宋体" panose="02010600030101010101" pitchFamily="2" charset="-122"/>
              <a:cs typeface="Calibri" panose="020F0502020204030204" charset="0"/>
              <a:sym typeface="+mn-ea"/>
            </a:endParaRPr>
          </a:p>
        </p:txBody>
      </p:sp>
      <p:pic>
        <p:nvPicPr>
          <p:cNvPr id="52" name="picture 52"/>
          <p:cNvPicPr>
            <a:picLocks noChangeAspect="1"/>
          </p:cNvPicPr>
          <p:nvPr/>
        </p:nvPicPr>
        <p:blipFill>
          <a:blip r:embed="rId5"/>
          <a:stretch>
            <a:fillRect/>
          </a:stretch>
        </p:blipFill>
        <p:spPr>
          <a:xfrm rot="21600000">
            <a:off x="659892" y="1070737"/>
            <a:ext cx="315468" cy="313944"/>
          </a:xfrm>
          <a:prstGeom prst="rect">
            <a:avLst/>
          </a:prstGeom>
        </p:spPr>
      </p:pic>
      <p:pic>
        <p:nvPicPr>
          <p:cNvPr id="2" name="图片 1"/>
          <p:cNvPicPr/>
          <p:nvPr/>
        </p:nvPicPr>
        <p:blipFill>
          <a:blip r:embed="rId6"/>
          <a:stretch>
            <a:fillRect/>
          </a:stretch>
        </p:blipFill>
        <p:spPr>
          <a:xfrm>
            <a:off x="-2147483648" y="-2147483648"/>
            <a:ext cx="2147011200" cy="2147011200"/>
          </a:xfrm>
          <a:prstGeom prst="rect">
            <a:avLst/>
          </a:prstGeom>
        </p:spPr>
      </p:pic>
      <p:sp>
        <p:nvSpPr>
          <p:cNvPr id="4" name="textbox 40"/>
          <p:cNvSpPr/>
          <p:nvPr/>
        </p:nvSpPr>
        <p:spPr>
          <a:xfrm>
            <a:off x="525780" y="179070"/>
            <a:ext cx="8424545" cy="490855"/>
          </a:xfrm>
          <a:prstGeom prst="rect">
            <a:avLst/>
          </a:prstGeom>
          <a:noFill/>
          <a:ln w="0" cap="flat">
            <a:noFill/>
            <a:prstDash val="solid"/>
            <a:miter lim="0"/>
          </a:ln>
        </p:spPr>
        <p:txBody>
          <a:bodyPr vert="horz" wrap="square" lIns="0" tIns="0" rIns="0" bIns="0"/>
          <a:lstStyle/>
          <a:p>
            <a:pPr algn="ctr" eaLnBrk="0">
              <a:lnSpc>
                <a:spcPct val="95000"/>
              </a:lnSpc>
            </a:pPr>
            <a:endParaRPr sz="400" b="1" dirty="0">
              <a:solidFill>
                <a:prstClr val="black"/>
              </a:solidFill>
              <a:latin typeface="Calibri" panose="020F0502020204030204" charset="0"/>
              <a:ea typeface="宋体" panose="02010600030101010101" pitchFamily="2" charset="-122"/>
              <a:cs typeface="Calibri" panose="020F0502020204030204" charset="0"/>
            </a:endParaRPr>
          </a:p>
          <a:p>
            <a:pPr marL="12700" algn="ctr" eaLnBrk="0">
              <a:lnSpc>
                <a:spcPct val="95000"/>
              </a:lnSpc>
            </a:pPr>
            <a:r>
              <a:rPr lang="en-US" sz="4400" b="1" kern="0" spc="-20" dirty="0">
                <a:solidFill>
                  <a:srgbClr val="235FA5">
                    <a:alpha val="100000"/>
                  </a:srgbClr>
                </a:solidFill>
                <a:latin typeface="Calibri" panose="020F0502020204030204" charset="0"/>
                <a:ea typeface="宋体" panose="02010600030101010101" pitchFamily="2" charset="-122"/>
                <a:cs typeface="Calibri" panose="020F0502020204030204" charset="0"/>
              </a:rPr>
              <a:t>Smart Restroom Solution</a:t>
            </a:r>
          </a:p>
        </p:txBody>
      </p:sp>
      <p:pic>
        <p:nvPicPr>
          <p:cNvPr id="8" name="picture 34"/>
          <p:cNvPicPr>
            <a:picLocks noChangeAspect="1"/>
          </p:cNvPicPr>
          <p:nvPr>
            <p:custDataLst>
              <p:tags r:id="rId1"/>
            </p:custDataLst>
          </p:nvPr>
        </p:nvPicPr>
        <p:blipFill>
          <a:blip r:embed="rId7"/>
          <a:stretch>
            <a:fillRect/>
          </a:stretch>
        </p:blipFill>
        <p:spPr>
          <a:xfrm>
            <a:off x="554355" y="3923665"/>
            <a:ext cx="251460" cy="251460"/>
          </a:xfrm>
          <a:prstGeom prst="rect">
            <a:avLst/>
          </a:prstGeom>
        </p:spPr>
      </p:pic>
      <p:sp>
        <p:nvSpPr>
          <p:cNvPr id="5" name="文本框 4"/>
          <p:cNvSpPr txBox="1"/>
          <p:nvPr/>
        </p:nvSpPr>
        <p:spPr>
          <a:xfrm>
            <a:off x="607060" y="1497330"/>
            <a:ext cx="7273925" cy="2399665"/>
          </a:xfrm>
          <a:prstGeom prst="rect">
            <a:avLst/>
          </a:prstGeom>
          <a:noFill/>
        </p:spPr>
        <p:txBody>
          <a:bodyPr wrap="square" rtlCol="0" anchor="t">
            <a:spAutoFit/>
          </a:bodyPr>
          <a:lstStyle/>
          <a:p>
            <a:pPr marL="285750" indent="-285750" algn="just">
              <a:buFont typeface="Arial" panose="020B0604020202020204" pitchFamily="34" charset="0"/>
              <a:buChar char="•"/>
            </a:pPr>
            <a:r>
              <a:rPr lang="en-US" altLang="zh-CN" sz="1500" b="1" kern="0" spc="60" dirty="0">
                <a:solidFill>
                  <a:prstClr val="black">
                    <a:alpha val="100000"/>
                  </a:prstClr>
                </a:solidFill>
                <a:latin typeface="Calibri" panose="020F0502020204030204" charset="0"/>
                <a:ea typeface="宋体" panose="02010600030101010101" pitchFamily="2" charset="-122"/>
                <a:cs typeface="Calibri" panose="020F0502020204030204" charset="0"/>
                <a:sym typeface="+mn-ea"/>
              </a:rPr>
              <a:t>Occupancy Detection:</a:t>
            </a:r>
            <a:r>
              <a:rPr lang="en-US" altLang="zh-CN" sz="1500" kern="0" spc="60" dirty="0">
                <a:solidFill>
                  <a:prstClr val="black">
                    <a:alpha val="100000"/>
                  </a:prstClr>
                </a:solidFill>
                <a:latin typeface="Calibri" panose="020F0502020204030204" charset="0"/>
                <a:ea typeface="宋体" panose="02010600030101010101" pitchFamily="2" charset="-122"/>
                <a:cs typeface="Calibri" panose="020F0502020204030204" charset="0"/>
                <a:sym typeface="+mn-ea"/>
              </a:rPr>
              <a:t> Restroom stall occupancy is monitored with high-precision sensors combined with door magnetic sensors, while sensors at the entrance detect queue status.</a:t>
            </a:r>
          </a:p>
          <a:p>
            <a:pPr marL="285750" indent="-285750" algn="just">
              <a:buFont typeface="Arial" panose="020B0604020202020204" pitchFamily="34" charset="0"/>
              <a:buChar char="•"/>
            </a:pPr>
            <a:endParaRPr lang="en-US" altLang="zh-CN" sz="1500" kern="0" spc="60" dirty="0">
              <a:solidFill>
                <a:prstClr val="black">
                  <a:alpha val="100000"/>
                </a:prstClr>
              </a:solidFill>
              <a:latin typeface="Calibri" panose="020F0502020204030204" charset="0"/>
              <a:ea typeface="宋体" panose="02010600030101010101" pitchFamily="2" charset="-122"/>
              <a:cs typeface="Calibri" panose="020F0502020204030204" charset="0"/>
              <a:sym typeface="+mn-ea"/>
            </a:endParaRPr>
          </a:p>
          <a:p>
            <a:pPr marL="285750" indent="-285750" algn="just">
              <a:buFont typeface="Arial" panose="020B0604020202020204" pitchFamily="34" charset="0"/>
              <a:buChar char="•"/>
            </a:pPr>
            <a:r>
              <a:rPr lang="en-US" altLang="zh-CN" sz="1500" b="1" kern="0" spc="60" dirty="0">
                <a:solidFill>
                  <a:prstClr val="black">
                    <a:alpha val="100000"/>
                  </a:prstClr>
                </a:solidFill>
                <a:latin typeface="Calibri" panose="020F0502020204030204" charset="0"/>
                <a:ea typeface="宋体" panose="02010600030101010101" pitchFamily="2" charset="-122"/>
                <a:cs typeface="Calibri" panose="020F0502020204030204" charset="0"/>
                <a:sym typeface="+mn-ea"/>
              </a:rPr>
              <a:t>Clear on Demand (Waste, Odor, and Supply Management): </a:t>
            </a:r>
            <a:r>
              <a:rPr lang="en-US" altLang="zh-CN" sz="1500" kern="0" spc="60" dirty="0">
                <a:solidFill>
                  <a:prstClr val="black">
                    <a:alpha val="100000"/>
                  </a:prstClr>
                </a:solidFill>
                <a:latin typeface="Calibri" panose="020F0502020204030204" charset="0"/>
                <a:ea typeface="宋体" panose="02010600030101010101" pitchFamily="2" charset="-122"/>
                <a:cs typeface="Calibri" panose="020F0502020204030204" charset="0"/>
                <a:sym typeface="+mn-ea"/>
              </a:rPr>
              <a:t>Sensors detect when trash bins are full, monitor odor levels (gas detection), and check paper towel supply.</a:t>
            </a:r>
          </a:p>
          <a:p>
            <a:pPr marL="285750" indent="-285750" algn="just">
              <a:buFont typeface="Arial" panose="020B0604020202020204" pitchFamily="34" charset="0"/>
              <a:buChar char="•"/>
            </a:pPr>
            <a:endParaRPr lang="en-US" altLang="zh-CN" sz="1500" kern="0" spc="60" dirty="0">
              <a:solidFill>
                <a:prstClr val="black">
                  <a:alpha val="100000"/>
                </a:prstClr>
              </a:solidFill>
              <a:latin typeface="Calibri" panose="020F0502020204030204" charset="0"/>
              <a:ea typeface="宋体" panose="02010600030101010101" pitchFamily="2" charset="-122"/>
              <a:cs typeface="Calibri" panose="020F0502020204030204" charset="0"/>
              <a:sym typeface="+mn-ea"/>
            </a:endParaRPr>
          </a:p>
          <a:p>
            <a:pPr marL="285750" indent="-285750" algn="just">
              <a:buFont typeface="Arial" panose="020B0604020202020204" pitchFamily="34" charset="0"/>
              <a:buChar char="•"/>
            </a:pPr>
            <a:r>
              <a:rPr lang="en-US" altLang="zh-CN" sz="1500" b="1" kern="0" spc="60" dirty="0">
                <a:solidFill>
                  <a:prstClr val="black">
                    <a:alpha val="100000"/>
                  </a:prstClr>
                </a:solidFill>
                <a:latin typeface="Calibri" panose="020F0502020204030204" charset="0"/>
                <a:ea typeface="宋体" panose="02010600030101010101" pitchFamily="2" charset="-122"/>
                <a:cs typeface="Calibri" panose="020F0502020204030204" charset="0"/>
                <a:sym typeface="+mn-ea"/>
              </a:rPr>
              <a:t>Emergency Sensors: </a:t>
            </a:r>
            <a:r>
              <a:rPr lang="en-US" altLang="zh-CN" sz="1500" kern="0" spc="60" dirty="0">
                <a:solidFill>
                  <a:prstClr val="black">
                    <a:alpha val="100000"/>
                  </a:prstClr>
                </a:solidFill>
                <a:latin typeface="Calibri" panose="020F0502020204030204" charset="0"/>
                <a:ea typeface="宋体" panose="02010600030101010101" pitchFamily="2" charset="-122"/>
                <a:cs typeface="Calibri" panose="020F0502020204030204" charset="0"/>
                <a:sym typeface="+mn-ea"/>
              </a:rPr>
              <a:t>Emergency buttons and water leakage sensors ensure safety and prompt response to critical situations.</a:t>
            </a:r>
          </a:p>
        </p:txBody>
      </p:sp>
      <p:sp>
        <p:nvSpPr>
          <p:cNvPr id="30"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p:nvPr>
            <p:custDataLst>
              <p:tags r:id="rId2"/>
            </p:custDataLst>
          </p:nvPr>
        </p:nvSpPr>
        <p:spPr>
          <a:xfrm>
            <a:off x="922655" y="3929380"/>
            <a:ext cx="1043305" cy="245745"/>
          </a:xfrm>
          <a:prstGeom prst="rect">
            <a:avLst/>
          </a:prstGeom>
          <a:noFill/>
          <a:ln w="0" cap="flat">
            <a:noFill/>
            <a:prstDash val="solid"/>
            <a:miter lim="0"/>
          </a:ln>
        </p:spPr>
        <p:txBody>
          <a:bodyPr vert="horz" wrap="square" lIns="0" tIns="0" rIns="0" bIns="0" rtlCol="0" anchor="t" anchorCtr="0">
            <a:noAutofit/>
          </a:bodyPr>
          <a:lstStyle/>
          <a:p>
            <a:pPr marL="12700" algn="just" eaLnBrk="0">
              <a:lnSpc>
                <a:spcPct val="95000"/>
              </a:lnSpc>
            </a:pPr>
            <a:r>
              <a:rPr lang="en-US" sz="2000" b="1" kern="0" spc="-20" dirty="0">
                <a:solidFill>
                  <a:srgbClr val="235FA5">
                    <a:alpha val="100000"/>
                  </a:srgbClr>
                </a:solidFill>
                <a:latin typeface="Calibri" panose="020F0502020204030204" charset="0"/>
                <a:ea typeface="宋体" panose="02010600030101010101" pitchFamily="2" charset="-122"/>
                <a:cs typeface="Calibri" panose="020F0502020204030204" charset="0"/>
                <a:sym typeface="+mn-ea"/>
              </a:rPr>
              <a:t>Benefits</a:t>
            </a:r>
            <a:endParaRPr sz="2000" b="1" kern="0" spc="-40" dirty="0">
              <a:solidFill>
                <a:prstClr val="black">
                  <a:alpha val="100000"/>
                </a:prstClr>
              </a:solidFill>
              <a:latin typeface="Calibri" panose="020F0502020204030204" charset="0"/>
              <a:ea typeface="宋体" panose="02010600030101010101" pitchFamily="2" charset="-122"/>
              <a:cs typeface="Calibri" panose="020F0502020204030204" charset="0"/>
              <a:sym typeface="+mn-ea"/>
            </a:endParaRPr>
          </a:p>
        </p:txBody>
      </p:sp>
      <p:sp>
        <p:nvSpPr>
          <p:cNvPr id="6" name="文本框 5"/>
          <p:cNvSpPr txBox="1"/>
          <p:nvPr/>
        </p:nvSpPr>
        <p:spPr>
          <a:xfrm>
            <a:off x="607060" y="4318000"/>
            <a:ext cx="7129780" cy="2399665"/>
          </a:xfrm>
          <a:prstGeom prst="rect">
            <a:avLst/>
          </a:prstGeom>
          <a:noFill/>
        </p:spPr>
        <p:txBody>
          <a:bodyPr wrap="square" rtlCol="0" anchor="t">
            <a:spAutoFit/>
          </a:bodyPr>
          <a:lstStyle/>
          <a:p>
            <a:pPr marL="285750" indent="-285750" algn="just">
              <a:buFont typeface="Arial" panose="020B0604020202020204" pitchFamily="34" charset="0"/>
              <a:buChar char="•"/>
            </a:pPr>
            <a:r>
              <a:rPr lang="en-US" altLang="zh-CN" sz="1500" b="1" kern="0" spc="60" dirty="0">
                <a:solidFill>
                  <a:prstClr val="black">
                    <a:alpha val="100000"/>
                  </a:prstClr>
                </a:solidFill>
                <a:latin typeface="Calibri" panose="020F0502020204030204" charset="0"/>
                <a:ea typeface="宋体" panose="02010600030101010101" pitchFamily="2" charset="-122"/>
                <a:cs typeface="Calibri" panose="020F0502020204030204" charset="0"/>
                <a:sym typeface="Arial" panose="020B0604020202020204" pitchFamily="34" charset="0"/>
              </a:rPr>
              <a:t>Reduces the need for staff </a:t>
            </a:r>
            <a:r>
              <a:rPr lang="en-US" altLang="zh-CN" sz="1500" kern="0" spc="60" dirty="0">
                <a:solidFill>
                  <a:prstClr val="black">
                    <a:alpha val="100000"/>
                  </a:prstClr>
                </a:solidFill>
                <a:latin typeface="Calibri" panose="020F0502020204030204" charset="0"/>
                <a:ea typeface="宋体" panose="02010600030101010101" pitchFamily="2" charset="-122"/>
                <a:cs typeface="Calibri" panose="020F0502020204030204" charset="0"/>
                <a:sym typeface="Arial" panose="020B0604020202020204" pitchFamily="34" charset="0"/>
              </a:rPr>
              <a:t>to manually check restroom availability, saving time and labor costs while enhancing user convenience and flow management.</a:t>
            </a:r>
          </a:p>
          <a:p>
            <a:pPr marL="285750" indent="-285750" algn="just">
              <a:buFont typeface="Arial" panose="020B0604020202020204" pitchFamily="34" charset="0"/>
              <a:buChar char="•"/>
            </a:pPr>
            <a:endParaRPr lang="en-US" altLang="zh-CN" sz="1500" kern="0" spc="60" dirty="0">
              <a:solidFill>
                <a:prstClr val="black">
                  <a:alpha val="100000"/>
                </a:prstClr>
              </a:solidFill>
              <a:latin typeface="Calibri" panose="020F0502020204030204" charset="0"/>
              <a:ea typeface="宋体" panose="02010600030101010101" pitchFamily="2" charset="-122"/>
              <a:cs typeface="Calibri" panose="020F0502020204030204" charset="0"/>
              <a:sym typeface="Arial" panose="020B0604020202020204" pitchFamily="34" charset="0"/>
            </a:endParaRPr>
          </a:p>
          <a:p>
            <a:pPr marL="285750" indent="-285750" algn="just">
              <a:buFont typeface="Arial" panose="020B0604020202020204" pitchFamily="34" charset="0"/>
              <a:buChar char="•"/>
            </a:pPr>
            <a:r>
              <a:rPr lang="en-US" altLang="zh-CN" sz="1500" kern="0" spc="60" dirty="0">
                <a:solidFill>
                  <a:prstClr val="black">
                    <a:alpha val="100000"/>
                  </a:prstClr>
                </a:solidFill>
                <a:latin typeface="Calibri" panose="020F0502020204030204" charset="0"/>
                <a:ea typeface="宋体" panose="02010600030101010101" pitchFamily="2" charset="-122"/>
                <a:cs typeface="Calibri" panose="020F0502020204030204" charset="0"/>
                <a:sym typeface="Arial" panose="020B0604020202020204" pitchFamily="34" charset="0"/>
              </a:rPr>
              <a:t>Waste and odor detection, and ensures paper towel supply is replenished as needed, reducing manual oversight, improving hygiene, and cutting labor costs associated with frequent inspections.</a:t>
            </a:r>
          </a:p>
          <a:p>
            <a:pPr marL="285750" indent="-285750" algn="just">
              <a:buFont typeface="Arial" panose="020B0604020202020204" pitchFamily="34" charset="0"/>
              <a:buChar char="•"/>
            </a:pPr>
            <a:endParaRPr lang="en-US" altLang="zh-CN" sz="1500" kern="0" spc="60" dirty="0">
              <a:solidFill>
                <a:prstClr val="black">
                  <a:alpha val="100000"/>
                </a:prstClr>
              </a:solidFill>
              <a:latin typeface="Calibri" panose="020F0502020204030204" charset="0"/>
              <a:ea typeface="宋体" panose="02010600030101010101" pitchFamily="2" charset="-122"/>
              <a:cs typeface="Calibri" panose="020F0502020204030204" charset="0"/>
              <a:sym typeface="Arial" panose="020B0604020202020204" pitchFamily="34" charset="0"/>
            </a:endParaRPr>
          </a:p>
          <a:p>
            <a:pPr marL="285750" indent="-285750" algn="just">
              <a:buFont typeface="Arial" panose="020B0604020202020204" pitchFamily="34" charset="0"/>
              <a:buChar char="•"/>
            </a:pPr>
            <a:r>
              <a:rPr lang="en-US" altLang="zh-CN" sz="1500" kern="0" spc="60" dirty="0">
                <a:solidFill>
                  <a:prstClr val="black">
                    <a:alpha val="100000"/>
                  </a:prstClr>
                </a:solidFill>
                <a:latin typeface="Calibri" panose="020F0502020204030204" charset="0"/>
                <a:ea typeface="宋体" panose="02010600030101010101" pitchFamily="2" charset="-122"/>
                <a:cs typeface="Calibri" panose="020F0502020204030204" charset="0"/>
                <a:sym typeface="Arial" panose="020B0604020202020204" pitchFamily="34" charset="0"/>
              </a:rPr>
              <a:t>Provides immediate alerts for emergencies like leaks or safety concerns, minimizing the need for constant staff monitoring, ensuring quicker responses, and reducing the potential for costly damage or safety issues.</a:t>
            </a:r>
          </a:p>
        </p:txBody>
      </p:sp>
      <p:pic>
        <p:nvPicPr>
          <p:cNvPr id="101" name="图片 100"/>
          <p:cNvPicPr/>
          <p:nvPr/>
        </p:nvPicPr>
        <p:blipFill>
          <a:blip r:embed="rId8">
            <a:alphaModFix amt="30000"/>
          </a:blip>
          <a:stretch>
            <a:fillRect/>
          </a:stretch>
        </p:blipFill>
        <p:spPr>
          <a:xfrm>
            <a:off x="8543290" y="0"/>
            <a:ext cx="3875405" cy="6857365"/>
          </a:xfrm>
          <a:prstGeom prst="rect">
            <a:avLst/>
          </a:prstGeom>
          <a:noFill/>
          <a:ln w="9525">
            <a:noFill/>
          </a:ln>
        </p:spPr>
      </p:pic>
    </p:spTree>
    <p:extLst>
      <p:ext uri="{BB962C8B-B14F-4D97-AF65-F5344CB8AC3E}">
        <p14:creationId xmlns:p14="http://schemas.microsoft.com/office/powerpoint/2010/main" val="3664762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标题 14"/>
          <p:cNvSpPr>
            <a:spLocks noGrp="1"/>
          </p:cNvSpPr>
          <p:nvPr>
            <p:custDataLst>
              <p:tags r:id="rId2"/>
            </p:custDataLst>
          </p:nvPr>
        </p:nvSpPr>
        <p:spPr>
          <a:xfrm>
            <a:off x="-418465" y="418465"/>
            <a:ext cx="12191365" cy="454660"/>
          </a:xfrm>
          <a:prstGeom prst="rect">
            <a:avLst/>
          </a:prstGeom>
        </p:spPr>
        <p:txBody>
          <a:bodyPr vert="horz" lIns="0" tIns="0" rIns="0" bIns="0" rtlCol="0" anchor="t" anchorCtr="0"/>
          <a:lstStyle>
            <a:lvl1pPr algn="ctr" defTabSz="914400" rtl="0" eaLnBrk="1" fontAlgn="auto" latinLnBrk="0" hangingPunct="1">
              <a:lnSpc>
                <a:spcPct val="100000"/>
              </a:lnSpc>
              <a:spcBef>
                <a:spcPct val="0"/>
              </a:spcBef>
              <a:buNone/>
              <a:defRPr sz="6000" b="1" u="none" strike="noStrike" kern="1200" cap="none" spc="300" normalizeH="0" baseline="0">
                <a:solidFill>
                  <a:schemeClr val="tx1">
                    <a:lumMod val="85000"/>
                    <a:lumOff val="15000"/>
                  </a:schemeClr>
                </a:solidFill>
                <a:uFillTx/>
                <a:latin typeface="+mj-lt"/>
                <a:ea typeface="+mj-ea"/>
                <a:cs typeface="+mj-cs"/>
              </a:defRPr>
            </a:lvl1pPr>
          </a:lstStyle>
          <a:p>
            <a:pPr>
              <a:lnSpc>
                <a:spcPct val="90000"/>
              </a:lnSpc>
            </a:pPr>
            <a:r>
              <a:rPr lang="en-US" altLang="zh-CN" sz="3600" cap="all" spc="-50" dirty="0">
                <a:solidFill>
                  <a:srgbClr val="235FA5"/>
                </a:solidFill>
                <a:ea typeface="Istok Web" panose="020F0603030403020204" charset="0"/>
                <a:cs typeface="+mj-lt"/>
                <a:sym typeface="Istok Web" panose="020F0603030403020204" charset="0"/>
              </a:rPr>
              <a:t> occupancy AND COUNTER detection</a:t>
            </a:r>
            <a:endParaRPr lang="en-US" altLang="zh-CN" sz="2800" cap="all" spc="-50" dirty="0">
              <a:solidFill>
                <a:srgbClr val="235FA5"/>
              </a:solidFill>
              <a:ea typeface="Istok Web" panose="020F0603030403020204" charset="0"/>
              <a:cs typeface="+mj-lt"/>
              <a:sym typeface="Istok Web" panose="020F0603030403020204" charset="0"/>
            </a:endParaRPr>
          </a:p>
        </p:txBody>
      </p:sp>
      <p:pic>
        <p:nvPicPr>
          <p:cNvPr id="52" name="图片 51" descr="新LOGO-彩色"/>
          <p:cNvPicPr>
            <a:picLocks noChangeAspect="1"/>
          </p:cNvPicPr>
          <p:nvPr>
            <p:custDataLst>
              <p:tags r:id="rId3"/>
            </p:custDataLst>
          </p:nvPr>
        </p:nvPicPr>
        <p:blipFill>
          <a:blip r:embed="rId30"/>
          <a:stretch>
            <a:fillRect/>
          </a:stretch>
        </p:blipFill>
        <p:spPr>
          <a:xfrm>
            <a:off x="10418445" y="390525"/>
            <a:ext cx="1325245" cy="364490"/>
          </a:xfrm>
          <a:prstGeom prst="rect">
            <a:avLst/>
          </a:prstGeom>
        </p:spPr>
      </p:pic>
      <p:sp>
        <p:nvSpPr>
          <p:cNvPr id="86" name="文本框 85"/>
          <p:cNvSpPr txBox="1"/>
          <p:nvPr/>
        </p:nvSpPr>
        <p:spPr>
          <a:xfrm>
            <a:off x="7433945" y="4419600"/>
            <a:ext cx="1679575" cy="337185"/>
          </a:xfrm>
          <a:prstGeom prst="rect">
            <a:avLst/>
          </a:prstGeom>
          <a:noFill/>
        </p:spPr>
        <p:txBody>
          <a:bodyPr wrap="square" rtlCol="0">
            <a:spAutoFit/>
          </a:bodyPr>
          <a:lstStyle/>
          <a:p>
            <a:pPr algn="ctr">
              <a:defRPr/>
            </a:pPr>
            <a:r>
              <a:rPr kumimoji="1" lang="en-US" altLang="zh-CN" sz="1600" b="1" kern="0" dirty="0">
                <a:solidFill>
                  <a:prstClr val="white"/>
                </a:solidFill>
                <a:cs typeface="Roboto" charset="0"/>
                <a:sym typeface="Arial" panose="020B0604020202020204" pitchFamily="34" charset="0"/>
              </a:rPr>
              <a:t>Aplications</a:t>
            </a:r>
          </a:p>
        </p:txBody>
      </p:sp>
      <p:sp>
        <p:nvSpPr>
          <p:cNvPr id="37" name="TextBox 8"/>
          <p:cNvSpPr txBox="1"/>
          <p:nvPr>
            <p:custDataLst>
              <p:tags r:id="rId4"/>
            </p:custDataLst>
          </p:nvPr>
        </p:nvSpPr>
        <p:spPr>
          <a:xfrm>
            <a:off x="8343900" y="3429000"/>
            <a:ext cx="3761740" cy="1047750"/>
          </a:xfrm>
          <a:prstGeom prst="rect">
            <a:avLst/>
          </a:prstGeom>
          <a:noFill/>
          <a:effectLst/>
        </p:spPr>
        <p:txBody>
          <a:bodyPr wrap="square" lIns="0" tIns="0" rIns="0" bIns="0" rtlCol="0" anchor="ctr">
            <a:noAutofit/>
          </a:bodyPr>
          <a:lstStyle>
            <a:defPPr>
              <a:defRPr lang="zh-CN"/>
            </a:defPPr>
            <a:lvl1pPr algn="ctr">
              <a:defRPr sz="6000" b="1" spc="200">
                <a:blipFill>
                  <a:blip r:embed="rId31"/>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lnSpc>
                <a:spcPct val="130000"/>
              </a:lnSpc>
              <a:buFont typeface="Arial" panose="020B0604020202020204" pitchFamily="34" charset="0"/>
              <a:buNone/>
            </a:pPr>
            <a:r>
              <a:rPr lang="en-US" altLang="zh-CN" sz="1200" b="0" kern="0" spc="0" dirty="0">
                <a:solidFill>
                  <a:srgbClr val="7F7F7F"/>
                </a:solidFill>
                <a:effectLst/>
                <a:latin typeface="Roboto"/>
                <a:ea typeface="Istok Web" panose="020F0603030403020204" charset="0"/>
                <a:cs typeface="+mn-lt"/>
                <a:sym typeface="Arial" panose="020B0604020202020204" pitchFamily="34" charset="0"/>
              </a:rPr>
              <a:t>Check the occupancy of each cubicle to help figure out using frequency of them. </a:t>
            </a:r>
          </a:p>
        </p:txBody>
      </p:sp>
      <p:sp>
        <p:nvSpPr>
          <p:cNvPr id="2" name="文本框 1"/>
          <p:cNvSpPr txBox="1"/>
          <p:nvPr>
            <p:custDataLst>
              <p:tags r:id="rId5"/>
            </p:custDataLst>
          </p:nvPr>
        </p:nvSpPr>
        <p:spPr>
          <a:xfrm>
            <a:off x="8850630" y="1343660"/>
            <a:ext cx="3659505" cy="306705"/>
          </a:xfrm>
          <a:prstGeom prst="rect">
            <a:avLst/>
          </a:prstGeom>
          <a:noFill/>
        </p:spPr>
        <p:txBody>
          <a:bodyPr wrap="square" rtlCol="0">
            <a:spAutoFit/>
          </a:bodyPr>
          <a:lstStyle/>
          <a:p>
            <a:r>
              <a:rPr lang="en-US" altLang="zh-CN" sz="1400" b="1">
                <a:solidFill>
                  <a:srgbClr val="235FA5"/>
                </a:solidFill>
                <a:cs typeface="+mj-lt"/>
                <a:sym typeface="Times New Roman" panose="02020603050405020304" charset="0"/>
              </a:rPr>
              <a:t>Magnetic Contact Switch</a:t>
            </a:r>
            <a:r>
              <a:rPr lang="en-US" altLang="zh-CN" sz="1400" b="1">
                <a:solidFill>
                  <a:srgbClr val="235FA5"/>
                </a:solidFill>
                <a:cs typeface="+mj-lt"/>
                <a:sym typeface="+mn-ea"/>
              </a:rPr>
              <a:t>-WS301</a:t>
            </a:r>
          </a:p>
        </p:txBody>
      </p:sp>
      <p:pic>
        <p:nvPicPr>
          <p:cNvPr id="29" name="图片 28" descr="C:\Users\Administrator\Downloads\shutterstock_1875171043.jpgshutterstock_1875171043"/>
          <p:cNvPicPr>
            <a:picLocks noChangeAspect="1"/>
          </p:cNvPicPr>
          <p:nvPr>
            <p:custDataLst>
              <p:tags r:id="rId6"/>
            </p:custDataLst>
          </p:nvPr>
        </p:nvPicPr>
        <p:blipFill>
          <a:blip r:embed="rId32"/>
          <a:srcRect/>
          <a:stretch>
            <a:fillRect/>
          </a:stretch>
        </p:blipFill>
        <p:spPr>
          <a:xfrm flipH="1">
            <a:off x="8343265" y="1690370"/>
            <a:ext cx="3512820" cy="1961515"/>
          </a:xfrm>
          <a:prstGeom prst="roundRect">
            <a:avLst>
              <a:gd name="adj" fmla="val 9398"/>
            </a:avLst>
          </a:prstGeom>
        </p:spPr>
      </p:pic>
      <p:cxnSp>
        <p:nvCxnSpPr>
          <p:cNvPr id="28" name="直接连接符 27"/>
          <p:cNvCxnSpPr>
            <a:endCxn id="7" idx="1"/>
          </p:cNvCxnSpPr>
          <p:nvPr>
            <p:custDataLst>
              <p:tags r:id="rId7"/>
            </p:custDataLst>
          </p:nvPr>
        </p:nvCxnSpPr>
        <p:spPr>
          <a:xfrm>
            <a:off x="8850630" y="2106930"/>
            <a:ext cx="1396365" cy="619760"/>
          </a:xfrm>
          <a:prstGeom prst="line">
            <a:avLst/>
          </a:prstGeom>
          <a:ln w="12700" cmpd="sng">
            <a:solidFill>
              <a:srgbClr val="2A8BFF"/>
            </a:solidFill>
            <a:prstDash val="dash"/>
          </a:ln>
        </p:spPr>
        <p:style>
          <a:lnRef idx="1">
            <a:schemeClr val="accent1"/>
          </a:lnRef>
          <a:fillRef idx="0">
            <a:schemeClr val="accent1"/>
          </a:fillRef>
          <a:effectRef idx="0">
            <a:schemeClr val="accent1"/>
          </a:effectRef>
          <a:fontRef idx="minor">
            <a:schemeClr val="tx1"/>
          </a:fontRef>
        </p:style>
      </p:cxnSp>
      <p:grpSp>
        <p:nvGrpSpPr>
          <p:cNvPr id="4" name="组合 3"/>
          <p:cNvGrpSpPr/>
          <p:nvPr>
            <p:custDataLst>
              <p:tags r:id="rId8"/>
            </p:custDataLst>
          </p:nvPr>
        </p:nvGrpSpPr>
        <p:grpSpPr>
          <a:xfrm>
            <a:off x="10196830" y="2676525"/>
            <a:ext cx="199390" cy="199390"/>
            <a:chOff x="7453" y="1747"/>
            <a:chExt cx="314" cy="314"/>
          </a:xfrm>
        </p:grpSpPr>
        <p:sp>
          <p:nvSpPr>
            <p:cNvPr id="31" name="泪滴形 30"/>
            <p:cNvSpPr/>
            <p:nvPr>
              <p:custDataLst>
                <p:tags r:id="rId26"/>
              </p:custDataLst>
            </p:nvPr>
          </p:nvSpPr>
          <p:spPr>
            <a:xfrm rot="8100000">
              <a:off x="7453" y="1747"/>
              <a:ext cx="315" cy="315"/>
            </a:xfrm>
            <a:prstGeom prst="teardrop">
              <a:avLst/>
            </a:prstGeom>
            <a:solidFill>
              <a:srgbClr val="469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sp>
          <p:nvSpPr>
            <p:cNvPr id="7" name="椭圆 6"/>
            <p:cNvSpPr/>
            <p:nvPr>
              <p:custDataLst>
                <p:tags r:id="rId27"/>
              </p:custDataLst>
            </p:nvPr>
          </p:nvSpPr>
          <p:spPr>
            <a:xfrm>
              <a:off x="7500" y="1794"/>
              <a:ext cx="221" cy="2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grpSp>
      <p:grpSp>
        <p:nvGrpSpPr>
          <p:cNvPr id="6" name="组合 5"/>
          <p:cNvGrpSpPr/>
          <p:nvPr>
            <p:custDataLst>
              <p:tags r:id="rId9"/>
            </p:custDataLst>
          </p:nvPr>
        </p:nvGrpSpPr>
        <p:grpSpPr>
          <a:xfrm>
            <a:off x="7990205" y="1363345"/>
            <a:ext cx="1219200" cy="1219200"/>
            <a:chOff x="1262" y="2521"/>
            <a:chExt cx="1920" cy="1920"/>
          </a:xfrm>
        </p:grpSpPr>
        <p:sp>
          <p:nvSpPr>
            <p:cNvPr id="9" name="椭圆 8"/>
            <p:cNvSpPr/>
            <p:nvPr>
              <p:custDataLst>
                <p:tags r:id="rId24"/>
              </p:custDataLst>
            </p:nvPr>
          </p:nvSpPr>
          <p:spPr>
            <a:xfrm>
              <a:off x="1262" y="2521"/>
              <a:ext cx="1920" cy="1920"/>
            </a:xfrm>
            <a:prstGeom prst="ellipse">
              <a:avLst/>
            </a:prstGeom>
            <a:solidFill>
              <a:schemeClr val="bg1"/>
            </a:solidFill>
            <a:ln w="28575" cmpd="sng">
              <a:solidFill>
                <a:srgbClr val="2A8BFF">
                  <a:alpha val="47000"/>
                </a:srgbClr>
              </a:solidFill>
              <a:prstDash val="solid"/>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pic>
          <p:nvPicPr>
            <p:cNvPr id="100" name="图片 99"/>
            <p:cNvPicPr>
              <a:picLocks noChangeAspect="1"/>
            </p:cNvPicPr>
            <p:nvPr>
              <p:custDataLst>
                <p:tags r:id="rId25"/>
              </p:custDataLst>
            </p:nvPr>
          </p:nvPicPr>
          <p:blipFill>
            <a:blip r:embed="rId33"/>
            <a:stretch>
              <a:fillRect/>
            </a:stretch>
          </p:blipFill>
          <p:spPr>
            <a:xfrm>
              <a:off x="1356" y="2865"/>
              <a:ext cx="1223" cy="1205"/>
            </a:xfrm>
            <a:prstGeom prst="rect">
              <a:avLst/>
            </a:prstGeom>
            <a:noFill/>
            <a:ln w="9525">
              <a:noFill/>
            </a:ln>
          </p:spPr>
        </p:pic>
      </p:grpSp>
      <p:sp>
        <p:nvSpPr>
          <p:cNvPr id="21" name="文本框 20"/>
          <p:cNvSpPr txBox="1"/>
          <p:nvPr>
            <p:custDataLst>
              <p:tags r:id="rId10"/>
            </p:custDataLst>
          </p:nvPr>
        </p:nvSpPr>
        <p:spPr>
          <a:xfrm>
            <a:off x="8343900" y="4246880"/>
            <a:ext cx="3801745" cy="2282190"/>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nchor="ctr" anchorCtr="0">
            <a:noAutofit/>
          </a:bodyPr>
          <a:lstStyle/>
          <a:p>
            <a:pPr marL="171450" indent="-171450">
              <a:lnSpc>
                <a:spcPct val="120000"/>
              </a:lnSpc>
              <a:buFont typeface="Arial" panose="020B0604020202020204" pitchFamily="34" charset="0"/>
              <a:buChar char="•"/>
            </a:pPr>
            <a:r>
              <a:rPr lang="en-US" altLang="zh-CN" sz="1400" b="1" dirty="0">
                <a:solidFill>
                  <a:srgbClr val="2B66AA"/>
                </a:solidFill>
                <a:ea typeface="微软雅黑" panose="020B0503020204020204" charset="-122"/>
                <a:cs typeface="+mn-lt"/>
              </a:rPr>
              <a:t>Instant</a:t>
            </a:r>
            <a:r>
              <a:rPr lang="zh-CN" altLang="en-US" sz="1400" b="1" dirty="0">
                <a:solidFill>
                  <a:srgbClr val="2B66AA"/>
                </a:solidFill>
                <a:ea typeface="微软雅黑" panose="020B0503020204020204" charset="-122"/>
                <a:cs typeface="+mn-lt"/>
              </a:rPr>
              <a:t> trigger and report</a:t>
            </a:r>
          </a:p>
          <a:p>
            <a:pPr marL="171450" indent="-171450">
              <a:lnSpc>
                <a:spcPct val="120000"/>
              </a:lnSpc>
              <a:buFont typeface="Arial" panose="020B0604020202020204" pitchFamily="34" charset="0"/>
              <a:buChar char="•"/>
            </a:pPr>
            <a:r>
              <a:rPr lang="zh-CN" altLang="en-US" sz="1400" b="1" dirty="0">
                <a:solidFill>
                  <a:srgbClr val="2B66AA"/>
                </a:solidFill>
                <a:ea typeface="微软雅黑" panose="020B0503020204020204" charset="-122"/>
                <a:cs typeface="+mn-lt"/>
              </a:rPr>
              <a:t>Exquisite design, minimal size</a:t>
            </a:r>
          </a:p>
          <a:p>
            <a:pPr marL="171450" indent="-171450">
              <a:lnSpc>
                <a:spcPct val="120000"/>
              </a:lnSpc>
              <a:buFont typeface="Arial" panose="020B0604020202020204" pitchFamily="34" charset="0"/>
              <a:buChar char="•"/>
            </a:pPr>
            <a:r>
              <a:rPr sz="1400" dirty="0">
                <a:solidFill>
                  <a:prstClr val="black"/>
                </a:solidFill>
                <a:cs typeface="+mn-lt"/>
                <a:sym typeface="Arial" panose="020B0604020202020204" pitchFamily="34" charset="0"/>
              </a:rPr>
              <a:t>Easy to install and maintain with </a:t>
            </a:r>
            <a:r>
              <a:rPr lang="zh-CN" altLang="en-US" sz="1400" b="1" dirty="0">
                <a:solidFill>
                  <a:srgbClr val="2B66AA"/>
                </a:solidFill>
                <a:ea typeface="微软雅黑" panose="020B0503020204020204" charset="-122"/>
                <a:cs typeface="+mn-lt"/>
                <a:sym typeface="Arial" panose="020B0604020202020204" pitchFamily="34" charset="0"/>
              </a:rPr>
              <a:t>wireless</a:t>
            </a:r>
            <a:r>
              <a:rPr lang="zh-CN" altLang="en-US" sz="1400" dirty="0">
                <a:solidFill>
                  <a:prstClr val="black">
                    <a:lumMod val="85000"/>
                    <a:lumOff val="15000"/>
                  </a:prstClr>
                </a:solidFill>
                <a:ea typeface="微软雅黑" panose="020B0503020204020204" charset="-122"/>
                <a:cs typeface="+mn-lt"/>
                <a:sym typeface="Arial" panose="020B0604020202020204" pitchFamily="34" charset="0"/>
              </a:rPr>
              <a:t> connection and </a:t>
            </a:r>
            <a:r>
              <a:rPr lang="en-US" altLang="zh-CN" sz="1400" dirty="0">
                <a:solidFill>
                  <a:prstClr val="black">
                    <a:lumMod val="85000"/>
                    <a:lumOff val="15000"/>
                  </a:prstClr>
                </a:solidFill>
                <a:ea typeface="微软雅黑" panose="020B0503020204020204" charset="-122"/>
                <a:cs typeface="+mn-lt"/>
                <a:sym typeface="Arial" panose="020B0604020202020204" pitchFamily="34" charset="0"/>
              </a:rPr>
              <a:t>more than</a:t>
            </a:r>
            <a:r>
              <a:rPr lang="zh-CN" altLang="en-US" sz="1400" dirty="0">
                <a:solidFill>
                  <a:prstClr val="black">
                    <a:lumMod val="85000"/>
                    <a:lumOff val="15000"/>
                  </a:prstClr>
                </a:solidFill>
                <a:ea typeface="微软雅黑" panose="020B0503020204020204" charset="-122"/>
                <a:cs typeface="+mn-lt"/>
                <a:sym typeface="Arial" panose="020B0604020202020204" pitchFamily="34" charset="0"/>
              </a:rPr>
              <a:t> </a:t>
            </a:r>
            <a:r>
              <a:rPr lang="zh-CN" altLang="en-US" sz="1400" b="1" dirty="0">
                <a:solidFill>
                  <a:srgbClr val="2B66AA"/>
                </a:solidFill>
                <a:ea typeface="微软雅黑" panose="020B0503020204020204" charset="-122"/>
                <a:cs typeface="+mn-lt"/>
                <a:sym typeface="Arial" panose="020B0604020202020204" pitchFamily="34" charset="0"/>
              </a:rPr>
              <a:t>5 years </a:t>
            </a:r>
            <a:r>
              <a:rPr lang="zh-CN" altLang="en-US" sz="1400" dirty="0">
                <a:solidFill>
                  <a:prstClr val="black">
                    <a:lumMod val="85000"/>
                    <a:lumOff val="15000"/>
                  </a:prstClr>
                </a:solidFill>
                <a:ea typeface="微软雅黑" panose="020B0503020204020204" charset="-122"/>
                <a:cs typeface="+mn-lt"/>
                <a:sym typeface="Arial" panose="020B0604020202020204" pitchFamily="34" charset="0"/>
              </a:rPr>
              <a:t>of battery life and the mobile </a:t>
            </a:r>
            <a:r>
              <a:rPr lang="zh-CN" altLang="en-US" sz="1400" b="1" dirty="0">
                <a:solidFill>
                  <a:srgbClr val="2B66AA"/>
                </a:solidFill>
                <a:ea typeface="微软雅黑" panose="020B0503020204020204" charset="-122"/>
                <a:cs typeface="+mn-lt"/>
                <a:sym typeface="Arial" panose="020B0604020202020204" pitchFamily="34" charset="0"/>
              </a:rPr>
              <a:t>NFC</a:t>
            </a:r>
          </a:p>
          <a:p>
            <a:pPr marL="171450" indent="-171450">
              <a:lnSpc>
                <a:spcPct val="120000"/>
              </a:lnSpc>
              <a:buFont typeface="Arial" panose="020B0604020202020204" pitchFamily="34" charset="0"/>
              <a:buChar char="•"/>
            </a:pPr>
            <a:r>
              <a:rPr lang="en-US" altLang="zh-CN" sz="1400" dirty="0">
                <a:solidFill>
                  <a:prstClr val="black">
                    <a:lumMod val="85000"/>
                    <a:lumOff val="15000"/>
                  </a:prstClr>
                </a:solidFill>
                <a:ea typeface="微软雅黑" panose="020B0503020204020204" charset="-122"/>
                <a:cs typeface="+mn-lt"/>
              </a:rPr>
              <a:t>Anti-</a:t>
            </a:r>
            <a:r>
              <a:rPr lang="zh-CN" altLang="en-US" sz="1400" b="1" dirty="0">
                <a:solidFill>
                  <a:srgbClr val="2B66AA"/>
                </a:solidFill>
                <a:ea typeface="微软雅黑" panose="020B0503020204020204" charset="-122"/>
                <a:cs typeface="+mn-lt"/>
              </a:rPr>
              <a:t>disassembly </a:t>
            </a:r>
            <a:r>
              <a:rPr lang="zh-CN" altLang="en-US" sz="1400" dirty="0">
                <a:solidFill>
                  <a:prstClr val="black">
                    <a:lumMod val="85000"/>
                    <a:lumOff val="15000"/>
                  </a:prstClr>
                </a:solidFill>
                <a:ea typeface="微软雅黑" panose="020B0503020204020204" charset="-122"/>
                <a:cs typeface="+mn-lt"/>
              </a:rPr>
              <a:t>monitoring</a:t>
            </a:r>
          </a:p>
        </p:txBody>
      </p:sp>
      <p:sp>
        <p:nvSpPr>
          <p:cNvPr id="35"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11"/>
            </p:custDataLst>
          </p:nvPr>
        </p:nvSpPr>
        <p:spPr>
          <a:xfrm>
            <a:off x="5038090" y="1362075"/>
            <a:ext cx="3505835" cy="286385"/>
          </a:xfrm>
          <a:prstGeom prst="rect">
            <a:avLst/>
          </a:prstGeom>
          <a:noFill/>
        </p:spPr>
        <p:txBody>
          <a:bodyPr wrap="square" lIns="0" tIns="0" rIns="0" bIns="0" rtlCol="0" anchor="t" anchorCtr="0">
            <a:noAutofit/>
          </a:bodyPr>
          <a:lstStyle/>
          <a:p>
            <a:r>
              <a:rPr lang="en-US" altLang="zh-CN" sz="1400" b="1">
                <a:solidFill>
                  <a:srgbClr val="235FA5"/>
                </a:solidFill>
                <a:cs typeface="+mj-lt"/>
                <a:sym typeface="+mn-ea"/>
              </a:rPr>
              <a:t>Occupancy Sensor -VS330</a:t>
            </a:r>
          </a:p>
        </p:txBody>
      </p:sp>
      <p:pic>
        <p:nvPicPr>
          <p:cNvPr id="12" name="图片 11" descr="C:\Users\Administrator\Downloads\shutterstock_121121728.jpgshutterstock_121121728"/>
          <p:cNvPicPr/>
          <p:nvPr>
            <p:custDataLst>
              <p:tags r:id="rId12"/>
            </p:custDataLst>
          </p:nvPr>
        </p:nvPicPr>
        <p:blipFill>
          <a:blip r:embed="rId34"/>
          <a:srcRect/>
          <a:stretch>
            <a:fillRect/>
          </a:stretch>
        </p:blipFill>
        <p:spPr>
          <a:xfrm>
            <a:off x="4264660" y="1650365"/>
            <a:ext cx="3513455" cy="1962150"/>
          </a:xfrm>
          <a:prstGeom prst="roundRect">
            <a:avLst>
              <a:gd name="adj" fmla="val 8109"/>
            </a:avLst>
          </a:prstGeom>
        </p:spPr>
      </p:pic>
      <p:grpSp>
        <p:nvGrpSpPr>
          <p:cNvPr id="39" name="组合 38"/>
          <p:cNvGrpSpPr/>
          <p:nvPr>
            <p:custDataLst>
              <p:tags r:id="rId13"/>
            </p:custDataLst>
          </p:nvPr>
        </p:nvGrpSpPr>
        <p:grpSpPr>
          <a:xfrm>
            <a:off x="7044055" y="1871345"/>
            <a:ext cx="199390" cy="199390"/>
            <a:chOff x="7453" y="1747"/>
            <a:chExt cx="314" cy="314"/>
          </a:xfrm>
        </p:grpSpPr>
        <p:sp>
          <p:nvSpPr>
            <p:cNvPr id="13" name="泪滴形 12"/>
            <p:cNvSpPr/>
            <p:nvPr>
              <p:custDataLst>
                <p:tags r:id="rId22"/>
              </p:custDataLst>
            </p:nvPr>
          </p:nvSpPr>
          <p:spPr>
            <a:xfrm rot="8100000">
              <a:off x="7453" y="1747"/>
              <a:ext cx="315" cy="315"/>
            </a:xfrm>
            <a:prstGeom prst="teardrop">
              <a:avLst/>
            </a:prstGeom>
            <a:solidFill>
              <a:srgbClr val="469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sp>
          <p:nvSpPr>
            <p:cNvPr id="14" name="椭圆 13"/>
            <p:cNvSpPr/>
            <p:nvPr>
              <p:custDataLst>
                <p:tags r:id="rId23"/>
              </p:custDataLst>
            </p:nvPr>
          </p:nvSpPr>
          <p:spPr>
            <a:xfrm>
              <a:off x="7500" y="1794"/>
              <a:ext cx="221" cy="2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grpSp>
      <p:sp>
        <p:nvSpPr>
          <p:cNvPr id="16" name="任意多边形 15"/>
          <p:cNvSpPr/>
          <p:nvPr>
            <p:custDataLst>
              <p:tags r:id="rId14"/>
            </p:custDataLst>
          </p:nvPr>
        </p:nvSpPr>
        <p:spPr>
          <a:xfrm flipV="1">
            <a:off x="4521835" y="1925320"/>
            <a:ext cx="2496185" cy="187325"/>
          </a:xfrm>
          <a:custGeom>
            <a:avLst/>
            <a:gdLst>
              <a:gd name="connsiteX0" fmla="*/ 2164 w 2164"/>
              <a:gd name="connsiteY0" fmla="*/ 335 h 376"/>
              <a:gd name="connsiteX1" fmla="*/ 835 w 2164"/>
              <a:gd name="connsiteY1" fmla="*/ 376 h 376"/>
              <a:gd name="connsiteX2" fmla="*/ 0 w 2164"/>
              <a:gd name="connsiteY2" fmla="*/ 0 h 376"/>
            </a:gdLst>
            <a:ahLst/>
            <a:cxnLst>
              <a:cxn ang="0">
                <a:pos x="connsiteX0" y="connsiteY0"/>
              </a:cxn>
              <a:cxn ang="0">
                <a:pos x="connsiteX1" y="connsiteY1"/>
              </a:cxn>
              <a:cxn ang="0">
                <a:pos x="connsiteX2" y="connsiteY2"/>
              </a:cxn>
            </a:cxnLst>
            <a:rect l="l" t="t" r="r" b="b"/>
            <a:pathLst>
              <a:path w="2164" h="376">
                <a:moveTo>
                  <a:pt x="2164" y="335"/>
                </a:moveTo>
                <a:lnTo>
                  <a:pt x="835" y="376"/>
                </a:lnTo>
                <a:lnTo>
                  <a:pt x="0" y="0"/>
                </a:lnTo>
              </a:path>
            </a:pathLst>
          </a:custGeom>
          <a:noFill/>
          <a:ln w="12700" cmpd="sng">
            <a:solidFill>
              <a:srgbClr val="2A8BFF"/>
            </a:solidFill>
            <a:prstDash val="dash"/>
          </a:ln>
          <a:extLst>
            <a:ext uri="{909E8E84-426E-40DD-AFC4-6F175D3DCCD1}">
              <a14:hiddenFill xmlns:a14="http://schemas.microsoft.com/office/drawing/2010/main">
                <a:solidFill>
                  <a:srgbClr val="0D264B">
                    <a:alpha val="86000"/>
                  </a:srgb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sp>
        <p:nvSpPr>
          <p:cNvPr id="36" name="椭圆 35"/>
          <p:cNvSpPr/>
          <p:nvPr>
            <p:custDataLst>
              <p:tags r:id="rId15"/>
            </p:custDataLst>
          </p:nvPr>
        </p:nvSpPr>
        <p:spPr>
          <a:xfrm>
            <a:off x="3658870" y="1257935"/>
            <a:ext cx="1219200" cy="1219200"/>
          </a:xfrm>
          <a:prstGeom prst="ellipse">
            <a:avLst/>
          </a:prstGeom>
          <a:solidFill>
            <a:schemeClr val="bg1"/>
          </a:solidFill>
          <a:ln w="28575" cmpd="sng">
            <a:solidFill>
              <a:srgbClr val="2A8BFF">
                <a:alpha val="47000"/>
              </a:srgbClr>
            </a:solidFill>
            <a:prstDash val="solid"/>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sp>
        <p:nvSpPr>
          <p:cNvPr id="22" name="TextBox 8"/>
          <p:cNvSpPr txBox="1"/>
          <p:nvPr>
            <p:custDataLst>
              <p:tags r:id="rId16"/>
            </p:custDataLst>
          </p:nvPr>
        </p:nvSpPr>
        <p:spPr>
          <a:xfrm>
            <a:off x="4170045" y="3380105"/>
            <a:ext cx="3897630" cy="1047750"/>
          </a:xfrm>
          <a:prstGeom prst="rect">
            <a:avLst/>
          </a:prstGeom>
          <a:noFill/>
          <a:effectLst/>
        </p:spPr>
        <p:txBody>
          <a:bodyPr wrap="square" lIns="0" tIns="0" rIns="0" bIns="0" rtlCol="0" anchor="ctr">
            <a:noAutofit/>
          </a:bodyPr>
          <a:lstStyle>
            <a:defPPr>
              <a:defRPr lang="zh-CN"/>
            </a:defPPr>
            <a:lvl1pPr algn="ctr">
              <a:defRPr sz="6000" b="1" spc="200">
                <a:blipFill>
                  <a:blip r:embed="rId31"/>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lnSpc>
                <a:spcPct val="130000"/>
              </a:lnSpc>
              <a:buFont typeface="Arial" panose="020B0604020202020204" pitchFamily="34" charset="0"/>
              <a:buNone/>
            </a:pPr>
            <a:r>
              <a:rPr lang="en-US" altLang="zh-CN" sz="1200" b="0" kern="0" spc="0" dirty="0">
                <a:solidFill>
                  <a:srgbClr val="7F7F7F"/>
                </a:solidFill>
                <a:effectLst/>
                <a:latin typeface="Roboto"/>
                <a:ea typeface="Istok Web" panose="020F0603030403020204" charset="0"/>
                <a:cs typeface="+mn-lt"/>
                <a:sym typeface="Arial" panose="020B0604020202020204" pitchFamily="34" charset="0"/>
              </a:rPr>
              <a:t>Check the occupancy of each cubicle to help people easier to find the available one.</a:t>
            </a:r>
          </a:p>
        </p:txBody>
      </p:sp>
      <p:sp>
        <p:nvSpPr>
          <p:cNvPr id="23" name="文本框 22"/>
          <p:cNvSpPr txBox="1"/>
          <p:nvPr>
            <p:custDataLst>
              <p:tags r:id="rId17"/>
            </p:custDataLst>
          </p:nvPr>
        </p:nvSpPr>
        <p:spPr>
          <a:xfrm>
            <a:off x="4140835" y="4209415"/>
            <a:ext cx="4010660" cy="2434590"/>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nchor="ctr" anchorCtr="0">
            <a:noAutofit/>
          </a:bodyPr>
          <a:lstStyle/>
          <a:p>
            <a:pPr marL="171450" indent="-171450">
              <a:lnSpc>
                <a:spcPct val="140000"/>
              </a:lnSpc>
              <a:buFont typeface="Arial" panose="020B0604020202020204" pitchFamily="34" charset="0"/>
              <a:buChar char="•"/>
            </a:pPr>
            <a:r>
              <a:rPr sz="1400" dirty="0">
                <a:solidFill>
                  <a:prstClr val="black"/>
                </a:solidFill>
                <a:sym typeface="Arial" panose="020B0604020202020204" pitchFamily="34" charset="0"/>
              </a:rPr>
              <a:t>The dual linkage of </a:t>
            </a:r>
            <a:r>
              <a:rPr sz="1400" dirty="0">
                <a:solidFill>
                  <a:srgbClr val="2B66AA"/>
                </a:solidFill>
                <a:sym typeface="Arial" panose="020B0604020202020204" pitchFamily="34" charset="0"/>
              </a:rPr>
              <a:t>PIR and ToF</a:t>
            </a:r>
            <a:r>
              <a:rPr sz="1400" dirty="0">
                <a:solidFill>
                  <a:prstClr val="black"/>
                </a:solidFill>
                <a:sym typeface="Arial" panose="020B0604020202020204" pitchFamily="34" charset="0"/>
              </a:rPr>
              <a:t> technologies achieves industry-leading accuracy in excess of </a:t>
            </a:r>
            <a:r>
              <a:rPr sz="1400" dirty="0">
                <a:solidFill>
                  <a:srgbClr val="2B66AA"/>
                </a:solidFill>
                <a:sym typeface="Arial" panose="020B0604020202020204" pitchFamily="34" charset="0"/>
              </a:rPr>
              <a:t>99.5%</a:t>
            </a:r>
          </a:p>
          <a:p>
            <a:pPr marL="171450" indent="-171450">
              <a:lnSpc>
                <a:spcPct val="140000"/>
              </a:lnSpc>
              <a:buFont typeface="Arial" panose="020B0604020202020204" pitchFamily="34" charset="0"/>
              <a:buChar char="•"/>
            </a:pPr>
            <a:r>
              <a:rPr sz="1400" dirty="0">
                <a:solidFill>
                  <a:srgbClr val="2B66AA"/>
                </a:solidFill>
                <a:sym typeface="Arial" panose="020B0604020202020204" pitchFamily="34" charset="0"/>
              </a:rPr>
              <a:t>100% anonymous </a:t>
            </a:r>
            <a:r>
              <a:rPr sz="1400" dirty="0">
                <a:solidFill>
                  <a:prstClr val="black"/>
                </a:solidFill>
                <a:sym typeface="Arial" panose="020B0604020202020204" pitchFamily="34" charset="0"/>
              </a:rPr>
              <a:t>detection, in line with</a:t>
            </a:r>
            <a:r>
              <a:rPr sz="1400" dirty="0">
                <a:solidFill>
                  <a:srgbClr val="2B66AA"/>
                </a:solidFill>
                <a:sym typeface="Arial" panose="020B0604020202020204" pitchFamily="34" charset="0"/>
              </a:rPr>
              <a:t> GDPR</a:t>
            </a:r>
          </a:p>
          <a:p>
            <a:pPr marL="171450" indent="-171450">
              <a:lnSpc>
                <a:spcPct val="140000"/>
              </a:lnSpc>
              <a:buFont typeface="Arial" panose="020B0604020202020204" pitchFamily="34" charset="0"/>
              <a:buChar char="•"/>
            </a:pPr>
            <a:r>
              <a:rPr lang="en-US" sz="1400" dirty="0">
                <a:solidFill>
                  <a:prstClr val="black"/>
                </a:solidFill>
                <a:sym typeface="Arial" panose="020B0604020202020204" pitchFamily="34" charset="0"/>
              </a:rPr>
              <a:t>T</a:t>
            </a:r>
            <a:r>
              <a:rPr sz="1400" dirty="0">
                <a:solidFill>
                  <a:prstClr val="black"/>
                </a:solidFill>
                <a:sym typeface="Arial" panose="020B0604020202020204" pitchFamily="34" charset="0"/>
              </a:rPr>
              <a:t>he </a:t>
            </a:r>
            <a:r>
              <a:rPr sz="1400" dirty="0">
                <a:solidFill>
                  <a:srgbClr val="2B66AA"/>
                </a:solidFill>
                <a:sym typeface="Arial" panose="020B0604020202020204" pitchFamily="34" charset="0"/>
              </a:rPr>
              <a:t>probe </a:t>
            </a:r>
            <a:r>
              <a:rPr sz="1400" dirty="0">
                <a:solidFill>
                  <a:prstClr val="black"/>
                </a:solidFill>
                <a:sym typeface="Arial" panose="020B0604020202020204" pitchFamily="34" charset="0"/>
              </a:rPr>
              <a:t>can rotate flexibly</a:t>
            </a:r>
            <a:r>
              <a:rPr sz="1400" dirty="0">
                <a:solidFill>
                  <a:srgbClr val="2B66AA"/>
                </a:solidFill>
                <a:sym typeface="Arial" panose="020B0604020202020204" pitchFamily="34" charset="0"/>
              </a:rPr>
              <a:t> 0~75°</a:t>
            </a:r>
            <a:r>
              <a:rPr lang="en-US" sz="1400" dirty="0">
                <a:solidFill>
                  <a:prstClr val="black"/>
                </a:solidFill>
                <a:sym typeface="Arial" panose="020B0604020202020204" pitchFamily="34" charset="0"/>
              </a:rPr>
              <a:t> which is flexible installnation for different scenarios </a:t>
            </a:r>
            <a:endParaRPr sz="1400" dirty="0">
              <a:solidFill>
                <a:prstClr val="black"/>
              </a:solidFill>
              <a:sym typeface="Arial" panose="020B0604020202020204" pitchFamily="34" charset="0"/>
            </a:endParaRPr>
          </a:p>
          <a:p>
            <a:pPr marL="171450" indent="-171450">
              <a:lnSpc>
                <a:spcPct val="140000"/>
              </a:lnSpc>
              <a:buFont typeface="Arial" panose="020B0604020202020204" pitchFamily="34" charset="0"/>
              <a:buChar char="•"/>
            </a:pPr>
            <a:r>
              <a:rPr sz="1400" dirty="0">
                <a:solidFill>
                  <a:prstClr val="black"/>
                </a:solidFill>
                <a:sym typeface="Arial" panose="020B0604020202020204" pitchFamily="34" charset="0"/>
              </a:rPr>
              <a:t>Collect statistics on the </a:t>
            </a:r>
            <a:r>
              <a:rPr sz="1400" dirty="0">
                <a:solidFill>
                  <a:srgbClr val="2B66AA"/>
                </a:solidFill>
                <a:sym typeface="Arial" panose="020B0604020202020204" pitchFamily="34" charset="0"/>
              </a:rPr>
              <a:t>occupation duration</a:t>
            </a:r>
            <a:r>
              <a:rPr sz="1400" dirty="0">
                <a:solidFill>
                  <a:prstClr val="black"/>
                </a:solidFill>
                <a:sym typeface="Arial" panose="020B0604020202020204" pitchFamily="34" charset="0"/>
              </a:rPr>
              <a:t> and discover </a:t>
            </a:r>
            <a:r>
              <a:rPr sz="1400" dirty="0">
                <a:solidFill>
                  <a:srgbClr val="2B66AA"/>
                </a:solidFill>
                <a:sym typeface="Arial" panose="020B0604020202020204" pitchFamily="34" charset="0"/>
              </a:rPr>
              <a:t>abnormal occupation</a:t>
            </a:r>
            <a:r>
              <a:rPr sz="1400" dirty="0">
                <a:solidFill>
                  <a:prstClr val="black"/>
                </a:solidFill>
                <a:sym typeface="Arial" panose="020B0604020202020204" pitchFamily="34" charset="0"/>
              </a:rPr>
              <a:t> in real time</a:t>
            </a:r>
            <a:endParaRPr lang="zh-CN" altLang="en-US" sz="1400" b="1" dirty="0">
              <a:solidFill>
                <a:srgbClr val="2B66AA"/>
              </a:solidFill>
              <a:ea typeface="微软雅黑" panose="020B0503020204020204" charset="-122"/>
              <a:cs typeface="Roboto" charset="0"/>
            </a:endParaRPr>
          </a:p>
        </p:txBody>
      </p:sp>
      <p:pic>
        <p:nvPicPr>
          <p:cNvPr id="3" name="图片 2" descr="B03.1950"/>
          <p:cNvPicPr>
            <a:picLocks noChangeAspect="1"/>
          </p:cNvPicPr>
          <p:nvPr>
            <p:custDataLst>
              <p:tags r:id="rId18"/>
            </p:custDataLst>
          </p:nvPr>
        </p:nvPicPr>
        <p:blipFill>
          <a:blip r:embed="rId35"/>
          <a:srcRect l="31286" t="19533" r="30549" b="17600"/>
          <a:stretch>
            <a:fillRect/>
          </a:stretch>
        </p:blipFill>
        <p:spPr>
          <a:xfrm>
            <a:off x="3775710" y="1362075"/>
            <a:ext cx="955675" cy="984885"/>
          </a:xfrm>
          <a:prstGeom prst="rect">
            <a:avLst/>
          </a:prstGeom>
        </p:spPr>
      </p:pic>
      <p:pic>
        <p:nvPicPr>
          <p:cNvPr id="17" name="图片 16" descr="F:\PPT\smart restroom solution\10.jpg10"/>
          <p:cNvPicPr>
            <a:picLocks noChangeAspect="1"/>
          </p:cNvPicPr>
          <p:nvPr>
            <p:custDataLst>
              <p:tags r:id="rId19"/>
            </p:custDataLst>
          </p:nvPr>
        </p:nvPicPr>
        <p:blipFill>
          <a:blip r:embed="rId36"/>
          <a:srcRect l="8113" t="6330" r="8270"/>
          <a:stretch>
            <a:fillRect/>
          </a:stretch>
        </p:blipFill>
        <p:spPr>
          <a:xfrm>
            <a:off x="180975" y="1650365"/>
            <a:ext cx="3175635" cy="2001520"/>
          </a:xfrm>
          <a:prstGeom prst="roundRect">
            <a:avLst>
              <a:gd name="adj" fmla="val 7870"/>
            </a:avLst>
          </a:prstGeom>
        </p:spPr>
      </p:pic>
      <p:sp>
        <p:nvSpPr>
          <p:cNvPr id="19" name="文本框 18"/>
          <p:cNvSpPr txBox="1"/>
          <p:nvPr/>
        </p:nvSpPr>
        <p:spPr>
          <a:xfrm>
            <a:off x="258445" y="1275080"/>
            <a:ext cx="3095625" cy="306705"/>
          </a:xfrm>
          <a:prstGeom prst="rect">
            <a:avLst/>
          </a:prstGeom>
        </p:spPr>
        <p:txBody>
          <a:bodyPr wrap="square">
            <a:spAutoFit/>
          </a:bodyPr>
          <a:lstStyle/>
          <a:p>
            <a:pPr>
              <a:spcBef>
                <a:spcPct val="0"/>
              </a:spcBef>
              <a:spcAft>
                <a:spcPct val="0"/>
              </a:spcAft>
            </a:pPr>
            <a:r>
              <a:rPr lang="en-US" altLang="zh-CN" sz="1400" b="1">
                <a:solidFill>
                  <a:srgbClr val="235FA5"/>
                </a:solidFill>
                <a:cs typeface="+mj-lt"/>
              </a:rPr>
              <a:t>Passage People Counter -VS350</a:t>
            </a:r>
          </a:p>
        </p:txBody>
      </p:sp>
      <p:sp>
        <p:nvSpPr>
          <p:cNvPr id="20" name="椭圆 19"/>
          <p:cNvSpPr/>
          <p:nvPr>
            <p:custDataLst>
              <p:tags r:id="rId20"/>
            </p:custDataLst>
          </p:nvPr>
        </p:nvSpPr>
        <p:spPr>
          <a:xfrm>
            <a:off x="-293370" y="1581785"/>
            <a:ext cx="1219200" cy="1219200"/>
          </a:xfrm>
          <a:prstGeom prst="ellipse">
            <a:avLst/>
          </a:prstGeom>
          <a:solidFill>
            <a:schemeClr val="bg1"/>
          </a:solidFill>
          <a:ln w="28575" cmpd="sng">
            <a:solidFill>
              <a:srgbClr val="2A8BFF">
                <a:alpha val="47000"/>
              </a:srgbClr>
            </a:solidFill>
            <a:prstDash val="solid"/>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pic>
        <p:nvPicPr>
          <p:cNvPr id="24" name="图片 23" descr="VS350.950"/>
          <p:cNvPicPr>
            <a:picLocks noChangeAspect="1"/>
          </p:cNvPicPr>
          <p:nvPr/>
        </p:nvPicPr>
        <p:blipFill>
          <a:blip r:embed="rId37"/>
          <a:srcRect l="26153" t="24185" r="25835" b="26157"/>
          <a:stretch>
            <a:fillRect/>
          </a:stretch>
        </p:blipFill>
        <p:spPr>
          <a:xfrm>
            <a:off x="299" y="1941956"/>
            <a:ext cx="776856" cy="537744"/>
          </a:xfrm>
          <a:prstGeom prst="rect">
            <a:avLst/>
          </a:prstGeom>
        </p:spPr>
      </p:pic>
      <p:sp>
        <p:nvSpPr>
          <p:cNvPr id="25" name="文本框 24"/>
          <p:cNvSpPr txBox="1"/>
          <p:nvPr/>
        </p:nvSpPr>
        <p:spPr>
          <a:xfrm>
            <a:off x="23495" y="3365500"/>
            <a:ext cx="3870325" cy="984885"/>
          </a:xfrm>
          <a:prstGeom prst="rect">
            <a:avLst/>
          </a:prstGeom>
          <a:noFill/>
          <a:effectLst/>
        </p:spPr>
        <p:txBody>
          <a:bodyPr wrap="square" lIns="0" tIns="0" rIns="0" bIns="0" rtlCol="0" anchor="ctr">
            <a:noAutofit/>
          </a:bodyPr>
          <a:lstStyle>
            <a:defPPr>
              <a:defRPr lang="zh-CN"/>
            </a:defPPr>
            <a:lvl1pPr algn="ctr">
              <a:defRPr sz="6000" b="1" spc="200">
                <a:blipFill>
                  <a:blip r:embed="rId31"/>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lnSpc>
                <a:spcPct val="130000"/>
              </a:lnSpc>
              <a:buFont typeface="Arial" panose="020B0604020202020204" pitchFamily="34" charset="0"/>
              <a:buNone/>
            </a:pPr>
            <a:r>
              <a:rPr lang="en-US" altLang="zh-CN" sz="1200" b="0" kern="0" spc="0" dirty="0">
                <a:solidFill>
                  <a:srgbClr val="7F7F7F"/>
                </a:solidFill>
                <a:effectLst/>
                <a:latin typeface="Roboto"/>
                <a:ea typeface="Istok Web" panose="020F0603030403020204" charset="0"/>
                <a:cs typeface="+mn-lt"/>
                <a:sym typeface="+mn-ea"/>
              </a:rPr>
              <a:t>The passage people counter brings applicable accuracy and redefines the way you track foot traffic in a cost-effective way.</a:t>
            </a:r>
          </a:p>
        </p:txBody>
      </p:sp>
      <p:sp>
        <p:nvSpPr>
          <p:cNvPr id="26" name="文本框 25"/>
          <p:cNvSpPr txBox="1"/>
          <p:nvPr>
            <p:custDataLst>
              <p:tags r:id="rId21"/>
            </p:custDataLst>
          </p:nvPr>
        </p:nvSpPr>
        <p:spPr>
          <a:xfrm>
            <a:off x="23495" y="4209415"/>
            <a:ext cx="4010660" cy="2434590"/>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nchor="ctr" anchorCtr="0">
            <a:noAutofit/>
          </a:bodyPr>
          <a:lstStyle/>
          <a:p>
            <a:pPr marL="171450" indent="-171450">
              <a:lnSpc>
                <a:spcPct val="140000"/>
              </a:lnSpc>
              <a:buFont typeface="Arial" panose="020B0604020202020204" pitchFamily="34" charset="0"/>
              <a:buChar char="•"/>
            </a:pPr>
            <a:r>
              <a:rPr lang="en-US" altLang="zh-CN" sz="1400" b="1" dirty="0">
                <a:solidFill>
                  <a:srgbClr val="2B66AA"/>
                </a:solidFill>
                <a:ea typeface="微软雅黑" panose="020B0503020204020204" charset="-122"/>
                <a:cs typeface="Roboto" charset="0"/>
              </a:rPr>
              <a:t>Flexible Bi-Directional </a:t>
            </a:r>
            <a:r>
              <a:rPr lang="en-US" altLang="zh-CN" sz="1400" b="1" dirty="0">
                <a:solidFill>
                  <a:prstClr val="black"/>
                </a:solidFill>
                <a:ea typeface="微软雅黑" panose="020B0503020204020204" charset="-122"/>
                <a:cs typeface="Roboto" charset="0"/>
              </a:rPr>
              <a:t>People Counting</a:t>
            </a:r>
          </a:p>
          <a:p>
            <a:pPr marL="171450" indent="-171450">
              <a:lnSpc>
                <a:spcPct val="140000"/>
              </a:lnSpc>
              <a:buFont typeface="Arial" panose="020B0604020202020204" pitchFamily="34" charset="0"/>
              <a:buChar char="•"/>
            </a:pPr>
            <a:r>
              <a:rPr lang="en-US" altLang="zh-CN" sz="1400" b="1" dirty="0">
                <a:solidFill>
                  <a:srgbClr val="2B66AA"/>
                </a:solidFill>
                <a:ea typeface="微软雅黑" panose="020B0503020204020204" charset="-122"/>
                <a:cs typeface="Roboto" charset="0"/>
              </a:rPr>
              <a:t>Cost-Effective </a:t>
            </a:r>
            <a:r>
              <a:rPr lang="en-US" altLang="zh-CN" sz="1400" b="1" dirty="0">
                <a:solidFill>
                  <a:prstClr val="black"/>
                </a:solidFill>
                <a:ea typeface="微软雅黑" panose="020B0503020204020204" charset="-122"/>
                <a:cs typeface="Roboto" charset="0"/>
              </a:rPr>
              <a:t>Accuracy Performance</a:t>
            </a:r>
            <a:endParaRPr lang="en-US" altLang="zh-CN" sz="1400" b="1" dirty="0">
              <a:solidFill>
                <a:srgbClr val="2B66AA"/>
              </a:solidFill>
              <a:ea typeface="微软雅黑" panose="020B0503020204020204" charset="-122"/>
              <a:cs typeface="Roboto" charset="0"/>
            </a:endParaRPr>
          </a:p>
          <a:p>
            <a:pPr marL="171450" indent="-171450">
              <a:lnSpc>
                <a:spcPct val="140000"/>
              </a:lnSpc>
              <a:buFont typeface="Arial" panose="020B0604020202020204" pitchFamily="34" charset="0"/>
              <a:buChar char="•"/>
            </a:pPr>
            <a:r>
              <a:rPr lang="en-US" altLang="zh-CN" sz="1400" b="1" dirty="0">
                <a:solidFill>
                  <a:srgbClr val="2B66AA"/>
                </a:solidFill>
                <a:ea typeface="微软雅黑" panose="020B0503020204020204" charset="-122"/>
                <a:cs typeface="Roboto" charset="0"/>
              </a:rPr>
              <a:t>100% Anonymous </a:t>
            </a:r>
            <a:r>
              <a:rPr lang="en-US" altLang="zh-CN" sz="1400" b="1" dirty="0">
                <a:solidFill>
                  <a:prstClr val="black"/>
                </a:solidFill>
                <a:ea typeface="微软雅黑" panose="020B0503020204020204" charset="-122"/>
                <a:cs typeface="Roboto" charset="0"/>
              </a:rPr>
              <a:t>Detection</a:t>
            </a:r>
          </a:p>
          <a:p>
            <a:pPr marL="171450" indent="-171450">
              <a:lnSpc>
                <a:spcPct val="140000"/>
              </a:lnSpc>
              <a:buFont typeface="Arial" panose="020B0604020202020204" pitchFamily="34" charset="0"/>
              <a:buChar char="•"/>
            </a:pPr>
            <a:r>
              <a:rPr lang="en-US" altLang="zh-CN" sz="1400" b="1" dirty="0">
                <a:solidFill>
                  <a:srgbClr val="2B66AA"/>
                </a:solidFill>
                <a:ea typeface="微软雅黑" panose="020B0503020204020204" charset="-122"/>
                <a:cs typeface="Roboto" charset="0"/>
              </a:rPr>
              <a:t>Large </a:t>
            </a:r>
            <a:r>
              <a:rPr lang="en-US" altLang="zh-CN" sz="1400" b="1" dirty="0">
                <a:solidFill>
                  <a:prstClr val="black"/>
                </a:solidFill>
                <a:ea typeface="微软雅黑" panose="020B0503020204020204" charset="-122"/>
                <a:cs typeface="Roboto" charset="0"/>
              </a:rPr>
              <a:t>Detection Area</a:t>
            </a:r>
          </a:p>
          <a:p>
            <a:pPr marL="171450" indent="-171450">
              <a:lnSpc>
                <a:spcPct val="140000"/>
              </a:lnSpc>
              <a:buFont typeface="Arial" panose="020B0604020202020204" pitchFamily="34" charset="0"/>
              <a:buChar char="•"/>
            </a:pPr>
            <a:r>
              <a:rPr lang="en-US" altLang="zh-CN" sz="1400" b="1" dirty="0">
                <a:solidFill>
                  <a:prstClr val="black"/>
                </a:solidFill>
                <a:ea typeface="微软雅黑" panose="020B0503020204020204" charset="-122"/>
                <a:cs typeface="Roboto" charset="0"/>
              </a:rPr>
              <a:t>Unique Milesight D2D Communication</a:t>
            </a:r>
          </a:p>
          <a:p>
            <a:pPr marL="171450" indent="-171450">
              <a:lnSpc>
                <a:spcPct val="140000"/>
              </a:lnSpc>
              <a:buFont typeface="Arial" panose="020B0604020202020204" pitchFamily="34" charset="0"/>
              <a:buChar char="•"/>
            </a:pPr>
            <a:r>
              <a:rPr lang="en-US" altLang="zh-CN" sz="1400" b="1" dirty="0">
                <a:solidFill>
                  <a:srgbClr val="2B66AA"/>
                </a:solidFill>
                <a:ea typeface="微软雅黑" panose="020B0503020204020204" charset="-122"/>
                <a:cs typeface="Roboto" charset="0"/>
              </a:rPr>
              <a:t>Device Management &amp; Application Development</a:t>
            </a:r>
          </a:p>
        </p:txBody>
      </p:sp>
    </p:spTree>
    <p:custDataLst>
      <p:tags r:id="rId1"/>
    </p:custDataLst>
    <p:extLst>
      <p:ext uri="{BB962C8B-B14F-4D97-AF65-F5344CB8AC3E}">
        <p14:creationId xmlns:p14="http://schemas.microsoft.com/office/powerpoint/2010/main" val="38705993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图片 53" descr="新LOGO-彩色"/>
          <p:cNvPicPr>
            <a:picLocks noChangeAspect="1"/>
          </p:cNvPicPr>
          <p:nvPr>
            <p:custDataLst>
              <p:tags r:id="rId2"/>
            </p:custDataLst>
          </p:nvPr>
        </p:nvPicPr>
        <p:blipFill>
          <a:blip r:embed="rId28"/>
          <a:stretch>
            <a:fillRect/>
          </a:stretch>
        </p:blipFill>
        <p:spPr>
          <a:xfrm>
            <a:off x="10418445" y="390525"/>
            <a:ext cx="1325245" cy="364490"/>
          </a:xfrm>
          <a:prstGeom prst="rect">
            <a:avLst/>
          </a:prstGeom>
        </p:spPr>
      </p:pic>
      <p:sp>
        <p:nvSpPr>
          <p:cNvPr id="16" name="标题 14"/>
          <p:cNvSpPr>
            <a:spLocks noGrp="1"/>
          </p:cNvSpPr>
          <p:nvPr>
            <p:custDataLst>
              <p:tags r:id="rId3"/>
            </p:custDataLst>
          </p:nvPr>
        </p:nvSpPr>
        <p:spPr>
          <a:xfrm>
            <a:off x="270510" y="240665"/>
            <a:ext cx="11067415" cy="615315"/>
          </a:xfrm>
          <a:prstGeom prst="rect">
            <a:avLst/>
          </a:prstGeom>
        </p:spPr>
        <p:txBody>
          <a:bodyPr vert="horz" lIns="0" tIns="0" rIns="0" bIns="0" rtlCol="0" anchor="t" anchorCtr="0">
            <a:noAutofit/>
          </a:bodyPr>
          <a:lstStyle>
            <a:lvl1pPr algn="ctr" defTabSz="914400" rtl="0" eaLnBrk="1" fontAlgn="auto" latinLnBrk="0" hangingPunct="1">
              <a:lnSpc>
                <a:spcPct val="100000"/>
              </a:lnSpc>
              <a:spcBef>
                <a:spcPct val="0"/>
              </a:spcBef>
              <a:buNone/>
              <a:defRPr sz="6000" b="1" u="none" strike="noStrike" kern="1200" cap="none" spc="300" normalizeH="0" baseline="0">
                <a:solidFill>
                  <a:schemeClr val="tx1">
                    <a:lumMod val="85000"/>
                    <a:lumOff val="15000"/>
                  </a:schemeClr>
                </a:solidFill>
                <a:uFillTx/>
                <a:latin typeface="+mj-lt"/>
                <a:ea typeface="+mj-ea"/>
                <a:cs typeface="+mj-cs"/>
              </a:defRPr>
            </a:lvl1pPr>
          </a:lstStyle>
          <a:p>
            <a:pPr>
              <a:lnSpc>
                <a:spcPct val="90000"/>
              </a:lnSpc>
            </a:pPr>
            <a:r>
              <a:rPr lang="en-US" altLang="zh-CN" sz="3600" cap="all" spc="-50" dirty="0">
                <a:solidFill>
                  <a:srgbClr val="235FA5"/>
                </a:solidFill>
                <a:ea typeface="Istok Web" panose="020F0603030403020204" charset="0"/>
                <a:cs typeface="+mj-lt"/>
                <a:sym typeface="Istok Web" panose="020F0603030403020204" charset="0"/>
              </a:rPr>
              <a:t>Predictive Solution</a:t>
            </a:r>
          </a:p>
        </p:txBody>
      </p:sp>
      <p:sp>
        <p:nvSpPr>
          <p:cNvPr id="3" name="灯片编号占位符 2"/>
          <p:cNvSpPr>
            <a:spLocks noGrp="1"/>
          </p:cNvSpPr>
          <p:nvPr>
            <p:ph type="sldNum" sz="quarter" idx="12"/>
          </p:nvPr>
        </p:nvSpPr>
        <p:spPr>
          <a:xfrm>
            <a:off x="9021110" y="6076275"/>
            <a:ext cx="2700000" cy="316800"/>
          </a:xfrm>
        </p:spPr>
        <p:txBody>
          <a:bodyPr/>
          <a:lstStyle/>
          <a:p>
            <a:fld id="{49AE70B2-8BF9-45C0-BB95-33D1B9D3A854}" type="slidenum">
              <a:rPr lang="zh-CN" altLang="en-US" smtClean="0">
                <a:solidFill>
                  <a:prstClr val="black">
                    <a:tint val="75000"/>
                  </a:prstClr>
                </a:solidFill>
              </a:rPr>
              <a:pPr/>
              <a:t>146</a:t>
            </a:fld>
            <a:endParaRPr lang="zh-CN" altLang="en-US" dirty="0">
              <a:solidFill>
                <a:prstClr val="black">
                  <a:tint val="75000"/>
                </a:prstClr>
              </a:solidFill>
            </a:endParaRPr>
          </a:p>
        </p:txBody>
      </p:sp>
      <p:sp>
        <p:nvSpPr>
          <p:cNvPr id="13" name="文本框 12"/>
          <p:cNvSpPr txBox="1"/>
          <p:nvPr/>
        </p:nvSpPr>
        <p:spPr>
          <a:xfrm>
            <a:off x="328295" y="3335655"/>
            <a:ext cx="4136390" cy="685800"/>
          </a:xfrm>
          <a:prstGeom prst="rect">
            <a:avLst/>
          </a:prstGeom>
          <a:noFill/>
        </p:spPr>
        <p:txBody>
          <a:bodyPr wrap="square" rtlCol="0" anchor="t">
            <a:noAutofit/>
          </a:bodyPr>
          <a:lstStyle/>
          <a:p>
            <a:pPr>
              <a:lnSpc>
                <a:spcPct val="150000"/>
              </a:lnSpc>
              <a:buFont typeface="Arial" panose="020B0604020202020204" pitchFamily="34" charset="0"/>
              <a:buNone/>
              <a:defRPr/>
            </a:pPr>
            <a:r>
              <a:rPr lang="en-US" sz="1200">
                <a:solidFill>
                  <a:prstClr val="black">
                    <a:lumMod val="50000"/>
                    <a:lumOff val="50000"/>
                  </a:prstClr>
                </a:solidFill>
                <a:ea typeface="宋体" panose="02010600030101010101" pitchFamily="2" charset="-122"/>
                <a:cs typeface="Roboto" charset="0"/>
                <a:sym typeface="+mn-ea"/>
              </a:rPr>
              <a:t>Remote detect overflowing trash cans in real time, to reduce manual inspection and improve efficiency and reduce cost</a:t>
            </a:r>
          </a:p>
        </p:txBody>
      </p:sp>
      <p:pic>
        <p:nvPicPr>
          <p:cNvPr id="29" name="图片 28"/>
          <p:cNvPicPr>
            <a:picLocks noChangeAspect="1"/>
          </p:cNvPicPr>
          <p:nvPr>
            <p:custDataLst>
              <p:tags r:id="rId4"/>
            </p:custDataLst>
          </p:nvPr>
        </p:nvPicPr>
        <p:blipFill>
          <a:blip r:embed="rId29"/>
          <a:stretch>
            <a:fillRect/>
          </a:stretch>
        </p:blipFill>
        <p:spPr>
          <a:xfrm>
            <a:off x="651510" y="1479550"/>
            <a:ext cx="3088640" cy="1932305"/>
          </a:xfrm>
          <a:prstGeom prst="roundRect">
            <a:avLst>
              <a:gd name="adj" fmla="val 8109"/>
            </a:avLst>
          </a:prstGeom>
        </p:spPr>
      </p:pic>
      <p:sp>
        <p:nvSpPr>
          <p:cNvPr id="4" name="文本框 3"/>
          <p:cNvSpPr txBox="1"/>
          <p:nvPr>
            <p:custDataLst>
              <p:tags r:id="rId5"/>
            </p:custDataLst>
          </p:nvPr>
        </p:nvSpPr>
        <p:spPr>
          <a:xfrm>
            <a:off x="947420" y="1227455"/>
            <a:ext cx="4310380" cy="526415"/>
          </a:xfrm>
          <a:prstGeom prst="rect">
            <a:avLst/>
          </a:prstGeom>
          <a:noFill/>
        </p:spPr>
        <p:txBody>
          <a:bodyPr wrap="square" lIns="0" tIns="0" rIns="0" bIns="0" rtlCol="0" anchor="t" anchorCtr="0">
            <a:noAutofit/>
          </a:bodyPr>
          <a:lstStyle/>
          <a:p>
            <a:r>
              <a:rPr lang="en-US" altLang="zh-CN" sz="1400" b="1">
                <a:solidFill>
                  <a:srgbClr val="235FA5"/>
                </a:solidFill>
                <a:cs typeface="+mj-lt"/>
                <a:sym typeface="Times New Roman" panose="02020603050405020304" charset="0"/>
              </a:rPr>
              <a:t>EM400-TLD For small to medium trash can</a:t>
            </a:r>
          </a:p>
        </p:txBody>
      </p:sp>
      <p:grpSp>
        <p:nvGrpSpPr>
          <p:cNvPr id="14" name="组合 13"/>
          <p:cNvGrpSpPr/>
          <p:nvPr/>
        </p:nvGrpSpPr>
        <p:grpSpPr>
          <a:xfrm>
            <a:off x="222885" y="3969842"/>
            <a:ext cx="3935095" cy="2680335"/>
            <a:chOff x="11655" y="4892"/>
            <a:chExt cx="5547" cy="4663"/>
          </a:xfrm>
        </p:grpSpPr>
        <p:sp>
          <p:nvSpPr>
            <p:cNvPr id="5" name="TextBox 8"/>
            <p:cNvSpPr txBox="1"/>
            <p:nvPr>
              <p:custDataLst>
                <p:tags r:id="rId25"/>
              </p:custDataLst>
            </p:nvPr>
          </p:nvSpPr>
          <p:spPr>
            <a:xfrm>
              <a:off x="11655" y="4892"/>
              <a:ext cx="5547" cy="4663"/>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lIns="91440" tIns="45720" rIns="91440" bIns="45720" rtlCol="0" anchor="b" anchorCtr="0">
              <a:noAutofit/>
            </a:bodyPr>
            <a:lstStyle>
              <a:defPPr>
                <a:defRPr lang="zh-CN"/>
              </a:defPPr>
              <a:lvl1pPr algn="ctr">
                <a:defRPr sz="6000" b="1" spc="200">
                  <a:blipFill>
                    <a:blip r:embed="rId30"/>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marL="171450" indent="-171450" algn="l">
                <a:lnSpc>
                  <a:spcPct val="120000"/>
                </a:lnSpc>
                <a:buFont typeface="Arial" panose="020B0604020202020204" pitchFamily="34" charset="0"/>
                <a:buChar char="•"/>
              </a:pPr>
              <a:endParaRPr lang="zh-CN" altLang="en-US" sz="1200" b="0" spc="0" dirty="0">
                <a:solidFill>
                  <a:prstClr val="black">
                    <a:lumMod val="85000"/>
                    <a:lumOff val="15000"/>
                  </a:prstClr>
                </a:solidFill>
                <a:latin typeface="Roboto" charset="0"/>
                <a:ea typeface="微软雅黑" panose="020B0503020204020204" charset="-122"/>
                <a:cs typeface="Roboto" charset="0"/>
                <a:sym typeface="Arial" panose="020B0604020202020204" pitchFamily="34" charset="0"/>
              </a:endParaRPr>
            </a:p>
          </p:txBody>
        </p:sp>
        <p:sp>
          <p:nvSpPr>
            <p:cNvPr id="10" name="文本框 9"/>
            <p:cNvSpPr txBox="1"/>
            <p:nvPr/>
          </p:nvSpPr>
          <p:spPr>
            <a:xfrm>
              <a:off x="11753" y="4927"/>
              <a:ext cx="5291" cy="4385"/>
            </a:xfrm>
            <a:prstGeom prst="rect">
              <a:avLst/>
            </a:prstGeom>
            <a:noFill/>
          </p:spPr>
          <p:txBody>
            <a:bodyPr wrap="square" rtlCol="0">
              <a:noAutofit/>
            </a:bodyPr>
            <a:lstStyle/>
            <a:p>
              <a:pPr marL="171450" indent="-171450">
                <a:lnSpc>
                  <a:spcPct val="120000"/>
                </a:lnSpc>
                <a:buFont typeface="Arial" panose="020B0604020202020204" pitchFamily="34" charset="0"/>
                <a:buChar char="•"/>
              </a:pPr>
              <a:r>
                <a:rPr lang="zh-CN" altLang="en-US" sz="1200" b="1" dirty="0">
                  <a:solidFill>
                    <a:srgbClr val="2B66AA"/>
                  </a:solidFill>
                  <a:ea typeface="微软雅黑" panose="020B0503020204020204" charset="-122"/>
                  <a:cs typeface="Roboto" charset="0"/>
                  <a:sym typeface="Arial" panose="020B0604020202020204" pitchFamily="34" charset="0"/>
                </a:rPr>
                <a:t>2 ~ 350 cm</a:t>
              </a:r>
              <a:r>
                <a:rPr lang="zh-CN" altLang="en-US" sz="1200" dirty="0">
                  <a:solidFill>
                    <a:prstClr val="black">
                      <a:lumMod val="85000"/>
                      <a:lumOff val="15000"/>
                    </a:prstClr>
                  </a:solidFill>
                  <a:ea typeface="微软雅黑" panose="020B0503020204020204" charset="-122"/>
                  <a:cs typeface="Roboto" charset="0"/>
                  <a:sym typeface="Arial" panose="020B0604020202020204" pitchFamily="34" charset="0"/>
                </a:rPr>
                <a:t> detected range(Based on</a:t>
              </a:r>
              <a:r>
                <a:rPr lang="zh-CN" altLang="en-US" sz="1200" b="1" dirty="0">
                  <a:solidFill>
                    <a:srgbClr val="2B66AA"/>
                  </a:solidFill>
                  <a:ea typeface="微软雅黑" panose="020B0503020204020204" charset="-122"/>
                  <a:cs typeface="Roboto" charset="0"/>
                  <a:sym typeface="Arial" panose="020B0604020202020204" pitchFamily="34" charset="0"/>
                </a:rPr>
                <a:t> ToF </a:t>
              </a:r>
              <a:r>
                <a:rPr lang="zh-CN" altLang="en-US" sz="1200" dirty="0">
                  <a:solidFill>
                    <a:prstClr val="black">
                      <a:lumMod val="85000"/>
                      <a:lumOff val="15000"/>
                    </a:prstClr>
                  </a:solidFill>
                  <a:ea typeface="微软雅黑" panose="020B0503020204020204" charset="-122"/>
                  <a:cs typeface="Roboto" charset="0"/>
                  <a:sym typeface="Arial" panose="020B0604020202020204" pitchFamily="34" charset="0"/>
                </a:rPr>
                <a:t>technology)</a:t>
              </a:r>
            </a:p>
            <a:p>
              <a:pPr marL="171450" indent="-171450">
                <a:lnSpc>
                  <a:spcPct val="120000"/>
                </a:lnSpc>
                <a:buFont typeface="Arial" panose="020B0604020202020204" pitchFamily="34" charset="0"/>
                <a:buChar char="•"/>
              </a:pPr>
              <a:r>
                <a:rPr lang="zh-CN" altLang="en-US" sz="1200" b="1" dirty="0">
                  <a:solidFill>
                    <a:srgbClr val="2B66AA"/>
                  </a:solidFill>
                  <a:ea typeface="微软雅黑" panose="020B0503020204020204" charset="-122"/>
                  <a:cs typeface="Roboto" charset="0"/>
                  <a:sym typeface="Arial" panose="020B0604020202020204" pitchFamily="34" charset="0"/>
                </a:rPr>
                <a:t>Over threshold alarm</a:t>
              </a:r>
              <a:r>
                <a:rPr lang="zh-CN" altLang="en-US" sz="1200" dirty="0">
                  <a:solidFill>
                    <a:prstClr val="black">
                      <a:lumMod val="85000"/>
                      <a:lumOff val="15000"/>
                    </a:prstClr>
                  </a:solidFill>
                  <a:ea typeface="微软雅黑" panose="020B0503020204020204" charset="-122"/>
                  <a:cs typeface="Roboto" charset="0"/>
                  <a:sym typeface="Arial" panose="020B0604020202020204" pitchFamily="34" charset="0"/>
                </a:rPr>
                <a:t> and recover inform, offered more exacte detected result </a:t>
              </a:r>
            </a:p>
            <a:p>
              <a:pPr marL="171450" indent="-171450">
                <a:lnSpc>
                  <a:spcPct val="120000"/>
                </a:lnSpc>
                <a:buFont typeface="Arial" panose="020B0604020202020204" pitchFamily="34" charset="0"/>
                <a:buChar char="•"/>
              </a:pPr>
              <a:r>
                <a:rPr lang="zh-CN" altLang="en-US" sz="1200" dirty="0">
                  <a:solidFill>
                    <a:prstClr val="black">
                      <a:lumMod val="85000"/>
                      <a:lumOff val="15000"/>
                    </a:prstClr>
                  </a:solidFill>
                  <a:ea typeface="微软雅黑" panose="020B0503020204020204" charset="-122"/>
                  <a:cs typeface="Roboto" charset="0"/>
                  <a:sym typeface="Arial" panose="020B0604020202020204" pitchFamily="34" charset="0"/>
                </a:rPr>
                <a:t>Easy </a:t>
              </a:r>
              <a:r>
                <a:rPr lang="en-US" altLang="zh-CN" sz="1200" dirty="0">
                  <a:solidFill>
                    <a:prstClr val="black">
                      <a:lumMod val="85000"/>
                      <a:lumOff val="15000"/>
                    </a:prstClr>
                  </a:solidFill>
                  <a:ea typeface="微软雅黑" panose="020B0503020204020204" charset="-122"/>
                  <a:cs typeface="Roboto" charset="0"/>
                  <a:sym typeface="Arial" panose="020B0604020202020204" pitchFamily="34" charset="0"/>
                </a:rPr>
                <a:t>to install and maintain</a:t>
              </a:r>
              <a:r>
                <a:rPr lang="zh-CN" altLang="en-US" sz="1200" dirty="0">
                  <a:solidFill>
                    <a:prstClr val="black">
                      <a:lumMod val="85000"/>
                      <a:lumOff val="15000"/>
                    </a:prstClr>
                  </a:solidFill>
                  <a:ea typeface="微软雅黑" panose="020B0503020204020204" charset="-122"/>
                  <a:cs typeface="Roboto" charset="0"/>
                  <a:sym typeface="Arial" panose="020B0604020202020204" pitchFamily="34" charset="0"/>
                </a:rPr>
                <a:t> with </a:t>
              </a:r>
              <a:r>
                <a:rPr lang="zh-CN" altLang="en-US" sz="1200" b="1" dirty="0">
                  <a:solidFill>
                    <a:srgbClr val="2B66AA"/>
                  </a:solidFill>
                  <a:ea typeface="微软雅黑" panose="020B0503020204020204" charset="-122"/>
                  <a:cs typeface="Roboto" charset="0"/>
                  <a:sym typeface="Arial" panose="020B0604020202020204" pitchFamily="34" charset="0"/>
                </a:rPr>
                <a:t>wireless </a:t>
              </a:r>
              <a:r>
                <a:rPr lang="zh-CN" altLang="en-US" sz="1200" dirty="0">
                  <a:solidFill>
                    <a:prstClr val="black">
                      <a:lumMod val="85000"/>
                      <a:lumOff val="15000"/>
                    </a:prstClr>
                  </a:solidFill>
                  <a:ea typeface="微软雅黑" panose="020B0503020204020204" charset="-122"/>
                  <a:cs typeface="Roboto" charset="0"/>
                  <a:sym typeface="Arial" panose="020B0604020202020204" pitchFamily="34" charset="0"/>
                </a:rPr>
                <a:t>connection and </a:t>
              </a:r>
              <a:r>
                <a:rPr lang="en-US" altLang="zh-CN" sz="1200" dirty="0">
                  <a:solidFill>
                    <a:prstClr val="black">
                      <a:lumMod val="85000"/>
                      <a:lumOff val="15000"/>
                    </a:prstClr>
                  </a:solidFill>
                  <a:ea typeface="微软雅黑" panose="020B0503020204020204" charset="-122"/>
                  <a:cs typeface="Roboto" charset="0"/>
                  <a:sym typeface="Arial" panose="020B0604020202020204" pitchFamily="34" charset="0"/>
                </a:rPr>
                <a:t>up to</a:t>
              </a:r>
              <a:r>
                <a:rPr lang="zh-CN" altLang="en-US" sz="1200" b="1" dirty="0">
                  <a:solidFill>
                    <a:srgbClr val="2B66AA"/>
                  </a:solidFill>
                  <a:ea typeface="微软雅黑" panose="020B0503020204020204" charset="-122"/>
                  <a:cs typeface="Roboto" charset="0"/>
                  <a:sym typeface="Arial" panose="020B0604020202020204" pitchFamily="34" charset="0"/>
                </a:rPr>
                <a:t>10 years of battery life</a:t>
              </a:r>
              <a:r>
                <a:rPr lang="zh-CN" altLang="en-US" sz="1200" dirty="0">
                  <a:solidFill>
                    <a:prstClr val="black">
                      <a:lumMod val="85000"/>
                      <a:lumOff val="15000"/>
                    </a:prstClr>
                  </a:solidFill>
                  <a:ea typeface="微软雅黑" panose="020B0503020204020204" charset="-122"/>
                  <a:cs typeface="Roboto" charset="0"/>
                  <a:sym typeface="Arial" panose="020B0604020202020204" pitchFamily="34" charset="0"/>
                </a:rPr>
                <a:t> and the mobile NFC configuration </a:t>
              </a:r>
            </a:p>
            <a:p>
              <a:pPr marL="171450" indent="-171450">
                <a:lnSpc>
                  <a:spcPct val="120000"/>
                </a:lnSpc>
                <a:buFont typeface="Arial" panose="020B0604020202020204" pitchFamily="34" charset="0"/>
                <a:buChar char="•"/>
              </a:pPr>
              <a:r>
                <a:rPr lang="zh-CN" altLang="en-US" sz="1200" b="1" dirty="0">
                  <a:solidFill>
                    <a:srgbClr val="2B66AA"/>
                  </a:solidFill>
                  <a:ea typeface="微软雅黑" panose="020B0503020204020204" charset="-122"/>
                  <a:cs typeface="Roboto" charset="0"/>
                  <a:sym typeface="Arial" panose="020B0604020202020204" pitchFamily="34" charset="0"/>
                </a:rPr>
                <a:t>Built-in temperature sensor</a:t>
              </a:r>
              <a:r>
                <a:rPr lang="zh-CN" altLang="en-US" sz="1200" dirty="0">
                  <a:solidFill>
                    <a:prstClr val="black">
                      <a:lumMod val="85000"/>
                      <a:lumOff val="15000"/>
                    </a:prstClr>
                  </a:solidFill>
                  <a:ea typeface="微软雅黑" panose="020B0503020204020204" charset="-122"/>
                  <a:cs typeface="Roboto" charset="0"/>
                  <a:sym typeface="Arial" panose="020B0604020202020204" pitchFamily="34" charset="0"/>
                </a:rPr>
                <a:t> can predict spontaneous combustion of garbage cans</a:t>
              </a:r>
            </a:p>
            <a:p>
              <a:pPr marL="171450" indent="-171450">
                <a:lnSpc>
                  <a:spcPct val="120000"/>
                </a:lnSpc>
                <a:buFont typeface="Arial" panose="020B0604020202020204" pitchFamily="34" charset="0"/>
                <a:buChar char="•"/>
              </a:pPr>
              <a:r>
                <a:rPr lang="zh-CN" altLang="en-US" sz="1200" b="1" dirty="0">
                  <a:solidFill>
                    <a:srgbClr val="2B66AA"/>
                  </a:solidFill>
                  <a:ea typeface="微软雅黑" panose="020B0503020204020204" charset="-122"/>
                  <a:cs typeface="Roboto" charset="0"/>
                  <a:sym typeface="Arial" panose="020B0604020202020204" pitchFamily="34" charset="0"/>
                </a:rPr>
                <a:t>Built-in triaxial accelerator,</a:t>
              </a:r>
              <a:r>
                <a:rPr lang="zh-CN" altLang="en-US" sz="1200" dirty="0">
                  <a:solidFill>
                    <a:prstClr val="black">
                      <a:lumMod val="85000"/>
                      <a:lumOff val="15000"/>
                    </a:prstClr>
                  </a:solidFill>
                  <a:ea typeface="微软雅黑" panose="020B0503020204020204" charset="-122"/>
                  <a:cs typeface="Roboto" charset="0"/>
                  <a:sym typeface="Arial" panose="020B0604020202020204" pitchFamily="34" charset="0"/>
                </a:rPr>
                <a:t> real-time detection of bin lid opening and closing state</a:t>
              </a:r>
            </a:p>
            <a:p>
              <a:pPr marL="171450" indent="-171450">
                <a:lnSpc>
                  <a:spcPct val="120000"/>
                </a:lnSpc>
                <a:buFont typeface="Arial" panose="020B0604020202020204" pitchFamily="34" charset="0"/>
                <a:buChar char="•"/>
              </a:pPr>
              <a:r>
                <a:rPr lang="zh-CN" altLang="en-US" sz="1200" b="1" dirty="0">
                  <a:solidFill>
                    <a:srgbClr val="2B66AA"/>
                  </a:solidFill>
                  <a:ea typeface="微软雅黑" panose="020B0503020204020204" charset="-122"/>
                  <a:cs typeface="Roboto" charset="0"/>
                  <a:sym typeface="Arial" panose="020B0604020202020204" pitchFamily="34" charset="0"/>
                </a:rPr>
                <a:t>IP67 </a:t>
              </a:r>
              <a:r>
                <a:rPr lang="zh-CN" altLang="en-US" sz="1200" dirty="0">
                  <a:solidFill>
                    <a:prstClr val="black">
                      <a:lumMod val="85000"/>
                      <a:lumOff val="15000"/>
                    </a:prstClr>
                  </a:solidFill>
                  <a:ea typeface="微软雅黑" panose="020B0503020204020204" charset="-122"/>
                  <a:cs typeface="Roboto" charset="0"/>
                  <a:sym typeface="Arial" panose="020B0604020202020204" pitchFamily="34" charset="0"/>
                </a:rPr>
                <a:t>protection level</a:t>
              </a:r>
            </a:p>
          </p:txBody>
        </p:sp>
      </p:grpSp>
      <p:pic>
        <p:nvPicPr>
          <p:cNvPr id="15" name="图片 14" descr="C:\Users\Administrator\Downloads\shutterstock_121121728.jpgshutterstock_121121728"/>
          <p:cNvPicPr/>
          <p:nvPr>
            <p:custDataLst>
              <p:tags r:id="rId6"/>
            </p:custDataLst>
          </p:nvPr>
        </p:nvPicPr>
        <p:blipFill>
          <a:blip r:embed="rId31"/>
          <a:srcRect/>
          <a:stretch>
            <a:fillRect/>
          </a:stretch>
        </p:blipFill>
        <p:spPr>
          <a:xfrm>
            <a:off x="8428355" y="1443990"/>
            <a:ext cx="3513600" cy="1962000"/>
          </a:xfrm>
          <a:prstGeom prst="roundRect">
            <a:avLst>
              <a:gd name="adj" fmla="val 8109"/>
            </a:avLst>
          </a:prstGeom>
        </p:spPr>
      </p:pic>
      <p:grpSp>
        <p:nvGrpSpPr>
          <p:cNvPr id="39" name="组合 38"/>
          <p:cNvGrpSpPr/>
          <p:nvPr/>
        </p:nvGrpSpPr>
        <p:grpSpPr>
          <a:xfrm>
            <a:off x="11379200" y="1664970"/>
            <a:ext cx="199390" cy="199390"/>
            <a:chOff x="7453" y="1747"/>
            <a:chExt cx="314" cy="314"/>
          </a:xfrm>
        </p:grpSpPr>
        <p:sp>
          <p:nvSpPr>
            <p:cNvPr id="17" name="泪滴形 16"/>
            <p:cNvSpPr/>
            <p:nvPr>
              <p:custDataLst>
                <p:tags r:id="rId23"/>
              </p:custDataLst>
            </p:nvPr>
          </p:nvSpPr>
          <p:spPr>
            <a:xfrm rot="8100000">
              <a:off x="7453" y="1747"/>
              <a:ext cx="315" cy="315"/>
            </a:xfrm>
            <a:prstGeom prst="teardrop">
              <a:avLst/>
            </a:prstGeom>
            <a:solidFill>
              <a:srgbClr val="469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sp>
          <p:nvSpPr>
            <p:cNvPr id="18" name="椭圆 17"/>
            <p:cNvSpPr/>
            <p:nvPr>
              <p:custDataLst>
                <p:tags r:id="rId24"/>
              </p:custDataLst>
            </p:nvPr>
          </p:nvSpPr>
          <p:spPr>
            <a:xfrm>
              <a:off x="7500" y="1794"/>
              <a:ext cx="221" cy="2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grpSp>
      <p:sp>
        <p:nvSpPr>
          <p:cNvPr id="23" name="任意多边形 22"/>
          <p:cNvSpPr/>
          <p:nvPr>
            <p:custDataLst>
              <p:tags r:id="rId7"/>
            </p:custDataLst>
          </p:nvPr>
        </p:nvSpPr>
        <p:spPr>
          <a:xfrm flipV="1">
            <a:off x="8856980" y="1718945"/>
            <a:ext cx="2496185" cy="187325"/>
          </a:xfrm>
          <a:custGeom>
            <a:avLst/>
            <a:gdLst>
              <a:gd name="connsiteX0" fmla="*/ 2164 w 2164"/>
              <a:gd name="connsiteY0" fmla="*/ 335 h 376"/>
              <a:gd name="connsiteX1" fmla="*/ 835 w 2164"/>
              <a:gd name="connsiteY1" fmla="*/ 376 h 376"/>
              <a:gd name="connsiteX2" fmla="*/ 0 w 2164"/>
              <a:gd name="connsiteY2" fmla="*/ 0 h 376"/>
            </a:gdLst>
            <a:ahLst/>
            <a:cxnLst>
              <a:cxn ang="0">
                <a:pos x="connsiteX0" y="connsiteY0"/>
              </a:cxn>
              <a:cxn ang="0">
                <a:pos x="connsiteX1" y="connsiteY1"/>
              </a:cxn>
              <a:cxn ang="0">
                <a:pos x="connsiteX2" y="connsiteY2"/>
              </a:cxn>
            </a:cxnLst>
            <a:rect l="l" t="t" r="r" b="b"/>
            <a:pathLst>
              <a:path w="2164" h="376">
                <a:moveTo>
                  <a:pt x="2164" y="335"/>
                </a:moveTo>
                <a:lnTo>
                  <a:pt x="835" y="376"/>
                </a:lnTo>
                <a:lnTo>
                  <a:pt x="0" y="0"/>
                </a:lnTo>
              </a:path>
            </a:pathLst>
          </a:custGeom>
          <a:noFill/>
          <a:ln w="12700" cmpd="sng">
            <a:solidFill>
              <a:srgbClr val="2A8BFF"/>
            </a:solidFill>
            <a:prstDash val="dash"/>
          </a:ln>
          <a:extLst>
            <a:ext uri="{909E8E84-426E-40DD-AFC4-6F175D3DCCD1}">
              <a14:hiddenFill xmlns:a14="http://schemas.microsoft.com/office/drawing/2010/main">
                <a:solidFill>
                  <a:srgbClr val="0D264B">
                    <a:alpha val="86000"/>
                  </a:srgb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grpSp>
        <p:nvGrpSpPr>
          <p:cNvPr id="24" name="组合 23"/>
          <p:cNvGrpSpPr/>
          <p:nvPr/>
        </p:nvGrpSpPr>
        <p:grpSpPr>
          <a:xfrm>
            <a:off x="7765415" y="1289685"/>
            <a:ext cx="1219200" cy="1219200"/>
            <a:chOff x="10198" y="2154"/>
            <a:chExt cx="1920" cy="1920"/>
          </a:xfrm>
        </p:grpSpPr>
        <p:sp>
          <p:nvSpPr>
            <p:cNvPr id="36" name="椭圆 35"/>
            <p:cNvSpPr/>
            <p:nvPr>
              <p:custDataLst>
                <p:tags r:id="rId21"/>
              </p:custDataLst>
            </p:nvPr>
          </p:nvSpPr>
          <p:spPr>
            <a:xfrm>
              <a:off x="10198" y="2154"/>
              <a:ext cx="1920" cy="1920"/>
            </a:xfrm>
            <a:prstGeom prst="ellipse">
              <a:avLst/>
            </a:prstGeom>
            <a:solidFill>
              <a:schemeClr val="bg1"/>
            </a:solidFill>
            <a:ln w="28575" cmpd="sng">
              <a:solidFill>
                <a:srgbClr val="2A8BFF">
                  <a:alpha val="47000"/>
                </a:srgbClr>
              </a:solidFill>
              <a:prstDash val="solid"/>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pic>
          <p:nvPicPr>
            <p:cNvPr id="25" name="图片 24" descr="logo丝印二维码镭雕"/>
            <p:cNvPicPr>
              <a:picLocks noChangeAspect="1"/>
            </p:cNvPicPr>
            <p:nvPr>
              <p:custDataLst>
                <p:tags r:id="rId22"/>
              </p:custDataLst>
            </p:nvPr>
          </p:nvPicPr>
          <p:blipFill>
            <a:blip r:embed="rId32"/>
            <a:srcRect l="19536" t="21250" r="25723" b="20000"/>
            <a:stretch>
              <a:fillRect/>
            </a:stretch>
          </p:blipFill>
          <p:spPr>
            <a:xfrm>
              <a:off x="10777" y="2605"/>
              <a:ext cx="762" cy="1146"/>
            </a:xfrm>
            <a:prstGeom prst="rect">
              <a:avLst/>
            </a:prstGeom>
          </p:spPr>
        </p:pic>
      </p:grpSp>
      <p:sp>
        <p:nvSpPr>
          <p:cNvPr id="26" name="TextBox 8"/>
          <p:cNvSpPr txBox="1"/>
          <p:nvPr>
            <p:custDataLst>
              <p:tags r:id="rId8"/>
            </p:custDataLst>
          </p:nvPr>
        </p:nvSpPr>
        <p:spPr>
          <a:xfrm>
            <a:off x="8428355" y="3173730"/>
            <a:ext cx="3827145" cy="1047750"/>
          </a:xfrm>
          <a:prstGeom prst="rect">
            <a:avLst/>
          </a:prstGeom>
          <a:noFill/>
          <a:effectLst/>
        </p:spPr>
        <p:txBody>
          <a:bodyPr wrap="square" lIns="0" tIns="0" rIns="0" bIns="0" rtlCol="0" anchor="ctr">
            <a:noAutofit/>
          </a:bodyPr>
          <a:lstStyle>
            <a:defPPr>
              <a:defRPr lang="zh-CN"/>
            </a:defPPr>
            <a:lvl1pPr algn="ctr">
              <a:defRPr sz="6000" b="1" spc="200">
                <a:blipFill>
                  <a:blip r:embed="rId30"/>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lnSpc>
                <a:spcPct val="130000"/>
              </a:lnSpc>
              <a:buFont typeface="Arial" panose="020B0604020202020204" pitchFamily="34" charset="0"/>
              <a:buNone/>
            </a:pPr>
            <a:r>
              <a:rPr lang="en-US" altLang="zh-CN" sz="1200" b="0" kern="0" spc="0" dirty="0">
                <a:solidFill>
                  <a:srgbClr val="7F7F7F"/>
                </a:solidFill>
                <a:effectLst/>
                <a:latin typeface="Roboto"/>
                <a:ea typeface="Istok Web" panose="020F0603030403020204" charset="0"/>
                <a:cs typeface="+mn-lt"/>
                <a:sym typeface="Arial" panose="020B0604020202020204" pitchFamily="34" charset="0"/>
              </a:rPr>
              <a:t>Detect the amount of toilet paper left in real time </a:t>
            </a:r>
            <a:r>
              <a:rPr lang="en-US" altLang="zh-CN" sz="1200" b="0" kern="0" spc="0" dirty="0">
                <a:solidFill>
                  <a:srgbClr val="7F7F7F"/>
                </a:solidFill>
                <a:effectLst/>
                <a:latin typeface="Roboto"/>
                <a:ea typeface="Istok Web" panose="020F0603030403020204" charset="0"/>
                <a:cs typeface="+mn-lt"/>
                <a:sym typeface="+mn-ea"/>
              </a:rPr>
              <a:t>to reduce manual inspection </a:t>
            </a:r>
            <a:r>
              <a:rPr lang="en-US" altLang="zh-CN" sz="1200" b="0" kern="0" spc="0" dirty="0">
                <a:solidFill>
                  <a:srgbClr val="7F7F7F"/>
                </a:solidFill>
                <a:effectLst/>
                <a:latin typeface="Roboto"/>
                <a:ea typeface="Istok Web" panose="020F0603030403020204" charset="0"/>
                <a:cs typeface="+mn-lt"/>
                <a:sym typeface="Arial" panose="020B0604020202020204" pitchFamily="34" charset="0"/>
              </a:rPr>
              <a:t>and give users a better toilet experience</a:t>
            </a:r>
          </a:p>
        </p:txBody>
      </p:sp>
      <p:sp>
        <p:nvSpPr>
          <p:cNvPr id="27" name="文本框 26"/>
          <p:cNvSpPr txBox="1"/>
          <p:nvPr>
            <p:custDataLst>
              <p:tags r:id="rId9"/>
            </p:custDataLst>
          </p:nvPr>
        </p:nvSpPr>
        <p:spPr>
          <a:xfrm>
            <a:off x="8361680" y="3994150"/>
            <a:ext cx="3761740" cy="2644140"/>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nchor="ctr" anchorCtr="0">
            <a:noAutofit/>
          </a:bodyPr>
          <a:lstStyle/>
          <a:p>
            <a:pPr marL="171450" indent="-171450">
              <a:lnSpc>
                <a:spcPct val="120000"/>
              </a:lnSpc>
              <a:buFont typeface="Arial" panose="020B0604020202020204" pitchFamily="34" charset="0"/>
              <a:buChar char="•"/>
            </a:pPr>
            <a:r>
              <a:rPr lang="zh-CN" altLang="en-US" sz="1400" b="1" dirty="0">
                <a:solidFill>
                  <a:srgbClr val="2B66AA"/>
                </a:solidFill>
                <a:ea typeface="微软雅黑" panose="020B0503020204020204" charset="-122"/>
                <a:cs typeface="Roboto" charset="0"/>
                <a:sym typeface="+mn-ea"/>
              </a:rPr>
              <a:t>±1cm</a:t>
            </a:r>
            <a:r>
              <a:rPr lang="zh-CN" altLang="en-US" sz="1400" dirty="0">
                <a:solidFill>
                  <a:prstClr val="black">
                    <a:lumMod val="85000"/>
                    <a:lumOff val="15000"/>
                  </a:prstClr>
                </a:solidFill>
                <a:ea typeface="微软雅黑" panose="020B0503020204020204" charset="-122"/>
                <a:cs typeface="Roboto" charset="0"/>
                <a:sym typeface="+mn-ea"/>
              </a:rPr>
              <a:t> high precision value, provide accurate detection, reduce missing and waste</a:t>
            </a:r>
            <a:endParaRPr lang="zh-CN" altLang="en-US" sz="1400" dirty="0">
              <a:solidFill>
                <a:prstClr val="black">
                  <a:lumMod val="85000"/>
                  <a:lumOff val="15000"/>
                </a:prstClr>
              </a:solidFill>
              <a:ea typeface="微软雅黑" panose="020B0503020204020204" charset="-122"/>
              <a:cs typeface="Roboto" charset="0"/>
            </a:endParaRPr>
          </a:p>
          <a:p>
            <a:pPr marL="171450" indent="-171450">
              <a:lnSpc>
                <a:spcPct val="120000"/>
              </a:lnSpc>
              <a:buFont typeface="Arial" panose="020B0604020202020204" pitchFamily="34" charset="0"/>
              <a:buChar char="•"/>
            </a:pPr>
            <a:r>
              <a:rPr lang="zh-CN" altLang="en-US" sz="1400" dirty="0">
                <a:solidFill>
                  <a:prstClr val="black">
                    <a:lumMod val="85000"/>
                    <a:lumOff val="15000"/>
                  </a:prstClr>
                </a:solidFill>
                <a:ea typeface="微软雅黑" panose="020B0503020204020204" charset="-122"/>
                <a:cs typeface="Roboto" charset="0"/>
                <a:sym typeface="+mn-ea"/>
              </a:rPr>
              <a:t>Super </a:t>
            </a:r>
            <a:r>
              <a:rPr lang="zh-CN" altLang="en-US" sz="1400" b="1" dirty="0">
                <a:solidFill>
                  <a:srgbClr val="2B66AA"/>
                </a:solidFill>
                <a:ea typeface="微软雅黑" panose="020B0503020204020204" charset="-122"/>
                <a:cs typeface="Roboto" charset="0"/>
                <a:sym typeface="+mn-ea"/>
              </a:rPr>
              <a:t>mini size</a:t>
            </a:r>
            <a:r>
              <a:rPr lang="zh-CN" altLang="en-US" sz="1400" dirty="0">
                <a:solidFill>
                  <a:prstClr val="black">
                    <a:lumMod val="85000"/>
                    <a:lumOff val="15000"/>
                  </a:prstClr>
                </a:solidFill>
                <a:ea typeface="微软雅黑" panose="020B0503020204020204" charset="-122"/>
                <a:cs typeface="Roboto" charset="0"/>
                <a:sym typeface="+mn-ea"/>
              </a:rPr>
              <a:t>, exquisite design, embedded mount</a:t>
            </a:r>
            <a:endParaRPr lang="zh-CN" altLang="en-US" sz="1400" dirty="0">
              <a:solidFill>
                <a:prstClr val="black">
                  <a:lumMod val="85000"/>
                  <a:lumOff val="15000"/>
                </a:prstClr>
              </a:solidFill>
              <a:ea typeface="微软雅黑" panose="020B0503020204020204" charset="-122"/>
              <a:cs typeface="Roboto" charset="0"/>
            </a:endParaRPr>
          </a:p>
          <a:p>
            <a:pPr marL="171450" indent="-171450">
              <a:lnSpc>
                <a:spcPct val="120000"/>
              </a:lnSpc>
              <a:buFont typeface="Arial" panose="020B0604020202020204" pitchFamily="34" charset="0"/>
              <a:buChar char="•"/>
            </a:pPr>
            <a:r>
              <a:rPr lang="zh-CN" altLang="en-US" sz="1400" dirty="0">
                <a:solidFill>
                  <a:prstClr val="black">
                    <a:lumMod val="85000"/>
                    <a:lumOff val="15000"/>
                  </a:prstClr>
                </a:solidFill>
                <a:ea typeface="微软雅黑" panose="020B0503020204020204" charset="-122"/>
                <a:cs typeface="Roboto" charset="0"/>
                <a:sym typeface="Arial" panose="020B0604020202020204" pitchFamily="34" charset="0"/>
              </a:rPr>
              <a:t>Easy to install and maintain with </a:t>
            </a:r>
            <a:r>
              <a:rPr lang="zh-CN" altLang="en-US" sz="1400" b="1" dirty="0">
                <a:solidFill>
                  <a:srgbClr val="2B66AA"/>
                </a:solidFill>
                <a:ea typeface="微软雅黑" panose="020B0503020204020204" charset="-122"/>
                <a:cs typeface="Roboto" charset="0"/>
                <a:sym typeface="Arial" panose="020B0604020202020204" pitchFamily="34" charset="0"/>
              </a:rPr>
              <a:t>wireless </a:t>
            </a:r>
            <a:r>
              <a:rPr lang="zh-CN" altLang="en-US" sz="1400" dirty="0">
                <a:solidFill>
                  <a:prstClr val="black">
                    <a:lumMod val="85000"/>
                    <a:lumOff val="15000"/>
                  </a:prstClr>
                </a:solidFill>
                <a:ea typeface="微软雅黑" panose="020B0503020204020204" charset="-122"/>
                <a:cs typeface="Roboto" charset="0"/>
                <a:sym typeface="Arial" panose="020B0604020202020204" pitchFamily="34" charset="0"/>
              </a:rPr>
              <a:t>connection and up to </a:t>
            </a:r>
            <a:r>
              <a:rPr lang="zh-CN" altLang="en-US" sz="1400" b="1" dirty="0">
                <a:solidFill>
                  <a:srgbClr val="2B66AA"/>
                </a:solidFill>
                <a:ea typeface="微软雅黑" panose="020B0503020204020204" charset="-122"/>
                <a:cs typeface="Roboto" charset="0"/>
                <a:sym typeface="Arial" panose="020B0604020202020204" pitchFamily="34" charset="0"/>
              </a:rPr>
              <a:t>2 years </a:t>
            </a:r>
            <a:r>
              <a:rPr lang="zh-CN" altLang="en-US" sz="1400" dirty="0">
                <a:solidFill>
                  <a:prstClr val="black">
                    <a:lumMod val="85000"/>
                    <a:lumOff val="15000"/>
                  </a:prstClr>
                </a:solidFill>
                <a:ea typeface="微软雅黑" panose="020B0503020204020204" charset="-122"/>
                <a:cs typeface="Roboto" charset="0"/>
                <a:sym typeface="Arial" panose="020B0604020202020204" pitchFamily="34" charset="0"/>
              </a:rPr>
              <a:t>of battery life and the mobile </a:t>
            </a:r>
            <a:r>
              <a:rPr lang="zh-CN" altLang="en-US" sz="1400" b="1" dirty="0">
                <a:solidFill>
                  <a:srgbClr val="2B66AA"/>
                </a:solidFill>
                <a:ea typeface="微软雅黑" panose="020B0503020204020204" charset="-122"/>
                <a:cs typeface="Roboto" charset="0"/>
                <a:sym typeface="Arial" panose="020B0604020202020204" pitchFamily="34" charset="0"/>
              </a:rPr>
              <a:t>NFC</a:t>
            </a:r>
            <a:endParaRPr lang="zh-CN" altLang="en-US" sz="1400" b="1" dirty="0">
              <a:solidFill>
                <a:srgbClr val="2B66AA"/>
              </a:solidFill>
              <a:ea typeface="微软雅黑" panose="020B0503020204020204" charset="-122"/>
              <a:cs typeface="Roboto" charset="0"/>
            </a:endParaRPr>
          </a:p>
        </p:txBody>
      </p:sp>
      <p:grpSp>
        <p:nvGrpSpPr>
          <p:cNvPr id="28" name="组合 27"/>
          <p:cNvGrpSpPr/>
          <p:nvPr/>
        </p:nvGrpSpPr>
        <p:grpSpPr>
          <a:xfrm>
            <a:off x="1955165" y="2625090"/>
            <a:ext cx="199390" cy="199390"/>
            <a:chOff x="7453" y="1747"/>
            <a:chExt cx="314" cy="314"/>
          </a:xfrm>
        </p:grpSpPr>
        <p:sp>
          <p:nvSpPr>
            <p:cNvPr id="30" name="泪滴形 29"/>
            <p:cNvSpPr/>
            <p:nvPr>
              <p:custDataLst>
                <p:tags r:id="rId19"/>
              </p:custDataLst>
            </p:nvPr>
          </p:nvSpPr>
          <p:spPr>
            <a:xfrm rot="8100000">
              <a:off x="7453" y="1747"/>
              <a:ext cx="315" cy="315"/>
            </a:xfrm>
            <a:prstGeom prst="teardrop">
              <a:avLst/>
            </a:prstGeom>
            <a:solidFill>
              <a:srgbClr val="469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sp>
          <p:nvSpPr>
            <p:cNvPr id="31" name="椭圆 30"/>
            <p:cNvSpPr/>
            <p:nvPr>
              <p:custDataLst>
                <p:tags r:id="rId20"/>
              </p:custDataLst>
            </p:nvPr>
          </p:nvSpPr>
          <p:spPr>
            <a:xfrm>
              <a:off x="7500" y="1794"/>
              <a:ext cx="221" cy="2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grpSp>
      <p:sp>
        <p:nvSpPr>
          <p:cNvPr id="32" name="任意多边形 31"/>
          <p:cNvSpPr/>
          <p:nvPr>
            <p:custDataLst>
              <p:tags r:id="rId10"/>
            </p:custDataLst>
          </p:nvPr>
        </p:nvSpPr>
        <p:spPr>
          <a:xfrm rot="3000000" flipV="1">
            <a:off x="371475" y="1814195"/>
            <a:ext cx="1580515" cy="782320"/>
          </a:xfrm>
          <a:custGeom>
            <a:avLst/>
            <a:gdLst>
              <a:gd name="connsiteX0" fmla="*/ 2164 w 2164"/>
              <a:gd name="connsiteY0" fmla="*/ 335 h 376"/>
              <a:gd name="connsiteX1" fmla="*/ 835 w 2164"/>
              <a:gd name="connsiteY1" fmla="*/ 376 h 376"/>
              <a:gd name="connsiteX2" fmla="*/ 0 w 2164"/>
              <a:gd name="connsiteY2" fmla="*/ 0 h 376"/>
            </a:gdLst>
            <a:ahLst/>
            <a:cxnLst>
              <a:cxn ang="0">
                <a:pos x="connsiteX0" y="connsiteY0"/>
              </a:cxn>
              <a:cxn ang="0">
                <a:pos x="connsiteX1" y="connsiteY1"/>
              </a:cxn>
              <a:cxn ang="0">
                <a:pos x="connsiteX2" y="connsiteY2"/>
              </a:cxn>
            </a:cxnLst>
            <a:rect l="l" t="t" r="r" b="b"/>
            <a:pathLst>
              <a:path w="2164" h="376">
                <a:moveTo>
                  <a:pt x="2164" y="335"/>
                </a:moveTo>
                <a:lnTo>
                  <a:pt x="835" y="376"/>
                </a:lnTo>
                <a:lnTo>
                  <a:pt x="0" y="0"/>
                </a:lnTo>
              </a:path>
            </a:pathLst>
          </a:custGeom>
          <a:noFill/>
          <a:ln w="12700" cmpd="sng">
            <a:solidFill>
              <a:srgbClr val="2A8BFF"/>
            </a:solidFill>
            <a:prstDash val="dash"/>
          </a:ln>
          <a:extLst>
            <a:ext uri="{909E8E84-426E-40DD-AFC4-6F175D3DCCD1}">
              <a14:hiddenFill xmlns:a14="http://schemas.microsoft.com/office/drawing/2010/main">
                <a:solidFill>
                  <a:srgbClr val="0D264B">
                    <a:alpha val="86000"/>
                  </a:srgb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sp>
        <p:nvSpPr>
          <p:cNvPr id="34" name="椭圆 33"/>
          <p:cNvSpPr/>
          <p:nvPr>
            <p:custDataLst>
              <p:tags r:id="rId11"/>
            </p:custDataLst>
          </p:nvPr>
        </p:nvSpPr>
        <p:spPr>
          <a:xfrm>
            <a:off x="60325" y="1348105"/>
            <a:ext cx="1219200" cy="1219200"/>
          </a:xfrm>
          <a:prstGeom prst="ellipse">
            <a:avLst/>
          </a:prstGeom>
          <a:solidFill>
            <a:schemeClr val="bg1"/>
          </a:solidFill>
          <a:ln w="28575" cmpd="sng">
            <a:solidFill>
              <a:srgbClr val="2A8BFF">
                <a:alpha val="47000"/>
              </a:srgbClr>
            </a:solidFill>
            <a:prstDash val="solid"/>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sp>
        <p:nvSpPr>
          <p:cNvPr id="35"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12"/>
            </p:custDataLst>
          </p:nvPr>
        </p:nvSpPr>
        <p:spPr>
          <a:xfrm>
            <a:off x="8749665" y="1155700"/>
            <a:ext cx="3505835" cy="286385"/>
          </a:xfrm>
          <a:prstGeom prst="rect">
            <a:avLst/>
          </a:prstGeom>
          <a:noFill/>
        </p:spPr>
        <p:txBody>
          <a:bodyPr wrap="square" lIns="0" tIns="0" rIns="0" bIns="0" rtlCol="0" anchor="t" anchorCtr="0">
            <a:noAutofit/>
          </a:bodyPr>
          <a:lstStyle/>
          <a:p>
            <a:r>
              <a:rPr lang="en-US" altLang="zh-CN" sz="1400" b="1">
                <a:solidFill>
                  <a:srgbClr val="235FA5"/>
                </a:solidFill>
                <a:cs typeface="+mj-lt"/>
                <a:sym typeface="+mn-ea"/>
              </a:rPr>
              <a:t>Smart Fill Level Monitoring Sensor-WS201</a:t>
            </a:r>
          </a:p>
        </p:txBody>
      </p:sp>
      <p:pic>
        <p:nvPicPr>
          <p:cNvPr id="46" name="图片 45" descr="F:\PPT\smart restroom solution\12页-好处-1920x1080.jpg12页-好处-1920x1080"/>
          <p:cNvPicPr/>
          <p:nvPr>
            <p:custDataLst>
              <p:tags r:id="rId13"/>
            </p:custDataLst>
          </p:nvPr>
        </p:nvPicPr>
        <p:blipFill>
          <a:blip r:embed="rId33"/>
          <a:stretch>
            <a:fillRect/>
          </a:stretch>
        </p:blipFill>
        <p:spPr>
          <a:xfrm>
            <a:off x="4589780" y="1518920"/>
            <a:ext cx="3154680" cy="1892935"/>
          </a:xfrm>
          <a:prstGeom prst="roundRect">
            <a:avLst>
              <a:gd name="adj" fmla="val 8109"/>
            </a:avLst>
          </a:prstGeom>
        </p:spPr>
      </p:pic>
      <p:grpSp>
        <p:nvGrpSpPr>
          <p:cNvPr id="47" name="组合 46"/>
          <p:cNvGrpSpPr/>
          <p:nvPr/>
        </p:nvGrpSpPr>
        <p:grpSpPr>
          <a:xfrm>
            <a:off x="4257675" y="1188085"/>
            <a:ext cx="1219200" cy="1219200"/>
            <a:chOff x="6705" y="1871"/>
            <a:chExt cx="1920" cy="1920"/>
          </a:xfrm>
        </p:grpSpPr>
        <p:sp>
          <p:nvSpPr>
            <p:cNvPr id="45" name="椭圆 44"/>
            <p:cNvSpPr/>
            <p:nvPr>
              <p:custDataLst>
                <p:tags r:id="rId17"/>
              </p:custDataLst>
            </p:nvPr>
          </p:nvSpPr>
          <p:spPr>
            <a:xfrm>
              <a:off x="6705" y="1871"/>
              <a:ext cx="1920" cy="1920"/>
            </a:xfrm>
            <a:prstGeom prst="ellipse">
              <a:avLst/>
            </a:prstGeom>
            <a:solidFill>
              <a:schemeClr val="bg1"/>
            </a:solidFill>
            <a:ln w="28575" cmpd="sng">
              <a:solidFill>
                <a:srgbClr val="2A8BFF">
                  <a:alpha val="47000"/>
                </a:srgbClr>
              </a:solidFill>
              <a:prstDash val="solid"/>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pic>
          <p:nvPicPr>
            <p:cNvPr id="38" name="图片 37"/>
            <p:cNvPicPr>
              <a:picLocks noChangeAspect="1"/>
            </p:cNvPicPr>
            <p:nvPr>
              <p:custDataLst>
                <p:tags r:id="rId18"/>
              </p:custDataLst>
            </p:nvPr>
          </p:nvPicPr>
          <p:blipFill>
            <a:blip r:embed="rId34"/>
            <a:srcRect b="6445"/>
            <a:stretch>
              <a:fillRect/>
            </a:stretch>
          </p:blipFill>
          <p:spPr>
            <a:xfrm>
              <a:off x="7123" y="2239"/>
              <a:ext cx="983" cy="1026"/>
            </a:xfrm>
            <a:prstGeom prst="rect">
              <a:avLst/>
            </a:prstGeom>
            <a:effectLst>
              <a:outerShdw blurRad="25400" dist="12700" dir="5400000" algn="t" rotWithShape="0">
                <a:prstClr val="black">
                  <a:alpha val="40000"/>
                </a:prstClr>
              </a:outerShdw>
            </a:effectLst>
          </p:spPr>
        </p:pic>
      </p:grpSp>
      <p:grpSp>
        <p:nvGrpSpPr>
          <p:cNvPr id="40" name="组合 39"/>
          <p:cNvGrpSpPr/>
          <p:nvPr/>
        </p:nvGrpSpPr>
        <p:grpSpPr>
          <a:xfrm>
            <a:off x="6430010" y="1831975"/>
            <a:ext cx="199390" cy="199390"/>
            <a:chOff x="7453" y="1747"/>
            <a:chExt cx="314" cy="314"/>
          </a:xfrm>
        </p:grpSpPr>
        <p:sp>
          <p:nvSpPr>
            <p:cNvPr id="41" name="泪滴形 40"/>
            <p:cNvSpPr/>
            <p:nvPr>
              <p:custDataLst>
                <p:tags r:id="rId15"/>
              </p:custDataLst>
            </p:nvPr>
          </p:nvSpPr>
          <p:spPr>
            <a:xfrm rot="8100000">
              <a:off x="7453" y="1747"/>
              <a:ext cx="315" cy="315"/>
            </a:xfrm>
            <a:prstGeom prst="teardrop">
              <a:avLst/>
            </a:prstGeom>
            <a:solidFill>
              <a:srgbClr val="469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sp>
          <p:nvSpPr>
            <p:cNvPr id="42" name="椭圆 41"/>
            <p:cNvSpPr/>
            <p:nvPr>
              <p:custDataLst>
                <p:tags r:id="rId16"/>
              </p:custDataLst>
            </p:nvPr>
          </p:nvSpPr>
          <p:spPr>
            <a:xfrm>
              <a:off x="7500" y="1794"/>
              <a:ext cx="221" cy="2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grpSp>
      <p:sp>
        <p:nvSpPr>
          <p:cNvPr id="49" name="TextBox 8"/>
          <p:cNvSpPr txBox="1"/>
          <p:nvPr>
            <p:custDataLst>
              <p:tags r:id="rId14"/>
            </p:custDataLst>
          </p:nvPr>
        </p:nvSpPr>
        <p:spPr>
          <a:xfrm>
            <a:off x="4267835" y="3964305"/>
            <a:ext cx="3989070" cy="2667000"/>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lIns="91440" tIns="45720" rIns="91440" bIns="45720" rtlCol="0" anchor="ctr" anchorCtr="0">
            <a:noAutofit/>
          </a:bodyPr>
          <a:lstStyle>
            <a:defPPr>
              <a:defRPr lang="zh-CN"/>
            </a:defPPr>
            <a:lvl1pPr algn="ctr">
              <a:defRPr sz="6000" b="1" spc="200">
                <a:blipFill>
                  <a:blip r:embed="rId30"/>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marL="171450" indent="-171450" algn="l">
              <a:lnSpc>
                <a:spcPct val="120000"/>
              </a:lnSpc>
              <a:buFont typeface="Arial" panose="020B0604020202020204" pitchFamily="34" charset="0"/>
              <a:buChar char="•"/>
            </a:pPr>
            <a:r>
              <a:rPr sz="1400" b="0" spc="0" dirty="0">
                <a:solidFill>
                  <a:prstClr val="black"/>
                </a:solidFill>
                <a:latin typeface="Roboto"/>
                <a:ea typeface="Roboto"/>
                <a:sym typeface="Arial" panose="020B0604020202020204" pitchFamily="34" charset="0"/>
              </a:rPr>
              <a:t>The detection of </a:t>
            </a:r>
            <a:r>
              <a:rPr sz="1400" spc="0" dirty="0">
                <a:solidFill>
                  <a:srgbClr val="2B66AA"/>
                </a:solidFill>
                <a:latin typeface="Roboto"/>
                <a:ea typeface="Roboto"/>
                <a:sym typeface="Arial" panose="020B0604020202020204" pitchFamily="34" charset="0"/>
              </a:rPr>
              <a:t>NH3 and H2S</a:t>
            </a:r>
            <a:r>
              <a:rPr sz="1400" b="0" spc="0" dirty="0">
                <a:solidFill>
                  <a:prstClr val="black"/>
                </a:solidFill>
                <a:latin typeface="Roboto"/>
                <a:ea typeface="Roboto"/>
                <a:sym typeface="Arial" panose="020B0604020202020204" pitchFamily="34" charset="0"/>
              </a:rPr>
              <a:t> has higher </a:t>
            </a:r>
            <a:r>
              <a:rPr sz="1400" spc="0" dirty="0">
                <a:solidFill>
                  <a:srgbClr val="2B66AA"/>
                </a:solidFill>
                <a:latin typeface="Roboto"/>
                <a:ea typeface="Roboto"/>
                <a:sym typeface="Arial" panose="020B0604020202020204" pitchFamily="34" charset="0"/>
              </a:rPr>
              <a:t>accuracy(± 5%)</a:t>
            </a:r>
            <a:endParaRPr sz="1400" b="0" spc="0" dirty="0">
              <a:solidFill>
                <a:prstClr val="black"/>
              </a:solidFill>
              <a:latin typeface="Roboto"/>
              <a:ea typeface="Roboto"/>
              <a:sym typeface="Arial" panose="020B0604020202020204" pitchFamily="34" charset="0"/>
            </a:endParaRPr>
          </a:p>
          <a:p>
            <a:pPr marL="171450" indent="-171450" algn="l">
              <a:lnSpc>
                <a:spcPct val="120000"/>
              </a:lnSpc>
              <a:buFont typeface="Arial" panose="020B0604020202020204" pitchFamily="34" charset="0"/>
              <a:buChar char="•"/>
            </a:pPr>
            <a:r>
              <a:rPr lang="en-US" sz="1400" b="0" spc="0" dirty="0">
                <a:solidFill>
                  <a:prstClr val="black"/>
                </a:solidFill>
                <a:latin typeface="Roboto"/>
                <a:ea typeface="Roboto"/>
                <a:sym typeface="Arial" panose="020B0604020202020204" pitchFamily="34" charset="0"/>
              </a:rPr>
              <a:t>Local or remote alarm when</a:t>
            </a:r>
            <a:r>
              <a:rPr sz="1400" b="0" spc="0" dirty="0">
                <a:solidFill>
                  <a:prstClr val="black"/>
                </a:solidFill>
                <a:latin typeface="Roboto"/>
                <a:ea typeface="Roboto"/>
                <a:sym typeface="Arial" panose="020B0604020202020204" pitchFamily="34" charset="0"/>
              </a:rPr>
              <a:t> gas </a:t>
            </a:r>
            <a:r>
              <a:rPr lang="en-US" sz="1400" b="0" spc="0" dirty="0">
                <a:solidFill>
                  <a:prstClr val="black"/>
                </a:solidFill>
                <a:latin typeface="Roboto"/>
                <a:ea typeface="Roboto"/>
                <a:sym typeface="Arial" panose="020B0604020202020204" pitchFamily="34" charset="0"/>
              </a:rPr>
              <a:t>over </a:t>
            </a:r>
            <a:r>
              <a:rPr sz="1400" b="0" spc="0" dirty="0">
                <a:solidFill>
                  <a:prstClr val="black"/>
                </a:solidFill>
                <a:latin typeface="Roboto"/>
                <a:ea typeface="Roboto"/>
                <a:sym typeface="Arial" panose="020B0604020202020204" pitchFamily="34" charset="0"/>
              </a:rPr>
              <a:t>thresholds </a:t>
            </a:r>
            <a:r>
              <a:rPr lang="en-US" sz="1400" b="0" spc="0" dirty="0">
                <a:solidFill>
                  <a:prstClr val="black"/>
                </a:solidFill>
                <a:latin typeface="Roboto"/>
                <a:ea typeface="Roboto"/>
                <a:sym typeface="Arial" panose="020B0604020202020204" pitchFamily="34" charset="0"/>
              </a:rPr>
              <a:t>for fast cleaning via b</a:t>
            </a:r>
            <a:r>
              <a:rPr sz="1400" b="0" spc="0" dirty="0">
                <a:solidFill>
                  <a:prstClr val="black"/>
                </a:solidFill>
                <a:latin typeface="Roboto"/>
                <a:ea typeface="Roboto"/>
                <a:sym typeface="Arial" panose="020B0604020202020204" pitchFamily="34" charset="0"/>
              </a:rPr>
              <a:t>uilt-in </a:t>
            </a:r>
            <a:r>
              <a:rPr sz="1400" spc="0" dirty="0">
                <a:solidFill>
                  <a:srgbClr val="2B66AA"/>
                </a:solidFill>
                <a:latin typeface="Roboto"/>
                <a:ea typeface="Roboto"/>
                <a:sym typeface="Arial" panose="020B0604020202020204" pitchFamily="34" charset="0"/>
              </a:rPr>
              <a:t>buzzer and traffic light alarm or uplink </a:t>
            </a:r>
            <a:r>
              <a:rPr lang="en-US" sz="1400" b="0" spc="0" dirty="0">
                <a:solidFill>
                  <a:prstClr val="black"/>
                </a:solidFill>
                <a:latin typeface="Roboto"/>
                <a:ea typeface="Roboto"/>
                <a:sym typeface="Arial" panose="020B0604020202020204" pitchFamily="34" charset="0"/>
              </a:rPr>
              <a:t>to AS  platform </a:t>
            </a:r>
            <a:endParaRPr sz="1400" b="0" spc="0" dirty="0">
              <a:solidFill>
                <a:prstClr val="black"/>
              </a:solidFill>
              <a:latin typeface="Roboto"/>
              <a:ea typeface="Roboto"/>
              <a:sym typeface="Arial" panose="020B0604020202020204" pitchFamily="34" charset="0"/>
            </a:endParaRPr>
          </a:p>
          <a:p>
            <a:pPr marL="171450" indent="-171450" algn="l">
              <a:lnSpc>
                <a:spcPct val="120000"/>
              </a:lnSpc>
              <a:buFont typeface="Arial" panose="020B0604020202020204" pitchFamily="34" charset="0"/>
              <a:buChar char="•"/>
            </a:pPr>
            <a:r>
              <a:rPr sz="1400" spc="0" dirty="0">
                <a:solidFill>
                  <a:srgbClr val="2B66AA"/>
                </a:solidFill>
                <a:latin typeface="Roboto"/>
                <a:ea typeface="Roboto"/>
                <a:sym typeface="Arial" panose="020B0604020202020204" pitchFamily="34" charset="0"/>
              </a:rPr>
              <a:t>Wireless </a:t>
            </a:r>
            <a:r>
              <a:rPr lang="en-US" sz="1400" b="0" spc="0" dirty="0">
                <a:solidFill>
                  <a:prstClr val="black"/>
                </a:solidFill>
                <a:latin typeface="Roboto"/>
                <a:ea typeface="Roboto"/>
                <a:sym typeface="Arial" panose="020B0604020202020204" pitchFamily="34" charset="0"/>
              </a:rPr>
              <a:t>control the ventilating device with </a:t>
            </a:r>
            <a:r>
              <a:rPr sz="1400" spc="0" dirty="0">
                <a:solidFill>
                  <a:srgbClr val="2B66AA"/>
                </a:solidFill>
                <a:latin typeface="Roboto"/>
                <a:ea typeface="Roboto"/>
                <a:sym typeface="Arial" panose="020B0604020202020204" pitchFamily="34" charset="0"/>
              </a:rPr>
              <a:t>ultra-low latency</a:t>
            </a:r>
            <a:r>
              <a:rPr lang="en-US" sz="1400" b="0" spc="0" dirty="0">
                <a:solidFill>
                  <a:prstClr val="black"/>
                </a:solidFill>
                <a:latin typeface="Roboto"/>
                <a:ea typeface="Roboto"/>
                <a:sym typeface="Arial" panose="020B0604020202020204" pitchFamily="34" charset="0"/>
              </a:rPr>
              <a:t> via</a:t>
            </a:r>
            <a:r>
              <a:rPr sz="1400" spc="0" dirty="0">
                <a:solidFill>
                  <a:srgbClr val="2B66AA"/>
                </a:solidFill>
                <a:latin typeface="Roboto"/>
                <a:ea typeface="Roboto"/>
                <a:sym typeface="Arial" panose="020B0604020202020204" pitchFamily="34" charset="0"/>
              </a:rPr>
              <a:t> D2D</a:t>
            </a:r>
            <a:r>
              <a:rPr lang="en-US" sz="1400" b="0" spc="0" dirty="0">
                <a:solidFill>
                  <a:prstClr val="black"/>
                </a:solidFill>
                <a:latin typeface="Roboto"/>
                <a:ea typeface="Roboto"/>
                <a:sym typeface="Arial" panose="020B0604020202020204" pitchFamily="34" charset="0"/>
              </a:rPr>
              <a:t> feature </a:t>
            </a:r>
            <a:endParaRPr sz="1400" b="0" spc="0" dirty="0">
              <a:solidFill>
                <a:prstClr val="black"/>
              </a:solidFill>
              <a:latin typeface="Roboto"/>
              <a:ea typeface="Roboto"/>
              <a:sym typeface="Arial" panose="020B0604020202020204" pitchFamily="34" charset="0"/>
            </a:endParaRPr>
          </a:p>
          <a:p>
            <a:pPr marL="171450" indent="-171450" algn="l">
              <a:lnSpc>
                <a:spcPct val="120000"/>
              </a:lnSpc>
              <a:buFont typeface="Arial" panose="020B0604020202020204" pitchFamily="34" charset="0"/>
              <a:buChar char="•"/>
            </a:pPr>
            <a:r>
              <a:rPr lang="en-US" sz="1400" b="0" spc="0" dirty="0">
                <a:solidFill>
                  <a:prstClr val="black"/>
                </a:solidFill>
                <a:latin typeface="Roboto"/>
                <a:ea typeface="Roboto"/>
                <a:sym typeface="Arial" panose="020B0604020202020204" pitchFamily="34" charset="0"/>
              </a:rPr>
              <a:t>Easy to install and maintain with wireless connection and more than </a:t>
            </a:r>
            <a:r>
              <a:rPr sz="1400" spc="0" dirty="0">
                <a:solidFill>
                  <a:srgbClr val="2B66AA"/>
                </a:solidFill>
                <a:latin typeface="Roboto"/>
                <a:ea typeface="Roboto"/>
                <a:sym typeface="Arial" panose="020B0604020202020204" pitchFamily="34" charset="0"/>
              </a:rPr>
              <a:t>3 years </a:t>
            </a:r>
            <a:r>
              <a:rPr lang="en-US" sz="1400" b="0" spc="0" dirty="0">
                <a:solidFill>
                  <a:prstClr val="black"/>
                </a:solidFill>
                <a:latin typeface="Roboto"/>
                <a:ea typeface="Roboto"/>
                <a:sym typeface="Arial" panose="020B0604020202020204" pitchFamily="34" charset="0"/>
              </a:rPr>
              <a:t>of battery life and the mobile</a:t>
            </a:r>
            <a:r>
              <a:rPr sz="1400" spc="0" dirty="0">
                <a:solidFill>
                  <a:srgbClr val="2B66AA"/>
                </a:solidFill>
                <a:latin typeface="Roboto"/>
                <a:ea typeface="Roboto"/>
                <a:sym typeface="Arial" panose="020B0604020202020204" pitchFamily="34" charset="0"/>
              </a:rPr>
              <a:t> NFC</a:t>
            </a:r>
          </a:p>
        </p:txBody>
      </p:sp>
      <p:sp>
        <p:nvSpPr>
          <p:cNvPr id="50" name="文本框 49"/>
          <p:cNvSpPr txBox="1"/>
          <p:nvPr/>
        </p:nvSpPr>
        <p:spPr>
          <a:xfrm>
            <a:off x="4267835" y="3411855"/>
            <a:ext cx="3999230" cy="530225"/>
          </a:xfrm>
          <a:prstGeom prst="rect">
            <a:avLst/>
          </a:prstGeom>
          <a:noFill/>
        </p:spPr>
        <p:txBody>
          <a:bodyPr wrap="square" rtlCol="0" anchor="t">
            <a:spAutoFit/>
          </a:bodyPr>
          <a:lstStyle/>
          <a:p>
            <a:pPr>
              <a:lnSpc>
                <a:spcPct val="110000"/>
              </a:lnSpc>
            </a:pPr>
            <a:r>
              <a:rPr lang="en-US" altLang="zh-CN" sz="1200" kern="0" dirty="0">
                <a:solidFill>
                  <a:srgbClr val="7F7F7F"/>
                </a:solidFill>
                <a:ea typeface="Istok Web" panose="020F0603030403020204" charset="0"/>
                <a:cs typeface="+mn-lt"/>
                <a:sym typeface="Times New Roman" panose="02020603050405020304" charset="0"/>
              </a:rPr>
              <a:t>Monitor and alert you to restroom air quality for fast cleaning to keep fresh</a:t>
            </a:r>
            <a:r>
              <a:rPr lang="en-US" altLang="zh-CN" sz="1400" kern="0" dirty="0">
                <a:solidFill>
                  <a:srgbClr val="595959"/>
                </a:solidFill>
                <a:cs typeface="+mn-lt"/>
                <a:sym typeface="Times New Roman" panose="02020603050405020304" charset="0"/>
              </a:rPr>
              <a:t> </a:t>
            </a:r>
            <a:r>
              <a:rPr lang="en-US" altLang="zh-CN" sz="1200" kern="0" dirty="0">
                <a:solidFill>
                  <a:srgbClr val="7F7F7F"/>
                </a:solidFill>
                <a:ea typeface="Istok Web" panose="020F0603030403020204" charset="0"/>
                <a:cs typeface="+mn-lt"/>
                <a:sym typeface="Times New Roman" panose="02020603050405020304" charset="0"/>
              </a:rPr>
              <a:t>environment</a:t>
            </a:r>
            <a:r>
              <a:rPr lang="en-US" altLang="zh-CN" sz="1400" kern="0" dirty="0">
                <a:solidFill>
                  <a:srgbClr val="595959"/>
                </a:solidFill>
                <a:cs typeface="+mn-lt"/>
                <a:sym typeface="Times New Roman" panose="02020603050405020304" charset="0"/>
              </a:rPr>
              <a:t>.</a:t>
            </a:r>
          </a:p>
        </p:txBody>
      </p:sp>
      <p:sp>
        <p:nvSpPr>
          <p:cNvPr id="52" name="文本框 51"/>
          <p:cNvSpPr txBox="1"/>
          <p:nvPr/>
        </p:nvSpPr>
        <p:spPr>
          <a:xfrm>
            <a:off x="5633085" y="1233805"/>
            <a:ext cx="1584960" cy="250190"/>
          </a:xfrm>
          <a:prstGeom prst="rect">
            <a:avLst/>
          </a:prstGeom>
          <a:noFill/>
        </p:spPr>
        <p:txBody>
          <a:bodyPr wrap="square" lIns="0" tIns="0" rIns="0" bIns="0" rtlCol="0" anchor="t" anchorCtr="0">
            <a:noAutofit/>
          </a:bodyPr>
          <a:lstStyle/>
          <a:p>
            <a:r>
              <a:rPr lang="en-US" altLang="zh-CN" sz="1400" b="1">
                <a:solidFill>
                  <a:srgbClr val="235FA5"/>
                </a:solidFill>
                <a:cs typeface="+mj-lt"/>
                <a:sym typeface="Roboto" charset="0"/>
              </a:rPr>
              <a:t>Odor sensor GS301</a:t>
            </a:r>
          </a:p>
        </p:txBody>
      </p:sp>
      <p:pic>
        <p:nvPicPr>
          <p:cNvPr id="75" name="图片 74" descr="EM400_TOF.1770"/>
          <p:cNvPicPr>
            <a:picLocks noChangeAspect="1"/>
          </p:cNvPicPr>
          <p:nvPr/>
        </p:nvPicPr>
        <p:blipFill>
          <a:blip r:embed="rId35"/>
          <a:srcRect l="27610" t="31417" r="30360" b="31611"/>
          <a:stretch>
            <a:fillRect/>
          </a:stretch>
        </p:blipFill>
        <p:spPr>
          <a:xfrm>
            <a:off x="211455" y="1623695"/>
            <a:ext cx="996950" cy="626745"/>
          </a:xfrm>
          <a:prstGeom prst="rect">
            <a:avLst/>
          </a:prstGeom>
        </p:spPr>
      </p:pic>
    </p:spTree>
    <p:custDataLst>
      <p:tags r:id="rId1"/>
    </p:custDataLst>
    <p:extLst>
      <p:ext uri="{BB962C8B-B14F-4D97-AF65-F5344CB8AC3E}">
        <p14:creationId xmlns:p14="http://schemas.microsoft.com/office/powerpoint/2010/main" val="127973513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C:\Users\Administrator\Downloads\shutterstock_1139698667.jpgshutterstock_1139698667"/>
          <p:cNvPicPr>
            <a:picLocks noChangeAspect="1"/>
          </p:cNvPicPr>
          <p:nvPr/>
        </p:nvPicPr>
        <p:blipFill>
          <a:blip r:embed="rId6"/>
          <a:stretch>
            <a:fillRect/>
          </a:stretch>
        </p:blipFill>
        <p:spPr>
          <a:xfrm>
            <a:off x="2488565" y="1718310"/>
            <a:ext cx="3532505" cy="2176145"/>
          </a:xfrm>
          <a:prstGeom prst="roundRect">
            <a:avLst>
              <a:gd name="adj" fmla="val 8109"/>
            </a:avLst>
          </a:prstGeom>
        </p:spPr>
      </p:pic>
      <p:cxnSp>
        <p:nvCxnSpPr>
          <p:cNvPr id="3" name="直接连接符 2"/>
          <p:cNvCxnSpPr>
            <a:endCxn id="20" idx="5"/>
          </p:cNvCxnSpPr>
          <p:nvPr/>
        </p:nvCxnSpPr>
        <p:spPr>
          <a:xfrm flipH="1" flipV="1">
            <a:off x="2870835" y="2438400"/>
            <a:ext cx="2483485" cy="452120"/>
          </a:xfrm>
          <a:prstGeom prst="line">
            <a:avLst/>
          </a:prstGeom>
          <a:ln>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0" name="椭圆 19"/>
          <p:cNvSpPr/>
          <p:nvPr/>
        </p:nvSpPr>
        <p:spPr>
          <a:xfrm>
            <a:off x="1882140" y="1457960"/>
            <a:ext cx="1158240" cy="1148715"/>
          </a:xfrm>
          <a:prstGeom prst="ellipse">
            <a:avLst/>
          </a:prstGeom>
          <a:solidFill>
            <a:schemeClr val="bg1">
              <a:lumMod val="95000"/>
            </a:schemeClr>
          </a:solidFill>
          <a:ln w="28575" cmpd="sng">
            <a:solidFill>
              <a:srgbClr val="2A8BFF">
                <a:alpha val="47000"/>
              </a:srgbClr>
            </a:solidFill>
            <a:prstDash val="solid"/>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pic>
        <p:nvPicPr>
          <p:cNvPr id="102" name="图片 101"/>
          <p:cNvPicPr>
            <a:picLocks noChangeAspect="1"/>
          </p:cNvPicPr>
          <p:nvPr/>
        </p:nvPicPr>
        <p:blipFill>
          <a:blip r:embed="rId7"/>
          <a:srcRect l="51099" r="37020" b="46781"/>
          <a:stretch>
            <a:fillRect/>
          </a:stretch>
        </p:blipFill>
        <p:spPr>
          <a:xfrm>
            <a:off x="2165350" y="1709420"/>
            <a:ext cx="675005" cy="668655"/>
          </a:xfrm>
          <a:prstGeom prst="rect">
            <a:avLst/>
          </a:prstGeom>
          <a:noFill/>
          <a:ln w="9525">
            <a:noFill/>
          </a:ln>
        </p:spPr>
      </p:pic>
      <p:grpSp>
        <p:nvGrpSpPr>
          <p:cNvPr id="39" name="组合 38"/>
          <p:cNvGrpSpPr/>
          <p:nvPr/>
        </p:nvGrpSpPr>
        <p:grpSpPr>
          <a:xfrm>
            <a:off x="4813300" y="1680845"/>
            <a:ext cx="199390" cy="199390"/>
            <a:chOff x="7453" y="1747"/>
            <a:chExt cx="314" cy="314"/>
          </a:xfrm>
        </p:grpSpPr>
        <p:sp>
          <p:nvSpPr>
            <p:cNvPr id="40" name="泪滴形 39"/>
            <p:cNvSpPr/>
            <p:nvPr/>
          </p:nvSpPr>
          <p:spPr>
            <a:xfrm rot="8100000">
              <a:off x="7453" y="1747"/>
              <a:ext cx="315" cy="315"/>
            </a:xfrm>
            <a:prstGeom prst="teardrop">
              <a:avLst/>
            </a:prstGeom>
            <a:solidFill>
              <a:srgbClr val="469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sp>
          <p:nvSpPr>
            <p:cNvPr id="12" name="椭圆 11"/>
            <p:cNvSpPr/>
            <p:nvPr/>
          </p:nvSpPr>
          <p:spPr>
            <a:xfrm>
              <a:off x="7500" y="1794"/>
              <a:ext cx="221" cy="2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grpSp>
      <p:pic>
        <p:nvPicPr>
          <p:cNvPr id="47" name="图片 46" descr="GOTOWEBINAR LOGO 专用"/>
          <p:cNvPicPr>
            <a:picLocks noChangeAspect="1"/>
          </p:cNvPicPr>
          <p:nvPr/>
        </p:nvPicPr>
        <p:blipFill>
          <a:blip r:embed="rId8">
            <a:clrChange>
              <a:clrFrom>
                <a:srgbClr val="FFFFFF">
                  <a:alpha val="100000"/>
                </a:srgbClr>
              </a:clrFrom>
              <a:clrTo>
                <a:srgbClr val="FFFFFF">
                  <a:alpha val="100000"/>
                  <a:alpha val="0"/>
                </a:srgbClr>
              </a:clrTo>
            </a:clrChange>
          </a:blip>
          <a:stretch>
            <a:fillRect/>
          </a:stretch>
        </p:blipFill>
        <p:spPr>
          <a:xfrm>
            <a:off x="11031220" y="366395"/>
            <a:ext cx="960120" cy="261620"/>
          </a:xfrm>
          <a:prstGeom prst="rect">
            <a:avLst/>
          </a:prstGeom>
        </p:spPr>
      </p:pic>
      <p:sp>
        <p:nvSpPr>
          <p:cNvPr id="28" name="标题 14"/>
          <p:cNvSpPr>
            <a:spLocks noGrp="1"/>
          </p:cNvSpPr>
          <p:nvPr>
            <p:custDataLst>
              <p:tags r:id="rId1"/>
            </p:custDataLst>
          </p:nvPr>
        </p:nvSpPr>
        <p:spPr>
          <a:xfrm>
            <a:off x="635" y="300990"/>
            <a:ext cx="12190730" cy="454660"/>
          </a:xfrm>
          <a:prstGeom prst="rect">
            <a:avLst/>
          </a:prstGeom>
        </p:spPr>
        <p:txBody>
          <a:bodyPr vert="horz" lIns="0" tIns="0" rIns="0" bIns="0" rtlCol="0" anchor="t" anchorCtr="0"/>
          <a:lstStyle>
            <a:lvl1pPr algn="ctr" defTabSz="914400" rtl="0" eaLnBrk="1" fontAlgn="auto" latinLnBrk="0" hangingPunct="1">
              <a:lnSpc>
                <a:spcPct val="100000"/>
              </a:lnSpc>
              <a:spcBef>
                <a:spcPct val="0"/>
              </a:spcBef>
              <a:buNone/>
              <a:defRPr sz="6000" b="1" u="none" strike="noStrike" kern="1200" cap="none" spc="300" normalizeH="0" baseline="0">
                <a:solidFill>
                  <a:schemeClr val="tx1">
                    <a:lumMod val="85000"/>
                    <a:lumOff val="15000"/>
                  </a:schemeClr>
                </a:solidFill>
                <a:uFillTx/>
                <a:latin typeface="+mj-lt"/>
                <a:ea typeface="+mj-ea"/>
                <a:cs typeface="+mj-cs"/>
              </a:defRPr>
            </a:lvl1pPr>
          </a:lstStyle>
          <a:p>
            <a:pPr>
              <a:lnSpc>
                <a:spcPct val="90000"/>
              </a:lnSpc>
            </a:pPr>
            <a:r>
              <a:rPr lang="en-US" altLang="zh-CN" sz="3600" cap="all" spc="-50" dirty="0">
                <a:solidFill>
                  <a:srgbClr val="235FA5"/>
                </a:solidFill>
                <a:ea typeface="Istok Web" panose="020F0603030403020204" charset="0"/>
                <a:cs typeface="+mj-lt"/>
                <a:sym typeface="Istok Web" panose="020F0603030403020204" charset="0"/>
              </a:rPr>
              <a:t>Emergency Sensors </a:t>
            </a:r>
          </a:p>
        </p:txBody>
      </p:sp>
      <p:sp>
        <p:nvSpPr>
          <p:cNvPr id="10" name="文本框 9"/>
          <p:cNvSpPr txBox="1"/>
          <p:nvPr/>
        </p:nvSpPr>
        <p:spPr>
          <a:xfrm>
            <a:off x="778510" y="3844290"/>
            <a:ext cx="2724150" cy="617855"/>
          </a:xfrm>
          <a:prstGeom prst="rect">
            <a:avLst/>
          </a:prstGeom>
          <a:noFill/>
          <a:effectLst/>
        </p:spPr>
        <p:txBody>
          <a:bodyPr wrap="square" lIns="0" tIns="0" rIns="0" bIns="0" rtlCol="0" anchor="ctr">
            <a:noAutofit/>
          </a:bodyPr>
          <a:lstStyle>
            <a:defPPr>
              <a:defRPr lang="zh-CN"/>
            </a:defPPr>
            <a:lvl1pPr algn="ctr">
              <a:defRPr sz="6000" b="1" spc="200">
                <a:blipFill>
                  <a:blip r:embed="rId9"/>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lnSpc>
                <a:spcPct val="130000"/>
              </a:lnSpc>
              <a:buFont typeface="Arial" panose="020B0604020202020204" pitchFamily="34" charset="0"/>
              <a:buNone/>
            </a:pPr>
            <a:r>
              <a:rPr lang="en-US" altLang="zh-CN" sz="1200" b="0" kern="0" spc="0" dirty="0">
                <a:solidFill>
                  <a:srgbClr val="7F7F7F"/>
                </a:solidFill>
                <a:effectLst/>
                <a:latin typeface="Roboto"/>
                <a:ea typeface="Istok Web" panose="020F0603030403020204" charset="0"/>
                <a:cs typeface="+mn-lt"/>
                <a:sym typeface="+mn-ea"/>
              </a:rPr>
              <a:t>Touch it when there is an emergency. The instant alert is going to rescue you.</a:t>
            </a:r>
          </a:p>
        </p:txBody>
      </p:sp>
      <p:grpSp>
        <p:nvGrpSpPr>
          <p:cNvPr id="4" name="组合 3"/>
          <p:cNvGrpSpPr/>
          <p:nvPr/>
        </p:nvGrpSpPr>
        <p:grpSpPr>
          <a:xfrm>
            <a:off x="290195" y="4491990"/>
            <a:ext cx="3501390" cy="1869440"/>
            <a:chOff x="1535" y="3468"/>
            <a:chExt cx="5514" cy="2705"/>
          </a:xfrm>
        </p:grpSpPr>
        <p:sp>
          <p:nvSpPr>
            <p:cNvPr id="84" name="mini frame"/>
            <p:cNvSpPr/>
            <p:nvPr/>
          </p:nvSpPr>
          <p:spPr>
            <a:xfrm>
              <a:off x="1535" y="3468"/>
              <a:ext cx="5514" cy="2705"/>
            </a:xfrm>
            <a:prstGeom prst="roundRect">
              <a:avLst>
                <a:gd name="adj" fmla="val 2735"/>
              </a:avLst>
            </a:prstGeom>
            <a:solidFill>
              <a:schemeClr val="bg1">
                <a:alpha val="90000"/>
              </a:schemeClr>
            </a:solidFill>
            <a:ln w="9525">
              <a:solidFill>
                <a:schemeClr val="accent1">
                  <a:shade val="50000"/>
                  <a:alpha val="47000"/>
                </a:schemeClr>
              </a:solidFill>
              <a:prstDash val="dash"/>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prstClr val="white"/>
                </a:solidFill>
              </a:endParaRPr>
            </a:p>
          </p:txBody>
        </p:sp>
        <p:sp>
          <p:nvSpPr>
            <p:cNvPr id="8" name="文本框 7"/>
            <p:cNvSpPr txBox="1"/>
            <p:nvPr/>
          </p:nvSpPr>
          <p:spPr>
            <a:xfrm>
              <a:off x="1754" y="3618"/>
              <a:ext cx="5064" cy="2332"/>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nchor="t">
              <a:noAutofit/>
            </a:bodyPr>
            <a:lstStyle>
              <a:defPPr>
                <a:defRPr lang="zh-CN"/>
              </a:defPPr>
              <a:lvl1pPr marL="171450" indent="-171450">
                <a:lnSpc>
                  <a:spcPct val="120000"/>
                </a:lnSpc>
                <a:buFont typeface="Arial" panose="020B0604020202020204" pitchFamily="34" charset="0"/>
                <a:buChar char="•"/>
                <a:defRPr sz="1400">
                  <a:solidFill>
                    <a:schemeClr val="tx1">
                      <a:lumMod val="85000"/>
                      <a:lumOff val="15000"/>
                    </a:schemeClr>
                  </a:solidFill>
                  <a:latin typeface="Roboto" charset="0"/>
                  <a:ea typeface="微软雅黑" panose="020B0503020204020204" charset="-122"/>
                  <a:cs typeface="Roboto" charset="0"/>
                </a:defRPr>
              </a:lvl1pPr>
            </a:lstStyle>
            <a:p>
              <a:r>
                <a:rPr lang="en-US" altLang="zh-CN" b="1">
                  <a:solidFill>
                    <a:srgbClr val="2B66AA"/>
                  </a:solidFill>
                  <a:sym typeface="+mn-ea"/>
                </a:rPr>
                <a:t>Up to 15 km</a:t>
              </a:r>
              <a:r>
                <a:rPr lang="en-US" altLang="zh-CN">
                  <a:solidFill>
                    <a:srgbClr val="2B66AA"/>
                  </a:solidFill>
                  <a:sym typeface="+mn-ea"/>
                </a:rPr>
                <a:t> </a:t>
              </a:r>
              <a:r>
                <a:rPr lang="en-US" altLang="zh-CN">
                  <a:solidFill>
                    <a:prstClr val="black">
                      <a:lumMod val="85000"/>
                      <a:lumOff val="15000"/>
                    </a:prstClr>
                  </a:solidFill>
                  <a:sym typeface="+mn-ea"/>
                </a:rPr>
                <a:t>communication range</a:t>
              </a:r>
            </a:p>
            <a:p>
              <a:r>
                <a:rPr lang="en-US" altLang="zh-CN" b="1">
                  <a:solidFill>
                    <a:srgbClr val="2B66AA"/>
                  </a:solidFill>
                  <a:sym typeface="+mn-ea"/>
                </a:rPr>
                <a:t>Compact design and wireless</a:t>
              </a:r>
              <a:r>
                <a:rPr dirty="0">
                  <a:solidFill>
                    <a:prstClr val="black">
                      <a:lumMod val="85000"/>
                      <a:lumOff val="15000"/>
                    </a:prstClr>
                  </a:solidFill>
                  <a:sym typeface="+mn-ea"/>
                </a:rPr>
                <a:t> connection , easy to install or carry</a:t>
              </a:r>
            </a:p>
            <a:p>
              <a:r>
                <a:rPr lang="en-US" altLang="zh-CN" b="1">
                  <a:solidFill>
                    <a:srgbClr val="2B66AA"/>
                  </a:solidFill>
                  <a:sym typeface="+mn-ea"/>
                </a:rPr>
                <a:t>Built-in LED indicator and buzzer </a:t>
              </a:r>
              <a:r>
                <a:rPr lang="en-US" altLang="zh-CN">
                  <a:solidFill>
                    <a:srgbClr val="000000"/>
                  </a:solidFill>
                  <a:sym typeface="+mn-ea"/>
                </a:rPr>
                <a:t>indicate successful reporting</a:t>
              </a:r>
              <a:endParaRPr lang="en-US" altLang="zh-CN" dirty="0">
                <a:solidFill>
                  <a:srgbClr val="000000"/>
                </a:solidFill>
                <a:sym typeface="+mn-ea"/>
              </a:endParaRPr>
            </a:p>
          </p:txBody>
        </p:sp>
      </p:grpSp>
      <p:grpSp>
        <p:nvGrpSpPr>
          <p:cNvPr id="14" name="组合 13"/>
          <p:cNvGrpSpPr/>
          <p:nvPr/>
        </p:nvGrpSpPr>
        <p:grpSpPr>
          <a:xfrm>
            <a:off x="7717790" y="4048125"/>
            <a:ext cx="4771390" cy="2374900"/>
            <a:chOff x="2093" y="7052"/>
            <a:chExt cx="7515" cy="3442"/>
          </a:xfrm>
        </p:grpSpPr>
        <p:sp>
          <p:nvSpPr>
            <p:cNvPr id="30" name="文本框 29"/>
            <p:cNvSpPr txBox="1"/>
            <p:nvPr/>
          </p:nvSpPr>
          <p:spPr>
            <a:xfrm>
              <a:off x="2093" y="7052"/>
              <a:ext cx="7515" cy="339"/>
            </a:xfrm>
            <a:prstGeom prst="rect">
              <a:avLst/>
            </a:prstGeom>
            <a:noFill/>
            <a:effectLst/>
          </p:spPr>
          <p:txBody>
            <a:bodyPr wrap="square" lIns="0" tIns="0" rIns="0" bIns="0" rtlCol="0" anchor="ctr">
              <a:noAutofit/>
            </a:bodyPr>
            <a:lstStyle>
              <a:defPPr>
                <a:defRPr lang="zh-CN"/>
              </a:defPPr>
              <a:lvl1pPr algn="ctr">
                <a:defRPr sz="6000" b="1" spc="200">
                  <a:blipFill>
                    <a:blip r:embed="rId9"/>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lnSpc>
                  <a:spcPct val="130000"/>
                </a:lnSpc>
                <a:buFont typeface="Arial" panose="020B0604020202020204" pitchFamily="34" charset="0"/>
                <a:buNone/>
              </a:pPr>
              <a:r>
                <a:rPr lang="en-US" altLang="zh-CN" sz="1200" b="0" kern="0" spc="0" dirty="0">
                  <a:solidFill>
                    <a:srgbClr val="7F7F7F"/>
                  </a:solidFill>
                  <a:effectLst/>
                  <a:latin typeface="Roboto"/>
                  <a:ea typeface="Istok Web" panose="020F0603030403020204" charset="0"/>
                  <a:cs typeface="+mn-lt"/>
                  <a:sym typeface="Times New Roman" panose="02020603050405020304" charset="0"/>
                </a:rPr>
                <a:t>DTouch to detect water leakage, getting Instant alarming and fast help.</a:t>
              </a:r>
            </a:p>
          </p:txBody>
        </p:sp>
        <p:grpSp>
          <p:nvGrpSpPr>
            <p:cNvPr id="32" name="组合 31"/>
            <p:cNvGrpSpPr/>
            <p:nvPr/>
          </p:nvGrpSpPr>
          <p:grpSpPr>
            <a:xfrm>
              <a:off x="2205" y="7620"/>
              <a:ext cx="6219" cy="2874"/>
              <a:chOff x="2205" y="7489"/>
              <a:chExt cx="6219" cy="2874"/>
            </a:xfrm>
          </p:grpSpPr>
          <p:grpSp>
            <p:nvGrpSpPr>
              <p:cNvPr id="15" name="组合 14"/>
              <p:cNvGrpSpPr/>
              <p:nvPr/>
            </p:nvGrpSpPr>
            <p:grpSpPr>
              <a:xfrm>
                <a:off x="2205" y="7489"/>
                <a:ext cx="6219" cy="2874"/>
                <a:chOff x="1509" y="3386"/>
                <a:chExt cx="6219" cy="2874"/>
              </a:xfrm>
            </p:grpSpPr>
            <p:sp>
              <p:nvSpPr>
                <p:cNvPr id="16" name="mini frame"/>
                <p:cNvSpPr/>
                <p:nvPr/>
              </p:nvSpPr>
              <p:spPr>
                <a:xfrm>
                  <a:off x="1509" y="3386"/>
                  <a:ext cx="6219" cy="2874"/>
                </a:xfrm>
                <a:prstGeom prst="roundRect">
                  <a:avLst>
                    <a:gd name="adj" fmla="val 2735"/>
                  </a:avLst>
                </a:prstGeom>
                <a:solidFill>
                  <a:schemeClr val="bg1">
                    <a:alpha val="90000"/>
                  </a:schemeClr>
                </a:solidFill>
                <a:ln w="9525">
                  <a:solidFill>
                    <a:schemeClr val="accent1">
                      <a:shade val="50000"/>
                      <a:alpha val="47000"/>
                    </a:schemeClr>
                  </a:solidFill>
                  <a:prstDash val="dash"/>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prstClr val="white"/>
                    </a:solidFill>
                  </a:endParaRPr>
                </a:p>
              </p:txBody>
            </p:sp>
            <p:sp>
              <p:nvSpPr>
                <p:cNvPr id="17" name="文本框 16"/>
                <p:cNvSpPr txBox="1"/>
                <p:nvPr/>
              </p:nvSpPr>
              <p:spPr>
                <a:xfrm>
                  <a:off x="1738" y="3517"/>
                  <a:ext cx="5973" cy="2570"/>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nchor="t">
                  <a:noAutofit/>
                </a:bodyPr>
                <a:lstStyle>
                  <a:defPPr>
                    <a:defRPr lang="zh-CN"/>
                  </a:defPPr>
                  <a:lvl1pPr marL="171450" indent="-171450">
                    <a:lnSpc>
                      <a:spcPct val="120000"/>
                    </a:lnSpc>
                    <a:buFont typeface="Arial" panose="020B0604020202020204" pitchFamily="34" charset="0"/>
                    <a:buChar char="•"/>
                    <a:defRPr sz="1400">
                      <a:solidFill>
                        <a:schemeClr val="tx1">
                          <a:lumMod val="85000"/>
                          <a:lumOff val="15000"/>
                        </a:schemeClr>
                      </a:solidFill>
                      <a:latin typeface="Roboto" charset="0"/>
                      <a:ea typeface="微软雅黑" panose="020B0503020204020204" charset="-122"/>
                      <a:cs typeface="Roboto" charset="0"/>
                    </a:defRPr>
                  </a:lvl1pPr>
                </a:lstStyle>
                <a:p>
                  <a:r>
                    <a:rPr lang="en-US" altLang="zh-CN">
                      <a:solidFill>
                        <a:srgbClr val="000000"/>
                      </a:solidFill>
                      <a:sym typeface="+mn-ea"/>
                    </a:rPr>
                    <a:t>                     technology, wireless deployment</a:t>
                  </a:r>
                </a:p>
                <a:p>
                  <a:r>
                    <a:rPr lang="en-US" altLang="zh-CN">
                      <a:solidFill>
                        <a:srgbClr val="000000"/>
                      </a:solidFill>
                      <a:sym typeface="+mn-ea"/>
                    </a:rPr>
                    <a:t>Compact design, </a:t>
                  </a:r>
                  <a:r>
                    <a:rPr lang="en-US" altLang="zh-CN" b="1">
                      <a:solidFill>
                        <a:srgbClr val="2B66AA"/>
                      </a:solidFill>
                      <a:sym typeface="+mn-ea"/>
                    </a:rPr>
                    <a:t>high sensitivity</a:t>
                  </a:r>
                </a:p>
                <a:p>
                  <a:r>
                    <a:rPr lang="en-US" altLang="zh-CN">
                      <a:solidFill>
                        <a:srgbClr val="000000"/>
                      </a:solidFill>
                      <a:sym typeface="+mn-ea"/>
                    </a:rPr>
                    <a:t>Battery life is up to </a:t>
                  </a:r>
                  <a:r>
                    <a:rPr lang="en-US" altLang="zh-CN" b="1">
                      <a:solidFill>
                        <a:srgbClr val="2B66AA"/>
                      </a:solidFill>
                      <a:sym typeface="+mn-ea"/>
                    </a:rPr>
                    <a:t>4 years</a:t>
                  </a:r>
                  <a:endParaRPr lang="en-US" altLang="zh-CN">
                    <a:solidFill>
                      <a:srgbClr val="000000"/>
                    </a:solidFill>
                    <a:sym typeface="+mn-ea"/>
                  </a:endParaRPr>
                </a:p>
                <a:p>
                  <a:r>
                    <a:rPr lang="en-US" altLang="zh-CN">
                      <a:solidFill>
                        <a:srgbClr val="000000"/>
                      </a:solidFill>
                      <a:sym typeface="+mn-ea"/>
                    </a:rPr>
                    <a:t>Rugged</a:t>
                  </a:r>
                  <a:r>
                    <a:rPr lang="en-US" altLang="zh-CN" b="1">
                      <a:solidFill>
                        <a:srgbClr val="2B66AA"/>
                      </a:solidFill>
                      <a:sym typeface="+mn-ea"/>
                    </a:rPr>
                    <a:t> IP67</a:t>
                  </a:r>
                  <a:r>
                    <a:rPr lang="en-US" altLang="zh-CN">
                      <a:solidFill>
                        <a:srgbClr val="000000"/>
                      </a:solidFill>
                      <a:sym typeface="+mn-ea"/>
                    </a:rPr>
                    <a:t> waterproof protection</a:t>
                  </a:r>
                </a:p>
                <a:p>
                  <a:r>
                    <a:rPr lang="en-US" altLang="zh-CN">
                      <a:solidFill>
                        <a:srgbClr val="000000"/>
                      </a:solidFill>
                      <a:sym typeface="+mn-ea"/>
                    </a:rPr>
                    <a:t>Fast wireless linkage via </a:t>
                  </a:r>
                  <a:r>
                    <a:rPr lang="en-US" altLang="zh-CN" b="1">
                      <a:solidFill>
                        <a:srgbClr val="2B66AA"/>
                      </a:solidFill>
                      <a:sym typeface="+mn-ea"/>
                    </a:rPr>
                    <a:t>Milesight</a:t>
                  </a:r>
                  <a:r>
                    <a:rPr lang="en-US" altLang="zh-CN">
                      <a:solidFill>
                        <a:srgbClr val="000000"/>
                      </a:solidFill>
                      <a:sym typeface="+mn-ea"/>
                    </a:rPr>
                    <a:t> </a:t>
                  </a:r>
                  <a:r>
                    <a:rPr lang="en-US" altLang="zh-CN" b="1">
                      <a:solidFill>
                        <a:srgbClr val="2B66AA"/>
                      </a:solidFill>
                      <a:sym typeface="+mn-ea"/>
                    </a:rPr>
                    <a:t>D2D</a:t>
                  </a:r>
                  <a:endParaRPr lang="en-US" altLang="zh-CN">
                    <a:solidFill>
                      <a:srgbClr val="000000"/>
                    </a:solidFill>
                    <a:sym typeface="+mn-ea"/>
                  </a:endParaRPr>
                </a:p>
                <a:p>
                  <a:endParaRPr lang="en-US" altLang="zh-CN" dirty="0">
                    <a:solidFill>
                      <a:prstClr val="black">
                        <a:lumMod val="85000"/>
                        <a:lumOff val="15000"/>
                      </a:prstClr>
                    </a:solidFill>
                    <a:sym typeface="+mn-ea"/>
                  </a:endParaRPr>
                </a:p>
              </p:txBody>
            </p:sp>
          </p:grpSp>
          <p:sp>
            <p:nvSpPr>
              <p:cNvPr id="31" name="文本框 30"/>
              <p:cNvSpPr txBox="1"/>
              <p:nvPr>
                <p:custDataLst>
                  <p:tags r:id="rId3"/>
                </p:custDataLst>
              </p:nvPr>
            </p:nvSpPr>
            <p:spPr>
              <a:xfrm>
                <a:off x="2697" y="7696"/>
                <a:ext cx="2067" cy="445"/>
              </a:xfrm>
              <a:prstGeom prst="rect">
                <a:avLst/>
              </a:prstGeom>
              <a:noFill/>
            </p:spPr>
            <p:txBody>
              <a:bodyPr wrap="square" rtlCol="0" anchor="t">
                <a:spAutoFit/>
              </a:bodyPr>
              <a:lstStyle/>
              <a:p>
                <a:r>
                  <a:rPr lang="en-US" altLang="zh-CN" sz="1400" b="1">
                    <a:solidFill>
                      <a:srgbClr val="2B66AA"/>
                    </a:solidFill>
                    <a:cs typeface="Roboto" charset="0"/>
                  </a:rPr>
                  <a:t>LoRaWAN</a:t>
                </a:r>
                <a:r>
                  <a:rPr lang="zh-CN" altLang="en-US" sz="1400" b="1" baseline="30000">
                    <a:solidFill>
                      <a:srgbClr val="2B66AA"/>
                    </a:solidFill>
                    <a:ea typeface="宋体" panose="02010600030101010101" pitchFamily="2" charset="-122"/>
                    <a:cs typeface="Roboto" charset="0"/>
                  </a:rPr>
                  <a:t>®</a:t>
                </a:r>
              </a:p>
            </p:txBody>
          </p:sp>
        </p:grpSp>
      </p:grpSp>
      <p:sp>
        <p:nvSpPr>
          <p:cNvPr id="25" name="文本框 24"/>
          <p:cNvSpPr txBox="1"/>
          <p:nvPr/>
        </p:nvSpPr>
        <p:spPr>
          <a:xfrm>
            <a:off x="428625" y="1147445"/>
            <a:ext cx="3617595" cy="337185"/>
          </a:xfrm>
          <a:prstGeom prst="rect">
            <a:avLst/>
          </a:prstGeom>
          <a:noFill/>
        </p:spPr>
        <p:txBody>
          <a:bodyPr wrap="square" rtlCol="0" anchor="t">
            <a:spAutoFit/>
          </a:bodyPr>
          <a:lstStyle/>
          <a:p>
            <a:pPr algn="ctr"/>
            <a:r>
              <a:rPr lang="en-US" altLang="zh-CN" sz="1600" b="1">
                <a:solidFill>
                  <a:srgbClr val="235FA5"/>
                </a:solidFill>
                <a:cs typeface="+mj-lt"/>
                <a:sym typeface="+mn-ea"/>
              </a:rPr>
              <a:t>Smart Button WS101</a:t>
            </a:r>
          </a:p>
        </p:txBody>
      </p:sp>
      <p:sp>
        <p:nvSpPr>
          <p:cNvPr id="27"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2"/>
            </p:custDataLst>
          </p:nvPr>
        </p:nvSpPr>
        <p:spPr>
          <a:xfrm>
            <a:off x="7687936" y="1412240"/>
            <a:ext cx="4801244" cy="286385"/>
          </a:xfrm>
          <a:prstGeom prst="rect">
            <a:avLst/>
          </a:prstGeom>
          <a:noFill/>
        </p:spPr>
        <p:txBody>
          <a:bodyPr wrap="square" lIns="0" tIns="0" rIns="0" bIns="0" rtlCol="0" anchor="t" anchorCtr="0">
            <a:noAutofit/>
          </a:bodyPr>
          <a:lstStyle/>
          <a:p>
            <a:r>
              <a:rPr lang="en-US" altLang="zh-CN" sz="1600" b="1">
                <a:solidFill>
                  <a:srgbClr val="235FA5"/>
                </a:solidFill>
                <a:cs typeface="+mj-lt"/>
                <a:sym typeface="+mn-ea"/>
              </a:rPr>
              <a:t>Water leakage detection sensor-WS303</a:t>
            </a:r>
          </a:p>
        </p:txBody>
      </p:sp>
      <p:sp>
        <p:nvSpPr>
          <p:cNvPr id="34" name="文本框 33"/>
          <p:cNvSpPr txBox="1"/>
          <p:nvPr/>
        </p:nvSpPr>
        <p:spPr>
          <a:xfrm>
            <a:off x="429260" y="6391275"/>
            <a:ext cx="1751330" cy="368300"/>
          </a:xfrm>
          <a:prstGeom prst="rect">
            <a:avLst/>
          </a:prstGeom>
          <a:noFill/>
        </p:spPr>
        <p:txBody>
          <a:bodyPr wrap="square" rtlCol="0" anchor="t">
            <a:spAutoFit/>
          </a:bodyPr>
          <a:lstStyle/>
          <a:p>
            <a:r>
              <a:rPr lang="en-US" altLang="zh-CN">
                <a:solidFill>
                  <a:prstClr val="black"/>
                </a:solidFill>
                <a:highlight>
                  <a:srgbClr val="FFFF00"/>
                </a:highlight>
                <a:hlinkClick r:id="rId10" action="ppaction://hlinkfile"/>
              </a:rPr>
              <a:t>Successful Case</a:t>
            </a:r>
          </a:p>
        </p:txBody>
      </p:sp>
      <p:sp>
        <p:nvSpPr>
          <p:cNvPr id="36" name="右箭头 35"/>
          <p:cNvSpPr/>
          <p:nvPr/>
        </p:nvSpPr>
        <p:spPr>
          <a:xfrm>
            <a:off x="143510" y="6490335"/>
            <a:ext cx="285750" cy="226695"/>
          </a:xfrm>
          <a:prstGeom prst="rightArrow">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sp>
        <p:nvSpPr>
          <p:cNvPr id="5" name="文本框 4"/>
          <p:cNvSpPr txBox="1"/>
          <p:nvPr/>
        </p:nvSpPr>
        <p:spPr>
          <a:xfrm>
            <a:off x="3914140" y="1147445"/>
            <a:ext cx="3617595" cy="337185"/>
          </a:xfrm>
          <a:prstGeom prst="rect">
            <a:avLst/>
          </a:prstGeom>
          <a:noFill/>
        </p:spPr>
        <p:txBody>
          <a:bodyPr wrap="square" rtlCol="0" anchor="t">
            <a:spAutoFit/>
          </a:bodyPr>
          <a:lstStyle/>
          <a:p>
            <a:pPr algn="ctr"/>
            <a:r>
              <a:rPr lang="en-US" altLang="zh-CN" sz="1600" b="1" dirty="0">
                <a:solidFill>
                  <a:srgbClr val="235FA5"/>
                </a:solidFill>
                <a:cs typeface="+mj-lt"/>
                <a:sym typeface="+mn-ea"/>
              </a:rPr>
              <a:t>Radar Fall Detection VS373</a:t>
            </a:r>
          </a:p>
        </p:txBody>
      </p:sp>
      <p:sp>
        <p:nvSpPr>
          <p:cNvPr id="6" name="椭圆 5"/>
          <p:cNvSpPr/>
          <p:nvPr/>
        </p:nvSpPr>
        <p:spPr>
          <a:xfrm>
            <a:off x="5463540" y="1484630"/>
            <a:ext cx="1158240" cy="1148715"/>
          </a:xfrm>
          <a:prstGeom prst="ellipse">
            <a:avLst/>
          </a:prstGeom>
          <a:solidFill>
            <a:schemeClr val="bg1">
              <a:lumMod val="95000"/>
            </a:schemeClr>
          </a:solidFill>
          <a:ln w="28575" cmpd="sng">
            <a:solidFill>
              <a:srgbClr val="2A8BFF">
                <a:alpha val="47000"/>
              </a:srgbClr>
            </a:solidFill>
            <a:prstDash val="solid"/>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pic>
        <p:nvPicPr>
          <p:cNvPr id="7" name="图片 6"/>
          <p:cNvPicPr/>
          <p:nvPr/>
        </p:nvPicPr>
        <p:blipFill>
          <a:blip r:embed="rId11"/>
          <a:stretch>
            <a:fillRect/>
          </a:stretch>
        </p:blipFill>
        <p:spPr>
          <a:xfrm>
            <a:off x="5535930" y="1520825"/>
            <a:ext cx="1085850" cy="1085850"/>
          </a:xfrm>
          <a:prstGeom prst="rect">
            <a:avLst/>
          </a:prstGeom>
        </p:spPr>
      </p:pic>
      <p:cxnSp>
        <p:nvCxnSpPr>
          <p:cNvPr id="11" name="直接连接符 10"/>
          <p:cNvCxnSpPr>
            <a:stCxn id="7" idx="1"/>
          </p:cNvCxnSpPr>
          <p:nvPr/>
        </p:nvCxnSpPr>
        <p:spPr>
          <a:xfrm flipH="1" flipV="1">
            <a:off x="4899025" y="1945640"/>
            <a:ext cx="636905" cy="118110"/>
          </a:xfrm>
          <a:prstGeom prst="line">
            <a:avLst/>
          </a:prstGeom>
          <a:ln>
            <a:prstDash val="dash"/>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19" name="组合 18"/>
          <p:cNvGrpSpPr/>
          <p:nvPr/>
        </p:nvGrpSpPr>
        <p:grpSpPr>
          <a:xfrm>
            <a:off x="4017010" y="4478020"/>
            <a:ext cx="3546475" cy="1884045"/>
            <a:chOff x="1535" y="3468"/>
            <a:chExt cx="6062" cy="2705"/>
          </a:xfrm>
        </p:grpSpPr>
        <p:sp>
          <p:nvSpPr>
            <p:cNvPr id="23" name="mini frame"/>
            <p:cNvSpPr/>
            <p:nvPr/>
          </p:nvSpPr>
          <p:spPr>
            <a:xfrm>
              <a:off x="1535" y="3468"/>
              <a:ext cx="6062" cy="2705"/>
            </a:xfrm>
            <a:prstGeom prst="roundRect">
              <a:avLst>
                <a:gd name="adj" fmla="val 2735"/>
              </a:avLst>
            </a:prstGeom>
            <a:solidFill>
              <a:schemeClr val="bg1">
                <a:alpha val="90000"/>
              </a:schemeClr>
            </a:solidFill>
            <a:ln w="9525">
              <a:solidFill>
                <a:schemeClr val="accent1">
                  <a:shade val="50000"/>
                  <a:alpha val="47000"/>
                </a:schemeClr>
              </a:solidFill>
              <a:prstDash val="dash"/>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0">
                <a:solidFill>
                  <a:prstClr val="white"/>
                </a:solidFill>
              </a:endParaRPr>
            </a:p>
          </p:txBody>
        </p:sp>
        <p:sp>
          <p:nvSpPr>
            <p:cNvPr id="29" name="文本框 28"/>
            <p:cNvSpPr txBox="1"/>
            <p:nvPr/>
          </p:nvSpPr>
          <p:spPr>
            <a:xfrm>
              <a:off x="1754" y="3618"/>
              <a:ext cx="5774" cy="2332"/>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nchor="t">
              <a:noAutofit/>
            </a:bodyPr>
            <a:lstStyle>
              <a:defPPr>
                <a:defRPr lang="zh-CN"/>
              </a:defPPr>
              <a:lvl1pPr marL="171450" indent="-171450">
                <a:lnSpc>
                  <a:spcPct val="120000"/>
                </a:lnSpc>
                <a:buFont typeface="Arial" panose="020B0604020202020204" pitchFamily="34" charset="0"/>
                <a:buChar char="•"/>
                <a:defRPr sz="1400">
                  <a:solidFill>
                    <a:schemeClr val="tx1">
                      <a:lumMod val="85000"/>
                      <a:lumOff val="15000"/>
                    </a:schemeClr>
                  </a:solidFill>
                  <a:latin typeface="Roboto" charset="0"/>
                  <a:ea typeface="微软雅黑" panose="020B0503020204020204" charset="-122"/>
                  <a:cs typeface="Roboto" charset="0"/>
                </a:defRPr>
              </a:lvl1pPr>
            </a:lstStyle>
            <a:p>
              <a:r>
                <a:rPr lang="en-US" altLang="zh-CN" b="1">
                  <a:solidFill>
                    <a:srgbClr val="2B66AA"/>
                  </a:solidFill>
                  <a:sym typeface="+mn-ea"/>
                </a:rPr>
                <a:t>IP65 </a:t>
              </a:r>
              <a:r>
                <a:rPr lang="en-US" altLang="zh-CN" dirty="0">
                  <a:solidFill>
                    <a:srgbClr val="000000"/>
                  </a:solidFill>
                  <a:sym typeface="+mn-ea"/>
                </a:rPr>
                <a:t>Waterproof and Dustproof</a:t>
              </a:r>
            </a:p>
            <a:p>
              <a:r>
                <a:rPr lang="en-US" altLang="zh-CN" dirty="0">
                  <a:solidFill>
                    <a:srgbClr val="000000"/>
                  </a:solidFill>
                  <a:sym typeface="+mn-ea"/>
                </a:rPr>
                <a:t>High Fall Detection Accuracy of Up to </a:t>
              </a:r>
              <a:r>
                <a:rPr lang="en-US" altLang="zh-CN" b="1">
                  <a:solidFill>
                    <a:srgbClr val="2B66AA"/>
                  </a:solidFill>
                  <a:sym typeface="+mn-ea"/>
                </a:rPr>
                <a:t>99%</a:t>
              </a:r>
              <a:endParaRPr lang="en-US" altLang="zh-CN" dirty="0">
                <a:solidFill>
                  <a:srgbClr val="000000"/>
                </a:solidFill>
                <a:sym typeface="+mn-ea"/>
              </a:endParaRPr>
            </a:p>
            <a:p>
              <a:r>
                <a:rPr lang="en-US" altLang="zh-CN" dirty="0">
                  <a:solidFill>
                    <a:srgbClr val="000000"/>
                  </a:solidFill>
                  <a:sym typeface="+mn-ea"/>
                </a:rPr>
                <a:t>Detect Fall, Occupancy, Bed Presence, Movement</a:t>
              </a:r>
            </a:p>
            <a:p>
              <a:r>
                <a:rPr lang="en-US" altLang="zh-CN" dirty="0">
                  <a:solidFill>
                    <a:srgbClr val="000000"/>
                  </a:solidFill>
                  <a:sym typeface="+mn-ea"/>
                </a:rPr>
                <a:t>Instant Alerts For Immediate Intervention</a:t>
              </a:r>
            </a:p>
          </p:txBody>
        </p:sp>
      </p:grpSp>
      <p:pic>
        <p:nvPicPr>
          <p:cNvPr id="9" name="图片 8"/>
          <p:cNvPicPr>
            <a:picLocks noChangeAspect="1"/>
          </p:cNvPicPr>
          <p:nvPr/>
        </p:nvPicPr>
        <p:blipFill>
          <a:blip r:embed="rId12"/>
          <a:stretch>
            <a:fillRect/>
          </a:stretch>
        </p:blipFill>
        <p:spPr>
          <a:xfrm>
            <a:off x="8363585" y="1878330"/>
            <a:ext cx="2442845" cy="2011680"/>
          </a:xfrm>
          <a:prstGeom prst="roundRect">
            <a:avLst>
              <a:gd name="adj" fmla="val 8109"/>
            </a:avLst>
          </a:prstGeom>
        </p:spPr>
      </p:pic>
      <p:grpSp>
        <p:nvGrpSpPr>
          <p:cNvPr id="33" name="组合 32"/>
          <p:cNvGrpSpPr/>
          <p:nvPr/>
        </p:nvGrpSpPr>
        <p:grpSpPr>
          <a:xfrm>
            <a:off x="10016490" y="1644015"/>
            <a:ext cx="1158240" cy="1148080"/>
            <a:chOff x="11845" y="1936"/>
            <a:chExt cx="1824" cy="1808"/>
          </a:xfrm>
        </p:grpSpPr>
        <p:sp>
          <p:nvSpPr>
            <p:cNvPr id="21" name="椭圆 20"/>
            <p:cNvSpPr/>
            <p:nvPr/>
          </p:nvSpPr>
          <p:spPr>
            <a:xfrm>
              <a:off x="11845" y="1936"/>
              <a:ext cx="1824" cy="1809"/>
            </a:xfrm>
            <a:prstGeom prst="ellipse">
              <a:avLst/>
            </a:prstGeom>
            <a:solidFill>
              <a:schemeClr val="bg1">
                <a:lumMod val="95000"/>
              </a:schemeClr>
            </a:solidFill>
            <a:ln w="28575" cmpd="sng">
              <a:solidFill>
                <a:srgbClr val="2A8BFF">
                  <a:alpha val="47000"/>
                </a:srgbClr>
              </a:solidFill>
              <a:prstDash val="solid"/>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pic>
          <p:nvPicPr>
            <p:cNvPr id="24" name="图片 23" descr="untitled.1638"/>
            <p:cNvPicPr>
              <a:picLocks noChangeAspect="1"/>
            </p:cNvPicPr>
            <p:nvPr/>
          </p:nvPicPr>
          <p:blipFill>
            <a:blip r:embed="rId13"/>
            <a:srcRect l="27683" t="20063" r="29808" b="18916"/>
            <a:stretch>
              <a:fillRect/>
            </a:stretch>
          </p:blipFill>
          <p:spPr>
            <a:xfrm>
              <a:off x="12023" y="2141"/>
              <a:ext cx="1420" cy="1455"/>
            </a:xfrm>
            <a:prstGeom prst="rect">
              <a:avLst/>
            </a:prstGeom>
          </p:spPr>
        </p:pic>
      </p:grpSp>
      <p:sp>
        <p:nvSpPr>
          <p:cNvPr id="35" name="文本框 34"/>
          <p:cNvSpPr txBox="1"/>
          <p:nvPr/>
        </p:nvSpPr>
        <p:spPr>
          <a:xfrm>
            <a:off x="2105025" y="6340475"/>
            <a:ext cx="9886315" cy="494665"/>
          </a:xfrm>
          <a:prstGeom prst="rect">
            <a:avLst/>
          </a:prstGeom>
          <a:noFill/>
          <a:effectLst/>
        </p:spPr>
        <p:txBody>
          <a:bodyPr wrap="square" lIns="0" tIns="0" rIns="0" bIns="0" rtlCol="0" anchor="ctr">
            <a:noAutofit/>
          </a:bodyPr>
          <a:lstStyle>
            <a:defPPr>
              <a:defRPr lang="zh-CN"/>
            </a:defPPr>
            <a:lvl1pPr algn="ctr">
              <a:defRPr sz="6000" b="1" spc="200">
                <a:blipFill>
                  <a:blip r:embed="rId9"/>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lnSpc>
                <a:spcPct val="130000"/>
              </a:lnSpc>
              <a:buFont typeface="Arial" panose="020B0604020202020204" pitchFamily="34" charset="0"/>
              <a:buNone/>
            </a:pPr>
            <a:r>
              <a:rPr lang="en-US" altLang="zh-CN" sz="1200" b="0" kern="0" spc="0" dirty="0">
                <a:solidFill>
                  <a:srgbClr val="7F7F7F"/>
                </a:solidFill>
                <a:effectLst/>
                <a:latin typeface="Roboto"/>
                <a:ea typeface="Istok Web" panose="020F0603030403020204" charset="0"/>
                <a:cs typeface="+mn-lt"/>
                <a:sym typeface="+mn-ea"/>
              </a:rPr>
              <a:t>* VS330, VS373, WS201 installation needs to be debugged according to the actual environment on site, before providing a proposal please check with Milesight pre-sales engineers.</a:t>
            </a:r>
          </a:p>
        </p:txBody>
      </p:sp>
    </p:spTree>
    <p:extLst>
      <p:ext uri="{BB962C8B-B14F-4D97-AF65-F5344CB8AC3E}">
        <p14:creationId xmlns:p14="http://schemas.microsoft.com/office/powerpoint/2010/main" val="295118797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4"/>
          <p:cNvSpPr/>
          <p:nvPr>
            <p:custDataLst>
              <p:tags r:id="rId2"/>
            </p:custDataLst>
          </p:nvPr>
        </p:nvSpPr>
        <p:spPr>
          <a:xfrm>
            <a:off x="712470" y="1285240"/>
            <a:ext cx="3489960" cy="4994910"/>
          </a:xfrm>
          <a:prstGeom prst="roundRect">
            <a:avLst>
              <a:gd name="adj" fmla="val 0"/>
            </a:avLst>
          </a:prstGeom>
          <a:solidFill>
            <a:srgbClr val="235FA5"/>
          </a:solidFill>
          <a:ln w="3175" cmpd="sng">
            <a:solidFill>
              <a:srgbClr val="6683C3"/>
            </a:solidFill>
            <a:prstDash val="solid"/>
          </a:ln>
          <a:effectLst>
            <a:outerShdw blurRad="152400" dist="381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grpSp>
        <p:nvGrpSpPr>
          <p:cNvPr id="26" name="组合 25"/>
          <p:cNvGrpSpPr/>
          <p:nvPr/>
        </p:nvGrpSpPr>
        <p:grpSpPr>
          <a:xfrm>
            <a:off x="4567555" y="1344295"/>
            <a:ext cx="1318298" cy="275590"/>
            <a:chOff x="8852" y="7720"/>
            <a:chExt cx="3352" cy="501"/>
          </a:xfrm>
        </p:grpSpPr>
        <p:sp>
          <p:nvSpPr>
            <p:cNvPr id="69" name="圆角矩形 68"/>
            <p:cNvSpPr/>
            <p:nvPr>
              <p:custDataLst>
                <p:tags r:id="rId25"/>
              </p:custDataLst>
            </p:nvPr>
          </p:nvSpPr>
          <p:spPr>
            <a:xfrm>
              <a:off x="8852" y="7768"/>
              <a:ext cx="3352" cy="427"/>
            </a:xfrm>
            <a:prstGeom prst="roundRect">
              <a:avLst/>
            </a:prstGeom>
            <a:noFill/>
            <a:ln w="12700">
              <a:solidFill>
                <a:schemeClr val="tx1">
                  <a:lumMod val="75000"/>
                  <a:lumOff val="25000"/>
                </a:schemeClr>
              </a:solidFill>
            </a:ln>
            <a:extLst>
              <a:ext uri="{909E8E84-426E-40DD-AFC4-6F175D3DCCD1}">
                <a14:hiddenFill xmlns:a14="http://schemas.microsoft.com/office/drawing/2010/main">
                  <a:solidFill>
                    <a:schemeClr val="bg1">
                      <a:lumMod val="6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0F0F0">
                    <a:alpha val="44000"/>
                  </a:srgbClr>
                </a:solidFill>
                <a:cs typeface="Roboto" charset="0"/>
              </a:endParaRPr>
            </a:p>
          </p:txBody>
        </p:sp>
        <p:sp>
          <p:nvSpPr>
            <p:cNvPr id="42" name="文本框 41"/>
            <p:cNvSpPr txBox="1"/>
            <p:nvPr>
              <p:custDataLst>
                <p:tags r:id="rId26"/>
              </p:custDataLst>
            </p:nvPr>
          </p:nvSpPr>
          <p:spPr>
            <a:xfrm>
              <a:off x="8952" y="7720"/>
              <a:ext cx="3182" cy="501"/>
            </a:xfrm>
            <a:prstGeom prst="rect">
              <a:avLst/>
            </a:prstGeom>
            <a:noFill/>
          </p:spPr>
          <p:txBody>
            <a:bodyPr wrap="square" rtlCol="0" anchor="t">
              <a:spAutoFit/>
            </a:bodyPr>
            <a:lstStyle/>
            <a:p>
              <a:pPr algn="ctr"/>
              <a:r>
                <a:rPr lang="en-US" altLang="zh-CN" sz="1200" b="1" kern="0" dirty="0">
                  <a:solidFill>
                    <a:srgbClr val="FFFFFF">
                      <a:lumMod val="25000"/>
                    </a:srgbClr>
                  </a:solidFill>
                  <a:ea typeface="宋体" panose="02010600030101010101" pitchFamily="2" charset="-122"/>
                  <a:cs typeface="+mj-lt"/>
                  <a:sym typeface="Roboto" charset="0"/>
                </a:rPr>
                <a:t>Nursing Homes</a:t>
              </a:r>
            </a:p>
          </p:txBody>
        </p:sp>
      </p:grpSp>
      <p:sp>
        <p:nvSpPr>
          <p:cNvPr id="61" name="标题 14"/>
          <p:cNvSpPr>
            <a:spLocks noGrp="1"/>
          </p:cNvSpPr>
          <p:nvPr>
            <p:custDataLst>
              <p:tags r:id="rId3"/>
            </p:custDataLst>
          </p:nvPr>
        </p:nvSpPr>
        <p:spPr>
          <a:xfrm>
            <a:off x="741680" y="446405"/>
            <a:ext cx="8878570" cy="681990"/>
          </a:xfrm>
          <a:prstGeom prst="rect">
            <a:avLst/>
          </a:prstGeom>
        </p:spPr>
        <p:txBody>
          <a:bodyPr vert="horz" lIns="0" tIns="0" rIns="0" bIns="0" rtlCol="0" anchor="t" anchorCtr="0"/>
          <a:lstStyle>
            <a:lvl1pPr algn="ctr" defTabSz="914400" rtl="0" eaLnBrk="1" fontAlgn="auto" latinLnBrk="0" hangingPunct="1">
              <a:lnSpc>
                <a:spcPct val="100000"/>
              </a:lnSpc>
              <a:spcBef>
                <a:spcPct val="0"/>
              </a:spcBef>
              <a:buNone/>
              <a:defRPr sz="6000" b="1" u="none" strike="noStrike" kern="1200" cap="none" spc="300" normalizeH="0" baseline="0">
                <a:solidFill>
                  <a:schemeClr val="tx1">
                    <a:lumMod val="85000"/>
                    <a:lumOff val="15000"/>
                  </a:schemeClr>
                </a:solidFill>
                <a:uFillTx/>
                <a:latin typeface="+mj-lt"/>
                <a:ea typeface="+mj-ea"/>
                <a:cs typeface="+mj-cs"/>
              </a:defRPr>
            </a:lvl1pPr>
          </a:lstStyle>
          <a:p>
            <a:pPr algn="l">
              <a:lnSpc>
                <a:spcPct val="90000"/>
              </a:lnSpc>
            </a:pPr>
            <a:r>
              <a:rPr lang="en-US" altLang="zh-CN" sz="3600" cap="all" spc="-50" dirty="0">
                <a:solidFill>
                  <a:srgbClr val="235FA5"/>
                </a:solidFill>
                <a:cs typeface="+mj-lt"/>
                <a:sym typeface="Roboto" charset="0"/>
              </a:rPr>
              <a:t>VS373 LoRaWAN</a:t>
            </a:r>
            <a:r>
              <a:rPr lang="en-US" altLang="en-US" sz="3600" cap="all" spc="-50" baseline="30000" dirty="0">
                <a:solidFill>
                  <a:srgbClr val="235FA5"/>
                </a:solidFill>
                <a:cs typeface="+mj-lt"/>
                <a:sym typeface="Roboto" charset="0"/>
              </a:rPr>
              <a:t>®</a:t>
            </a:r>
            <a:r>
              <a:rPr lang="en-US" altLang="zh-CN" sz="3600" cap="all" spc="-50" dirty="0">
                <a:solidFill>
                  <a:srgbClr val="235FA5"/>
                </a:solidFill>
                <a:cs typeface="+mj-lt"/>
                <a:sym typeface="Roboto" charset="0"/>
              </a:rPr>
              <a:t> Fall Detector</a:t>
            </a:r>
          </a:p>
          <a:p>
            <a:pPr algn="l">
              <a:lnSpc>
                <a:spcPct val="90000"/>
              </a:lnSpc>
            </a:pPr>
            <a:endParaRPr lang="en-US" altLang="zh-CN" sz="3600" cap="all" spc="-50" dirty="0">
              <a:solidFill>
                <a:srgbClr val="235FA5"/>
              </a:solidFill>
              <a:cs typeface="+mj-lt"/>
              <a:sym typeface="Roboto" charset="0"/>
            </a:endParaRPr>
          </a:p>
        </p:txBody>
      </p:sp>
      <p:pic>
        <p:nvPicPr>
          <p:cNvPr id="4" name="图片 3" descr="新LOGO-彩色"/>
          <p:cNvPicPr>
            <a:picLocks noChangeAspect="1"/>
          </p:cNvPicPr>
          <p:nvPr>
            <p:custDataLst>
              <p:tags r:id="rId4"/>
            </p:custDataLst>
          </p:nvPr>
        </p:nvPicPr>
        <p:blipFill>
          <a:blip r:embed="rId29"/>
          <a:stretch>
            <a:fillRect/>
          </a:stretch>
        </p:blipFill>
        <p:spPr>
          <a:xfrm>
            <a:off x="10418445" y="390525"/>
            <a:ext cx="1325245" cy="364490"/>
          </a:xfrm>
          <a:prstGeom prst="rect">
            <a:avLst/>
          </a:prstGeom>
        </p:spPr>
      </p:pic>
      <p:grpSp>
        <p:nvGrpSpPr>
          <p:cNvPr id="7" name="组合 6"/>
          <p:cNvGrpSpPr/>
          <p:nvPr/>
        </p:nvGrpSpPr>
        <p:grpSpPr>
          <a:xfrm>
            <a:off x="4567555" y="1751330"/>
            <a:ext cx="7431405" cy="2080555"/>
            <a:chOff x="7522" y="3428"/>
            <a:chExt cx="4453" cy="1934"/>
          </a:xfrm>
        </p:grpSpPr>
        <p:sp>
          <p:nvSpPr>
            <p:cNvPr id="21" name="矩形 20"/>
            <p:cNvSpPr/>
            <p:nvPr>
              <p:custDataLst>
                <p:tags r:id="rId22"/>
              </p:custDataLst>
            </p:nvPr>
          </p:nvSpPr>
          <p:spPr>
            <a:xfrm>
              <a:off x="7522" y="3428"/>
              <a:ext cx="4453" cy="1934"/>
            </a:xfrm>
            <a:prstGeom prst="rect">
              <a:avLst/>
            </a:prstGeom>
            <a:solidFill>
              <a:schemeClr val="bg1"/>
            </a:solidFill>
            <a:ln w="3175" cmpd="sng">
              <a:solidFill>
                <a:srgbClr val="6683C3"/>
              </a:solidFill>
              <a:prstDash val="solid"/>
            </a:ln>
            <a:effectLst>
              <a:outerShdw blurRad="152400" dist="381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sp>
          <p:nvSpPr>
            <p:cNvPr id="24" name="TextBox 8"/>
            <p:cNvSpPr txBox="1"/>
            <p:nvPr>
              <p:custDataLst>
                <p:tags r:id="rId23"/>
              </p:custDataLst>
            </p:nvPr>
          </p:nvSpPr>
          <p:spPr>
            <a:xfrm>
              <a:off x="7664" y="3883"/>
              <a:ext cx="4190" cy="1478"/>
            </a:xfrm>
            <a:prstGeom prst="rect">
              <a:avLst/>
            </a:prstGeom>
            <a:noFill/>
            <a:effectLst/>
          </p:spPr>
          <p:txBody>
            <a:bodyPr wrap="square" lIns="0" tIns="0" rIns="0" bIns="0" rtlCol="0" anchor="t" anchorCtr="0">
              <a:noAutofit/>
            </a:bodyPr>
            <a:lstStyle>
              <a:defPPr>
                <a:defRPr lang="zh-CN"/>
              </a:defPPr>
              <a:lvl1pPr algn="ctr">
                <a:defRPr sz="6000" b="1" spc="200">
                  <a:blipFill>
                    <a:blip r:embed="rId30"/>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US" altLang="zh-CN" sz="1200" b="0" kern="0" spc="0" dirty="0">
                  <a:solidFill>
                    <a:prstClr val="black">
                      <a:lumMod val="65000"/>
                      <a:lumOff val="35000"/>
                    </a:prstClr>
                  </a:solidFill>
                  <a:effectLst/>
                  <a:latin typeface="Roboto"/>
                  <a:ea typeface="Roboto" charset="0"/>
                  <a:cs typeface="+mn-lt"/>
                  <a:sym typeface="Arial" panose="020B0604020202020204" pitchFamily="34" charset="0"/>
                </a:rPr>
                <a:t>Monitor single person fall situation instantly and trigger help to promote “golden rescue time” .</a:t>
              </a:r>
            </a:p>
          </p:txBody>
        </p:sp>
        <p:sp>
          <p:nvSpPr>
            <p:cNvPr id="27"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24"/>
              </p:custDataLst>
            </p:nvPr>
          </p:nvSpPr>
          <p:spPr>
            <a:xfrm>
              <a:off x="7664" y="3523"/>
              <a:ext cx="4039" cy="257"/>
            </a:xfrm>
            <a:prstGeom prst="rect">
              <a:avLst/>
            </a:prstGeom>
            <a:noFill/>
          </p:spPr>
          <p:txBody>
            <a:bodyPr wrap="square" lIns="0" tIns="0" rIns="0" bIns="0" rtlCol="0" anchor="t" anchorCtr="0">
              <a:spAutoFit/>
            </a:bodyPr>
            <a:lstStyle/>
            <a:p>
              <a:r>
                <a:rPr lang="en-US" b="1" dirty="0">
                  <a:solidFill>
                    <a:srgbClr val="235FA5"/>
                  </a:solidFill>
                  <a:cs typeface="Roboto" charset="0"/>
                </a:rPr>
                <a:t>Fall Detection</a:t>
              </a:r>
            </a:p>
          </p:txBody>
        </p:sp>
      </p:grpSp>
      <p:grpSp>
        <p:nvGrpSpPr>
          <p:cNvPr id="28" name="组合 27"/>
          <p:cNvGrpSpPr>
            <a:grpSpLocks noChangeAspect="1"/>
          </p:cNvGrpSpPr>
          <p:nvPr/>
        </p:nvGrpSpPr>
        <p:grpSpPr>
          <a:xfrm>
            <a:off x="4804410" y="2524125"/>
            <a:ext cx="6789420" cy="1306830"/>
            <a:chOff x="1503" y="4191"/>
            <a:chExt cx="12562" cy="2418"/>
          </a:xfrm>
        </p:grpSpPr>
        <p:pic>
          <p:nvPicPr>
            <p:cNvPr id="9" name="图片 8" descr="1"/>
            <p:cNvPicPr>
              <a:picLocks noChangeAspect="1"/>
            </p:cNvPicPr>
            <p:nvPr/>
          </p:nvPicPr>
          <p:blipFill>
            <a:blip r:embed="rId31"/>
            <a:stretch>
              <a:fillRect/>
            </a:stretch>
          </p:blipFill>
          <p:spPr>
            <a:xfrm>
              <a:off x="1503" y="4191"/>
              <a:ext cx="3515" cy="2418"/>
            </a:xfrm>
            <a:prstGeom prst="rect">
              <a:avLst/>
            </a:prstGeom>
          </p:spPr>
        </p:pic>
        <p:pic>
          <p:nvPicPr>
            <p:cNvPr id="10" name="图片 9" descr="3"/>
            <p:cNvPicPr>
              <a:picLocks noChangeAspect="1"/>
            </p:cNvPicPr>
            <p:nvPr/>
          </p:nvPicPr>
          <p:blipFill>
            <a:blip r:embed="rId32"/>
            <a:stretch>
              <a:fillRect/>
            </a:stretch>
          </p:blipFill>
          <p:spPr>
            <a:xfrm>
              <a:off x="10551" y="4191"/>
              <a:ext cx="3515" cy="2418"/>
            </a:xfrm>
            <a:prstGeom prst="rect">
              <a:avLst/>
            </a:prstGeom>
          </p:spPr>
        </p:pic>
        <p:sp>
          <p:nvSpPr>
            <p:cNvPr id="36" name="矩形 35"/>
            <p:cNvSpPr/>
            <p:nvPr>
              <p:custDataLst>
                <p:tags r:id="rId19"/>
              </p:custDataLst>
            </p:nvPr>
          </p:nvSpPr>
          <p:spPr>
            <a:xfrm>
              <a:off x="1503" y="5950"/>
              <a:ext cx="2307" cy="351"/>
            </a:xfrm>
            <a:prstGeom prst="rect">
              <a:avLst/>
            </a:prstGeom>
          </p:spPr>
          <p:txBody>
            <a:bodyPr vert="horz" wrap="square" lIns="90000" tIns="46800" rIns="90000" bIns="46800" rtlCol="0" anchor="t" anchorCtr="0">
              <a:noAutofit/>
            </a:bodyPr>
            <a:lstStyle/>
            <a:p>
              <a:pPr>
                <a:lnSpc>
                  <a:spcPct val="80000"/>
                </a:lnSpc>
                <a:spcAft>
                  <a:spcPts val="1000"/>
                </a:spcAft>
                <a:buFont typeface="Roboto" charset="0"/>
                <a:buNone/>
              </a:pPr>
              <a:r>
                <a:rPr lang="en-US" sz="1200" b="1">
                  <a:solidFill>
                    <a:prstClr val="black"/>
                  </a:solidFill>
                  <a:cs typeface="Roboto" charset="0"/>
                </a:rPr>
                <a:t>Confirmation</a:t>
              </a:r>
            </a:p>
          </p:txBody>
        </p:sp>
        <p:sp>
          <p:nvSpPr>
            <p:cNvPr id="11" name="矩形 10"/>
            <p:cNvSpPr/>
            <p:nvPr>
              <p:custDataLst>
                <p:tags r:id="rId20"/>
              </p:custDataLst>
            </p:nvPr>
          </p:nvSpPr>
          <p:spPr>
            <a:xfrm>
              <a:off x="10424" y="5950"/>
              <a:ext cx="3345" cy="351"/>
            </a:xfrm>
            <a:prstGeom prst="rect">
              <a:avLst/>
            </a:prstGeom>
          </p:spPr>
          <p:txBody>
            <a:bodyPr vert="horz" wrap="square" lIns="90000" tIns="46800" rIns="90000" bIns="46800" rtlCol="0" anchor="t" anchorCtr="0">
              <a:noAutofit/>
            </a:bodyPr>
            <a:lstStyle/>
            <a:p>
              <a:pPr>
                <a:lnSpc>
                  <a:spcPct val="80000"/>
                </a:lnSpc>
                <a:spcAft>
                  <a:spcPts val="1000"/>
                </a:spcAft>
                <a:buFont typeface="Roboto" charset="0"/>
                <a:buNone/>
              </a:pPr>
              <a:r>
                <a:rPr lang="en-US" sz="1200" b="1">
                  <a:solidFill>
                    <a:prstClr val="black"/>
                  </a:solidFill>
                  <a:cs typeface="Roboto" charset="0"/>
                </a:rPr>
                <a:t>Local&amp;Remote Alert</a:t>
              </a:r>
            </a:p>
          </p:txBody>
        </p:sp>
        <p:pic>
          <p:nvPicPr>
            <p:cNvPr id="12" name="图片 11" descr="2"/>
            <p:cNvPicPr>
              <a:picLocks noChangeAspect="1"/>
            </p:cNvPicPr>
            <p:nvPr/>
          </p:nvPicPr>
          <p:blipFill>
            <a:blip r:embed="rId33"/>
            <a:stretch>
              <a:fillRect/>
            </a:stretch>
          </p:blipFill>
          <p:spPr>
            <a:xfrm>
              <a:off x="6027" y="4191"/>
              <a:ext cx="3515" cy="2418"/>
            </a:xfrm>
            <a:prstGeom prst="rect">
              <a:avLst/>
            </a:prstGeom>
          </p:spPr>
        </p:pic>
        <p:sp>
          <p:nvSpPr>
            <p:cNvPr id="13" name="矩形 12"/>
            <p:cNvSpPr/>
            <p:nvPr>
              <p:custDataLst>
                <p:tags r:id="rId21"/>
              </p:custDataLst>
            </p:nvPr>
          </p:nvSpPr>
          <p:spPr>
            <a:xfrm>
              <a:off x="6132" y="5950"/>
              <a:ext cx="1970" cy="351"/>
            </a:xfrm>
            <a:prstGeom prst="rect">
              <a:avLst/>
            </a:prstGeom>
          </p:spPr>
          <p:txBody>
            <a:bodyPr vert="horz" wrap="square" lIns="90000" tIns="46800" rIns="90000" bIns="46800" rtlCol="0" anchor="t" anchorCtr="0">
              <a:noAutofit/>
            </a:bodyPr>
            <a:lstStyle/>
            <a:p>
              <a:pPr>
                <a:lnSpc>
                  <a:spcPct val="80000"/>
                </a:lnSpc>
                <a:spcAft>
                  <a:spcPts val="1000"/>
                </a:spcAft>
                <a:buFont typeface="Roboto" charset="0"/>
                <a:buNone/>
              </a:pPr>
              <a:r>
                <a:rPr lang="en-US" sz="1200" b="1">
                  <a:solidFill>
                    <a:prstClr val="black"/>
                  </a:solidFill>
                  <a:cs typeface="Roboto" charset="0"/>
                </a:rPr>
                <a:t>Local Alert</a:t>
              </a:r>
            </a:p>
          </p:txBody>
        </p:sp>
        <p:sp>
          <p:nvSpPr>
            <p:cNvPr id="15" name="右箭头 14"/>
            <p:cNvSpPr/>
            <p:nvPr/>
          </p:nvSpPr>
          <p:spPr>
            <a:xfrm>
              <a:off x="5192" y="4855"/>
              <a:ext cx="733" cy="294"/>
            </a:xfrm>
            <a:prstGeom prst="rightArrow">
              <a:avLst/>
            </a:prstGeom>
            <a:solidFill>
              <a:srgbClr val="235FA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00">
                <a:solidFill>
                  <a:prstClr val="white"/>
                </a:solidFill>
              </a:endParaRPr>
            </a:p>
          </p:txBody>
        </p:sp>
        <p:sp>
          <p:nvSpPr>
            <p:cNvPr id="17" name="右箭头 16"/>
            <p:cNvSpPr/>
            <p:nvPr/>
          </p:nvSpPr>
          <p:spPr>
            <a:xfrm>
              <a:off x="9680" y="4855"/>
              <a:ext cx="733" cy="294"/>
            </a:xfrm>
            <a:prstGeom prst="rightArrow">
              <a:avLst/>
            </a:prstGeom>
            <a:solidFill>
              <a:srgbClr val="235FA5"/>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00">
                <a:solidFill>
                  <a:prstClr val="white"/>
                </a:solidFill>
              </a:endParaRPr>
            </a:p>
          </p:txBody>
        </p:sp>
      </p:grpSp>
      <p:grpSp>
        <p:nvGrpSpPr>
          <p:cNvPr id="47" name="组合 46"/>
          <p:cNvGrpSpPr/>
          <p:nvPr/>
        </p:nvGrpSpPr>
        <p:grpSpPr>
          <a:xfrm>
            <a:off x="4568825" y="3845560"/>
            <a:ext cx="7495540" cy="2265045"/>
            <a:chOff x="7198" y="6481"/>
            <a:chExt cx="11804" cy="3567"/>
          </a:xfrm>
        </p:grpSpPr>
        <p:sp>
          <p:nvSpPr>
            <p:cNvPr id="14" name="文本框 13"/>
            <p:cNvSpPr txBox="1"/>
            <p:nvPr>
              <p:custDataLst>
                <p:tags r:id="rId12"/>
              </p:custDataLst>
            </p:nvPr>
          </p:nvSpPr>
          <p:spPr>
            <a:xfrm>
              <a:off x="9272" y="8867"/>
              <a:ext cx="3116" cy="434"/>
            </a:xfrm>
            <a:prstGeom prst="rect">
              <a:avLst/>
            </a:prstGeom>
            <a:solidFill>
              <a:srgbClr val="000000">
                <a:alpha val="0"/>
              </a:srgbClr>
            </a:solidFill>
            <a:ln>
              <a:solidFill>
                <a:srgbClr val="000000">
                  <a:alpha val="0"/>
                </a:srgbClr>
              </a:solidFill>
            </a:ln>
          </p:spPr>
          <p:txBody>
            <a:bodyPr wrap="square" rtlCol="0" anchor="t">
              <a:spAutoFit/>
            </a:bodyPr>
            <a:lstStyle/>
            <a:p>
              <a:pPr algn="ctr">
                <a:buFont typeface="Roboto" charset="0"/>
                <a:buNone/>
              </a:pPr>
              <a:r>
                <a:rPr lang="en-US" sz="1200" b="1" dirty="0">
                  <a:solidFill>
                    <a:prstClr val="white"/>
                  </a:solidFill>
                  <a:cs typeface="Roboto" charset="0"/>
                  <a:sym typeface="Roboto" charset="0"/>
                </a:rPr>
                <a:t>Desk Booking System</a:t>
              </a:r>
            </a:p>
          </p:txBody>
        </p:sp>
        <p:sp>
          <p:nvSpPr>
            <p:cNvPr id="33" name="任意多边形 32"/>
            <p:cNvSpPr/>
            <p:nvPr>
              <p:custDataLst>
                <p:tags r:id="rId13"/>
              </p:custDataLst>
            </p:nvPr>
          </p:nvSpPr>
          <p:spPr>
            <a:xfrm flipH="1" flipV="1">
              <a:off x="7198" y="6481"/>
              <a:ext cx="3592" cy="383"/>
            </a:xfrm>
            <a:custGeom>
              <a:avLst/>
              <a:gdLst>
                <a:gd name="connsiteX0" fmla="*/ 0 w 4458"/>
                <a:gd name="connsiteY0" fmla="*/ 0 h 537"/>
                <a:gd name="connsiteX1" fmla="*/ 4437 w 4458"/>
                <a:gd name="connsiteY1" fmla="*/ 4 h 537"/>
                <a:gd name="connsiteX2" fmla="*/ 4458 w 4458"/>
                <a:gd name="connsiteY2" fmla="*/ 537 h 537"/>
                <a:gd name="connsiteX3" fmla="*/ 4137 w 4458"/>
                <a:gd name="connsiteY3" fmla="*/ 211 h 537"/>
                <a:gd name="connsiteX4" fmla="*/ 5 w 4458"/>
                <a:gd name="connsiteY4" fmla="*/ 212 h 537"/>
                <a:gd name="connsiteX5" fmla="*/ 0 w 4458"/>
                <a:gd name="connsiteY5" fmla="*/ 0 h 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8" h="537">
                  <a:moveTo>
                    <a:pt x="0" y="0"/>
                  </a:moveTo>
                  <a:lnTo>
                    <a:pt x="4437" y="4"/>
                  </a:lnTo>
                  <a:lnTo>
                    <a:pt x="4458" y="537"/>
                  </a:lnTo>
                  <a:lnTo>
                    <a:pt x="4137" y="211"/>
                  </a:lnTo>
                  <a:lnTo>
                    <a:pt x="5" y="212"/>
                  </a:lnTo>
                  <a:lnTo>
                    <a:pt x="0" y="0"/>
                  </a:lnTo>
                  <a:close/>
                </a:path>
              </a:pathLst>
            </a:custGeom>
            <a:solidFill>
              <a:srgbClr val="235FA5"/>
            </a:solidFill>
            <a:ln w="3175" cmpd="sng">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sp>
          <p:nvSpPr>
            <p:cNvPr id="64"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14"/>
              </p:custDataLst>
            </p:nvPr>
          </p:nvSpPr>
          <p:spPr>
            <a:xfrm>
              <a:off x="11224" y="6914"/>
              <a:ext cx="3752" cy="290"/>
            </a:xfrm>
            <a:prstGeom prst="rect">
              <a:avLst/>
            </a:prstGeom>
            <a:noFill/>
          </p:spPr>
          <p:txBody>
            <a:bodyPr wrap="square" lIns="0" tIns="0" rIns="0" bIns="0" rtlCol="0" anchor="t" anchorCtr="0">
              <a:spAutoFit/>
            </a:bodyPr>
            <a:lstStyle/>
            <a:p>
              <a:r>
                <a:rPr lang="en-US" altLang="zh-CN" sz="1200" b="1" dirty="0">
                  <a:solidFill>
                    <a:srgbClr val="3C3C3C"/>
                  </a:solidFill>
                  <a:cs typeface="Roboto" charset="0"/>
                </a:rPr>
                <a:t>Motionless &amp;Over Stay Detection</a:t>
              </a:r>
            </a:p>
          </p:txBody>
        </p:sp>
        <p:pic>
          <p:nvPicPr>
            <p:cNvPr id="34" name="图片 33"/>
            <p:cNvPicPr>
              <a:picLocks noChangeAspect="1"/>
            </p:cNvPicPr>
            <p:nvPr/>
          </p:nvPicPr>
          <p:blipFill>
            <a:blip r:embed="rId34"/>
            <a:srcRect r="13565"/>
            <a:stretch>
              <a:fillRect/>
            </a:stretch>
          </p:blipFill>
          <p:spPr>
            <a:xfrm>
              <a:off x="11417" y="8252"/>
              <a:ext cx="2759" cy="1796"/>
            </a:xfrm>
            <a:prstGeom prst="rect">
              <a:avLst/>
            </a:prstGeom>
          </p:spPr>
        </p:pic>
        <p:sp>
          <p:nvSpPr>
            <p:cNvPr id="35" name="任意多边形 34"/>
            <p:cNvSpPr/>
            <p:nvPr>
              <p:custDataLst>
                <p:tags r:id="rId15"/>
              </p:custDataLst>
            </p:nvPr>
          </p:nvSpPr>
          <p:spPr>
            <a:xfrm flipH="1" flipV="1">
              <a:off x="11197" y="6481"/>
              <a:ext cx="3592" cy="383"/>
            </a:xfrm>
            <a:custGeom>
              <a:avLst/>
              <a:gdLst>
                <a:gd name="connsiteX0" fmla="*/ 0 w 4458"/>
                <a:gd name="connsiteY0" fmla="*/ 0 h 537"/>
                <a:gd name="connsiteX1" fmla="*/ 4437 w 4458"/>
                <a:gd name="connsiteY1" fmla="*/ 4 h 537"/>
                <a:gd name="connsiteX2" fmla="*/ 4458 w 4458"/>
                <a:gd name="connsiteY2" fmla="*/ 537 h 537"/>
                <a:gd name="connsiteX3" fmla="*/ 4137 w 4458"/>
                <a:gd name="connsiteY3" fmla="*/ 211 h 537"/>
                <a:gd name="connsiteX4" fmla="*/ 5 w 4458"/>
                <a:gd name="connsiteY4" fmla="*/ 212 h 537"/>
                <a:gd name="connsiteX5" fmla="*/ 0 w 4458"/>
                <a:gd name="connsiteY5" fmla="*/ 0 h 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8" h="537">
                  <a:moveTo>
                    <a:pt x="0" y="0"/>
                  </a:moveTo>
                  <a:lnTo>
                    <a:pt x="4437" y="4"/>
                  </a:lnTo>
                  <a:lnTo>
                    <a:pt x="4458" y="537"/>
                  </a:lnTo>
                  <a:lnTo>
                    <a:pt x="4137" y="211"/>
                  </a:lnTo>
                  <a:lnTo>
                    <a:pt x="5" y="212"/>
                  </a:lnTo>
                  <a:lnTo>
                    <a:pt x="0" y="0"/>
                  </a:lnTo>
                  <a:close/>
                </a:path>
              </a:pathLst>
            </a:custGeom>
            <a:solidFill>
              <a:srgbClr val="235FA5"/>
            </a:solidFill>
            <a:ln w="3175" cmpd="sng">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sp>
          <p:nvSpPr>
            <p:cNvPr id="41" name="任意多边形 40"/>
            <p:cNvSpPr/>
            <p:nvPr>
              <p:custDataLst>
                <p:tags r:id="rId16"/>
              </p:custDataLst>
            </p:nvPr>
          </p:nvSpPr>
          <p:spPr>
            <a:xfrm flipH="1" flipV="1">
              <a:off x="15156" y="6481"/>
              <a:ext cx="3592" cy="383"/>
            </a:xfrm>
            <a:custGeom>
              <a:avLst/>
              <a:gdLst>
                <a:gd name="connsiteX0" fmla="*/ 0 w 4458"/>
                <a:gd name="connsiteY0" fmla="*/ 0 h 537"/>
                <a:gd name="connsiteX1" fmla="*/ 4437 w 4458"/>
                <a:gd name="connsiteY1" fmla="*/ 4 h 537"/>
                <a:gd name="connsiteX2" fmla="*/ 4458 w 4458"/>
                <a:gd name="connsiteY2" fmla="*/ 537 h 537"/>
                <a:gd name="connsiteX3" fmla="*/ 4137 w 4458"/>
                <a:gd name="connsiteY3" fmla="*/ 211 h 537"/>
                <a:gd name="connsiteX4" fmla="*/ 5 w 4458"/>
                <a:gd name="connsiteY4" fmla="*/ 212 h 537"/>
                <a:gd name="connsiteX5" fmla="*/ 0 w 4458"/>
                <a:gd name="connsiteY5" fmla="*/ 0 h 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58" h="537">
                  <a:moveTo>
                    <a:pt x="0" y="0"/>
                  </a:moveTo>
                  <a:lnTo>
                    <a:pt x="4437" y="4"/>
                  </a:lnTo>
                  <a:lnTo>
                    <a:pt x="4458" y="537"/>
                  </a:lnTo>
                  <a:lnTo>
                    <a:pt x="4137" y="211"/>
                  </a:lnTo>
                  <a:lnTo>
                    <a:pt x="5" y="212"/>
                  </a:lnTo>
                  <a:lnTo>
                    <a:pt x="0" y="0"/>
                  </a:lnTo>
                  <a:close/>
                </a:path>
              </a:pathLst>
            </a:custGeom>
            <a:solidFill>
              <a:srgbClr val="235FA5"/>
            </a:solidFill>
            <a:ln w="3175" cmpd="sng">
              <a:no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sp>
          <p:nvSpPr>
            <p:cNvPr id="43"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17"/>
              </p:custDataLst>
            </p:nvPr>
          </p:nvSpPr>
          <p:spPr>
            <a:xfrm>
              <a:off x="7198" y="6914"/>
              <a:ext cx="3752" cy="290"/>
            </a:xfrm>
            <a:prstGeom prst="rect">
              <a:avLst/>
            </a:prstGeom>
            <a:noFill/>
          </p:spPr>
          <p:txBody>
            <a:bodyPr wrap="square" lIns="0" tIns="0" rIns="0" bIns="0" rtlCol="0" anchor="t" anchorCtr="0">
              <a:spAutoFit/>
            </a:bodyPr>
            <a:lstStyle/>
            <a:p>
              <a:r>
                <a:rPr lang="en-US" altLang="zh-CN" sz="1200" b="1" dirty="0">
                  <a:solidFill>
                    <a:srgbClr val="3C3C3C"/>
                  </a:solidFill>
                  <a:cs typeface="Roboto" charset="0"/>
                </a:rPr>
                <a:t>Room Occupancy Detection</a:t>
              </a:r>
            </a:p>
          </p:txBody>
        </p:sp>
        <p:pic>
          <p:nvPicPr>
            <p:cNvPr id="44" name="图片 43"/>
            <p:cNvPicPr/>
            <p:nvPr/>
          </p:nvPicPr>
          <p:blipFill>
            <a:blip r:embed="rId35"/>
            <a:stretch>
              <a:fillRect/>
            </a:stretch>
          </p:blipFill>
          <p:spPr>
            <a:xfrm>
              <a:off x="7399" y="8252"/>
              <a:ext cx="2759" cy="1796"/>
            </a:xfrm>
            <a:prstGeom prst="rect">
              <a:avLst/>
            </a:prstGeom>
          </p:spPr>
        </p:pic>
        <p:sp>
          <p:nvSpPr>
            <p:cNvPr id="45"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18"/>
              </p:custDataLst>
            </p:nvPr>
          </p:nvSpPr>
          <p:spPr>
            <a:xfrm>
              <a:off x="15250" y="6929"/>
              <a:ext cx="3752" cy="290"/>
            </a:xfrm>
            <a:prstGeom prst="rect">
              <a:avLst/>
            </a:prstGeom>
            <a:noFill/>
          </p:spPr>
          <p:txBody>
            <a:bodyPr wrap="square" lIns="0" tIns="0" rIns="0" bIns="0" rtlCol="0" anchor="t" anchorCtr="0">
              <a:spAutoFit/>
            </a:bodyPr>
            <a:lstStyle/>
            <a:p>
              <a:r>
                <a:rPr lang="en-US" altLang="zh-CN" sz="1200" b="1" dirty="0">
                  <a:solidFill>
                    <a:srgbClr val="3C3C3C"/>
                  </a:solidFill>
                  <a:cs typeface="Roboto" charset="0"/>
                </a:rPr>
                <a:t>Bed Presence Detection</a:t>
              </a:r>
            </a:p>
          </p:txBody>
        </p:sp>
        <p:pic>
          <p:nvPicPr>
            <p:cNvPr id="46" name="图片 45"/>
            <p:cNvPicPr/>
            <p:nvPr/>
          </p:nvPicPr>
          <p:blipFill>
            <a:blip r:embed="rId36"/>
            <a:srcRect t="18926"/>
            <a:stretch>
              <a:fillRect/>
            </a:stretch>
          </p:blipFill>
          <p:spPr>
            <a:xfrm>
              <a:off x="15473" y="8252"/>
              <a:ext cx="2759" cy="1796"/>
            </a:xfrm>
            <a:prstGeom prst="rect">
              <a:avLst/>
            </a:prstGeom>
          </p:spPr>
        </p:pic>
      </p:grpSp>
      <p:sp>
        <p:nvSpPr>
          <p:cNvPr id="50" name="文本框 49"/>
          <p:cNvSpPr txBox="1"/>
          <p:nvPr/>
        </p:nvSpPr>
        <p:spPr>
          <a:xfrm>
            <a:off x="4568825" y="4355465"/>
            <a:ext cx="2230120" cy="398780"/>
          </a:xfrm>
          <a:prstGeom prst="rect">
            <a:avLst/>
          </a:prstGeom>
          <a:noFill/>
        </p:spPr>
        <p:txBody>
          <a:bodyPr wrap="square" rtlCol="0">
            <a:spAutoFit/>
          </a:bodyPr>
          <a:lstStyle/>
          <a:p>
            <a:r>
              <a:rPr lang="en-US" altLang="zh-CN" sz="1000">
                <a:solidFill>
                  <a:prstClr val="black"/>
                </a:solidFill>
                <a:sym typeface="+mn-ea"/>
              </a:rPr>
              <a:t>Monitor space occupancy status and dwell time for smart services.</a:t>
            </a:r>
          </a:p>
        </p:txBody>
      </p:sp>
      <p:sp>
        <p:nvSpPr>
          <p:cNvPr id="51" name="文本框 50"/>
          <p:cNvSpPr txBox="1"/>
          <p:nvPr/>
        </p:nvSpPr>
        <p:spPr>
          <a:xfrm>
            <a:off x="7045325" y="4355465"/>
            <a:ext cx="2230120" cy="553085"/>
          </a:xfrm>
          <a:prstGeom prst="rect">
            <a:avLst/>
          </a:prstGeom>
          <a:noFill/>
        </p:spPr>
        <p:txBody>
          <a:bodyPr wrap="square" rtlCol="0">
            <a:spAutoFit/>
          </a:bodyPr>
          <a:lstStyle/>
          <a:p>
            <a:r>
              <a:rPr lang="en-US" altLang="zh-CN" sz="1000">
                <a:solidFill>
                  <a:prstClr val="black"/>
                </a:solidFill>
                <a:sym typeface="+mn-ea"/>
              </a:rPr>
              <a:t>Monitor if individuals with mobility issues remain in the same position for an extended period.</a:t>
            </a:r>
          </a:p>
        </p:txBody>
      </p:sp>
      <p:sp>
        <p:nvSpPr>
          <p:cNvPr id="53" name="文本框 52"/>
          <p:cNvSpPr txBox="1"/>
          <p:nvPr/>
        </p:nvSpPr>
        <p:spPr>
          <a:xfrm>
            <a:off x="9692640" y="4355465"/>
            <a:ext cx="1932940" cy="553085"/>
          </a:xfrm>
          <a:prstGeom prst="rect">
            <a:avLst/>
          </a:prstGeom>
          <a:noFill/>
        </p:spPr>
        <p:txBody>
          <a:bodyPr wrap="square" rtlCol="0" anchor="t">
            <a:spAutoFit/>
          </a:bodyPr>
          <a:lstStyle/>
          <a:p>
            <a:r>
              <a:rPr lang="en-US" altLang="zh-CN" sz="1000">
                <a:solidFill>
                  <a:prstClr val="black"/>
                </a:solidFill>
                <a:sym typeface="+mn-ea"/>
              </a:rPr>
              <a:t>Monitor unexpected bed exits, preventing falls and ensuring quick assistance</a:t>
            </a:r>
          </a:p>
        </p:txBody>
      </p:sp>
      <p:pic>
        <p:nvPicPr>
          <p:cNvPr id="57" name="图片 56" descr="untitled.488"/>
          <p:cNvPicPr>
            <a:picLocks noChangeAspect="1"/>
          </p:cNvPicPr>
          <p:nvPr/>
        </p:nvPicPr>
        <p:blipFill>
          <a:blip r:embed="rId37"/>
          <a:stretch>
            <a:fillRect/>
          </a:stretch>
        </p:blipFill>
        <p:spPr>
          <a:xfrm>
            <a:off x="-208915" y="1042670"/>
            <a:ext cx="3837940" cy="1998980"/>
          </a:xfrm>
          <a:prstGeom prst="rect">
            <a:avLst/>
          </a:prstGeom>
        </p:spPr>
      </p:pic>
      <p:graphicFrame>
        <p:nvGraphicFramePr>
          <p:cNvPr id="77" name="表格 76"/>
          <p:cNvGraphicFramePr/>
          <p:nvPr>
            <p:custDataLst>
              <p:tags r:id="rId5"/>
            </p:custDataLst>
          </p:nvPr>
        </p:nvGraphicFramePr>
        <p:xfrm>
          <a:off x="902970" y="2587625"/>
          <a:ext cx="1256665" cy="221615"/>
        </p:xfrm>
        <a:graphic>
          <a:graphicData uri="http://schemas.openxmlformats.org/drawingml/2006/table">
            <a:tbl>
              <a:tblPr/>
              <a:tblGrid>
                <a:gridCol w="1256665">
                  <a:extLst>
                    <a:ext uri="{9D8B030D-6E8A-4147-A177-3AD203B41FA5}">
                      <a16:colId xmlns:a16="http://schemas.microsoft.com/office/drawing/2014/main" val="20000"/>
                    </a:ext>
                  </a:extLst>
                </a:gridCol>
              </a:tblGrid>
              <a:tr h="221615">
                <a:tc>
                  <a:txBody>
                    <a:bodyPr/>
                    <a:lstStyle/>
                    <a:p>
                      <a:pPr algn="ctr" fontAlgn="ctr" latinLnBrk="0"/>
                      <a:r>
                        <a:rPr lang="en-US" altLang="zh-CN" sz="1000">
                          <a:solidFill>
                            <a:schemeClr val="bg1"/>
                          </a:solidFill>
                        </a:rPr>
                        <a:t>110 × 82 ×15 mm</a:t>
                      </a:r>
                    </a:p>
                  </a:txBody>
                  <a:tcPr marL="0" marR="0" marT="0" marB="0" anchor="ctr">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
        <p:nvSpPr>
          <p:cNvPr id="84" name="文本框 83"/>
          <p:cNvSpPr txBox="1"/>
          <p:nvPr/>
        </p:nvSpPr>
        <p:spPr>
          <a:xfrm>
            <a:off x="2240915" y="1591945"/>
            <a:ext cx="1870710" cy="901700"/>
          </a:xfrm>
          <a:prstGeom prst="rect">
            <a:avLst/>
          </a:prstGeom>
          <a:noFill/>
        </p:spPr>
        <p:txBody>
          <a:bodyPr wrap="square" rtlCol="0" anchor="t">
            <a:spAutoFit/>
          </a:bodyPr>
          <a:lstStyle/>
          <a:p>
            <a:pPr>
              <a:lnSpc>
                <a:spcPct val="110000"/>
              </a:lnSpc>
            </a:pPr>
            <a:r>
              <a:rPr lang="en-US" altLang="zh-CN" sz="1200" kern="0" dirty="0">
                <a:solidFill>
                  <a:prstClr val="white"/>
                </a:solidFill>
                <a:cs typeface="Roboto" charset="0"/>
                <a:sym typeface="Arial" panose="020B0604020202020204" pitchFamily="34" charset="0"/>
              </a:rPr>
              <a:t>Milesight intelligent fall detector using </a:t>
            </a:r>
            <a:r>
              <a:rPr lang="en-US" altLang="zh-CN" sz="1200" b="1" kern="0" dirty="0">
                <a:solidFill>
                  <a:srgbClr val="FFBA55">
                    <a:lumMod val="20000"/>
                    <a:lumOff val="80000"/>
                  </a:srgbClr>
                </a:solidFill>
                <a:cs typeface="Roboto" charset="0"/>
                <a:sym typeface="Arial" panose="020B0604020202020204" pitchFamily="34" charset="0"/>
              </a:rPr>
              <a:t>4D millimeter-wave radar t</a:t>
            </a:r>
            <a:r>
              <a:rPr lang="en-US" altLang="zh-CN" sz="1200" kern="0" dirty="0">
                <a:solidFill>
                  <a:prstClr val="white"/>
                </a:solidFill>
                <a:cs typeface="Roboto" charset="0"/>
                <a:sym typeface="Arial" panose="020B0604020202020204" pitchFamily="34" charset="0"/>
              </a:rPr>
              <a:t>echnology.</a:t>
            </a:r>
            <a:endParaRPr lang="zh-CN" altLang="en-US" sz="1200" kern="0" dirty="0">
              <a:solidFill>
                <a:prstClr val="white"/>
              </a:solidFill>
              <a:ea typeface="宋体" panose="02010600030101010101" pitchFamily="2" charset="-122"/>
              <a:cs typeface="Roboto" charset="0"/>
              <a:sym typeface="Arial" panose="020B0604020202020204" pitchFamily="34" charset="0"/>
            </a:endParaRPr>
          </a:p>
        </p:txBody>
      </p:sp>
      <p:pic>
        <p:nvPicPr>
          <p:cNvPr id="91" name="图片 90"/>
          <p:cNvPicPr>
            <a:picLocks noChangeAspect="1"/>
          </p:cNvPicPr>
          <p:nvPr/>
        </p:nvPicPr>
        <p:blipFill>
          <a:blip r:embed="rId38"/>
          <a:srcRect l="6565" r="4820"/>
          <a:stretch>
            <a:fillRect/>
          </a:stretch>
        </p:blipFill>
        <p:spPr>
          <a:xfrm>
            <a:off x="789305" y="4130040"/>
            <a:ext cx="3322320" cy="2112645"/>
          </a:xfrm>
          <a:prstGeom prst="rect">
            <a:avLst/>
          </a:prstGeom>
        </p:spPr>
      </p:pic>
      <p:sp>
        <p:nvSpPr>
          <p:cNvPr id="92" name="文本框 91"/>
          <p:cNvSpPr txBox="1"/>
          <p:nvPr/>
        </p:nvSpPr>
        <p:spPr>
          <a:xfrm>
            <a:off x="961390" y="2854325"/>
            <a:ext cx="3546475" cy="1104265"/>
          </a:xfrm>
          <a:prstGeom prst="rect">
            <a:avLst/>
          </a:prstGeom>
          <a:noFill/>
        </p:spPr>
        <p:txBody>
          <a:bodyPr wrap="square" rtlCol="0">
            <a:spAutoFit/>
          </a:bodyPr>
          <a:lstStyle/>
          <a:p>
            <a:pPr marL="171450" indent="-171450">
              <a:lnSpc>
                <a:spcPct val="110000"/>
              </a:lnSpc>
              <a:buFont typeface="Wingdings" panose="05000000000000000000" charset="0"/>
              <a:buChar char="ü"/>
            </a:pPr>
            <a:r>
              <a:rPr lang="en-US" altLang="zh-CN" sz="1200" b="1">
                <a:solidFill>
                  <a:prstClr val="white"/>
                </a:solidFill>
              </a:rPr>
              <a:t>60Ghz Radar &amp;</a:t>
            </a:r>
            <a:r>
              <a:rPr lang="en-US" altLang="zh-CN" sz="1200" b="1">
                <a:solidFill>
                  <a:prstClr val="white"/>
                </a:solidFill>
                <a:sym typeface="+mn-ea"/>
              </a:rPr>
              <a:t> 24/7 Monitoring</a:t>
            </a:r>
            <a:endParaRPr lang="en-US" altLang="zh-CN" sz="1200" b="1">
              <a:solidFill>
                <a:prstClr val="white"/>
              </a:solidFill>
            </a:endParaRPr>
          </a:p>
          <a:p>
            <a:pPr marL="171450" indent="-171450">
              <a:lnSpc>
                <a:spcPct val="110000"/>
              </a:lnSpc>
              <a:buFont typeface="Wingdings" panose="05000000000000000000" charset="0"/>
              <a:buChar char="ü"/>
            </a:pPr>
            <a:r>
              <a:rPr lang="en-US" altLang="zh-CN" sz="1200" b="1">
                <a:solidFill>
                  <a:prstClr val="white"/>
                </a:solidFill>
              </a:rPr>
              <a:t>99% Fall Detection Accuracy</a:t>
            </a:r>
          </a:p>
          <a:p>
            <a:pPr marL="171450" indent="-171450">
              <a:lnSpc>
                <a:spcPct val="110000"/>
              </a:lnSpc>
              <a:buFont typeface="Wingdings" panose="05000000000000000000" charset="0"/>
              <a:buChar char="ü"/>
            </a:pPr>
            <a:r>
              <a:rPr lang="en-US" altLang="zh-CN" sz="1200" b="1">
                <a:solidFill>
                  <a:prstClr val="white"/>
                </a:solidFill>
              </a:rPr>
              <a:t>Non-contact &amp; 100% Privacy Protection</a:t>
            </a:r>
          </a:p>
          <a:p>
            <a:pPr marL="171450" indent="-171450">
              <a:lnSpc>
                <a:spcPct val="110000"/>
              </a:lnSpc>
              <a:buFont typeface="Wingdings" panose="05000000000000000000" charset="0"/>
              <a:buChar char="ü"/>
            </a:pPr>
            <a:r>
              <a:rPr lang="en-US" altLang="zh-CN" sz="1200" b="1">
                <a:solidFill>
                  <a:prstClr val="white"/>
                </a:solidFill>
              </a:rPr>
              <a:t>Milesight D2D Supported</a:t>
            </a:r>
          </a:p>
          <a:p>
            <a:pPr marL="171450" indent="-171450">
              <a:lnSpc>
                <a:spcPct val="110000"/>
              </a:lnSpc>
              <a:buFont typeface="Wingdings" panose="05000000000000000000" charset="0"/>
              <a:buChar char="ü"/>
            </a:pPr>
            <a:r>
              <a:rPr lang="en-US" altLang="zh-CN" sz="1200" b="1">
                <a:solidFill>
                  <a:prstClr val="white"/>
                </a:solidFill>
                <a:sym typeface="+mn-ea"/>
              </a:rPr>
              <a:t>IP65 Waterproof</a:t>
            </a:r>
            <a:endParaRPr lang="en-US" altLang="zh-CN" sz="1200" b="1">
              <a:solidFill>
                <a:prstClr val="white"/>
              </a:solidFill>
            </a:endParaRPr>
          </a:p>
        </p:txBody>
      </p:sp>
      <p:grpSp>
        <p:nvGrpSpPr>
          <p:cNvPr id="96" name="组合 95"/>
          <p:cNvGrpSpPr/>
          <p:nvPr/>
        </p:nvGrpSpPr>
        <p:grpSpPr>
          <a:xfrm>
            <a:off x="6092190" y="1344295"/>
            <a:ext cx="1318298" cy="275590"/>
            <a:chOff x="8852" y="7720"/>
            <a:chExt cx="3352" cy="501"/>
          </a:xfrm>
        </p:grpSpPr>
        <p:sp>
          <p:nvSpPr>
            <p:cNvPr id="97" name="圆角矩形 96"/>
            <p:cNvSpPr/>
            <p:nvPr>
              <p:custDataLst>
                <p:tags r:id="rId10"/>
              </p:custDataLst>
            </p:nvPr>
          </p:nvSpPr>
          <p:spPr>
            <a:xfrm>
              <a:off x="8852" y="7768"/>
              <a:ext cx="3352" cy="427"/>
            </a:xfrm>
            <a:prstGeom prst="roundRect">
              <a:avLst/>
            </a:prstGeom>
            <a:noFill/>
            <a:ln w="12700">
              <a:solidFill>
                <a:schemeClr val="tx1">
                  <a:lumMod val="75000"/>
                  <a:lumOff val="25000"/>
                </a:schemeClr>
              </a:solidFill>
            </a:ln>
            <a:extLst>
              <a:ext uri="{909E8E84-426E-40DD-AFC4-6F175D3DCCD1}">
                <a14:hiddenFill xmlns:a14="http://schemas.microsoft.com/office/drawing/2010/main">
                  <a:solidFill>
                    <a:schemeClr val="bg1">
                      <a:lumMod val="6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0F0F0">
                    <a:alpha val="44000"/>
                  </a:srgbClr>
                </a:solidFill>
                <a:cs typeface="Roboto" charset="0"/>
              </a:endParaRPr>
            </a:p>
          </p:txBody>
        </p:sp>
        <p:sp>
          <p:nvSpPr>
            <p:cNvPr id="98" name="文本框 97"/>
            <p:cNvSpPr txBox="1"/>
            <p:nvPr>
              <p:custDataLst>
                <p:tags r:id="rId11"/>
              </p:custDataLst>
            </p:nvPr>
          </p:nvSpPr>
          <p:spPr>
            <a:xfrm>
              <a:off x="8952" y="7720"/>
              <a:ext cx="3182" cy="501"/>
            </a:xfrm>
            <a:prstGeom prst="rect">
              <a:avLst/>
            </a:prstGeom>
            <a:noFill/>
          </p:spPr>
          <p:txBody>
            <a:bodyPr wrap="square" rtlCol="0" anchor="t">
              <a:spAutoFit/>
            </a:bodyPr>
            <a:lstStyle/>
            <a:p>
              <a:pPr algn="ctr"/>
              <a:r>
                <a:rPr lang="en-US" altLang="zh-CN" sz="1200" b="1" kern="0" dirty="0">
                  <a:solidFill>
                    <a:srgbClr val="FFFFFF">
                      <a:lumMod val="25000"/>
                    </a:srgbClr>
                  </a:solidFill>
                  <a:ea typeface="宋体" panose="02010600030101010101" pitchFamily="2" charset="-122"/>
                  <a:cs typeface="+mj-lt"/>
                  <a:sym typeface="Roboto" charset="0"/>
                </a:rPr>
                <a:t>Hospital Wards</a:t>
              </a:r>
            </a:p>
          </p:txBody>
        </p:sp>
      </p:grpSp>
      <p:grpSp>
        <p:nvGrpSpPr>
          <p:cNvPr id="105" name="组合 104"/>
          <p:cNvGrpSpPr/>
          <p:nvPr/>
        </p:nvGrpSpPr>
        <p:grpSpPr>
          <a:xfrm>
            <a:off x="9148950" y="1344295"/>
            <a:ext cx="2502665" cy="275590"/>
            <a:chOff x="9655" y="7720"/>
            <a:chExt cx="2167" cy="501"/>
          </a:xfrm>
        </p:grpSpPr>
        <p:sp>
          <p:nvSpPr>
            <p:cNvPr id="106" name="圆角矩形 105"/>
            <p:cNvSpPr/>
            <p:nvPr>
              <p:custDataLst>
                <p:tags r:id="rId8"/>
              </p:custDataLst>
            </p:nvPr>
          </p:nvSpPr>
          <p:spPr>
            <a:xfrm>
              <a:off x="9655" y="7768"/>
              <a:ext cx="2167" cy="427"/>
            </a:xfrm>
            <a:prstGeom prst="roundRect">
              <a:avLst/>
            </a:prstGeom>
            <a:noFill/>
            <a:ln w="12700">
              <a:solidFill>
                <a:schemeClr val="tx1">
                  <a:lumMod val="75000"/>
                  <a:lumOff val="25000"/>
                </a:schemeClr>
              </a:solidFill>
            </a:ln>
            <a:extLst>
              <a:ext uri="{909E8E84-426E-40DD-AFC4-6F175D3DCCD1}">
                <a14:hiddenFill xmlns:a14="http://schemas.microsoft.com/office/drawing/2010/main">
                  <a:solidFill>
                    <a:schemeClr val="bg1">
                      <a:lumMod val="6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0F0F0">
                    <a:alpha val="44000"/>
                  </a:srgbClr>
                </a:solidFill>
                <a:cs typeface="Roboto" charset="0"/>
              </a:endParaRPr>
            </a:p>
          </p:txBody>
        </p:sp>
        <p:sp>
          <p:nvSpPr>
            <p:cNvPr id="107" name="文本框 106"/>
            <p:cNvSpPr txBox="1"/>
            <p:nvPr>
              <p:custDataLst>
                <p:tags r:id="rId9"/>
              </p:custDataLst>
            </p:nvPr>
          </p:nvSpPr>
          <p:spPr>
            <a:xfrm>
              <a:off x="9758" y="7720"/>
              <a:ext cx="1963" cy="501"/>
            </a:xfrm>
            <a:prstGeom prst="rect">
              <a:avLst/>
            </a:prstGeom>
            <a:noFill/>
          </p:spPr>
          <p:txBody>
            <a:bodyPr wrap="square" rtlCol="0" anchor="t">
              <a:spAutoFit/>
            </a:bodyPr>
            <a:lstStyle/>
            <a:p>
              <a:pPr algn="ctr"/>
              <a:r>
                <a:rPr lang="en-US" altLang="zh-CN" sz="1200" b="1" kern="0" dirty="0">
                  <a:solidFill>
                    <a:srgbClr val="FFFFFF">
                      <a:lumMod val="25000"/>
                    </a:srgbClr>
                  </a:solidFill>
                  <a:ea typeface="宋体" panose="02010600030101010101" pitchFamily="2" charset="-122"/>
                  <a:cs typeface="+mj-lt"/>
                  <a:sym typeface="Roboto" charset="0"/>
                </a:rPr>
                <a:t>Public/ Accessible Restrooms</a:t>
              </a:r>
            </a:p>
          </p:txBody>
        </p:sp>
      </p:grpSp>
      <p:grpSp>
        <p:nvGrpSpPr>
          <p:cNvPr id="111" name="组合 110"/>
          <p:cNvGrpSpPr/>
          <p:nvPr/>
        </p:nvGrpSpPr>
        <p:grpSpPr>
          <a:xfrm>
            <a:off x="7612380" y="1344295"/>
            <a:ext cx="1318298" cy="275590"/>
            <a:chOff x="8852" y="7720"/>
            <a:chExt cx="3352" cy="501"/>
          </a:xfrm>
        </p:grpSpPr>
        <p:sp>
          <p:nvSpPr>
            <p:cNvPr id="112" name="圆角矩形 111"/>
            <p:cNvSpPr/>
            <p:nvPr>
              <p:custDataLst>
                <p:tags r:id="rId6"/>
              </p:custDataLst>
            </p:nvPr>
          </p:nvSpPr>
          <p:spPr>
            <a:xfrm>
              <a:off x="8852" y="7768"/>
              <a:ext cx="3352" cy="427"/>
            </a:xfrm>
            <a:prstGeom prst="roundRect">
              <a:avLst/>
            </a:prstGeom>
            <a:noFill/>
            <a:ln w="12700">
              <a:solidFill>
                <a:schemeClr val="tx1">
                  <a:lumMod val="75000"/>
                  <a:lumOff val="25000"/>
                </a:schemeClr>
              </a:solidFill>
            </a:ln>
            <a:extLst>
              <a:ext uri="{909E8E84-426E-40DD-AFC4-6F175D3DCCD1}">
                <a14:hiddenFill xmlns:a14="http://schemas.microsoft.com/office/drawing/2010/main">
                  <a:solidFill>
                    <a:schemeClr val="bg1">
                      <a:lumMod val="65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0F0F0">
                    <a:alpha val="44000"/>
                  </a:srgbClr>
                </a:solidFill>
                <a:cs typeface="Roboto" charset="0"/>
              </a:endParaRPr>
            </a:p>
          </p:txBody>
        </p:sp>
        <p:sp>
          <p:nvSpPr>
            <p:cNvPr id="113" name="文本框 112"/>
            <p:cNvSpPr txBox="1"/>
            <p:nvPr>
              <p:custDataLst>
                <p:tags r:id="rId7"/>
              </p:custDataLst>
            </p:nvPr>
          </p:nvSpPr>
          <p:spPr>
            <a:xfrm>
              <a:off x="8952" y="7720"/>
              <a:ext cx="3182" cy="501"/>
            </a:xfrm>
            <a:prstGeom prst="rect">
              <a:avLst/>
            </a:prstGeom>
            <a:noFill/>
          </p:spPr>
          <p:txBody>
            <a:bodyPr wrap="square" rtlCol="0" anchor="t">
              <a:spAutoFit/>
            </a:bodyPr>
            <a:lstStyle/>
            <a:p>
              <a:pPr algn="ctr"/>
              <a:r>
                <a:rPr lang="en-US" altLang="zh-CN" sz="1200" b="1" kern="0" dirty="0">
                  <a:solidFill>
                    <a:srgbClr val="FFFFFF">
                      <a:lumMod val="25000"/>
                    </a:srgbClr>
                  </a:solidFill>
                  <a:ea typeface="宋体" panose="02010600030101010101" pitchFamily="2" charset="-122"/>
                  <a:cs typeface="+mj-lt"/>
                  <a:sym typeface="Roboto" charset="0"/>
                </a:rPr>
                <a:t>Home Care</a:t>
              </a:r>
            </a:p>
          </p:txBody>
        </p:sp>
      </p:grpSp>
    </p:spTree>
    <p:custDataLst>
      <p:tags r:id="rId1"/>
    </p:custDataLst>
    <p:extLst>
      <p:ext uri="{BB962C8B-B14F-4D97-AF65-F5344CB8AC3E}">
        <p14:creationId xmlns:p14="http://schemas.microsoft.com/office/powerpoint/2010/main" val="23167793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2"/>
            </p:custDataLst>
          </p:nvPr>
        </p:nvSpPr>
        <p:spPr>
          <a:xfrm>
            <a:off x="0" y="-12700"/>
            <a:ext cx="12192635" cy="2329180"/>
          </a:xfrm>
          <a:prstGeom prst="rect">
            <a:avLst/>
          </a:prstGeom>
          <a:solidFill>
            <a:srgbClr val="235F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sp>
        <p:nvSpPr>
          <p:cNvPr id="5" name="圆角矩形 4"/>
          <p:cNvSpPr/>
          <p:nvPr>
            <p:custDataLst>
              <p:tags r:id="rId3"/>
            </p:custDataLst>
          </p:nvPr>
        </p:nvSpPr>
        <p:spPr>
          <a:xfrm rot="5400000">
            <a:off x="3932555" y="-1219835"/>
            <a:ext cx="4327525" cy="10923270"/>
          </a:xfrm>
          <a:prstGeom prst="roundRect">
            <a:avLst>
              <a:gd name="adj" fmla="val 2647"/>
            </a:avLst>
          </a:prstGeom>
          <a:solidFill>
            <a:schemeClr val="bg1"/>
          </a:solidFill>
          <a:ln w="3175" cmpd="sng">
            <a:solidFill>
              <a:schemeClr val="accent1">
                <a:lumMod val="20000"/>
                <a:lumOff val="80000"/>
              </a:schemeClr>
            </a:solidFill>
            <a:prstDash val="solid"/>
          </a:ln>
          <a:effectLst>
            <a:outerShdw blurRad="152400" dist="38100" dir="2700000" algn="tl"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Roboto" charset="0"/>
            </a:endParaRPr>
          </a:p>
        </p:txBody>
      </p:sp>
      <p:pic>
        <p:nvPicPr>
          <p:cNvPr id="47" name="图片 46" descr="Milesight-Logo(white)"/>
          <p:cNvPicPr>
            <a:picLocks noChangeAspect="1"/>
          </p:cNvPicPr>
          <p:nvPr>
            <p:custDataLst>
              <p:tags r:id="rId4"/>
            </p:custDataLst>
          </p:nvPr>
        </p:nvPicPr>
        <p:blipFill>
          <a:blip r:embed="rId11"/>
          <a:stretch>
            <a:fillRect/>
          </a:stretch>
        </p:blipFill>
        <p:spPr>
          <a:xfrm>
            <a:off x="10405745" y="384175"/>
            <a:ext cx="1343025" cy="368935"/>
          </a:xfrm>
          <a:prstGeom prst="rect">
            <a:avLst/>
          </a:prstGeom>
        </p:spPr>
      </p:pic>
      <p:sp>
        <p:nvSpPr>
          <p:cNvPr id="19" name="标题 14"/>
          <p:cNvSpPr>
            <a:spLocks noGrp="1"/>
          </p:cNvSpPr>
          <p:nvPr>
            <p:custDataLst>
              <p:tags r:id="rId5"/>
            </p:custDataLst>
          </p:nvPr>
        </p:nvSpPr>
        <p:spPr>
          <a:xfrm>
            <a:off x="635000" y="480695"/>
            <a:ext cx="10597515" cy="585470"/>
          </a:xfrm>
          <a:prstGeom prst="rect">
            <a:avLst/>
          </a:prstGeom>
        </p:spPr>
        <p:txBody>
          <a:bodyPr vert="horz" lIns="0" tIns="0" rIns="0" bIns="0" rtlCol="0" anchor="t" anchorCtr="0"/>
          <a:lstStyle>
            <a:lvl1pPr algn="ctr" defTabSz="914400" rtl="0" eaLnBrk="1" fontAlgn="auto" latinLnBrk="0" hangingPunct="1">
              <a:lnSpc>
                <a:spcPct val="100000"/>
              </a:lnSpc>
              <a:spcBef>
                <a:spcPct val="0"/>
              </a:spcBef>
              <a:buNone/>
              <a:defRPr sz="6000" b="1" u="none" strike="noStrike" kern="1200" cap="none" spc="300" normalizeH="0" baseline="0">
                <a:solidFill>
                  <a:schemeClr val="tx1">
                    <a:lumMod val="85000"/>
                    <a:lumOff val="15000"/>
                  </a:schemeClr>
                </a:solidFill>
                <a:uFillTx/>
                <a:latin typeface="+mj-lt"/>
                <a:ea typeface="+mj-ea"/>
                <a:cs typeface="+mj-cs"/>
              </a:defRPr>
            </a:lvl1pPr>
          </a:lstStyle>
          <a:p>
            <a:pPr algn="l"/>
            <a:r>
              <a:rPr lang="en-US" altLang="zh-CN" sz="3200" cap="all" spc="50">
                <a:solidFill>
                  <a:prstClr val="white"/>
                </a:solidFill>
                <a:cs typeface="Roboto" charset="0"/>
                <a:sym typeface="+mn-ea"/>
              </a:rPr>
              <a:t>Trash &amp; Water Leak Management</a:t>
            </a:r>
          </a:p>
        </p:txBody>
      </p:sp>
      <p:sp>
        <p:nvSpPr>
          <p:cNvPr id="3" name="文本框 2"/>
          <p:cNvSpPr txBox="1"/>
          <p:nvPr/>
        </p:nvSpPr>
        <p:spPr>
          <a:xfrm>
            <a:off x="381635" y="1520190"/>
            <a:ext cx="10380345" cy="795655"/>
          </a:xfrm>
          <a:prstGeom prst="rect">
            <a:avLst/>
          </a:prstGeom>
        </p:spPr>
        <p:txBody>
          <a:bodyPr wrap="square">
            <a:noAutofit/>
          </a:bodyPr>
          <a:lstStyle/>
          <a:p>
            <a:pPr>
              <a:spcBef>
                <a:spcPts val="300"/>
              </a:spcBef>
              <a:spcAft>
                <a:spcPts val="700"/>
              </a:spcAft>
            </a:pPr>
            <a:endParaRPr lang="en-US" altLang="zh-CN" sz="1200">
              <a:solidFill>
                <a:srgbClr val="333333"/>
              </a:solidFill>
              <a:latin typeface="Arial" panose="020B0604020202020204"/>
              <a:ea typeface="Arial" panose="020B0604020202020204"/>
            </a:endParaRPr>
          </a:p>
        </p:txBody>
      </p:sp>
      <p:sp>
        <p:nvSpPr>
          <p:cNvPr id="8" name="文本框 7"/>
          <p:cNvSpPr txBox="1"/>
          <p:nvPr/>
        </p:nvSpPr>
        <p:spPr>
          <a:xfrm>
            <a:off x="635000" y="1255395"/>
            <a:ext cx="10753725" cy="405130"/>
          </a:xfrm>
          <a:prstGeom prst="rect">
            <a:avLst/>
          </a:prstGeom>
        </p:spPr>
        <p:txBody>
          <a:bodyPr wrap="square" lIns="0" tIns="0" rIns="0" bIns="0">
            <a:spAutoFit/>
          </a:bodyPr>
          <a:lstStyle/>
          <a:p>
            <a:pPr>
              <a:lnSpc>
                <a:spcPct val="110000"/>
              </a:lnSpc>
            </a:pPr>
            <a:r>
              <a:rPr lang="en-US" altLang="zh-CN" sz="1200">
                <a:solidFill>
                  <a:srgbClr val="FFFFFF"/>
                </a:solidFill>
                <a:ea typeface="Poppins" panose="00000500000000000000"/>
                <a:cs typeface="Roboto" charset="0"/>
                <a:sym typeface="+mn-ea"/>
              </a:rPr>
              <a:t>By installing these smart sensors, building management can improve operational efficiency, reduce the inconvenience and damage caused by overflowing garbage or water leaks, and enhance the satisfaction of residents and visitors.</a:t>
            </a:r>
          </a:p>
        </p:txBody>
      </p:sp>
      <p:pic>
        <p:nvPicPr>
          <p:cNvPr id="13" name="图片 12"/>
          <p:cNvPicPr/>
          <p:nvPr/>
        </p:nvPicPr>
        <p:blipFill>
          <a:blip r:embed="rId12"/>
          <a:srcRect l="13822" t="15590" r="6603" b="13762"/>
          <a:stretch>
            <a:fillRect/>
          </a:stretch>
        </p:blipFill>
        <p:spPr>
          <a:xfrm>
            <a:off x="6158230" y="2043430"/>
            <a:ext cx="3943350" cy="2174240"/>
          </a:xfrm>
          <a:prstGeom prst="rect">
            <a:avLst/>
          </a:prstGeom>
        </p:spPr>
      </p:pic>
      <p:grpSp>
        <p:nvGrpSpPr>
          <p:cNvPr id="26" name="组合 25"/>
          <p:cNvGrpSpPr/>
          <p:nvPr/>
        </p:nvGrpSpPr>
        <p:grpSpPr>
          <a:xfrm>
            <a:off x="953770" y="2769870"/>
            <a:ext cx="4587240" cy="2512060"/>
            <a:chOff x="1502" y="4362"/>
            <a:chExt cx="7224" cy="3956"/>
          </a:xfrm>
        </p:grpSpPr>
        <p:grpSp>
          <p:nvGrpSpPr>
            <p:cNvPr id="12" name="组合 11"/>
            <p:cNvGrpSpPr/>
            <p:nvPr/>
          </p:nvGrpSpPr>
          <p:grpSpPr>
            <a:xfrm>
              <a:off x="1502" y="4362"/>
              <a:ext cx="6688" cy="3957"/>
              <a:chOff x="1665" y="4033"/>
              <a:chExt cx="8222" cy="5196"/>
            </a:xfrm>
          </p:grpSpPr>
          <p:pic>
            <p:nvPicPr>
              <p:cNvPr id="4" name="图片 3"/>
              <p:cNvPicPr>
                <a:picLocks noChangeAspect="1"/>
              </p:cNvPicPr>
              <p:nvPr>
                <p:custDataLst>
                  <p:tags r:id="rId8"/>
                </p:custDataLst>
              </p:nvPr>
            </p:nvPicPr>
            <p:blipFill>
              <a:blip r:embed="rId13"/>
              <a:srcRect t="-388" b="4396"/>
              <a:stretch>
                <a:fillRect/>
              </a:stretch>
            </p:blipFill>
            <p:spPr>
              <a:xfrm>
                <a:off x="1665" y="4033"/>
                <a:ext cx="8222" cy="5196"/>
              </a:xfrm>
              <a:prstGeom prst="roundRect">
                <a:avLst>
                  <a:gd name="adj" fmla="val 3288"/>
                </a:avLst>
              </a:prstGeom>
            </p:spPr>
          </p:pic>
          <p:sp>
            <p:nvSpPr>
              <p:cNvPr id="9" name="圆角矩形 8"/>
              <p:cNvSpPr/>
              <p:nvPr/>
            </p:nvSpPr>
            <p:spPr>
              <a:xfrm>
                <a:off x="1665" y="4033"/>
                <a:ext cx="8197" cy="5195"/>
              </a:xfrm>
              <a:prstGeom prst="roundRect">
                <a:avLst>
                  <a:gd name="adj" fmla="val 2764"/>
                </a:avLst>
              </a:prstGeom>
              <a:solidFill>
                <a:srgbClr val="235FA5">
                  <a:alpha val="76000"/>
                </a:srgbClr>
              </a:solidFill>
              <a:ln>
                <a:solidFill>
                  <a:srgbClr val="235FA5"/>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solidFill>
                    <a:prstClr val="white"/>
                  </a:solidFill>
                </a:endParaRPr>
              </a:p>
            </p:txBody>
          </p:sp>
        </p:grpSp>
        <p:pic>
          <p:nvPicPr>
            <p:cNvPr id="27" name="图片 26" descr="EM300.28"/>
            <p:cNvPicPr>
              <a:picLocks noChangeAspect="1"/>
            </p:cNvPicPr>
            <p:nvPr>
              <p:custDataLst>
                <p:tags r:id="rId6"/>
              </p:custDataLst>
            </p:nvPr>
          </p:nvPicPr>
          <p:blipFill>
            <a:blip r:embed="rId14"/>
            <a:srcRect l="17058" t="19641" r="16288" b="12394"/>
            <a:stretch>
              <a:fillRect/>
            </a:stretch>
          </p:blipFill>
          <p:spPr>
            <a:xfrm>
              <a:off x="3546" y="5168"/>
              <a:ext cx="5181" cy="2972"/>
            </a:xfrm>
            <a:prstGeom prst="rect">
              <a:avLst/>
            </a:prstGeom>
          </p:spPr>
        </p:pic>
        <p:pic>
          <p:nvPicPr>
            <p:cNvPr id="24" name="图片 23" descr="EM400_TOF.1770"/>
            <p:cNvPicPr>
              <a:picLocks noChangeAspect="1"/>
            </p:cNvPicPr>
            <p:nvPr/>
          </p:nvPicPr>
          <p:blipFill>
            <a:blip r:embed="rId15"/>
            <a:srcRect l="27610" t="31417" r="30360" b="31611"/>
            <a:stretch>
              <a:fillRect/>
            </a:stretch>
          </p:blipFill>
          <p:spPr>
            <a:xfrm>
              <a:off x="2144" y="5533"/>
              <a:ext cx="1278" cy="804"/>
            </a:xfrm>
            <a:prstGeom prst="rect">
              <a:avLst/>
            </a:prstGeom>
          </p:spPr>
        </p:pic>
        <p:pic>
          <p:nvPicPr>
            <p:cNvPr id="25" name="图片 24" descr="EM400_D.1723"/>
            <p:cNvPicPr/>
            <p:nvPr>
              <p:custDataLst>
                <p:tags r:id="rId7"/>
              </p:custDataLst>
            </p:nvPr>
          </p:nvPicPr>
          <p:blipFill rotWithShape="1">
            <a:blip r:embed="rId16"/>
            <a:srcRect l="26913" t="28069" r="22704" b="28224"/>
            <a:stretch>
              <a:fillRect/>
            </a:stretch>
          </p:blipFill>
          <p:spPr>
            <a:xfrm>
              <a:off x="2240" y="6757"/>
              <a:ext cx="1306" cy="793"/>
            </a:xfrm>
            <a:prstGeom prst="rect">
              <a:avLst/>
            </a:prstGeom>
          </p:spPr>
        </p:pic>
      </p:grpSp>
      <p:pic>
        <p:nvPicPr>
          <p:cNvPr id="10" name="图片 9"/>
          <p:cNvPicPr>
            <a:picLocks noChangeAspect="1"/>
          </p:cNvPicPr>
          <p:nvPr/>
        </p:nvPicPr>
        <p:blipFill>
          <a:blip r:embed="rId17"/>
          <a:stretch>
            <a:fillRect/>
          </a:stretch>
        </p:blipFill>
        <p:spPr>
          <a:xfrm>
            <a:off x="6299200" y="4250055"/>
            <a:ext cx="3437890" cy="2109470"/>
          </a:xfrm>
          <a:prstGeom prst="roundRect">
            <a:avLst>
              <a:gd name="adj" fmla="val 7870"/>
            </a:avLst>
          </a:prstGeom>
        </p:spPr>
      </p:pic>
    </p:spTree>
    <p:custDataLst>
      <p:tags r:id="rId1"/>
    </p:custDataLst>
    <p:extLst>
      <p:ext uri="{BB962C8B-B14F-4D97-AF65-F5344CB8AC3E}">
        <p14:creationId xmlns:p14="http://schemas.microsoft.com/office/powerpoint/2010/main" val="323189698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Top Corners Rounded 31">
            <a:extLst>
              <a:ext uri="{FF2B5EF4-FFF2-40B4-BE49-F238E27FC236}">
                <a16:creationId xmlns:a16="http://schemas.microsoft.com/office/drawing/2014/main" id="{B7C78CA8-BD50-EF04-E5D0-6B39E507E095}"/>
              </a:ext>
            </a:extLst>
          </p:cNvPr>
          <p:cNvSpPr/>
          <p:nvPr/>
        </p:nvSpPr>
        <p:spPr>
          <a:xfrm rot="5400000">
            <a:off x="8135651" y="942890"/>
            <a:ext cx="342000" cy="2100147"/>
          </a:xfrm>
          <a:prstGeom prst="round2SameRect">
            <a:avLst>
              <a:gd name="adj1" fmla="val 5000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sp>
        <p:nvSpPr>
          <p:cNvPr id="34" name="Rectangle: Top Corners Rounded 33">
            <a:extLst>
              <a:ext uri="{FF2B5EF4-FFF2-40B4-BE49-F238E27FC236}">
                <a16:creationId xmlns:a16="http://schemas.microsoft.com/office/drawing/2014/main" id="{57E269C8-049C-AAD5-BF36-1FBD058703B4}"/>
              </a:ext>
            </a:extLst>
          </p:cNvPr>
          <p:cNvSpPr/>
          <p:nvPr/>
        </p:nvSpPr>
        <p:spPr>
          <a:xfrm rot="5400000">
            <a:off x="7816564" y="2403524"/>
            <a:ext cx="342000" cy="1461972"/>
          </a:xfrm>
          <a:prstGeom prst="round2SameRect">
            <a:avLst>
              <a:gd name="adj1" fmla="val 5000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sp>
        <p:nvSpPr>
          <p:cNvPr id="35" name="Rectangle: Top Corners Rounded 34">
            <a:extLst>
              <a:ext uri="{FF2B5EF4-FFF2-40B4-BE49-F238E27FC236}">
                <a16:creationId xmlns:a16="http://schemas.microsoft.com/office/drawing/2014/main" id="{BF47A49D-4F11-9ABD-55AD-FF9D0B93B600}"/>
              </a:ext>
            </a:extLst>
          </p:cNvPr>
          <p:cNvSpPr/>
          <p:nvPr/>
        </p:nvSpPr>
        <p:spPr>
          <a:xfrm rot="5400000">
            <a:off x="8384888" y="2983557"/>
            <a:ext cx="342000" cy="2598621"/>
          </a:xfrm>
          <a:prstGeom prst="round2SameRect">
            <a:avLst>
              <a:gd name="adj1" fmla="val 5000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sp>
        <p:nvSpPr>
          <p:cNvPr id="36" name="Rectangle: Top Corners Rounded 35">
            <a:extLst>
              <a:ext uri="{FF2B5EF4-FFF2-40B4-BE49-F238E27FC236}">
                <a16:creationId xmlns:a16="http://schemas.microsoft.com/office/drawing/2014/main" id="{C66F3FAA-8417-05F4-CBAF-B4E97A517C21}"/>
              </a:ext>
            </a:extLst>
          </p:cNvPr>
          <p:cNvSpPr/>
          <p:nvPr/>
        </p:nvSpPr>
        <p:spPr>
          <a:xfrm rot="5400000">
            <a:off x="8491250" y="4014650"/>
            <a:ext cx="342000" cy="2811347"/>
          </a:xfrm>
          <a:prstGeom prst="round2SameRect">
            <a:avLst>
              <a:gd name="adj1" fmla="val 5000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sp>
        <p:nvSpPr>
          <p:cNvPr id="2" name="Title 1">
            <a:extLst>
              <a:ext uri="{FF2B5EF4-FFF2-40B4-BE49-F238E27FC236}">
                <a16:creationId xmlns:a16="http://schemas.microsoft.com/office/drawing/2014/main" id="{02E7BC36-F277-D1CF-EB8A-BBFE3E87F5A6}"/>
              </a:ext>
            </a:extLst>
          </p:cNvPr>
          <p:cNvSpPr>
            <a:spLocks noGrp="1"/>
          </p:cNvSpPr>
          <p:nvPr>
            <p:ph type="title"/>
          </p:nvPr>
        </p:nvSpPr>
        <p:spPr/>
        <p:txBody>
          <a:bodyPr/>
          <a:lstStyle/>
          <a:p>
            <a:r>
              <a:rPr lang="en-US" altLang="zh-CN" dirty="0"/>
              <a:t>Easy Call Control</a:t>
            </a:r>
            <a:endParaRPr lang="en-US" dirty="0"/>
          </a:p>
        </p:txBody>
      </p:sp>
      <p:sp>
        <p:nvSpPr>
          <p:cNvPr id="3" name="Subtitle 2">
            <a:extLst>
              <a:ext uri="{FF2B5EF4-FFF2-40B4-BE49-F238E27FC236}">
                <a16:creationId xmlns:a16="http://schemas.microsoft.com/office/drawing/2014/main" id="{086717A7-B87A-CE00-B699-02AE6EA42E0B}"/>
              </a:ext>
            </a:extLst>
          </p:cNvPr>
          <p:cNvSpPr>
            <a:spLocks noGrp="1"/>
          </p:cNvSpPr>
          <p:nvPr>
            <p:ph type="subTitle" idx="1"/>
          </p:nvPr>
        </p:nvSpPr>
        <p:spPr/>
        <p:txBody>
          <a:bodyPr/>
          <a:lstStyle/>
          <a:p>
            <a:r>
              <a:rPr lang="en-US" dirty="0"/>
              <a:t>Your visual, intuitive tools to handle daily calls with ease</a:t>
            </a:r>
          </a:p>
        </p:txBody>
      </p:sp>
      <p:sp>
        <p:nvSpPr>
          <p:cNvPr id="4" name="Text Placeholder 3">
            <a:extLst>
              <a:ext uri="{FF2B5EF4-FFF2-40B4-BE49-F238E27FC236}">
                <a16:creationId xmlns:a16="http://schemas.microsoft.com/office/drawing/2014/main" id="{6BFBFCB0-769C-64D6-C710-B051834965E6}"/>
              </a:ext>
            </a:extLst>
          </p:cNvPr>
          <p:cNvSpPr>
            <a:spLocks noGrp="1"/>
          </p:cNvSpPr>
          <p:nvPr>
            <p:ph type="body" sz="quarter" idx="11"/>
          </p:nvPr>
        </p:nvSpPr>
        <p:spPr>
          <a:xfrm>
            <a:off x="7372061" y="1799976"/>
            <a:ext cx="4196051" cy="4544070"/>
          </a:xfrm>
        </p:spPr>
        <p:txBody>
          <a:bodyPr/>
          <a:lstStyle/>
          <a:p>
            <a:pPr marL="0" indent="0">
              <a:spcBef>
                <a:spcPts val="1500"/>
              </a:spcBef>
              <a:buNone/>
            </a:pPr>
            <a:r>
              <a:rPr lang="en-US" b="1" dirty="0"/>
              <a:t>Automatic Routing</a:t>
            </a:r>
          </a:p>
          <a:p>
            <a:pPr marL="0" indent="0">
              <a:buNone/>
            </a:pPr>
            <a:r>
              <a:rPr lang="en-US" dirty="0"/>
              <a:t>Inbound/outbound based on trunk, numbers, time condition, user presence, etc.</a:t>
            </a:r>
          </a:p>
          <a:p>
            <a:pPr marL="0" indent="0">
              <a:spcBef>
                <a:spcPts val="1500"/>
              </a:spcBef>
              <a:buNone/>
            </a:pPr>
            <a:r>
              <a:rPr lang="en-US" b="1" dirty="0"/>
              <a:t>All Features</a:t>
            </a:r>
          </a:p>
          <a:p>
            <a:pPr marL="0" indent="0">
              <a:buNone/>
            </a:pPr>
            <a:r>
              <a:rPr lang="en-US" dirty="0"/>
              <a:t>IVR, call transfer, hold, mute, park, pickup, merge, monitor, record, and many more.</a:t>
            </a:r>
          </a:p>
          <a:p>
            <a:pPr marL="0" indent="0">
              <a:spcBef>
                <a:spcPts val="1500"/>
              </a:spcBef>
              <a:buNone/>
            </a:pPr>
            <a:r>
              <a:rPr lang="en-US" b="1" dirty="0"/>
              <a:t>Intuitive Operator Panel</a:t>
            </a:r>
          </a:p>
          <a:p>
            <a:pPr marL="0" indent="0">
              <a:buNone/>
            </a:pPr>
            <a:r>
              <a:rPr lang="en-US" dirty="0"/>
              <a:t>Web panel to manage calls based on the availability of all call destinations</a:t>
            </a:r>
          </a:p>
          <a:p>
            <a:pPr marL="0" indent="0">
              <a:spcBef>
                <a:spcPts val="1500"/>
              </a:spcBef>
              <a:buNone/>
            </a:pPr>
            <a:r>
              <a:rPr lang="en-US" b="1" dirty="0"/>
              <a:t>Desk Phone Control (CTI)</a:t>
            </a:r>
          </a:p>
          <a:p>
            <a:pPr marL="0" indent="0">
              <a:buNone/>
            </a:pPr>
            <a:r>
              <a:rPr lang="en-US" altLang="zh-CN" dirty="0"/>
              <a:t>Connect Linkus with your IP Phone to control calls on computer.</a:t>
            </a:r>
            <a:endParaRPr lang="en-US" dirty="0"/>
          </a:p>
        </p:txBody>
      </p:sp>
      <p:cxnSp>
        <p:nvCxnSpPr>
          <p:cNvPr id="28" name="Straight Connector 27">
            <a:extLst>
              <a:ext uri="{FF2B5EF4-FFF2-40B4-BE49-F238E27FC236}">
                <a16:creationId xmlns:a16="http://schemas.microsoft.com/office/drawing/2014/main" id="{71244ABF-B4E8-0406-C191-E554175301FB}"/>
              </a:ext>
            </a:extLst>
          </p:cNvPr>
          <p:cNvCxnSpPr>
            <a:cxnSpLocks/>
          </p:cNvCxnSpPr>
          <p:nvPr/>
        </p:nvCxnSpPr>
        <p:spPr>
          <a:xfrm>
            <a:off x="7256578" y="1816883"/>
            <a:ext cx="0" cy="342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07A667F-0A3F-971D-6503-3CB96B7E0CAC}"/>
              </a:ext>
            </a:extLst>
          </p:cNvPr>
          <p:cNvCxnSpPr>
            <a:cxnSpLocks/>
          </p:cNvCxnSpPr>
          <p:nvPr/>
        </p:nvCxnSpPr>
        <p:spPr>
          <a:xfrm>
            <a:off x="7256578" y="2958428"/>
            <a:ext cx="0" cy="342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2D50209-167B-8AB7-8216-765FA28E5471}"/>
              </a:ext>
            </a:extLst>
          </p:cNvPr>
          <p:cNvCxnSpPr>
            <a:cxnSpLocks/>
          </p:cNvCxnSpPr>
          <p:nvPr/>
        </p:nvCxnSpPr>
        <p:spPr>
          <a:xfrm>
            <a:off x="7256578" y="4106787"/>
            <a:ext cx="0" cy="34200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4CA09AB0-55D5-74E8-1197-2886C30EA07F}"/>
              </a:ext>
            </a:extLst>
          </p:cNvPr>
          <p:cNvCxnSpPr>
            <a:cxnSpLocks/>
          </p:cNvCxnSpPr>
          <p:nvPr/>
        </p:nvCxnSpPr>
        <p:spPr>
          <a:xfrm>
            <a:off x="7256578" y="5244242"/>
            <a:ext cx="0" cy="342000"/>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4504D176-6139-9DB0-E676-18CCA1BF45BC}"/>
              </a:ext>
            </a:extLst>
          </p:cNvPr>
          <p:cNvGrpSpPr/>
          <p:nvPr/>
        </p:nvGrpSpPr>
        <p:grpSpPr>
          <a:xfrm>
            <a:off x="47157" y="2132961"/>
            <a:ext cx="6834467" cy="4211085"/>
            <a:chOff x="47157" y="2132961"/>
            <a:chExt cx="6834467" cy="4211085"/>
          </a:xfrm>
        </p:grpSpPr>
        <p:sp>
          <p:nvSpPr>
            <p:cNvPr id="5" name="Rectangle: Single Corner Rounded 4">
              <a:extLst>
                <a:ext uri="{FF2B5EF4-FFF2-40B4-BE49-F238E27FC236}">
                  <a16:creationId xmlns:a16="http://schemas.microsoft.com/office/drawing/2014/main" id="{7257DE88-D74E-65C1-32B9-8D043B611B1D}"/>
                </a:ext>
              </a:extLst>
            </p:cNvPr>
            <p:cNvSpPr/>
            <p:nvPr/>
          </p:nvSpPr>
          <p:spPr>
            <a:xfrm flipH="1">
              <a:off x="1218195" y="2234315"/>
              <a:ext cx="5091327" cy="3647957"/>
            </a:xfrm>
            <a:prstGeom prst="round1Rect">
              <a:avLst>
                <a:gd name="adj" fmla="val 622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cxnSp>
          <p:nvCxnSpPr>
            <p:cNvPr id="23" name="Straight Connector 22">
              <a:extLst>
                <a:ext uri="{FF2B5EF4-FFF2-40B4-BE49-F238E27FC236}">
                  <a16:creationId xmlns:a16="http://schemas.microsoft.com/office/drawing/2014/main" id="{827466FC-D3A1-B0E3-DF42-FB60A42A01A8}"/>
                </a:ext>
              </a:extLst>
            </p:cNvPr>
            <p:cNvCxnSpPr>
              <a:cxnSpLocks/>
            </p:cNvCxnSpPr>
            <p:nvPr/>
          </p:nvCxnSpPr>
          <p:spPr>
            <a:xfrm>
              <a:off x="434472" y="6344046"/>
              <a:ext cx="2694369" cy="0"/>
            </a:xfrm>
            <a:prstGeom prst="line">
              <a:avLst/>
            </a:prstGeom>
            <a:ln w="19050">
              <a:gradFill flip="none" rotWithShape="1">
                <a:gsLst>
                  <a:gs pos="0">
                    <a:schemeClr val="accent3">
                      <a:alpha val="0"/>
                    </a:schemeClr>
                  </a:gs>
                  <a:gs pos="46000">
                    <a:schemeClr val="accent3"/>
                  </a:gs>
                  <a:gs pos="62000">
                    <a:schemeClr val="accent3"/>
                  </a:gs>
                  <a:gs pos="100000">
                    <a:schemeClr val="accent3">
                      <a:alpha val="0"/>
                    </a:schemeClr>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10" name="Picture 9" descr="A black screen with white text&#10;&#10;Description automatically generated">
              <a:extLst>
                <a:ext uri="{FF2B5EF4-FFF2-40B4-BE49-F238E27FC236}">
                  <a16:creationId xmlns:a16="http://schemas.microsoft.com/office/drawing/2014/main" id="{C78B2544-E603-77D6-A4FC-8DBADB506A8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313205" y="2190101"/>
              <a:ext cx="5209379" cy="3692169"/>
            </a:xfrm>
            <a:prstGeom prst="roundRect">
              <a:avLst>
                <a:gd name="adj" fmla="val 3805"/>
              </a:avLst>
            </a:prstGeom>
            <a:ln w="28575">
              <a:solidFill>
                <a:srgbClr val="E8ECEF"/>
              </a:solidFill>
            </a:ln>
          </p:spPr>
        </p:pic>
        <p:pic>
          <p:nvPicPr>
            <p:cNvPr id="16" name="Picture 15" descr="A screenshot of a phone&#10;&#10;Description automatically generated">
              <a:extLst>
                <a:ext uri="{FF2B5EF4-FFF2-40B4-BE49-F238E27FC236}">
                  <a16:creationId xmlns:a16="http://schemas.microsoft.com/office/drawing/2014/main" id="{98C0805E-D12E-1930-FF05-40CBB981494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646413" y="4441421"/>
              <a:ext cx="1207543" cy="1804286"/>
            </a:xfrm>
            <a:prstGeom prst="roundRect">
              <a:avLst>
                <a:gd name="adj" fmla="val 7349"/>
              </a:avLst>
            </a:prstGeom>
            <a:ln w="12700">
              <a:solidFill>
                <a:srgbClr val="E8ECEF"/>
              </a:solidFill>
            </a:ln>
          </p:spPr>
        </p:pic>
        <p:pic>
          <p:nvPicPr>
            <p:cNvPr id="7" name="Picture 6" descr="A person in a suit holding a computer&#10;&#10;Description automatically generated">
              <a:extLst>
                <a:ext uri="{FF2B5EF4-FFF2-40B4-BE49-F238E27FC236}">
                  <a16:creationId xmlns:a16="http://schemas.microsoft.com/office/drawing/2014/main" id="{14C6748F-5786-74FA-A4CD-31DBCAE877E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7157" y="2529584"/>
              <a:ext cx="3579060" cy="3799427"/>
            </a:xfrm>
            <a:prstGeom prst="rect">
              <a:avLst/>
            </a:prstGeom>
          </p:spPr>
        </p:pic>
        <p:pic>
          <p:nvPicPr>
            <p:cNvPr id="6" name="Picture 5" descr="A black screen with white text&#10;&#10;Description automatically generated">
              <a:extLst>
                <a:ext uri="{FF2B5EF4-FFF2-40B4-BE49-F238E27FC236}">
                  <a16:creationId xmlns:a16="http://schemas.microsoft.com/office/drawing/2014/main" id="{DB42A2F8-5A1E-7CE7-C0C1-5C432401A8C6}"/>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365864" y="5044504"/>
              <a:ext cx="1237913" cy="246348"/>
            </a:xfrm>
            <a:prstGeom prst="roundRect">
              <a:avLst>
                <a:gd name="adj" fmla="val 50000"/>
              </a:avLst>
            </a:prstGeom>
            <a:ln w="9525">
              <a:solidFill>
                <a:srgbClr val="E8ECEF"/>
              </a:solidFill>
            </a:ln>
          </p:spPr>
        </p:pic>
        <p:pic>
          <p:nvPicPr>
            <p:cNvPr id="8" name="Picture 7" descr="A black screen with white text&#10;&#10;Description automatically generated">
              <a:extLst>
                <a:ext uri="{FF2B5EF4-FFF2-40B4-BE49-F238E27FC236}">
                  <a16:creationId xmlns:a16="http://schemas.microsoft.com/office/drawing/2014/main" id="{2ECBE08D-615A-A801-5F8C-F7A4DBDF0E84}"/>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1641539" y="5043644"/>
              <a:ext cx="1237913" cy="246348"/>
            </a:xfrm>
            <a:prstGeom prst="roundRect">
              <a:avLst>
                <a:gd name="adj" fmla="val 50000"/>
              </a:avLst>
            </a:prstGeom>
            <a:ln w="9525">
              <a:solidFill>
                <a:srgbClr val="E8ECEF"/>
              </a:solidFill>
            </a:ln>
          </p:spPr>
        </p:pic>
        <p:pic>
          <p:nvPicPr>
            <p:cNvPr id="9" name="Picture 8" descr="A black screen with white text&#10;&#10;Description automatically generated">
              <a:extLst>
                <a:ext uri="{FF2B5EF4-FFF2-40B4-BE49-F238E27FC236}">
                  <a16:creationId xmlns:a16="http://schemas.microsoft.com/office/drawing/2014/main" id="{04DFC9C9-2C48-19C4-1F78-5130A955056F}"/>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2910138" y="5043644"/>
              <a:ext cx="1237913" cy="246348"/>
            </a:xfrm>
            <a:prstGeom prst="roundRect">
              <a:avLst>
                <a:gd name="adj" fmla="val 50000"/>
              </a:avLst>
            </a:prstGeom>
            <a:ln w="9525">
              <a:solidFill>
                <a:srgbClr val="E8ECEF"/>
              </a:solidFill>
            </a:ln>
          </p:spPr>
        </p:pic>
        <p:pic>
          <p:nvPicPr>
            <p:cNvPr id="12" name="Picture 11" descr="A black screen with white text&#10;&#10;Description automatically generated">
              <a:extLst>
                <a:ext uri="{FF2B5EF4-FFF2-40B4-BE49-F238E27FC236}">
                  <a16:creationId xmlns:a16="http://schemas.microsoft.com/office/drawing/2014/main" id="{E574C3EF-7472-163F-5EF4-212D8684965E}"/>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4184255" y="5043644"/>
              <a:ext cx="1237913" cy="246348"/>
            </a:xfrm>
            <a:prstGeom prst="roundRect">
              <a:avLst>
                <a:gd name="adj" fmla="val 50000"/>
              </a:avLst>
            </a:prstGeom>
            <a:ln w="9525">
              <a:solidFill>
                <a:srgbClr val="E8ECEF"/>
              </a:solidFill>
            </a:ln>
          </p:spPr>
        </p:pic>
        <p:pic>
          <p:nvPicPr>
            <p:cNvPr id="13" name="Picture 12" descr="A black screen with white text&#10;&#10;Description automatically generated">
              <a:extLst>
                <a:ext uri="{FF2B5EF4-FFF2-40B4-BE49-F238E27FC236}">
                  <a16:creationId xmlns:a16="http://schemas.microsoft.com/office/drawing/2014/main" id="{9A133A31-BB3C-4507-FBFB-79CA537B9367}"/>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4803211" y="2132961"/>
              <a:ext cx="2078413" cy="282758"/>
            </a:xfrm>
            <a:prstGeom prst="roundRect">
              <a:avLst>
                <a:gd name="adj" fmla="val 50000"/>
              </a:avLst>
            </a:prstGeom>
            <a:ln w="9525">
              <a:solidFill>
                <a:srgbClr val="E8ECEF"/>
              </a:solidFill>
            </a:ln>
          </p:spPr>
        </p:pic>
      </p:grpSp>
    </p:spTree>
    <p:extLst>
      <p:ext uri="{BB962C8B-B14F-4D97-AF65-F5344CB8AC3E}">
        <p14:creationId xmlns:p14="http://schemas.microsoft.com/office/powerpoint/2010/main" val="1322666463"/>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5" name="图片 84"/>
          <p:cNvPicPr>
            <a:picLocks noChangeAspect="1"/>
          </p:cNvPicPr>
          <p:nvPr/>
        </p:nvPicPr>
        <p:blipFill>
          <a:blip r:embed="rId21"/>
          <a:stretch>
            <a:fillRect/>
          </a:stretch>
        </p:blipFill>
        <p:spPr>
          <a:xfrm>
            <a:off x="1493520" y="1343660"/>
            <a:ext cx="3437890" cy="2109470"/>
          </a:xfrm>
          <a:prstGeom prst="roundRect">
            <a:avLst>
              <a:gd name="adj" fmla="val 7870"/>
            </a:avLst>
          </a:prstGeom>
        </p:spPr>
      </p:pic>
      <p:sp>
        <p:nvSpPr>
          <p:cNvPr id="8" name="标题 14"/>
          <p:cNvSpPr>
            <a:spLocks noGrp="1"/>
          </p:cNvSpPr>
          <p:nvPr>
            <p:custDataLst>
              <p:tags r:id="rId2"/>
            </p:custDataLst>
          </p:nvPr>
        </p:nvSpPr>
        <p:spPr>
          <a:xfrm>
            <a:off x="-418465" y="418465"/>
            <a:ext cx="12191365" cy="454660"/>
          </a:xfrm>
          <a:prstGeom prst="rect">
            <a:avLst/>
          </a:prstGeom>
        </p:spPr>
        <p:txBody>
          <a:bodyPr vert="horz" lIns="0" tIns="0" rIns="0" bIns="0" rtlCol="0" anchor="t" anchorCtr="0"/>
          <a:lstStyle>
            <a:lvl1pPr algn="ctr" defTabSz="914400" rtl="0" eaLnBrk="1" fontAlgn="auto" latinLnBrk="0" hangingPunct="1">
              <a:lnSpc>
                <a:spcPct val="100000"/>
              </a:lnSpc>
              <a:spcBef>
                <a:spcPct val="0"/>
              </a:spcBef>
              <a:buNone/>
              <a:defRPr sz="6000" b="1" u="none" strike="noStrike" kern="1200" cap="none" spc="300" normalizeH="0" baseline="0">
                <a:solidFill>
                  <a:schemeClr val="tx1">
                    <a:lumMod val="85000"/>
                    <a:lumOff val="15000"/>
                  </a:schemeClr>
                </a:solidFill>
                <a:uFillTx/>
                <a:latin typeface="+mj-lt"/>
                <a:ea typeface="+mj-ea"/>
                <a:cs typeface="+mj-cs"/>
              </a:defRPr>
            </a:lvl1pPr>
          </a:lstStyle>
          <a:p>
            <a:pPr>
              <a:lnSpc>
                <a:spcPct val="90000"/>
              </a:lnSpc>
            </a:pPr>
            <a:r>
              <a:rPr lang="en-US" altLang="zh-CN" sz="4000" cap="all" spc="-50" dirty="0">
                <a:solidFill>
                  <a:srgbClr val="235FA5"/>
                </a:solidFill>
                <a:ea typeface="Istok Web" panose="020F0603030403020204" charset="0"/>
                <a:cs typeface="+mj-lt"/>
                <a:sym typeface="Istok Web" panose="020F0603030403020204" charset="0"/>
              </a:rPr>
              <a:t> </a:t>
            </a:r>
            <a:r>
              <a:rPr lang="en-US" altLang="zh-CN" sz="3200" cap="all" spc="-50" dirty="0">
                <a:solidFill>
                  <a:srgbClr val="235FA5"/>
                </a:solidFill>
                <a:ea typeface="Istok Web" panose="020F0603030403020204" charset="0"/>
                <a:cs typeface="+mj-lt"/>
                <a:sym typeface="Istok Web" panose="020F0603030403020204" charset="0"/>
              </a:rPr>
              <a:t>Trash Management</a:t>
            </a:r>
          </a:p>
        </p:txBody>
      </p:sp>
      <p:pic>
        <p:nvPicPr>
          <p:cNvPr id="52" name="图片 51" descr="新LOGO-彩色"/>
          <p:cNvPicPr>
            <a:picLocks noChangeAspect="1"/>
          </p:cNvPicPr>
          <p:nvPr>
            <p:custDataLst>
              <p:tags r:id="rId3"/>
            </p:custDataLst>
          </p:nvPr>
        </p:nvPicPr>
        <p:blipFill>
          <a:blip r:embed="rId22"/>
          <a:stretch>
            <a:fillRect/>
          </a:stretch>
        </p:blipFill>
        <p:spPr>
          <a:xfrm>
            <a:off x="10418445" y="390525"/>
            <a:ext cx="1325245" cy="364490"/>
          </a:xfrm>
          <a:prstGeom prst="rect">
            <a:avLst/>
          </a:prstGeom>
        </p:spPr>
      </p:pic>
      <p:sp>
        <p:nvSpPr>
          <p:cNvPr id="86" name="文本框 85"/>
          <p:cNvSpPr txBox="1"/>
          <p:nvPr/>
        </p:nvSpPr>
        <p:spPr>
          <a:xfrm>
            <a:off x="4584065" y="4417695"/>
            <a:ext cx="1679575" cy="337185"/>
          </a:xfrm>
          <a:prstGeom prst="rect">
            <a:avLst/>
          </a:prstGeom>
          <a:noFill/>
        </p:spPr>
        <p:txBody>
          <a:bodyPr wrap="square" rtlCol="0">
            <a:spAutoFit/>
          </a:bodyPr>
          <a:lstStyle/>
          <a:p>
            <a:pPr algn="ctr">
              <a:defRPr/>
            </a:pPr>
            <a:r>
              <a:rPr kumimoji="1" lang="en-US" altLang="zh-CN" sz="1600" b="1" kern="0" dirty="0">
                <a:solidFill>
                  <a:prstClr val="white"/>
                </a:solidFill>
                <a:cs typeface="Roboto" charset="0"/>
                <a:sym typeface="Arial" panose="020B0604020202020204" pitchFamily="34" charset="0"/>
              </a:rPr>
              <a:t>Aplications</a:t>
            </a:r>
          </a:p>
        </p:txBody>
      </p:sp>
      <p:sp>
        <p:nvSpPr>
          <p:cNvPr id="35" name="TextBox 61" descr="e7d195523061f1c0c30ee18c1b05f65d12b38e2533cb2ccdAE0CC34CB5CBEBFAEC353FED4DECE97C3E379FD1D933F5E4DC18EF8EA6B7A1130D5F6DE9DD2BE4B0A8C9126ACE5083D1F5A9E323B29CCFC76387F739D35013BB7F1A1D3FF8B43E9EB32D1D3EE61D39D911CDD274DEEB6F6260DA60C619E7AAB19ABAE319AD87248B7FB95D904DDFA050"/>
          <p:cNvSpPr txBox="1"/>
          <p:nvPr>
            <p:custDataLst>
              <p:tags r:id="rId4"/>
            </p:custDataLst>
          </p:nvPr>
        </p:nvSpPr>
        <p:spPr>
          <a:xfrm>
            <a:off x="7114540" y="1183640"/>
            <a:ext cx="5172075" cy="286385"/>
          </a:xfrm>
          <a:prstGeom prst="rect">
            <a:avLst/>
          </a:prstGeom>
          <a:noFill/>
        </p:spPr>
        <p:txBody>
          <a:bodyPr wrap="square" lIns="0" tIns="0" rIns="0" bIns="0" rtlCol="0" anchor="t" anchorCtr="0">
            <a:noAutofit/>
          </a:bodyPr>
          <a:lstStyle/>
          <a:p>
            <a:r>
              <a:rPr lang="en-US" altLang="zh-CN" sz="1400" b="1">
                <a:solidFill>
                  <a:srgbClr val="235FA5"/>
                </a:solidFill>
                <a:cs typeface="+mj-lt"/>
                <a:sym typeface="+mn-ea"/>
              </a:rPr>
              <a:t>EM400-MUD For medium to large trash can</a:t>
            </a:r>
          </a:p>
          <a:p>
            <a:r>
              <a:rPr lang="en-US" altLang="zh-CN" sz="1400" b="1">
                <a:solidFill>
                  <a:srgbClr val="235FA5"/>
                </a:solidFill>
                <a:cs typeface="+mj-lt"/>
                <a:sym typeface="+mn-ea"/>
              </a:rPr>
              <a:t> </a:t>
            </a:r>
          </a:p>
        </p:txBody>
      </p:sp>
      <p:grpSp>
        <p:nvGrpSpPr>
          <p:cNvPr id="39" name="组合 38"/>
          <p:cNvGrpSpPr/>
          <p:nvPr>
            <p:custDataLst>
              <p:tags r:id="rId5"/>
            </p:custDataLst>
          </p:nvPr>
        </p:nvGrpSpPr>
        <p:grpSpPr>
          <a:xfrm>
            <a:off x="4110355" y="1622425"/>
            <a:ext cx="199390" cy="199390"/>
            <a:chOff x="7453" y="1747"/>
            <a:chExt cx="314" cy="314"/>
          </a:xfrm>
        </p:grpSpPr>
        <p:sp>
          <p:nvSpPr>
            <p:cNvPr id="13" name="泪滴形 12"/>
            <p:cNvSpPr/>
            <p:nvPr>
              <p:custDataLst>
                <p:tags r:id="rId17"/>
              </p:custDataLst>
            </p:nvPr>
          </p:nvSpPr>
          <p:spPr>
            <a:xfrm rot="8100000">
              <a:off x="7453" y="1747"/>
              <a:ext cx="315" cy="315"/>
            </a:xfrm>
            <a:prstGeom prst="teardrop">
              <a:avLst/>
            </a:prstGeom>
            <a:solidFill>
              <a:srgbClr val="469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sp>
          <p:nvSpPr>
            <p:cNvPr id="14" name="椭圆 13"/>
            <p:cNvSpPr/>
            <p:nvPr>
              <p:custDataLst>
                <p:tags r:id="rId18"/>
              </p:custDataLst>
            </p:nvPr>
          </p:nvSpPr>
          <p:spPr>
            <a:xfrm>
              <a:off x="7500" y="1794"/>
              <a:ext cx="221" cy="2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grpSp>
      <p:sp>
        <p:nvSpPr>
          <p:cNvPr id="16" name="任意多边形 15"/>
          <p:cNvSpPr/>
          <p:nvPr>
            <p:custDataLst>
              <p:tags r:id="rId6"/>
            </p:custDataLst>
          </p:nvPr>
        </p:nvSpPr>
        <p:spPr>
          <a:xfrm flipV="1">
            <a:off x="1588135" y="1676400"/>
            <a:ext cx="2496185" cy="187325"/>
          </a:xfrm>
          <a:custGeom>
            <a:avLst/>
            <a:gdLst>
              <a:gd name="connsiteX0" fmla="*/ 2164 w 2164"/>
              <a:gd name="connsiteY0" fmla="*/ 335 h 376"/>
              <a:gd name="connsiteX1" fmla="*/ 835 w 2164"/>
              <a:gd name="connsiteY1" fmla="*/ 376 h 376"/>
              <a:gd name="connsiteX2" fmla="*/ 0 w 2164"/>
              <a:gd name="connsiteY2" fmla="*/ 0 h 376"/>
            </a:gdLst>
            <a:ahLst/>
            <a:cxnLst>
              <a:cxn ang="0">
                <a:pos x="connsiteX0" y="connsiteY0"/>
              </a:cxn>
              <a:cxn ang="0">
                <a:pos x="connsiteX1" y="connsiteY1"/>
              </a:cxn>
              <a:cxn ang="0">
                <a:pos x="connsiteX2" y="connsiteY2"/>
              </a:cxn>
            </a:cxnLst>
            <a:rect l="l" t="t" r="r" b="b"/>
            <a:pathLst>
              <a:path w="2164" h="376">
                <a:moveTo>
                  <a:pt x="2164" y="335"/>
                </a:moveTo>
                <a:lnTo>
                  <a:pt x="835" y="376"/>
                </a:lnTo>
                <a:lnTo>
                  <a:pt x="0" y="0"/>
                </a:lnTo>
              </a:path>
            </a:pathLst>
          </a:custGeom>
          <a:noFill/>
          <a:ln w="12700" cmpd="sng">
            <a:solidFill>
              <a:srgbClr val="2A8BFF"/>
            </a:solidFill>
            <a:prstDash val="dash"/>
          </a:ln>
          <a:extLst>
            <a:ext uri="{909E8E84-426E-40DD-AFC4-6F175D3DCCD1}">
              <a14:hiddenFill xmlns:a14="http://schemas.microsoft.com/office/drawing/2010/main">
                <a:solidFill>
                  <a:srgbClr val="0D264B">
                    <a:alpha val="86000"/>
                  </a:srgb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sp>
        <p:nvSpPr>
          <p:cNvPr id="36" name="椭圆 35"/>
          <p:cNvSpPr/>
          <p:nvPr>
            <p:custDataLst>
              <p:tags r:id="rId7"/>
            </p:custDataLst>
          </p:nvPr>
        </p:nvSpPr>
        <p:spPr>
          <a:xfrm>
            <a:off x="725170" y="1009015"/>
            <a:ext cx="1219200" cy="1219200"/>
          </a:xfrm>
          <a:prstGeom prst="ellipse">
            <a:avLst/>
          </a:prstGeom>
          <a:solidFill>
            <a:schemeClr val="bg1"/>
          </a:solidFill>
          <a:ln w="28575" cmpd="sng">
            <a:solidFill>
              <a:srgbClr val="2A8BFF">
                <a:alpha val="47000"/>
              </a:srgbClr>
            </a:solidFill>
            <a:prstDash val="solid"/>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pic>
        <p:nvPicPr>
          <p:cNvPr id="75" name="图片 74" descr="EM400_TOF.1770"/>
          <p:cNvPicPr>
            <a:picLocks noChangeAspect="1"/>
          </p:cNvPicPr>
          <p:nvPr/>
        </p:nvPicPr>
        <p:blipFill>
          <a:blip r:embed="rId23"/>
          <a:srcRect l="27610" t="31417" r="30360" b="31611"/>
          <a:stretch>
            <a:fillRect/>
          </a:stretch>
        </p:blipFill>
        <p:spPr>
          <a:xfrm>
            <a:off x="851535" y="1313180"/>
            <a:ext cx="996950" cy="626745"/>
          </a:xfrm>
          <a:prstGeom prst="rect">
            <a:avLst/>
          </a:prstGeom>
        </p:spPr>
      </p:pic>
      <p:pic>
        <p:nvPicPr>
          <p:cNvPr id="76" name="图片 75"/>
          <p:cNvPicPr>
            <a:picLocks noChangeAspect="1"/>
          </p:cNvPicPr>
          <p:nvPr/>
        </p:nvPicPr>
        <p:blipFill>
          <a:blip r:embed="rId24"/>
          <a:stretch>
            <a:fillRect/>
          </a:stretch>
        </p:blipFill>
        <p:spPr>
          <a:xfrm>
            <a:off x="6884035" y="1398905"/>
            <a:ext cx="3450590" cy="1948815"/>
          </a:xfrm>
          <a:prstGeom prst="roundRect">
            <a:avLst>
              <a:gd name="adj" fmla="val 8109"/>
            </a:avLst>
          </a:prstGeom>
        </p:spPr>
      </p:pic>
      <p:sp>
        <p:nvSpPr>
          <p:cNvPr id="77" name="文本框 76"/>
          <p:cNvSpPr txBox="1"/>
          <p:nvPr>
            <p:custDataLst>
              <p:tags r:id="rId8"/>
            </p:custDataLst>
          </p:nvPr>
        </p:nvSpPr>
        <p:spPr>
          <a:xfrm>
            <a:off x="6884035" y="4207510"/>
            <a:ext cx="4010660" cy="2434590"/>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nchor="ctr" anchorCtr="0">
            <a:noAutofit/>
          </a:bodyPr>
          <a:lstStyle/>
          <a:p>
            <a:pPr marL="171450" indent="-171450">
              <a:lnSpc>
                <a:spcPct val="140000"/>
              </a:lnSpc>
              <a:buFont typeface="Arial" panose="020B0604020202020204" pitchFamily="34" charset="0"/>
              <a:buChar char="•"/>
            </a:pPr>
            <a:r>
              <a:rPr lang="en-US" altLang="zh-CN" sz="1200" dirty="0">
                <a:solidFill>
                  <a:srgbClr val="2B66AA"/>
                </a:solidFill>
                <a:ea typeface="微软雅黑" panose="020B0503020204020204" charset="-122"/>
                <a:cs typeface="Roboto" charset="0"/>
              </a:rPr>
              <a:t>Three Pre-set Modes</a:t>
            </a:r>
            <a:r>
              <a:rPr lang="en-US" altLang="zh-CN" sz="1200" dirty="0">
                <a:solidFill>
                  <a:prstClr val="black"/>
                </a:solidFill>
                <a:ea typeface="微软雅黑" panose="020B0503020204020204" charset="-122"/>
                <a:cs typeface="Roboto" charset="0"/>
              </a:rPr>
              <a:t> for Seamless User Experience</a:t>
            </a:r>
          </a:p>
          <a:p>
            <a:pPr marL="171450" indent="-171450">
              <a:lnSpc>
                <a:spcPct val="140000"/>
              </a:lnSpc>
              <a:buFont typeface="Arial" panose="020B0604020202020204" pitchFamily="34" charset="0"/>
              <a:buChar char="•"/>
            </a:pPr>
            <a:r>
              <a:rPr lang="en-US" altLang="zh-CN" sz="1200" dirty="0">
                <a:solidFill>
                  <a:prstClr val="black"/>
                </a:solidFill>
                <a:ea typeface="微软雅黑" panose="020B0503020204020204" charset="-122"/>
                <a:cs typeface="Roboto" charset="0"/>
              </a:rPr>
              <a:t>Standard Mode/Parking Lot Mode (LoRaWAN</a:t>
            </a:r>
            <a:r>
              <a:rPr lang="en-US" altLang="en-US" sz="1200" dirty="0">
                <a:solidFill>
                  <a:prstClr val="black"/>
                </a:solidFill>
                <a:ea typeface="微软雅黑" panose="020B0503020204020204" charset="-122"/>
                <a:cs typeface="Roboto" charset="0"/>
              </a:rPr>
              <a:t>®</a:t>
            </a:r>
            <a:r>
              <a:rPr lang="en-US" altLang="zh-CN" sz="1200" dirty="0">
                <a:solidFill>
                  <a:prstClr val="black"/>
                </a:solidFill>
                <a:ea typeface="微软雅黑" panose="020B0503020204020204" charset="-122"/>
                <a:cs typeface="Roboto" charset="0"/>
              </a:rPr>
              <a:t> version)/Bin Mode</a:t>
            </a:r>
          </a:p>
          <a:p>
            <a:pPr marL="171450" indent="-171450">
              <a:lnSpc>
                <a:spcPct val="140000"/>
              </a:lnSpc>
              <a:buFont typeface="Arial" panose="020B0604020202020204" pitchFamily="34" charset="0"/>
              <a:buChar char="•"/>
            </a:pPr>
            <a:r>
              <a:rPr lang="en-US" altLang="zh-CN" sz="1200" dirty="0">
                <a:solidFill>
                  <a:srgbClr val="2B66AA"/>
                </a:solidFill>
                <a:latin typeface="微软雅黑" panose="020B0503020204020204" charset="-122"/>
                <a:ea typeface="微软雅黑" panose="020B0503020204020204" charset="-122"/>
                <a:cs typeface="Roboto" charset="0"/>
              </a:rPr>
              <a:t>Ultrasonic </a:t>
            </a:r>
            <a:r>
              <a:rPr lang="en-US" altLang="zh-CN" sz="1200" dirty="0">
                <a:solidFill>
                  <a:srgbClr val="2B66AA"/>
                </a:solidFill>
                <a:ea typeface="微软雅黑" panose="020B0503020204020204" charset="-122"/>
                <a:cs typeface="Roboto" charset="0"/>
              </a:rPr>
              <a:t>Distance Detection </a:t>
            </a:r>
            <a:r>
              <a:rPr lang="en-US" altLang="zh-CN" sz="1200" dirty="0">
                <a:solidFill>
                  <a:prstClr val="black"/>
                </a:solidFill>
                <a:ea typeface="微软雅黑" panose="020B0503020204020204" charset="-122"/>
                <a:cs typeface="Roboto" charset="0"/>
              </a:rPr>
              <a:t>with Small Blind Spots</a:t>
            </a:r>
          </a:p>
          <a:p>
            <a:pPr marL="171450" indent="-171450">
              <a:lnSpc>
                <a:spcPct val="140000"/>
              </a:lnSpc>
              <a:buFont typeface="Arial" panose="020B0604020202020204" pitchFamily="34" charset="0"/>
              <a:buChar char="•"/>
            </a:pPr>
            <a:r>
              <a:rPr lang="en-US" altLang="zh-CN" sz="1200" dirty="0">
                <a:solidFill>
                  <a:srgbClr val="2B66AA"/>
                </a:solidFill>
                <a:ea typeface="微软雅黑" panose="020B0503020204020204" charset="-122"/>
                <a:cs typeface="Roboto" charset="0"/>
              </a:rPr>
              <a:t>3-in-1 Sensor</a:t>
            </a:r>
            <a:r>
              <a:rPr lang="en-US" altLang="zh-CN" sz="1200" dirty="0">
                <a:solidFill>
                  <a:prstClr val="black"/>
                </a:solidFill>
                <a:ea typeface="微软雅黑" panose="020B0503020204020204" charset="-122"/>
                <a:cs typeface="Roboto" charset="0"/>
              </a:rPr>
              <a:t> for Powerful Performance</a:t>
            </a:r>
            <a:endParaRPr lang="en-US" altLang="zh-CN" sz="1200" dirty="0">
              <a:solidFill>
                <a:srgbClr val="2B66AA"/>
              </a:solidFill>
              <a:ea typeface="微软雅黑" panose="020B0503020204020204" charset="-122"/>
              <a:cs typeface="Roboto" charset="0"/>
            </a:endParaRPr>
          </a:p>
          <a:p>
            <a:pPr marL="171450" indent="-171450">
              <a:lnSpc>
                <a:spcPct val="140000"/>
              </a:lnSpc>
              <a:buFont typeface="Arial" panose="020B0604020202020204" pitchFamily="34" charset="0"/>
              <a:buChar char="•"/>
            </a:pPr>
            <a:r>
              <a:rPr lang="en-US" altLang="zh-CN" sz="1200" dirty="0">
                <a:solidFill>
                  <a:prstClr val="black"/>
                </a:solidFill>
                <a:ea typeface="微软雅黑" panose="020B0503020204020204" charset="-122"/>
                <a:cs typeface="Roboto" charset="0"/>
              </a:rPr>
              <a:t>Long-Lasting Battery Life of up to</a:t>
            </a:r>
            <a:r>
              <a:rPr lang="en-US" altLang="zh-CN" sz="1200" dirty="0">
                <a:solidFill>
                  <a:srgbClr val="2B66AA"/>
                </a:solidFill>
                <a:ea typeface="微软雅黑" panose="020B0503020204020204" charset="-122"/>
                <a:cs typeface="Roboto" charset="0"/>
              </a:rPr>
              <a:t> 10 Years</a:t>
            </a:r>
          </a:p>
          <a:p>
            <a:pPr marL="171450" indent="-171450">
              <a:lnSpc>
                <a:spcPct val="140000"/>
              </a:lnSpc>
              <a:buFont typeface="Arial" panose="020B0604020202020204" pitchFamily="34" charset="0"/>
              <a:buChar char="•"/>
            </a:pPr>
            <a:r>
              <a:rPr lang="en-US" altLang="zh-CN" sz="1200" dirty="0">
                <a:solidFill>
                  <a:prstClr val="black"/>
                </a:solidFill>
                <a:ea typeface="微软雅黑" panose="020B0503020204020204" charset="-122"/>
                <a:cs typeface="Roboto" charset="0"/>
              </a:rPr>
              <a:t>Rugged and Reliable </a:t>
            </a:r>
            <a:r>
              <a:rPr lang="en-US" altLang="zh-CN" sz="1200" dirty="0">
                <a:solidFill>
                  <a:srgbClr val="2B66AA"/>
                </a:solidFill>
                <a:ea typeface="微软雅黑" panose="020B0503020204020204" charset="-122"/>
                <a:cs typeface="Roboto" charset="0"/>
              </a:rPr>
              <a:t>IP67 Rated Enclosure</a:t>
            </a:r>
          </a:p>
          <a:p>
            <a:pPr marL="171450" indent="-171450">
              <a:lnSpc>
                <a:spcPct val="140000"/>
              </a:lnSpc>
              <a:buFont typeface="Arial" panose="020B0604020202020204" pitchFamily="34" charset="0"/>
              <a:buChar char="•"/>
            </a:pPr>
            <a:r>
              <a:rPr lang="en-US" altLang="zh-CN" sz="1200" dirty="0">
                <a:solidFill>
                  <a:prstClr val="black"/>
                </a:solidFill>
                <a:ea typeface="微软雅黑" panose="020B0503020204020204" charset="-122"/>
                <a:cs typeface="Roboto" charset="0"/>
              </a:rPr>
              <a:t>Positioning Function Enabled </a:t>
            </a:r>
            <a:r>
              <a:rPr lang="en-US" altLang="zh-CN" sz="1200" dirty="0">
                <a:solidFill>
                  <a:srgbClr val="2B66AA"/>
                </a:solidFill>
                <a:ea typeface="微软雅黑" panose="020B0503020204020204" charset="-122"/>
                <a:cs typeface="Roboto" charset="0"/>
              </a:rPr>
              <a:t>by GNSS Modules</a:t>
            </a:r>
          </a:p>
          <a:p>
            <a:pPr>
              <a:lnSpc>
                <a:spcPct val="140000"/>
              </a:lnSpc>
              <a:buFont typeface="Arial" panose="020B0604020202020204" pitchFamily="34" charset="0"/>
              <a:buNone/>
            </a:pPr>
            <a:r>
              <a:rPr lang="en-US" altLang="zh-CN" sz="1200" dirty="0">
                <a:solidFill>
                  <a:srgbClr val="2B66AA"/>
                </a:solidFill>
                <a:ea typeface="微软雅黑" panose="020B0503020204020204" charset="-122"/>
                <a:cs typeface="Roboto" charset="0"/>
              </a:rPr>
              <a:t>(NB-loT version)</a:t>
            </a:r>
          </a:p>
        </p:txBody>
      </p:sp>
      <p:grpSp>
        <p:nvGrpSpPr>
          <p:cNvPr id="78" name="组合 77"/>
          <p:cNvGrpSpPr/>
          <p:nvPr>
            <p:custDataLst>
              <p:tags r:id="rId9"/>
            </p:custDataLst>
          </p:nvPr>
        </p:nvGrpSpPr>
        <p:grpSpPr>
          <a:xfrm>
            <a:off x="8519160" y="1461135"/>
            <a:ext cx="199390" cy="199390"/>
            <a:chOff x="7453" y="1747"/>
            <a:chExt cx="314" cy="314"/>
          </a:xfrm>
        </p:grpSpPr>
        <p:sp>
          <p:nvSpPr>
            <p:cNvPr id="79" name="泪滴形 78"/>
            <p:cNvSpPr/>
            <p:nvPr>
              <p:custDataLst>
                <p:tags r:id="rId15"/>
              </p:custDataLst>
            </p:nvPr>
          </p:nvSpPr>
          <p:spPr>
            <a:xfrm rot="8100000">
              <a:off x="7453" y="1747"/>
              <a:ext cx="315" cy="315"/>
            </a:xfrm>
            <a:prstGeom prst="teardrop">
              <a:avLst/>
            </a:prstGeom>
            <a:solidFill>
              <a:srgbClr val="4696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sp>
          <p:nvSpPr>
            <p:cNvPr id="80" name="椭圆 79"/>
            <p:cNvSpPr/>
            <p:nvPr>
              <p:custDataLst>
                <p:tags r:id="rId16"/>
              </p:custDataLst>
            </p:nvPr>
          </p:nvSpPr>
          <p:spPr>
            <a:xfrm>
              <a:off x="7500" y="1794"/>
              <a:ext cx="221" cy="2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grpSp>
      <p:sp>
        <p:nvSpPr>
          <p:cNvPr id="81" name="任意多边形 80"/>
          <p:cNvSpPr/>
          <p:nvPr>
            <p:custDataLst>
              <p:tags r:id="rId10"/>
            </p:custDataLst>
          </p:nvPr>
        </p:nvSpPr>
        <p:spPr>
          <a:xfrm flipV="1">
            <a:off x="5996940" y="1515110"/>
            <a:ext cx="2496185" cy="187325"/>
          </a:xfrm>
          <a:custGeom>
            <a:avLst/>
            <a:gdLst>
              <a:gd name="connsiteX0" fmla="*/ 2164 w 2164"/>
              <a:gd name="connsiteY0" fmla="*/ 335 h 376"/>
              <a:gd name="connsiteX1" fmla="*/ 835 w 2164"/>
              <a:gd name="connsiteY1" fmla="*/ 376 h 376"/>
              <a:gd name="connsiteX2" fmla="*/ 0 w 2164"/>
              <a:gd name="connsiteY2" fmla="*/ 0 h 376"/>
            </a:gdLst>
            <a:ahLst/>
            <a:cxnLst>
              <a:cxn ang="0">
                <a:pos x="connsiteX0" y="connsiteY0"/>
              </a:cxn>
              <a:cxn ang="0">
                <a:pos x="connsiteX1" y="connsiteY1"/>
              </a:cxn>
              <a:cxn ang="0">
                <a:pos x="connsiteX2" y="connsiteY2"/>
              </a:cxn>
            </a:cxnLst>
            <a:rect l="l" t="t" r="r" b="b"/>
            <a:pathLst>
              <a:path w="2164" h="376">
                <a:moveTo>
                  <a:pt x="2164" y="335"/>
                </a:moveTo>
                <a:lnTo>
                  <a:pt x="835" y="376"/>
                </a:lnTo>
                <a:lnTo>
                  <a:pt x="0" y="0"/>
                </a:lnTo>
              </a:path>
            </a:pathLst>
          </a:custGeom>
          <a:noFill/>
          <a:ln w="12700" cmpd="sng">
            <a:solidFill>
              <a:srgbClr val="2A8BFF"/>
            </a:solidFill>
            <a:prstDash val="dash"/>
          </a:ln>
          <a:extLst>
            <a:ext uri="{909E8E84-426E-40DD-AFC4-6F175D3DCCD1}">
              <a14:hiddenFill xmlns:a14="http://schemas.microsoft.com/office/drawing/2010/main">
                <a:solidFill>
                  <a:srgbClr val="0D264B">
                    <a:alpha val="86000"/>
                  </a:srgb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sp>
        <p:nvSpPr>
          <p:cNvPr id="82" name="椭圆 81"/>
          <p:cNvSpPr/>
          <p:nvPr>
            <p:custDataLst>
              <p:tags r:id="rId11"/>
            </p:custDataLst>
          </p:nvPr>
        </p:nvSpPr>
        <p:spPr>
          <a:xfrm>
            <a:off x="5996940" y="1151890"/>
            <a:ext cx="1219200" cy="1219200"/>
          </a:xfrm>
          <a:prstGeom prst="ellipse">
            <a:avLst/>
          </a:prstGeom>
          <a:solidFill>
            <a:schemeClr val="bg1"/>
          </a:solidFill>
          <a:ln w="28575" cmpd="sng">
            <a:solidFill>
              <a:srgbClr val="2A8BFF">
                <a:alpha val="47000"/>
              </a:srgbClr>
            </a:solidFill>
            <a:prstDash val="solid"/>
          </a:ln>
          <a:effectLst>
            <a:outerShdw blurRad="50800" dist="381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cs typeface="微软雅黑" panose="020B0503020204020204" charset="-122"/>
            </a:endParaRPr>
          </a:p>
        </p:txBody>
      </p:sp>
      <p:pic>
        <p:nvPicPr>
          <p:cNvPr id="84" name="图片 83" descr="EM400_D.1723"/>
          <p:cNvPicPr/>
          <p:nvPr>
            <p:custDataLst>
              <p:tags r:id="rId12"/>
            </p:custDataLst>
          </p:nvPr>
        </p:nvPicPr>
        <p:blipFill rotWithShape="1">
          <a:blip r:embed="rId25"/>
          <a:srcRect l="26913" t="28069" r="22704" b="28224"/>
          <a:stretch>
            <a:fillRect/>
          </a:stretch>
        </p:blipFill>
        <p:spPr>
          <a:xfrm>
            <a:off x="6075045" y="1398905"/>
            <a:ext cx="1141095" cy="718820"/>
          </a:xfrm>
          <a:prstGeom prst="rect">
            <a:avLst/>
          </a:prstGeom>
        </p:spPr>
      </p:pic>
      <p:sp>
        <p:nvSpPr>
          <p:cNvPr id="87" name="文本框 86"/>
          <p:cNvSpPr txBox="1"/>
          <p:nvPr/>
        </p:nvSpPr>
        <p:spPr>
          <a:xfrm>
            <a:off x="1101725" y="3355340"/>
            <a:ext cx="4136390" cy="685800"/>
          </a:xfrm>
          <a:prstGeom prst="rect">
            <a:avLst/>
          </a:prstGeom>
          <a:noFill/>
        </p:spPr>
        <p:txBody>
          <a:bodyPr wrap="square" rtlCol="0" anchor="t">
            <a:noAutofit/>
          </a:bodyPr>
          <a:lstStyle/>
          <a:p>
            <a:pPr>
              <a:lnSpc>
                <a:spcPct val="150000"/>
              </a:lnSpc>
              <a:buFont typeface="Arial" panose="020B0604020202020204" pitchFamily="34" charset="0"/>
              <a:buNone/>
              <a:defRPr/>
            </a:pPr>
            <a:r>
              <a:rPr lang="en-US" sz="1200">
                <a:solidFill>
                  <a:prstClr val="black">
                    <a:lumMod val="50000"/>
                    <a:lumOff val="50000"/>
                  </a:prstClr>
                </a:solidFill>
                <a:ea typeface="宋体" panose="02010600030101010101" pitchFamily="2" charset="-122"/>
                <a:cs typeface="Roboto" charset="0"/>
                <a:sym typeface="+mn-ea"/>
              </a:rPr>
              <a:t>Remote detect overflowing trash cans in real time, to reduce manual inspection and improve efficiency and reduce cost</a:t>
            </a:r>
          </a:p>
        </p:txBody>
      </p:sp>
      <p:grpSp>
        <p:nvGrpSpPr>
          <p:cNvPr id="88" name="组合 87"/>
          <p:cNvGrpSpPr/>
          <p:nvPr/>
        </p:nvGrpSpPr>
        <p:grpSpPr>
          <a:xfrm>
            <a:off x="1080135" y="4021277"/>
            <a:ext cx="3935095" cy="2680335"/>
            <a:chOff x="11655" y="4892"/>
            <a:chExt cx="5547" cy="4663"/>
          </a:xfrm>
        </p:grpSpPr>
        <p:sp>
          <p:nvSpPr>
            <p:cNvPr id="89" name="TextBox 8"/>
            <p:cNvSpPr txBox="1"/>
            <p:nvPr>
              <p:custDataLst>
                <p:tags r:id="rId14"/>
              </p:custDataLst>
            </p:nvPr>
          </p:nvSpPr>
          <p:spPr>
            <a:xfrm>
              <a:off x="11655" y="4892"/>
              <a:ext cx="5547" cy="4663"/>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lIns="91440" tIns="45720" rIns="91440" bIns="45720" rtlCol="0" anchor="b" anchorCtr="0">
              <a:noAutofit/>
            </a:bodyPr>
            <a:lstStyle>
              <a:defPPr>
                <a:defRPr lang="zh-CN"/>
              </a:defPPr>
              <a:lvl1pPr algn="ctr">
                <a:defRPr sz="6000" b="1" spc="200">
                  <a:blipFill>
                    <a:blip r:embed="rId26"/>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marL="171450" indent="-171450" algn="l">
                <a:lnSpc>
                  <a:spcPct val="120000"/>
                </a:lnSpc>
                <a:buFont typeface="Arial" panose="020B0604020202020204" pitchFamily="34" charset="0"/>
                <a:buChar char="•"/>
              </a:pPr>
              <a:endParaRPr lang="zh-CN" altLang="en-US" sz="1200" b="0" spc="0" dirty="0">
                <a:solidFill>
                  <a:prstClr val="black">
                    <a:lumMod val="85000"/>
                    <a:lumOff val="15000"/>
                  </a:prstClr>
                </a:solidFill>
                <a:latin typeface="Roboto" charset="0"/>
                <a:ea typeface="微软雅黑" panose="020B0503020204020204" charset="-122"/>
                <a:cs typeface="Roboto" charset="0"/>
                <a:sym typeface="Arial" panose="020B0604020202020204" pitchFamily="34" charset="0"/>
              </a:endParaRPr>
            </a:p>
          </p:txBody>
        </p:sp>
        <p:sp>
          <p:nvSpPr>
            <p:cNvPr id="90" name="文本框 89"/>
            <p:cNvSpPr txBox="1"/>
            <p:nvPr/>
          </p:nvSpPr>
          <p:spPr>
            <a:xfrm>
              <a:off x="11753" y="4927"/>
              <a:ext cx="5291" cy="4385"/>
            </a:xfrm>
            <a:prstGeom prst="rect">
              <a:avLst/>
            </a:prstGeom>
            <a:noFill/>
          </p:spPr>
          <p:txBody>
            <a:bodyPr wrap="square" rtlCol="0">
              <a:noAutofit/>
            </a:bodyPr>
            <a:lstStyle/>
            <a:p>
              <a:pPr marL="171450" indent="-171450">
                <a:lnSpc>
                  <a:spcPct val="120000"/>
                </a:lnSpc>
                <a:buFont typeface="Arial" panose="020B0604020202020204" pitchFamily="34" charset="0"/>
                <a:buChar char="•"/>
              </a:pPr>
              <a:r>
                <a:rPr lang="zh-CN" altLang="en-US" sz="1200" b="1" dirty="0">
                  <a:solidFill>
                    <a:srgbClr val="2B66AA"/>
                  </a:solidFill>
                  <a:ea typeface="微软雅黑" panose="020B0503020204020204" charset="-122"/>
                  <a:cs typeface="Roboto" charset="0"/>
                  <a:sym typeface="Arial" panose="020B0604020202020204" pitchFamily="34" charset="0"/>
                </a:rPr>
                <a:t>2 ~ 350 cm</a:t>
              </a:r>
              <a:r>
                <a:rPr lang="zh-CN" altLang="en-US" sz="1200" dirty="0">
                  <a:solidFill>
                    <a:prstClr val="black">
                      <a:lumMod val="85000"/>
                      <a:lumOff val="15000"/>
                    </a:prstClr>
                  </a:solidFill>
                  <a:ea typeface="微软雅黑" panose="020B0503020204020204" charset="-122"/>
                  <a:cs typeface="Roboto" charset="0"/>
                  <a:sym typeface="Arial" panose="020B0604020202020204" pitchFamily="34" charset="0"/>
                </a:rPr>
                <a:t> detected range(Based on</a:t>
              </a:r>
              <a:r>
                <a:rPr lang="zh-CN" altLang="en-US" sz="1200" b="1" dirty="0">
                  <a:solidFill>
                    <a:srgbClr val="2B66AA"/>
                  </a:solidFill>
                  <a:ea typeface="微软雅黑" panose="020B0503020204020204" charset="-122"/>
                  <a:cs typeface="Roboto" charset="0"/>
                  <a:sym typeface="Arial" panose="020B0604020202020204" pitchFamily="34" charset="0"/>
                </a:rPr>
                <a:t> ToF </a:t>
              </a:r>
              <a:r>
                <a:rPr lang="zh-CN" altLang="en-US" sz="1200" dirty="0">
                  <a:solidFill>
                    <a:prstClr val="black">
                      <a:lumMod val="85000"/>
                      <a:lumOff val="15000"/>
                    </a:prstClr>
                  </a:solidFill>
                  <a:ea typeface="微软雅黑" panose="020B0503020204020204" charset="-122"/>
                  <a:cs typeface="Roboto" charset="0"/>
                  <a:sym typeface="Arial" panose="020B0604020202020204" pitchFamily="34" charset="0"/>
                </a:rPr>
                <a:t>technology)</a:t>
              </a:r>
            </a:p>
            <a:p>
              <a:pPr marL="171450" indent="-171450">
                <a:lnSpc>
                  <a:spcPct val="120000"/>
                </a:lnSpc>
                <a:buFont typeface="Arial" panose="020B0604020202020204" pitchFamily="34" charset="0"/>
                <a:buChar char="•"/>
              </a:pPr>
              <a:r>
                <a:rPr lang="zh-CN" altLang="en-US" sz="1200" b="1" dirty="0">
                  <a:solidFill>
                    <a:srgbClr val="2B66AA"/>
                  </a:solidFill>
                  <a:ea typeface="微软雅黑" panose="020B0503020204020204" charset="-122"/>
                  <a:cs typeface="Roboto" charset="0"/>
                  <a:sym typeface="Arial" panose="020B0604020202020204" pitchFamily="34" charset="0"/>
                </a:rPr>
                <a:t>Over threshold alarm</a:t>
              </a:r>
              <a:r>
                <a:rPr lang="zh-CN" altLang="en-US" sz="1200" dirty="0">
                  <a:solidFill>
                    <a:prstClr val="black">
                      <a:lumMod val="85000"/>
                      <a:lumOff val="15000"/>
                    </a:prstClr>
                  </a:solidFill>
                  <a:ea typeface="微软雅黑" panose="020B0503020204020204" charset="-122"/>
                  <a:cs typeface="Roboto" charset="0"/>
                  <a:sym typeface="Arial" panose="020B0604020202020204" pitchFamily="34" charset="0"/>
                </a:rPr>
                <a:t> and recover inform, offered more exacte detected result </a:t>
              </a:r>
            </a:p>
            <a:p>
              <a:pPr marL="171450" indent="-171450">
                <a:lnSpc>
                  <a:spcPct val="120000"/>
                </a:lnSpc>
                <a:buFont typeface="Arial" panose="020B0604020202020204" pitchFamily="34" charset="0"/>
                <a:buChar char="•"/>
              </a:pPr>
              <a:r>
                <a:rPr lang="zh-CN" altLang="en-US" sz="1200" dirty="0">
                  <a:solidFill>
                    <a:prstClr val="black">
                      <a:lumMod val="85000"/>
                      <a:lumOff val="15000"/>
                    </a:prstClr>
                  </a:solidFill>
                  <a:ea typeface="微软雅黑" panose="020B0503020204020204" charset="-122"/>
                  <a:cs typeface="Roboto" charset="0"/>
                  <a:sym typeface="Arial" panose="020B0604020202020204" pitchFamily="34" charset="0"/>
                </a:rPr>
                <a:t>Easy </a:t>
              </a:r>
              <a:r>
                <a:rPr lang="en-US" altLang="zh-CN" sz="1200" dirty="0">
                  <a:solidFill>
                    <a:prstClr val="black">
                      <a:lumMod val="85000"/>
                      <a:lumOff val="15000"/>
                    </a:prstClr>
                  </a:solidFill>
                  <a:ea typeface="微软雅黑" panose="020B0503020204020204" charset="-122"/>
                  <a:cs typeface="Roboto" charset="0"/>
                  <a:sym typeface="Arial" panose="020B0604020202020204" pitchFamily="34" charset="0"/>
                </a:rPr>
                <a:t>to install and maintain</a:t>
              </a:r>
              <a:r>
                <a:rPr lang="zh-CN" altLang="en-US" sz="1200" dirty="0">
                  <a:solidFill>
                    <a:prstClr val="black">
                      <a:lumMod val="85000"/>
                      <a:lumOff val="15000"/>
                    </a:prstClr>
                  </a:solidFill>
                  <a:ea typeface="微软雅黑" panose="020B0503020204020204" charset="-122"/>
                  <a:cs typeface="Roboto" charset="0"/>
                  <a:sym typeface="Arial" panose="020B0604020202020204" pitchFamily="34" charset="0"/>
                </a:rPr>
                <a:t> with </a:t>
              </a:r>
              <a:r>
                <a:rPr lang="zh-CN" altLang="en-US" sz="1200" b="1" dirty="0">
                  <a:solidFill>
                    <a:srgbClr val="2B66AA"/>
                  </a:solidFill>
                  <a:ea typeface="微软雅黑" panose="020B0503020204020204" charset="-122"/>
                  <a:cs typeface="Roboto" charset="0"/>
                  <a:sym typeface="Arial" panose="020B0604020202020204" pitchFamily="34" charset="0"/>
                </a:rPr>
                <a:t>wireless </a:t>
              </a:r>
              <a:r>
                <a:rPr lang="zh-CN" altLang="en-US" sz="1200" dirty="0">
                  <a:solidFill>
                    <a:prstClr val="black">
                      <a:lumMod val="85000"/>
                      <a:lumOff val="15000"/>
                    </a:prstClr>
                  </a:solidFill>
                  <a:ea typeface="微软雅黑" panose="020B0503020204020204" charset="-122"/>
                  <a:cs typeface="Roboto" charset="0"/>
                  <a:sym typeface="Arial" panose="020B0604020202020204" pitchFamily="34" charset="0"/>
                </a:rPr>
                <a:t>connection and </a:t>
              </a:r>
              <a:r>
                <a:rPr lang="en-US" altLang="zh-CN" sz="1200" dirty="0">
                  <a:solidFill>
                    <a:prstClr val="black">
                      <a:lumMod val="85000"/>
                      <a:lumOff val="15000"/>
                    </a:prstClr>
                  </a:solidFill>
                  <a:ea typeface="微软雅黑" panose="020B0503020204020204" charset="-122"/>
                  <a:cs typeface="Roboto" charset="0"/>
                  <a:sym typeface="Arial" panose="020B0604020202020204" pitchFamily="34" charset="0"/>
                </a:rPr>
                <a:t>up to</a:t>
              </a:r>
              <a:r>
                <a:rPr lang="zh-CN" altLang="en-US" sz="1200" b="1" dirty="0">
                  <a:solidFill>
                    <a:srgbClr val="2B66AA"/>
                  </a:solidFill>
                  <a:ea typeface="微软雅黑" panose="020B0503020204020204" charset="-122"/>
                  <a:cs typeface="Roboto" charset="0"/>
                  <a:sym typeface="Arial" panose="020B0604020202020204" pitchFamily="34" charset="0"/>
                </a:rPr>
                <a:t>10 years of battery life</a:t>
              </a:r>
              <a:r>
                <a:rPr lang="zh-CN" altLang="en-US" sz="1200" dirty="0">
                  <a:solidFill>
                    <a:prstClr val="black">
                      <a:lumMod val="85000"/>
                      <a:lumOff val="15000"/>
                    </a:prstClr>
                  </a:solidFill>
                  <a:ea typeface="微软雅黑" panose="020B0503020204020204" charset="-122"/>
                  <a:cs typeface="Roboto" charset="0"/>
                  <a:sym typeface="Arial" panose="020B0604020202020204" pitchFamily="34" charset="0"/>
                </a:rPr>
                <a:t> and the mobile NFC configuration </a:t>
              </a:r>
            </a:p>
            <a:p>
              <a:pPr marL="171450" indent="-171450">
                <a:lnSpc>
                  <a:spcPct val="120000"/>
                </a:lnSpc>
                <a:buFont typeface="Arial" panose="020B0604020202020204" pitchFamily="34" charset="0"/>
                <a:buChar char="•"/>
              </a:pPr>
              <a:r>
                <a:rPr lang="zh-CN" altLang="en-US" sz="1200" b="1" dirty="0">
                  <a:solidFill>
                    <a:srgbClr val="2B66AA"/>
                  </a:solidFill>
                  <a:ea typeface="微软雅黑" panose="020B0503020204020204" charset="-122"/>
                  <a:cs typeface="Roboto" charset="0"/>
                  <a:sym typeface="Arial" panose="020B0604020202020204" pitchFamily="34" charset="0"/>
                </a:rPr>
                <a:t>Built-in temperature sensor</a:t>
              </a:r>
              <a:r>
                <a:rPr lang="zh-CN" altLang="en-US" sz="1200" dirty="0">
                  <a:solidFill>
                    <a:prstClr val="black">
                      <a:lumMod val="85000"/>
                      <a:lumOff val="15000"/>
                    </a:prstClr>
                  </a:solidFill>
                  <a:ea typeface="微软雅黑" panose="020B0503020204020204" charset="-122"/>
                  <a:cs typeface="Roboto" charset="0"/>
                  <a:sym typeface="Arial" panose="020B0604020202020204" pitchFamily="34" charset="0"/>
                </a:rPr>
                <a:t> can predict spontaneous combustion of garbage cans</a:t>
              </a:r>
            </a:p>
            <a:p>
              <a:pPr marL="171450" indent="-171450">
                <a:lnSpc>
                  <a:spcPct val="120000"/>
                </a:lnSpc>
                <a:buFont typeface="Arial" panose="020B0604020202020204" pitchFamily="34" charset="0"/>
                <a:buChar char="•"/>
              </a:pPr>
              <a:r>
                <a:rPr lang="zh-CN" altLang="en-US" sz="1200" b="1" dirty="0">
                  <a:solidFill>
                    <a:srgbClr val="2B66AA"/>
                  </a:solidFill>
                  <a:ea typeface="微软雅黑" panose="020B0503020204020204" charset="-122"/>
                  <a:cs typeface="Roboto" charset="0"/>
                  <a:sym typeface="Arial" panose="020B0604020202020204" pitchFamily="34" charset="0"/>
                </a:rPr>
                <a:t>Built-in triaxial accelerator,</a:t>
              </a:r>
              <a:r>
                <a:rPr lang="zh-CN" altLang="en-US" sz="1200" dirty="0">
                  <a:solidFill>
                    <a:prstClr val="black">
                      <a:lumMod val="85000"/>
                      <a:lumOff val="15000"/>
                    </a:prstClr>
                  </a:solidFill>
                  <a:ea typeface="微软雅黑" panose="020B0503020204020204" charset="-122"/>
                  <a:cs typeface="Roboto" charset="0"/>
                  <a:sym typeface="Arial" panose="020B0604020202020204" pitchFamily="34" charset="0"/>
                </a:rPr>
                <a:t> real-time detection of bin lid opening and closing state</a:t>
              </a:r>
            </a:p>
            <a:p>
              <a:pPr marL="171450" indent="-171450">
                <a:lnSpc>
                  <a:spcPct val="120000"/>
                </a:lnSpc>
                <a:buFont typeface="Arial" panose="020B0604020202020204" pitchFamily="34" charset="0"/>
                <a:buChar char="•"/>
              </a:pPr>
              <a:r>
                <a:rPr lang="zh-CN" altLang="en-US" sz="1200" b="1" dirty="0">
                  <a:solidFill>
                    <a:srgbClr val="2B66AA"/>
                  </a:solidFill>
                  <a:ea typeface="微软雅黑" panose="020B0503020204020204" charset="-122"/>
                  <a:cs typeface="Roboto" charset="0"/>
                  <a:sym typeface="Arial" panose="020B0604020202020204" pitchFamily="34" charset="0"/>
                </a:rPr>
                <a:t>IP67 </a:t>
              </a:r>
              <a:r>
                <a:rPr lang="zh-CN" altLang="en-US" sz="1200" dirty="0">
                  <a:solidFill>
                    <a:prstClr val="black">
                      <a:lumMod val="85000"/>
                      <a:lumOff val="15000"/>
                    </a:prstClr>
                  </a:solidFill>
                  <a:ea typeface="微软雅黑" panose="020B0503020204020204" charset="-122"/>
                  <a:cs typeface="Roboto" charset="0"/>
                  <a:sym typeface="Arial" panose="020B0604020202020204" pitchFamily="34" charset="0"/>
                </a:rPr>
                <a:t>protection level</a:t>
              </a:r>
            </a:p>
          </p:txBody>
        </p:sp>
      </p:grpSp>
      <p:sp>
        <p:nvSpPr>
          <p:cNvPr id="91" name="文本框 90"/>
          <p:cNvSpPr txBox="1"/>
          <p:nvPr>
            <p:custDataLst>
              <p:tags r:id="rId13"/>
            </p:custDataLst>
          </p:nvPr>
        </p:nvSpPr>
        <p:spPr>
          <a:xfrm>
            <a:off x="1848485" y="1054735"/>
            <a:ext cx="4310380" cy="526415"/>
          </a:xfrm>
          <a:prstGeom prst="rect">
            <a:avLst/>
          </a:prstGeom>
          <a:noFill/>
        </p:spPr>
        <p:txBody>
          <a:bodyPr wrap="square" lIns="0" tIns="0" rIns="0" bIns="0" rtlCol="0" anchor="t" anchorCtr="0">
            <a:noAutofit/>
          </a:bodyPr>
          <a:lstStyle/>
          <a:p>
            <a:r>
              <a:rPr lang="en-US" altLang="zh-CN" sz="1400" b="1">
                <a:solidFill>
                  <a:srgbClr val="235FA5"/>
                </a:solidFill>
                <a:cs typeface="+mj-lt"/>
                <a:sym typeface="Times New Roman" panose="02020603050405020304" charset="0"/>
              </a:rPr>
              <a:t>EM400-TLD For small to medium trash can</a:t>
            </a:r>
          </a:p>
        </p:txBody>
      </p:sp>
      <p:sp>
        <p:nvSpPr>
          <p:cNvPr id="92" name="文本框 91"/>
          <p:cNvSpPr txBox="1"/>
          <p:nvPr/>
        </p:nvSpPr>
        <p:spPr>
          <a:xfrm>
            <a:off x="6758305" y="3434715"/>
            <a:ext cx="4258310" cy="685800"/>
          </a:xfrm>
          <a:prstGeom prst="rect">
            <a:avLst/>
          </a:prstGeom>
          <a:noFill/>
        </p:spPr>
        <p:txBody>
          <a:bodyPr wrap="square" rtlCol="0" anchor="t">
            <a:noAutofit/>
          </a:bodyPr>
          <a:lstStyle/>
          <a:p>
            <a:pPr>
              <a:lnSpc>
                <a:spcPct val="150000"/>
              </a:lnSpc>
              <a:buFont typeface="Arial" panose="020B0604020202020204" pitchFamily="34" charset="0"/>
              <a:buNone/>
              <a:defRPr/>
            </a:pPr>
            <a:r>
              <a:rPr lang="en-US" altLang="zh-CN" sz="1200">
                <a:solidFill>
                  <a:prstClr val="black">
                    <a:lumMod val="50000"/>
                    <a:lumOff val="50000"/>
                  </a:prstClr>
                </a:solidFill>
                <a:ea typeface="宋体" panose="02010600030101010101" pitchFamily="2" charset="-122"/>
                <a:cs typeface="Roboto" charset="0"/>
                <a:sym typeface="+mn-ea"/>
              </a:rPr>
              <a:t>EM400-MUD is equipped with multiple application modes catering to a variety of scenarios such as smart waste management.</a:t>
            </a:r>
          </a:p>
        </p:txBody>
      </p:sp>
    </p:spTree>
    <p:custDataLst>
      <p:tags r:id="rId1"/>
    </p:custDataLst>
    <p:extLst>
      <p:ext uri="{BB962C8B-B14F-4D97-AF65-F5344CB8AC3E}">
        <p14:creationId xmlns:p14="http://schemas.microsoft.com/office/powerpoint/2010/main" val="337736778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644525" y="2867025"/>
            <a:ext cx="10690225" cy="3708400"/>
            <a:chOff x="1074" y="1833"/>
            <a:chExt cx="16835" cy="5840"/>
          </a:xfrm>
        </p:grpSpPr>
        <p:sp>
          <p:nvSpPr>
            <p:cNvPr id="7" name="圆角矩形 6"/>
            <p:cNvSpPr/>
            <p:nvPr>
              <p:custDataLst>
                <p:tags r:id="rId13"/>
              </p:custDataLst>
            </p:nvPr>
          </p:nvSpPr>
          <p:spPr>
            <a:xfrm>
              <a:off x="1074" y="1833"/>
              <a:ext cx="5282" cy="3920"/>
            </a:xfrm>
            <a:prstGeom prst="roundRect">
              <a:avLst>
                <a:gd name="adj" fmla="val 7830"/>
              </a:avLst>
            </a:prstGeom>
            <a:solidFill>
              <a:schemeClr val="bg1"/>
            </a:solidFill>
            <a:ln w="3175">
              <a:solidFill>
                <a:srgbClr val="235FA5"/>
              </a:solidFill>
            </a:ln>
          </p:spPr>
          <p:style>
            <a:lnRef idx="1">
              <a:schemeClr val="accent1"/>
            </a:lnRef>
            <a:fillRef idx="0">
              <a:schemeClr val="accent1"/>
            </a:fillRef>
            <a:effectRef idx="0">
              <a:schemeClr val="accent1"/>
            </a:effectRef>
            <a:fontRef idx="minor">
              <a:schemeClr val="tx1"/>
            </a:fontRef>
          </p:style>
          <p:txBody>
            <a:bodyPr rtlCol="0" anchor="t" anchorCtr="0"/>
            <a:lstStyle/>
            <a:p>
              <a:pPr algn="ctr"/>
              <a:endParaRPr lang="zh-CN" altLang="en-US">
                <a:solidFill>
                  <a:prstClr val="black"/>
                </a:solidFill>
                <a:cs typeface="Roboto" charset="0"/>
              </a:endParaRPr>
            </a:p>
          </p:txBody>
        </p:sp>
        <p:pic>
          <p:nvPicPr>
            <p:cNvPr id="10" name="图片 9"/>
            <p:cNvPicPr>
              <a:picLocks noChangeAspect="1"/>
            </p:cNvPicPr>
            <p:nvPr/>
          </p:nvPicPr>
          <p:blipFill>
            <a:blip r:embed="rId16"/>
            <a:stretch>
              <a:fillRect/>
            </a:stretch>
          </p:blipFill>
          <p:spPr>
            <a:xfrm>
              <a:off x="15197" y="5024"/>
              <a:ext cx="2712" cy="2649"/>
            </a:xfrm>
            <a:prstGeom prst="rect">
              <a:avLst/>
            </a:prstGeom>
          </p:spPr>
        </p:pic>
      </p:grpSp>
      <p:pic>
        <p:nvPicPr>
          <p:cNvPr id="46" name="图片 45" descr="PPT封面"/>
          <p:cNvPicPr>
            <a:picLocks noChangeAspect="1"/>
          </p:cNvPicPr>
          <p:nvPr>
            <p:custDataLst>
              <p:tags r:id="rId2"/>
            </p:custDataLst>
          </p:nvPr>
        </p:nvPicPr>
        <p:blipFill>
          <a:blip r:embed="rId17"/>
          <a:srcRect t="-416" b="-713"/>
          <a:stretch>
            <a:fillRect/>
          </a:stretch>
        </p:blipFill>
        <p:spPr>
          <a:xfrm>
            <a:off x="-635" y="-30480"/>
            <a:ext cx="12192000" cy="6934835"/>
          </a:xfrm>
          <a:prstGeom prst="rect">
            <a:avLst/>
          </a:prstGeom>
        </p:spPr>
      </p:pic>
      <p:sp>
        <p:nvSpPr>
          <p:cNvPr id="8" name="圆角矩形 7"/>
          <p:cNvSpPr/>
          <p:nvPr>
            <p:custDataLst>
              <p:tags r:id="rId3"/>
            </p:custDataLst>
          </p:nvPr>
        </p:nvSpPr>
        <p:spPr>
          <a:xfrm>
            <a:off x="0" y="0"/>
            <a:ext cx="12192000" cy="6858000"/>
          </a:xfrm>
          <a:prstGeom prst="roundRect">
            <a:avLst>
              <a:gd name="adj" fmla="val 0"/>
            </a:avLst>
          </a:prstGeom>
          <a:solidFill>
            <a:srgbClr val="0058AA">
              <a:alpha val="33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2" name="圆角矩形 1"/>
          <p:cNvSpPr/>
          <p:nvPr>
            <p:custDataLst>
              <p:tags r:id="rId4"/>
            </p:custDataLst>
          </p:nvPr>
        </p:nvSpPr>
        <p:spPr>
          <a:xfrm>
            <a:off x="-635" y="-30480"/>
            <a:ext cx="12192000" cy="6858000"/>
          </a:xfrm>
          <a:prstGeom prst="roundRect">
            <a:avLst>
              <a:gd name="adj" fmla="val 0"/>
            </a:avLst>
          </a:prstGeom>
          <a:solidFill>
            <a:srgbClr val="0058AA">
              <a:alpha val="33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1" name="文本框 10"/>
          <p:cNvSpPr txBox="1"/>
          <p:nvPr/>
        </p:nvSpPr>
        <p:spPr>
          <a:xfrm>
            <a:off x="635" y="634365"/>
            <a:ext cx="12191365" cy="706755"/>
          </a:xfrm>
          <a:prstGeom prst="rect">
            <a:avLst/>
          </a:prstGeom>
          <a:noFill/>
        </p:spPr>
        <p:txBody>
          <a:bodyPr wrap="square" rtlCol="0">
            <a:spAutoFit/>
          </a:bodyPr>
          <a:lstStyle/>
          <a:p>
            <a:pPr algn="ctr"/>
            <a:r>
              <a:rPr lang="en-US" altLang="zh-CN" sz="4000" b="1" cap="all" spc="-50" dirty="0">
                <a:solidFill>
                  <a:prstClr val="white"/>
                </a:solidFill>
                <a:ea typeface="Istok Web" panose="020F0603030403020204" charset="0"/>
                <a:cs typeface="+mj-lt"/>
                <a:sym typeface="+mn-ea"/>
              </a:rPr>
              <a:t> Energy Management &amp; Efficiency</a:t>
            </a:r>
            <a:endParaRPr lang="zh-CN" altLang="en-US" sz="4000" b="1" cap="all" spc="-50" dirty="0">
              <a:solidFill>
                <a:prstClr val="white"/>
              </a:solidFill>
              <a:ea typeface="Istok Web" panose="020F0603030403020204" charset="0"/>
              <a:cs typeface="+mj-lt"/>
              <a:sym typeface="+mn-ea"/>
            </a:endParaRPr>
          </a:p>
        </p:txBody>
      </p:sp>
      <p:pic>
        <p:nvPicPr>
          <p:cNvPr id="14" name="图片 13" descr="Milesight-Logo(white)"/>
          <p:cNvPicPr>
            <a:picLocks noChangeAspect="1"/>
          </p:cNvPicPr>
          <p:nvPr>
            <p:custDataLst>
              <p:tags r:id="rId5"/>
            </p:custDataLst>
          </p:nvPr>
        </p:nvPicPr>
        <p:blipFill>
          <a:blip r:embed="rId18"/>
          <a:stretch>
            <a:fillRect/>
          </a:stretch>
        </p:blipFill>
        <p:spPr>
          <a:xfrm>
            <a:off x="10411460" y="387350"/>
            <a:ext cx="1340485" cy="368300"/>
          </a:xfrm>
          <a:prstGeom prst="rect">
            <a:avLst/>
          </a:prstGeom>
        </p:spPr>
      </p:pic>
      <p:grpSp>
        <p:nvGrpSpPr>
          <p:cNvPr id="40" name="组合 39"/>
          <p:cNvGrpSpPr/>
          <p:nvPr/>
        </p:nvGrpSpPr>
        <p:grpSpPr>
          <a:xfrm>
            <a:off x="644525" y="2855595"/>
            <a:ext cx="3354070" cy="2489200"/>
            <a:chOff x="1074" y="1833"/>
            <a:chExt cx="5282" cy="3920"/>
          </a:xfrm>
        </p:grpSpPr>
        <p:sp>
          <p:nvSpPr>
            <p:cNvPr id="59" name="圆角矩形 58"/>
            <p:cNvSpPr/>
            <p:nvPr>
              <p:custDataLst>
                <p:tags r:id="rId12"/>
              </p:custDataLst>
            </p:nvPr>
          </p:nvSpPr>
          <p:spPr>
            <a:xfrm>
              <a:off x="1074" y="1833"/>
              <a:ext cx="5282" cy="3920"/>
            </a:xfrm>
            <a:prstGeom prst="roundRect">
              <a:avLst>
                <a:gd name="adj" fmla="val 7830"/>
              </a:avLst>
            </a:prstGeom>
            <a:solidFill>
              <a:schemeClr val="bg1"/>
            </a:solidFill>
            <a:ln w="3175">
              <a:solidFill>
                <a:srgbClr val="235FA5"/>
              </a:solidFill>
            </a:ln>
          </p:spPr>
          <p:style>
            <a:lnRef idx="1">
              <a:schemeClr val="accent1"/>
            </a:lnRef>
            <a:fillRef idx="0">
              <a:schemeClr val="accent1"/>
            </a:fillRef>
            <a:effectRef idx="0">
              <a:schemeClr val="accent1"/>
            </a:effectRef>
            <a:fontRef idx="minor">
              <a:schemeClr val="tx1"/>
            </a:fontRef>
          </p:style>
          <p:txBody>
            <a:bodyPr rtlCol="0" anchor="t" anchorCtr="0"/>
            <a:lstStyle/>
            <a:p>
              <a:pPr algn="ctr"/>
              <a:endParaRPr lang="zh-CN" altLang="en-US">
                <a:solidFill>
                  <a:prstClr val="black"/>
                </a:solidFill>
                <a:cs typeface="Roboto" charset="0"/>
              </a:endParaRPr>
            </a:p>
          </p:txBody>
        </p:sp>
        <p:pic>
          <p:nvPicPr>
            <p:cNvPr id="4" name="图片 3"/>
            <p:cNvPicPr>
              <a:picLocks noChangeAspect="1"/>
            </p:cNvPicPr>
            <p:nvPr/>
          </p:nvPicPr>
          <p:blipFill>
            <a:blip r:embed="rId16"/>
            <a:stretch>
              <a:fillRect/>
            </a:stretch>
          </p:blipFill>
          <p:spPr>
            <a:xfrm>
              <a:off x="2359" y="2993"/>
              <a:ext cx="2712" cy="2649"/>
            </a:xfrm>
            <a:prstGeom prst="rect">
              <a:avLst/>
            </a:prstGeom>
          </p:spPr>
        </p:pic>
      </p:grpSp>
      <p:sp>
        <p:nvSpPr>
          <p:cNvPr id="5" name="圆角矩形 4"/>
          <p:cNvSpPr/>
          <p:nvPr>
            <p:custDataLst>
              <p:tags r:id="rId6"/>
            </p:custDataLst>
          </p:nvPr>
        </p:nvSpPr>
        <p:spPr>
          <a:xfrm>
            <a:off x="4276725" y="2841625"/>
            <a:ext cx="3354070" cy="2489200"/>
          </a:xfrm>
          <a:prstGeom prst="roundRect">
            <a:avLst>
              <a:gd name="adj" fmla="val 7830"/>
            </a:avLst>
          </a:prstGeom>
          <a:solidFill>
            <a:schemeClr val="bg1"/>
          </a:solidFill>
          <a:ln w="3175">
            <a:solidFill>
              <a:srgbClr val="235FA5"/>
            </a:solidFill>
          </a:ln>
        </p:spPr>
        <p:style>
          <a:lnRef idx="1">
            <a:schemeClr val="accent1"/>
          </a:lnRef>
          <a:fillRef idx="0">
            <a:schemeClr val="accent1"/>
          </a:fillRef>
          <a:effectRef idx="0">
            <a:schemeClr val="accent1"/>
          </a:effectRef>
          <a:fontRef idx="minor">
            <a:schemeClr val="tx1"/>
          </a:fontRef>
        </p:style>
        <p:txBody>
          <a:bodyPr rtlCol="0" anchor="t" anchorCtr="0"/>
          <a:lstStyle/>
          <a:p>
            <a:pPr algn="ctr"/>
            <a:endParaRPr lang="zh-CN" altLang="en-US">
              <a:solidFill>
                <a:prstClr val="black"/>
              </a:solidFill>
              <a:cs typeface="Roboto" charset="0"/>
            </a:endParaRPr>
          </a:p>
        </p:txBody>
      </p:sp>
      <p:pic>
        <p:nvPicPr>
          <p:cNvPr id="74" name="图片 73" descr="组 5"/>
          <p:cNvPicPr>
            <a:picLocks noChangeAspect="1"/>
          </p:cNvPicPr>
          <p:nvPr>
            <p:custDataLst>
              <p:tags r:id="rId7"/>
            </p:custDataLst>
          </p:nvPr>
        </p:nvPicPr>
        <p:blipFill>
          <a:blip r:embed="rId19"/>
          <a:stretch>
            <a:fillRect/>
          </a:stretch>
        </p:blipFill>
        <p:spPr>
          <a:xfrm>
            <a:off x="1547495" y="3725545"/>
            <a:ext cx="1548765" cy="1167765"/>
          </a:xfrm>
          <a:prstGeom prst="rect">
            <a:avLst/>
          </a:prstGeom>
        </p:spPr>
      </p:pic>
      <p:sp>
        <p:nvSpPr>
          <p:cNvPr id="13" name="文本框 12"/>
          <p:cNvSpPr txBox="1"/>
          <p:nvPr>
            <p:custDataLst>
              <p:tags r:id="rId8"/>
            </p:custDataLst>
          </p:nvPr>
        </p:nvSpPr>
        <p:spPr>
          <a:xfrm>
            <a:off x="-535940" y="3046095"/>
            <a:ext cx="5715635" cy="337185"/>
          </a:xfrm>
          <a:prstGeom prst="rect">
            <a:avLst/>
          </a:prstGeom>
          <a:noFill/>
        </p:spPr>
        <p:txBody>
          <a:bodyPr wrap="square" rtlCol="0" anchor="t">
            <a:spAutoFit/>
          </a:bodyPr>
          <a:lstStyle/>
          <a:p>
            <a:pPr algn="ctr">
              <a:buFont typeface="Arial" panose="020B0604020202020204" pitchFamily="34" charset="0"/>
              <a:buNone/>
            </a:pPr>
            <a:r>
              <a:rPr lang="en-US" altLang="es-ES" sz="1600" b="1" kern="0" dirty="0">
                <a:solidFill>
                  <a:prstClr val="black"/>
                </a:solidFill>
                <a:ea typeface="微软雅黑" panose="020B0503020204020204" charset="-122"/>
                <a:cs typeface="Roboto" charset="0"/>
                <a:sym typeface="+mn-ea"/>
              </a:rPr>
              <a:t>Energy Consumption Measurement</a:t>
            </a:r>
          </a:p>
        </p:txBody>
      </p:sp>
      <p:sp>
        <p:nvSpPr>
          <p:cNvPr id="15" name="圆角矩形 14"/>
          <p:cNvSpPr/>
          <p:nvPr>
            <p:custDataLst>
              <p:tags r:id="rId9"/>
            </p:custDataLst>
          </p:nvPr>
        </p:nvSpPr>
        <p:spPr>
          <a:xfrm>
            <a:off x="7980680" y="2867025"/>
            <a:ext cx="3354070" cy="2489200"/>
          </a:xfrm>
          <a:prstGeom prst="roundRect">
            <a:avLst>
              <a:gd name="adj" fmla="val 7830"/>
            </a:avLst>
          </a:prstGeom>
          <a:solidFill>
            <a:schemeClr val="bg1"/>
          </a:solidFill>
          <a:ln w="3175">
            <a:solidFill>
              <a:srgbClr val="235FA5"/>
            </a:solidFill>
          </a:ln>
        </p:spPr>
        <p:style>
          <a:lnRef idx="1">
            <a:schemeClr val="accent1"/>
          </a:lnRef>
          <a:fillRef idx="0">
            <a:schemeClr val="accent1"/>
          </a:fillRef>
          <a:effectRef idx="0">
            <a:schemeClr val="accent1"/>
          </a:effectRef>
          <a:fontRef idx="minor">
            <a:schemeClr val="tx1"/>
          </a:fontRef>
        </p:style>
        <p:txBody>
          <a:bodyPr rtlCol="0" anchor="t" anchorCtr="0"/>
          <a:lstStyle/>
          <a:p>
            <a:pPr algn="ctr"/>
            <a:endParaRPr lang="zh-CN" altLang="en-US">
              <a:solidFill>
                <a:prstClr val="black"/>
              </a:solidFill>
              <a:cs typeface="Roboto" charset="0"/>
            </a:endParaRPr>
          </a:p>
        </p:txBody>
      </p:sp>
      <p:pic>
        <p:nvPicPr>
          <p:cNvPr id="49" name="图片 48" descr="矢量智能对象"/>
          <p:cNvPicPr>
            <a:picLocks noChangeAspect="1"/>
          </p:cNvPicPr>
          <p:nvPr/>
        </p:nvPicPr>
        <p:blipFill>
          <a:blip r:embed="rId20"/>
          <a:stretch>
            <a:fillRect/>
          </a:stretch>
        </p:blipFill>
        <p:spPr>
          <a:xfrm>
            <a:off x="5099685" y="3592195"/>
            <a:ext cx="1539875" cy="1411605"/>
          </a:xfrm>
          <a:prstGeom prst="rect">
            <a:avLst/>
          </a:prstGeom>
        </p:spPr>
      </p:pic>
      <p:sp>
        <p:nvSpPr>
          <p:cNvPr id="37" name="文本框 36"/>
          <p:cNvSpPr txBox="1"/>
          <p:nvPr>
            <p:custDataLst>
              <p:tags r:id="rId10"/>
            </p:custDataLst>
          </p:nvPr>
        </p:nvSpPr>
        <p:spPr>
          <a:xfrm>
            <a:off x="3764915" y="3046095"/>
            <a:ext cx="4378325" cy="337185"/>
          </a:xfrm>
          <a:prstGeom prst="rect">
            <a:avLst/>
          </a:prstGeom>
          <a:noFill/>
        </p:spPr>
        <p:txBody>
          <a:bodyPr wrap="square" rtlCol="0" anchor="t">
            <a:spAutoFit/>
          </a:bodyPr>
          <a:lstStyle/>
          <a:p>
            <a:pPr algn="ctr">
              <a:buFont typeface="Arial" panose="020B0604020202020204" pitchFamily="34" charset="0"/>
              <a:buNone/>
            </a:pPr>
            <a:r>
              <a:rPr lang="en-US" altLang="es-ES" sz="1600" b="1" kern="0" dirty="0">
                <a:solidFill>
                  <a:prstClr val="black"/>
                </a:solidFill>
                <a:ea typeface="微软雅黑" panose="020B0503020204020204" charset="-122"/>
                <a:cs typeface="Roboto" charset="0"/>
                <a:sym typeface="+mn-ea"/>
              </a:rPr>
              <a:t>HVAC Control &amp; Management</a:t>
            </a:r>
          </a:p>
        </p:txBody>
      </p:sp>
      <p:sp>
        <p:nvSpPr>
          <p:cNvPr id="9" name="文本框 8"/>
          <p:cNvSpPr txBox="1"/>
          <p:nvPr/>
        </p:nvSpPr>
        <p:spPr>
          <a:xfrm>
            <a:off x="669290" y="1504950"/>
            <a:ext cx="10852150" cy="922020"/>
          </a:xfrm>
          <a:prstGeom prst="rect">
            <a:avLst/>
          </a:prstGeom>
          <a:noFill/>
        </p:spPr>
        <p:txBody>
          <a:bodyPr wrap="square" rtlCol="0">
            <a:spAutoFit/>
          </a:bodyPr>
          <a:lstStyle/>
          <a:p>
            <a:pPr algn="ctr"/>
            <a:r>
              <a:rPr lang="en-US" altLang="zh-CN">
                <a:solidFill>
                  <a:prstClr val="white"/>
                </a:solidFill>
              </a:rPr>
              <a:t>Energy Management &amp; Efficiency solutions optimize lighting, HVAC, and energy consumption by automatically adjusting based on real-time data, ensuring energy savings, enhanced comfort, and a more sustainable environment. This leads to reduced operational costs and improved environmental impact.</a:t>
            </a:r>
          </a:p>
        </p:txBody>
      </p:sp>
      <p:sp>
        <p:nvSpPr>
          <p:cNvPr id="12" name="文本框 11"/>
          <p:cNvSpPr txBox="1"/>
          <p:nvPr>
            <p:custDataLst>
              <p:tags r:id="rId11"/>
            </p:custDataLst>
          </p:nvPr>
        </p:nvSpPr>
        <p:spPr>
          <a:xfrm>
            <a:off x="7630795" y="3014980"/>
            <a:ext cx="4058920" cy="368300"/>
          </a:xfrm>
          <a:prstGeom prst="rect">
            <a:avLst/>
          </a:prstGeom>
          <a:noFill/>
        </p:spPr>
        <p:txBody>
          <a:bodyPr wrap="square" rtlCol="0" anchor="t">
            <a:spAutoFit/>
          </a:bodyPr>
          <a:lstStyle/>
          <a:p>
            <a:pPr algn="ctr">
              <a:buFont typeface="Arial" panose="020B0604020202020204" pitchFamily="34" charset="0"/>
              <a:buNone/>
            </a:pPr>
            <a:r>
              <a:rPr lang="en-US" altLang="es-ES" b="1" kern="0" dirty="0">
                <a:solidFill>
                  <a:prstClr val="black"/>
                </a:solidFill>
                <a:ea typeface="微软雅黑" panose="020B0503020204020204" charset="-122"/>
                <a:cs typeface="Roboto" charset="0"/>
                <a:sym typeface="+mn-ea"/>
              </a:rPr>
              <a:t>Lighting Control &amp; Management</a:t>
            </a:r>
          </a:p>
        </p:txBody>
      </p:sp>
      <p:pic>
        <p:nvPicPr>
          <p:cNvPr id="16" name="图片 15"/>
          <p:cNvPicPr>
            <a:picLocks noChangeAspect="1"/>
          </p:cNvPicPr>
          <p:nvPr/>
        </p:nvPicPr>
        <p:blipFill>
          <a:blip r:embed="rId21"/>
          <a:stretch>
            <a:fillRect/>
          </a:stretch>
        </p:blipFill>
        <p:spPr>
          <a:xfrm>
            <a:off x="8389620" y="3592195"/>
            <a:ext cx="2593340" cy="1301115"/>
          </a:xfrm>
          <a:prstGeom prst="rect">
            <a:avLst/>
          </a:prstGeom>
        </p:spPr>
      </p:pic>
    </p:spTree>
    <p:custDataLst>
      <p:tags r:id="rId1"/>
    </p:custDataLst>
    <p:extLst>
      <p:ext uri="{BB962C8B-B14F-4D97-AF65-F5344CB8AC3E}">
        <p14:creationId xmlns:p14="http://schemas.microsoft.com/office/powerpoint/2010/main" val="120207662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PPT封面"/>
          <p:cNvPicPr>
            <a:picLocks noChangeAspect="1"/>
          </p:cNvPicPr>
          <p:nvPr>
            <p:custDataLst>
              <p:tags r:id="rId2"/>
            </p:custDataLst>
          </p:nvPr>
        </p:nvPicPr>
        <p:blipFill>
          <a:blip r:embed="rId20"/>
          <a:srcRect t="-416" b="-713"/>
          <a:stretch>
            <a:fillRect/>
          </a:stretch>
        </p:blipFill>
        <p:spPr>
          <a:xfrm>
            <a:off x="-635" y="-30480"/>
            <a:ext cx="12192000" cy="6934835"/>
          </a:xfrm>
          <a:prstGeom prst="rect">
            <a:avLst/>
          </a:prstGeom>
        </p:spPr>
      </p:pic>
      <p:sp>
        <p:nvSpPr>
          <p:cNvPr id="2" name="圆角矩形 1"/>
          <p:cNvSpPr/>
          <p:nvPr>
            <p:custDataLst>
              <p:tags r:id="rId3"/>
            </p:custDataLst>
          </p:nvPr>
        </p:nvSpPr>
        <p:spPr>
          <a:xfrm>
            <a:off x="-635" y="-30480"/>
            <a:ext cx="12192000" cy="6858000"/>
          </a:xfrm>
          <a:prstGeom prst="roundRect">
            <a:avLst>
              <a:gd name="adj" fmla="val 0"/>
            </a:avLst>
          </a:prstGeom>
          <a:solidFill>
            <a:srgbClr val="0058AA">
              <a:alpha val="33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71" name="圆角矩形 70"/>
          <p:cNvSpPr/>
          <p:nvPr>
            <p:custDataLst>
              <p:tags r:id="rId4"/>
            </p:custDataLst>
          </p:nvPr>
        </p:nvSpPr>
        <p:spPr>
          <a:xfrm>
            <a:off x="6990715" y="1507490"/>
            <a:ext cx="4311650" cy="4154170"/>
          </a:xfrm>
          <a:prstGeom prst="roundRect">
            <a:avLst>
              <a:gd name="adj" fmla="val 6297"/>
            </a:avLst>
          </a:prstGeom>
          <a:solidFill>
            <a:schemeClr val="bg1"/>
          </a:solidFill>
          <a:ln w="3175">
            <a:solidFill>
              <a:srgbClr val="235FA5"/>
            </a:solidFill>
          </a:ln>
        </p:spPr>
        <p:style>
          <a:lnRef idx="1">
            <a:schemeClr val="accent1"/>
          </a:lnRef>
          <a:fillRef idx="0">
            <a:schemeClr val="accent1"/>
          </a:fillRef>
          <a:effectRef idx="0">
            <a:schemeClr val="accent1"/>
          </a:effectRef>
          <a:fontRef idx="minor">
            <a:schemeClr val="tx1"/>
          </a:fontRef>
        </p:style>
        <p:txBody>
          <a:bodyPr rtlCol="0" anchor="t" anchorCtr="0"/>
          <a:lstStyle/>
          <a:p>
            <a:pPr algn="ctr"/>
            <a:endParaRPr lang="zh-CN" altLang="en-US">
              <a:solidFill>
                <a:prstClr val="black"/>
              </a:solidFill>
              <a:cs typeface="Roboto" charset="0"/>
            </a:endParaRPr>
          </a:p>
        </p:txBody>
      </p:sp>
      <p:grpSp>
        <p:nvGrpSpPr>
          <p:cNvPr id="16" name="组合 15"/>
          <p:cNvGrpSpPr/>
          <p:nvPr/>
        </p:nvGrpSpPr>
        <p:grpSpPr>
          <a:xfrm>
            <a:off x="870585" y="1922780"/>
            <a:ext cx="5700395" cy="3270250"/>
            <a:chOff x="26" y="1796"/>
            <a:chExt cx="8537" cy="5260"/>
          </a:xfrm>
        </p:grpSpPr>
        <p:sp>
          <p:nvSpPr>
            <p:cNvPr id="59" name="圆角矩形 58"/>
            <p:cNvSpPr/>
            <p:nvPr>
              <p:custDataLst>
                <p:tags r:id="rId16"/>
              </p:custDataLst>
            </p:nvPr>
          </p:nvSpPr>
          <p:spPr>
            <a:xfrm>
              <a:off x="26" y="1796"/>
              <a:ext cx="8537" cy="5260"/>
            </a:xfrm>
            <a:prstGeom prst="roundRect">
              <a:avLst>
                <a:gd name="adj" fmla="val 8990"/>
              </a:avLst>
            </a:prstGeom>
            <a:solidFill>
              <a:schemeClr val="bg1"/>
            </a:solidFill>
            <a:ln w="3175">
              <a:solidFill>
                <a:srgbClr val="235FA5"/>
              </a:solidFill>
            </a:ln>
          </p:spPr>
          <p:style>
            <a:lnRef idx="1">
              <a:schemeClr val="accent1"/>
            </a:lnRef>
            <a:fillRef idx="0">
              <a:schemeClr val="accent1"/>
            </a:fillRef>
            <a:effectRef idx="0">
              <a:schemeClr val="accent1"/>
            </a:effectRef>
            <a:fontRef idx="minor">
              <a:schemeClr val="tx1"/>
            </a:fontRef>
          </p:style>
          <p:txBody>
            <a:bodyPr rtlCol="0" anchor="t" anchorCtr="0"/>
            <a:lstStyle/>
            <a:p>
              <a:pPr algn="ctr"/>
              <a:endParaRPr lang="zh-CN" altLang="en-US">
                <a:solidFill>
                  <a:prstClr val="black"/>
                </a:solidFill>
                <a:cs typeface="Roboto" charset="0"/>
              </a:endParaRPr>
            </a:p>
          </p:txBody>
        </p:sp>
        <p:sp>
          <p:nvSpPr>
            <p:cNvPr id="8" name="文本框 7"/>
            <p:cNvSpPr txBox="1"/>
            <p:nvPr/>
          </p:nvSpPr>
          <p:spPr>
            <a:xfrm>
              <a:off x="756" y="3054"/>
              <a:ext cx="1877" cy="856"/>
            </a:xfrm>
            <a:prstGeom prst="rect">
              <a:avLst/>
            </a:prstGeom>
            <a:noFill/>
          </p:spPr>
          <p:txBody>
            <a:bodyPr wrap="square" rtlCol="0" anchor="t">
              <a:noAutofit/>
            </a:bodyPr>
            <a:lstStyle/>
            <a:p>
              <a:pPr algn="r"/>
              <a:r>
                <a:rPr lang="en-US" altLang="zh-CN" sz="1400">
                  <a:solidFill>
                    <a:prstClr val="black"/>
                  </a:solidFill>
                  <a:cs typeface="Roboto" charset="0"/>
                  <a:sym typeface="Arial" panose="020B0604020202020204" pitchFamily="34" charset="0"/>
                </a:rPr>
                <a:t>Electrical Appliances</a:t>
              </a:r>
            </a:p>
          </p:txBody>
        </p:sp>
        <p:sp>
          <p:nvSpPr>
            <p:cNvPr id="11" name="文本框 10"/>
            <p:cNvSpPr txBox="1"/>
            <p:nvPr/>
          </p:nvSpPr>
          <p:spPr>
            <a:xfrm>
              <a:off x="915" y="4195"/>
              <a:ext cx="1675" cy="632"/>
            </a:xfrm>
            <a:prstGeom prst="rect">
              <a:avLst/>
            </a:prstGeom>
            <a:noFill/>
          </p:spPr>
          <p:txBody>
            <a:bodyPr wrap="square" rtlCol="0" anchor="t">
              <a:noAutofit/>
            </a:bodyPr>
            <a:lstStyle/>
            <a:p>
              <a:pPr algn="r"/>
              <a:r>
                <a:rPr lang="en-US" altLang="zh-CN" sz="1400">
                  <a:solidFill>
                    <a:prstClr val="black"/>
                  </a:solidFill>
                  <a:cs typeface="Roboto" charset="0"/>
                  <a:sym typeface="+mn-ea"/>
                </a:rPr>
                <a:t>Distribution Box Circuits</a:t>
              </a:r>
            </a:p>
          </p:txBody>
        </p:sp>
        <p:sp>
          <p:nvSpPr>
            <p:cNvPr id="13" name="文本框 12"/>
            <p:cNvSpPr txBox="1"/>
            <p:nvPr/>
          </p:nvSpPr>
          <p:spPr>
            <a:xfrm>
              <a:off x="5878" y="2985"/>
              <a:ext cx="2072" cy="606"/>
            </a:xfrm>
            <a:prstGeom prst="rect">
              <a:avLst/>
            </a:prstGeom>
            <a:noFill/>
          </p:spPr>
          <p:txBody>
            <a:bodyPr wrap="square" rtlCol="0">
              <a:noAutofit/>
            </a:bodyPr>
            <a:lstStyle/>
            <a:p>
              <a:r>
                <a:rPr lang="en-US" altLang="zh-CN" sz="1400">
                  <a:solidFill>
                    <a:prstClr val="black"/>
                  </a:solidFill>
                  <a:cs typeface="Roboto" charset="0"/>
                  <a:sym typeface="+mn-ea"/>
                </a:rPr>
                <a:t>Power Factor, Power</a:t>
              </a:r>
            </a:p>
          </p:txBody>
        </p:sp>
        <p:sp>
          <p:nvSpPr>
            <p:cNvPr id="14" name="文本框 13"/>
            <p:cNvSpPr txBox="1"/>
            <p:nvPr/>
          </p:nvSpPr>
          <p:spPr>
            <a:xfrm>
              <a:off x="618" y="5485"/>
              <a:ext cx="2014" cy="1030"/>
            </a:xfrm>
            <a:prstGeom prst="rect">
              <a:avLst/>
            </a:prstGeom>
            <a:noFill/>
          </p:spPr>
          <p:txBody>
            <a:bodyPr wrap="square" rtlCol="0" anchor="t">
              <a:noAutofit/>
            </a:bodyPr>
            <a:lstStyle/>
            <a:p>
              <a:pPr algn="r"/>
              <a:r>
                <a:rPr lang="en-US" altLang="zh-CN" sz="1400">
                  <a:solidFill>
                    <a:prstClr val="black"/>
                  </a:solidFill>
                  <a:cs typeface="Roboto" charset="0"/>
                  <a:sym typeface="+mn-ea"/>
                </a:rPr>
                <a:t>Power Current, Voltage, </a:t>
              </a:r>
            </a:p>
          </p:txBody>
        </p:sp>
        <p:sp>
          <p:nvSpPr>
            <p:cNvPr id="15" name="文本框 14"/>
            <p:cNvSpPr txBox="1"/>
            <p:nvPr>
              <p:custDataLst>
                <p:tags r:id="rId17"/>
              </p:custDataLst>
            </p:nvPr>
          </p:nvSpPr>
          <p:spPr>
            <a:xfrm>
              <a:off x="5938" y="4207"/>
              <a:ext cx="2266" cy="620"/>
            </a:xfrm>
            <a:prstGeom prst="rect">
              <a:avLst/>
            </a:prstGeom>
            <a:noFill/>
          </p:spPr>
          <p:txBody>
            <a:bodyPr wrap="square" rtlCol="0" anchor="t">
              <a:noAutofit/>
            </a:bodyPr>
            <a:lstStyle/>
            <a:p>
              <a:r>
                <a:rPr lang="en-US" altLang="zh-CN" sz="1400">
                  <a:solidFill>
                    <a:prstClr val="black"/>
                  </a:solidFill>
                  <a:cs typeface="Roboto" charset="0"/>
                  <a:sym typeface="+mn-ea"/>
                </a:rPr>
                <a:t>Power Consumption</a:t>
              </a:r>
            </a:p>
          </p:txBody>
        </p:sp>
      </p:grpSp>
      <p:sp>
        <p:nvSpPr>
          <p:cNvPr id="36" name="文本框 35"/>
          <p:cNvSpPr txBox="1"/>
          <p:nvPr>
            <p:custDataLst>
              <p:tags r:id="rId5"/>
            </p:custDataLst>
          </p:nvPr>
        </p:nvSpPr>
        <p:spPr>
          <a:xfrm>
            <a:off x="855980" y="2157730"/>
            <a:ext cx="5715635" cy="368300"/>
          </a:xfrm>
          <a:prstGeom prst="rect">
            <a:avLst/>
          </a:prstGeom>
          <a:noFill/>
        </p:spPr>
        <p:txBody>
          <a:bodyPr wrap="square" rtlCol="0" anchor="t">
            <a:spAutoFit/>
          </a:bodyPr>
          <a:lstStyle/>
          <a:p>
            <a:pPr algn="ctr">
              <a:buFont typeface="Arial" panose="020B0604020202020204" pitchFamily="34" charset="0"/>
              <a:buNone/>
            </a:pPr>
            <a:r>
              <a:rPr lang="en-US" altLang="es-ES" b="1" kern="0" dirty="0">
                <a:solidFill>
                  <a:prstClr val="black"/>
                </a:solidFill>
                <a:ea typeface="微软雅黑" panose="020B0503020204020204" charset="-122"/>
                <a:cs typeface="Roboto" charset="0"/>
                <a:sym typeface="+mn-ea"/>
              </a:rPr>
              <a:t>Energy Consumption Measurement</a:t>
            </a:r>
          </a:p>
        </p:txBody>
      </p:sp>
      <p:sp>
        <p:nvSpPr>
          <p:cNvPr id="73" name="文本框 72"/>
          <p:cNvSpPr txBox="1"/>
          <p:nvPr>
            <p:custDataLst>
              <p:tags r:id="rId6"/>
            </p:custDataLst>
          </p:nvPr>
        </p:nvSpPr>
        <p:spPr>
          <a:xfrm>
            <a:off x="6840855" y="1658620"/>
            <a:ext cx="4462145" cy="368300"/>
          </a:xfrm>
          <a:prstGeom prst="rect">
            <a:avLst/>
          </a:prstGeom>
          <a:noFill/>
        </p:spPr>
        <p:txBody>
          <a:bodyPr wrap="square" rtlCol="0" anchor="t">
            <a:spAutoFit/>
          </a:bodyPr>
          <a:lstStyle/>
          <a:p>
            <a:pPr algn="ctr">
              <a:buFont typeface="Arial" panose="020B0604020202020204" pitchFamily="34" charset="0"/>
              <a:buNone/>
            </a:pPr>
            <a:r>
              <a:rPr lang="en-US" altLang="es-ES" b="1" kern="0" dirty="0">
                <a:solidFill>
                  <a:prstClr val="black"/>
                </a:solidFill>
                <a:ea typeface="微软雅黑" panose="020B0503020204020204" charset="-122"/>
                <a:cs typeface="Roboto" charset="0"/>
                <a:sym typeface="+mn-ea"/>
              </a:rPr>
              <a:t>Related Product Series</a:t>
            </a:r>
          </a:p>
        </p:txBody>
      </p:sp>
      <p:sp>
        <p:nvSpPr>
          <p:cNvPr id="75" name="右箭头 74"/>
          <p:cNvSpPr/>
          <p:nvPr/>
        </p:nvSpPr>
        <p:spPr>
          <a:xfrm>
            <a:off x="6675755" y="3282315"/>
            <a:ext cx="210185" cy="195580"/>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17" name="文本框 16"/>
          <p:cNvSpPr txBox="1"/>
          <p:nvPr>
            <p:custDataLst>
              <p:tags r:id="rId7"/>
            </p:custDataLst>
          </p:nvPr>
        </p:nvSpPr>
        <p:spPr>
          <a:xfrm>
            <a:off x="9570720" y="4777740"/>
            <a:ext cx="1265555" cy="257175"/>
          </a:xfrm>
          <a:prstGeom prst="rect">
            <a:avLst/>
          </a:prstGeom>
          <a:noFill/>
        </p:spPr>
        <p:txBody>
          <a:bodyPr wrap="square" rtlCol="0">
            <a:spAutoFit/>
          </a:bodyPr>
          <a:lstStyle/>
          <a:p>
            <a:pPr algn="ctr">
              <a:lnSpc>
                <a:spcPct val="90000"/>
              </a:lnSpc>
            </a:pPr>
            <a:r>
              <a:rPr lang="en-US" altLang="zh-CN" sz="1200" b="1">
                <a:solidFill>
                  <a:prstClr val="black">
                    <a:lumMod val="75000"/>
                    <a:lumOff val="25000"/>
                  </a:prstClr>
                </a:solidFill>
                <a:cs typeface="Roboto" charset="0"/>
                <a:sym typeface="Roboto" charset="0"/>
              </a:rPr>
              <a:t> Smart Sockets</a:t>
            </a:r>
            <a:endParaRPr lang="en-US" altLang="zh-CN" sz="1200" b="1">
              <a:solidFill>
                <a:prstClr val="black">
                  <a:lumMod val="75000"/>
                  <a:lumOff val="25000"/>
                </a:prstClr>
              </a:solidFill>
              <a:cs typeface="Roboto" charset="0"/>
            </a:endParaRPr>
          </a:p>
        </p:txBody>
      </p:sp>
      <p:pic>
        <p:nvPicPr>
          <p:cNvPr id="74" name="图片 73" descr="组 5"/>
          <p:cNvPicPr>
            <a:picLocks noChangeAspect="1"/>
          </p:cNvPicPr>
          <p:nvPr>
            <p:custDataLst>
              <p:tags r:id="rId8"/>
            </p:custDataLst>
          </p:nvPr>
        </p:nvPicPr>
        <p:blipFill>
          <a:blip r:embed="rId21"/>
          <a:stretch>
            <a:fillRect/>
          </a:stretch>
        </p:blipFill>
        <p:spPr>
          <a:xfrm>
            <a:off x="2888615" y="3040380"/>
            <a:ext cx="1548765" cy="1167765"/>
          </a:xfrm>
          <a:prstGeom prst="rect">
            <a:avLst/>
          </a:prstGeom>
        </p:spPr>
      </p:pic>
      <p:sp>
        <p:nvSpPr>
          <p:cNvPr id="25" name="文本框 24"/>
          <p:cNvSpPr txBox="1"/>
          <p:nvPr>
            <p:custDataLst>
              <p:tags r:id="rId9"/>
            </p:custDataLst>
          </p:nvPr>
        </p:nvSpPr>
        <p:spPr>
          <a:xfrm>
            <a:off x="6885940" y="4688205"/>
            <a:ext cx="2485390" cy="423545"/>
          </a:xfrm>
          <a:prstGeom prst="rect">
            <a:avLst/>
          </a:prstGeom>
          <a:noFill/>
        </p:spPr>
        <p:txBody>
          <a:bodyPr wrap="square" rtlCol="0">
            <a:spAutoFit/>
          </a:bodyPr>
          <a:lstStyle/>
          <a:p>
            <a:pPr algn="ctr">
              <a:lnSpc>
                <a:spcPct val="90000"/>
              </a:lnSpc>
            </a:pPr>
            <a:r>
              <a:rPr lang="en-US" altLang="zh-CN" sz="1200" b="1">
                <a:solidFill>
                  <a:prstClr val="black">
                    <a:lumMod val="75000"/>
                    <a:lumOff val="25000"/>
                  </a:prstClr>
                </a:solidFill>
                <a:cs typeface="Roboto" charset="0"/>
                <a:sym typeface="Roboto" charset="0"/>
              </a:rPr>
              <a:t>Smart Current</a:t>
            </a:r>
          </a:p>
          <a:p>
            <a:pPr algn="ctr">
              <a:lnSpc>
                <a:spcPct val="90000"/>
              </a:lnSpc>
            </a:pPr>
            <a:r>
              <a:rPr lang="en-US" altLang="zh-CN" sz="1200" b="1">
                <a:solidFill>
                  <a:prstClr val="black">
                    <a:lumMod val="75000"/>
                    <a:lumOff val="25000"/>
                  </a:prstClr>
                </a:solidFill>
                <a:cs typeface="Roboto" charset="0"/>
                <a:sym typeface="Roboto" charset="0"/>
              </a:rPr>
              <a:t> Transformer</a:t>
            </a:r>
          </a:p>
        </p:txBody>
      </p:sp>
      <p:pic>
        <p:nvPicPr>
          <p:cNvPr id="49" name="图片 48" descr="untitled.2807"/>
          <p:cNvPicPr>
            <a:picLocks noChangeAspect="1"/>
          </p:cNvPicPr>
          <p:nvPr>
            <p:custDataLst>
              <p:tags r:id="rId10"/>
            </p:custDataLst>
          </p:nvPr>
        </p:nvPicPr>
        <p:blipFill>
          <a:blip r:embed="rId22"/>
          <a:srcRect l="24674" t="15509" r="23716" b="13667"/>
          <a:stretch>
            <a:fillRect/>
          </a:stretch>
        </p:blipFill>
        <p:spPr>
          <a:xfrm>
            <a:off x="9451975" y="3751580"/>
            <a:ext cx="699770" cy="679450"/>
          </a:xfrm>
          <a:prstGeom prst="rect">
            <a:avLst/>
          </a:prstGeom>
          <a:effectLst>
            <a:outerShdw blurRad="63500" sx="102000" sy="102000" algn="ctr" rotWithShape="0">
              <a:prstClr val="black">
                <a:alpha val="40000"/>
              </a:prstClr>
            </a:outerShdw>
          </a:effectLst>
        </p:spPr>
      </p:pic>
      <p:pic>
        <p:nvPicPr>
          <p:cNvPr id="20" name="图片 19" descr="untitled.2821"/>
          <p:cNvPicPr>
            <a:picLocks noChangeAspect="1"/>
          </p:cNvPicPr>
          <p:nvPr>
            <p:custDataLst>
              <p:tags r:id="rId11"/>
            </p:custDataLst>
          </p:nvPr>
        </p:nvPicPr>
        <p:blipFill>
          <a:blip r:embed="rId23"/>
          <a:srcRect l="29256" t="22667" r="30043" b="21324"/>
          <a:stretch>
            <a:fillRect/>
          </a:stretch>
        </p:blipFill>
        <p:spPr>
          <a:xfrm>
            <a:off x="10220960" y="3751898"/>
            <a:ext cx="697230" cy="678815"/>
          </a:xfrm>
          <a:prstGeom prst="rect">
            <a:avLst/>
          </a:prstGeom>
          <a:effectLst>
            <a:outerShdw blurRad="63500" sx="102000" sy="102000" algn="ctr" rotWithShape="0">
              <a:prstClr val="black">
                <a:alpha val="40000"/>
              </a:prstClr>
            </a:outerShdw>
          </a:effectLst>
        </p:spPr>
      </p:pic>
      <p:pic>
        <p:nvPicPr>
          <p:cNvPr id="51" name="图片 50" descr="untitled.128"/>
          <p:cNvPicPr>
            <a:picLocks noChangeAspect="1"/>
          </p:cNvPicPr>
          <p:nvPr>
            <p:custDataLst>
              <p:tags r:id="rId12"/>
            </p:custDataLst>
          </p:nvPr>
        </p:nvPicPr>
        <p:blipFill>
          <a:blip r:embed="rId24"/>
          <a:stretch>
            <a:fillRect/>
          </a:stretch>
        </p:blipFill>
        <p:spPr>
          <a:xfrm>
            <a:off x="9992360" y="2954655"/>
            <a:ext cx="389255" cy="679450"/>
          </a:xfrm>
          <a:prstGeom prst="rect">
            <a:avLst/>
          </a:prstGeom>
          <a:effectLst>
            <a:outerShdw blurRad="63500" sx="102000" sy="102000" algn="ctr" rotWithShape="0">
              <a:prstClr val="black">
                <a:alpha val="40000"/>
              </a:prstClr>
            </a:outerShdw>
          </a:effectLst>
        </p:spPr>
      </p:pic>
      <p:sp>
        <p:nvSpPr>
          <p:cNvPr id="21" name="文本框 20"/>
          <p:cNvSpPr txBox="1"/>
          <p:nvPr>
            <p:custDataLst>
              <p:tags r:id="rId13"/>
            </p:custDataLst>
          </p:nvPr>
        </p:nvSpPr>
        <p:spPr>
          <a:xfrm>
            <a:off x="4830445" y="4253230"/>
            <a:ext cx="1513205" cy="398780"/>
          </a:xfrm>
          <a:prstGeom prst="rect">
            <a:avLst/>
          </a:prstGeom>
          <a:noFill/>
        </p:spPr>
        <p:txBody>
          <a:bodyPr wrap="square" rtlCol="0" anchor="t">
            <a:noAutofit/>
          </a:bodyPr>
          <a:lstStyle/>
          <a:p>
            <a:r>
              <a:rPr lang="en-US" altLang="zh-CN" sz="1400">
                <a:solidFill>
                  <a:prstClr val="black"/>
                </a:solidFill>
                <a:cs typeface="Roboto" charset="0"/>
                <a:sym typeface="+mn-ea"/>
              </a:rPr>
              <a:t>Meter Reading</a:t>
            </a:r>
          </a:p>
        </p:txBody>
      </p:sp>
      <p:pic>
        <p:nvPicPr>
          <p:cNvPr id="23" name="图片 22" descr="right"/>
          <p:cNvPicPr>
            <a:picLocks noChangeAspect="1"/>
          </p:cNvPicPr>
          <p:nvPr>
            <p:custDataLst>
              <p:tags r:id="rId14"/>
            </p:custDataLst>
          </p:nvPr>
        </p:nvPicPr>
        <p:blipFill>
          <a:blip r:embed="rId25"/>
          <a:stretch>
            <a:fillRect/>
          </a:stretch>
        </p:blipFill>
        <p:spPr>
          <a:xfrm rot="5400000">
            <a:off x="3506153" y="4676140"/>
            <a:ext cx="347345" cy="347345"/>
          </a:xfrm>
          <a:prstGeom prst="rect">
            <a:avLst/>
          </a:prstGeom>
        </p:spPr>
      </p:pic>
      <p:sp>
        <p:nvSpPr>
          <p:cNvPr id="9" name="文本框 8"/>
          <p:cNvSpPr txBox="1"/>
          <p:nvPr/>
        </p:nvSpPr>
        <p:spPr>
          <a:xfrm>
            <a:off x="1012825" y="702310"/>
            <a:ext cx="8557895" cy="521970"/>
          </a:xfrm>
          <a:prstGeom prst="rect">
            <a:avLst/>
          </a:prstGeom>
          <a:noFill/>
        </p:spPr>
        <p:txBody>
          <a:bodyPr wrap="square" rtlCol="0" anchor="t">
            <a:spAutoFit/>
          </a:bodyPr>
          <a:lstStyle/>
          <a:p>
            <a:r>
              <a:rPr lang="en-US" altLang="zh-CN" sz="2800" b="1" cap="all" spc="-50" dirty="0">
                <a:solidFill>
                  <a:prstClr val="white"/>
                </a:solidFill>
                <a:ea typeface="Istok Web" panose="020F0603030403020204" charset="0"/>
                <a:cs typeface="+mj-lt"/>
                <a:sym typeface="+mn-ea"/>
              </a:rPr>
              <a:t> Energy efficiency solutions   </a:t>
            </a:r>
            <a:endParaRPr lang="zh-CN" altLang="en-US" sz="2800" b="1">
              <a:solidFill>
                <a:prstClr val="white"/>
              </a:solidFill>
              <a:ea typeface="宋体" panose="02010600030101010101" pitchFamily="2" charset="-122"/>
            </a:endParaRPr>
          </a:p>
        </p:txBody>
      </p:sp>
      <p:pic>
        <p:nvPicPr>
          <p:cNvPr id="10" name="图片 9" descr="Milesight-Logo(white)"/>
          <p:cNvPicPr>
            <a:picLocks noChangeAspect="1"/>
          </p:cNvPicPr>
          <p:nvPr>
            <p:custDataLst>
              <p:tags r:id="rId15"/>
            </p:custDataLst>
          </p:nvPr>
        </p:nvPicPr>
        <p:blipFill>
          <a:blip r:embed="rId26"/>
          <a:stretch>
            <a:fillRect/>
          </a:stretch>
        </p:blipFill>
        <p:spPr>
          <a:xfrm>
            <a:off x="10411460" y="387350"/>
            <a:ext cx="1340485" cy="368300"/>
          </a:xfrm>
          <a:prstGeom prst="rect">
            <a:avLst/>
          </a:prstGeom>
        </p:spPr>
      </p:pic>
      <p:cxnSp>
        <p:nvCxnSpPr>
          <p:cNvPr id="12" name="直接连接符 11"/>
          <p:cNvCxnSpPr/>
          <p:nvPr/>
        </p:nvCxnSpPr>
        <p:spPr>
          <a:xfrm>
            <a:off x="2621280" y="2733675"/>
            <a:ext cx="0" cy="1842770"/>
          </a:xfrm>
          <a:prstGeom prst="line">
            <a:avLst/>
          </a:prstGeom>
          <a:ln w="3175"/>
        </p:spPr>
        <p:style>
          <a:lnRef idx="2">
            <a:schemeClr val="accent1"/>
          </a:lnRef>
          <a:fillRef idx="0">
            <a:srgbClr val="FFFFFF"/>
          </a:fillRef>
          <a:effectRef idx="0">
            <a:srgbClr val="FFFFFF"/>
          </a:effectRef>
          <a:fontRef idx="minor">
            <a:schemeClr val="tx1"/>
          </a:fontRef>
        </p:style>
      </p:cxnSp>
      <p:cxnSp>
        <p:nvCxnSpPr>
          <p:cNvPr id="24" name="直接连接符 23"/>
          <p:cNvCxnSpPr/>
          <p:nvPr/>
        </p:nvCxnSpPr>
        <p:spPr>
          <a:xfrm>
            <a:off x="4781550" y="2733675"/>
            <a:ext cx="0" cy="1842770"/>
          </a:xfrm>
          <a:prstGeom prst="line">
            <a:avLst/>
          </a:prstGeom>
          <a:ln w="3175"/>
        </p:spPr>
        <p:style>
          <a:lnRef idx="2">
            <a:schemeClr val="accent1"/>
          </a:lnRef>
          <a:fillRef idx="0">
            <a:srgbClr val="FFFFFF"/>
          </a:fillRef>
          <a:effectRef idx="0">
            <a:srgbClr val="FFFFFF"/>
          </a:effectRef>
          <a:fontRef idx="minor">
            <a:schemeClr val="tx1"/>
          </a:fontRef>
        </p:style>
      </p:cxnSp>
      <p:sp>
        <p:nvSpPr>
          <p:cNvPr id="27" name="文本框 26"/>
          <p:cNvSpPr txBox="1"/>
          <p:nvPr/>
        </p:nvSpPr>
        <p:spPr>
          <a:xfrm>
            <a:off x="8352790" y="2063115"/>
            <a:ext cx="1625600" cy="363855"/>
          </a:xfrm>
          <a:prstGeom prst="rect">
            <a:avLst/>
          </a:prstGeom>
          <a:noFill/>
        </p:spPr>
        <p:txBody>
          <a:bodyPr wrap="square" rtlCol="0">
            <a:noAutofit/>
          </a:bodyPr>
          <a:lstStyle/>
          <a:p>
            <a:pPr algn="ctr"/>
            <a:r>
              <a:rPr lang="en-US" sz="1400" b="1" kern="0" dirty="0">
                <a:solidFill>
                  <a:srgbClr val="6096E6">
                    <a:lumMod val="75000"/>
                  </a:srgbClr>
                </a:solidFill>
                <a:ea typeface="微软雅黑" panose="020B0503020204020204" charset="-122"/>
                <a:cs typeface="Roboto" charset="0"/>
                <a:sym typeface="+mn-ea"/>
              </a:rPr>
              <a:t>CoWork Series</a:t>
            </a:r>
          </a:p>
          <a:p>
            <a:pPr algn="ctr"/>
            <a:endParaRPr lang="en-US" sz="1400" b="1" kern="0" dirty="0">
              <a:solidFill>
                <a:srgbClr val="6096E6">
                  <a:lumMod val="75000"/>
                </a:srgbClr>
              </a:solidFill>
              <a:ea typeface="微软雅黑" panose="020B0503020204020204" charset="-122"/>
              <a:cs typeface="Roboto" charset="0"/>
              <a:sym typeface="+mn-ea"/>
            </a:endParaRPr>
          </a:p>
          <a:p>
            <a:pPr algn="ctr"/>
            <a:endParaRPr lang="en-US" sz="1400" b="1" kern="0" dirty="0">
              <a:solidFill>
                <a:srgbClr val="6096E6">
                  <a:lumMod val="75000"/>
                </a:srgbClr>
              </a:solidFill>
              <a:ea typeface="微软雅黑" panose="020B0503020204020204" charset="-122"/>
              <a:cs typeface="Roboto" charset="0"/>
              <a:sym typeface="+mn-ea"/>
            </a:endParaRPr>
          </a:p>
        </p:txBody>
      </p:sp>
      <p:cxnSp>
        <p:nvCxnSpPr>
          <p:cNvPr id="28" name="直接连接符 27"/>
          <p:cNvCxnSpPr/>
          <p:nvPr/>
        </p:nvCxnSpPr>
        <p:spPr>
          <a:xfrm>
            <a:off x="7364730" y="2209800"/>
            <a:ext cx="1176655" cy="0"/>
          </a:xfrm>
          <a:prstGeom prst="line">
            <a:avLst/>
          </a:prstGeom>
          <a:ln w="6350"/>
        </p:spPr>
        <p:style>
          <a:lnRef idx="2">
            <a:schemeClr val="accent1"/>
          </a:lnRef>
          <a:fillRef idx="0">
            <a:srgbClr val="FFFFFF"/>
          </a:fillRef>
          <a:effectRef idx="0">
            <a:srgbClr val="FFFFFF"/>
          </a:effectRef>
          <a:fontRef idx="minor">
            <a:schemeClr val="tx1"/>
          </a:fontRef>
        </p:style>
      </p:cxnSp>
      <p:cxnSp>
        <p:nvCxnSpPr>
          <p:cNvPr id="31" name="直接连接符 30"/>
          <p:cNvCxnSpPr/>
          <p:nvPr/>
        </p:nvCxnSpPr>
        <p:spPr>
          <a:xfrm>
            <a:off x="9839325" y="2207895"/>
            <a:ext cx="1176655" cy="0"/>
          </a:xfrm>
          <a:prstGeom prst="line">
            <a:avLst/>
          </a:prstGeom>
          <a:ln w="6350"/>
        </p:spPr>
        <p:style>
          <a:lnRef idx="2">
            <a:schemeClr val="accent1"/>
          </a:lnRef>
          <a:fillRef idx="0">
            <a:srgbClr val="FFFFFF"/>
          </a:fillRef>
          <a:effectRef idx="0">
            <a:srgbClr val="FFFFFF"/>
          </a:effectRef>
          <a:fontRef idx="minor">
            <a:schemeClr val="tx1"/>
          </a:fontRef>
        </p:style>
      </p:cxnSp>
      <p:grpSp>
        <p:nvGrpSpPr>
          <p:cNvPr id="42" name="组合 41"/>
          <p:cNvGrpSpPr/>
          <p:nvPr/>
        </p:nvGrpSpPr>
        <p:grpSpPr>
          <a:xfrm>
            <a:off x="7187565" y="2400935"/>
            <a:ext cx="2183130" cy="2170430"/>
            <a:chOff x="4974" y="6835"/>
            <a:chExt cx="3438" cy="3418"/>
          </a:xfrm>
        </p:grpSpPr>
        <p:pic>
          <p:nvPicPr>
            <p:cNvPr id="40" name="图片 39" descr="untitled.4293"/>
            <p:cNvPicPr>
              <a:picLocks noChangeAspect="1"/>
            </p:cNvPicPr>
            <p:nvPr/>
          </p:nvPicPr>
          <p:blipFill>
            <a:blip r:embed="rId27"/>
            <a:srcRect l="37207" t="6459" r="47648" b="9931"/>
            <a:stretch>
              <a:fillRect/>
            </a:stretch>
          </p:blipFill>
          <p:spPr>
            <a:xfrm rot="10800000">
              <a:off x="4974" y="6835"/>
              <a:ext cx="1189" cy="3419"/>
            </a:xfrm>
            <a:prstGeom prst="rect">
              <a:avLst/>
            </a:prstGeom>
          </p:spPr>
        </p:pic>
        <p:pic>
          <p:nvPicPr>
            <p:cNvPr id="41" name="图片 40" descr="untitled.4346"/>
            <p:cNvPicPr>
              <a:picLocks noChangeAspect="1"/>
            </p:cNvPicPr>
            <p:nvPr/>
          </p:nvPicPr>
          <p:blipFill>
            <a:blip r:embed="rId28"/>
            <a:srcRect l="34961" t="15249" r="33504" b="14561"/>
            <a:stretch>
              <a:fillRect/>
            </a:stretch>
          </p:blipFill>
          <p:spPr>
            <a:xfrm>
              <a:off x="5692" y="7080"/>
              <a:ext cx="2721" cy="3153"/>
            </a:xfrm>
            <a:prstGeom prst="rect">
              <a:avLst/>
            </a:prstGeom>
          </p:spPr>
        </p:pic>
      </p:grpSp>
    </p:spTree>
    <p:custDataLst>
      <p:tags r:id="rId1"/>
    </p:custDataLst>
    <p:extLst>
      <p:ext uri="{BB962C8B-B14F-4D97-AF65-F5344CB8AC3E}">
        <p14:creationId xmlns:p14="http://schemas.microsoft.com/office/powerpoint/2010/main" val="16972652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t"/>
          <p:cNvPicPr>
            <a:picLocks noChangeAspect="1"/>
          </p:cNvPicPr>
          <p:nvPr/>
        </p:nvPicPr>
        <p:blipFill>
          <a:blip r:embed="rId3"/>
          <a:stretch>
            <a:fillRect/>
          </a:stretch>
        </p:blipFill>
        <p:spPr>
          <a:xfrm>
            <a:off x="0" y="-13335"/>
            <a:ext cx="12215495" cy="6871335"/>
          </a:xfrm>
          <a:prstGeom prst="rect">
            <a:avLst/>
          </a:prstGeom>
        </p:spPr>
      </p:pic>
      <p:sp>
        <p:nvSpPr>
          <p:cNvPr id="4" name="矩形 3"/>
          <p:cNvSpPr/>
          <p:nvPr/>
        </p:nvSpPr>
        <p:spPr>
          <a:xfrm>
            <a:off x="0" y="0"/>
            <a:ext cx="12215495" cy="6851332"/>
          </a:xfrm>
          <a:prstGeom prst="rect">
            <a:avLst/>
          </a:prstGeom>
          <a:solidFill>
            <a:schemeClr val="tx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latin typeface="WeblySleek UI Semilight"/>
            </a:endParaRPr>
          </a:p>
        </p:txBody>
      </p:sp>
      <p:grpSp>
        <p:nvGrpSpPr>
          <p:cNvPr id="3" name="组 2"/>
          <p:cNvGrpSpPr/>
          <p:nvPr/>
        </p:nvGrpSpPr>
        <p:grpSpPr>
          <a:xfrm>
            <a:off x="0" y="1334730"/>
            <a:ext cx="12192000" cy="1776875"/>
            <a:chOff x="0" y="2426432"/>
            <a:chExt cx="12192000" cy="1776875"/>
          </a:xfrm>
        </p:grpSpPr>
        <p:sp>
          <p:nvSpPr>
            <p:cNvPr id="5" name="文本框 4"/>
            <p:cNvSpPr txBox="1"/>
            <p:nvPr/>
          </p:nvSpPr>
          <p:spPr>
            <a:xfrm>
              <a:off x="0" y="2512616"/>
              <a:ext cx="12192000" cy="1200329"/>
            </a:xfrm>
            <a:prstGeom prst="rect">
              <a:avLst/>
            </a:prstGeom>
            <a:noFill/>
          </p:spPr>
          <p:txBody>
            <a:bodyPr wrap="square" rtlCol="0">
              <a:spAutoFit/>
            </a:bodyPr>
            <a:lstStyle/>
            <a:p>
              <a:pPr algn="ctr"/>
              <a:r>
                <a:rPr lang="en-US" altLang="zh-CN" sz="7200" spc="130" dirty="0">
                  <a:solidFill>
                    <a:prstClr val="white"/>
                  </a:solidFill>
                  <a:latin typeface="WeblySleek UI Semibold"/>
                  <a:ea typeface="宋体" panose="02010600030101010101" pitchFamily="2" charset="-122"/>
                </a:rPr>
                <a:t>THANK YOU</a:t>
              </a:r>
              <a:endParaRPr lang="zh-CN" altLang="en-US" sz="7200" spc="130" dirty="0">
                <a:solidFill>
                  <a:prstClr val="white"/>
                </a:solidFill>
                <a:latin typeface="WeblySleek UI Semibold"/>
                <a:ea typeface="宋体" panose="02010600030101010101" pitchFamily="2" charset="-122"/>
              </a:endParaRPr>
            </a:p>
          </p:txBody>
        </p:sp>
        <p:sp>
          <p:nvSpPr>
            <p:cNvPr id="9" name="文本框 8"/>
            <p:cNvSpPr txBox="1"/>
            <p:nvPr/>
          </p:nvSpPr>
          <p:spPr>
            <a:xfrm>
              <a:off x="3606800" y="3611301"/>
              <a:ext cx="5045598" cy="307777"/>
            </a:xfrm>
            <a:prstGeom prst="rect">
              <a:avLst/>
            </a:prstGeom>
            <a:noFill/>
          </p:spPr>
          <p:txBody>
            <a:bodyPr wrap="square" rtlCol="0">
              <a:spAutoFit/>
            </a:bodyPr>
            <a:lstStyle/>
            <a:p>
              <a:pPr algn="dist"/>
              <a:r>
                <a:rPr lang="en-US" altLang="zh-CN" sz="1400" dirty="0">
                  <a:solidFill>
                    <a:prstClr val="white"/>
                  </a:solidFill>
                  <a:latin typeface="WeblySleek UI Semilight"/>
                  <a:ea typeface="宋体" panose="02010600030101010101" pitchFamily="2" charset="-122"/>
                </a:rPr>
                <a:t>For</a:t>
              </a:r>
              <a:r>
                <a:rPr lang="zh-CN" altLang="en-US" sz="1400" dirty="0">
                  <a:solidFill>
                    <a:prstClr val="white"/>
                  </a:solidFill>
                  <a:latin typeface="WeblySleek UI Semilight"/>
                  <a:ea typeface="宋体" panose="02010600030101010101" pitchFamily="2" charset="-122"/>
                </a:rPr>
                <a:t> </a:t>
              </a:r>
              <a:r>
                <a:rPr lang="en-US" altLang="zh-CN" sz="1400" dirty="0">
                  <a:solidFill>
                    <a:prstClr val="white"/>
                  </a:solidFill>
                  <a:latin typeface="WeblySleek UI Semilight"/>
                  <a:ea typeface="宋体" panose="02010600030101010101" pitchFamily="2" charset="-122"/>
                </a:rPr>
                <a:t>Your</a:t>
              </a:r>
              <a:r>
                <a:rPr lang="zh-CN" altLang="en-US" sz="1400" dirty="0">
                  <a:solidFill>
                    <a:prstClr val="white"/>
                  </a:solidFill>
                  <a:latin typeface="WeblySleek UI Semilight"/>
                  <a:ea typeface="宋体" panose="02010600030101010101" pitchFamily="2" charset="-122"/>
                </a:rPr>
                <a:t> </a:t>
              </a:r>
              <a:r>
                <a:rPr lang="en-US" altLang="zh-CN" sz="1400" dirty="0">
                  <a:solidFill>
                    <a:prstClr val="white"/>
                  </a:solidFill>
                  <a:latin typeface="WeblySleek UI Semilight"/>
                  <a:ea typeface="宋体" panose="02010600030101010101" pitchFamily="2" charset="-122"/>
                </a:rPr>
                <a:t>Precious</a:t>
              </a:r>
              <a:r>
                <a:rPr lang="zh-CN" altLang="en-US" sz="1400" dirty="0">
                  <a:solidFill>
                    <a:prstClr val="white"/>
                  </a:solidFill>
                  <a:latin typeface="WeblySleek UI Semilight"/>
                  <a:ea typeface="宋体" panose="02010600030101010101" pitchFamily="2" charset="-122"/>
                </a:rPr>
                <a:t> </a:t>
              </a:r>
              <a:r>
                <a:rPr lang="en-US" altLang="zh-CN" sz="1400" dirty="0">
                  <a:solidFill>
                    <a:prstClr val="white"/>
                  </a:solidFill>
                  <a:latin typeface="WeblySleek UI Semilight"/>
                  <a:ea typeface="宋体" panose="02010600030101010101" pitchFamily="2" charset="-122"/>
                </a:rPr>
                <a:t>Time</a:t>
              </a:r>
              <a:r>
                <a:rPr lang="zh-CN" altLang="en-US" sz="1400" dirty="0">
                  <a:solidFill>
                    <a:prstClr val="white"/>
                  </a:solidFill>
                  <a:latin typeface="WeblySleek UI Semilight"/>
                  <a:ea typeface="宋体" panose="02010600030101010101" pitchFamily="2" charset="-122"/>
                </a:rPr>
                <a:t> </a:t>
              </a:r>
              <a:r>
                <a:rPr lang="en-US" altLang="zh-CN" sz="1400" dirty="0">
                  <a:solidFill>
                    <a:prstClr val="white"/>
                  </a:solidFill>
                  <a:latin typeface="WeblySleek UI Semilight"/>
                  <a:ea typeface="宋体" panose="02010600030101010101" pitchFamily="2" charset="-122"/>
                </a:rPr>
                <a:t>and</a:t>
              </a:r>
              <a:r>
                <a:rPr lang="zh-CN" altLang="en-US" sz="1400" dirty="0">
                  <a:solidFill>
                    <a:prstClr val="white"/>
                  </a:solidFill>
                  <a:latin typeface="WeblySleek UI Semilight"/>
                  <a:ea typeface="宋体" panose="02010600030101010101" pitchFamily="2" charset="-122"/>
                </a:rPr>
                <a:t> </a:t>
              </a:r>
              <a:r>
                <a:rPr lang="en-US" altLang="zh-CN" sz="1400" dirty="0">
                  <a:solidFill>
                    <a:prstClr val="white"/>
                  </a:solidFill>
                  <a:latin typeface="WeblySleek UI Semilight"/>
                  <a:ea typeface="宋体" panose="02010600030101010101" pitchFamily="2" charset="-122"/>
                </a:rPr>
                <a:t>Your</a:t>
              </a:r>
              <a:r>
                <a:rPr lang="zh-CN" altLang="en-US" sz="1400" dirty="0">
                  <a:solidFill>
                    <a:prstClr val="white"/>
                  </a:solidFill>
                  <a:latin typeface="WeblySleek UI Semilight"/>
                  <a:ea typeface="宋体" panose="02010600030101010101" pitchFamily="2" charset="-122"/>
                </a:rPr>
                <a:t> </a:t>
              </a:r>
              <a:r>
                <a:rPr lang="en-US" altLang="zh-CN" sz="1400" dirty="0">
                  <a:solidFill>
                    <a:prstClr val="white"/>
                  </a:solidFill>
                  <a:latin typeface="WeblySleek UI Semilight"/>
                  <a:ea typeface="宋体" panose="02010600030101010101" pitchFamily="2" charset="-122"/>
                </a:rPr>
                <a:t>Attention</a:t>
              </a:r>
            </a:p>
          </p:txBody>
        </p:sp>
        <p:sp>
          <p:nvSpPr>
            <p:cNvPr id="12" name="矩形 11"/>
            <p:cNvSpPr/>
            <p:nvPr/>
          </p:nvSpPr>
          <p:spPr>
            <a:xfrm>
              <a:off x="3606800" y="4127643"/>
              <a:ext cx="1082040" cy="659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latin typeface="WeblySleek UI Semilight"/>
              </a:endParaRPr>
            </a:p>
          </p:txBody>
        </p:sp>
        <p:sp>
          <p:nvSpPr>
            <p:cNvPr id="16" name="半闭框 15"/>
            <p:cNvSpPr/>
            <p:nvPr/>
          </p:nvSpPr>
          <p:spPr>
            <a:xfrm>
              <a:off x="3065780" y="2426432"/>
              <a:ext cx="1082040" cy="686850"/>
            </a:xfrm>
            <a:prstGeom prst="halfFrame">
              <a:avLst>
                <a:gd name="adj1" fmla="val 6190"/>
                <a:gd name="adj2" fmla="val 11905"/>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black"/>
                </a:solidFill>
                <a:latin typeface="WeblySleek UI Semilight"/>
              </a:endParaRPr>
            </a:p>
          </p:txBody>
        </p:sp>
        <p:sp>
          <p:nvSpPr>
            <p:cNvPr id="17" name="半闭框 16"/>
            <p:cNvSpPr/>
            <p:nvPr/>
          </p:nvSpPr>
          <p:spPr>
            <a:xfrm rot="10800000">
              <a:off x="7911147" y="3492107"/>
              <a:ext cx="1082040" cy="711200"/>
            </a:xfrm>
            <a:prstGeom prst="halfFrame">
              <a:avLst>
                <a:gd name="adj1" fmla="val 6190"/>
                <a:gd name="adj2" fmla="val 11905"/>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black"/>
                </a:solidFill>
                <a:latin typeface="WeblySleek UI Semilight"/>
              </a:endParaRPr>
            </a:p>
          </p:txBody>
        </p:sp>
      </p:grpSp>
      <p:sp>
        <p:nvSpPr>
          <p:cNvPr id="10" name="矩形 9"/>
          <p:cNvSpPr/>
          <p:nvPr/>
        </p:nvSpPr>
        <p:spPr>
          <a:xfrm>
            <a:off x="2584450" y="5059130"/>
            <a:ext cx="7023100" cy="1555115"/>
          </a:xfrm>
          <a:prstGeom prst="rect">
            <a:avLst/>
          </a:prstGeom>
          <a:solidFill>
            <a:srgbClr val="0070C0">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prstClr val="white"/>
              </a:solidFill>
              <a:latin typeface="WeblySleek UI Semilight"/>
            </a:endParaRPr>
          </a:p>
        </p:txBody>
      </p:sp>
      <p:pic>
        <p:nvPicPr>
          <p:cNvPr id="20" name="Picture 19">
            <a:extLst>
              <a:ext uri="{FF2B5EF4-FFF2-40B4-BE49-F238E27FC236}">
                <a16:creationId xmlns:a16="http://schemas.microsoft.com/office/drawing/2014/main" id="{2A04A57C-7B4F-458D-86FE-760E439F5DD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11738" y="99523"/>
            <a:ext cx="3829175" cy="1167898"/>
          </a:xfrm>
          <a:prstGeom prst="rect">
            <a:avLst/>
          </a:prstGeom>
        </p:spPr>
      </p:pic>
      <p:sp>
        <p:nvSpPr>
          <p:cNvPr id="21" name="TextBox 13">
            <a:extLst>
              <a:ext uri="{FF2B5EF4-FFF2-40B4-BE49-F238E27FC236}">
                <a16:creationId xmlns:a16="http://schemas.microsoft.com/office/drawing/2014/main" id="{B516C4C5-EB19-4CD9-BE2A-08CA1E963B91}"/>
              </a:ext>
            </a:extLst>
          </p:cNvPr>
          <p:cNvSpPr txBox="1"/>
          <p:nvPr/>
        </p:nvSpPr>
        <p:spPr>
          <a:xfrm>
            <a:off x="-1" y="3313875"/>
            <a:ext cx="12192000" cy="636072"/>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spcAft>
                <a:spcPts val="1600"/>
              </a:spcAft>
            </a:pPr>
            <a:r>
              <a:rPr lang="en-US" sz="1400" cap="all" spc="27" dirty="0">
                <a:solidFill>
                  <a:prstClr val="white"/>
                </a:solidFill>
                <a:latin typeface="WeblySleek UI Semibold"/>
                <a:ea typeface="Open Sans" charset="0"/>
                <a:cs typeface="Open Sans" charset="0"/>
                <a:sym typeface="Arial"/>
              </a:rPr>
              <a:t>This is a corporate what’s app account and we will share the upcoming news on</a:t>
            </a:r>
          </a:p>
          <a:p>
            <a:pPr algn="ctr">
              <a:spcAft>
                <a:spcPts val="1600"/>
              </a:spcAft>
            </a:pPr>
            <a:r>
              <a:rPr lang="en-US" sz="1400" cap="all" spc="27" dirty="0">
                <a:solidFill>
                  <a:prstClr val="white"/>
                </a:solidFill>
                <a:latin typeface="WeblySleek UI Semibold"/>
                <a:ea typeface="Open Sans" charset="0"/>
                <a:cs typeface="Open Sans" charset="0"/>
                <a:sym typeface="Arial"/>
              </a:rPr>
              <a:t> this channel Which will make us connect more closer and please add us in contact list. </a:t>
            </a:r>
          </a:p>
        </p:txBody>
      </p:sp>
      <p:pic>
        <p:nvPicPr>
          <p:cNvPr id="22" name="Picture 21">
            <a:extLst>
              <a:ext uri="{FF2B5EF4-FFF2-40B4-BE49-F238E27FC236}">
                <a16:creationId xmlns:a16="http://schemas.microsoft.com/office/drawing/2014/main" id="{B47C4F00-5C9E-4704-AC5B-BF932E8974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91167" y="4155846"/>
            <a:ext cx="688207" cy="688207"/>
          </a:xfrm>
          <a:prstGeom prst="rect">
            <a:avLst/>
          </a:prstGeom>
        </p:spPr>
      </p:pic>
      <p:sp>
        <p:nvSpPr>
          <p:cNvPr id="23" name="TextBox 13">
            <a:extLst>
              <a:ext uri="{FF2B5EF4-FFF2-40B4-BE49-F238E27FC236}">
                <a16:creationId xmlns:a16="http://schemas.microsoft.com/office/drawing/2014/main" id="{29FFF999-2F3A-4CAC-A203-B7A1DEF01470}"/>
              </a:ext>
            </a:extLst>
          </p:cNvPr>
          <p:cNvSpPr txBox="1"/>
          <p:nvPr/>
        </p:nvSpPr>
        <p:spPr>
          <a:xfrm>
            <a:off x="1" y="4481544"/>
            <a:ext cx="12191998" cy="301878"/>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ts val="1867"/>
              </a:lnSpc>
              <a:spcAft>
                <a:spcPts val="1600"/>
              </a:spcAft>
            </a:pPr>
            <a:r>
              <a:rPr lang="en-US" sz="3600" b="1"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+91 7290000544</a:t>
            </a:r>
            <a:endParaRPr lang="en-US" sz="3600" b="1" cap="all" spc="27"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endParaRPr>
          </a:p>
        </p:txBody>
      </p:sp>
      <p:pic>
        <p:nvPicPr>
          <p:cNvPr id="25" name="Picture 24">
            <a:extLst>
              <a:ext uri="{FF2B5EF4-FFF2-40B4-BE49-F238E27FC236}">
                <a16:creationId xmlns:a16="http://schemas.microsoft.com/office/drawing/2014/main" id="{EFEFA300-2D91-49C5-9BD8-20A8DE3EF00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7488" y="4155845"/>
            <a:ext cx="688207" cy="688207"/>
          </a:xfrm>
          <a:prstGeom prst="rect">
            <a:avLst/>
          </a:prstGeom>
        </p:spPr>
      </p:pic>
      <p:grpSp>
        <p:nvGrpSpPr>
          <p:cNvPr id="27" name="Google Shape;1100;p14"/>
          <p:cNvGrpSpPr/>
          <p:nvPr/>
        </p:nvGrpSpPr>
        <p:grpSpPr>
          <a:xfrm>
            <a:off x="5261234" y="5204637"/>
            <a:ext cx="1669533" cy="489123"/>
            <a:chOff x="3945926" y="3679691"/>
            <a:chExt cx="1252150" cy="366842"/>
          </a:xfrm>
        </p:grpSpPr>
        <p:grpSp>
          <p:nvGrpSpPr>
            <p:cNvPr id="28" name="Google Shape;1101;p14"/>
            <p:cNvGrpSpPr/>
            <p:nvPr/>
          </p:nvGrpSpPr>
          <p:grpSpPr>
            <a:xfrm>
              <a:off x="3945926" y="3679691"/>
              <a:ext cx="366841" cy="366842"/>
              <a:chOff x="3764821" y="3626633"/>
              <a:chExt cx="472957" cy="472958"/>
            </a:xfrm>
          </p:grpSpPr>
          <p:sp>
            <p:nvSpPr>
              <p:cNvPr id="35" name="Google Shape;1102;p14"/>
              <p:cNvSpPr/>
              <p:nvPr/>
            </p:nvSpPr>
            <p:spPr>
              <a:xfrm>
                <a:off x="3764821" y="3626633"/>
                <a:ext cx="472957" cy="472958"/>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Calibri"/>
                  <a:ea typeface="Calibri"/>
                  <a:cs typeface="Calibri"/>
                  <a:sym typeface="Calibri"/>
                </a:endParaRPr>
              </a:p>
            </p:txBody>
          </p:sp>
          <p:sp>
            <p:nvSpPr>
              <p:cNvPr id="36" name="Google Shape;1103;p14"/>
              <p:cNvSpPr/>
              <p:nvPr/>
            </p:nvSpPr>
            <p:spPr>
              <a:xfrm>
                <a:off x="3874434" y="3760718"/>
                <a:ext cx="253729" cy="184953"/>
              </a:xfrm>
              <a:custGeom>
                <a:avLst/>
                <a:gdLst/>
                <a:ahLst/>
                <a:cxnLst/>
                <a:rect l="l" t="t" r="r" b="b"/>
                <a:pathLst>
                  <a:path w="353" h="256" extrusionOk="0">
                    <a:moveTo>
                      <a:pt x="321" y="0"/>
                    </a:moveTo>
                    <a:cubicBezTo>
                      <a:pt x="32" y="0"/>
                      <a:pt x="32" y="0"/>
                      <a:pt x="32" y="0"/>
                    </a:cubicBezTo>
                    <a:cubicBezTo>
                      <a:pt x="14" y="0"/>
                      <a:pt x="0" y="14"/>
                      <a:pt x="0" y="32"/>
                    </a:cubicBezTo>
                    <a:cubicBezTo>
                      <a:pt x="0" y="224"/>
                      <a:pt x="0" y="224"/>
                      <a:pt x="0" y="224"/>
                    </a:cubicBezTo>
                    <a:cubicBezTo>
                      <a:pt x="0" y="242"/>
                      <a:pt x="14" y="256"/>
                      <a:pt x="32" y="256"/>
                    </a:cubicBezTo>
                    <a:cubicBezTo>
                      <a:pt x="321" y="256"/>
                      <a:pt x="321" y="256"/>
                      <a:pt x="321" y="256"/>
                    </a:cubicBezTo>
                    <a:cubicBezTo>
                      <a:pt x="338" y="256"/>
                      <a:pt x="353" y="242"/>
                      <a:pt x="353" y="224"/>
                    </a:cubicBezTo>
                    <a:cubicBezTo>
                      <a:pt x="353" y="32"/>
                      <a:pt x="353" y="32"/>
                      <a:pt x="353" y="32"/>
                    </a:cubicBezTo>
                    <a:cubicBezTo>
                      <a:pt x="353" y="14"/>
                      <a:pt x="338" y="0"/>
                      <a:pt x="321" y="0"/>
                    </a:cubicBezTo>
                    <a:moveTo>
                      <a:pt x="32" y="16"/>
                    </a:moveTo>
                    <a:cubicBezTo>
                      <a:pt x="321" y="16"/>
                      <a:pt x="321" y="16"/>
                      <a:pt x="321" y="16"/>
                    </a:cubicBezTo>
                    <a:cubicBezTo>
                      <a:pt x="323" y="16"/>
                      <a:pt x="324" y="16"/>
                      <a:pt x="326" y="17"/>
                    </a:cubicBezTo>
                    <a:cubicBezTo>
                      <a:pt x="187" y="156"/>
                      <a:pt x="187" y="156"/>
                      <a:pt x="187" y="156"/>
                    </a:cubicBezTo>
                    <a:cubicBezTo>
                      <a:pt x="184" y="158"/>
                      <a:pt x="180" y="160"/>
                      <a:pt x="176" y="160"/>
                    </a:cubicBezTo>
                    <a:cubicBezTo>
                      <a:pt x="172" y="160"/>
                      <a:pt x="168" y="158"/>
                      <a:pt x="165" y="156"/>
                    </a:cubicBezTo>
                    <a:cubicBezTo>
                      <a:pt x="26" y="17"/>
                      <a:pt x="26" y="17"/>
                      <a:pt x="26" y="17"/>
                    </a:cubicBezTo>
                    <a:cubicBezTo>
                      <a:pt x="28" y="16"/>
                      <a:pt x="30" y="16"/>
                      <a:pt x="32" y="16"/>
                    </a:cubicBezTo>
                    <a:moveTo>
                      <a:pt x="16" y="224"/>
                    </a:moveTo>
                    <a:cubicBezTo>
                      <a:pt x="16" y="32"/>
                      <a:pt x="16" y="32"/>
                      <a:pt x="16" y="32"/>
                    </a:cubicBezTo>
                    <a:cubicBezTo>
                      <a:pt x="16" y="31"/>
                      <a:pt x="16" y="30"/>
                      <a:pt x="16" y="29"/>
                    </a:cubicBezTo>
                    <a:cubicBezTo>
                      <a:pt x="115" y="128"/>
                      <a:pt x="115" y="128"/>
                      <a:pt x="115" y="128"/>
                    </a:cubicBezTo>
                    <a:cubicBezTo>
                      <a:pt x="16" y="227"/>
                      <a:pt x="16" y="227"/>
                      <a:pt x="16" y="227"/>
                    </a:cubicBezTo>
                    <a:cubicBezTo>
                      <a:pt x="16" y="226"/>
                      <a:pt x="16" y="225"/>
                      <a:pt x="16" y="224"/>
                    </a:cubicBezTo>
                    <a:moveTo>
                      <a:pt x="321" y="240"/>
                    </a:moveTo>
                    <a:cubicBezTo>
                      <a:pt x="32" y="240"/>
                      <a:pt x="32" y="240"/>
                      <a:pt x="32" y="240"/>
                    </a:cubicBezTo>
                    <a:cubicBezTo>
                      <a:pt x="30" y="240"/>
                      <a:pt x="28" y="240"/>
                      <a:pt x="26" y="239"/>
                    </a:cubicBezTo>
                    <a:cubicBezTo>
                      <a:pt x="126" y="139"/>
                      <a:pt x="126" y="139"/>
                      <a:pt x="126" y="139"/>
                    </a:cubicBezTo>
                    <a:cubicBezTo>
                      <a:pt x="154" y="167"/>
                      <a:pt x="154" y="167"/>
                      <a:pt x="154" y="167"/>
                    </a:cubicBezTo>
                    <a:cubicBezTo>
                      <a:pt x="160" y="173"/>
                      <a:pt x="168" y="176"/>
                      <a:pt x="176" y="176"/>
                    </a:cubicBezTo>
                    <a:cubicBezTo>
                      <a:pt x="184" y="176"/>
                      <a:pt x="192" y="173"/>
                      <a:pt x="198" y="167"/>
                    </a:cubicBezTo>
                    <a:cubicBezTo>
                      <a:pt x="226" y="139"/>
                      <a:pt x="226" y="139"/>
                      <a:pt x="226" y="139"/>
                    </a:cubicBezTo>
                    <a:cubicBezTo>
                      <a:pt x="326" y="239"/>
                      <a:pt x="326" y="239"/>
                      <a:pt x="326" y="239"/>
                    </a:cubicBezTo>
                    <a:cubicBezTo>
                      <a:pt x="324" y="240"/>
                      <a:pt x="323" y="240"/>
                      <a:pt x="321" y="240"/>
                    </a:cubicBezTo>
                    <a:moveTo>
                      <a:pt x="337" y="224"/>
                    </a:moveTo>
                    <a:cubicBezTo>
                      <a:pt x="337" y="225"/>
                      <a:pt x="337" y="226"/>
                      <a:pt x="336" y="227"/>
                    </a:cubicBezTo>
                    <a:cubicBezTo>
                      <a:pt x="237" y="128"/>
                      <a:pt x="237" y="128"/>
                      <a:pt x="237" y="128"/>
                    </a:cubicBezTo>
                    <a:cubicBezTo>
                      <a:pt x="336" y="29"/>
                      <a:pt x="336" y="29"/>
                      <a:pt x="336" y="29"/>
                    </a:cubicBezTo>
                    <a:cubicBezTo>
                      <a:pt x="337" y="30"/>
                      <a:pt x="337" y="31"/>
                      <a:pt x="337" y="32"/>
                    </a:cubicBezTo>
                    <a:lnTo>
                      <a:pt x="337" y="224"/>
                    </a:lnTo>
                    <a:close/>
                  </a:path>
                </a:pathLst>
              </a:custGeom>
              <a:solidFill>
                <a:schemeClr val="lt1"/>
              </a:solidFill>
              <a:ln>
                <a:noFill/>
              </a:ln>
            </p:spPr>
            <p:txBody>
              <a:bodyPr spcFirstLastPara="1" wrap="square" lIns="121900" tIns="60950" rIns="121900" bIns="60950" anchor="t" anchorCtr="0">
                <a:noAutofit/>
              </a:bodyPr>
              <a:lstStyle/>
              <a:p>
                <a:pPr>
                  <a:buClr>
                    <a:srgbClr val="000000"/>
                  </a:buClr>
                  <a:buFont typeface="Arial"/>
                  <a:buNone/>
                </a:pPr>
                <a:endParaRPr kern="0">
                  <a:solidFill>
                    <a:srgbClr val="000000"/>
                  </a:solidFill>
                  <a:latin typeface="Calibri"/>
                  <a:ea typeface="Calibri"/>
                  <a:cs typeface="Calibri"/>
                  <a:sym typeface="Calibri"/>
                </a:endParaRPr>
              </a:p>
            </p:txBody>
          </p:sp>
        </p:grpSp>
        <p:grpSp>
          <p:nvGrpSpPr>
            <p:cNvPr id="29" name="Google Shape;1104;p14"/>
            <p:cNvGrpSpPr/>
            <p:nvPr/>
          </p:nvGrpSpPr>
          <p:grpSpPr>
            <a:xfrm>
              <a:off x="4831235" y="3679691"/>
              <a:ext cx="366841" cy="366842"/>
              <a:chOff x="4906224" y="3626633"/>
              <a:chExt cx="472957" cy="472958"/>
            </a:xfrm>
          </p:grpSpPr>
          <p:sp>
            <p:nvSpPr>
              <p:cNvPr id="33" name="Google Shape;1105;p14"/>
              <p:cNvSpPr/>
              <p:nvPr/>
            </p:nvSpPr>
            <p:spPr>
              <a:xfrm>
                <a:off x="4906224" y="3626633"/>
                <a:ext cx="472957" cy="472958"/>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Calibri"/>
                  <a:ea typeface="Calibri"/>
                  <a:cs typeface="Calibri"/>
                  <a:sym typeface="Calibri"/>
                </a:endParaRPr>
              </a:p>
            </p:txBody>
          </p:sp>
          <p:sp>
            <p:nvSpPr>
              <p:cNvPr id="34" name="Google Shape;1106;p14"/>
              <p:cNvSpPr/>
              <p:nvPr/>
            </p:nvSpPr>
            <p:spPr>
              <a:xfrm>
                <a:off x="5038305" y="3732955"/>
                <a:ext cx="188540" cy="260316"/>
              </a:xfrm>
              <a:custGeom>
                <a:avLst/>
                <a:gdLst/>
                <a:ahLst/>
                <a:cxnLst/>
                <a:rect l="l" t="t" r="r" b="b"/>
                <a:pathLst>
                  <a:path w="257" h="353" extrusionOk="0">
                    <a:moveTo>
                      <a:pt x="129" y="0"/>
                    </a:moveTo>
                    <a:cubicBezTo>
                      <a:pt x="58" y="0"/>
                      <a:pt x="0" y="57"/>
                      <a:pt x="0" y="128"/>
                    </a:cubicBezTo>
                    <a:cubicBezTo>
                      <a:pt x="0" y="233"/>
                      <a:pt x="129" y="353"/>
                      <a:pt x="129" y="353"/>
                    </a:cubicBezTo>
                    <a:cubicBezTo>
                      <a:pt x="129" y="353"/>
                      <a:pt x="257" y="233"/>
                      <a:pt x="257" y="128"/>
                    </a:cubicBezTo>
                    <a:cubicBezTo>
                      <a:pt x="257" y="57"/>
                      <a:pt x="199" y="0"/>
                      <a:pt x="129" y="0"/>
                    </a:cubicBezTo>
                    <a:moveTo>
                      <a:pt x="129" y="329"/>
                    </a:moveTo>
                    <a:cubicBezTo>
                      <a:pt x="129" y="329"/>
                      <a:pt x="16" y="225"/>
                      <a:pt x="16" y="128"/>
                    </a:cubicBezTo>
                    <a:cubicBezTo>
                      <a:pt x="16" y="66"/>
                      <a:pt x="66" y="16"/>
                      <a:pt x="129" y="16"/>
                    </a:cubicBezTo>
                    <a:cubicBezTo>
                      <a:pt x="191" y="16"/>
                      <a:pt x="241" y="66"/>
                      <a:pt x="241" y="128"/>
                    </a:cubicBezTo>
                    <a:cubicBezTo>
                      <a:pt x="241" y="225"/>
                      <a:pt x="129" y="329"/>
                      <a:pt x="129" y="329"/>
                    </a:cubicBezTo>
                    <a:moveTo>
                      <a:pt x="129" y="64"/>
                    </a:moveTo>
                    <a:cubicBezTo>
                      <a:pt x="93" y="64"/>
                      <a:pt x="64" y="93"/>
                      <a:pt x="64" y="128"/>
                    </a:cubicBezTo>
                    <a:cubicBezTo>
                      <a:pt x="64" y="164"/>
                      <a:pt x="93" y="193"/>
                      <a:pt x="129" y="193"/>
                    </a:cubicBezTo>
                    <a:cubicBezTo>
                      <a:pt x="164" y="193"/>
                      <a:pt x="193" y="164"/>
                      <a:pt x="193" y="128"/>
                    </a:cubicBezTo>
                    <a:cubicBezTo>
                      <a:pt x="193" y="93"/>
                      <a:pt x="164" y="64"/>
                      <a:pt x="129" y="64"/>
                    </a:cubicBezTo>
                    <a:moveTo>
                      <a:pt x="129" y="177"/>
                    </a:moveTo>
                    <a:cubicBezTo>
                      <a:pt x="102" y="177"/>
                      <a:pt x="80" y="155"/>
                      <a:pt x="80" y="128"/>
                    </a:cubicBezTo>
                    <a:cubicBezTo>
                      <a:pt x="80" y="102"/>
                      <a:pt x="102" y="80"/>
                      <a:pt x="129" y="80"/>
                    </a:cubicBezTo>
                    <a:cubicBezTo>
                      <a:pt x="155" y="80"/>
                      <a:pt x="177" y="102"/>
                      <a:pt x="177" y="128"/>
                    </a:cubicBezTo>
                    <a:cubicBezTo>
                      <a:pt x="177" y="155"/>
                      <a:pt x="155" y="177"/>
                      <a:pt x="129" y="177"/>
                    </a:cubicBezTo>
                  </a:path>
                </a:pathLst>
              </a:custGeom>
              <a:solidFill>
                <a:schemeClr val="lt1"/>
              </a:solidFill>
              <a:ln>
                <a:noFill/>
              </a:ln>
            </p:spPr>
            <p:txBody>
              <a:bodyPr spcFirstLastPara="1" wrap="square" lIns="121900" tIns="60950" rIns="121900" bIns="60950" anchor="t" anchorCtr="0">
                <a:noAutofit/>
              </a:bodyPr>
              <a:lstStyle/>
              <a:p>
                <a:pPr>
                  <a:buClr>
                    <a:srgbClr val="000000"/>
                  </a:buClr>
                  <a:buFont typeface="Arial"/>
                  <a:buNone/>
                </a:pPr>
                <a:endParaRPr kern="0">
                  <a:solidFill>
                    <a:srgbClr val="000000"/>
                  </a:solidFill>
                  <a:latin typeface="Calibri"/>
                  <a:ea typeface="Calibri"/>
                  <a:cs typeface="Calibri"/>
                  <a:sym typeface="Calibri"/>
                </a:endParaRPr>
              </a:p>
            </p:txBody>
          </p:sp>
        </p:grpSp>
        <p:grpSp>
          <p:nvGrpSpPr>
            <p:cNvPr id="30" name="Google Shape;1107;p14"/>
            <p:cNvGrpSpPr/>
            <p:nvPr/>
          </p:nvGrpSpPr>
          <p:grpSpPr>
            <a:xfrm>
              <a:off x="4388580" y="3679691"/>
              <a:ext cx="366841" cy="366842"/>
              <a:chOff x="4335522" y="3626633"/>
              <a:chExt cx="472957" cy="472958"/>
            </a:xfrm>
          </p:grpSpPr>
          <p:sp>
            <p:nvSpPr>
              <p:cNvPr id="31" name="Google Shape;1108;p14"/>
              <p:cNvSpPr/>
              <p:nvPr/>
            </p:nvSpPr>
            <p:spPr>
              <a:xfrm>
                <a:off x="4335522" y="3626633"/>
                <a:ext cx="472957" cy="472958"/>
              </a:xfrm>
              <a:prstGeom prst="ellipse">
                <a:avLst/>
              </a:prstGeom>
              <a:no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buFont typeface="Arial"/>
                  <a:buNone/>
                </a:pPr>
                <a:endParaRPr kern="0">
                  <a:solidFill>
                    <a:srgbClr val="FFFFFF"/>
                  </a:solidFill>
                  <a:latin typeface="Calibri"/>
                  <a:ea typeface="Calibri"/>
                  <a:cs typeface="Calibri"/>
                  <a:sym typeface="Calibri"/>
                </a:endParaRPr>
              </a:p>
            </p:txBody>
          </p:sp>
          <p:sp>
            <p:nvSpPr>
              <p:cNvPr id="32" name="Google Shape;1109;p14"/>
              <p:cNvSpPr/>
              <p:nvPr/>
            </p:nvSpPr>
            <p:spPr>
              <a:xfrm>
                <a:off x="4440131" y="3726569"/>
                <a:ext cx="266702" cy="266702"/>
              </a:xfrm>
              <a:custGeom>
                <a:avLst/>
                <a:gdLst/>
                <a:ahLst/>
                <a:cxnLst/>
                <a:rect l="l" t="t" r="r" b="b"/>
                <a:pathLst>
                  <a:path w="353" h="353" extrusionOk="0">
                    <a:moveTo>
                      <a:pt x="351" y="171"/>
                    </a:moveTo>
                    <a:cubicBezTo>
                      <a:pt x="289" y="109"/>
                      <a:pt x="289" y="109"/>
                      <a:pt x="289" y="109"/>
                    </a:cubicBezTo>
                    <a:cubicBezTo>
                      <a:pt x="289" y="24"/>
                      <a:pt x="289" y="24"/>
                      <a:pt x="289" y="24"/>
                    </a:cubicBezTo>
                    <a:cubicBezTo>
                      <a:pt x="289" y="19"/>
                      <a:pt x="285" y="16"/>
                      <a:pt x="281" y="16"/>
                    </a:cubicBezTo>
                    <a:cubicBezTo>
                      <a:pt x="233" y="16"/>
                      <a:pt x="233" y="16"/>
                      <a:pt x="233" y="16"/>
                    </a:cubicBezTo>
                    <a:cubicBezTo>
                      <a:pt x="228" y="16"/>
                      <a:pt x="225" y="19"/>
                      <a:pt x="225" y="24"/>
                    </a:cubicBezTo>
                    <a:cubicBezTo>
                      <a:pt x="225" y="45"/>
                      <a:pt x="225" y="45"/>
                      <a:pt x="225" y="45"/>
                    </a:cubicBezTo>
                    <a:cubicBezTo>
                      <a:pt x="182" y="2"/>
                      <a:pt x="182" y="2"/>
                      <a:pt x="182" y="2"/>
                    </a:cubicBezTo>
                    <a:cubicBezTo>
                      <a:pt x="181" y="1"/>
                      <a:pt x="179" y="0"/>
                      <a:pt x="177" y="0"/>
                    </a:cubicBezTo>
                    <a:cubicBezTo>
                      <a:pt x="174" y="0"/>
                      <a:pt x="172" y="1"/>
                      <a:pt x="171" y="2"/>
                    </a:cubicBezTo>
                    <a:cubicBezTo>
                      <a:pt x="2" y="171"/>
                      <a:pt x="2" y="171"/>
                      <a:pt x="2" y="171"/>
                    </a:cubicBezTo>
                    <a:cubicBezTo>
                      <a:pt x="1" y="172"/>
                      <a:pt x="0" y="174"/>
                      <a:pt x="0" y="176"/>
                    </a:cubicBezTo>
                    <a:cubicBezTo>
                      <a:pt x="0" y="181"/>
                      <a:pt x="3" y="184"/>
                      <a:pt x="8" y="184"/>
                    </a:cubicBezTo>
                    <a:cubicBezTo>
                      <a:pt x="10" y="184"/>
                      <a:pt x="12" y="184"/>
                      <a:pt x="14" y="182"/>
                    </a:cubicBezTo>
                    <a:cubicBezTo>
                      <a:pt x="48" y="148"/>
                      <a:pt x="48" y="148"/>
                      <a:pt x="48" y="148"/>
                    </a:cubicBezTo>
                    <a:cubicBezTo>
                      <a:pt x="48" y="345"/>
                      <a:pt x="48" y="345"/>
                      <a:pt x="48" y="345"/>
                    </a:cubicBezTo>
                    <a:cubicBezTo>
                      <a:pt x="48" y="349"/>
                      <a:pt x="52" y="353"/>
                      <a:pt x="56" y="353"/>
                    </a:cubicBezTo>
                    <a:cubicBezTo>
                      <a:pt x="297" y="353"/>
                      <a:pt x="297" y="353"/>
                      <a:pt x="297" y="353"/>
                    </a:cubicBezTo>
                    <a:cubicBezTo>
                      <a:pt x="301" y="353"/>
                      <a:pt x="305" y="349"/>
                      <a:pt x="305" y="345"/>
                    </a:cubicBezTo>
                    <a:cubicBezTo>
                      <a:pt x="305" y="148"/>
                      <a:pt x="305" y="148"/>
                      <a:pt x="305" y="148"/>
                    </a:cubicBezTo>
                    <a:cubicBezTo>
                      <a:pt x="339" y="182"/>
                      <a:pt x="339" y="182"/>
                      <a:pt x="339" y="182"/>
                    </a:cubicBezTo>
                    <a:cubicBezTo>
                      <a:pt x="341" y="184"/>
                      <a:pt x="343" y="184"/>
                      <a:pt x="345" y="184"/>
                    </a:cubicBezTo>
                    <a:cubicBezTo>
                      <a:pt x="350" y="184"/>
                      <a:pt x="353" y="181"/>
                      <a:pt x="353" y="176"/>
                    </a:cubicBezTo>
                    <a:cubicBezTo>
                      <a:pt x="353" y="174"/>
                      <a:pt x="352" y="172"/>
                      <a:pt x="351" y="171"/>
                    </a:cubicBezTo>
                    <a:moveTo>
                      <a:pt x="241" y="32"/>
                    </a:moveTo>
                    <a:cubicBezTo>
                      <a:pt x="273" y="32"/>
                      <a:pt x="273" y="32"/>
                      <a:pt x="273" y="32"/>
                    </a:cubicBezTo>
                    <a:cubicBezTo>
                      <a:pt x="273" y="93"/>
                      <a:pt x="273" y="93"/>
                      <a:pt x="273" y="93"/>
                    </a:cubicBezTo>
                    <a:cubicBezTo>
                      <a:pt x="241" y="61"/>
                      <a:pt x="241" y="61"/>
                      <a:pt x="241" y="61"/>
                    </a:cubicBezTo>
                    <a:lnTo>
                      <a:pt x="241" y="32"/>
                    </a:lnTo>
                    <a:close/>
                    <a:moveTo>
                      <a:pt x="128" y="337"/>
                    </a:moveTo>
                    <a:cubicBezTo>
                      <a:pt x="64" y="337"/>
                      <a:pt x="64" y="337"/>
                      <a:pt x="64" y="337"/>
                    </a:cubicBezTo>
                    <a:cubicBezTo>
                      <a:pt x="64" y="321"/>
                      <a:pt x="64" y="321"/>
                      <a:pt x="64" y="321"/>
                    </a:cubicBezTo>
                    <a:cubicBezTo>
                      <a:pt x="128" y="321"/>
                      <a:pt x="128" y="321"/>
                      <a:pt x="128" y="321"/>
                    </a:cubicBezTo>
                    <a:lnTo>
                      <a:pt x="128" y="337"/>
                    </a:lnTo>
                    <a:close/>
                    <a:moveTo>
                      <a:pt x="209" y="337"/>
                    </a:moveTo>
                    <a:cubicBezTo>
                      <a:pt x="144" y="337"/>
                      <a:pt x="144" y="337"/>
                      <a:pt x="144" y="337"/>
                    </a:cubicBezTo>
                    <a:cubicBezTo>
                      <a:pt x="144" y="208"/>
                      <a:pt x="144" y="208"/>
                      <a:pt x="144" y="208"/>
                    </a:cubicBezTo>
                    <a:cubicBezTo>
                      <a:pt x="209" y="208"/>
                      <a:pt x="209" y="208"/>
                      <a:pt x="209" y="208"/>
                    </a:cubicBezTo>
                    <a:lnTo>
                      <a:pt x="209" y="337"/>
                    </a:lnTo>
                    <a:close/>
                    <a:moveTo>
                      <a:pt x="289" y="337"/>
                    </a:moveTo>
                    <a:cubicBezTo>
                      <a:pt x="225" y="337"/>
                      <a:pt x="225" y="337"/>
                      <a:pt x="225" y="337"/>
                    </a:cubicBezTo>
                    <a:cubicBezTo>
                      <a:pt x="225" y="321"/>
                      <a:pt x="225" y="321"/>
                      <a:pt x="225" y="321"/>
                    </a:cubicBezTo>
                    <a:cubicBezTo>
                      <a:pt x="289" y="321"/>
                      <a:pt x="289" y="321"/>
                      <a:pt x="289" y="321"/>
                    </a:cubicBezTo>
                    <a:lnTo>
                      <a:pt x="289" y="337"/>
                    </a:lnTo>
                    <a:close/>
                    <a:moveTo>
                      <a:pt x="289" y="305"/>
                    </a:moveTo>
                    <a:cubicBezTo>
                      <a:pt x="225" y="305"/>
                      <a:pt x="225" y="305"/>
                      <a:pt x="225" y="305"/>
                    </a:cubicBezTo>
                    <a:cubicBezTo>
                      <a:pt x="225" y="200"/>
                      <a:pt x="225" y="200"/>
                      <a:pt x="225" y="200"/>
                    </a:cubicBezTo>
                    <a:cubicBezTo>
                      <a:pt x="225" y="196"/>
                      <a:pt x="221" y="192"/>
                      <a:pt x="217" y="192"/>
                    </a:cubicBezTo>
                    <a:cubicBezTo>
                      <a:pt x="136" y="192"/>
                      <a:pt x="136" y="192"/>
                      <a:pt x="136" y="192"/>
                    </a:cubicBezTo>
                    <a:cubicBezTo>
                      <a:pt x="132" y="192"/>
                      <a:pt x="128" y="196"/>
                      <a:pt x="128" y="200"/>
                    </a:cubicBezTo>
                    <a:cubicBezTo>
                      <a:pt x="128" y="305"/>
                      <a:pt x="128" y="305"/>
                      <a:pt x="128" y="305"/>
                    </a:cubicBezTo>
                    <a:cubicBezTo>
                      <a:pt x="64" y="305"/>
                      <a:pt x="64" y="305"/>
                      <a:pt x="64" y="305"/>
                    </a:cubicBezTo>
                    <a:cubicBezTo>
                      <a:pt x="64" y="132"/>
                      <a:pt x="64" y="132"/>
                      <a:pt x="64" y="132"/>
                    </a:cubicBezTo>
                    <a:cubicBezTo>
                      <a:pt x="177" y="19"/>
                      <a:pt x="177" y="19"/>
                      <a:pt x="177" y="19"/>
                    </a:cubicBezTo>
                    <a:cubicBezTo>
                      <a:pt x="289" y="132"/>
                      <a:pt x="289" y="132"/>
                      <a:pt x="289" y="132"/>
                    </a:cubicBezTo>
                    <a:lnTo>
                      <a:pt x="289" y="305"/>
                    </a:lnTo>
                    <a:close/>
                    <a:moveTo>
                      <a:pt x="185" y="289"/>
                    </a:moveTo>
                    <a:cubicBezTo>
                      <a:pt x="189" y="289"/>
                      <a:pt x="193" y="285"/>
                      <a:pt x="193" y="281"/>
                    </a:cubicBezTo>
                    <a:cubicBezTo>
                      <a:pt x="193" y="276"/>
                      <a:pt x="189" y="273"/>
                      <a:pt x="185" y="273"/>
                    </a:cubicBezTo>
                    <a:cubicBezTo>
                      <a:pt x="180" y="273"/>
                      <a:pt x="177" y="276"/>
                      <a:pt x="177" y="281"/>
                    </a:cubicBezTo>
                    <a:cubicBezTo>
                      <a:pt x="177" y="285"/>
                      <a:pt x="180" y="289"/>
                      <a:pt x="185" y="289"/>
                    </a:cubicBezTo>
                  </a:path>
                </a:pathLst>
              </a:custGeom>
              <a:solidFill>
                <a:schemeClr val="lt1"/>
              </a:solidFill>
              <a:ln>
                <a:noFill/>
              </a:ln>
            </p:spPr>
            <p:txBody>
              <a:bodyPr spcFirstLastPara="1" wrap="square" lIns="121900" tIns="60950" rIns="121900" bIns="60950" anchor="t" anchorCtr="0">
                <a:noAutofit/>
              </a:bodyPr>
              <a:lstStyle/>
              <a:p>
                <a:pPr>
                  <a:buClr>
                    <a:srgbClr val="000000"/>
                  </a:buClr>
                  <a:buFont typeface="Arial"/>
                  <a:buNone/>
                </a:pPr>
                <a:endParaRPr kern="0">
                  <a:solidFill>
                    <a:srgbClr val="000000"/>
                  </a:solidFill>
                  <a:latin typeface="Calibri"/>
                  <a:ea typeface="Calibri"/>
                  <a:cs typeface="Calibri"/>
                  <a:sym typeface="Calibri"/>
                </a:endParaRPr>
              </a:p>
            </p:txBody>
          </p:sp>
        </p:grpSp>
      </p:grpSp>
      <p:sp>
        <p:nvSpPr>
          <p:cNvPr id="37" name="TextBox 36"/>
          <p:cNvSpPr txBox="1"/>
          <p:nvPr/>
        </p:nvSpPr>
        <p:spPr>
          <a:xfrm>
            <a:off x="0" y="5784660"/>
            <a:ext cx="12192000" cy="410369"/>
          </a:xfrm>
          <a:prstGeom prst="rect">
            <a:avLst/>
          </a:prstGeom>
          <a:noFill/>
        </p:spPr>
        <p:txBody>
          <a:bodyPr wrap="square" lIns="0" tIns="0" rIns="0" bIns="0" rtlCol="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lnSpc>
                <a:spcPts val="1600"/>
              </a:lnSpc>
            </a:pPr>
            <a:r>
              <a:rPr lang="en-US" sz="1000" b="1" dirty="0">
                <a:solidFill>
                  <a:prstClr val="white"/>
                </a:solidFill>
                <a:latin typeface="WeblySleek UI Semibold"/>
                <a:ea typeface="Open Sans" charset="0"/>
                <a:cs typeface="Open Sans" charset="0"/>
                <a:sym typeface="Arial"/>
              </a:rPr>
              <a:t>INFO@COHESIVEGLOBAL.COM  , INFO@GRANDSTREAMINDIA.COM</a:t>
            </a:r>
          </a:p>
          <a:p>
            <a:pPr algn="ctr">
              <a:lnSpc>
                <a:spcPts val="1600"/>
              </a:lnSpc>
            </a:pPr>
            <a:r>
              <a:rPr lang="en-US" sz="1000" b="1" dirty="0">
                <a:solidFill>
                  <a:prstClr val="white"/>
                </a:solidFill>
                <a:latin typeface="WeblySleek UI Semibold"/>
                <a:ea typeface="Open Sans" charset="0"/>
                <a:cs typeface="Open Sans" charset="0"/>
                <a:sym typeface="Arial"/>
              </a:rPr>
              <a:t>WWW.COHESIVEGLOBAL.COM,   WWW.GRANDSTREAMINDIA.COM,  WWW.SNOM-INDIA.COM</a:t>
            </a:r>
          </a:p>
        </p:txBody>
      </p:sp>
      <p:sp>
        <p:nvSpPr>
          <p:cNvPr id="38" name="TextBox 37">
            <a:extLst>
              <a:ext uri="{FF2B5EF4-FFF2-40B4-BE49-F238E27FC236}">
                <a16:creationId xmlns:a16="http://schemas.microsoft.com/office/drawing/2014/main" id="{46936103-EF0F-4C88-B5DA-E414AC486F83}"/>
              </a:ext>
            </a:extLst>
          </p:cNvPr>
          <p:cNvSpPr txBox="1"/>
          <p:nvPr/>
        </p:nvSpPr>
        <p:spPr>
          <a:xfrm>
            <a:off x="1" y="6191144"/>
            <a:ext cx="12192000" cy="553998"/>
          </a:xfrm>
          <a:prstGeom prst="rect">
            <a:avLst/>
          </a:prstGeom>
          <a:noFill/>
        </p:spPr>
        <p:txBody>
          <a:bodyPr wrap="square" rtlCol="0">
            <a:spAutoFit/>
          </a:bodyPr>
          <a:lstStyle/>
          <a:p>
            <a:pPr algn="ctr" defTabSz="685800">
              <a:defRPr/>
            </a:pPr>
            <a:r>
              <a:rPr lang="en-US" sz="1000" b="1" dirty="0">
                <a:solidFill>
                  <a:srgbClr val="FFFF00"/>
                </a:solidFill>
                <a:latin typeface="WeblySleek UI Semibold"/>
                <a:ea typeface="Open Sans" panose="020B0606030504020204" pitchFamily="34" charset="0"/>
                <a:cs typeface="Open Sans" panose="020B0606030504020204" pitchFamily="34" charset="0"/>
                <a:sym typeface="Arial"/>
              </a:rPr>
              <a:t>Corporate Office:  </a:t>
            </a:r>
            <a:r>
              <a:rPr lang="en-US" sz="1000" dirty="0">
                <a:solidFill>
                  <a:prstClr val="white"/>
                </a:solidFill>
                <a:latin typeface="WeblySleek UI Semibold"/>
                <a:ea typeface="Open Sans" panose="020B0606030504020204" pitchFamily="34" charset="0"/>
                <a:cs typeface="Open Sans" panose="020B0606030504020204" pitchFamily="34" charset="0"/>
                <a:sym typeface="Arial"/>
              </a:rPr>
              <a:t>CS-4, 5 &amp; 6, 4</a:t>
            </a:r>
            <a:r>
              <a:rPr lang="en-US" sz="1000" baseline="30000" dirty="0">
                <a:solidFill>
                  <a:prstClr val="white"/>
                </a:solidFill>
                <a:latin typeface="WeblySleek UI Semibold"/>
                <a:ea typeface="Open Sans" panose="020B0606030504020204" pitchFamily="34" charset="0"/>
                <a:cs typeface="Open Sans" panose="020B0606030504020204" pitchFamily="34" charset="0"/>
                <a:sym typeface="Arial"/>
              </a:rPr>
              <a:t>th</a:t>
            </a:r>
            <a:r>
              <a:rPr lang="en-US" sz="1000" dirty="0">
                <a:solidFill>
                  <a:prstClr val="white"/>
                </a:solidFill>
                <a:latin typeface="WeblySleek UI Semibold"/>
                <a:ea typeface="Open Sans" panose="020B0606030504020204" pitchFamily="34" charset="0"/>
                <a:cs typeface="Open Sans" panose="020B0606030504020204" pitchFamily="34" charset="0"/>
                <a:sym typeface="Arial"/>
              </a:rPr>
              <a:t> Floor, Ansal Plaza, Sector 3, Vaishali, </a:t>
            </a:r>
          </a:p>
          <a:p>
            <a:pPr algn="ctr" defTabSz="685800">
              <a:defRPr/>
            </a:pPr>
            <a:r>
              <a:rPr lang="en-US" sz="1000" dirty="0">
                <a:solidFill>
                  <a:prstClr val="white"/>
                </a:solidFill>
                <a:latin typeface="WeblySleek UI Semibold"/>
                <a:ea typeface="Open Sans" panose="020B0606030504020204" pitchFamily="34" charset="0"/>
                <a:cs typeface="Open Sans" panose="020B0606030504020204" pitchFamily="34" charset="0"/>
                <a:sym typeface="Arial"/>
              </a:rPr>
              <a:t>Ghaziabad (U.P) – 201010  </a:t>
            </a:r>
            <a:r>
              <a:rPr lang="en-US" sz="1000" b="1" dirty="0">
                <a:solidFill>
                  <a:srgbClr val="FFFF00"/>
                </a:solidFill>
                <a:latin typeface="WeblySleek UI Semibold"/>
                <a:ea typeface="Open Sans" panose="020B0606030504020204" pitchFamily="34" charset="0"/>
                <a:cs typeface="Open Sans" panose="020B0606030504020204" pitchFamily="34" charset="0"/>
                <a:sym typeface="Arial"/>
              </a:rPr>
              <a:t>Contact No </a:t>
            </a:r>
            <a:r>
              <a:rPr lang="en-US" sz="1000" dirty="0">
                <a:solidFill>
                  <a:prstClr val="white"/>
                </a:solidFill>
                <a:latin typeface="WeblySleek UI Semibold"/>
                <a:ea typeface="Open Sans" panose="020B0606030504020204" pitchFamily="34" charset="0"/>
                <a:cs typeface="Open Sans" panose="020B0606030504020204" pitchFamily="34" charset="0"/>
                <a:sym typeface="Arial"/>
              </a:rPr>
              <a:t>+91 120 4830000, +91 7290000544</a:t>
            </a:r>
          </a:p>
          <a:p>
            <a:pPr defTabSz="685800">
              <a:defRPr/>
            </a:pPr>
            <a:endParaRPr lang="en-US" sz="1000" dirty="0">
              <a:solidFill>
                <a:prstClr val="white"/>
              </a:solidFill>
              <a:latin typeface="WeblySleek UI Semibold"/>
              <a:ea typeface="Open Sans" panose="020B0606030504020204" pitchFamily="34" charset="0"/>
              <a:cs typeface="Open Sans" panose="020B0606030504020204" pitchFamily="34" charset="0"/>
              <a:sym typeface="Arial"/>
            </a:endParaRPr>
          </a:p>
        </p:txBody>
      </p:sp>
    </p:spTree>
    <p:extLst>
      <p:ext uri="{BB962C8B-B14F-4D97-AF65-F5344CB8AC3E}">
        <p14:creationId xmlns:p14="http://schemas.microsoft.com/office/powerpoint/2010/main" val="3048128648"/>
      </p:ext>
    </p:extLst>
  </p:cSld>
  <p:clrMapOvr>
    <a:masterClrMapping/>
  </p:clrMapOvr>
  <mc:AlternateContent xmlns:mc="http://schemas.openxmlformats.org/markup-compatibility/2006" xmlns:p14="http://schemas.microsoft.com/office/powerpoint/2010/main">
    <mc:Choice Requires="p14">
      <p:transition spd="slow" p14:dur="3400" advTm="5000">
        <p14:reveal/>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500"/>
                                        <p:tgtEl>
                                          <p:spTgt spid="2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fade">
                                      <p:cBhvr>
                                        <p:cTn id="16"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3" grpId="0"/>
      <p:bldP spid="3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11FB1-4601-0288-CA38-A1424DE1965F}"/>
            </a:ext>
          </a:extLst>
        </p:cNvPr>
        <p:cNvGrpSpPr/>
        <p:nvPr/>
      </p:nvGrpSpPr>
      <p:grpSpPr>
        <a:xfrm>
          <a:off x="0" y="0"/>
          <a:ext cx="0" cy="0"/>
          <a:chOff x="0" y="0"/>
          <a:chExt cx="0" cy="0"/>
        </a:xfrm>
      </p:grpSpPr>
      <p:sp>
        <p:nvSpPr>
          <p:cNvPr id="3" name="Rectangle: Single Corner Rounded 2">
            <a:extLst>
              <a:ext uri="{FF2B5EF4-FFF2-40B4-BE49-F238E27FC236}">
                <a16:creationId xmlns:a16="http://schemas.microsoft.com/office/drawing/2014/main" id="{22ADE9D7-9D86-8D61-5D05-C72540976CA1}"/>
              </a:ext>
            </a:extLst>
          </p:cNvPr>
          <p:cNvSpPr/>
          <p:nvPr/>
        </p:nvSpPr>
        <p:spPr>
          <a:xfrm flipH="1">
            <a:off x="5513831" y="2488671"/>
            <a:ext cx="6678166" cy="4369329"/>
          </a:xfrm>
          <a:prstGeom prst="round1Rect">
            <a:avLst>
              <a:gd name="adj" fmla="val 622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 name="Title 1">
            <a:extLst>
              <a:ext uri="{FF2B5EF4-FFF2-40B4-BE49-F238E27FC236}">
                <a16:creationId xmlns:a16="http://schemas.microsoft.com/office/drawing/2014/main" id="{BCF2E375-02E0-D6B0-5FC9-68870E2C6275}"/>
              </a:ext>
            </a:extLst>
          </p:cNvPr>
          <p:cNvSpPr>
            <a:spLocks noGrp="1"/>
          </p:cNvSpPr>
          <p:nvPr>
            <p:ph type="title"/>
          </p:nvPr>
        </p:nvSpPr>
        <p:spPr/>
        <p:txBody>
          <a:bodyPr/>
          <a:lstStyle/>
          <a:p>
            <a:r>
              <a:rPr lang="en-US" dirty="0"/>
              <a:t>Call Operator Panel</a:t>
            </a:r>
          </a:p>
        </p:txBody>
      </p:sp>
      <p:sp>
        <p:nvSpPr>
          <p:cNvPr id="4" name="Subtitle 3">
            <a:extLst>
              <a:ext uri="{FF2B5EF4-FFF2-40B4-BE49-F238E27FC236}">
                <a16:creationId xmlns:a16="http://schemas.microsoft.com/office/drawing/2014/main" id="{E42FC967-55E2-E595-681A-363E6F81FD33}"/>
              </a:ext>
            </a:extLst>
          </p:cNvPr>
          <p:cNvSpPr>
            <a:spLocks noGrp="1"/>
          </p:cNvSpPr>
          <p:nvPr>
            <p:ph type="subTitle" idx="1"/>
          </p:nvPr>
        </p:nvSpPr>
        <p:spPr>
          <a:xfrm>
            <a:off x="623888" y="1490170"/>
            <a:ext cx="8384646" cy="634963"/>
          </a:xfrm>
        </p:spPr>
        <p:txBody>
          <a:bodyPr/>
          <a:lstStyle/>
          <a:p>
            <a:pPr>
              <a:lnSpc>
                <a:spcPct val="110000"/>
              </a:lnSpc>
            </a:pPr>
            <a:r>
              <a:rPr lang="en-US" sz="1600" dirty="0"/>
              <a:t>The web-based operator panel gives you a  graphical, holistic view and complete control of the call  activities in your company in real-time.</a:t>
            </a:r>
          </a:p>
        </p:txBody>
      </p:sp>
      <p:sp>
        <p:nvSpPr>
          <p:cNvPr id="7" name="Text Placeholder 6">
            <a:extLst>
              <a:ext uri="{FF2B5EF4-FFF2-40B4-BE49-F238E27FC236}">
                <a16:creationId xmlns:a16="http://schemas.microsoft.com/office/drawing/2014/main" id="{3874D5FB-1026-6D7B-037E-842E32449280}"/>
              </a:ext>
            </a:extLst>
          </p:cNvPr>
          <p:cNvSpPr>
            <a:spLocks noGrp="1"/>
          </p:cNvSpPr>
          <p:nvPr>
            <p:ph type="body" sz="quarter" idx="11"/>
          </p:nvPr>
        </p:nvSpPr>
        <p:spPr>
          <a:xfrm>
            <a:off x="613016" y="2793475"/>
            <a:ext cx="3769203" cy="3280066"/>
          </a:xfrm>
        </p:spPr>
        <p:txBody>
          <a:bodyPr/>
          <a:lstStyle/>
          <a:p>
            <a:pPr>
              <a:spcBef>
                <a:spcPts val="2500"/>
              </a:spcBef>
            </a:pPr>
            <a:r>
              <a:rPr lang="en-US" sz="1400" dirty="0"/>
              <a:t>Inbound/outbound call activities in one view </a:t>
            </a:r>
          </a:p>
          <a:p>
            <a:pPr>
              <a:spcBef>
                <a:spcPts val="2500"/>
              </a:spcBef>
            </a:pPr>
            <a:r>
              <a:rPr lang="en-US" sz="1400" dirty="0"/>
              <a:t>Real-time state of available call destinations </a:t>
            </a:r>
          </a:p>
          <a:p>
            <a:pPr>
              <a:spcBef>
                <a:spcPts val="2500"/>
              </a:spcBef>
            </a:pPr>
            <a:r>
              <a:rPr lang="en-US" sz="1400" dirty="0"/>
              <a:t>Drag-and-drop call distribution </a:t>
            </a:r>
          </a:p>
          <a:p>
            <a:pPr>
              <a:spcBef>
                <a:spcPts val="2500"/>
              </a:spcBef>
            </a:pPr>
            <a:r>
              <a:rPr lang="en-US" sz="1400" dirty="0"/>
              <a:t>Advanced call control with clicks </a:t>
            </a:r>
          </a:p>
          <a:p>
            <a:pPr>
              <a:spcBef>
                <a:spcPts val="2500"/>
              </a:spcBef>
            </a:pPr>
            <a:r>
              <a:rPr lang="en-US" sz="1400" dirty="0"/>
              <a:t>Ideal for companies that have receptionist and supervision  requirements to achieve next-level call management efficiency</a:t>
            </a:r>
          </a:p>
        </p:txBody>
      </p:sp>
      <p:cxnSp>
        <p:nvCxnSpPr>
          <p:cNvPr id="12" name="Straight Connector 11">
            <a:extLst>
              <a:ext uri="{FF2B5EF4-FFF2-40B4-BE49-F238E27FC236}">
                <a16:creationId xmlns:a16="http://schemas.microsoft.com/office/drawing/2014/main" id="{C1621D8B-B95E-ED05-8127-787670B1DD3B}"/>
              </a:ext>
            </a:extLst>
          </p:cNvPr>
          <p:cNvCxnSpPr>
            <a:cxnSpLocks/>
          </p:cNvCxnSpPr>
          <p:nvPr/>
        </p:nvCxnSpPr>
        <p:spPr>
          <a:xfrm>
            <a:off x="612775" y="2705672"/>
            <a:ext cx="3639185"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DDB3A7E-B0A4-FE2A-E323-79B604BE7A21}"/>
              </a:ext>
            </a:extLst>
          </p:cNvPr>
          <p:cNvCxnSpPr>
            <a:cxnSpLocks/>
          </p:cNvCxnSpPr>
          <p:nvPr/>
        </p:nvCxnSpPr>
        <p:spPr>
          <a:xfrm>
            <a:off x="612774" y="3254312"/>
            <a:ext cx="3639600"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56DFA12-D834-D4C8-EBD1-1D8BDA5F3C2F}"/>
              </a:ext>
            </a:extLst>
          </p:cNvPr>
          <p:cNvCxnSpPr>
            <a:cxnSpLocks/>
          </p:cNvCxnSpPr>
          <p:nvPr/>
        </p:nvCxnSpPr>
        <p:spPr>
          <a:xfrm>
            <a:off x="612774" y="3828352"/>
            <a:ext cx="3639600"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54C2DFA-AC34-3268-91F9-735E494A8F24}"/>
              </a:ext>
            </a:extLst>
          </p:cNvPr>
          <p:cNvCxnSpPr>
            <a:cxnSpLocks/>
          </p:cNvCxnSpPr>
          <p:nvPr/>
        </p:nvCxnSpPr>
        <p:spPr>
          <a:xfrm>
            <a:off x="612774" y="4407472"/>
            <a:ext cx="3639600"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39CFBAB-E219-7D9C-96E5-627C5CD1EF88}"/>
              </a:ext>
            </a:extLst>
          </p:cNvPr>
          <p:cNvCxnSpPr>
            <a:cxnSpLocks/>
          </p:cNvCxnSpPr>
          <p:nvPr/>
        </p:nvCxnSpPr>
        <p:spPr>
          <a:xfrm>
            <a:off x="612774" y="4961192"/>
            <a:ext cx="3639600"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AE386471-A74A-B77C-F7A7-97E530E679CC}"/>
              </a:ext>
            </a:extLst>
          </p:cNvPr>
          <p:cNvCxnSpPr>
            <a:cxnSpLocks/>
          </p:cNvCxnSpPr>
          <p:nvPr/>
        </p:nvCxnSpPr>
        <p:spPr>
          <a:xfrm>
            <a:off x="612774" y="6085979"/>
            <a:ext cx="3639600"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240819B9-0DA0-A8CB-DF0C-DD566029B4CA}"/>
              </a:ext>
            </a:extLst>
          </p:cNvPr>
          <p:cNvGrpSpPr/>
          <p:nvPr/>
        </p:nvGrpSpPr>
        <p:grpSpPr>
          <a:xfrm>
            <a:off x="5222790" y="2397661"/>
            <a:ext cx="6969209" cy="4460339"/>
            <a:chOff x="5222790" y="2397661"/>
            <a:chExt cx="6969209" cy="4460339"/>
          </a:xfrm>
        </p:grpSpPr>
        <p:pic>
          <p:nvPicPr>
            <p:cNvPr id="10" name="Picture Placeholder 8" descr="A screenshot of a computer&#10;&#10;Description automatically generated">
              <a:extLst>
                <a:ext uri="{FF2B5EF4-FFF2-40B4-BE49-F238E27FC236}">
                  <a16:creationId xmlns:a16="http://schemas.microsoft.com/office/drawing/2014/main" id="{8984C415-AB74-83E6-BD8A-B3A214BC22F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5592720" y="2397661"/>
              <a:ext cx="6599279" cy="4460339"/>
            </a:xfrm>
            <a:custGeom>
              <a:avLst/>
              <a:gdLst>
                <a:gd name="connsiteX0" fmla="*/ 212134 w 6599279"/>
                <a:gd name="connsiteY0" fmla="*/ 0 h 4460339"/>
                <a:gd name="connsiteX1" fmla="*/ 6599279 w 6599279"/>
                <a:gd name="connsiteY1" fmla="*/ 0 h 4460339"/>
                <a:gd name="connsiteX2" fmla="*/ 6599279 w 6599279"/>
                <a:gd name="connsiteY2" fmla="*/ 4460339 h 4460339"/>
                <a:gd name="connsiteX3" fmla="*/ 0 w 6599279"/>
                <a:gd name="connsiteY3" fmla="*/ 4460339 h 4460339"/>
                <a:gd name="connsiteX4" fmla="*/ 0 w 6599279"/>
                <a:gd name="connsiteY4" fmla="*/ 212134 h 4460339"/>
                <a:gd name="connsiteX5" fmla="*/ 212134 w 6599279"/>
                <a:gd name="connsiteY5" fmla="*/ 0 h 4460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9279" h="4460339">
                  <a:moveTo>
                    <a:pt x="212134" y="0"/>
                  </a:moveTo>
                  <a:lnTo>
                    <a:pt x="6599279" y="0"/>
                  </a:lnTo>
                  <a:lnTo>
                    <a:pt x="6599279" y="4460339"/>
                  </a:lnTo>
                  <a:lnTo>
                    <a:pt x="0" y="4460339"/>
                  </a:lnTo>
                  <a:lnTo>
                    <a:pt x="0" y="212134"/>
                  </a:lnTo>
                  <a:cubicBezTo>
                    <a:pt x="0" y="94976"/>
                    <a:pt x="94976" y="0"/>
                    <a:pt x="212134" y="0"/>
                  </a:cubicBezTo>
                  <a:close/>
                </a:path>
              </a:pathLst>
            </a:custGeom>
            <a:ln w="12700">
              <a:solidFill>
                <a:srgbClr val="E7E8EB"/>
              </a:solidFill>
            </a:ln>
          </p:spPr>
        </p:pic>
        <p:pic>
          <p:nvPicPr>
            <p:cNvPr id="13" name="Picture 12" descr="A black and white text&#10;&#10;Description automatically generated">
              <a:extLst>
                <a:ext uri="{FF2B5EF4-FFF2-40B4-BE49-F238E27FC236}">
                  <a16:creationId xmlns:a16="http://schemas.microsoft.com/office/drawing/2014/main" id="{84233A01-3071-6FED-92E3-A88A976389FF}"/>
                </a:ext>
              </a:extLst>
            </p:cNvPr>
            <p:cNvPicPr>
              <a:picLocks noChangeAspect="1"/>
            </p:cNvPicPr>
            <p:nvPr/>
          </p:nvPicPr>
          <p:blipFill>
            <a:blip r:embed="rId3"/>
            <a:stretch>
              <a:fillRect/>
            </a:stretch>
          </p:blipFill>
          <p:spPr>
            <a:xfrm>
              <a:off x="5222790" y="5782981"/>
              <a:ext cx="1403379" cy="342000"/>
            </a:xfrm>
            <a:prstGeom prst="roundRect">
              <a:avLst>
                <a:gd name="adj" fmla="val 50000"/>
              </a:avLst>
            </a:prstGeom>
            <a:ln w="9525">
              <a:solidFill>
                <a:srgbClr val="E8ECEF"/>
              </a:solidFill>
            </a:ln>
          </p:spPr>
        </p:pic>
        <p:pic>
          <p:nvPicPr>
            <p:cNvPr id="20" name="Picture 19" descr="A black and white photo of a word&#10;&#10;Description automatically generated">
              <a:extLst>
                <a:ext uri="{FF2B5EF4-FFF2-40B4-BE49-F238E27FC236}">
                  <a16:creationId xmlns:a16="http://schemas.microsoft.com/office/drawing/2014/main" id="{46EC1670-254D-F5AB-8BDA-899CBC0EDAA9}"/>
                </a:ext>
              </a:extLst>
            </p:cNvPr>
            <p:cNvPicPr>
              <a:picLocks noChangeAspect="1"/>
            </p:cNvPicPr>
            <p:nvPr/>
          </p:nvPicPr>
          <p:blipFill>
            <a:blip r:embed="rId4"/>
            <a:stretch>
              <a:fillRect/>
            </a:stretch>
          </p:blipFill>
          <p:spPr>
            <a:xfrm>
              <a:off x="6672094" y="5782981"/>
              <a:ext cx="1350571" cy="342066"/>
            </a:xfrm>
            <a:prstGeom prst="roundRect">
              <a:avLst>
                <a:gd name="adj" fmla="val 50000"/>
              </a:avLst>
            </a:prstGeom>
            <a:ln w="9525">
              <a:solidFill>
                <a:srgbClr val="E8ECEF"/>
              </a:solidFill>
            </a:ln>
          </p:spPr>
        </p:pic>
        <p:pic>
          <p:nvPicPr>
            <p:cNvPr id="22" name="Picture 21" descr="A black and red text&#10;&#10;Description automatically generated">
              <a:extLst>
                <a:ext uri="{FF2B5EF4-FFF2-40B4-BE49-F238E27FC236}">
                  <a16:creationId xmlns:a16="http://schemas.microsoft.com/office/drawing/2014/main" id="{82C7D030-09E9-2706-B955-C2790070049A}"/>
                </a:ext>
              </a:extLst>
            </p:cNvPr>
            <p:cNvPicPr>
              <a:picLocks noChangeAspect="1"/>
            </p:cNvPicPr>
            <p:nvPr/>
          </p:nvPicPr>
          <p:blipFill>
            <a:blip r:embed="rId5"/>
            <a:stretch>
              <a:fillRect/>
            </a:stretch>
          </p:blipFill>
          <p:spPr>
            <a:xfrm>
              <a:off x="8068590" y="5782981"/>
              <a:ext cx="1503623" cy="342000"/>
            </a:xfrm>
            <a:prstGeom prst="roundRect">
              <a:avLst>
                <a:gd name="adj" fmla="val 50000"/>
              </a:avLst>
            </a:prstGeom>
            <a:ln w="9525">
              <a:solidFill>
                <a:srgbClr val="E8ECEF"/>
              </a:solidFill>
            </a:ln>
          </p:spPr>
        </p:pic>
        <p:pic>
          <p:nvPicPr>
            <p:cNvPr id="24" name="Picture 23" descr="A black and white text&#10;&#10;Description automatically generated">
              <a:extLst>
                <a:ext uri="{FF2B5EF4-FFF2-40B4-BE49-F238E27FC236}">
                  <a16:creationId xmlns:a16="http://schemas.microsoft.com/office/drawing/2014/main" id="{369FB7CD-2867-916A-EE76-9F6B74E4BCC3}"/>
                </a:ext>
              </a:extLst>
            </p:cNvPr>
            <p:cNvPicPr>
              <a:picLocks noChangeAspect="1"/>
            </p:cNvPicPr>
            <p:nvPr/>
          </p:nvPicPr>
          <p:blipFill>
            <a:blip r:embed="rId6"/>
            <a:stretch>
              <a:fillRect/>
            </a:stretch>
          </p:blipFill>
          <p:spPr>
            <a:xfrm>
              <a:off x="9618138" y="5782981"/>
              <a:ext cx="1421343" cy="342066"/>
            </a:xfrm>
            <a:prstGeom prst="roundRect">
              <a:avLst>
                <a:gd name="adj" fmla="val 50000"/>
              </a:avLst>
            </a:prstGeom>
            <a:ln w="9525">
              <a:solidFill>
                <a:srgbClr val="E8ECEF"/>
              </a:solidFill>
            </a:ln>
          </p:spPr>
        </p:pic>
        <p:pic>
          <p:nvPicPr>
            <p:cNvPr id="27" name="Picture 26" descr="A black text on a white background&#10;&#10;Description automatically generated">
              <a:extLst>
                <a:ext uri="{FF2B5EF4-FFF2-40B4-BE49-F238E27FC236}">
                  <a16:creationId xmlns:a16="http://schemas.microsoft.com/office/drawing/2014/main" id="{A7DEBF5E-9ED4-F6AA-4A1C-20CA8AF23C44}"/>
                </a:ext>
              </a:extLst>
            </p:cNvPr>
            <p:cNvPicPr>
              <a:picLocks noChangeAspect="1"/>
            </p:cNvPicPr>
            <p:nvPr/>
          </p:nvPicPr>
          <p:blipFill>
            <a:blip r:embed="rId7"/>
            <a:stretch>
              <a:fillRect/>
            </a:stretch>
          </p:blipFill>
          <p:spPr>
            <a:xfrm>
              <a:off x="10401688" y="2648072"/>
              <a:ext cx="1643934" cy="350953"/>
            </a:xfrm>
            <a:prstGeom prst="roundRect">
              <a:avLst>
                <a:gd name="adj" fmla="val 50000"/>
              </a:avLst>
            </a:prstGeom>
            <a:ln w="9525">
              <a:solidFill>
                <a:srgbClr val="E8ECEF"/>
              </a:solidFill>
            </a:ln>
          </p:spPr>
        </p:pic>
        <p:pic>
          <p:nvPicPr>
            <p:cNvPr id="28" name="Picture 27" descr="A screenshot of a phone&#10;&#10;Description automatically generated">
              <a:extLst>
                <a:ext uri="{FF2B5EF4-FFF2-40B4-BE49-F238E27FC236}">
                  <a16:creationId xmlns:a16="http://schemas.microsoft.com/office/drawing/2014/main" id="{662E6605-B0FA-5CAC-790D-B91FEF7A6EA1}"/>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9008534" y="3556861"/>
              <a:ext cx="1102414" cy="1761179"/>
            </a:xfrm>
            <a:prstGeom prst="roundRect">
              <a:avLst>
                <a:gd name="adj" fmla="val 7349"/>
              </a:avLst>
            </a:prstGeom>
            <a:ln w="12700">
              <a:solidFill>
                <a:srgbClr val="E8ECEF"/>
              </a:solidFill>
            </a:ln>
          </p:spPr>
        </p:pic>
        <p:sp>
          <p:nvSpPr>
            <p:cNvPr id="29" name="Rectangle 28">
              <a:extLst>
                <a:ext uri="{FF2B5EF4-FFF2-40B4-BE49-F238E27FC236}">
                  <a16:creationId xmlns:a16="http://schemas.microsoft.com/office/drawing/2014/main" id="{B8606C6E-F5D9-EF8C-5AF3-E6C1F8822EDF}"/>
                </a:ext>
              </a:extLst>
            </p:cNvPr>
            <p:cNvSpPr/>
            <p:nvPr/>
          </p:nvSpPr>
          <p:spPr>
            <a:xfrm>
              <a:off x="12146279" y="2497670"/>
              <a:ext cx="45719" cy="118324"/>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grpSp>
    </p:spTree>
    <p:extLst>
      <p:ext uri="{BB962C8B-B14F-4D97-AF65-F5344CB8AC3E}">
        <p14:creationId xmlns:p14="http://schemas.microsoft.com/office/powerpoint/2010/main" val="793694222"/>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C62F7-A10B-6023-A8AB-AAE34BE0B8B2}"/>
              </a:ext>
            </a:extLst>
          </p:cNvPr>
          <p:cNvSpPr>
            <a:spLocks noGrp="1"/>
          </p:cNvSpPr>
          <p:nvPr>
            <p:ph type="title"/>
          </p:nvPr>
        </p:nvSpPr>
        <p:spPr/>
        <p:txBody>
          <a:bodyPr/>
          <a:lstStyle/>
          <a:p>
            <a:r>
              <a:rPr lang="en-US" dirty="0"/>
              <a:t>Call Flow Designer (CFD)</a:t>
            </a:r>
          </a:p>
        </p:txBody>
      </p:sp>
      <p:sp>
        <p:nvSpPr>
          <p:cNvPr id="3" name="Subtitle 2">
            <a:extLst>
              <a:ext uri="{FF2B5EF4-FFF2-40B4-BE49-F238E27FC236}">
                <a16:creationId xmlns:a16="http://schemas.microsoft.com/office/drawing/2014/main" id="{78A4A689-8E4D-7352-B191-53D0F837B18A}"/>
              </a:ext>
            </a:extLst>
          </p:cNvPr>
          <p:cNvSpPr>
            <a:spLocks noGrp="1"/>
          </p:cNvSpPr>
          <p:nvPr>
            <p:ph type="subTitle" idx="1"/>
          </p:nvPr>
        </p:nvSpPr>
        <p:spPr/>
        <p:txBody>
          <a:bodyPr/>
          <a:lstStyle/>
          <a:p>
            <a:r>
              <a:rPr lang="en-US" dirty="0"/>
              <a:t>Easily build call flows using a simple drag-and-drop interface</a:t>
            </a:r>
          </a:p>
        </p:txBody>
      </p:sp>
      <p:pic>
        <p:nvPicPr>
          <p:cNvPr id="1026" name="Picture 2">
            <a:extLst>
              <a:ext uri="{FF2B5EF4-FFF2-40B4-BE49-F238E27FC236}">
                <a16:creationId xmlns:a16="http://schemas.microsoft.com/office/drawing/2014/main" id="{46ADD70C-5788-5313-A33F-CEC321961FE0}"/>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23887" y="2044734"/>
            <a:ext cx="6004259" cy="462772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Top Corners Rounded 3">
            <a:extLst>
              <a:ext uri="{FF2B5EF4-FFF2-40B4-BE49-F238E27FC236}">
                <a16:creationId xmlns:a16="http://schemas.microsoft.com/office/drawing/2014/main" id="{7EC62D36-F2DA-B0F9-0F5C-B0F43094915D}"/>
              </a:ext>
            </a:extLst>
          </p:cNvPr>
          <p:cNvSpPr/>
          <p:nvPr/>
        </p:nvSpPr>
        <p:spPr>
          <a:xfrm rot="5400000">
            <a:off x="7997958" y="1374558"/>
            <a:ext cx="336921" cy="2420818"/>
          </a:xfrm>
          <a:prstGeom prst="round2SameRect">
            <a:avLst>
              <a:gd name="adj1" fmla="val 5000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cxnSp>
        <p:nvCxnSpPr>
          <p:cNvPr id="6" name="Straight Connector 5">
            <a:extLst>
              <a:ext uri="{FF2B5EF4-FFF2-40B4-BE49-F238E27FC236}">
                <a16:creationId xmlns:a16="http://schemas.microsoft.com/office/drawing/2014/main" id="{9ACBE766-28DE-20EC-DF5E-334AF366DE2C}"/>
              </a:ext>
            </a:extLst>
          </p:cNvPr>
          <p:cNvCxnSpPr>
            <a:cxnSpLocks/>
          </p:cNvCxnSpPr>
          <p:nvPr/>
        </p:nvCxnSpPr>
        <p:spPr>
          <a:xfrm>
            <a:off x="6956011" y="2411425"/>
            <a:ext cx="0" cy="3420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 name="Rectangle: Top Corners Rounded 6">
            <a:extLst>
              <a:ext uri="{FF2B5EF4-FFF2-40B4-BE49-F238E27FC236}">
                <a16:creationId xmlns:a16="http://schemas.microsoft.com/office/drawing/2014/main" id="{C2AE346F-E60B-3A35-D4CF-98C89070F56E}"/>
              </a:ext>
            </a:extLst>
          </p:cNvPr>
          <p:cNvSpPr/>
          <p:nvPr/>
        </p:nvSpPr>
        <p:spPr>
          <a:xfrm rot="5400000">
            <a:off x="7901653" y="2317291"/>
            <a:ext cx="336920" cy="2228208"/>
          </a:xfrm>
          <a:prstGeom prst="round2SameRect">
            <a:avLst>
              <a:gd name="adj1" fmla="val 5000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cxnSp>
        <p:nvCxnSpPr>
          <p:cNvPr id="8" name="Straight Connector 7">
            <a:extLst>
              <a:ext uri="{FF2B5EF4-FFF2-40B4-BE49-F238E27FC236}">
                <a16:creationId xmlns:a16="http://schemas.microsoft.com/office/drawing/2014/main" id="{07275216-8E39-8914-8D43-54CC9882F827}"/>
              </a:ext>
            </a:extLst>
          </p:cNvPr>
          <p:cNvCxnSpPr>
            <a:cxnSpLocks/>
          </p:cNvCxnSpPr>
          <p:nvPr/>
        </p:nvCxnSpPr>
        <p:spPr>
          <a:xfrm>
            <a:off x="6956010" y="3257852"/>
            <a:ext cx="0" cy="3420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Rectangle: Top Corners Rounded 8">
            <a:extLst>
              <a:ext uri="{FF2B5EF4-FFF2-40B4-BE49-F238E27FC236}">
                <a16:creationId xmlns:a16="http://schemas.microsoft.com/office/drawing/2014/main" id="{DECE8EE8-B0FC-38A4-5937-75D46A14F6E6}"/>
              </a:ext>
            </a:extLst>
          </p:cNvPr>
          <p:cNvSpPr/>
          <p:nvPr/>
        </p:nvSpPr>
        <p:spPr>
          <a:xfrm rot="5400000">
            <a:off x="8068188" y="3288579"/>
            <a:ext cx="335104" cy="2559465"/>
          </a:xfrm>
          <a:prstGeom prst="round2SameRect">
            <a:avLst>
              <a:gd name="adj1" fmla="val 5000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cxnSp>
        <p:nvCxnSpPr>
          <p:cNvPr id="10" name="Straight Connector 9">
            <a:extLst>
              <a:ext uri="{FF2B5EF4-FFF2-40B4-BE49-F238E27FC236}">
                <a16:creationId xmlns:a16="http://schemas.microsoft.com/office/drawing/2014/main" id="{8E7F5A7E-C9B5-0C2D-A76F-41AE09E73674}"/>
              </a:ext>
            </a:extLst>
          </p:cNvPr>
          <p:cNvCxnSpPr>
            <a:cxnSpLocks/>
          </p:cNvCxnSpPr>
          <p:nvPr/>
        </p:nvCxnSpPr>
        <p:spPr>
          <a:xfrm>
            <a:off x="6956009" y="4395677"/>
            <a:ext cx="0" cy="3420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 name="Rectangle: Top Corners Rounded 10">
            <a:extLst>
              <a:ext uri="{FF2B5EF4-FFF2-40B4-BE49-F238E27FC236}">
                <a16:creationId xmlns:a16="http://schemas.microsoft.com/office/drawing/2014/main" id="{353CF498-EB7E-3CAF-0ECD-8613CBD1CB61}"/>
              </a:ext>
            </a:extLst>
          </p:cNvPr>
          <p:cNvSpPr/>
          <p:nvPr/>
        </p:nvSpPr>
        <p:spPr>
          <a:xfrm rot="5400000">
            <a:off x="7869749" y="4639228"/>
            <a:ext cx="335107" cy="2162591"/>
          </a:xfrm>
          <a:prstGeom prst="round2SameRect">
            <a:avLst>
              <a:gd name="adj1" fmla="val 5000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cxnSp>
        <p:nvCxnSpPr>
          <p:cNvPr id="12" name="Straight Connector 11">
            <a:extLst>
              <a:ext uri="{FF2B5EF4-FFF2-40B4-BE49-F238E27FC236}">
                <a16:creationId xmlns:a16="http://schemas.microsoft.com/office/drawing/2014/main" id="{AAA03521-288F-100F-52AE-D12ECFDA23E4}"/>
              </a:ext>
            </a:extLst>
          </p:cNvPr>
          <p:cNvCxnSpPr>
            <a:cxnSpLocks/>
          </p:cNvCxnSpPr>
          <p:nvPr/>
        </p:nvCxnSpPr>
        <p:spPr>
          <a:xfrm>
            <a:off x="6956008" y="5547888"/>
            <a:ext cx="0" cy="3420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AE2312CF-9526-435A-0283-871D9336E841}"/>
              </a:ext>
            </a:extLst>
          </p:cNvPr>
          <p:cNvSpPr>
            <a:spLocks noGrp="1"/>
          </p:cNvSpPr>
          <p:nvPr>
            <p:ph type="body" sz="quarter" idx="11"/>
          </p:nvPr>
        </p:nvSpPr>
        <p:spPr>
          <a:xfrm>
            <a:off x="7051241" y="2386871"/>
            <a:ext cx="4196051" cy="3886513"/>
          </a:xfrm>
        </p:spPr>
        <p:txBody>
          <a:bodyPr/>
          <a:lstStyle/>
          <a:p>
            <a:pPr marL="0" indent="0">
              <a:spcBef>
                <a:spcPts val="1500"/>
              </a:spcBef>
              <a:buNone/>
            </a:pPr>
            <a:r>
              <a:rPr lang="en-US" b="1" dirty="0"/>
              <a:t>Drag-and-Drop Builder</a:t>
            </a:r>
          </a:p>
          <a:p>
            <a:pPr marL="0" indent="0">
              <a:buNone/>
            </a:pPr>
            <a:r>
              <a:rPr lang="en-US" dirty="0"/>
              <a:t>Intuitive interface for effortless call flow design</a:t>
            </a:r>
          </a:p>
          <a:p>
            <a:pPr marL="0" indent="0">
              <a:spcBef>
                <a:spcPts val="1500"/>
              </a:spcBef>
              <a:buNone/>
            </a:pPr>
            <a:r>
              <a:rPr lang="en-US" b="1" dirty="0"/>
              <a:t>Smart Routing Rules</a:t>
            </a:r>
          </a:p>
          <a:p>
            <a:pPr marL="0" indent="0">
              <a:buNone/>
            </a:pPr>
            <a:r>
              <a:rPr lang="en-US" dirty="0"/>
              <a:t>Route calls by time, caller input, language, CRM data, database authentication and more</a:t>
            </a:r>
          </a:p>
          <a:p>
            <a:pPr marL="0" indent="0">
              <a:spcBef>
                <a:spcPts val="1500"/>
              </a:spcBef>
              <a:buNone/>
            </a:pPr>
            <a:r>
              <a:rPr lang="en-US" b="1" dirty="0"/>
              <a:t>AI-Powered Interactions</a:t>
            </a:r>
          </a:p>
          <a:p>
            <a:pPr marL="0" indent="0">
              <a:buNone/>
            </a:pPr>
            <a:r>
              <a:rPr lang="en-US" dirty="0"/>
              <a:t>Use Text-to-Speech feature to create dynamic, lifelike voice prompts</a:t>
            </a:r>
          </a:p>
          <a:p>
            <a:pPr marL="0" indent="0">
              <a:spcBef>
                <a:spcPts val="1500"/>
              </a:spcBef>
              <a:buNone/>
            </a:pPr>
            <a:r>
              <a:rPr lang="en-US" b="1" dirty="0"/>
              <a:t>Pre-Built Templates</a:t>
            </a:r>
          </a:p>
          <a:p>
            <a:pPr marL="0" indent="0">
              <a:buNone/>
            </a:pPr>
            <a:r>
              <a:rPr lang="en-US" dirty="0"/>
              <a:t>Launch professional call flows in minutes</a:t>
            </a:r>
          </a:p>
        </p:txBody>
      </p:sp>
    </p:spTree>
    <p:extLst>
      <p:ext uri="{BB962C8B-B14F-4D97-AF65-F5344CB8AC3E}">
        <p14:creationId xmlns:p14="http://schemas.microsoft.com/office/powerpoint/2010/main" val="2961534337"/>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062E0-43D9-0390-0B84-1A69DA1E10F1}"/>
              </a:ext>
            </a:extLst>
          </p:cNvPr>
          <p:cNvSpPr>
            <a:spLocks noGrp="1"/>
          </p:cNvSpPr>
          <p:nvPr>
            <p:ph type="title"/>
          </p:nvPr>
        </p:nvSpPr>
        <p:spPr/>
        <p:txBody>
          <a:bodyPr/>
          <a:lstStyle/>
          <a:p>
            <a:r>
              <a:rPr lang="en-US" dirty="0"/>
              <a:t>Easy Video Communications</a:t>
            </a:r>
          </a:p>
        </p:txBody>
      </p:sp>
      <p:sp>
        <p:nvSpPr>
          <p:cNvPr id="3" name="Subtitle 2">
            <a:extLst>
              <a:ext uri="{FF2B5EF4-FFF2-40B4-BE49-F238E27FC236}">
                <a16:creationId xmlns:a16="http://schemas.microsoft.com/office/drawing/2014/main" id="{A56121A1-9CC4-0742-CF00-6D6B49A1092D}"/>
              </a:ext>
            </a:extLst>
          </p:cNvPr>
          <p:cNvSpPr>
            <a:spLocks noGrp="1"/>
          </p:cNvSpPr>
          <p:nvPr>
            <p:ph type="subTitle" idx="1"/>
          </p:nvPr>
        </p:nvSpPr>
        <p:spPr/>
        <p:txBody>
          <a:bodyPr/>
          <a:lstStyle/>
          <a:p>
            <a:r>
              <a:rPr lang="en-US" dirty="0"/>
              <a:t>Meet your teams and customers instantly and securely, from anywhere</a:t>
            </a:r>
          </a:p>
        </p:txBody>
      </p:sp>
      <p:sp>
        <p:nvSpPr>
          <p:cNvPr id="7" name="Rectangle: Top Corners Rounded 6">
            <a:extLst>
              <a:ext uri="{FF2B5EF4-FFF2-40B4-BE49-F238E27FC236}">
                <a16:creationId xmlns:a16="http://schemas.microsoft.com/office/drawing/2014/main" id="{EFDD70D8-0193-871C-EC3C-65EA35A3880C}"/>
              </a:ext>
            </a:extLst>
          </p:cNvPr>
          <p:cNvSpPr/>
          <p:nvPr/>
        </p:nvSpPr>
        <p:spPr>
          <a:xfrm rot="5400000">
            <a:off x="8625921" y="1044030"/>
            <a:ext cx="342000" cy="3792957"/>
          </a:xfrm>
          <a:prstGeom prst="round2SameRect">
            <a:avLst>
              <a:gd name="adj1" fmla="val 50000"/>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cxnSp>
        <p:nvCxnSpPr>
          <p:cNvPr id="8" name="Straight Connector 7">
            <a:extLst>
              <a:ext uri="{FF2B5EF4-FFF2-40B4-BE49-F238E27FC236}">
                <a16:creationId xmlns:a16="http://schemas.microsoft.com/office/drawing/2014/main" id="{2D115AF4-817E-C078-CFAD-1D1E41608A1B}"/>
              </a:ext>
            </a:extLst>
          </p:cNvPr>
          <p:cNvCxnSpPr>
            <a:cxnSpLocks/>
          </p:cNvCxnSpPr>
          <p:nvPr/>
        </p:nvCxnSpPr>
        <p:spPr>
          <a:xfrm>
            <a:off x="6900443" y="2764428"/>
            <a:ext cx="0" cy="3420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Rectangle: Top Corners Rounded 8">
            <a:extLst>
              <a:ext uri="{FF2B5EF4-FFF2-40B4-BE49-F238E27FC236}">
                <a16:creationId xmlns:a16="http://schemas.microsoft.com/office/drawing/2014/main" id="{DE268186-59DC-F4DD-8B02-42860C6E811E}"/>
              </a:ext>
            </a:extLst>
          </p:cNvPr>
          <p:cNvSpPr/>
          <p:nvPr/>
        </p:nvSpPr>
        <p:spPr>
          <a:xfrm rot="5400000">
            <a:off x="7627700" y="3538247"/>
            <a:ext cx="342000" cy="1796517"/>
          </a:xfrm>
          <a:prstGeom prst="round2SameRect">
            <a:avLst>
              <a:gd name="adj1" fmla="val 50000"/>
              <a:gd name="adj2"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cxnSp>
        <p:nvCxnSpPr>
          <p:cNvPr id="10" name="Straight Connector 9">
            <a:extLst>
              <a:ext uri="{FF2B5EF4-FFF2-40B4-BE49-F238E27FC236}">
                <a16:creationId xmlns:a16="http://schemas.microsoft.com/office/drawing/2014/main" id="{8802DF53-CB0A-D4E6-9CE8-AEA24E96A8E2}"/>
              </a:ext>
            </a:extLst>
          </p:cNvPr>
          <p:cNvCxnSpPr>
            <a:cxnSpLocks/>
          </p:cNvCxnSpPr>
          <p:nvPr/>
        </p:nvCxnSpPr>
        <p:spPr>
          <a:xfrm>
            <a:off x="6900442" y="4260425"/>
            <a:ext cx="0" cy="3420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B2AB2590-4D01-CE36-4CC2-EEB99DA6B5DA}"/>
              </a:ext>
            </a:extLst>
          </p:cNvPr>
          <p:cNvSpPr>
            <a:spLocks noGrp="1"/>
          </p:cNvSpPr>
          <p:nvPr>
            <p:ph type="body" sz="quarter" idx="11"/>
          </p:nvPr>
        </p:nvSpPr>
        <p:spPr>
          <a:xfrm>
            <a:off x="7011144" y="2749188"/>
            <a:ext cx="4196051" cy="2964901"/>
          </a:xfrm>
        </p:spPr>
        <p:txBody>
          <a:bodyPr/>
          <a:lstStyle/>
          <a:p>
            <a:pPr marL="0" indent="0">
              <a:spcBef>
                <a:spcPts val="1500"/>
              </a:spcBef>
              <a:buNone/>
            </a:pPr>
            <a:r>
              <a:rPr lang="en-US" b="1" dirty="0"/>
              <a:t>Integrated Web Video Conferencing</a:t>
            </a:r>
          </a:p>
          <a:p>
            <a:pPr marL="0" indent="0">
              <a:buNone/>
            </a:pPr>
            <a:r>
              <a:rPr lang="en-US" dirty="0"/>
              <a:t>Start instantly with HD audio and video, screen sharing, in-meeting chat, and complete meeting controls.</a:t>
            </a:r>
          </a:p>
          <a:p>
            <a:pPr marL="0" indent="0">
              <a:spcBef>
                <a:spcPts val="2000"/>
              </a:spcBef>
              <a:buNone/>
            </a:pPr>
            <a:r>
              <a:rPr lang="en-US" b="1" dirty="0"/>
              <a:t>1:</a:t>
            </a:r>
            <a:r>
              <a:rPr lang="en-US" altLang="zh-CN" b="1" dirty="0"/>
              <a:t>1 Video Calls</a:t>
            </a:r>
          </a:p>
          <a:p>
            <a:pPr marL="0" indent="0">
              <a:buNone/>
            </a:pPr>
            <a:r>
              <a:rPr lang="en-US" dirty="0"/>
              <a:t>Initial a new or switch an audio call to video call with a single tap, right from your mobile (iOS &amp; Android) or web browsers.</a:t>
            </a:r>
          </a:p>
        </p:txBody>
      </p:sp>
      <p:pic>
        <p:nvPicPr>
          <p:cNvPr id="11" name="Picture 10" descr="A person waving his hand&#10;&#10;Description automatically generated">
            <a:extLst>
              <a:ext uri="{FF2B5EF4-FFF2-40B4-BE49-F238E27FC236}">
                <a16:creationId xmlns:a16="http://schemas.microsoft.com/office/drawing/2014/main" id="{FCA5EEB7-0EF9-2503-0916-0DBB7125D106}"/>
              </a:ext>
            </a:extLst>
          </p:cNvPr>
          <p:cNvPicPr>
            <a:picLocks noChangeAspect="1"/>
          </p:cNvPicPr>
          <p:nvPr/>
        </p:nvPicPr>
        <p:blipFill>
          <a:blip r:embed="rId2"/>
          <a:stretch>
            <a:fillRect/>
          </a:stretch>
        </p:blipFill>
        <p:spPr>
          <a:xfrm>
            <a:off x="623887" y="2236713"/>
            <a:ext cx="5488306" cy="4047423"/>
          </a:xfrm>
          <a:prstGeom prst="rect">
            <a:avLst/>
          </a:prstGeom>
        </p:spPr>
      </p:pic>
    </p:spTree>
    <p:extLst>
      <p:ext uri="{BB962C8B-B14F-4D97-AF65-F5344CB8AC3E}">
        <p14:creationId xmlns:p14="http://schemas.microsoft.com/office/powerpoint/2010/main" val="2886225174"/>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E6CB5-D2CB-36FD-B7B8-487CFE87063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E6783A1-C7B9-E495-081A-85C667A6A18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68666" y="3767906"/>
            <a:ext cx="3095204" cy="1916614"/>
          </a:xfrm>
          <a:prstGeom prst="roundRect">
            <a:avLst>
              <a:gd name="adj" fmla="val 3554"/>
            </a:avLst>
          </a:prstGeom>
          <a:solidFill>
            <a:schemeClr val="bg1"/>
          </a:solidFill>
          <a:ln w="38100">
            <a:solidFill>
              <a:srgbClr val="F5F7FA"/>
            </a:solidFill>
          </a:ln>
          <a:effectLst/>
        </p:spPr>
      </p:pic>
      <p:sp>
        <p:nvSpPr>
          <p:cNvPr id="2" name="Title 1">
            <a:extLst>
              <a:ext uri="{FF2B5EF4-FFF2-40B4-BE49-F238E27FC236}">
                <a16:creationId xmlns:a16="http://schemas.microsoft.com/office/drawing/2014/main" id="{AC5F6CF8-AD35-1A46-AA9E-9A1519DA9601}"/>
              </a:ext>
            </a:extLst>
          </p:cNvPr>
          <p:cNvSpPr>
            <a:spLocks noGrp="1"/>
          </p:cNvSpPr>
          <p:nvPr>
            <p:ph type="title"/>
          </p:nvPr>
        </p:nvSpPr>
        <p:spPr>
          <a:xfrm>
            <a:off x="618067" y="909530"/>
            <a:ext cx="3809999" cy="1150180"/>
          </a:xfrm>
        </p:spPr>
        <p:txBody>
          <a:bodyPr/>
          <a:lstStyle/>
          <a:p>
            <a:r>
              <a:rPr lang="en-US" altLang="zh-CN" dirty="0"/>
              <a:t>Built in</a:t>
            </a:r>
            <a:r>
              <a:rPr lang="en-US" dirty="0"/>
              <a:t> Call Center Solution</a:t>
            </a:r>
          </a:p>
        </p:txBody>
      </p:sp>
      <p:sp>
        <p:nvSpPr>
          <p:cNvPr id="4" name="Subtitle 3">
            <a:extLst>
              <a:ext uri="{FF2B5EF4-FFF2-40B4-BE49-F238E27FC236}">
                <a16:creationId xmlns:a16="http://schemas.microsoft.com/office/drawing/2014/main" id="{414A87DD-15C4-609F-9B5F-19C804C9E8D7}"/>
              </a:ext>
            </a:extLst>
          </p:cNvPr>
          <p:cNvSpPr>
            <a:spLocks noGrp="1"/>
          </p:cNvSpPr>
          <p:nvPr>
            <p:ph type="subTitle" idx="1"/>
          </p:nvPr>
        </p:nvSpPr>
        <p:spPr>
          <a:xfrm>
            <a:off x="623888" y="2192133"/>
            <a:ext cx="3134218" cy="1265442"/>
          </a:xfrm>
        </p:spPr>
        <p:txBody>
          <a:bodyPr/>
          <a:lstStyle/>
          <a:p>
            <a:pPr>
              <a:lnSpc>
                <a:spcPct val="120000"/>
              </a:lnSpc>
            </a:pPr>
            <a:r>
              <a:rPr lang="en-US" sz="1400" dirty="0"/>
              <a:t>Deliver exceptional customer services with all the agent and supervisor tools that drive faster call resolution and boost agent productivity</a:t>
            </a:r>
          </a:p>
        </p:txBody>
      </p:sp>
      <p:sp>
        <p:nvSpPr>
          <p:cNvPr id="6" name="Text Placeholder 5">
            <a:extLst>
              <a:ext uri="{FF2B5EF4-FFF2-40B4-BE49-F238E27FC236}">
                <a16:creationId xmlns:a16="http://schemas.microsoft.com/office/drawing/2014/main" id="{440C5E46-AC5A-8C6D-8821-12841DE9B4D9}"/>
              </a:ext>
            </a:extLst>
          </p:cNvPr>
          <p:cNvSpPr>
            <a:spLocks noGrp="1"/>
          </p:cNvSpPr>
          <p:nvPr>
            <p:ph type="body" sz="quarter" idx="10"/>
          </p:nvPr>
        </p:nvSpPr>
        <p:spPr>
          <a:xfrm>
            <a:off x="8530261" y="1160463"/>
            <a:ext cx="2993073" cy="4778324"/>
          </a:xfrm>
        </p:spPr>
        <p:txBody>
          <a:bodyPr/>
          <a:lstStyle/>
          <a:p>
            <a:pPr marL="0" indent="0">
              <a:spcBef>
                <a:spcPts val="800"/>
              </a:spcBef>
              <a:buNone/>
            </a:pPr>
            <a:r>
              <a:rPr lang="en-US" altLang="zh-CN" sz="1800" b="1" dirty="0"/>
              <a:t>Benefits</a:t>
            </a:r>
            <a:endParaRPr lang="en-US" sz="1800" b="1" dirty="0"/>
          </a:p>
          <a:p>
            <a:pPr>
              <a:spcBef>
                <a:spcPts val="800"/>
              </a:spcBef>
            </a:pPr>
            <a:r>
              <a:rPr lang="en-US" dirty="0"/>
              <a:t>Allow agents to work anywhere</a:t>
            </a:r>
          </a:p>
          <a:p>
            <a:pPr>
              <a:spcBef>
                <a:spcPts val="800"/>
              </a:spcBef>
            </a:pPr>
            <a:r>
              <a:rPr lang="en-US" dirty="0"/>
              <a:t>Handle volume &amp; resolve swiftly</a:t>
            </a:r>
          </a:p>
          <a:p>
            <a:pPr>
              <a:spcBef>
                <a:spcPts val="800"/>
              </a:spcBef>
            </a:pPr>
            <a:r>
              <a:rPr lang="en-US" dirty="0"/>
              <a:t>Empowered agents and managers</a:t>
            </a:r>
          </a:p>
          <a:p>
            <a:pPr>
              <a:spcBef>
                <a:spcPts val="800"/>
              </a:spcBef>
            </a:pPr>
            <a:r>
              <a:rPr lang="en-US" dirty="0"/>
              <a:t>Additional omnichannel support</a:t>
            </a:r>
          </a:p>
          <a:p>
            <a:pPr>
              <a:spcBef>
                <a:spcPts val="800"/>
              </a:spcBef>
            </a:pPr>
            <a:r>
              <a:rPr lang="en-US" dirty="0"/>
              <a:t>Reduce IT dependency</a:t>
            </a:r>
          </a:p>
          <a:p>
            <a:pPr>
              <a:spcBef>
                <a:spcPts val="800"/>
              </a:spcBef>
            </a:pPr>
            <a:r>
              <a:rPr lang="en-US" dirty="0"/>
              <a:t>Compliant with data privacy and security standards: GDPR, PCI, ISO 27001, etc.</a:t>
            </a:r>
          </a:p>
        </p:txBody>
      </p:sp>
      <p:pic>
        <p:nvPicPr>
          <p:cNvPr id="9" name="Picture Placeholder 8" descr="A person wearing headphones and using a computer&#10;&#10;Description automatically generated">
            <a:extLst>
              <a:ext uri="{FF2B5EF4-FFF2-40B4-BE49-F238E27FC236}">
                <a16:creationId xmlns:a16="http://schemas.microsoft.com/office/drawing/2014/main" id="{D8E922BC-09C8-C3AF-6455-FB2AAB5BA22E}"/>
              </a:ext>
            </a:extLst>
          </p:cNvPr>
          <p:cNvPicPr>
            <a:picLocks noGrp="1" noChangeAspect="1"/>
          </p:cNvPicPr>
          <p:nvPr>
            <p:ph type="pic" sz="quarter" idx="11"/>
          </p:nvPr>
        </p:nvPicPr>
        <p:blipFill rotWithShape="1">
          <a:blip r:embed="rId4" cstate="screen">
            <a:extLst>
              <a:ext uri="{28A0092B-C50C-407E-A947-70E740481C1C}">
                <a14:useLocalDpi xmlns:a14="http://schemas.microsoft.com/office/drawing/2010/main"/>
              </a:ext>
            </a:extLst>
          </a:blip>
          <a:srcRect/>
          <a:stretch/>
        </p:blipFill>
        <p:spPr>
          <a:xfrm flipH="1">
            <a:off x="4514278" y="632447"/>
            <a:ext cx="3558598" cy="5593101"/>
          </a:xfrm>
        </p:spPr>
      </p:pic>
      <p:pic>
        <p:nvPicPr>
          <p:cNvPr id="11" name="Picture 10" descr="A person wearing headphones and using a computer&#10;&#10;Description automatically generated">
            <a:extLst>
              <a:ext uri="{FF2B5EF4-FFF2-40B4-BE49-F238E27FC236}">
                <a16:creationId xmlns:a16="http://schemas.microsoft.com/office/drawing/2014/main" id="{F87C0CB2-073B-B767-A739-58EF31E5BC61}"/>
              </a:ext>
            </a:extLst>
          </p:cNvPr>
          <p:cNvPicPr>
            <a:picLocks noChangeAspect="1"/>
          </p:cNvPicPr>
          <p:nvPr/>
        </p:nvPicPr>
        <p:blipFill rotWithShape="1">
          <a:blip r:embed="rId5" cstate="screen">
            <a:alphaModFix/>
            <a:extLst>
              <a:ext uri="{28A0092B-C50C-407E-A947-70E740481C1C}">
                <a14:useLocalDpi xmlns:a14="http://schemas.microsoft.com/office/drawing/2010/main"/>
              </a:ext>
            </a:extLst>
          </a:blip>
          <a:srcRect/>
          <a:stretch/>
        </p:blipFill>
        <p:spPr>
          <a:xfrm flipH="1">
            <a:off x="2013162" y="229961"/>
            <a:ext cx="6059713" cy="5995587"/>
          </a:xfrm>
          <a:prstGeom prst="roundRect">
            <a:avLst>
              <a:gd name="adj" fmla="val 6996"/>
            </a:avLst>
          </a:prstGeom>
        </p:spPr>
      </p:pic>
    </p:spTree>
    <p:extLst>
      <p:ext uri="{BB962C8B-B14F-4D97-AF65-F5344CB8AC3E}">
        <p14:creationId xmlns:p14="http://schemas.microsoft.com/office/powerpoint/2010/main" val="1858107024"/>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2911"/>
            <a:chOff x="0" y="0"/>
            <a:chExt cx="10260330" cy="6840220"/>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7488796" y="1890306"/>
              <a:ext cx="1659889" cy="39370"/>
            </a:xfrm>
            <a:custGeom>
              <a:avLst/>
              <a:gdLst/>
              <a:ahLst/>
              <a:cxnLst/>
              <a:rect l="l" t="t" r="r" b="b"/>
              <a:pathLst>
                <a:path w="1659890"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1265383" y="1957548"/>
            <a:ext cx="9711948" cy="1176244"/>
          </a:xfrm>
          <a:prstGeom prst="rect">
            <a:avLst/>
          </a:prstGeom>
        </p:spPr>
        <p:txBody>
          <a:bodyPr vert="horz" wrap="square" lIns="0" tIns="12724" rIns="0" bIns="0" rtlCol="0">
            <a:spAutoFit/>
          </a:bodyPr>
          <a:lstStyle/>
          <a:p>
            <a:pPr marL="12724" algn="r">
              <a:spcBef>
                <a:spcPts val="100"/>
              </a:spcBef>
            </a:pPr>
            <a:r>
              <a:rPr lang="en-IN" sz="6000" dirty="0"/>
              <a:t>Yeastar PBX</a:t>
            </a:r>
            <a:br>
              <a:rPr lang="en-IN" sz="6000" dirty="0"/>
            </a:br>
            <a:r>
              <a:rPr lang="en-IN" sz="2400" dirty="0"/>
              <a:t>(Telephony)</a:t>
            </a:r>
            <a:endParaRPr sz="6000" spc="376" dirty="0">
              <a:latin typeface="Roboto Medium" pitchFamily="2" charset="0"/>
              <a:ea typeface="Roboto Medium" pitchFamily="2"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362865"/>
            <a:ext cx="1956918" cy="606645"/>
          </a:xfrm>
          <a:prstGeom prst="rect">
            <a:avLst/>
          </a:prstGeom>
        </p:spPr>
      </p:pic>
    </p:spTree>
    <p:extLst>
      <p:ext uri="{BB962C8B-B14F-4D97-AF65-F5344CB8AC3E}">
        <p14:creationId xmlns:p14="http://schemas.microsoft.com/office/powerpoint/2010/main" val="2408599728"/>
      </p:ext>
    </p:extLst>
  </p:cSld>
  <p:clrMapOvr>
    <a:masterClrMapping/>
  </p:clrMapOvr>
  <p:transition spd="med">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Single Corner Rounded 15">
            <a:extLst>
              <a:ext uri="{FF2B5EF4-FFF2-40B4-BE49-F238E27FC236}">
                <a16:creationId xmlns:a16="http://schemas.microsoft.com/office/drawing/2014/main" id="{1107EEE9-8172-1EC1-D9A6-BC653F6B3E30}"/>
              </a:ext>
            </a:extLst>
          </p:cNvPr>
          <p:cNvSpPr/>
          <p:nvPr/>
        </p:nvSpPr>
        <p:spPr>
          <a:xfrm flipH="1">
            <a:off x="5043635" y="2312989"/>
            <a:ext cx="7148363" cy="4545011"/>
          </a:xfrm>
          <a:prstGeom prst="round1Rect">
            <a:avLst>
              <a:gd name="adj" fmla="val 622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 name="Title 1">
            <a:extLst>
              <a:ext uri="{FF2B5EF4-FFF2-40B4-BE49-F238E27FC236}">
                <a16:creationId xmlns:a16="http://schemas.microsoft.com/office/drawing/2014/main" id="{52846F17-D096-A605-5C77-41CD61765F5D}"/>
              </a:ext>
            </a:extLst>
          </p:cNvPr>
          <p:cNvSpPr>
            <a:spLocks noGrp="1"/>
          </p:cNvSpPr>
          <p:nvPr>
            <p:ph type="title"/>
          </p:nvPr>
        </p:nvSpPr>
        <p:spPr/>
        <p:txBody>
          <a:bodyPr/>
          <a:lstStyle/>
          <a:p>
            <a:r>
              <a:rPr lang="en-US" altLang="zh-CN" dirty="0"/>
              <a:t>Operational Queue Panel</a:t>
            </a:r>
            <a:endParaRPr lang="en-US" dirty="0"/>
          </a:p>
        </p:txBody>
      </p:sp>
      <p:sp>
        <p:nvSpPr>
          <p:cNvPr id="3" name="Subtitle 2">
            <a:extLst>
              <a:ext uri="{FF2B5EF4-FFF2-40B4-BE49-F238E27FC236}">
                <a16:creationId xmlns:a16="http://schemas.microsoft.com/office/drawing/2014/main" id="{5DEEA209-2CFA-51DD-5EB4-0A29F450F349}"/>
              </a:ext>
            </a:extLst>
          </p:cNvPr>
          <p:cNvSpPr>
            <a:spLocks noGrp="1"/>
          </p:cNvSpPr>
          <p:nvPr>
            <p:ph type="subTitle" idx="1"/>
          </p:nvPr>
        </p:nvSpPr>
        <p:spPr/>
        <p:txBody>
          <a:bodyPr/>
          <a:lstStyle/>
          <a:p>
            <a:r>
              <a:rPr lang="en-US" dirty="0"/>
              <a:t>Handle your daily call center operations efficiently through a single interface</a:t>
            </a:r>
          </a:p>
        </p:txBody>
      </p:sp>
      <p:sp>
        <p:nvSpPr>
          <p:cNvPr id="5" name="Text Placeholder 4">
            <a:extLst>
              <a:ext uri="{FF2B5EF4-FFF2-40B4-BE49-F238E27FC236}">
                <a16:creationId xmlns:a16="http://schemas.microsoft.com/office/drawing/2014/main" id="{11F42CDE-0D40-6046-0177-8CE4A8E212B7}"/>
              </a:ext>
            </a:extLst>
          </p:cNvPr>
          <p:cNvSpPr>
            <a:spLocks noGrp="1"/>
          </p:cNvSpPr>
          <p:nvPr>
            <p:ph type="body" sz="quarter" idx="11"/>
          </p:nvPr>
        </p:nvSpPr>
        <p:spPr>
          <a:xfrm>
            <a:off x="613016" y="2488671"/>
            <a:ext cx="4151489" cy="3878257"/>
          </a:xfrm>
        </p:spPr>
        <p:txBody>
          <a:bodyPr/>
          <a:lstStyle/>
          <a:p>
            <a:r>
              <a:rPr lang="en-US" dirty="0"/>
              <a:t>Manage agent status: login/out, pause/</a:t>
            </a:r>
            <a:r>
              <a:rPr lang="en-US" dirty="0" err="1"/>
              <a:t>unpause</a:t>
            </a:r>
            <a:endParaRPr lang="en-US" dirty="0"/>
          </a:p>
          <a:p>
            <a:r>
              <a:rPr lang="en-US" dirty="0"/>
              <a:t>Handle queued calls: drag-and-drop distribute &amp; transfer</a:t>
            </a:r>
          </a:p>
          <a:p>
            <a:r>
              <a:rPr lang="en-US" dirty="0"/>
              <a:t>Live agent coaching: click to listen-in, whisper, barge-in monitor</a:t>
            </a:r>
          </a:p>
          <a:p>
            <a:r>
              <a:rPr lang="en-US" dirty="0"/>
              <a:t>Track &amp; label missed call processing results</a:t>
            </a:r>
          </a:p>
          <a:p>
            <a:r>
              <a:rPr lang="en-US" dirty="0"/>
              <a:t>Display real-time active/waiting queued call list</a:t>
            </a:r>
          </a:p>
          <a:p>
            <a:r>
              <a:rPr lang="en-US" dirty="0"/>
              <a:t>Display Real-time queue performance metrics at individual, group or aggregated level</a:t>
            </a:r>
          </a:p>
        </p:txBody>
      </p:sp>
      <p:pic>
        <p:nvPicPr>
          <p:cNvPr id="13" name="Picture Placeholder 12" descr="A screenshot of a computer&#10;&#10;AI-generated content may be incorrect.">
            <a:extLst>
              <a:ext uri="{FF2B5EF4-FFF2-40B4-BE49-F238E27FC236}">
                <a16:creationId xmlns:a16="http://schemas.microsoft.com/office/drawing/2014/main" id="{EC5FC355-ECE3-FD4B-DDB5-BDDC09F45023}"/>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a:fillRect/>
          </a:stretch>
        </p:blipFill>
        <p:spPr>
          <a:xfrm>
            <a:off x="5172075" y="2203450"/>
            <a:ext cx="7019925" cy="4654550"/>
          </a:xfrm>
        </p:spPr>
      </p:pic>
    </p:spTree>
    <p:extLst>
      <p:ext uri="{BB962C8B-B14F-4D97-AF65-F5344CB8AC3E}">
        <p14:creationId xmlns:p14="http://schemas.microsoft.com/office/powerpoint/2010/main" val="1680754043"/>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 name="Table 36">
            <a:extLst>
              <a:ext uri="{FF2B5EF4-FFF2-40B4-BE49-F238E27FC236}">
                <a16:creationId xmlns:a16="http://schemas.microsoft.com/office/drawing/2014/main" id="{F76E9E12-1752-364F-56CD-13D07645C970}"/>
              </a:ext>
            </a:extLst>
          </p:cNvPr>
          <p:cNvGraphicFramePr>
            <a:graphicFrameLocks noGrp="1"/>
          </p:cNvGraphicFramePr>
          <p:nvPr/>
        </p:nvGraphicFramePr>
        <p:xfrm>
          <a:off x="623887" y="2405064"/>
          <a:ext cx="4035986" cy="3938586"/>
        </p:xfrm>
        <a:graphic>
          <a:graphicData uri="http://schemas.openxmlformats.org/drawingml/2006/table">
            <a:tbl>
              <a:tblPr firstRow="1" bandRow="1">
                <a:tableStyleId>{5C22544A-7EE6-4342-B048-85BDC9FD1C3A}</a:tableStyleId>
              </a:tblPr>
              <a:tblGrid>
                <a:gridCol w="4035986">
                  <a:extLst>
                    <a:ext uri="{9D8B030D-6E8A-4147-A177-3AD203B41FA5}">
                      <a16:colId xmlns:a16="http://schemas.microsoft.com/office/drawing/2014/main" val="3951225319"/>
                    </a:ext>
                  </a:extLst>
                </a:gridCol>
              </a:tblGrid>
              <a:tr h="846136">
                <a:tc>
                  <a:txBody>
                    <a:bodyPr/>
                    <a:lstStyle/>
                    <a:p>
                      <a:endParaRPr lang="en-US" dirty="0"/>
                    </a:p>
                  </a:txBody>
                  <a:tcPr>
                    <a:lnL w="12700" cmpd="sng">
                      <a:noFill/>
                    </a:lnL>
                    <a:lnR w="12700" cmpd="sng">
                      <a:noFill/>
                    </a:lnR>
                    <a:lnT w="6350" cap="flat" cmpd="sng" algn="ctr">
                      <a:solidFill>
                        <a:srgbClr val="B6BAC3"/>
                      </a:solidFill>
                      <a:prstDash val="solid"/>
                      <a:round/>
                      <a:headEnd type="none" w="med" len="med"/>
                      <a:tailEnd type="none" w="med" len="med"/>
                    </a:lnT>
                    <a:lnB w="6350" cap="flat" cmpd="sng" algn="ctr">
                      <a:solidFill>
                        <a:srgbClr val="B6BAC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8217847"/>
                  </a:ext>
                </a:extLst>
              </a:tr>
              <a:tr h="838200">
                <a:tc>
                  <a:txBody>
                    <a:bodyPr/>
                    <a:lstStyle/>
                    <a:p>
                      <a:endParaRPr lang="en-US" dirty="0"/>
                    </a:p>
                  </a:txBody>
                  <a:tcPr>
                    <a:lnL w="12700" cmpd="sng">
                      <a:noFill/>
                    </a:lnL>
                    <a:lnR w="12700" cmpd="sng">
                      <a:noFill/>
                    </a:lnR>
                    <a:lnT w="6350" cap="flat" cmpd="sng" algn="ctr">
                      <a:solidFill>
                        <a:srgbClr val="B6BAC3"/>
                      </a:solidFill>
                      <a:prstDash val="solid"/>
                      <a:round/>
                      <a:headEnd type="none" w="med" len="med"/>
                      <a:tailEnd type="none" w="med" len="med"/>
                    </a:lnT>
                    <a:lnB w="6350" cap="flat" cmpd="sng" algn="ctr">
                      <a:solidFill>
                        <a:srgbClr val="B6BAC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92419101"/>
                  </a:ext>
                </a:extLst>
              </a:tr>
              <a:tr h="838200">
                <a:tc>
                  <a:txBody>
                    <a:bodyPr/>
                    <a:lstStyle/>
                    <a:p>
                      <a:endParaRPr lang="en-US" dirty="0"/>
                    </a:p>
                  </a:txBody>
                  <a:tcPr>
                    <a:lnL w="12700" cmpd="sng">
                      <a:noFill/>
                    </a:lnL>
                    <a:lnR w="12700" cmpd="sng">
                      <a:noFill/>
                    </a:lnR>
                    <a:lnT w="6350" cap="flat" cmpd="sng" algn="ctr">
                      <a:solidFill>
                        <a:srgbClr val="B6BAC3"/>
                      </a:solidFill>
                      <a:prstDash val="solid"/>
                      <a:round/>
                      <a:headEnd type="none" w="med" len="med"/>
                      <a:tailEnd type="none" w="med" len="med"/>
                    </a:lnT>
                    <a:lnB w="6350" cap="flat" cmpd="sng" algn="ctr">
                      <a:solidFill>
                        <a:srgbClr val="B6BAC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12739450"/>
                  </a:ext>
                </a:extLst>
              </a:tr>
              <a:tr h="787400">
                <a:tc>
                  <a:txBody>
                    <a:bodyPr/>
                    <a:lstStyle/>
                    <a:p>
                      <a:endParaRPr lang="en-US" dirty="0"/>
                    </a:p>
                  </a:txBody>
                  <a:tcPr>
                    <a:lnL w="12700" cmpd="sng">
                      <a:noFill/>
                    </a:lnL>
                    <a:lnR w="12700" cmpd="sng">
                      <a:noFill/>
                    </a:lnR>
                    <a:lnT w="6350" cap="flat" cmpd="sng" algn="ctr">
                      <a:solidFill>
                        <a:srgbClr val="B6BAC3"/>
                      </a:solidFill>
                      <a:prstDash val="solid"/>
                      <a:round/>
                      <a:headEnd type="none" w="med" len="med"/>
                      <a:tailEnd type="none" w="med" len="med"/>
                    </a:lnT>
                    <a:lnB w="6350" cap="flat" cmpd="sng" algn="ctr">
                      <a:solidFill>
                        <a:srgbClr val="B6BAC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74766298"/>
                  </a:ext>
                </a:extLst>
              </a:tr>
              <a:tr h="628650">
                <a:tc>
                  <a:txBody>
                    <a:bodyPr/>
                    <a:lstStyle/>
                    <a:p>
                      <a:endParaRPr lang="en-US" dirty="0"/>
                    </a:p>
                  </a:txBody>
                  <a:tcPr>
                    <a:lnL w="12700" cmpd="sng">
                      <a:noFill/>
                    </a:lnL>
                    <a:lnR w="12700" cmpd="sng">
                      <a:noFill/>
                    </a:lnR>
                    <a:lnT w="6350" cap="flat" cmpd="sng" algn="ctr">
                      <a:solidFill>
                        <a:srgbClr val="B6BAC3"/>
                      </a:solidFill>
                      <a:prstDash val="solid"/>
                      <a:round/>
                      <a:headEnd type="none" w="med" len="med"/>
                      <a:tailEnd type="none" w="med" len="med"/>
                    </a:lnT>
                    <a:lnB w="6350" cap="flat" cmpd="sng" algn="ctr">
                      <a:solidFill>
                        <a:srgbClr val="B6BAC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988872"/>
                  </a:ext>
                </a:extLst>
              </a:tr>
            </a:tbl>
          </a:graphicData>
        </a:graphic>
      </p:graphicFrame>
      <p:sp>
        <p:nvSpPr>
          <p:cNvPr id="16" name="Rectangle: Single Corner Rounded 15">
            <a:extLst>
              <a:ext uri="{FF2B5EF4-FFF2-40B4-BE49-F238E27FC236}">
                <a16:creationId xmlns:a16="http://schemas.microsoft.com/office/drawing/2014/main" id="{1107EEE9-8172-1EC1-D9A6-BC653F6B3E30}"/>
              </a:ext>
            </a:extLst>
          </p:cNvPr>
          <p:cNvSpPr/>
          <p:nvPr/>
        </p:nvSpPr>
        <p:spPr>
          <a:xfrm flipH="1">
            <a:off x="4985885" y="2488671"/>
            <a:ext cx="7206111" cy="4369329"/>
          </a:xfrm>
          <a:prstGeom prst="round1Rect">
            <a:avLst>
              <a:gd name="adj" fmla="val 622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 name="Title 1">
            <a:extLst>
              <a:ext uri="{FF2B5EF4-FFF2-40B4-BE49-F238E27FC236}">
                <a16:creationId xmlns:a16="http://schemas.microsoft.com/office/drawing/2014/main" id="{52846F17-D096-A605-5C77-41CD61765F5D}"/>
              </a:ext>
            </a:extLst>
          </p:cNvPr>
          <p:cNvSpPr>
            <a:spLocks noGrp="1"/>
          </p:cNvSpPr>
          <p:nvPr>
            <p:ph type="title"/>
          </p:nvPr>
        </p:nvSpPr>
        <p:spPr/>
        <p:txBody>
          <a:bodyPr/>
          <a:lstStyle/>
          <a:p>
            <a:r>
              <a:rPr lang="en-US" dirty="0"/>
              <a:t>W</a:t>
            </a:r>
            <a:r>
              <a:rPr lang="en-US" altLang="zh-CN" dirty="0"/>
              <a:t>allboard</a:t>
            </a:r>
            <a:endParaRPr lang="en-US" dirty="0"/>
          </a:p>
        </p:txBody>
      </p:sp>
      <p:sp>
        <p:nvSpPr>
          <p:cNvPr id="3" name="Subtitle 2">
            <a:extLst>
              <a:ext uri="{FF2B5EF4-FFF2-40B4-BE49-F238E27FC236}">
                <a16:creationId xmlns:a16="http://schemas.microsoft.com/office/drawing/2014/main" id="{5DEEA209-2CFA-51DD-5EB4-0A29F450F349}"/>
              </a:ext>
            </a:extLst>
          </p:cNvPr>
          <p:cNvSpPr>
            <a:spLocks noGrp="1"/>
          </p:cNvSpPr>
          <p:nvPr>
            <p:ph type="subTitle" idx="1"/>
          </p:nvPr>
        </p:nvSpPr>
        <p:spPr/>
        <p:txBody>
          <a:bodyPr/>
          <a:lstStyle/>
          <a:p>
            <a:r>
              <a:rPr lang="en-US" dirty="0"/>
              <a:t>Allow your manager and agents see call stats &amp; KPI performance at a glance anytime</a:t>
            </a:r>
          </a:p>
        </p:txBody>
      </p:sp>
      <p:sp>
        <p:nvSpPr>
          <p:cNvPr id="5" name="Text Placeholder 4">
            <a:extLst>
              <a:ext uri="{FF2B5EF4-FFF2-40B4-BE49-F238E27FC236}">
                <a16:creationId xmlns:a16="http://schemas.microsoft.com/office/drawing/2014/main" id="{11F42CDE-0D40-6046-0177-8CE4A8E212B7}"/>
              </a:ext>
            </a:extLst>
          </p:cNvPr>
          <p:cNvSpPr>
            <a:spLocks noGrp="1"/>
          </p:cNvSpPr>
          <p:nvPr>
            <p:ph type="body" sz="quarter" idx="11"/>
          </p:nvPr>
        </p:nvSpPr>
        <p:spPr>
          <a:xfrm>
            <a:off x="613017" y="2488671"/>
            <a:ext cx="4035986" cy="3878257"/>
          </a:xfrm>
        </p:spPr>
        <p:txBody>
          <a:bodyPr/>
          <a:lstStyle/>
          <a:p>
            <a:pPr>
              <a:spcBef>
                <a:spcPts val="2000"/>
              </a:spcBef>
            </a:pPr>
            <a:r>
              <a:rPr lang="en-US" dirty="0"/>
              <a:t>Track real-time stats of one or multiple queues</a:t>
            </a:r>
          </a:p>
          <a:p>
            <a:pPr>
              <a:spcBef>
                <a:spcPts val="2000"/>
              </a:spcBef>
            </a:pPr>
            <a:r>
              <a:rPr lang="en-US" altLang="zh-CN" dirty="0"/>
              <a:t>17 key performance metrics including SLA, Missed Rate, Waiting Call Number, etc.</a:t>
            </a:r>
          </a:p>
          <a:p>
            <a:pPr>
              <a:spcBef>
                <a:spcPts val="2000"/>
              </a:spcBef>
            </a:pPr>
            <a:r>
              <a:rPr lang="en-US" dirty="0"/>
              <a:t>Two customizable styles of view: widget-based view &amp; list view</a:t>
            </a:r>
          </a:p>
          <a:p>
            <a:pPr>
              <a:spcBef>
                <a:spcPts val="2000"/>
              </a:spcBef>
            </a:pPr>
            <a:r>
              <a:rPr lang="en-US" dirty="0"/>
              <a:t>Automatic notification on reaching SLA threshold</a:t>
            </a:r>
          </a:p>
          <a:p>
            <a:pPr>
              <a:spcBef>
                <a:spcPts val="2000"/>
              </a:spcBef>
            </a:pPr>
            <a:r>
              <a:rPr lang="en-US"/>
              <a:t>Easily spot </a:t>
            </a:r>
            <a:r>
              <a:rPr lang="en-US" dirty="0"/>
              <a:t>the emerging trend at a glance</a:t>
            </a:r>
          </a:p>
        </p:txBody>
      </p:sp>
      <p:pic>
        <p:nvPicPr>
          <p:cNvPr id="12" name="Picture Placeholder 11" descr="A screenshot of a computer&#10;&#10;Description automatically generated">
            <a:extLst>
              <a:ext uri="{FF2B5EF4-FFF2-40B4-BE49-F238E27FC236}">
                <a16:creationId xmlns:a16="http://schemas.microsoft.com/office/drawing/2014/main" id="{C8CBC5CA-8791-4B6A-5CE0-A5DE538EEA44}"/>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a:xfrm>
            <a:off x="5051425" y="2397125"/>
            <a:ext cx="7140575" cy="4460875"/>
          </a:xfrm>
        </p:spPr>
      </p:pic>
    </p:spTree>
    <p:extLst>
      <p:ext uri="{BB962C8B-B14F-4D97-AF65-F5344CB8AC3E}">
        <p14:creationId xmlns:p14="http://schemas.microsoft.com/office/powerpoint/2010/main" val="583622560"/>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C9A2E-C8E6-E470-0404-728C1B705C42}"/>
            </a:ext>
          </a:extLst>
        </p:cNvPr>
        <p:cNvGrpSpPr/>
        <p:nvPr/>
      </p:nvGrpSpPr>
      <p:grpSpPr>
        <a:xfrm>
          <a:off x="0" y="0"/>
          <a:ext cx="0" cy="0"/>
          <a:chOff x="0" y="0"/>
          <a:chExt cx="0" cy="0"/>
        </a:xfrm>
      </p:grpSpPr>
      <p:sp>
        <p:nvSpPr>
          <p:cNvPr id="16" name="Rectangle: Single Corner Rounded 15">
            <a:extLst>
              <a:ext uri="{FF2B5EF4-FFF2-40B4-BE49-F238E27FC236}">
                <a16:creationId xmlns:a16="http://schemas.microsoft.com/office/drawing/2014/main" id="{2F6A160F-96C4-0051-134C-7A59B06FF6C6}"/>
              </a:ext>
            </a:extLst>
          </p:cNvPr>
          <p:cNvSpPr/>
          <p:nvPr/>
        </p:nvSpPr>
        <p:spPr>
          <a:xfrm flipH="1">
            <a:off x="5197641" y="2488671"/>
            <a:ext cx="6651057" cy="4369329"/>
          </a:xfrm>
          <a:prstGeom prst="round1Rect">
            <a:avLst>
              <a:gd name="adj" fmla="val 622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 name="Title 1">
            <a:extLst>
              <a:ext uri="{FF2B5EF4-FFF2-40B4-BE49-F238E27FC236}">
                <a16:creationId xmlns:a16="http://schemas.microsoft.com/office/drawing/2014/main" id="{30344095-4965-29E7-07CD-C46C869BD1F1}"/>
              </a:ext>
            </a:extLst>
          </p:cNvPr>
          <p:cNvSpPr>
            <a:spLocks noGrp="1"/>
          </p:cNvSpPr>
          <p:nvPr>
            <p:ph type="title"/>
          </p:nvPr>
        </p:nvSpPr>
        <p:spPr/>
        <p:txBody>
          <a:bodyPr/>
          <a:lstStyle/>
          <a:p>
            <a:r>
              <a:rPr lang="en-US" dirty="0"/>
              <a:t>Outbound Call Center Solution</a:t>
            </a:r>
          </a:p>
        </p:txBody>
      </p:sp>
      <p:sp>
        <p:nvSpPr>
          <p:cNvPr id="3" name="Subtitle 2">
            <a:extLst>
              <a:ext uri="{FF2B5EF4-FFF2-40B4-BE49-F238E27FC236}">
                <a16:creationId xmlns:a16="http://schemas.microsoft.com/office/drawing/2014/main" id="{6DB95073-0BC5-866B-7068-45AFBF229429}"/>
              </a:ext>
            </a:extLst>
          </p:cNvPr>
          <p:cNvSpPr>
            <a:spLocks noGrp="1"/>
          </p:cNvSpPr>
          <p:nvPr>
            <p:ph type="subTitle" idx="1"/>
          </p:nvPr>
        </p:nvSpPr>
        <p:spPr>
          <a:xfrm>
            <a:off x="623887" y="1466317"/>
            <a:ext cx="10944225" cy="404663"/>
          </a:xfrm>
        </p:spPr>
        <p:txBody>
          <a:bodyPr/>
          <a:lstStyle/>
          <a:p>
            <a:pPr>
              <a:lnSpc>
                <a:spcPct val="110000"/>
              </a:lnSpc>
            </a:pPr>
            <a:r>
              <a:rPr lang="en-US" altLang="zh-CN" sz="1700" dirty="0"/>
              <a:t>S</a:t>
            </a:r>
            <a:r>
              <a:rPr lang="en-US" sz="1700" dirty="0"/>
              <a:t>upercharge your proactive outreach efforts with advanced dialing automation and easy campaign management.</a:t>
            </a:r>
          </a:p>
        </p:txBody>
      </p:sp>
      <p:sp>
        <p:nvSpPr>
          <p:cNvPr id="5" name="Text Placeholder 4">
            <a:extLst>
              <a:ext uri="{FF2B5EF4-FFF2-40B4-BE49-F238E27FC236}">
                <a16:creationId xmlns:a16="http://schemas.microsoft.com/office/drawing/2014/main" id="{08A482D5-E3CB-9F91-77C2-7C89BEA42ADB}"/>
              </a:ext>
            </a:extLst>
          </p:cNvPr>
          <p:cNvSpPr>
            <a:spLocks noGrp="1"/>
          </p:cNvSpPr>
          <p:nvPr>
            <p:ph type="body" sz="quarter" idx="11"/>
          </p:nvPr>
        </p:nvSpPr>
        <p:spPr>
          <a:xfrm>
            <a:off x="613017" y="3429000"/>
            <a:ext cx="4035986" cy="2937928"/>
          </a:xfrm>
        </p:spPr>
        <p:txBody>
          <a:bodyPr/>
          <a:lstStyle/>
          <a:p>
            <a:pPr>
              <a:spcBef>
                <a:spcPts val="1000"/>
              </a:spcBef>
            </a:pPr>
            <a:r>
              <a:rPr lang="en-US" dirty="0"/>
              <a:t>Auto Dialers (Progressive Dialer, Power Dialer, Agentless Dialer)</a:t>
            </a:r>
          </a:p>
          <a:p>
            <a:pPr>
              <a:spcBef>
                <a:spcPts val="1000"/>
              </a:spcBef>
            </a:pPr>
            <a:r>
              <a:rPr lang="en-US" dirty="0"/>
              <a:t>Outbound Campaign Management</a:t>
            </a:r>
          </a:p>
          <a:p>
            <a:pPr>
              <a:spcBef>
                <a:spcPts val="1000"/>
              </a:spcBef>
            </a:pPr>
            <a:r>
              <a:rPr lang="en-US" dirty="0"/>
              <a:t>Campaign Wallboard</a:t>
            </a:r>
          </a:p>
          <a:p>
            <a:pPr>
              <a:spcBef>
                <a:spcPts val="1000"/>
              </a:spcBef>
            </a:pPr>
            <a:r>
              <a:rPr lang="en-US" dirty="0"/>
              <a:t>Agent-based Call Inbox  </a:t>
            </a:r>
          </a:p>
          <a:p>
            <a:pPr>
              <a:spcBef>
                <a:spcPts val="1000"/>
              </a:spcBef>
            </a:pPr>
            <a:r>
              <a:rPr lang="en-US" dirty="0"/>
              <a:t>DNC L</a:t>
            </a:r>
            <a:r>
              <a:rPr lang="en-US" altLang="zh-CN" dirty="0"/>
              <a:t>ists &amp; Attempt Control</a:t>
            </a:r>
            <a:endParaRPr lang="en-US" dirty="0"/>
          </a:p>
          <a:p>
            <a:pPr>
              <a:spcBef>
                <a:spcPts val="1000"/>
              </a:spcBef>
            </a:pPr>
            <a:r>
              <a:rPr lang="en-US" dirty="0"/>
              <a:t>And more..</a:t>
            </a:r>
          </a:p>
        </p:txBody>
      </p:sp>
      <p:pic>
        <p:nvPicPr>
          <p:cNvPr id="8" name="Picture Placeholder 7" descr="A screenshot of a chat&#10;&#10;AI-generated content may be incorrect.">
            <a:extLst>
              <a:ext uri="{FF2B5EF4-FFF2-40B4-BE49-F238E27FC236}">
                <a16:creationId xmlns:a16="http://schemas.microsoft.com/office/drawing/2014/main" id="{8EAD47FB-3378-7901-024E-842B5D36DB2E}"/>
              </a:ext>
            </a:extLst>
          </p:cNvPr>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t="-5170"/>
          <a:stretch/>
        </p:blipFill>
        <p:spPr>
          <a:xfrm>
            <a:off x="4775200" y="2175933"/>
            <a:ext cx="7416799" cy="4682069"/>
          </a:xfrm>
          <a:ln>
            <a:noFill/>
          </a:ln>
        </p:spPr>
      </p:pic>
    </p:spTree>
    <p:extLst>
      <p:ext uri="{BB962C8B-B14F-4D97-AF65-F5344CB8AC3E}">
        <p14:creationId xmlns:p14="http://schemas.microsoft.com/office/powerpoint/2010/main" val="1836757586"/>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316D1CA-8812-20F8-CFAE-5C56C258FEE2}"/>
              </a:ext>
            </a:extLst>
          </p:cNvPr>
          <p:cNvSpPr>
            <a:spLocks noGrp="1"/>
          </p:cNvSpPr>
          <p:nvPr>
            <p:ph type="title"/>
          </p:nvPr>
        </p:nvSpPr>
        <p:spPr/>
        <p:txBody>
          <a:bodyPr/>
          <a:lstStyle/>
          <a:p>
            <a:r>
              <a:rPr lang="en-US" dirty="0"/>
              <a:t>Built-in Auto Dialers</a:t>
            </a:r>
          </a:p>
        </p:txBody>
      </p:sp>
      <p:sp>
        <p:nvSpPr>
          <p:cNvPr id="8" name="Text Placeholder 7">
            <a:extLst>
              <a:ext uri="{FF2B5EF4-FFF2-40B4-BE49-F238E27FC236}">
                <a16:creationId xmlns:a16="http://schemas.microsoft.com/office/drawing/2014/main" id="{305F0923-9D98-21E5-CB90-6490E5557057}"/>
              </a:ext>
            </a:extLst>
          </p:cNvPr>
          <p:cNvSpPr>
            <a:spLocks noGrp="1"/>
          </p:cNvSpPr>
          <p:nvPr>
            <p:ph type="body" sz="half" idx="14"/>
          </p:nvPr>
        </p:nvSpPr>
        <p:spPr/>
        <p:txBody>
          <a:bodyPr/>
          <a:lstStyle/>
          <a:p>
            <a:r>
              <a:rPr lang="en-US" dirty="0"/>
              <a:t>Progressive Dialer</a:t>
            </a:r>
          </a:p>
        </p:txBody>
      </p:sp>
      <p:sp>
        <p:nvSpPr>
          <p:cNvPr id="25" name="Text Placeholder 24">
            <a:extLst>
              <a:ext uri="{FF2B5EF4-FFF2-40B4-BE49-F238E27FC236}">
                <a16:creationId xmlns:a16="http://schemas.microsoft.com/office/drawing/2014/main" id="{C316E2F8-2E54-CE26-6C6F-DAA4AA89AC61}"/>
              </a:ext>
            </a:extLst>
          </p:cNvPr>
          <p:cNvSpPr>
            <a:spLocks noGrp="1"/>
          </p:cNvSpPr>
          <p:nvPr>
            <p:ph type="body" sz="half" idx="15"/>
          </p:nvPr>
        </p:nvSpPr>
        <p:spPr/>
        <p:txBody>
          <a:bodyPr/>
          <a:lstStyle/>
          <a:p>
            <a:r>
              <a:rPr lang="en-US" sz="1600" dirty="0"/>
              <a:t>Dial one-on-one for high-quality lead-agent connections.</a:t>
            </a:r>
          </a:p>
        </p:txBody>
      </p:sp>
      <p:sp>
        <p:nvSpPr>
          <p:cNvPr id="26" name="Text Placeholder 25">
            <a:extLst>
              <a:ext uri="{FF2B5EF4-FFF2-40B4-BE49-F238E27FC236}">
                <a16:creationId xmlns:a16="http://schemas.microsoft.com/office/drawing/2014/main" id="{A60BF999-A545-6D59-667F-3CB85D9995BA}"/>
              </a:ext>
            </a:extLst>
          </p:cNvPr>
          <p:cNvSpPr>
            <a:spLocks noGrp="1"/>
          </p:cNvSpPr>
          <p:nvPr>
            <p:ph type="body" sz="half" idx="16"/>
          </p:nvPr>
        </p:nvSpPr>
        <p:spPr/>
        <p:txBody>
          <a:bodyPr/>
          <a:lstStyle/>
          <a:p>
            <a:r>
              <a:rPr lang="en-US" dirty="0"/>
              <a:t>Power Dialer</a:t>
            </a:r>
          </a:p>
        </p:txBody>
      </p:sp>
      <p:sp>
        <p:nvSpPr>
          <p:cNvPr id="27" name="Text Placeholder 26">
            <a:extLst>
              <a:ext uri="{FF2B5EF4-FFF2-40B4-BE49-F238E27FC236}">
                <a16:creationId xmlns:a16="http://schemas.microsoft.com/office/drawing/2014/main" id="{10598CC0-B393-FCBA-620C-7463914C16E1}"/>
              </a:ext>
            </a:extLst>
          </p:cNvPr>
          <p:cNvSpPr>
            <a:spLocks noGrp="1"/>
          </p:cNvSpPr>
          <p:nvPr>
            <p:ph type="body" sz="half" idx="17"/>
          </p:nvPr>
        </p:nvSpPr>
        <p:spPr/>
        <p:txBody>
          <a:bodyPr/>
          <a:lstStyle/>
          <a:p>
            <a:r>
              <a:rPr lang="en-US" sz="1600" dirty="0"/>
              <a:t>Adjust dialing rates to maximize calls and minimize drop-offs.</a:t>
            </a:r>
          </a:p>
        </p:txBody>
      </p:sp>
      <p:sp>
        <p:nvSpPr>
          <p:cNvPr id="28" name="Text Placeholder 27">
            <a:extLst>
              <a:ext uri="{FF2B5EF4-FFF2-40B4-BE49-F238E27FC236}">
                <a16:creationId xmlns:a16="http://schemas.microsoft.com/office/drawing/2014/main" id="{85C748C1-2FD1-77BC-E7C7-5AA30969C36C}"/>
              </a:ext>
            </a:extLst>
          </p:cNvPr>
          <p:cNvSpPr>
            <a:spLocks noGrp="1"/>
          </p:cNvSpPr>
          <p:nvPr>
            <p:ph type="body" sz="half" idx="18"/>
          </p:nvPr>
        </p:nvSpPr>
        <p:spPr/>
        <p:txBody>
          <a:bodyPr/>
          <a:lstStyle/>
          <a:p>
            <a:r>
              <a:rPr lang="en-US" dirty="0"/>
              <a:t>Agentless Dialer</a:t>
            </a:r>
          </a:p>
        </p:txBody>
      </p:sp>
      <p:sp>
        <p:nvSpPr>
          <p:cNvPr id="29" name="Text Placeholder 28">
            <a:extLst>
              <a:ext uri="{FF2B5EF4-FFF2-40B4-BE49-F238E27FC236}">
                <a16:creationId xmlns:a16="http://schemas.microsoft.com/office/drawing/2014/main" id="{EEFCAD32-EA89-75F3-F5EC-CC417BD833FF}"/>
              </a:ext>
            </a:extLst>
          </p:cNvPr>
          <p:cNvSpPr>
            <a:spLocks noGrp="1"/>
          </p:cNvSpPr>
          <p:nvPr>
            <p:ph type="body" sz="half" idx="19"/>
          </p:nvPr>
        </p:nvSpPr>
        <p:spPr/>
        <p:txBody>
          <a:bodyPr/>
          <a:lstStyle/>
          <a:p>
            <a:r>
              <a:rPr lang="en-US" sz="1600" dirty="0"/>
              <a:t>Deliver messages or telemarketing without live agents, enabling rapid outreach.</a:t>
            </a:r>
          </a:p>
        </p:txBody>
      </p:sp>
      <p:sp>
        <p:nvSpPr>
          <p:cNvPr id="7" name="Subtitle 6">
            <a:extLst>
              <a:ext uri="{FF2B5EF4-FFF2-40B4-BE49-F238E27FC236}">
                <a16:creationId xmlns:a16="http://schemas.microsoft.com/office/drawing/2014/main" id="{E7C38074-9075-5C80-79DA-A1E00B5EF928}"/>
              </a:ext>
            </a:extLst>
          </p:cNvPr>
          <p:cNvSpPr>
            <a:spLocks noGrp="1"/>
          </p:cNvSpPr>
          <p:nvPr>
            <p:ph type="subTitle" idx="1"/>
          </p:nvPr>
        </p:nvSpPr>
        <p:spPr/>
        <p:txBody>
          <a:bodyPr/>
          <a:lstStyle/>
          <a:p>
            <a:r>
              <a:rPr lang="en-US" sz="1700" dirty="0"/>
              <a:t>Automate calls, reduce workload, and maximize engagement with 3 auto dialer modes for your campaign needs.</a:t>
            </a:r>
          </a:p>
        </p:txBody>
      </p:sp>
      <p:pic>
        <p:nvPicPr>
          <p:cNvPr id="10" name="Picture 9" descr="A screenshot of a phone&#10;&#10;AI-generated content may be incorrect." hidden="1">
            <a:extLst>
              <a:ext uri="{FF2B5EF4-FFF2-40B4-BE49-F238E27FC236}">
                <a16:creationId xmlns:a16="http://schemas.microsoft.com/office/drawing/2014/main" id="{69F54468-3B5C-10B5-458C-2272A5A3868D}"/>
              </a:ext>
            </a:extLst>
          </p:cNvPr>
          <p:cNvPicPr>
            <a:picLocks noChangeAspect="1"/>
          </p:cNvPicPr>
          <p:nvPr/>
        </p:nvPicPr>
        <p:blipFill>
          <a:blip r:embed="rId2"/>
          <a:stretch>
            <a:fillRect/>
          </a:stretch>
        </p:blipFill>
        <p:spPr>
          <a:xfrm>
            <a:off x="-689118" y="1437885"/>
            <a:ext cx="13201960" cy="4301284"/>
          </a:xfrm>
          <a:prstGeom prst="rect">
            <a:avLst/>
          </a:prstGeom>
        </p:spPr>
      </p:pic>
      <p:pic>
        <p:nvPicPr>
          <p:cNvPr id="20" name="Picture 19" descr="A phone dialer with a blue phone and a blue button&#10;&#10;AI-generated content may be incorrect.">
            <a:extLst>
              <a:ext uri="{FF2B5EF4-FFF2-40B4-BE49-F238E27FC236}">
                <a16:creationId xmlns:a16="http://schemas.microsoft.com/office/drawing/2014/main" id="{0BF25F92-D385-73CF-E0E4-04AC41824FA5}"/>
              </a:ext>
            </a:extLst>
          </p:cNvPr>
          <p:cNvPicPr>
            <a:picLocks noChangeAspect="1"/>
          </p:cNvPicPr>
          <p:nvPr/>
        </p:nvPicPr>
        <p:blipFill>
          <a:blip r:embed="rId3"/>
          <a:stretch>
            <a:fillRect/>
          </a:stretch>
        </p:blipFill>
        <p:spPr>
          <a:xfrm>
            <a:off x="333273" y="2276475"/>
            <a:ext cx="7134282" cy="3529122"/>
          </a:xfrm>
          <a:prstGeom prst="rect">
            <a:avLst/>
          </a:prstGeom>
        </p:spPr>
      </p:pic>
      <p:sp>
        <p:nvSpPr>
          <p:cNvPr id="32" name="Oval 31">
            <a:extLst>
              <a:ext uri="{FF2B5EF4-FFF2-40B4-BE49-F238E27FC236}">
                <a16:creationId xmlns:a16="http://schemas.microsoft.com/office/drawing/2014/main" id="{472F2E40-BA37-BBF6-42D4-A78781D3AD22}"/>
              </a:ext>
            </a:extLst>
          </p:cNvPr>
          <p:cNvSpPr/>
          <p:nvPr/>
        </p:nvSpPr>
        <p:spPr>
          <a:xfrm>
            <a:off x="7526422" y="2485882"/>
            <a:ext cx="72000" cy="72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33" name="Oval 32">
            <a:extLst>
              <a:ext uri="{FF2B5EF4-FFF2-40B4-BE49-F238E27FC236}">
                <a16:creationId xmlns:a16="http://schemas.microsoft.com/office/drawing/2014/main" id="{31BDF1E2-4499-9BA5-116F-9CD048F2010C}"/>
              </a:ext>
            </a:extLst>
          </p:cNvPr>
          <p:cNvSpPr/>
          <p:nvPr/>
        </p:nvSpPr>
        <p:spPr>
          <a:xfrm>
            <a:off x="7526422" y="3914957"/>
            <a:ext cx="72000" cy="72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34" name="Oval 33">
            <a:extLst>
              <a:ext uri="{FF2B5EF4-FFF2-40B4-BE49-F238E27FC236}">
                <a16:creationId xmlns:a16="http://schemas.microsoft.com/office/drawing/2014/main" id="{43C33D17-6A0E-032D-6584-E3C911DB1B78}"/>
              </a:ext>
            </a:extLst>
          </p:cNvPr>
          <p:cNvSpPr/>
          <p:nvPr/>
        </p:nvSpPr>
        <p:spPr>
          <a:xfrm>
            <a:off x="7526422" y="5315734"/>
            <a:ext cx="72000" cy="720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Tree>
    <p:extLst>
      <p:ext uri="{BB962C8B-B14F-4D97-AF65-F5344CB8AC3E}">
        <p14:creationId xmlns:p14="http://schemas.microsoft.com/office/powerpoint/2010/main" val="4109510652"/>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99BDEC4F-5468-E3AC-6955-D2808BAC6213}"/>
              </a:ext>
            </a:extLst>
          </p:cNvPr>
          <p:cNvSpPr>
            <a:spLocks noGrp="1"/>
          </p:cNvSpPr>
          <p:nvPr>
            <p:ph type="title"/>
          </p:nvPr>
        </p:nvSpPr>
        <p:spPr/>
        <p:txBody>
          <a:bodyPr/>
          <a:lstStyle/>
          <a:p>
            <a:r>
              <a:rPr lang="en-US" dirty="0"/>
              <a:t>Real-time Outbound Campaign Wallboard</a:t>
            </a:r>
          </a:p>
        </p:txBody>
      </p:sp>
      <p:sp>
        <p:nvSpPr>
          <p:cNvPr id="15" name="Subtitle 14">
            <a:extLst>
              <a:ext uri="{FF2B5EF4-FFF2-40B4-BE49-F238E27FC236}">
                <a16:creationId xmlns:a16="http://schemas.microsoft.com/office/drawing/2014/main" id="{9C80DCDC-B3F2-A9F0-8CD9-0692AF5DBD1C}"/>
              </a:ext>
            </a:extLst>
          </p:cNvPr>
          <p:cNvSpPr>
            <a:spLocks noGrp="1"/>
          </p:cNvSpPr>
          <p:nvPr>
            <p:ph type="subTitle" idx="1"/>
          </p:nvPr>
        </p:nvSpPr>
        <p:spPr>
          <a:xfrm>
            <a:off x="623887" y="1464769"/>
            <a:ext cx="10944225" cy="404663"/>
          </a:xfrm>
        </p:spPr>
        <p:txBody>
          <a:bodyPr/>
          <a:lstStyle/>
          <a:p>
            <a:pPr>
              <a:lnSpc>
                <a:spcPct val="110000"/>
              </a:lnSpc>
            </a:pPr>
            <a:r>
              <a:rPr lang="en-US" dirty="0"/>
              <a:t>Discover up-to-the-minute outbound campaign performance metrics, detailed dialing logs, and call disposition summary — all from a single, intuitive wallboard.</a:t>
            </a:r>
          </a:p>
        </p:txBody>
      </p:sp>
      <p:pic>
        <p:nvPicPr>
          <p:cNvPr id="19" name="Picture Placeholder 18" descr="A screenshot of a computer&#10;&#10;AI-generated content may be incorrect.">
            <a:extLst>
              <a:ext uri="{FF2B5EF4-FFF2-40B4-BE49-F238E27FC236}">
                <a16:creationId xmlns:a16="http://schemas.microsoft.com/office/drawing/2014/main" id="{ACA81A20-DB9E-876E-6996-DE916926467E}"/>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p:blipFill>
        <p:spPr>
          <a:xfrm>
            <a:off x="5372987" y="2271677"/>
            <a:ext cx="6195126" cy="4072413"/>
          </a:xfrm>
        </p:spPr>
      </p:pic>
      <p:sp>
        <p:nvSpPr>
          <p:cNvPr id="17" name="Text Placeholder 16">
            <a:extLst>
              <a:ext uri="{FF2B5EF4-FFF2-40B4-BE49-F238E27FC236}">
                <a16:creationId xmlns:a16="http://schemas.microsoft.com/office/drawing/2014/main" id="{83D34091-18FD-A8EC-1213-F8BE67F29F9C}"/>
              </a:ext>
            </a:extLst>
          </p:cNvPr>
          <p:cNvSpPr>
            <a:spLocks noGrp="1"/>
          </p:cNvSpPr>
          <p:nvPr>
            <p:ph type="body" sz="quarter" idx="11"/>
          </p:nvPr>
        </p:nvSpPr>
        <p:spPr>
          <a:xfrm>
            <a:off x="623888" y="2285963"/>
            <a:ext cx="4749098" cy="4058127"/>
          </a:xfrm>
        </p:spPr>
        <p:txBody>
          <a:bodyPr/>
          <a:lstStyle/>
          <a:p>
            <a:r>
              <a:rPr lang="en-US" dirty="0"/>
              <a:t>Track outbound campaign statistics </a:t>
            </a:r>
          </a:p>
          <a:p>
            <a:r>
              <a:rPr lang="en-US" dirty="0"/>
              <a:t>Monitor live KPIs: connect rate, abandon rate, and more </a:t>
            </a:r>
          </a:p>
          <a:p>
            <a:r>
              <a:rPr lang="en-US" dirty="0"/>
              <a:t>Visualize dial results &amp; dispositions summary </a:t>
            </a:r>
          </a:p>
          <a:p>
            <a:r>
              <a:rPr lang="en-US" dirty="0"/>
              <a:t>Filter and search dialing logs in seconds </a:t>
            </a:r>
          </a:p>
          <a:p>
            <a:r>
              <a:rPr lang="en-US" dirty="0"/>
              <a:t>Track queue agents' status in one place</a:t>
            </a:r>
          </a:p>
        </p:txBody>
      </p:sp>
    </p:spTree>
    <p:extLst>
      <p:ext uri="{BB962C8B-B14F-4D97-AF65-F5344CB8AC3E}">
        <p14:creationId xmlns:p14="http://schemas.microsoft.com/office/powerpoint/2010/main" val="3175807430"/>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B278C73-883B-B724-8CEA-8065D5E23458}"/>
              </a:ext>
            </a:extLst>
          </p:cNvPr>
          <p:cNvSpPr>
            <a:spLocks noGrp="1"/>
          </p:cNvSpPr>
          <p:nvPr>
            <p:ph type="title"/>
          </p:nvPr>
        </p:nvSpPr>
        <p:spPr/>
        <p:txBody>
          <a:bodyPr/>
          <a:lstStyle/>
          <a:p>
            <a:r>
              <a:rPr lang="en-US" dirty="0"/>
              <a:t>Agent-based Call Inbox</a:t>
            </a:r>
          </a:p>
        </p:txBody>
      </p:sp>
      <p:sp>
        <p:nvSpPr>
          <p:cNvPr id="7" name="Subtitle 6">
            <a:extLst>
              <a:ext uri="{FF2B5EF4-FFF2-40B4-BE49-F238E27FC236}">
                <a16:creationId xmlns:a16="http://schemas.microsoft.com/office/drawing/2014/main" id="{C8E21993-559F-EDFA-DEB3-612F497263D6}"/>
              </a:ext>
            </a:extLst>
          </p:cNvPr>
          <p:cNvSpPr>
            <a:spLocks noGrp="1"/>
          </p:cNvSpPr>
          <p:nvPr>
            <p:ph type="subTitle" idx="1"/>
          </p:nvPr>
        </p:nvSpPr>
        <p:spPr>
          <a:xfrm>
            <a:off x="623887" y="1452695"/>
            <a:ext cx="10944225" cy="404663"/>
          </a:xfrm>
        </p:spPr>
        <p:txBody>
          <a:bodyPr/>
          <a:lstStyle/>
          <a:p>
            <a:pPr>
              <a:lnSpc>
                <a:spcPct val="110000"/>
              </a:lnSpc>
            </a:pPr>
            <a:r>
              <a:rPr lang="en-US" dirty="0"/>
              <a:t>Streamline operations with a unified operation hub for agents, combining complete view of all assigned campaign calls, contact details, and related operations in one place.</a:t>
            </a:r>
          </a:p>
        </p:txBody>
      </p:sp>
      <p:pic>
        <p:nvPicPr>
          <p:cNvPr id="11" name="Picture Placeholder 10" descr="A screenshot of a chat&#10;&#10;AI-generated content may be incorrect.">
            <a:extLst>
              <a:ext uri="{FF2B5EF4-FFF2-40B4-BE49-F238E27FC236}">
                <a16:creationId xmlns:a16="http://schemas.microsoft.com/office/drawing/2014/main" id="{CE10B8F6-EC7B-EDB3-4493-A21B3294E8D4}"/>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a:stretch/>
        </p:blipFill>
        <p:spPr>
          <a:xfrm>
            <a:off x="623888" y="2276475"/>
            <a:ext cx="6195126" cy="3949076"/>
          </a:xfrm>
        </p:spPr>
      </p:pic>
      <p:sp>
        <p:nvSpPr>
          <p:cNvPr id="9" name="Text Placeholder 8">
            <a:extLst>
              <a:ext uri="{FF2B5EF4-FFF2-40B4-BE49-F238E27FC236}">
                <a16:creationId xmlns:a16="http://schemas.microsoft.com/office/drawing/2014/main" id="{1ECB26B5-9863-91AF-7A18-401DF15A5BA0}"/>
              </a:ext>
            </a:extLst>
          </p:cNvPr>
          <p:cNvSpPr>
            <a:spLocks noGrp="1"/>
          </p:cNvSpPr>
          <p:nvPr>
            <p:ph type="body" sz="quarter" idx="11"/>
          </p:nvPr>
        </p:nvSpPr>
        <p:spPr>
          <a:xfrm>
            <a:off x="6819014" y="2276475"/>
            <a:ext cx="4749098" cy="3934790"/>
          </a:xfrm>
        </p:spPr>
        <p:txBody>
          <a:bodyPr lIns="360000" tIns="540000" rIns="360000"/>
          <a:lstStyle/>
          <a:p>
            <a:pPr>
              <a:lnSpc>
                <a:spcPct val="120000"/>
              </a:lnSpc>
              <a:spcBef>
                <a:spcPts val="1500"/>
              </a:spcBef>
              <a:buClr>
                <a:schemeClr val="accent1"/>
              </a:buClr>
            </a:pPr>
            <a:r>
              <a:rPr lang="en-US" dirty="0"/>
              <a:t>View real-time active/waiting calls </a:t>
            </a:r>
          </a:p>
          <a:p>
            <a:pPr>
              <a:lnSpc>
                <a:spcPct val="120000"/>
              </a:lnSpc>
              <a:spcBef>
                <a:spcPts val="1500"/>
              </a:spcBef>
              <a:buClr>
                <a:schemeClr val="accent1"/>
              </a:buClr>
            </a:pPr>
            <a:r>
              <a:rPr lang="en-US" dirty="0"/>
              <a:t>Answer, hang up, or manage assigned calls </a:t>
            </a:r>
          </a:p>
          <a:p>
            <a:pPr>
              <a:lnSpc>
                <a:spcPct val="120000"/>
              </a:lnSpc>
              <a:spcBef>
                <a:spcPts val="1500"/>
              </a:spcBef>
              <a:buClr>
                <a:schemeClr val="accent1"/>
              </a:buClr>
            </a:pPr>
            <a:r>
              <a:rPr lang="en-US" dirty="0"/>
              <a:t>Access detailed customer information </a:t>
            </a:r>
          </a:p>
          <a:p>
            <a:pPr>
              <a:lnSpc>
                <a:spcPct val="120000"/>
              </a:lnSpc>
              <a:spcBef>
                <a:spcPts val="1500"/>
              </a:spcBef>
              <a:buClr>
                <a:schemeClr val="accent1"/>
              </a:buClr>
            </a:pPr>
            <a:r>
              <a:rPr lang="en-US" dirty="0"/>
              <a:t>Label call outcomes and add remarks </a:t>
            </a:r>
          </a:p>
          <a:p>
            <a:pPr>
              <a:lnSpc>
                <a:spcPct val="120000"/>
              </a:lnSpc>
              <a:spcBef>
                <a:spcPts val="1500"/>
              </a:spcBef>
              <a:buClr>
                <a:schemeClr val="accent1"/>
              </a:buClr>
            </a:pPr>
            <a:r>
              <a:rPr lang="en-US" dirty="0"/>
              <a:t>Schedule an automatic callback</a:t>
            </a:r>
          </a:p>
        </p:txBody>
      </p:sp>
    </p:spTree>
    <p:extLst>
      <p:ext uri="{BB962C8B-B14F-4D97-AF65-F5344CB8AC3E}">
        <p14:creationId xmlns:p14="http://schemas.microsoft.com/office/powerpoint/2010/main" val="20113105"/>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5BB26-B743-A10B-AD9E-8EE885377CC7}"/>
            </a:ext>
          </a:extLst>
        </p:cNvPr>
        <p:cNvGrpSpPr/>
        <p:nvPr/>
      </p:nvGrpSpPr>
      <p:grpSpPr>
        <a:xfrm>
          <a:off x="0" y="0"/>
          <a:ext cx="0" cy="0"/>
          <a:chOff x="0" y="0"/>
          <a:chExt cx="0" cy="0"/>
        </a:xfrm>
      </p:grpSpPr>
      <p:sp>
        <p:nvSpPr>
          <p:cNvPr id="5" name="Rectangle: Single Corner Rounded 4">
            <a:extLst>
              <a:ext uri="{FF2B5EF4-FFF2-40B4-BE49-F238E27FC236}">
                <a16:creationId xmlns:a16="http://schemas.microsoft.com/office/drawing/2014/main" id="{197EB51C-38A2-9B63-30A5-AF2D770211F0}"/>
              </a:ext>
            </a:extLst>
          </p:cNvPr>
          <p:cNvSpPr/>
          <p:nvPr/>
        </p:nvSpPr>
        <p:spPr>
          <a:xfrm flipH="1">
            <a:off x="5513831" y="2488671"/>
            <a:ext cx="6678166" cy="4369329"/>
          </a:xfrm>
          <a:prstGeom prst="round1Rect">
            <a:avLst>
              <a:gd name="adj" fmla="val 622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 name="Title 1">
            <a:extLst>
              <a:ext uri="{FF2B5EF4-FFF2-40B4-BE49-F238E27FC236}">
                <a16:creationId xmlns:a16="http://schemas.microsoft.com/office/drawing/2014/main" id="{569F257A-4391-3252-4105-99126E3D18B7}"/>
              </a:ext>
            </a:extLst>
          </p:cNvPr>
          <p:cNvSpPr>
            <a:spLocks noGrp="1"/>
          </p:cNvSpPr>
          <p:nvPr>
            <p:ph type="title"/>
          </p:nvPr>
        </p:nvSpPr>
        <p:spPr/>
        <p:txBody>
          <a:bodyPr/>
          <a:lstStyle/>
          <a:p>
            <a:r>
              <a:rPr lang="en-US"/>
              <a:t>Omnichannel Messaging</a:t>
            </a:r>
            <a:endParaRPr lang="en-US" dirty="0"/>
          </a:p>
        </p:txBody>
      </p:sp>
      <p:sp>
        <p:nvSpPr>
          <p:cNvPr id="4" name="Subtitle 3">
            <a:extLst>
              <a:ext uri="{FF2B5EF4-FFF2-40B4-BE49-F238E27FC236}">
                <a16:creationId xmlns:a16="http://schemas.microsoft.com/office/drawing/2014/main" id="{EA89D61E-CC8B-2344-E817-24F976712247}"/>
              </a:ext>
            </a:extLst>
          </p:cNvPr>
          <p:cNvSpPr>
            <a:spLocks noGrp="1"/>
          </p:cNvSpPr>
          <p:nvPr>
            <p:ph type="subTitle" idx="1"/>
          </p:nvPr>
        </p:nvSpPr>
        <p:spPr>
          <a:xfrm>
            <a:off x="623887" y="1490170"/>
            <a:ext cx="10944225" cy="602748"/>
          </a:xfrm>
        </p:spPr>
        <p:txBody>
          <a:bodyPr/>
          <a:lstStyle/>
          <a:p>
            <a:pPr>
              <a:lnSpc>
                <a:spcPct val="110000"/>
              </a:lnSpc>
            </a:pPr>
            <a:r>
              <a:rPr lang="en-US" sz="1600" dirty="0"/>
              <a:t>Process all inbound inquiries in one place and drive outbound growth</a:t>
            </a:r>
          </a:p>
        </p:txBody>
      </p:sp>
      <p:pic>
        <p:nvPicPr>
          <p:cNvPr id="18" name="Picture Placeholder 12" descr="A screenshot of a chat&#10;&#10;Description automatically generated">
            <a:extLst>
              <a:ext uri="{FF2B5EF4-FFF2-40B4-BE49-F238E27FC236}">
                <a16:creationId xmlns:a16="http://schemas.microsoft.com/office/drawing/2014/main" id="{E5997A02-9A7B-C973-3827-47EE7E0D3657}"/>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592719" y="2397662"/>
            <a:ext cx="6599279" cy="4460339"/>
          </a:xfrm>
          <a:custGeom>
            <a:avLst/>
            <a:gdLst>
              <a:gd name="connsiteX0" fmla="*/ 212134 w 6599279"/>
              <a:gd name="connsiteY0" fmla="*/ 0 h 4460339"/>
              <a:gd name="connsiteX1" fmla="*/ 6599279 w 6599279"/>
              <a:gd name="connsiteY1" fmla="*/ 0 h 4460339"/>
              <a:gd name="connsiteX2" fmla="*/ 6599279 w 6599279"/>
              <a:gd name="connsiteY2" fmla="*/ 4460339 h 4460339"/>
              <a:gd name="connsiteX3" fmla="*/ 0 w 6599279"/>
              <a:gd name="connsiteY3" fmla="*/ 4460339 h 4460339"/>
              <a:gd name="connsiteX4" fmla="*/ 0 w 6599279"/>
              <a:gd name="connsiteY4" fmla="*/ 212134 h 4460339"/>
              <a:gd name="connsiteX5" fmla="*/ 212134 w 6599279"/>
              <a:gd name="connsiteY5" fmla="*/ 0 h 4460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599279" h="4460339">
                <a:moveTo>
                  <a:pt x="212134" y="0"/>
                </a:moveTo>
                <a:lnTo>
                  <a:pt x="6599279" y="0"/>
                </a:lnTo>
                <a:lnTo>
                  <a:pt x="6599279" y="4460339"/>
                </a:lnTo>
                <a:lnTo>
                  <a:pt x="0" y="4460339"/>
                </a:lnTo>
                <a:lnTo>
                  <a:pt x="0" y="212134"/>
                </a:lnTo>
                <a:cubicBezTo>
                  <a:pt x="0" y="94976"/>
                  <a:pt x="94976" y="0"/>
                  <a:pt x="212134" y="0"/>
                </a:cubicBezTo>
                <a:close/>
              </a:path>
            </a:pathLst>
          </a:custGeom>
          <a:ln w="12700">
            <a:solidFill>
              <a:srgbClr val="E7E8EB"/>
            </a:solidFill>
          </a:ln>
        </p:spPr>
      </p:pic>
      <p:pic>
        <p:nvPicPr>
          <p:cNvPr id="9" name="Picture 8" descr="A screenshot of a chat&#10;&#10;Description automatically generated">
            <a:extLst>
              <a:ext uri="{FF2B5EF4-FFF2-40B4-BE49-F238E27FC236}">
                <a16:creationId xmlns:a16="http://schemas.microsoft.com/office/drawing/2014/main" id="{4241BDE2-D440-6A5A-DDE2-C546FBA10E8A}"/>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6091243" y="2620939"/>
            <a:ext cx="6100754" cy="4237062"/>
          </a:xfrm>
          <a:prstGeom prst="rect">
            <a:avLst/>
          </a:prstGeom>
        </p:spPr>
      </p:pic>
      <p:grpSp>
        <p:nvGrpSpPr>
          <p:cNvPr id="13" name="Group 12">
            <a:extLst>
              <a:ext uri="{FF2B5EF4-FFF2-40B4-BE49-F238E27FC236}">
                <a16:creationId xmlns:a16="http://schemas.microsoft.com/office/drawing/2014/main" id="{0D7B69D8-0611-E404-AA07-7C6C71A16C03}"/>
              </a:ext>
            </a:extLst>
          </p:cNvPr>
          <p:cNvGrpSpPr/>
          <p:nvPr/>
        </p:nvGrpSpPr>
        <p:grpSpPr>
          <a:xfrm>
            <a:off x="8994142" y="2135882"/>
            <a:ext cx="2980178" cy="581018"/>
            <a:chOff x="8462434" y="2115821"/>
            <a:chExt cx="3386754" cy="660284"/>
          </a:xfrm>
        </p:grpSpPr>
        <p:sp>
          <p:nvSpPr>
            <p:cNvPr id="12" name="Rectangle: Rounded Corners 11">
              <a:extLst>
                <a:ext uri="{FF2B5EF4-FFF2-40B4-BE49-F238E27FC236}">
                  <a16:creationId xmlns:a16="http://schemas.microsoft.com/office/drawing/2014/main" id="{6297CDD9-514B-39F0-8DB0-20F6B935B1B3}"/>
                </a:ext>
              </a:extLst>
            </p:cNvPr>
            <p:cNvSpPr/>
            <p:nvPr/>
          </p:nvSpPr>
          <p:spPr>
            <a:xfrm>
              <a:off x="8462434" y="2115821"/>
              <a:ext cx="3353679" cy="660284"/>
            </a:xfrm>
            <a:prstGeom prst="roundRect">
              <a:avLst>
                <a:gd name="adj" fmla="val 50000"/>
              </a:avLst>
            </a:prstGeom>
            <a:solidFill>
              <a:schemeClr val="bg1"/>
            </a:solidFill>
            <a:ln w="12700">
              <a:solidFill>
                <a:srgbClr val="E7E8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11" name="Picture 10" descr="A black screen with white text&#10;&#10;Description automatically generated">
              <a:extLst>
                <a:ext uri="{FF2B5EF4-FFF2-40B4-BE49-F238E27FC236}">
                  <a16:creationId xmlns:a16="http://schemas.microsoft.com/office/drawing/2014/main" id="{408B4EA7-5747-0903-8CE6-F9CFCCEB8F5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462434" y="2153860"/>
              <a:ext cx="3386754" cy="578227"/>
            </a:xfrm>
            <a:prstGeom prst="rect">
              <a:avLst/>
            </a:prstGeom>
          </p:spPr>
        </p:pic>
      </p:grpSp>
      <p:sp>
        <p:nvSpPr>
          <p:cNvPr id="25" name="Rectangle: Rounded Corners 23">
            <a:extLst>
              <a:ext uri="{FF2B5EF4-FFF2-40B4-BE49-F238E27FC236}">
                <a16:creationId xmlns:a16="http://schemas.microsoft.com/office/drawing/2014/main" id="{5C0F135E-3248-5E02-7CB3-157D4B9C575D}"/>
              </a:ext>
            </a:extLst>
          </p:cNvPr>
          <p:cNvSpPr/>
          <p:nvPr/>
        </p:nvSpPr>
        <p:spPr>
          <a:xfrm>
            <a:off x="10484231" y="2620939"/>
            <a:ext cx="388557" cy="349993"/>
          </a:xfrm>
          <a:custGeom>
            <a:avLst/>
            <a:gdLst>
              <a:gd name="connsiteX0" fmla="*/ 0 w 1451249"/>
              <a:gd name="connsiteY0" fmla="*/ 177228 h 1063348"/>
              <a:gd name="connsiteX1" fmla="*/ 177228 w 1451249"/>
              <a:gd name="connsiteY1" fmla="*/ 0 h 1063348"/>
              <a:gd name="connsiteX2" fmla="*/ 1274021 w 1451249"/>
              <a:gd name="connsiteY2" fmla="*/ 0 h 1063348"/>
              <a:gd name="connsiteX3" fmla="*/ 1451249 w 1451249"/>
              <a:gd name="connsiteY3" fmla="*/ 177228 h 1063348"/>
              <a:gd name="connsiteX4" fmla="*/ 1451249 w 1451249"/>
              <a:gd name="connsiteY4" fmla="*/ 886120 h 1063348"/>
              <a:gd name="connsiteX5" fmla="*/ 1274021 w 1451249"/>
              <a:gd name="connsiteY5" fmla="*/ 1063348 h 1063348"/>
              <a:gd name="connsiteX6" fmla="*/ 177228 w 1451249"/>
              <a:gd name="connsiteY6" fmla="*/ 1063348 h 1063348"/>
              <a:gd name="connsiteX7" fmla="*/ 0 w 1451249"/>
              <a:gd name="connsiteY7" fmla="*/ 886120 h 1063348"/>
              <a:gd name="connsiteX8" fmla="*/ 0 w 1451249"/>
              <a:gd name="connsiteY8" fmla="*/ 177228 h 1063348"/>
              <a:gd name="connsiteX0" fmla="*/ 177228 w 1451249"/>
              <a:gd name="connsiteY0" fmla="*/ 0 h 1063348"/>
              <a:gd name="connsiteX1" fmla="*/ 1274021 w 1451249"/>
              <a:gd name="connsiteY1" fmla="*/ 0 h 1063348"/>
              <a:gd name="connsiteX2" fmla="*/ 1451249 w 1451249"/>
              <a:gd name="connsiteY2" fmla="*/ 177228 h 1063348"/>
              <a:gd name="connsiteX3" fmla="*/ 1451249 w 1451249"/>
              <a:gd name="connsiteY3" fmla="*/ 886120 h 1063348"/>
              <a:gd name="connsiteX4" fmla="*/ 1274021 w 1451249"/>
              <a:gd name="connsiteY4" fmla="*/ 1063348 h 1063348"/>
              <a:gd name="connsiteX5" fmla="*/ 177228 w 1451249"/>
              <a:gd name="connsiteY5" fmla="*/ 1063348 h 1063348"/>
              <a:gd name="connsiteX6" fmla="*/ 0 w 1451249"/>
              <a:gd name="connsiteY6" fmla="*/ 886120 h 1063348"/>
              <a:gd name="connsiteX7" fmla="*/ 0 w 1451249"/>
              <a:gd name="connsiteY7" fmla="*/ 177228 h 1063348"/>
              <a:gd name="connsiteX8" fmla="*/ 268668 w 1451249"/>
              <a:gd name="connsiteY8" fmla="*/ 91440 h 1063348"/>
              <a:gd name="connsiteX0" fmla="*/ 177228 w 1451249"/>
              <a:gd name="connsiteY0" fmla="*/ 0 h 1063348"/>
              <a:gd name="connsiteX1" fmla="*/ 1274021 w 1451249"/>
              <a:gd name="connsiteY1" fmla="*/ 0 h 1063348"/>
              <a:gd name="connsiteX2" fmla="*/ 1451249 w 1451249"/>
              <a:gd name="connsiteY2" fmla="*/ 177228 h 1063348"/>
              <a:gd name="connsiteX3" fmla="*/ 1451249 w 1451249"/>
              <a:gd name="connsiteY3" fmla="*/ 886120 h 1063348"/>
              <a:gd name="connsiteX4" fmla="*/ 1274021 w 1451249"/>
              <a:gd name="connsiteY4" fmla="*/ 1063348 h 1063348"/>
              <a:gd name="connsiteX5" fmla="*/ 177228 w 1451249"/>
              <a:gd name="connsiteY5" fmla="*/ 1063348 h 1063348"/>
              <a:gd name="connsiteX6" fmla="*/ 0 w 1451249"/>
              <a:gd name="connsiteY6" fmla="*/ 886120 h 1063348"/>
              <a:gd name="connsiteX7" fmla="*/ 0 w 1451249"/>
              <a:gd name="connsiteY7" fmla="*/ 177228 h 1063348"/>
              <a:gd name="connsiteX0" fmla="*/ 178815 w 1452836"/>
              <a:gd name="connsiteY0" fmla="*/ 0 h 1063348"/>
              <a:gd name="connsiteX1" fmla="*/ 1275608 w 1452836"/>
              <a:gd name="connsiteY1" fmla="*/ 0 h 1063348"/>
              <a:gd name="connsiteX2" fmla="*/ 1452836 w 1452836"/>
              <a:gd name="connsiteY2" fmla="*/ 177228 h 1063348"/>
              <a:gd name="connsiteX3" fmla="*/ 1452836 w 1452836"/>
              <a:gd name="connsiteY3" fmla="*/ 886120 h 1063348"/>
              <a:gd name="connsiteX4" fmla="*/ 1275608 w 1452836"/>
              <a:gd name="connsiteY4" fmla="*/ 1063348 h 1063348"/>
              <a:gd name="connsiteX5" fmla="*/ 178815 w 1452836"/>
              <a:gd name="connsiteY5" fmla="*/ 1063348 h 1063348"/>
              <a:gd name="connsiteX6" fmla="*/ 1587 w 1452836"/>
              <a:gd name="connsiteY6" fmla="*/ 886120 h 1063348"/>
              <a:gd name="connsiteX7" fmla="*/ 0 w 1452836"/>
              <a:gd name="connsiteY7" fmla="*/ 641073 h 1063348"/>
              <a:gd name="connsiteX8" fmla="*/ 1587 w 1452836"/>
              <a:gd name="connsiteY8" fmla="*/ 177228 h 1063348"/>
              <a:gd name="connsiteX0" fmla="*/ 178815 w 1452836"/>
              <a:gd name="connsiteY0" fmla="*/ 0 h 1063348"/>
              <a:gd name="connsiteX1" fmla="*/ 1275608 w 1452836"/>
              <a:gd name="connsiteY1" fmla="*/ 0 h 1063348"/>
              <a:gd name="connsiteX2" fmla="*/ 1452836 w 1452836"/>
              <a:gd name="connsiteY2" fmla="*/ 177228 h 1063348"/>
              <a:gd name="connsiteX3" fmla="*/ 1452836 w 1452836"/>
              <a:gd name="connsiteY3" fmla="*/ 886120 h 1063348"/>
              <a:gd name="connsiteX4" fmla="*/ 1275608 w 1452836"/>
              <a:gd name="connsiteY4" fmla="*/ 1063348 h 1063348"/>
              <a:gd name="connsiteX5" fmla="*/ 178815 w 1452836"/>
              <a:gd name="connsiteY5" fmla="*/ 1063348 h 1063348"/>
              <a:gd name="connsiteX6" fmla="*/ 1587 w 1452836"/>
              <a:gd name="connsiteY6" fmla="*/ 886120 h 1063348"/>
              <a:gd name="connsiteX7" fmla="*/ 0 w 1452836"/>
              <a:gd name="connsiteY7" fmla="*/ 641073 h 1063348"/>
              <a:gd name="connsiteX0" fmla="*/ 1275608 w 1452836"/>
              <a:gd name="connsiteY0" fmla="*/ 0 h 1063348"/>
              <a:gd name="connsiteX1" fmla="*/ 1452836 w 1452836"/>
              <a:gd name="connsiteY1" fmla="*/ 177228 h 1063348"/>
              <a:gd name="connsiteX2" fmla="*/ 1452836 w 1452836"/>
              <a:gd name="connsiteY2" fmla="*/ 886120 h 1063348"/>
              <a:gd name="connsiteX3" fmla="*/ 1275608 w 1452836"/>
              <a:gd name="connsiteY3" fmla="*/ 1063348 h 1063348"/>
              <a:gd name="connsiteX4" fmla="*/ 178815 w 1452836"/>
              <a:gd name="connsiteY4" fmla="*/ 1063348 h 1063348"/>
              <a:gd name="connsiteX5" fmla="*/ 1587 w 1452836"/>
              <a:gd name="connsiteY5" fmla="*/ 886120 h 1063348"/>
              <a:gd name="connsiteX6" fmla="*/ 0 w 1452836"/>
              <a:gd name="connsiteY6" fmla="*/ 641073 h 1063348"/>
              <a:gd name="connsiteX0" fmla="*/ 1275608 w 1452836"/>
              <a:gd name="connsiteY0" fmla="*/ 0 h 1063348"/>
              <a:gd name="connsiteX1" fmla="*/ 1452836 w 1452836"/>
              <a:gd name="connsiteY1" fmla="*/ 177228 h 1063348"/>
              <a:gd name="connsiteX2" fmla="*/ 1452836 w 1452836"/>
              <a:gd name="connsiteY2" fmla="*/ 886120 h 1063348"/>
              <a:gd name="connsiteX3" fmla="*/ 1275608 w 1452836"/>
              <a:gd name="connsiteY3" fmla="*/ 1063348 h 1063348"/>
              <a:gd name="connsiteX4" fmla="*/ 468313 w 1452836"/>
              <a:gd name="connsiteY4" fmla="*/ 1063348 h 1063348"/>
              <a:gd name="connsiteX5" fmla="*/ 178815 w 1452836"/>
              <a:gd name="connsiteY5" fmla="*/ 1063348 h 1063348"/>
              <a:gd name="connsiteX6" fmla="*/ 1587 w 1452836"/>
              <a:gd name="connsiteY6" fmla="*/ 886120 h 1063348"/>
              <a:gd name="connsiteX7" fmla="*/ 0 w 1452836"/>
              <a:gd name="connsiteY7" fmla="*/ 641073 h 1063348"/>
              <a:gd name="connsiteX0" fmla="*/ 1452836 w 1452836"/>
              <a:gd name="connsiteY0" fmla="*/ 0 h 886120"/>
              <a:gd name="connsiteX1" fmla="*/ 1452836 w 1452836"/>
              <a:gd name="connsiteY1" fmla="*/ 708892 h 886120"/>
              <a:gd name="connsiteX2" fmla="*/ 1275608 w 1452836"/>
              <a:gd name="connsiteY2" fmla="*/ 886120 h 886120"/>
              <a:gd name="connsiteX3" fmla="*/ 468313 w 1452836"/>
              <a:gd name="connsiteY3" fmla="*/ 886120 h 886120"/>
              <a:gd name="connsiteX4" fmla="*/ 178815 w 1452836"/>
              <a:gd name="connsiteY4" fmla="*/ 886120 h 886120"/>
              <a:gd name="connsiteX5" fmla="*/ 1587 w 1452836"/>
              <a:gd name="connsiteY5" fmla="*/ 708892 h 886120"/>
              <a:gd name="connsiteX6" fmla="*/ 0 w 1452836"/>
              <a:gd name="connsiteY6" fmla="*/ 463845 h 886120"/>
              <a:gd name="connsiteX0" fmla="*/ 1452836 w 1452836"/>
              <a:gd name="connsiteY0" fmla="*/ 245047 h 422275"/>
              <a:gd name="connsiteX1" fmla="*/ 1275608 w 1452836"/>
              <a:gd name="connsiteY1" fmla="*/ 422275 h 422275"/>
              <a:gd name="connsiteX2" fmla="*/ 468313 w 1452836"/>
              <a:gd name="connsiteY2" fmla="*/ 422275 h 422275"/>
              <a:gd name="connsiteX3" fmla="*/ 178815 w 1452836"/>
              <a:gd name="connsiteY3" fmla="*/ 422275 h 422275"/>
              <a:gd name="connsiteX4" fmla="*/ 1587 w 1452836"/>
              <a:gd name="connsiteY4" fmla="*/ 245047 h 422275"/>
              <a:gd name="connsiteX5" fmla="*/ 0 w 1452836"/>
              <a:gd name="connsiteY5" fmla="*/ 0 h 422275"/>
              <a:gd name="connsiteX0" fmla="*/ 1275608 w 1275608"/>
              <a:gd name="connsiteY0" fmla="*/ 422275 h 422275"/>
              <a:gd name="connsiteX1" fmla="*/ 468313 w 1275608"/>
              <a:gd name="connsiteY1" fmla="*/ 422275 h 422275"/>
              <a:gd name="connsiteX2" fmla="*/ 178815 w 1275608"/>
              <a:gd name="connsiteY2" fmla="*/ 422275 h 422275"/>
              <a:gd name="connsiteX3" fmla="*/ 1587 w 1275608"/>
              <a:gd name="connsiteY3" fmla="*/ 245047 h 422275"/>
              <a:gd name="connsiteX4" fmla="*/ 0 w 1275608"/>
              <a:gd name="connsiteY4" fmla="*/ 0 h 422275"/>
              <a:gd name="connsiteX0" fmla="*/ 468313 w 468313"/>
              <a:gd name="connsiteY0" fmla="*/ 422275 h 422275"/>
              <a:gd name="connsiteX1" fmla="*/ 178815 w 468313"/>
              <a:gd name="connsiteY1" fmla="*/ 422275 h 422275"/>
              <a:gd name="connsiteX2" fmla="*/ 1587 w 468313"/>
              <a:gd name="connsiteY2" fmla="*/ 245047 h 422275"/>
              <a:gd name="connsiteX3" fmla="*/ 0 w 468313"/>
              <a:gd name="connsiteY3" fmla="*/ 0 h 422275"/>
            </a:gdLst>
            <a:ahLst/>
            <a:cxnLst>
              <a:cxn ang="0">
                <a:pos x="connsiteX0" y="connsiteY0"/>
              </a:cxn>
              <a:cxn ang="0">
                <a:pos x="connsiteX1" y="connsiteY1"/>
              </a:cxn>
              <a:cxn ang="0">
                <a:pos x="connsiteX2" y="connsiteY2"/>
              </a:cxn>
              <a:cxn ang="0">
                <a:pos x="connsiteX3" y="connsiteY3"/>
              </a:cxn>
            </a:cxnLst>
            <a:rect l="l" t="t" r="r" b="b"/>
            <a:pathLst>
              <a:path w="468313" h="422275">
                <a:moveTo>
                  <a:pt x="468313" y="422275"/>
                </a:moveTo>
                <a:lnTo>
                  <a:pt x="178815" y="422275"/>
                </a:lnTo>
                <a:cubicBezTo>
                  <a:pt x="80935" y="422275"/>
                  <a:pt x="1587" y="342927"/>
                  <a:pt x="1587" y="245047"/>
                </a:cubicBezTo>
                <a:lnTo>
                  <a:pt x="0" y="0"/>
                </a:lnTo>
              </a:path>
            </a:pathLst>
          </a:custGeom>
          <a:noFill/>
          <a:ln cap="rnd">
            <a:solidFill>
              <a:schemeClr val="accent3"/>
            </a:solidFill>
            <a:prstDash val="dash"/>
            <a:headEnd type="oval"/>
            <a:tailEnd type="arrow" w="lg"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grpSp>
        <p:nvGrpSpPr>
          <p:cNvPr id="48" name="Group 47">
            <a:extLst>
              <a:ext uri="{FF2B5EF4-FFF2-40B4-BE49-F238E27FC236}">
                <a16:creationId xmlns:a16="http://schemas.microsoft.com/office/drawing/2014/main" id="{95E51FCF-D88E-4B7B-BFB8-612376FED839}"/>
              </a:ext>
            </a:extLst>
          </p:cNvPr>
          <p:cNvGrpSpPr/>
          <p:nvPr/>
        </p:nvGrpSpPr>
        <p:grpSpPr>
          <a:xfrm>
            <a:off x="4347821" y="4388855"/>
            <a:ext cx="1916122" cy="570171"/>
            <a:chOff x="5900728" y="-134744"/>
            <a:chExt cx="1916122" cy="570171"/>
          </a:xfrm>
        </p:grpSpPr>
        <p:sp>
          <p:nvSpPr>
            <p:cNvPr id="42" name="Rectangle: Rounded Corners 41">
              <a:extLst>
                <a:ext uri="{FF2B5EF4-FFF2-40B4-BE49-F238E27FC236}">
                  <a16:creationId xmlns:a16="http://schemas.microsoft.com/office/drawing/2014/main" id="{1EC39746-4FA9-D334-D156-EA7CE6C90E27}"/>
                </a:ext>
              </a:extLst>
            </p:cNvPr>
            <p:cNvSpPr/>
            <p:nvPr/>
          </p:nvSpPr>
          <p:spPr>
            <a:xfrm>
              <a:off x="5900728" y="-134744"/>
              <a:ext cx="1916122" cy="570171"/>
            </a:xfrm>
            <a:prstGeom prst="roundRect">
              <a:avLst>
                <a:gd name="adj" fmla="val 50000"/>
              </a:avLst>
            </a:prstGeom>
            <a:solidFill>
              <a:schemeClr val="bg1"/>
            </a:solidFill>
            <a:ln w="12700">
              <a:solidFill>
                <a:srgbClr val="E7E8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3" name="Oval 42">
              <a:extLst>
                <a:ext uri="{FF2B5EF4-FFF2-40B4-BE49-F238E27FC236}">
                  <a16:creationId xmlns:a16="http://schemas.microsoft.com/office/drawing/2014/main" id="{4180722F-D0AB-0847-B392-D2DE2D7EBB65}"/>
                </a:ext>
              </a:extLst>
            </p:cNvPr>
            <p:cNvSpPr/>
            <p:nvPr/>
          </p:nvSpPr>
          <p:spPr>
            <a:xfrm>
              <a:off x="5965018" y="-63407"/>
              <a:ext cx="443714" cy="443714"/>
            </a:xfrm>
            <a:prstGeom prst="ellipse">
              <a:avLst/>
            </a:prstGeom>
            <a:solidFill>
              <a:srgbClr val="E64B9D">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5" name="TextBox 44">
              <a:extLst>
                <a:ext uri="{FF2B5EF4-FFF2-40B4-BE49-F238E27FC236}">
                  <a16:creationId xmlns:a16="http://schemas.microsoft.com/office/drawing/2014/main" id="{D401C64F-E602-DEFA-8582-FE64528A8A66}"/>
                </a:ext>
              </a:extLst>
            </p:cNvPr>
            <p:cNvSpPr txBox="1"/>
            <p:nvPr/>
          </p:nvSpPr>
          <p:spPr>
            <a:xfrm>
              <a:off x="6425400" y="-77658"/>
              <a:ext cx="85792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303C42"/>
                  </a:solidFill>
                  <a:effectLst/>
                  <a:uLnTx/>
                  <a:uFillTx/>
                  <a:latin typeface="Arial"/>
                  <a:ea typeface="微软雅黑"/>
                  <a:cs typeface="+mn-cs"/>
                </a:rPr>
                <a:t>Facebook</a:t>
              </a:r>
              <a:endParaRPr kumimoji="0" lang="en-US" sz="1200" b="0" i="0" u="none" strike="noStrike" kern="1200" cap="none" spc="0" normalizeH="0" baseline="0" noProof="0" dirty="0">
                <a:ln>
                  <a:noFill/>
                </a:ln>
                <a:solidFill>
                  <a:srgbClr val="303C42"/>
                </a:solidFill>
                <a:effectLst/>
                <a:uLnTx/>
                <a:uFillTx/>
                <a:latin typeface="Arial"/>
                <a:ea typeface="微软雅黑"/>
                <a:cs typeface="+mn-cs"/>
              </a:endParaRPr>
            </a:p>
          </p:txBody>
        </p:sp>
        <p:cxnSp>
          <p:nvCxnSpPr>
            <p:cNvPr id="46" name="Straight Arrow Connector 45">
              <a:extLst>
                <a:ext uri="{FF2B5EF4-FFF2-40B4-BE49-F238E27FC236}">
                  <a16:creationId xmlns:a16="http://schemas.microsoft.com/office/drawing/2014/main" id="{88AFE3A4-E6FF-D5E5-7F6C-DEB5AF389492}"/>
                </a:ext>
              </a:extLst>
            </p:cNvPr>
            <p:cNvCxnSpPr/>
            <p:nvPr/>
          </p:nvCxnSpPr>
          <p:spPr>
            <a:xfrm>
              <a:off x="6500316" y="199341"/>
              <a:ext cx="1141827" cy="0"/>
            </a:xfrm>
            <a:prstGeom prst="straightConnector1">
              <a:avLst/>
            </a:prstGeom>
            <a:ln>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183563EA-7DB3-B93E-8F9F-70ED03E0B18A}"/>
                </a:ext>
              </a:extLst>
            </p:cNvPr>
            <p:cNvCxnSpPr/>
            <p:nvPr/>
          </p:nvCxnSpPr>
          <p:spPr>
            <a:xfrm>
              <a:off x="6478562" y="299145"/>
              <a:ext cx="1141827" cy="0"/>
            </a:xfrm>
            <a:prstGeom prst="straightConnector1">
              <a:avLst/>
            </a:prstGeom>
            <a:ln>
              <a:solidFill>
                <a:schemeClr val="tx1"/>
              </a:solidFill>
              <a:prstDash val="dash"/>
              <a:headEnd type="stealth"/>
              <a:tailEnd type="none"/>
            </a:ln>
          </p:spPr>
          <p:style>
            <a:lnRef idx="1">
              <a:schemeClr val="accent1"/>
            </a:lnRef>
            <a:fillRef idx="0">
              <a:schemeClr val="accent1"/>
            </a:fillRef>
            <a:effectRef idx="0">
              <a:schemeClr val="accent1"/>
            </a:effectRef>
            <a:fontRef idx="minor">
              <a:schemeClr val="tx1"/>
            </a:fontRef>
          </p:style>
        </p:cxnSp>
        <p:pic>
          <p:nvPicPr>
            <p:cNvPr id="17" name="Picture 16" descr="A logo of a chat&#10;&#10;Description automatically generated">
              <a:extLst>
                <a:ext uri="{FF2B5EF4-FFF2-40B4-BE49-F238E27FC236}">
                  <a16:creationId xmlns:a16="http://schemas.microsoft.com/office/drawing/2014/main" id="{84127556-69B6-C5B4-E95F-7E306EECCEC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952713" y="-51568"/>
              <a:ext cx="417894" cy="417894"/>
            </a:xfrm>
            <a:prstGeom prst="rect">
              <a:avLst/>
            </a:prstGeom>
          </p:spPr>
        </p:pic>
      </p:grpSp>
      <p:grpSp>
        <p:nvGrpSpPr>
          <p:cNvPr id="56" name="Group 55">
            <a:extLst>
              <a:ext uri="{FF2B5EF4-FFF2-40B4-BE49-F238E27FC236}">
                <a16:creationId xmlns:a16="http://schemas.microsoft.com/office/drawing/2014/main" id="{7AEAAE71-B8C2-AF90-2A34-B8FF0BD32398}"/>
              </a:ext>
            </a:extLst>
          </p:cNvPr>
          <p:cNvGrpSpPr/>
          <p:nvPr/>
        </p:nvGrpSpPr>
        <p:grpSpPr>
          <a:xfrm>
            <a:off x="4347821" y="5093788"/>
            <a:ext cx="1916122" cy="570171"/>
            <a:chOff x="5900728" y="570189"/>
            <a:chExt cx="1916122" cy="570171"/>
          </a:xfrm>
        </p:grpSpPr>
        <p:sp>
          <p:nvSpPr>
            <p:cNvPr id="50" name="Rectangle: Rounded Corners 49">
              <a:extLst>
                <a:ext uri="{FF2B5EF4-FFF2-40B4-BE49-F238E27FC236}">
                  <a16:creationId xmlns:a16="http://schemas.microsoft.com/office/drawing/2014/main" id="{5727860F-373F-E3B7-25F1-171C3A03C2B5}"/>
                </a:ext>
              </a:extLst>
            </p:cNvPr>
            <p:cNvSpPr/>
            <p:nvPr/>
          </p:nvSpPr>
          <p:spPr>
            <a:xfrm>
              <a:off x="5900728" y="570189"/>
              <a:ext cx="1916122" cy="570171"/>
            </a:xfrm>
            <a:prstGeom prst="roundRect">
              <a:avLst>
                <a:gd name="adj" fmla="val 50000"/>
              </a:avLst>
            </a:prstGeom>
            <a:solidFill>
              <a:schemeClr val="bg1"/>
            </a:solidFill>
            <a:ln w="12700">
              <a:solidFill>
                <a:srgbClr val="E7E8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1" name="Oval 50">
              <a:extLst>
                <a:ext uri="{FF2B5EF4-FFF2-40B4-BE49-F238E27FC236}">
                  <a16:creationId xmlns:a16="http://schemas.microsoft.com/office/drawing/2014/main" id="{E9BC5E18-41A2-A012-3E61-AA8F9B31F172}"/>
                </a:ext>
              </a:extLst>
            </p:cNvPr>
            <p:cNvSpPr/>
            <p:nvPr/>
          </p:nvSpPr>
          <p:spPr>
            <a:xfrm>
              <a:off x="5965018" y="641526"/>
              <a:ext cx="443714" cy="443714"/>
            </a:xfrm>
            <a:prstGeom prst="ellipse">
              <a:avLst/>
            </a:prstGeom>
            <a:solidFill>
              <a:srgbClr val="268CEC">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2" name="TextBox 51">
              <a:extLst>
                <a:ext uri="{FF2B5EF4-FFF2-40B4-BE49-F238E27FC236}">
                  <a16:creationId xmlns:a16="http://schemas.microsoft.com/office/drawing/2014/main" id="{6B78E1EC-8730-F9D7-2D4E-15DFD359C004}"/>
                </a:ext>
              </a:extLst>
            </p:cNvPr>
            <p:cNvSpPr txBox="1"/>
            <p:nvPr/>
          </p:nvSpPr>
          <p:spPr>
            <a:xfrm>
              <a:off x="6425400" y="627275"/>
              <a:ext cx="51809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303C42"/>
                  </a:solidFill>
                  <a:effectLst/>
                  <a:uLnTx/>
                  <a:uFillTx/>
                  <a:latin typeface="Arial"/>
                  <a:ea typeface="微软雅黑"/>
                  <a:cs typeface="+mn-cs"/>
                </a:rPr>
                <a:t>SMS</a:t>
              </a:r>
              <a:endParaRPr kumimoji="0" lang="en-US" sz="1200" b="0" i="0" u="none" strike="noStrike" kern="1200" cap="none" spc="0" normalizeH="0" baseline="0" noProof="0" dirty="0">
                <a:ln>
                  <a:noFill/>
                </a:ln>
                <a:solidFill>
                  <a:srgbClr val="303C42"/>
                </a:solidFill>
                <a:effectLst/>
                <a:uLnTx/>
                <a:uFillTx/>
                <a:latin typeface="Arial"/>
                <a:ea typeface="微软雅黑"/>
                <a:cs typeface="+mn-cs"/>
              </a:endParaRPr>
            </a:p>
          </p:txBody>
        </p:sp>
        <p:cxnSp>
          <p:nvCxnSpPr>
            <p:cNvPr id="53" name="Straight Arrow Connector 52">
              <a:extLst>
                <a:ext uri="{FF2B5EF4-FFF2-40B4-BE49-F238E27FC236}">
                  <a16:creationId xmlns:a16="http://schemas.microsoft.com/office/drawing/2014/main" id="{9BD18237-88D3-1A51-AEDD-3418041F05D3}"/>
                </a:ext>
              </a:extLst>
            </p:cNvPr>
            <p:cNvCxnSpPr/>
            <p:nvPr/>
          </p:nvCxnSpPr>
          <p:spPr>
            <a:xfrm>
              <a:off x="6500316" y="904274"/>
              <a:ext cx="1141827" cy="0"/>
            </a:xfrm>
            <a:prstGeom prst="straightConnector1">
              <a:avLst/>
            </a:prstGeom>
            <a:ln>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A2BC81FF-04FA-5608-D978-0F1AF08E5299}"/>
                </a:ext>
              </a:extLst>
            </p:cNvPr>
            <p:cNvCxnSpPr/>
            <p:nvPr/>
          </p:nvCxnSpPr>
          <p:spPr>
            <a:xfrm>
              <a:off x="6478562" y="1004078"/>
              <a:ext cx="1141827" cy="0"/>
            </a:xfrm>
            <a:prstGeom prst="straightConnector1">
              <a:avLst/>
            </a:prstGeom>
            <a:ln>
              <a:solidFill>
                <a:schemeClr val="tx1"/>
              </a:solidFill>
              <a:prstDash val="dash"/>
              <a:headEnd type="stealth"/>
              <a:tailEnd type="none"/>
            </a:ln>
          </p:spPr>
          <p:style>
            <a:lnRef idx="1">
              <a:schemeClr val="accent1"/>
            </a:lnRef>
            <a:fillRef idx="0">
              <a:schemeClr val="accent1"/>
            </a:fillRef>
            <a:effectRef idx="0">
              <a:schemeClr val="accent1"/>
            </a:effectRef>
            <a:fontRef idx="minor">
              <a:schemeClr val="tx1"/>
            </a:fontRef>
          </p:style>
        </p:cxnSp>
        <p:pic>
          <p:nvPicPr>
            <p:cNvPr id="21" name="Picture 20" descr="A blue bubble with text&#10;&#10;Description automatically generated">
              <a:extLst>
                <a:ext uri="{FF2B5EF4-FFF2-40B4-BE49-F238E27FC236}">
                  <a16:creationId xmlns:a16="http://schemas.microsoft.com/office/drawing/2014/main" id="{4F08E007-6B4B-F409-9225-6AF5374BDFD3}"/>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997450" y="671607"/>
              <a:ext cx="373158" cy="372978"/>
            </a:xfrm>
            <a:prstGeom prst="rect">
              <a:avLst/>
            </a:prstGeom>
          </p:spPr>
        </p:pic>
      </p:grpSp>
      <p:grpSp>
        <p:nvGrpSpPr>
          <p:cNvPr id="64" name="Group 63">
            <a:extLst>
              <a:ext uri="{FF2B5EF4-FFF2-40B4-BE49-F238E27FC236}">
                <a16:creationId xmlns:a16="http://schemas.microsoft.com/office/drawing/2014/main" id="{5D9ED415-B901-5265-7992-9702C8DED519}"/>
              </a:ext>
            </a:extLst>
          </p:cNvPr>
          <p:cNvGrpSpPr/>
          <p:nvPr/>
        </p:nvGrpSpPr>
        <p:grpSpPr>
          <a:xfrm>
            <a:off x="4347821" y="5765280"/>
            <a:ext cx="1916122" cy="570171"/>
            <a:chOff x="5900728" y="1241681"/>
            <a:chExt cx="1916122" cy="570171"/>
          </a:xfrm>
        </p:grpSpPr>
        <p:sp>
          <p:nvSpPr>
            <p:cNvPr id="58" name="Rectangle: Rounded Corners 57">
              <a:extLst>
                <a:ext uri="{FF2B5EF4-FFF2-40B4-BE49-F238E27FC236}">
                  <a16:creationId xmlns:a16="http://schemas.microsoft.com/office/drawing/2014/main" id="{2621FC95-E788-0BEA-ACD2-087CAC2679E0}"/>
                </a:ext>
              </a:extLst>
            </p:cNvPr>
            <p:cNvSpPr/>
            <p:nvPr/>
          </p:nvSpPr>
          <p:spPr>
            <a:xfrm>
              <a:off x="5900728" y="1241681"/>
              <a:ext cx="1916122" cy="570171"/>
            </a:xfrm>
            <a:prstGeom prst="roundRect">
              <a:avLst>
                <a:gd name="adj" fmla="val 50000"/>
              </a:avLst>
            </a:prstGeom>
            <a:solidFill>
              <a:schemeClr val="bg1"/>
            </a:solidFill>
            <a:ln w="12700">
              <a:solidFill>
                <a:srgbClr val="E7E8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59" name="Oval 58">
              <a:extLst>
                <a:ext uri="{FF2B5EF4-FFF2-40B4-BE49-F238E27FC236}">
                  <a16:creationId xmlns:a16="http://schemas.microsoft.com/office/drawing/2014/main" id="{634071EE-124B-2FF0-D92C-DCFDF3F2577A}"/>
                </a:ext>
              </a:extLst>
            </p:cNvPr>
            <p:cNvSpPr/>
            <p:nvPr/>
          </p:nvSpPr>
          <p:spPr>
            <a:xfrm>
              <a:off x="5965018" y="1313018"/>
              <a:ext cx="443714" cy="443714"/>
            </a:xfrm>
            <a:prstGeom prst="ellipse">
              <a:avLst/>
            </a:prstGeom>
            <a:solidFill>
              <a:srgbClr val="3AC24C">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60" name="TextBox 59">
              <a:extLst>
                <a:ext uri="{FF2B5EF4-FFF2-40B4-BE49-F238E27FC236}">
                  <a16:creationId xmlns:a16="http://schemas.microsoft.com/office/drawing/2014/main" id="{4FB56E01-63AB-40EC-6BAD-4404D53A10B9}"/>
                </a:ext>
              </a:extLst>
            </p:cNvPr>
            <p:cNvSpPr txBox="1"/>
            <p:nvPr/>
          </p:nvSpPr>
          <p:spPr>
            <a:xfrm>
              <a:off x="6425400" y="1298767"/>
              <a:ext cx="89319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303C42"/>
                  </a:solidFill>
                  <a:effectLst/>
                  <a:uLnTx/>
                  <a:uFillTx/>
                  <a:latin typeface="Arial"/>
                  <a:ea typeface="微软雅黑"/>
                  <a:cs typeface="+mn-cs"/>
                </a:rPr>
                <a:t>WhatsApp</a:t>
              </a:r>
              <a:endParaRPr kumimoji="0" lang="en-US" sz="1200" b="0" i="0" u="none" strike="noStrike" kern="1200" cap="none" spc="0" normalizeH="0" baseline="0" noProof="0" dirty="0">
                <a:ln>
                  <a:noFill/>
                </a:ln>
                <a:solidFill>
                  <a:srgbClr val="303C42"/>
                </a:solidFill>
                <a:effectLst/>
                <a:uLnTx/>
                <a:uFillTx/>
                <a:latin typeface="Arial"/>
                <a:ea typeface="微软雅黑"/>
                <a:cs typeface="+mn-cs"/>
              </a:endParaRPr>
            </a:p>
          </p:txBody>
        </p:sp>
        <p:cxnSp>
          <p:nvCxnSpPr>
            <p:cNvPr id="61" name="Straight Arrow Connector 60">
              <a:extLst>
                <a:ext uri="{FF2B5EF4-FFF2-40B4-BE49-F238E27FC236}">
                  <a16:creationId xmlns:a16="http://schemas.microsoft.com/office/drawing/2014/main" id="{4379107A-D1F8-2EC3-4D1E-CF10029BA7B6}"/>
                </a:ext>
              </a:extLst>
            </p:cNvPr>
            <p:cNvCxnSpPr/>
            <p:nvPr/>
          </p:nvCxnSpPr>
          <p:spPr>
            <a:xfrm>
              <a:off x="6500316" y="1575766"/>
              <a:ext cx="1141827" cy="0"/>
            </a:xfrm>
            <a:prstGeom prst="straightConnector1">
              <a:avLst/>
            </a:prstGeom>
            <a:ln>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3F54B2A4-D08D-0042-F623-3910A9E83AF1}"/>
                </a:ext>
              </a:extLst>
            </p:cNvPr>
            <p:cNvCxnSpPr/>
            <p:nvPr/>
          </p:nvCxnSpPr>
          <p:spPr>
            <a:xfrm>
              <a:off x="6478562" y="1675570"/>
              <a:ext cx="1141827" cy="0"/>
            </a:xfrm>
            <a:prstGeom prst="straightConnector1">
              <a:avLst/>
            </a:prstGeom>
            <a:ln>
              <a:solidFill>
                <a:schemeClr val="tx1"/>
              </a:solidFill>
              <a:prstDash val="dash"/>
              <a:headEnd type="stealth"/>
              <a:tailEnd type="none"/>
            </a:ln>
          </p:spPr>
          <p:style>
            <a:lnRef idx="1">
              <a:schemeClr val="accent1"/>
            </a:lnRef>
            <a:fillRef idx="0">
              <a:schemeClr val="accent1"/>
            </a:fillRef>
            <a:effectRef idx="0">
              <a:schemeClr val="accent1"/>
            </a:effectRef>
            <a:fontRef idx="minor">
              <a:schemeClr val="tx1"/>
            </a:fontRef>
          </p:style>
        </p:cxnSp>
        <p:pic>
          <p:nvPicPr>
            <p:cNvPr id="14" name="Picture 13" descr="A green and white phone logo&#10;&#10;Description automatically generated">
              <a:extLst>
                <a:ext uri="{FF2B5EF4-FFF2-40B4-BE49-F238E27FC236}">
                  <a16:creationId xmlns:a16="http://schemas.microsoft.com/office/drawing/2014/main" id="{FED1441C-91EB-A8C1-FF3D-EA68C9EAA4C9}"/>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5996590" y="1361984"/>
              <a:ext cx="354456" cy="354456"/>
            </a:xfrm>
            <a:prstGeom prst="rect">
              <a:avLst/>
            </a:prstGeom>
          </p:spPr>
        </p:pic>
      </p:grpSp>
      <p:grpSp>
        <p:nvGrpSpPr>
          <p:cNvPr id="19" name="Group 18">
            <a:extLst>
              <a:ext uri="{FF2B5EF4-FFF2-40B4-BE49-F238E27FC236}">
                <a16:creationId xmlns:a16="http://schemas.microsoft.com/office/drawing/2014/main" id="{158F85F1-1785-758D-4B0D-77024281C502}"/>
              </a:ext>
            </a:extLst>
          </p:cNvPr>
          <p:cNvGrpSpPr/>
          <p:nvPr/>
        </p:nvGrpSpPr>
        <p:grpSpPr>
          <a:xfrm>
            <a:off x="4347821" y="3697335"/>
            <a:ext cx="1916122" cy="570171"/>
            <a:chOff x="4347821" y="3697335"/>
            <a:chExt cx="1916122" cy="570171"/>
          </a:xfrm>
        </p:grpSpPr>
        <p:sp>
          <p:nvSpPr>
            <p:cNvPr id="16" name="Rectangle: Rounded Corners 15">
              <a:extLst>
                <a:ext uri="{FF2B5EF4-FFF2-40B4-BE49-F238E27FC236}">
                  <a16:creationId xmlns:a16="http://schemas.microsoft.com/office/drawing/2014/main" id="{71CB90F0-3DDA-8C92-DB64-BF6DA128D28A}"/>
                </a:ext>
              </a:extLst>
            </p:cNvPr>
            <p:cNvSpPr/>
            <p:nvPr/>
          </p:nvSpPr>
          <p:spPr>
            <a:xfrm>
              <a:off x="4347821" y="3697335"/>
              <a:ext cx="1916122" cy="570171"/>
            </a:xfrm>
            <a:prstGeom prst="roundRect">
              <a:avLst>
                <a:gd name="adj" fmla="val 50000"/>
              </a:avLst>
            </a:prstGeom>
            <a:solidFill>
              <a:schemeClr val="bg1"/>
            </a:solidFill>
            <a:ln w="12700">
              <a:solidFill>
                <a:srgbClr val="E7E8E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5" name="Oval 14">
              <a:extLst>
                <a:ext uri="{FF2B5EF4-FFF2-40B4-BE49-F238E27FC236}">
                  <a16:creationId xmlns:a16="http://schemas.microsoft.com/office/drawing/2014/main" id="{15A0396D-A9C1-5DE8-B6BD-CD0C1CA4C261}"/>
                </a:ext>
              </a:extLst>
            </p:cNvPr>
            <p:cNvSpPr/>
            <p:nvPr/>
          </p:nvSpPr>
          <p:spPr>
            <a:xfrm>
              <a:off x="4412111" y="3768672"/>
              <a:ext cx="443714" cy="443714"/>
            </a:xfrm>
            <a:prstGeom prst="ellipse">
              <a:avLst/>
            </a:prstGeom>
            <a:solidFill>
              <a:srgbClr val="268DED">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0" name="TextBox 19">
              <a:extLst>
                <a:ext uri="{FF2B5EF4-FFF2-40B4-BE49-F238E27FC236}">
                  <a16:creationId xmlns:a16="http://schemas.microsoft.com/office/drawing/2014/main" id="{8F3DC743-3104-9C69-C406-F8DAA00B6CEC}"/>
                </a:ext>
              </a:extLst>
            </p:cNvPr>
            <p:cNvSpPr txBox="1"/>
            <p:nvPr/>
          </p:nvSpPr>
          <p:spPr>
            <a:xfrm>
              <a:off x="4872493" y="3754421"/>
              <a:ext cx="83227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srgbClr val="303C42"/>
                  </a:solidFill>
                  <a:effectLst/>
                  <a:uLnTx/>
                  <a:uFillTx/>
                  <a:latin typeface="Arial"/>
                  <a:ea typeface="微软雅黑"/>
                  <a:cs typeface="+mn-cs"/>
                </a:rPr>
                <a:t>Live Chat</a:t>
              </a:r>
              <a:endParaRPr kumimoji="0" lang="en-US" sz="1200" b="0" i="0" u="none" strike="noStrike" kern="1200" cap="none" spc="0" normalizeH="0" baseline="0" noProof="0" dirty="0">
                <a:ln>
                  <a:noFill/>
                </a:ln>
                <a:solidFill>
                  <a:srgbClr val="303C42"/>
                </a:solidFill>
                <a:effectLst/>
                <a:uLnTx/>
                <a:uFillTx/>
                <a:latin typeface="Arial"/>
                <a:ea typeface="微软雅黑"/>
                <a:cs typeface="+mn-cs"/>
              </a:endParaRPr>
            </a:p>
          </p:txBody>
        </p:sp>
        <p:cxnSp>
          <p:nvCxnSpPr>
            <p:cNvPr id="24" name="Straight Arrow Connector 23">
              <a:extLst>
                <a:ext uri="{FF2B5EF4-FFF2-40B4-BE49-F238E27FC236}">
                  <a16:creationId xmlns:a16="http://schemas.microsoft.com/office/drawing/2014/main" id="{AAB3BB2C-69F7-61BA-260F-AE4FD052D07B}"/>
                </a:ext>
              </a:extLst>
            </p:cNvPr>
            <p:cNvCxnSpPr/>
            <p:nvPr/>
          </p:nvCxnSpPr>
          <p:spPr>
            <a:xfrm>
              <a:off x="4947409" y="4031420"/>
              <a:ext cx="1141827" cy="0"/>
            </a:xfrm>
            <a:prstGeom prst="straightConnector1">
              <a:avLst/>
            </a:prstGeom>
            <a:ln>
              <a:solidFill>
                <a:schemeClr val="tx1"/>
              </a:solidFill>
              <a:tailEnd type="stealth"/>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83B0F817-D174-3F36-6DFE-51BBB38BD85D}"/>
                </a:ext>
              </a:extLst>
            </p:cNvPr>
            <p:cNvCxnSpPr/>
            <p:nvPr/>
          </p:nvCxnSpPr>
          <p:spPr>
            <a:xfrm>
              <a:off x="4925655" y="4131224"/>
              <a:ext cx="1141827" cy="0"/>
            </a:xfrm>
            <a:prstGeom prst="straightConnector1">
              <a:avLst/>
            </a:prstGeom>
            <a:ln>
              <a:solidFill>
                <a:schemeClr val="tx1"/>
              </a:solidFill>
              <a:prstDash val="dash"/>
              <a:headEnd type="stealth"/>
              <a:tailEnd type="none"/>
            </a:ln>
          </p:spPr>
          <p:style>
            <a:lnRef idx="1">
              <a:schemeClr val="accent1"/>
            </a:lnRef>
            <a:fillRef idx="0">
              <a:schemeClr val="accent1"/>
            </a:fillRef>
            <a:effectRef idx="0">
              <a:schemeClr val="accent1"/>
            </a:effectRef>
            <a:fontRef idx="minor">
              <a:schemeClr val="tx1"/>
            </a:fontRef>
          </p:style>
        </p:cxnSp>
        <p:pic>
          <p:nvPicPr>
            <p:cNvPr id="8" name="Picture 7" descr="A blue circle with black text&#10;&#10;Description automatically generated">
              <a:extLst>
                <a:ext uri="{FF2B5EF4-FFF2-40B4-BE49-F238E27FC236}">
                  <a16:creationId xmlns:a16="http://schemas.microsoft.com/office/drawing/2014/main" id="{AA6B5B0E-CF04-4DE7-CEBD-06A1C6F5B67B}"/>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453103" y="3807755"/>
              <a:ext cx="356928" cy="356928"/>
            </a:xfrm>
            <a:prstGeom prst="rect">
              <a:avLst/>
            </a:prstGeom>
          </p:spPr>
        </p:pic>
      </p:grpSp>
      <p:sp>
        <p:nvSpPr>
          <p:cNvPr id="10" name="Text Placeholder 6">
            <a:extLst>
              <a:ext uri="{FF2B5EF4-FFF2-40B4-BE49-F238E27FC236}">
                <a16:creationId xmlns:a16="http://schemas.microsoft.com/office/drawing/2014/main" id="{C4ECBC42-BC8F-7BD4-BB1B-069B0519D1B2}"/>
              </a:ext>
            </a:extLst>
          </p:cNvPr>
          <p:cNvSpPr txBox="1">
            <a:spLocks/>
          </p:cNvSpPr>
          <p:nvPr/>
        </p:nvSpPr>
        <p:spPr>
          <a:xfrm>
            <a:off x="641121" y="2803461"/>
            <a:ext cx="3320229" cy="3317538"/>
          </a:xfrm>
          <a:prstGeom prst="rect">
            <a:avLst/>
          </a:prstGeom>
        </p:spPr>
        <p:txBody>
          <a:bodyPr lIns="0" rIns="0"/>
          <a:lstStyle>
            <a:lvl1pPr marL="180000" indent="-180000" algn="l" defTabSz="914400" rtl="0" eaLnBrk="1" latinLnBrk="0" hangingPunct="1">
              <a:lnSpc>
                <a:spcPct val="120000"/>
              </a:lnSpc>
              <a:spcBef>
                <a:spcPts val="600"/>
              </a:spcBef>
              <a:buClr>
                <a:srgbClr val="006EE1"/>
              </a:buClr>
              <a:buFont typeface="Arial" panose="020B0604020202020204" pitchFamily="34" charset="0"/>
              <a:buChar char="•"/>
              <a:defRPr sz="1600" kern="1200">
                <a:solidFill>
                  <a:schemeClr val="tx1"/>
                </a:solidFill>
                <a:latin typeface="+mn-lt"/>
                <a:ea typeface="+mn-ea"/>
                <a:cs typeface="+mn-cs"/>
              </a:defRPr>
            </a:lvl1pPr>
            <a:lvl2pPr marL="396000" indent="-180000" algn="l" defTabSz="914400" rtl="0" eaLnBrk="1" latinLnBrk="0" hangingPunct="1">
              <a:lnSpc>
                <a:spcPct val="120000"/>
              </a:lnSpc>
              <a:spcBef>
                <a:spcPts val="600"/>
              </a:spcBef>
              <a:buClr>
                <a:schemeClr val="accent3"/>
              </a:buClr>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6EE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6EE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6EE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marR="0" lvl="0" indent="-180000" algn="l" defTabSz="914400" rtl="0" eaLnBrk="1" fontAlgn="auto" latinLnBrk="0" hangingPunct="1">
              <a:lnSpc>
                <a:spcPct val="120000"/>
              </a:lnSpc>
              <a:spcBef>
                <a:spcPts val="1200"/>
              </a:spcBef>
              <a:spcAft>
                <a:spcPts val="0"/>
              </a:spcAft>
              <a:buClr>
                <a:srgbClr val="006EE1"/>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303C42"/>
                </a:solidFill>
                <a:effectLst/>
                <a:uLnTx/>
                <a:uFillTx/>
                <a:latin typeface="Arial"/>
                <a:ea typeface="微软雅黑"/>
                <a:cs typeface="+mn-cs"/>
              </a:rPr>
              <a:t>Handle all messaging channels in one inbox</a:t>
            </a:r>
          </a:p>
          <a:p>
            <a:pPr marL="180000" marR="0" lvl="0" indent="-180000" algn="l" defTabSz="914400" rtl="0" eaLnBrk="1" fontAlgn="auto" latinLnBrk="0" hangingPunct="1">
              <a:lnSpc>
                <a:spcPct val="120000"/>
              </a:lnSpc>
              <a:spcBef>
                <a:spcPts val="1200"/>
              </a:spcBef>
              <a:spcAft>
                <a:spcPts val="0"/>
              </a:spcAft>
              <a:buClr>
                <a:srgbClr val="006EE1"/>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303C42"/>
                </a:solidFill>
                <a:effectLst/>
                <a:uLnTx/>
                <a:uFillTx/>
                <a:latin typeface="Arial"/>
                <a:ea typeface="微软雅黑"/>
                <a:cs typeface="+mn-cs"/>
              </a:rPr>
              <a:t>Collaborate </a:t>
            </a:r>
            <a:r>
              <a:rPr kumimoji="0" lang="en-US" altLang="zh-CN" sz="1400" b="0" i="0" u="none" strike="noStrike" kern="1200" cap="none" spc="0" normalizeH="0" baseline="0" noProof="0" dirty="0">
                <a:ln>
                  <a:noFill/>
                </a:ln>
                <a:solidFill>
                  <a:srgbClr val="303C42"/>
                </a:solidFill>
                <a:effectLst/>
                <a:uLnTx/>
                <a:uFillTx/>
                <a:latin typeface="Arial"/>
                <a:ea typeface="微软雅黑"/>
                <a:cs typeface="+mn-cs"/>
              </a:rPr>
              <a:t>as a group in</a:t>
            </a:r>
            <a:r>
              <a:rPr kumimoji="0" lang="en-US" sz="1400" b="0" i="0" u="none" strike="noStrike" kern="1200" cap="none" spc="0" normalizeH="0" baseline="0" noProof="0" dirty="0">
                <a:ln>
                  <a:noFill/>
                </a:ln>
                <a:solidFill>
                  <a:srgbClr val="303C42"/>
                </a:solidFill>
                <a:effectLst/>
                <a:uLnTx/>
                <a:uFillTx/>
                <a:latin typeface="Arial"/>
                <a:ea typeface="微软雅黑"/>
                <a:cs typeface="+mn-cs"/>
              </a:rPr>
              <a:t> message queue</a:t>
            </a:r>
          </a:p>
          <a:p>
            <a:pPr marL="180000" marR="0" lvl="0" indent="-180000" algn="l" defTabSz="914400" rtl="0" eaLnBrk="1" fontAlgn="auto" latinLnBrk="0" hangingPunct="1">
              <a:lnSpc>
                <a:spcPct val="120000"/>
              </a:lnSpc>
              <a:spcBef>
                <a:spcPts val="1200"/>
              </a:spcBef>
              <a:spcAft>
                <a:spcPts val="0"/>
              </a:spcAft>
              <a:buClr>
                <a:srgbClr val="006EE1"/>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303C42"/>
                </a:solidFill>
                <a:effectLst/>
                <a:uLnTx/>
                <a:uFillTx/>
                <a:latin typeface="Arial"/>
                <a:ea typeface="微软雅黑"/>
                <a:cs typeface="+mn-cs"/>
              </a:rPr>
              <a:t>Match contacts &amp; track the history of every chats</a:t>
            </a:r>
          </a:p>
          <a:p>
            <a:pPr marL="180000" marR="0" lvl="0" indent="-180000" algn="l" defTabSz="914400" rtl="0" eaLnBrk="1" fontAlgn="auto" latinLnBrk="0" hangingPunct="1">
              <a:lnSpc>
                <a:spcPct val="120000"/>
              </a:lnSpc>
              <a:spcBef>
                <a:spcPts val="1200"/>
              </a:spcBef>
              <a:spcAft>
                <a:spcPts val="0"/>
              </a:spcAft>
              <a:buClr>
                <a:srgbClr val="006EE1"/>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303C42"/>
                </a:solidFill>
                <a:effectLst/>
                <a:uLnTx/>
                <a:uFillTx/>
                <a:latin typeface="Arial"/>
                <a:ea typeface="微软雅黑"/>
                <a:cs typeface="+mn-cs"/>
              </a:rPr>
              <a:t>Engage conversations with rich media support</a:t>
            </a:r>
            <a:endParaRPr kumimoji="0" lang="en-US" sz="1400" b="0" i="0" u="none" strike="noStrike" kern="1200" cap="none" spc="0" normalizeH="0" baseline="0" noProof="0" dirty="0">
              <a:ln>
                <a:noFill/>
              </a:ln>
              <a:solidFill>
                <a:srgbClr val="FF0000"/>
              </a:solidFill>
              <a:effectLst/>
              <a:highlight>
                <a:srgbClr val="FFFF00"/>
              </a:highlight>
              <a:uLnTx/>
              <a:uFillTx/>
              <a:latin typeface="Arial"/>
              <a:ea typeface="微软雅黑"/>
              <a:cs typeface="+mn-cs"/>
            </a:endParaRPr>
          </a:p>
          <a:p>
            <a:pPr marL="180000" marR="0" lvl="0" indent="-180000" algn="l" defTabSz="914400" rtl="0" eaLnBrk="1" fontAlgn="auto" latinLnBrk="0" hangingPunct="1">
              <a:lnSpc>
                <a:spcPct val="120000"/>
              </a:lnSpc>
              <a:spcBef>
                <a:spcPts val="1200"/>
              </a:spcBef>
              <a:spcAft>
                <a:spcPts val="0"/>
              </a:spcAft>
              <a:buClr>
                <a:srgbClr val="006EE1"/>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303C42"/>
                </a:solidFill>
                <a:effectLst/>
                <a:uLnTx/>
                <a:uFillTx/>
                <a:latin typeface="Arial"/>
                <a:ea typeface="微软雅黑"/>
                <a:cs typeface="+mn-cs"/>
              </a:rPr>
              <a:t>Power outreach with robust SMS &amp; WhatsApp bulk messaging</a:t>
            </a:r>
          </a:p>
        </p:txBody>
      </p:sp>
      <p:cxnSp>
        <p:nvCxnSpPr>
          <p:cNvPr id="22" name="Straight Connector 21">
            <a:extLst>
              <a:ext uri="{FF2B5EF4-FFF2-40B4-BE49-F238E27FC236}">
                <a16:creationId xmlns:a16="http://schemas.microsoft.com/office/drawing/2014/main" id="{8FAFBDAA-51B0-515E-8CC0-61D397295227}"/>
              </a:ext>
            </a:extLst>
          </p:cNvPr>
          <p:cNvCxnSpPr>
            <a:cxnSpLocks/>
          </p:cNvCxnSpPr>
          <p:nvPr/>
        </p:nvCxnSpPr>
        <p:spPr>
          <a:xfrm>
            <a:off x="651040" y="2696210"/>
            <a:ext cx="3276000"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65E2063-7F05-A53D-9B94-C52C18097D9A}"/>
              </a:ext>
            </a:extLst>
          </p:cNvPr>
          <p:cNvCxnSpPr>
            <a:cxnSpLocks/>
          </p:cNvCxnSpPr>
          <p:nvPr/>
        </p:nvCxnSpPr>
        <p:spPr>
          <a:xfrm>
            <a:off x="651040" y="3429000"/>
            <a:ext cx="3276000"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16084A5-00CB-2612-5ED5-9E43C48B5030}"/>
              </a:ext>
            </a:extLst>
          </p:cNvPr>
          <p:cNvCxnSpPr>
            <a:cxnSpLocks/>
          </p:cNvCxnSpPr>
          <p:nvPr/>
        </p:nvCxnSpPr>
        <p:spPr>
          <a:xfrm>
            <a:off x="651040" y="4103370"/>
            <a:ext cx="3276000"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6497C681-013C-F192-B949-50C1ECC79F75}"/>
              </a:ext>
            </a:extLst>
          </p:cNvPr>
          <p:cNvCxnSpPr>
            <a:cxnSpLocks/>
          </p:cNvCxnSpPr>
          <p:nvPr/>
        </p:nvCxnSpPr>
        <p:spPr>
          <a:xfrm>
            <a:off x="651040" y="4772660"/>
            <a:ext cx="3276000"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154DF74-D2FA-B0B8-D3AC-B0B186693334}"/>
              </a:ext>
            </a:extLst>
          </p:cNvPr>
          <p:cNvCxnSpPr>
            <a:cxnSpLocks/>
          </p:cNvCxnSpPr>
          <p:nvPr/>
        </p:nvCxnSpPr>
        <p:spPr>
          <a:xfrm>
            <a:off x="651040" y="5428926"/>
            <a:ext cx="3276000"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B5306D1-20AE-B308-7DC0-233815BEEAF8}"/>
              </a:ext>
            </a:extLst>
          </p:cNvPr>
          <p:cNvCxnSpPr>
            <a:cxnSpLocks/>
          </p:cNvCxnSpPr>
          <p:nvPr/>
        </p:nvCxnSpPr>
        <p:spPr>
          <a:xfrm>
            <a:off x="651040" y="6121459"/>
            <a:ext cx="3276000"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9457852"/>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FCFE9-7776-22FA-63D7-987A42824D10}"/>
              </a:ext>
            </a:extLst>
          </p:cNvPr>
          <p:cNvSpPr>
            <a:spLocks noGrp="1"/>
          </p:cNvSpPr>
          <p:nvPr>
            <p:ph type="title"/>
          </p:nvPr>
        </p:nvSpPr>
        <p:spPr/>
        <p:txBody>
          <a:bodyPr/>
          <a:lstStyle/>
          <a:p>
            <a:r>
              <a:rPr lang="en-US" dirty="0"/>
              <a:t>Live Chat</a:t>
            </a:r>
          </a:p>
        </p:txBody>
      </p:sp>
      <p:sp>
        <p:nvSpPr>
          <p:cNvPr id="3" name="Subtitle 2">
            <a:extLst>
              <a:ext uri="{FF2B5EF4-FFF2-40B4-BE49-F238E27FC236}">
                <a16:creationId xmlns:a16="http://schemas.microsoft.com/office/drawing/2014/main" id="{DE88DC71-E04E-AE2A-3D91-EBE559D12126}"/>
              </a:ext>
            </a:extLst>
          </p:cNvPr>
          <p:cNvSpPr>
            <a:spLocks noGrp="1"/>
          </p:cNvSpPr>
          <p:nvPr>
            <p:ph type="subTitle" idx="1"/>
          </p:nvPr>
        </p:nvSpPr>
        <p:spPr>
          <a:xfrm>
            <a:off x="623887" y="1490170"/>
            <a:ext cx="10944225" cy="786305"/>
          </a:xfrm>
        </p:spPr>
        <p:txBody>
          <a:bodyPr/>
          <a:lstStyle/>
          <a:p>
            <a:pPr>
              <a:lnSpc>
                <a:spcPct val="110000"/>
              </a:lnSpc>
            </a:pPr>
            <a:r>
              <a:rPr lang="en-US" dirty="0"/>
              <a:t>Provide efficient and real-time support to your website visitors. Answer questions, nurture leads, and solve problems instantly.</a:t>
            </a:r>
          </a:p>
        </p:txBody>
      </p:sp>
      <p:sp>
        <p:nvSpPr>
          <p:cNvPr id="5" name="Text Placeholder 4">
            <a:extLst>
              <a:ext uri="{FF2B5EF4-FFF2-40B4-BE49-F238E27FC236}">
                <a16:creationId xmlns:a16="http://schemas.microsoft.com/office/drawing/2014/main" id="{84678360-C5A5-509D-6CA7-08B021DDF431}"/>
              </a:ext>
            </a:extLst>
          </p:cNvPr>
          <p:cNvSpPr>
            <a:spLocks noGrp="1"/>
          </p:cNvSpPr>
          <p:nvPr>
            <p:ph type="body" sz="quarter" idx="11"/>
          </p:nvPr>
        </p:nvSpPr>
        <p:spPr>
          <a:xfrm>
            <a:off x="623888" y="2276476"/>
            <a:ext cx="5108402" cy="3960696"/>
          </a:xfrm>
        </p:spPr>
        <p:txBody>
          <a:bodyPr/>
          <a:lstStyle/>
          <a:p>
            <a:r>
              <a:rPr lang="en-US" dirty="0"/>
              <a:t>Click to chat and call (audio &amp; video)</a:t>
            </a:r>
          </a:p>
          <a:p>
            <a:r>
              <a:rPr lang="en-US" dirty="0"/>
              <a:t>Follow your visitors’ browser language</a:t>
            </a:r>
          </a:p>
          <a:p>
            <a:r>
              <a:rPr lang="en-US" dirty="0"/>
              <a:t>Embeddable on any website or CMS platforms</a:t>
            </a:r>
          </a:p>
          <a:p>
            <a:r>
              <a:rPr lang="en-US" dirty="0"/>
              <a:t>Optional pre-chat form to capture leads</a:t>
            </a:r>
          </a:p>
          <a:p>
            <a:r>
              <a:rPr lang="en-US" dirty="0"/>
              <a:t>Custom styling and messages to fit your brand</a:t>
            </a:r>
          </a:p>
          <a:p>
            <a:r>
              <a:rPr lang="en-US" dirty="0"/>
              <a:t>Easy to configure with real-time preview</a:t>
            </a:r>
          </a:p>
        </p:txBody>
      </p:sp>
      <p:pic>
        <p:nvPicPr>
          <p:cNvPr id="11" name="Picture 10" descr="A screenshot of a chat&#10;&#10;Description automatically generated">
            <a:extLst>
              <a:ext uri="{FF2B5EF4-FFF2-40B4-BE49-F238E27FC236}">
                <a16:creationId xmlns:a16="http://schemas.microsoft.com/office/drawing/2014/main" id="{93890EAB-5FBD-FF85-B02A-AF79666D31F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486399" y="2276476"/>
            <a:ext cx="5970495" cy="3980330"/>
          </a:xfrm>
          <a:prstGeom prst="rect">
            <a:avLst/>
          </a:prstGeom>
        </p:spPr>
      </p:pic>
    </p:spTree>
    <p:extLst>
      <p:ext uri="{BB962C8B-B14F-4D97-AF65-F5344CB8AC3E}">
        <p14:creationId xmlns:p14="http://schemas.microsoft.com/office/powerpoint/2010/main" val="3729160933"/>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B855FA5-EB6F-A43F-1C55-B52805CB4D35}"/>
              </a:ext>
            </a:extLst>
          </p:cNvPr>
          <p:cNvSpPr>
            <a:spLocks noGrp="1"/>
          </p:cNvSpPr>
          <p:nvPr>
            <p:ph type="title"/>
          </p:nvPr>
        </p:nvSpPr>
        <p:spPr/>
        <p:txBody>
          <a:bodyPr/>
          <a:lstStyle/>
          <a:p>
            <a:r>
              <a:rPr lang="en-US" altLang="zh-CN" dirty="0"/>
              <a:t>CRM Integration</a:t>
            </a:r>
            <a:endParaRPr lang="zh-CN" altLang="en-US" dirty="0"/>
          </a:p>
        </p:txBody>
      </p:sp>
      <p:sp>
        <p:nvSpPr>
          <p:cNvPr id="3" name="Subtitle 2">
            <a:extLst>
              <a:ext uri="{FF2B5EF4-FFF2-40B4-BE49-F238E27FC236}">
                <a16:creationId xmlns:a16="http://schemas.microsoft.com/office/drawing/2014/main" id="{BC93903B-97DF-F9FD-098A-40201BAC31DE}"/>
              </a:ext>
            </a:extLst>
          </p:cNvPr>
          <p:cNvSpPr>
            <a:spLocks noGrp="1"/>
          </p:cNvSpPr>
          <p:nvPr>
            <p:ph type="subTitle" idx="1"/>
          </p:nvPr>
        </p:nvSpPr>
        <p:spPr/>
        <p:txBody>
          <a:bodyPr/>
          <a:lstStyle/>
          <a:p>
            <a:pPr>
              <a:lnSpc>
                <a:spcPct val="110000"/>
              </a:lnSpc>
            </a:pPr>
            <a:r>
              <a:rPr lang="en-US" dirty="0"/>
              <a:t>Yeastar PBX seamlessly integrates with leading CRM platforms to enhance business efficiency. We offer out-of-the-box compatibility with ready-made CRMs, as well as custom integration for your local CRMs.</a:t>
            </a:r>
          </a:p>
        </p:txBody>
      </p:sp>
      <p:sp>
        <p:nvSpPr>
          <p:cNvPr id="5" name="Picture Placeholder 4">
            <a:extLst>
              <a:ext uri="{FF2B5EF4-FFF2-40B4-BE49-F238E27FC236}">
                <a16:creationId xmlns:a16="http://schemas.microsoft.com/office/drawing/2014/main" id="{87BEABEA-DFD4-D6D1-3EE9-1B8AD84572C0}"/>
              </a:ext>
            </a:extLst>
          </p:cNvPr>
          <p:cNvSpPr>
            <a:spLocks noGrp="1"/>
          </p:cNvSpPr>
          <p:nvPr>
            <p:ph type="pic" sz="quarter" idx="10"/>
          </p:nvPr>
        </p:nvSpPr>
        <p:spPr>
          <a:xfrm>
            <a:off x="623888" y="2296013"/>
            <a:ext cx="6195126" cy="4072413"/>
          </a:xfrm>
          <a:solidFill>
            <a:srgbClr val="E4F3FE"/>
          </a:solidFill>
        </p:spPr>
        <p:txBody>
          <a:bodyPr/>
          <a:lstStyle/>
          <a:p>
            <a:endParaRPr lang="en-US"/>
          </a:p>
        </p:txBody>
      </p:sp>
      <p:sp>
        <p:nvSpPr>
          <p:cNvPr id="9" name="Text Placeholder 8">
            <a:extLst>
              <a:ext uri="{FF2B5EF4-FFF2-40B4-BE49-F238E27FC236}">
                <a16:creationId xmlns:a16="http://schemas.microsoft.com/office/drawing/2014/main" id="{E50F39D1-6A11-C6A2-AFA7-CCA0C221AD0F}"/>
              </a:ext>
            </a:extLst>
          </p:cNvPr>
          <p:cNvSpPr>
            <a:spLocks noGrp="1"/>
          </p:cNvSpPr>
          <p:nvPr>
            <p:ph type="body" sz="quarter" idx="11"/>
          </p:nvPr>
        </p:nvSpPr>
        <p:spPr>
          <a:xfrm>
            <a:off x="6819014" y="2296013"/>
            <a:ext cx="4749098" cy="4058127"/>
          </a:xfrm>
        </p:spPr>
        <p:txBody>
          <a:bodyPr lIns="1080000" tIns="648000" rIns="396000"/>
          <a:lstStyle/>
          <a:p>
            <a:pPr marL="0" indent="0">
              <a:lnSpc>
                <a:spcPct val="120000"/>
              </a:lnSpc>
              <a:spcBef>
                <a:spcPts val="2000"/>
              </a:spcBef>
              <a:buNone/>
            </a:pPr>
            <a:r>
              <a:rPr lang="en-US" dirty="0"/>
              <a:t>Click to call</a:t>
            </a:r>
          </a:p>
          <a:p>
            <a:pPr marL="0" indent="0">
              <a:lnSpc>
                <a:spcPct val="120000"/>
              </a:lnSpc>
              <a:spcBef>
                <a:spcPts val="2000"/>
              </a:spcBef>
              <a:buNone/>
            </a:pPr>
            <a:r>
              <a:rPr lang="en-US" dirty="0"/>
              <a:t>Call Popup</a:t>
            </a:r>
          </a:p>
          <a:p>
            <a:pPr marL="0" indent="0">
              <a:lnSpc>
                <a:spcPct val="120000"/>
              </a:lnSpc>
              <a:spcBef>
                <a:spcPts val="2000"/>
              </a:spcBef>
              <a:buNone/>
            </a:pPr>
            <a:r>
              <a:rPr lang="en-US" dirty="0"/>
              <a:t>Contact Synchronization</a:t>
            </a:r>
          </a:p>
          <a:p>
            <a:pPr marL="0" indent="0">
              <a:lnSpc>
                <a:spcPct val="120000"/>
              </a:lnSpc>
              <a:spcBef>
                <a:spcPts val="2000"/>
              </a:spcBef>
              <a:buNone/>
            </a:pPr>
            <a:r>
              <a:rPr lang="en-US" dirty="0"/>
              <a:t>Call Journaling</a:t>
            </a:r>
          </a:p>
          <a:p>
            <a:pPr marL="0" indent="0">
              <a:lnSpc>
                <a:spcPct val="120000"/>
              </a:lnSpc>
              <a:spcBef>
                <a:spcPts val="2000"/>
              </a:spcBef>
              <a:buNone/>
            </a:pPr>
            <a:r>
              <a:rPr lang="en-US" dirty="0"/>
              <a:t>Create New Contact for Unknown Caller</a:t>
            </a:r>
          </a:p>
          <a:p>
            <a:pPr marL="0" indent="0">
              <a:lnSpc>
                <a:spcPct val="120000"/>
              </a:lnSpc>
              <a:spcBef>
                <a:spcPts val="2000"/>
              </a:spcBef>
              <a:buNone/>
            </a:pPr>
            <a:r>
              <a:rPr lang="en-US" dirty="0"/>
              <a:t> </a:t>
            </a:r>
          </a:p>
        </p:txBody>
      </p:sp>
      <p:pic>
        <p:nvPicPr>
          <p:cNvPr id="40" name="Graphic 11">
            <a:extLst>
              <a:ext uri="{FF2B5EF4-FFF2-40B4-BE49-F238E27FC236}">
                <a16:creationId xmlns:a16="http://schemas.microsoft.com/office/drawing/2014/main" id="{EE6A1113-2EC8-6554-D426-91032CCDAA99}"/>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7410157" y="3038759"/>
            <a:ext cx="392892" cy="311439"/>
          </a:xfrm>
          <a:prstGeom prst="rect">
            <a:avLst/>
          </a:prstGeom>
        </p:spPr>
      </p:pic>
      <p:pic>
        <p:nvPicPr>
          <p:cNvPr id="38" name="Graphic 12">
            <a:extLst>
              <a:ext uri="{FF2B5EF4-FFF2-40B4-BE49-F238E27FC236}">
                <a16:creationId xmlns:a16="http://schemas.microsoft.com/office/drawing/2014/main" id="{9B60AF1E-A0DC-BACB-4803-B73AED665568}"/>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7410157" y="3557000"/>
            <a:ext cx="392891" cy="347558"/>
          </a:xfrm>
          <a:prstGeom prst="rect">
            <a:avLst/>
          </a:prstGeom>
        </p:spPr>
      </p:pic>
      <p:pic>
        <p:nvPicPr>
          <p:cNvPr id="36" name="Graphic 15">
            <a:extLst>
              <a:ext uri="{FF2B5EF4-FFF2-40B4-BE49-F238E27FC236}">
                <a16:creationId xmlns:a16="http://schemas.microsoft.com/office/drawing/2014/main" id="{DC9F006C-4901-1D1E-ABEB-253A192B232A}"/>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7415333" y="4092946"/>
            <a:ext cx="392891" cy="377973"/>
          </a:xfrm>
          <a:prstGeom prst="rect">
            <a:avLst/>
          </a:prstGeom>
        </p:spPr>
      </p:pic>
      <p:pic>
        <p:nvPicPr>
          <p:cNvPr id="34" name="Graphic 14">
            <a:extLst>
              <a:ext uri="{FF2B5EF4-FFF2-40B4-BE49-F238E27FC236}">
                <a16:creationId xmlns:a16="http://schemas.microsoft.com/office/drawing/2014/main" id="{9CB56891-6E29-1E6B-F57C-EB36E88B9DB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441339" y="4668168"/>
            <a:ext cx="330528" cy="392891"/>
          </a:xfrm>
          <a:prstGeom prst="rect">
            <a:avLst/>
          </a:prstGeom>
        </p:spPr>
      </p:pic>
      <p:pic>
        <p:nvPicPr>
          <p:cNvPr id="32" name="Graphic 13">
            <a:extLst>
              <a:ext uri="{FF2B5EF4-FFF2-40B4-BE49-F238E27FC236}">
                <a16:creationId xmlns:a16="http://schemas.microsoft.com/office/drawing/2014/main" id="{C55E7A7A-229D-DD39-6424-7853B5AF7502}"/>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7410158" y="5345094"/>
            <a:ext cx="392891" cy="404447"/>
          </a:xfrm>
          <a:prstGeom prst="rect">
            <a:avLst/>
          </a:prstGeom>
        </p:spPr>
      </p:pic>
      <p:grpSp>
        <p:nvGrpSpPr>
          <p:cNvPr id="13" name="Group 12">
            <a:extLst>
              <a:ext uri="{FF2B5EF4-FFF2-40B4-BE49-F238E27FC236}">
                <a16:creationId xmlns:a16="http://schemas.microsoft.com/office/drawing/2014/main" id="{D1908EEF-61A9-69C6-4772-8FAD26ED383C}"/>
              </a:ext>
            </a:extLst>
          </p:cNvPr>
          <p:cNvGrpSpPr/>
          <p:nvPr/>
        </p:nvGrpSpPr>
        <p:grpSpPr>
          <a:xfrm>
            <a:off x="785669" y="2114418"/>
            <a:ext cx="6344507" cy="4097055"/>
            <a:chOff x="785669" y="2114418"/>
            <a:chExt cx="6344507" cy="4097055"/>
          </a:xfrm>
        </p:grpSpPr>
        <p:pic>
          <p:nvPicPr>
            <p:cNvPr id="15" name="Picture 2">
              <a:extLst>
                <a:ext uri="{FF2B5EF4-FFF2-40B4-BE49-F238E27FC236}">
                  <a16:creationId xmlns:a16="http://schemas.microsoft.com/office/drawing/2014/main" id="{B752C656-2E3A-3361-D1D7-A7EC3D9D3AF6}"/>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984593" y="2114418"/>
              <a:ext cx="6145583" cy="4097055"/>
            </a:xfrm>
            <a:prstGeom prst="rect">
              <a:avLst/>
            </a:prstGeom>
          </p:spPr>
        </p:pic>
        <p:grpSp>
          <p:nvGrpSpPr>
            <p:cNvPr id="16" name="Group 15">
              <a:extLst>
                <a:ext uri="{FF2B5EF4-FFF2-40B4-BE49-F238E27FC236}">
                  <a16:creationId xmlns:a16="http://schemas.microsoft.com/office/drawing/2014/main" id="{F27036DD-A91A-7D4F-EF93-F25B307AC109}"/>
                </a:ext>
              </a:extLst>
            </p:cNvPr>
            <p:cNvGrpSpPr/>
            <p:nvPr/>
          </p:nvGrpSpPr>
          <p:grpSpPr>
            <a:xfrm>
              <a:off x="785669" y="3578214"/>
              <a:ext cx="1371154" cy="562172"/>
              <a:chOff x="1143668" y="141528"/>
              <a:chExt cx="3399989" cy="1393988"/>
            </a:xfrm>
          </p:grpSpPr>
          <p:sp>
            <p:nvSpPr>
              <p:cNvPr id="29" name="Rectangle: Rounded Corners 28">
                <a:extLst>
                  <a:ext uri="{FF2B5EF4-FFF2-40B4-BE49-F238E27FC236}">
                    <a16:creationId xmlns:a16="http://schemas.microsoft.com/office/drawing/2014/main" id="{5B64B5E2-8EE7-F32D-FAFA-B524225AFD97}"/>
                  </a:ext>
                </a:extLst>
              </p:cNvPr>
              <p:cNvSpPr/>
              <p:nvPr/>
            </p:nvSpPr>
            <p:spPr>
              <a:xfrm>
                <a:off x="1143668" y="141528"/>
                <a:ext cx="3399989" cy="1393988"/>
              </a:xfrm>
              <a:prstGeom prst="roundRect">
                <a:avLst>
                  <a:gd name="adj" fmla="val 33614"/>
                </a:avLst>
              </a:prstGeom>
              <a:solidFill>
                <a:schemeClr val="bg1"/>
              </a:solidFill>
              <a:ln>
                <a:noFill/>
              </a:ln>
              <a:effectLst>
                <a:outerShdw blurRad="2540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30" name="Graphic 29">
                <a:extLst>
                  <a:ext uri="{FF2B5EF4-FFF2-40B4-BE49-F238E27FC236}">
                    <a16:creationId xmlns:a16="http://schemas.microsoft.com/office/drawing/2014/main" id="{F9DD39A0-6A60-B6B5-B0F0-660C45E109A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428439" y="437752"/>
                <a:ext cx="2830444" cy="801541"/>
              </a:xfrm>
              <a:prstGeom prst="rect">
                <a:avLst/>
              </a:prstGeom>
            </p:spPr>
          </p:pic>
        </p:grpSp>
        <p:grpSp>
          <p:nvGrpSpPr>
            <p:cNvPr id="17" name="Group 16">
              <a:extLst>
                <a:ext uri="{FF2B5EF4-FFF2-40B4-BE49-F238E27FC236}">
                  <a16:creationId xmlns:a16="http://schemas.microsoft.com/office/drawing/2014/main" id="{6B3818B4-E657-EFB5-5451-BBCD03485484}"/>
                </a:ext>
              </a:extLst>
            </p:cNvPr>
            <p:cNvGrpSpPr/>
            <p:nvPr/>
          </p:nvGrpSpPr>
          <p:grpSpPr>
            <a:xfrm>
              <a:off x="2951835" y="5261993"/>
              <a:ext cx="897622" cy="596798"/>
              <a:chOff x="4985752" y="1883840"/>
              <a:chExt cx="2096653" cy="1393988"/>
            </a:xfrm>
          </p:grpSpPr>
          <p:sp>
            <p:nvSpPr>
              <p:cNvPr id="27" name="Rectangle: Rounded Corners 26">
                <a:extLst>
                  <a:ext uri="{FF2B5EF4-FFF2-40B4-BE49-F238E27FC236}">
                    <a16:creationId xmlns:a16="http://schemas.microsoft.com/office/drawing/2014/main" id="{C64574C6-178C-ACC4-1B05-E2FB19579929}"/>
                  </a:ext>
                </a:extLst>
              </p:cNvPr>
              <p:cNvSpPr/>
              <p:nvPr/>
            </p:nvSpPr>
            <p:spPr>
              <a:xfrm>
                <a:off x="4985752" y="1883840"/>
                <a:ext cx="2096653" cy="1393988"/>
              </a:xfrm>
              <a:prstGeom prst="roundRect">
                <a:avLst>
                  <a:gd name="adj" fmla="val 33614"/>
                </a:avLst>
              </a:prstGeom>
              <a:solidFill>
                <a:schemeClr val="bg1"/>
              </a:solidFill>
              <a:ln>
                <a:noFill/>
              </a:ln>
              <a:effectLst>
                <a:outerShdw blurRad="2540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28" name="Graphic 27">
                <a:extLst>
                  <a:ext uri="{FF2B5EF4-FFF2-40B4-BE49-F238E27FC236}">
                    <a16:creationId xmlns:a16="http://schemas.microsoft.com/office/drawing/2014/main" id="{FB4A8CE3-2BC0-819C-46BB-51065D8D2B94}"/>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366398" y="2073285"/>
                <a:ext cx="1459204" cy="1015098"/>
              </a:xfrm>
              <a:prstGeom prst="rect">
                <a:avLst/>
              </a:prstGeom>
            </p:spPr>
          </p:pic>
        </p:grpSp>
        <p:sp>
          <p:nvSpPr>
            <p:cNvPr id="19" name="Rectangle: Rounded Corners 18">
              <a:extLst>
                <a:ext uri="{FF2B5EF4-FFF2-40B4-BE49-F238E27FC236}">
                  <a16:creationId xmlns:a16="http://schemas.microsoft.com/office/drawing/2014/main" id="{4E3C35FC-034B-FBB5-6B74-AED995F19153}"/>
                </a:ext>
              </a:extLst>
            </p:cNvPr>
            <p:cNvSpPr/>
            <p:nvPr/>
          </p:nvSpPr>
          <p:spPr>
            <a:xfrm>
              <a:off x="4944796" y="5560392"/>
              <a:ext cx="1371154" cy="562172"/>
            </a:xfrm>
            <a:prstGeom prst="roundRect">
              <a:avLst>
                <a:gd name="adj" fmla="val 31793"/>
              </a:avLst>
            </a:prstGeom>
            <a:solidFill>
              <a:schemeClr val="bg1"/>
            </a:solidFill>
            <a:ln>
              <a:noFill/>
            </a:ln>
            <a:effectLst>
              <a:outerShdw blurRad="2540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14" name="Graphic 13">
              <a:extLst>
                <a:ext uri="{FF2B5EF4-FFF2-40B4-BE49-F238E27FC236}">
                  <a16:creationId xmlns:a16="http://schemas.microsoft.com/office/drawing/2014/main" id="{8968A9E6-4096-A470-80DC-84CA16F4AF87}"/>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5117610" y="5616142"/>
              <a:ext cx="1025525" cy="450671"/>
            </a:xfrm>
            <a:prstGeom prst="rect">
              <a:avLst/>
            </a:prstGeom>
          </p:spPr>
        </p:pic>
        <p:grpSp>
          <p:nvGrpSpPr>
            <p:cNvPr id="11" name="Group 10">
              <a:extLst>
                <a:ext uri="{FF2B5EF4-FFF2-40B4-BE49-F238E27FC236}">
                  <a16:creationId xmlns:a16="http://schemas.microsoft.com/office/drawing/2014/main" id="{BE698F2A-A581-3D4A-5067-926EFE62B246}"/>
                </a:ext>
              </a:extLst>
            </p:cNvPr>
            <p:cNvGrpSpPr/>
            <p:nvPr/>
          </p:nvGrpSpPr>
          <p:grpSpPr>
            <a:xfrm>
              <a:off x="1121662" y="5024803"/>
              <a:ext cx="815370" cy="880697"/>
              <a:chOff x="1409700" y="5159257"/>
              <a:chExt cx="745993" cy="805762"/>
            </a:xfrm>
          </p:grpSpPr>
          <p:sp>
            <p:nvSpPr>
              <p:cNvPr id="10" name="Rectangle: Rounded Corners 9">
                <a:extLst>
                  <a:ext uri="{FF2B5EF4-FFF2-40B4-BE49-F238E27FC236}">
                    <a16:creationId xmlns:a16="http://schemas.microsoft.com/office/drawing/2014/main" id="{546EE31F-0366-3F38-964B-E5156402BB66}"/>
                  </a:ext>
                </a:extLst>
              </p:cNvPr>
              <p:cNvSpPr/>
              <p:nvPr/>
            </p:nvSpPr>
            <p:spPr>
              <a:xfrm>
                <a:off x="1409700" y="5159257"/>
                <a:ext cx="745993" cy="805762"/>
              </a:xfrm>
              <a:prstGeom prst="roundRect">
                <a:avLst/>
              </a:prstGeom>
              <a:solidFill>
                <a:srgbClr val="F7F9FA"/>
              </a:solidFill>
              <a:ln>
                <a:noFill/>
              </a:ln>
            </p:spPr>
            <p:style>
              <a:lnRef idx="2">
                <a:schemeClr val="accent1">
                  <a:shade val="15000"/>
                </a:schemeClr>
              </a:lnRef>
              <a:fillRef idx="1">
                <a:schemeClr val="accent1"/>
              </a:fillRef>
              <a:effectRef idx="0">
                <a:schemeClr val="accent1"/>
              </a:effectRef>
              <a:fontRef idx="minor">
                <a:schemeClr val="lt1"/>
              </a:fontRef>
            </p:style>
            <p:txBody>
              <a:bodyPr bIns="3600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03C42"/>
                    </a:solidFill>
                    <a:effectLst/>
                    <a:uLnTx/>
                    <a:uFillTx/>
                    <a:latin typeface="Arial"/>
                    <a:ea typeface="微软雅黑"/>
                    <a:cs typeface="+mn-cs"/>
                  </a:rPr>
                  <a:t>Custom</a:t>
                </a:r>
              </a:p>
            </p:txBody>
          </p:sp>
          <p:sp>
            <p:nvSpPr>
              <p:cNvPr id="7" name="Rectangle: Rounded Corners 6">
                <a:extLst>
                  <a:ext uri="{FF2B5EF4-FFF2-40B4-BE49-F238E27FC236}">
                    <a16:creationId xmlns:a16="http://schemas.microsoft.com/office/drawing/2014/main" id="{24FA26AE-AABC-B7D0-4554-5F675740A4D7}"/>
                  </a:ext>
                </a:extLst>
              </p:cNvPr>
              <p:cNvSpPr/>
              <p:nvPr/>
            </p:nvSpPr>
            <p:spPr>
              <a:xfrm>
                <a:off x="1558135" y="5236053"/>
                <a:ext cx="449121" cy="429627"/>
              </a:xfrm>
              <a:prstGeom prst="roundRect">
                <a:avLst>
                  <a:gd name="adj" fmla="val 2254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6EE1"/>
                    </a:solidFill>
                    <a:effectLst/>
                    <a:uLnTx/>
                    <a:uFillTx/>
                    <a:latin typeface="Arial"/>
                    <a:ea typeface="微软雅黑"/>
                    <a:cs typeface="+mn-cs"/>
                  </a:rPr>
                  <a:t>+</a:t>
                </a:r>
              </a:p>
            </p:txBody>
          </p:sp>
        </p:grpSp>
        <p:sp>
          <p:nvSpPr>
            <p:cNvPr id="8" name="Rectangle: Rounded Corners 7">
              <a:extLst>
                <a:ext uri="{FF2B5EF4-FFF2-40B4-BE49-F238E27FC236}">
                  <a16:creationId xmlns:a16="http://schemas.microsoft.com/office/drawing/2014/main" id="{A43AF9FE-B9CA-6670-7380-410E6AC89D67}"/>
                </a:ext>
              </a:extLst>
            </p:cNvPr>
            <p:cNvSpPr/>
            <p:nvPr/>
          </p:nvSpPr>
          <p:spPr>
            <a:xfrm>
              <a:off x="3889375" y="2741825"/>
              <a:ext cx="1587500" cy="475020"/>
            </a:xfrm>
            <a:prstGeom prst="roundRect">
              <a:avLst>
                <a:gd name="adj" fmla="val 24256"/>
              </a:avLst>
            </a:prstGeom>
            <a:solidFill>
              <a:schemeClr val="bg1"/>
            </a:solidFill>
            <a:ln>
              <a:noFill/>
            </a:ln>
            <a:effectLst>
              <a:outerShdw blurRad="254000" sx="102000" sy="102000" algn="ct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12" name="Picture 2">
              <a:extLst>
                <a:ext uri="{FF2B5EF4-FFF2-40B4-BE49-F238E27FC236}">
                  <a16:creationId xmlns:a16="http://schemas.microsoft.com/office/drawing/2014/main" id="{889E4297-DFEC-5AA4-F666-36F09C2FF4DC}"/>
                </a:ext>
              </a:extLst>
            </p:cNvPr>
            <p:cNvPicPr>
              <a:picLocks noChangeAspect="1" noChangeArrowheads="1"/>
            </p:cNvPicPr>
            <p:nvPr/>
          </p:nvPicPr>
          <p:blipFill rotWithShape="1">
            <a:blip r:embed="rId19" cstate="print">
              <a:extLst>
                <a:ext uri="{28A0092B-C50C-407E-A947-70E740481C1C}">
                  <a14:useLocalDpi xmlns:a14="http://schemas.microsoft.com/office/drawing/2010/main"/>
                </a:ext>
              </a:extLst>
            </a:blip>
            <a:srcRect/>
            <a:stretch>
              <a:fillRect/>
            </a:stretch>
          </p:blipFill>
          <p:spPr bwMode="auto">
            <a:xfrm>
              <a:off x="3997294" y="2760375"/>
              <a:ext cx="1336941" cy="423298"/>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78834847"/>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51E98-7A47-CC3F-BA13-1DB02A517BF4}"/>
              </a:ext>
            </a:extLst>
          </p:cNvPr>
          <p:cNvSpPr>
            <a:spLocks noGrp="1"/>
          </p:cNvSpPr>
          <p:nvPr>
            <p:ph type="title"/>
          </p:nvPr>
        </p:nvSpPr>
        <p:spPr/>
        <p:txBody>
          <a:bodyPr/>
          <a:lstStyle/>
          <a:p>
            <a:r>
              <a:rPr lang="en-US" dirty="0"/>
              <a:t>Integrate PBX with Microsoft Dynamics 365</a:t>
            </a:r>
          </a:p>
        </p:txBody>
      </p:sp>
      <p:sp>
        <p:nvSpPr>
          <p:cNvPr id="3" name="Subtitle 2">
            <a:extLst>
              <a:ext uri="{FF2B5EF4-FFF2-40B4-BE49-F238E27FC236}">
                <a16:creationId xmlns:a16="http://schemas.microsoft.com/office/drawing/2014/main" id="{FB3ABD26-500D-9087-5EDD-68A01F3D6347}"/>
              </a:ext>
            </a:extLst>
          </p:cNvPr>
          <p:cNvSpPr>
            <a:spLocks noGrp="1"/>
          </p:cNvSpPr>
          <p:nvPr>
            <p:ph type="subTitle" idx="1"/>
          </p:nvPr>
        </p:nvSpPr>
        <p:spPr/>
        <p:txBody>
          <a:bodyPr/>
          <a:lstStyle/>
          <a:p>
            <a:r>
              <a:rPr lang="en-US" dirty="0"/>
              <a:t>The Linkus plugin integrates advanced telephony functionality natively into Microsoft Dynamics 365</a:t>
            </a:r>
          </a:p>
        </p:txBody>
      </p:sp>
      <p:sp>
        <p:nvSpPr>
          <p:cNvPr id="5" name="Text Placeholder 4">
            <a:extLst>
              <a:ext uri="{FF2B5EF4-FFF2-40B4-BE49-F238E27FC236}">
                <a16:creationId xmlns:a16="http://schemas.microsoft.com/office/drawing/2014/main" id="{96CA2B2E-189C-76DF-3C6E-13BA783E51F5}"/>
              </a:ext>
            </a:extLst>
          </p:cNvPr>
          <p:cNvSpPr>
            <a:spLocks noGrp="1"/>
          </p:cNvSpPr>
          <p:nvPr>
            <p:ph type="body" sz="quarter" idx="11"/>
          </p:nvPr>
        </p:nvSpPr>
        <p:spPr>
          <a:xfrm>
            <a:off x="613016" y="2334110"/>
            <a:ext cx="4196051" cy="3825389"/>
          </a:xfrm>
        </p:spPr>
        <p:txBody>
          <a:bodyPr/>
          <a:lstStyle/>
          <a:p>
            <a:pPr>
              <a:spcBef>
                <a:spcPts val="1500"/>
              </a:spcBef>
            </a:pPr>
            <a:r>
              <a:rPr lang="en-US" dirty="0"/>
              <a:t>Linkus for Dynamics 365 Plugin</a:t>
            </a:r>
          </a:p>
          <a:p>
            <a:pPr>
              <a:spcBef>
                <a:spcPts val="1500"/>
              </a:spcBef>
            </a:pPr>
            <a:r>
              <a:rPr lang="en-US" dirty="0"/>
              <a:t>Caller ID to Contact Name</a:t>
            </a:r>
          </a:p>
          <a:p>
            <a:pPr>
              <a:spcBef>
                <a:spcPts val="1500"/>
              </a:spcBef>
            </a:pPr>
            <a:r>
              <a:rPr lang="en-US" dirty="0"/>
              <a:t>Real-time Contact Sync</a:t>
            </a:r>
          </a:p>
          <a:p>
            <a:pPr>
              <a:spcBef>
                <a:spcPts val="1500"/>
              </a:spcBef>
            </a:pPr>
            <a:r>
              <a:rPr lang="en-US" dirty="0"/>
              <a:t>Contextual Call Popups</a:t>
            </a:r>
          </a:p>
          <a:p>
            <a:pPr>
              <a:spcBef>
                <a:spcPts val="1500"/>
              </a:spcBef>
            </a:pPr>
            <a:r>
              <a:rPr lang="en-US" dirty="0"/>
              <a:t>One-click Contact Creation</a:t>
            </a:r>
          </a:p>
          <a:p>
            <a:pPr>
              <a:spcBef>
                <a:spcPts val="1500"/>
              </a:spcBef>
            </a:pPr>
            <a:r>
              <a:rPr lang="en-US" dirty="0"/>
              <a:t>Native Click-to-Call</a:t>
            </a:r>
          </a:p>
          <a:p>
            <a:pPr>
              <a:spcBef>
                <a:spcPts val="1500"/>
              </a:spcBef>
            </a:pPr>
            <a:r>
              <a:rPr lang="en-US" dirty="0"/>
              <a:t>C</a:t>
            </a:r>
            <a:r>
              <a:rPr lang="en-US" altLang="zh-CN" dirty="0"/>
              <a:t>all Activity Logging</a:t>
            </a:r>
          </a:p>
          <a:p>
            <a:pPr>
              <a:spcBef>
                <a:spcPts val="1500"/>
              </a:spcBef>
            </a:pPr>
            <a:r>
              <a:rPr lang="en-US" dirty="0"/>
              <a:t>Call Recording Access</a:t>
            </a:r>
          </a:p>
        </p:txBody>
      </p:sp>
      <p:pic>
        <p:nvPicPr>
          <p:cNvPr id="11" name="Picture Placeholder 10" descr="A screenshot of a computer&#10;&#10;AI-generated content may be incorrect.">
            <a:extLst>
              <a:ext uri="{FF2B5EF4-FFF2-40B4-BE49-F238E27FC236}">
                <a16:creationId xmlns:a16="http://schemas.microsoft.com/office/drawing/2014/main" id="{E5B7BE8A-43F8-181A-6D2B-37B38A2D5989}"/>
              </a:ext>
            </a:extLst>
          </p:cNvPr>
          <p:cNvPicPr>
            <a:picLocks noGrp="1" noChangeAspect="1"/>
          </p:cNvPicPr>
          <p:nvPr>
            <p:ph type="pic" sz="quarter" idx="10"/>
          </p:nvPr>
        </p:nvPicPr>
        <p:blipFill>
          <a:blip r:embed="rId2" cstate="print">
            <a:extLst>
              <a:ext uri="{28A0092B-C50C-407E-A947-70E740481C1C}">
                <a14:useLocalDpi xmlns:a14="http://schemas.microsoft.com/office/drawing/2010/main"/>
              </a:ext>
            </a:extLst>
          </a:blip>
          <a:srcRect t="2754" b="-14"/>
          <a:stretch>
            <a:fillRect/>
          </a:stretch>
        </p:blipFill>
        <p:spPr>
          <a:xfrm>
            <a:off x="5368925" y="2139950"/>
            <a:ext cx="6199188" cy="4019550"/>
          </a:xfrm>
        </p:spPr>
      </p:pic>
    </p:spTree>
    <p:extLst>
      <p:ext uri="{BB962C8B-B14F-4D97-AF65-F5344CB8AC3E}">
        <p14:creationId xmlns:p14="http://schemas.microsoft.com/office/powerpoint/2010/main" val="4000977796"/>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350563" y="169846"/>
            <a:ext cx="7465500" cy="626100"/>
          </a:xfrm>
        </p:spPr>
        <p:txBody>
          <a:bodyPr/>
          <a:lstStyle/>
          <a:p>
            <a:r>
              <a:rPr lang="de-DE" dirty="0">
                <a:latin typeface="Calibri" panose="020F0502020204030204" pitchFamily="34" charset="0"/>
                <a:cs typeface="Calibri" panose="020F0502020204030204" pitchFamily="34" charset="0"/>
              </a:rPr>
              <a:t>Yeastar P-Series IPPBX, VoIP Gateways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75873" y="134334"/>
            <a:ext cx="1944044" cy="637818"/>
          </a:xfrm>
          <a:prstGeom prst="rect">
            <a:avLst/>
          </a:prstGeom>
        </p:spPr>
      </p:pic>
      <p:sp>
        <p:nvSpPr>
          <p:cNvPr id="137" name="Rectangle 136"/>
          <p:cNvSpPr/>
          <p:nvPr/>
        </p:nvSpPr>
        <p:spPr>
          <a:xfrm>
            <a:off x="5074496" y="1487058"/>
            <a:ext cx="2043009" cy="2118507"/>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8" name="Rectangle 137"/>
          <p:cNvSpPr/>
          <p:nvPr/>
        </p:nvSpPr>
        <p:spPr>
          <a:xfrm>
            <a:off x="8028881" y="1487058"/>
            <a:ext cx="2043009" cy="2118507"/>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Rectangle 22"/>
          <p:cNvSpPr/>
          <p:nvPr/>
        </p:nvSpPr>
        <p:spPr>
          <a:xfrm>
            <a:off x="2120111" y="1487058"/>
            <a:ext cx="2043009" cy="2118507"/>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p:cNvSpPr txBox="1"/>
          <p:nvPr/>
        </p:nvSpPr>
        <p:spPr>
          <a:xfrm>
            <a:off x="2131532" y="2557306"/>
            <a:ext cx="2031587" cy="477054"/>
          </a:xfrm>
          <a:prstGeom prst="rect">
            <a:avLst/>
          </a:prstGeom>
          <a:noFill/>
        </p:spPr>
        <p:txBody>
          <a:bodyPr wrap="square" rtlCol="0">
            <a:spAutoFit/>
          </a:bodyPr>
          <a:lstStyle/>
          <a:p>
            <a:pPr algn="ctr"/>
            <a:r>
              <a:rPr lang="en-IN" sz="1400" b="1" dirty="0"/>
              <a:t>P-Series IPPBX</a:t>
            </a:r>
          </a:p>
          <a:p>
            <a:pPr algn="ctr"/>
            <a:r>
              <a:rPr lang="en-IN" sz="1100" dirty="0"/>
              <a:t>(Appliance/Software)</a:t>
            </a:r>
          </a:p>
        </p:txBody>
      </p:sp>
      <p:sp>
        <p:nvSpPr>
          <p:cNvPr id="66" name="TextBox 65"/>
          <p:cNvSpPr txBox="1"/>
          <p:nvPr/>
        </p:nvSpPr>
        <p:spPr>
          <a:xfrm>
            <a:off x="5074494" y="2557306"/>
            <a:ext cx="2043011" cy="307777"/>
          </a:xfrm>
          <a:prstGeom prst="rect">
            <a:avLst/>
          </a:prstGeom>
          <a:noFill/>
        </p:spPr>
        <p:txBody>
          <a:bodyPr wrap="square" rtlCol="0">
            <a:spAutoFit/>
          </a:bodyPr>
          <a:lstStyle/>
          <a:p>
            <a:pPr algn="ctr"/>
            <a:r>
              <a:rPr lang="en-IN" sz="1400" b="1" dirty="0"/>
              <a:t>Linkus UC App</a:t>
            </a:r>
          </a:p>
        </p:txBody>
      </p:sp>
      <p:sp>
        <p:nvSpPr>
          <p:cNvPr id="76" name="TextBox 75"/>
          <p:cNvSpPr txBox="1"/>
          <p:nvPr/>
        </p:nvSpPr>
        <p:spPr>
          <a:xfrm>
            <a:off x="8028881" y="2557306"/>
            <a:ext cx="2043009" cy="707886"/>
          </a:xfrm>
          <a:prstGeom prst="rect">
            <a:avLst/>
          </a:prstGeom>
          <a:noFill/>
        </p:spPr>
        <p:txBody>
          <a:bodyPr wrap="square" rtlCol="0">
            <a:spAutoFit/>
          </a:bodyPr>
          <a:lstStyle/>
          <a:p>
            <a:pPr algn="ctr"/>
            <a:r>
              <a:rPr lang="en-IN" sz="1400" b="1" dirty="0"/>
              <a:t>Gateways</a:t>
            </a:r>
          </a:p>
          <a:p>
            <a:pPr algn="ctr"/>
            <a:r>
              <a:rPr lang="en-IN" sz="1100" dirty="0"/>
              <a:t>(FXO/FXS/PRI)</a:t>
            </a:r>
          </a:p>
          <a:p>
            <a:pPr algn="ctr"/>
            <a:endParaRPr lang="en-IN" sz="1400" b="1" dirty="0"/>
          </a:p>
        </p:txBody>
      </p:sp>
      <p:pic>
        <p:nvPicPr>
          <p:cNvPr id="8" name="Picture 7">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48774" y="3101066"/>
            <a:ext cx="909598" cy="317236"/>
          </a:xfrm>
          <a:prstGeom prst="rect">
            <a:avLst/>
          </a:prstGeom>
        </p:spPr>
      </p:pic>
      <p:pic>
        <p:nvPicPr>
          <p:cNvPr id="83" name="Picture 82">
            <a:hlinkClick r:id="rId5"/>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9484" y="3101066"/>
            <a:ext cx="909598" cy="317236"/>
          </a:xfrm>
          <a:prstGeom prst="rect">
            <a:avLst/>
          </a:prstGeom>
        </p:spPr>
      </p:pic>
      <p:pic>
        <p:nvPicPr>
          <p:cNvPr id="84" name="Picture 83">
            <a:hlinkClick r:id="rId6"/>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77834" y="3101066"/>
            <a:ext cx="909598" cy="317236"/>
          </a:xfrm>
          <a:prstGeom prst="rect">
            <a:avLst/>
          </a:prstGeom>
        </p:spPr>
      </p:pic>
      <p:pic>
        <p:nvPicPr>
          <p:cNvPr id="5" name="Picture 4"/>
          <p:cNvPicPr>
            <a:picLocks noChangeAspect="1"/>
          </p:cNvPicPr>
          <p:nvPr/>
        </p:nvPicPr>
        <p:blipFill>
          <a:blip r:embed="rId7"/>
          <a:stretch>
            <a:fillRect/>
          </a:stretch>
        </p:blipFill>
        <p:spPr>
          <a:xfrm>
            <a:off x="2445570" y="1785999"/>
            <a:ext cx="1392090" cy="644923"/>
          </a:xfrm>
          <a:prstGeom prst="rect">
            <a:avLst/>
          </a:prstGeom>
        </p:spPr>
      </p:pic>
      <p:pic>
        <p:nvPicPr>
          <p:cNvPr id="9" name="Picture 8"/>
          <p:cNvPicPr>
            <a:picLocks noChangeAspect="1"/>
          </p:cNvPicPr>
          <p:nvPr/>
        </p:nvPicPr>
        <p:blipFill rotWithShape="1">
          <a:blip r:embed="rId8" cstate="print">
            <a:extLst>
              <a:ext uri="{28A0092B-C50C-407E-A947-70E740481C1C}">
                <a14:useLocalDpi xmlns:a14="http://schemas.microsoft.com/office/drawing/2010/main" val="0"/>
              </a:ext>
            </a:extLst>
          </a:blip>
          <a:srcRect t="16551"/>
          <a:stretch/>
        </p:blipFill>
        <p:spPr>
          <a:xfrm>
            <a:off x="5074493" y="1680058"/>
            <a:ext cx="2043012" cy="852438"/>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61191" y="1694164"/>
            <a:ext cx="1142884" cy="909782"/>
          </a:xfrm>
          <a:prstGeom prst="rect">
            <a:avLst/>
          </a:prstGeom>
        </p:spPr>
      </p:pic>
      <p:pic>
        <p:nvPicPr>
          <p:cNvPr id="11" name="Picture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49503" y="4250497"/>
            <a:ext cx="1535803" cy="1275281"/>
          </a:xfrm>
          <a:prstGeom prst="rect">
            <a:avLst/>
          </a:prstGeom>
        </p:spPr>
      </p:pic>
      <p:sp>
        <p:nvSpPr>
          <p:cNvPr id="36" name="TextBox 35"/>
          <p:cNvSpPr txBox="1"/>
          <p:nvPr/>
        </p:nvSpPr>
        <p:spPr>
          <a:xfrm>
            <a:off x="3071429" y="5525778"/>
            <a:ext cx="1475416" cy="430887"/>
          </a:xfrm>
          <a:prstGeom prst="rect">
            <a:avLst/>
          </a:prstGeom>
          <a:noFill/>
        </p:spPr>
        <p:txBody>
          <a:bodyPr wrap="square" rtlCol="0">
            <a:spAutoFit/>
          </a:bodyPr>
          <a:lstStyle/>
          <a:p>
            <a:pPr algn="ctr"/>
            <a:r>
              <a:rPr lang="en-IN" sz="1100" b="1" dirty="0"/>
              <a:t>Inbound/Outbound</a:t>
            </a:r>
          </a:p>
          <a:p>
            <a:pPr algn="ctr"/>
            <a:r>
              <a:rPr lang="en-IN" sz="1100" b="1" dirty="0"/>
              <a:t>Call Center</a:t>
            </a:r>
          </a:p>
        </p:txBody>
      </p:sp>
      <p:grpSp>
        <p:nvGrpSpPr>
          <p:cNvPr id="21" name="Group 20"/>
          <p:cNvGrpSpPr/>
          <p:nvPr/>
        </p:nvGrpSpPr>
        <p:grpSpPr>
          <a:xfrm>
            <a:off x="9217891" y="4461493"/>
            <a:ext cx="2602026" cy="1293792"/>
            <a:chOff x="9217891" y="4461493"/>
            <a:chExt cx="2602026" cy="1293792"/>
          </a:xfrm>
        </p:grpSpPr>
        <p:sp>
          <p:nvSpPr>
            <p:cNvPr id="16" name="Rectangle 15"/>
            <p:cNvSpPr/>
            <p:nvPr/>
          </p:nvSpPr>
          <p:spPr>
            <a:xfrm>
              <a:off x="9217891" y="4461493"/>
              <a:ext cx="2602026" cy="935299"/>
            </a:xfrm>
            <a:prstGeom prst="rect">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bg1">
                    <a:lumMod val="95000"/>
                  </a:schemeClr>
                </a:solidFill>
              </a:endParaRPr>
            </a:p>
          </p:txBody>
        </p:sp>
        <p:sp>
          <p:nvSpPr>
            <p:cNvPr id="45" name="TextBox 44"/>
            <p:cNvSpPr txBox="1"/>
            <p:nvPr/>
          </p:nvSpPr>
          <p:spPr>
            <a:xfrm>
              <a:off x="9796560" y="5493675"/>
              <a:ext cx="1548787" cy="261610"/>
            </a:xfrm>
            <a:prstGeom prst="rect">
              <a:avLst/>
            </a:prstGeom>
            <a:noFill/>
          </p:spPr>
          <p:txBody>
            <a:bodyPr wrap="square" rtlCol="0">
              <a:spAutoFit/>
            </a:bodyPr>
            <a:lstStyle/>
            <a:p>
              <a:pPr algn="ctr"/>
              <a:r>
                <a:rPr lang="en-IN" sz="1100" b="1" dirty="0"/>
                <a:t>CRM Integration</a:t>
              </a:r>
            </a:p>
          </p:txBody>
        </p:sp>
        <p:pic>
          <p:nvPicPr>
            <p:cNvPr id="15" name="Picture 14"/>
            <p:cNvPicPr>
              <a:picLocks noChangeAspect="1"/>
            </p:cNvPicPr>
            <p:nvPr/>
          </p:nvPicPr>
          <p:blipFill rotWithShape="1">
            <a:blip r:embed="rId11"/>
            <a:srcRect l="81402" b="-661"/>
            <a:stretch/>
          </p:blipFill>
          <p:spPr>
            <a:xfrm>
              <a:off x="10686388" y="4929143"/>
              <a:ext cx="1050402" cy="389875"/>
            </a:xfrm>
            <a:prstGeom prst="rect">
              <a:avLst/>
            </a:prstGeom>
          </p:spPr>
        </p:pic>
        <p:pic>
          <p:nvPicPr>
            <p:cNvPr id="46" name="Picture 45"/>
            <p:cNvPicPr>
              <a:picLocks noChangeAspect="1"/>
            </p:cNvPicPr>
            <p:nvPr/>
          </p:nvPicPr>
          <p:blipFill rotWithShape="1">
            <a:blip r:embed="rId11"/>
            <a:srcRect t="11815" r="93411"/>
            <a:stretch/>
          </p:blipFill>
          <p:spPr>
            <a:xfrm>
              <a:off x="9555495" y="4568704"/>
              <a:ext cx="372172" cy="341552"/>
            </a:xfrm>
            <a:prstGeom prst="rect">
              <a:avLst/>
            </a:prstGeom>
          </p:spPr>
        </p:pic>
        <p:pic>
          <p:nvPicPr>
            <p:cNvPr id="47" name="Picture 46"/>
            <p:cNvPicPr>
              <a:picLocks noChangeAspect="1"/>
            </p:cNvPicPr>
            <p:nvPr/>
          </p:nvPicPr>
          <p:blipFill rotWithShape="1">
            <a:blip r:embed="rId11"/>
            <a:srcRect l="10816" t="-1" r="73158" b="6908"/>
            <a:stretch/>
          </p:blipFill>
          <p:spPr>
            <a:xfrm>
              <a:off x="9952514" y="4520951"/>
              <a:ext cx="905163" cy="360555"/>
            </a:xfrm>
            <a:prstGeom prst="rect">
              <a:avLst/>
            </a:prstGeom>
          </p:spPr>
        </p:pic>
        <p:pic>
          <p:nvPicPr>
            <p:cNvPr id="48" name="Picture 47"/>
            <p:cNvPicPr>
              <a:picLocks noChangeAspect="1"/>
            </p:cNvPicPr>
            <p:nvPr/>
          </p:nvPicPr>
          <p:blipFill rotWithShape="1">
            <a:blip r:embed="rId11"/>
            <a:srcRect l="31698" t="-1" r="55056" b="3794"/>
            <a:stretch/>
          </p:blipFill>
          <p:spPr>
            <a:xfrm>
              <a:off x="10833716" y="4512340"/>
              <a:ext cx="748145" cy="372616"/>
            </a:xfrm>
            <a:prstGeom prst="rect">
              <a:avLst/>
            </a:prstGeom>
          </p:spPr>
        </p:pic>
        <p:pic>
          <p:nvPicPr>
            <p:cNvPr id="49" name="Picture 48"/>
            <p:cNvPicPr>
              <a:picLocks noChangeAspect="1"/>
            </p:cNvPicPr>
            <p:nvPr/>
          </p:nvPicPr>
          <p:blipFill rotWithShape="1">
            <a:blip r:embed="rId11"/>
            <a:srcRect l="48950" t="1" r="43415" b="1907"/>
            <a:stretch/>
          </p:blipFill>
          <p:spPr>
            <a:xfrm>
              <a:off x="9325130" y="4967484"/>
              <a:ext cx="431248" cy="379926"/>
            </a:xfrm>
            <a:prstGeom prst="rect">
              <a:avLst/>
            </a:prstGeom>
          </p:spPr>
        </p:pic>
        <p:pic>
          <p:nvPicPr>
            <p:cNvPr id="50" name="Picture 49"/>
            <p:cNvPicPr>
              <a:picLocks noChangeAspect="1"/>
            </p:cNvPicPr>
            <p:nvPr/>
          </p:nvPicPr>
          <p:blipFill rotWithShape="1">
            <a:blip r:embed="rId11"/>
            <a:srcRect l="61906" r="21577" b="5298"/>
            <a:stretch/>
          </p:blipFill>
          <p:spPr>
            <a:xfrm>
              <a:off x="9833806" y="4940684"/>
              <a:ext cx="932873" cy="366794"/>
            </a:xfrm>
            <a:prstGeom prst="rect">
              <a:avLst/>
            </a:prstGeom>
          </p:spPr>
        </p:pic>
      </p:grpSp>
      <p:grpSp>
        <p:nvGrpSpPr>
          <p:cNvPr id="20" name="Group 19"/>
          <p:cNvGrpSpPr/>
          <p:nvPr/>
        </p:nvGrpSpPr>
        <p:grpSpPr>
          <a:xfrm>
            <a:off x="6904216" y="4476264"/>
            <a:ext cx="1966901" cy="1246726"/>
            <a:chOff x="5187451" y="4462523"/>
            <a:chExt cx="1966901" cy="1246726"/>
          </a:xfrm>
        </p:grpSpPr>
        <p:sp>
          <p:nvSpPr>
            <p:cNvPr id="54" name="Rectangle 53"/>
            <p:cNvSpPr/>
            <p:nvPr/>
          </p:nvSpPr>
          <p:spPr>
            <a:xfrm>
              <a:off x="5187451" y="4462523"/>
              <a:ext cx="1966901" cy="935299"/>
            </a:xfrm>
            <a:prstGeom prst="rect">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bg1">
                    <a:lumMod val="95000"/>
                  </a:schemeClr>
                </a:solidFill>
              </a:endParaRPr>
            </a:p>
          </p:txBody>
        </p:sp>
        <p:sp>
          <p:nvSpPr>
            <p:cNvPr id="42" name="TextBox 41"/>
            <p:cNvSpPr txBox="1"/>
            <p:nvPr/>
          </p:nvSpPr>
          <p:spPr>
            <a:xfrm>
              <a:off x="5187451" y="5447639"/>
              <a:ext cx="1966901" cy="261610"/>
            </a:xfrm>
            <a:prstGeom prst="rect">
              <a:avLst/>
            </a:prstGeom>
            <a:noFill/>
          </p:spPr>
          <p:txBody>
            <a:bodyPr wrap="square" rtlCol="0">
              <a:spAutoFit/>
            </a:bodyPr>
            <a:lstStyle/>
            <a:p>
              <a:pPr algn="ctr"/>
              <a:r>
                <a:rPr lang="en-IN" sz="1100" b="1" dirty="0"/>
                <a:t>PMS Integration</a:t>
              </a:r>
            </a:p>
          </p:txBody>
        </p:sp>
        <p:pic>
          <p:nvPicPr>
            <p:cNvPr id="17" name="Picture 16"/>
            <p:cNvPicPr>
              <a:picLocks noChangeAspect="1"/>
            </p:cNvPicPr>
            <p:nvPr/>
          </p:nvPicPr>
          <p:blipFill>
            <a:blip r:embed="rId12"/>
            <a:stretch>
              <a:fillRect/>
            </a:stretch>
          </p:blipFill>
          <p:spPr>
            <a:xfrm>
              <a:off x="5269824" y="4623766"/>
              <a:ext cx="1048877" cy="384015"/>
            </a:xfrm>
            <a:prstGeom prst="rect">
              <a:avLst/>
            </a:prstGeom>
          </p:spPr>
        </p:pic>
        <p:pic>
          <p:nvPicPr>
            <p:cNvPr id="18" name="Picture 17"/>
            <p:cNvPicPr>
              <a:picLocks noChangeAspect="1"/>
            </p:cNvPicPr>
            <p:nvPr/>
          </p:nvPicPr>
          <p:blipFill>
            <a:blip r:embed="rId13"/>
            <a:stretch>
              <a:fillRect/>
            </a:stretch>
          </p:blipFill>
          <p:spPr>
            <a:xfrm>
              <a:off x="5259438" y="5157301"/>
              <a:ext cx="1028095" cy="221326"/>
            </a:xfrm>
            <a:prstGeom prst="rect">
              <a:avLst/>
            </a:prstGeom>
          </p:spPr>
        </p:pic>
        <p:pic>
          <p:nvPicPr>
            <p:cNvPr id="19" name="Picture 18"/>
            <p:cNvPicPr>
              <a:picLocks noChangeAspect="1"/>
            </p:cNvPicPr>
            <p:nvPr/>
          </p:nvPicPr>
          <p:blipFill>
            <a:blip r:embed="rId14"/>
            <a:stretch>
              <a:fillRect/>
            </a:stretch>
          </p:blipFill>
          <p:spPr>
            <a:xfrm>
              <a:off x="6274138" y="4839066"/>
              <a:ext cx="737632" cy="299040"/>
            </a:xfrm>
            <a:prstGeom prst="rect">
              <a:avLst/>
            </a:prstGeom>
          </p:spPr>
        </p:pic>
      </p:grpSp>
      <p:grpSp>
        <p:nvGrpSpPr>
          <p:cNvPr id="24" name="Group 23"/>
          <p:cNvGrpSpPr/>
          <p:nvPr/>
        </p:nvGrpSpPr>
        <p:grpSpPr>
          <a:xfrm>
            <a:off x="4938603" y="4479427"/>
            <a:ext cx="1666868" cy="1226616"/>
            <a:chOff x="4304145" y="4482632"/>
            <a:chExt cx="1666868" cy="1226616"/>
          </a:xfrm>
        </p:grpSpPr>
        <p:sp>
          <p:nvSpPr>
            <p:cNvPr id="39" name="TextBox 38"/>
            <p:cNvSpPr txBox="1"/>
            <p:nvPr/>
          </p:nvSpPr>
          <p:spPr>
            <a:xfrm>
              <a:off x="4304145" y="5447638"/>
              <a:ext cx="1666868" cy="261610"/>
            </a:xfrm>
            <a:prstGeom prst="rect">
              <a:avLst/>
            </a:prstGeom>
            <a:noFill/>
          </p:spPr>
          <p:txBody>
            <a:bodyPr wrap="square" rtlCol="0">
              <a:spAutoFit/>
            </a:bodyPr>
            <a:lstStyle/>
            <a:p>
              <a:pPr algn="ctr"/>
              <a:r>
                <a:rPr lang="en-IN" sz="1100" b="1" dirty="0"/>
                <a:t>Wallboard</a:t>
              </a:r>
            </a:p>
          </p:txBody>
        </p:sp>
        <p:sp>
          <p:nvSpPr>
            <p:cNvPr id="22" name="Rectangle 21"/>
            <p:cNvSpPr/>
            <p:nvPr/>
          </p:nvSpPr>
          <p:spPr>
            <a:xfrm>
              <a:off x="4304145" y="4482632"/>
              <a:ext cx="1666868" cy="916104"/>
            </a:xfrm>
            <a:prstGeom prst="rect">
              <a:avLst/>
            </a:prstGeom>
            <a:solidFill>
              <a:schemeClr val="bg1"/>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3" name="Picture 12"/>
            <p:cNvPicPr>
              <a:picLocks noChangeAspect="1"/>
            </p:cNvPicPr>
            <p:nvPr/>
          </p:nvPicPr>
          <p:blipFill>
            <a:blip r:embed="rId15"/>
            <a:stretch>
              <a:fillRect/>
            </a:stretch>
          </p:blipFill>
          <p:spPr>
            <a:xfrm>
              <a:off x="4459394" y="4571952"/>
              <a:ext cx="1356371" cy="714379"/>
            </a:xfrm>
            <a:prstGeom prst="rect">
              <a:avLst/>
            </a:prstGeom>
          </p:spPr>
        </p:pic>
      </p:grpSp>
      <p:sp>
        <p:nvSpPr>
          <p:cNvPr id="25" name="Rectangle 24"/>
          <p:cNvSpPr/>
          <p:nvPr/>
        </p:nvSpPr>
        <p:spPr>
          <a:xfrm>
            <a:off x="425924" y="4378036"/>
            <a:ext cx="2192481" cy="1147742"/>
          </a:xfrm>
          <a:prstGeom prst="rect">
            <a:avLst/>
          </a:prstGeom>
          <a:solidFill>
            <a:schemeClr val="bg1">
              <a:lumMod val="95000"/>
            </a:schemeClr>
          </a:solid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2" name="TextBox 61"/>
          <p:cNvSpPr txBox="1"/>
          <p:nvPr/>
        </p:nvSpPr>
        <p:spPr>
          <a:xfrm>
            <a:off x="784456" y="4536409"/>
            <a:ext cx="1475416" cy="830997"/>
          </a:xfrm>
          <a:prstGeom prst="rect">
            <a:avLst/>
          </a:prstGeom>
          <a:noFill/>
        </p:spPr>
        <p:txBody>
          <a:bodyPr wrap="square" rtlCol="0">
            <a:spAutoFit/>
          </a:bodyPr>
          <a:lstStyle/>
          <a:p>
            <a:pPr algn="ctr"/>
            <a:r>
              <a:rPr lang="en-IN" sz="1600" b="1" dirty="0"/>
              <a:t>Support</a:t>
            </a:r>
          </a:p>
          <a:p>
            <a:pPr algn="ctr"/>
            <a:r>
              <a:rPr lang="en-IN" sz="1600" b="1" dirty="0"/>
              <a:t> Upto 10000 Extension</a:t>
            </a:r>
          </a:p>
        </p:txBody>
      </p:sp>
      <p:pic>
        <p:nvPicPr>
          <p:cNvPr id="40" name="Picture 39">
            <a:hlinkClick r:id="rId16"/>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548221" y="1035687"/>
            <a:ext cx="1260916" cy="338104"/>
          </a:xfrm>
          <a:prstGeom prst="rect">
            <a:avLst/>
          </a:prstGeom>
        </p:spPr>
      </p:pic>
    </p:spTree>
    <p:extLst>
      <p:ext uri="{BB962C8B-B14F-4D97-AF65-F5344CB8AC3E}">
        <p14:creationId xmlns:p14="http://schemas.microsoft.com/office/powerpoint/2010/main" val="150093443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7D26969F-7ED0-D74E-03D1-43A3F97C14D5}"/>
              </a:ext>
            </a:extLst>
          </p:cNvPr>
          <p:cNvSpPr>
            <a:spLocks noGrp="1"/>
          </p:cNvSpPr>
          <p:nvPr>
            <p:ph type="title"/>
          </p:nvPr>
        </p:nvSpPr>
        <p:spPr/>
        <p:txBody>
          <a:bodyPr/>
          <a:lstStyle/>
          <a:p>
            <a:r>
              <a:rPr lang="en-US" altLang="zh-CN" dirty="0"/>
              <a:t>Helpdesk Integration</a:t>
            </a:r>
            <a:endParaRPr lang="zh-CN" altLang="en-US" dirty="0"/>
          </a:p>
        </p:txBody>
      </p:sp>
      <p:sp>
        <p:nvSpPr>
          <p:cNvPr id="13" name="Subtitle 12">
            <a:extLst>
              <a:ext uri="{FF2B5EF4-FFF2-40B4-BE49-F238E27FC236}">
                <a16:creationId xmlns:a16="http://schemas.microsoft.com/office/drawing/2014/main" id="{5F64265B-636D-C357-00FE-3F16C22FE09F}"/>
              </a:ext>
            </a:extLst>
          </p:cNvPr>
          <p:cNvSpPr>
            <a:spLocks noGrp="1"/>
          </p:cNvSpPr>
          <p:nvPr>
            <p:ph type="subTitle" idx="1"/>
          </p:nvPr>
        </p:nvSpPr>
        <p:spPr/>
        <p:txBody>
          <a:bodyPr/>
          <a:lstStyle/>
          <a:p>
            <a:r>
              <a:rPr lang="en-US" altLang="zh-CN" dirty="0"/>
              <a:t>Close support tickets faster with call automation for your helpdesk system.</a:t>
            </a:r>
          </a:p>
        </p:txBody>
      </p:sp>
      <p:sp>
        <p:nvSpPr>
          <p:cNvPr id="2" name="Picture Placeholder 1">
            <a:extLst>
              <a:ext uri="{FF2B5EF4-FFF2-40B4-BE49-F238E27FC236}">
                <a16:creationId xmlns:a16="http://schemas.microsoft.com/office/drawing/2014/main" id="{1623B6AF-BD0D-D3F4-9FCC-6518792EBDEA}"/>
              </a:ext>
            </a:extLst>
          </p:cNvPr>
          <p:cNvSpPr>
            <a:spLocks noGrp="1"/>
          </p:cNvSpPr>
          <p:nvPr>
            <p:ph type="pic" sz="quarter" idx="10"/>
          </p:nvPr>
        </p:nvSpPr>
        <p:spPr>
          <a:xfrm>
            <a:off x="623888" y="2153138"/>
            <a:ext cx="5872162" cy="4072413"/>
          </a:xfrm>
          <a:solidFill>
            <a:srgbClr val="E6F5FF"/>
          </a:solidFill>
        </p:spPr>
        <p:txBody>
          <a:bodyPr/>
          <a:lstStyle/>
          <a:p>
            <a:endParaRPr lang="en-US"/>
          </a:p>
        </p:txBody>
      </p:sp>
      <p:sp>
        <p:nvSpPr>
          <p:cNvPr id="14" name="Text Placeholder 13">
            <a:extLst>
              <a:ext uri="{FF2B5EF4-FFF2-40B4-BE49-F238E27FC236}">
                <a16:creationId xmlns:a16="http://schemas.microsoft.com/office/drawing/2014/main" id="{B9E6C0DB-E8F7-BCB2-D0AB-A2ACD19E7201}"/>
              </a:ext>
            </a:extLst>
          </p:cNvPr>
          <p:cNvSpPr>
            <a:spLocks noGrp="1"/>
          </p:cNvSpPr>
          <p:nvPr>
            <p:ph type="body" sz="quarter" idx="11"/>
          </p:nvPr>
        </p:nvSpPr>
        <p:spPr>
          <a:xfrm>
            <a:off x="6496051" y="2153138"/>
            <a:ext cx="5072062" cy="4058127"/>
          </a:xfrm>
        </p:spPr>
        <p:txBody>
          <a:bodyPr lIns="288000" tIns="396000" rIns="144000"/>
          <a:lstStyle/>
          <a:p>
            <a:pPr>
              <a:lnSpc>
                <a:spcPct val="120000"/>
              </a:lnSpc>
              <a:spcBef>
                <a:spcPts val="1500"/>
              </a:spcBef>
              <a:buClr>
                <a:schemeClr val="accent1"/>
              </a:buClr>
            </a:pPr>
            <a:r>
              <a:rPr lang="en-US" altLang="zh-CN" dirty="0"/>
              <a:t>Integration Template to Link Other Helpdesk</a:t>
            </a:r>
          </a:p>
          <a:p>
            <a:pPr>
              <a:lnSpc>
                <a:spcPct val="120000"/>
              </a:lnSpc>
              <a:spcBef>
                <a:spcPts val="1500"/>
              </a:spcBef>
              <a:buClr>
                <a:schemeClr val="accent1"/>
              </a:buClr>
            </a:pPr>
            <a:r>
              <a:rPr lang="en-US" altLang="zh-CN" dirty="0"/>
              <a:t>Sync Helpdesk Contacts</a:t>
            </a:r>
          </a:p>
          <a:p>
            <a:pPr>
              <a:lnSpc>
                <a:spcPct val="120000"/>
              </a:lnSpc>
              <a:spcBef>
                <a:spcPts val="1500"/>
              </a:spcBef>
              <a:buClr>
                <a:schemeClr val="accent1"/>
              </a:buClr>
            </a:pPr>
            <a:r>
              <a:rPr lang="en-US" altLang="zh-CN" dirty="0"/>
              <a:t>Create New Contacts</a:t>
            </a:r>
          </a:p>
          <a:p>
            <a:pPr>
              <a:lnSpc>
                <a:spcPct val="120000"/>
              </a:lnSpc>
              <a:spcBef>
                <a:spcPts val="1500"/>
              </a:spcBef>
              <a:buClr>
                <a:schemeClr val="accent1"/>
              </a:buClr>
            </a:pPr>
            <a:r>
              <a:rPr lang="en-US" altLang="zh-CN" dirty="0"/>
              <a:t>Create New Ticket</a:t>
            </a:r>
          </a:p>
          <a:p>
            <a:pPr>
              <a:lnSpc>
                <a:spcPct val="120000"/>
              </a:lnSpc>
              <a:spcBef>
                <a:spcPts val="1500"/>
              </a:spcBef>
              <a:buClr>
                <a:schemeClr val="accent1"/>
              </a:buClr>
            </a:pPr>
            <a:r>
              <a:rPr lang="en-US" altLang="zh-CN" dirty="0"/>
              <a:t>Call Journaling</a:t>
            </a:r>
          </a:p>
          <a:p>
            <a:pPr>
              <a:lnSpc>
                <a:spcPct val="120000"/>
              </a:lnSpc>
              <a:spcBef>
                <a:spcPts val="1500"/>
              </a:spcBef>
              <a:buClr>
                <a:schemeClr val="accent1"/>
              </a:buClr>
            </a:pPr>
            <a:r>
              <a:rPr lang="en-US" altLang="zh-CN" dirty="0"/>
              <a:t>Click to call</a:t>
            </a:r>
          </a:p>
          <a:p>
            <a:pPr>
              <a:lnSpc>
                <a:spcPct val="120000"/>
              </a:lnSpc>
              <a:spcBef>
                <a:spcPts val="1500"/>
              </a:spcBef>
              <a:buClr>
                <a:schemeClr val="accent1"/>
              </a:buClr>
            </a:pPr>
            <a:r>
              <a:rPr lang="en-US" altLang="zh-CN" dirty="0"/>
              <a:t>Call Pop-up</a:t>
            </a:r>
          </a:p>
        </p:txBody>
      </p:sp>
      <p:grpSp>
        <p:nvGrpSpPr>
          <p:cNvPr id="3" name="Group 2">
            <a:extLst>
              <a:ext uri="{FF2B5EF4-FFF2-40B4-BE49-F238E27FC236}">
                <a16:creationId xmlns:a16="http://schemas.microsoft.com/office/drawing/2014/main" id="{6C1EF30A-0C53-9728-A040-AB3DEFBF2FCA}"/>
              </a:ext>
            </a:extLst>
          </p:cNvPr>
          <p:cNvGrpSpPr/>
          <p:nvPr/>
        </p:nvGrpSpPr>
        <p:grpSpPr>
          <a:xfrm>
            <a:off x="357188" y="2571047"/>
            <a:ext cx="6363428" cy="3423353"/>
            <a:chOff x="4941345" y="2433909"/>
            <a:chExt cx="6363428" cy="3423353"/>
          </a:xfrm>
        </p:grpSpPr>
        <p:pic>
          <p:nvPicPr>
            <p:cNvPr id="4" name="Picture 4">
              <a:extLst>
                <a:ext uri="{FF2B5EF4-FFF2-40B4-BE49-F238E27FC236}">
                  <a16:creationId xmlns:a16="http://schemas.microsoft.com/office/drawing/2014/main" id="{5F7D5EDA-8DDD-A2BA-923C-606C8136145B}"/>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t="19304"/>
            <a:stretch/>
          </p:blipFill>
          <p:spPr>
            <a:xfrm>
              <a:off x="4941345" y="2433909"/>
              <a:ext cx="6363428" cy="3423353"/>
            </a:xfrm>
            <a:prstGeom prst="rect">
              <a:avLst/>
            </a:prstGeom>
          </p:spPr>
        </p:pic>
        <p:sp>
          <p:nvSpPr>
            <p:cNvPr id="8" name="Rectangle: Rounded Corners 7">
              <a:extLst>
                <a:ext uri="{FF2B5EF4-FFF2-40B4-BE49-F238E27FC236}">
                  <a16:creationId xmlns:a16="http://schemas.microsoft.com/office/drawing/2014/main" id="{5C75612A-A6F0-4FF3-8243-FE14829829A0}"/>
                </a:ext>
              </a:extLst>
            </p:cNvPr>
            <p:cNvSpPr/>
            <p:nvPr/>
          </p:nvSpPr>
          <p:spPr>
            <a:xfrm>
              <a:off x="5564988" y="4541499"/>
              <a:ext cx="1358099" cy="341651"/>
            </a:xfrm>
            <a:prstGeom prst="roundRect">
              <a:avLst>
                <a:gd name="adj" fmla="val 50000"/>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9" name="Graphic 8">
              <a:extLst>
                <a:ext uri="{FF2B5EF4-FFF2-40B4-BE49-F238E27FC236}">
                  <a16:creationId xmlns:a16="http://schemas.microsoft.com/office/drawing/2014/main" id="{5B41D481-BA23-485F-EA91-8F87ED08E41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866688" y="4547358"/>
              <a:ext cx="764116" cy="335792"/>
            </a:xfrm>
            <a:prstGeom prst="rect">
              <a:avLst/>
            </a:prstGeom>
          </p:spPr>
        </p:pic>
      </p:grpSp>
      <p:grpSp>
        <p:nvGrpSpPr>
          <p:cNvPr id="5" name="Group 4">
            <a:extLst>
              <a:ext uri="{FF2B5EF4-FFF2-40B4-BE49-F238E27FC236}">
                <a16:creationId xmlns:a16="http://schemas.microsoft.com/office/drawing/2014/main" id="{D5609066-E7DC-59A0-999F-4C8D1A5FD123}"/>
              </a:ext>
            </a:extLst>
          </p:cNvPr>
          <p:cNvGrpSpPr/>
          <p:nvPr/>
        </p:nvGrpSpPr>
        <p:grpSpPr>
          <a:xfrm>
            <a:off x="4828569" y="2359647"/>
            <a:ext cx="743556" cy="832286"/>
            <a:chOff x="1442552" y="5159257"/>
            <a:chExt cx="680290" cy="761470"/>
          </a:xfrm>
        </p:grpSpPr>
        <p:sp>
          <p:nvSpPr>
            <p:cNvPr id="6" name="Rectangle: Rounded Corners 5">
              <a:extLst>
                <a:ext uri="{FF2B5EF4-FFF2-40B4-BE49-F238E27FC236}">
                  <a16:creationId xmlns:a16="http://schemas.microsoft.com/office/drawing/2014/main" id="{F4B127A6-F209-DE90-8EB6-43BA9018F3CD}"/>
                </a:ext>
              </a:extLst>
            </p:cNvPr>
            <p:cNvSpPr/>
            <p:nvPr/>
          </p:nvSpPr>
          <p:spPr>
            <a:xfrm>
              <a:off x="1442552" y="5159257"/>
              <a:ext cx="680290" cy="761470"/>
            </a:xfrm>
            <a:prstGeom prst="roundRect">
              <a:avLst/>
            </a:prstGeom>
            <a:solidFill>
              <a:srgbClr val="F7F9FA"/>
            </a:solidFill>
            <a:ln>
              <a:noFill/>
            </a:ln>
            <a:effectLst>
              <a:outerShdw blurRad="165100" sx="102000" sy="102000" algn="ctr" rotWithShape="0">
                <a:prstClr val="black">
                  <a:alpha val="10000"/>
                </a:prstClr>
              </a:outerShdw>
            </a:effectLst>
          </p:spPr>
          <p:style>
            <a:lnRef idx="2">
              <a:schemeClr val="accent1">
                <a:shade val="15000"/>
              </a:schemeClr>
            </a:lnRef>
            <a:fillRef idx="1">
              <a:schemeClr val="accent1"/>
            </a:fillRef>
            <a:effectRef idx="0">
              <a:schemeClr val="accent1"/>
            </a:effectRef>
            <a:fontRef idx="minor">
              <a:schemeClr val="lt1"/>
            </a:fontRef>
          </p:style>
          <p:txBody>
            <a:bodyPr bIns="3600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03C42"/>
                  </a:solidFill>
                  <a:effectLst/>
                  <a:uLnTx/>
                  <a:uFillTx/>
                  <a:latin typeface="Arial"/>
                  <a:ea typeface="微软雅黑"/>
                  <a:cs typeface="+mn-cs"/>
                </a:rPr>
                <a:t>Custom</a:t>
              </a:r>
            </a:p>
          </p:txBody>
        </p:sp>
        <p:sp>
          <p:nvSpPr>
            <p:cNvPr id="7" name="Rectangle: Rounded Corners 6">
              <a:extLst>
                <a:ext uri="{FF2B5EF4-FFF2-40B4-BE49-F238E27FC236}">
                  <a16:creationId xmlns:a16="http://schemas.microsoft.com/office/drawing/2014/main" id="{4830AA25-443E-0281-5FA6-C1B57CDA9143}"/>
                </a:ext>
              </a:extLst>
            </p:cNvPr>
            <p:cNvSpPr/>
            <p:nvPr/>
          </p:nvSpPr>
          <p:spPr>
            <a:xfrm>
              <a:off x="1558135" y="5236053"/>
              <a:ext cx="449121" cy="429627"/>
            </a:xfrm>
            <a:prstGeom prst="roundRect">
              <a:avLst>
                <a:gd name="adj" fmla="val 2254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6EE1"/>
                  </a:solidFill>
                  <a:effectLst/>
                  <a:uLnTx/>
                  <a:uFillTx/>
                  <a:latin typeface="Arial"/>
                  <a:ea typeface="微软雅黑"/>
                  <a:cs typeface="+mn-cs"/>
                </a:rPr>
                <a:t>+</a:t>
              </a:r>
            </a:p>
          </p:txBody>
        </p:sp>
      </p:grpSp>
    </p:spTree>
    <p:extLst>
      <p:ext uri="{BB962C8B-B14F-4D97-AF65-F5344CB8AC3E}">
        <p14:creationId xmlns:p14="http://schemas.microsoft.com/office/powerpoint/2010/main" val="607703613"/>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736BB-7DAA-4B9C-AA6C-6AD2C094B3A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7FF3E4A-D281-5E7D-56F7-A9C448A06170}"/>
              </a:ext>
            </a:extLst>
          </p:cNvPr>
          <p:cNvSpPr>
            <a:spLocks noGrp="1"/>
          </p:cNvSpPr>
          <p:nvPr>
            <p:ph type="title"/>
          </p:nvPr>
        </p:nvSpPr>
        <p:spPr/>
        <p:txBody>
          <a:bodyPr/>
          <a:lstStyle/>
          <a:p>
            <a:r>
              <a:rPr lang="en-US" dirty="0"/>
              <a:t>Microsoft 365 Integrations</a:t>
            </a:r>
          </a:p>
        </p:txBody>
      </p:sp>
      <p:grpSp>
        <p:nvGrpSpPr>
          <p:cNvPr id="3" name="Group 2">
            <a:extLst>
              <a:ext uri="{FF2B5EF4-FFF2-40B4-BE49-F238E27FC236}">
                <a16:creationId xmlns:a16="http://schemas.microsoft.com/office/drawing/2014/main" id="{5C77501E-F939-0436-7794-2C0E19E98127}"/>
              </a:ext>
            </a:extLst>
          </p:cNvPr>
          <p:cNvGrpSpPr/>
          <p:nvPr/>
        </p:nvGrpSpPr>
        <p:grpSpPr>
          <a:xfrm>
            <a:off x="637436" y="1734755"/>
            <a:ext cx="11156079" cy="4658368"/>
            <a:chOff x="637436" y="1645855"/>
            <a:chExt cx="11156079" cy="4658368"/>
          </a:xfrm>
        </p:grpSpPr>
        <p:sp>
          <p:nvSpPr>
            <p:cNvPr id="4" name="Rectangle: Rounded Corners 3">
              <a:extLst>
                <a:ext uri="{FF2B5EF4-FFF2-40B4-BE49-F238E27FC236}">
                  <a16:creationId xmlns:a16="http://schemas.microsoft.com/office/drawing/2014/main" id="{80E92EAF-BAA2-81C5-4CFE-77D1D5B9F0AF}"/>
                </a:ext>
              </a:extLst>
            </p:cNvPr>
            <p:cNvSpPr/>
            <p:nvPr/>
          </p:nvSpPr>
          <p:spPr>
            <a:xfrm>
              <a:off x="5862823" y="1645855"/>
              <a:ext cx="3683386" cy="1055143"/>
            </a:xfrm>
            <a:prstGeom prst="roundRect">
              <a:avLst>
                <a:gd name="adj" fmla="val 50000"/>
              </a:avLst>
            </a:prstGeom>
            <a:solidFill>
              <a:schemeClr val="bg1"/>
            </a:solidFill>
            <a:ln w="12700">
              <a:solidFill>
                <a:srgbClr val="E8ECEF"/>
              </a:solidFill>
            </a:ln>
          </p:spPr>
          <p:style>
            <a:lnRef idx="2">
              <a:schemeClr val="accent1">
                <a:shade val="15000"/>
              </a:schemeClr>
            </a:lnRef>
            <a:fillRef idx="1">
              <a:schemeClr val="accent1"/>
            </a:fillRef>
            <a:effectRef idx="0">
              <a:schemeClr val="accent1"/>
            </a:effectRef>
            <a:fontRef idx="minor">
              <a:schemeClr val="lt1"/>
            </a:fontRef>
          </p:style>
          <p:txBody>
            <a:bodyPr bIns="3600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03C42"/>
                  </a:solidFill>
                  <a:effectLst/>
                  <a:uLnTx/>
                  <a:uFillTx/>
                  <a:latin typeface="Arial"/>
                  <a:ea typeface="微软雅黑"/>
                  <a:cs typeface="+mn-cs"/>
                </a:rPr>
                <a:t>Teams                      Outlook</a:t>
              </a:r>
            </a:p>
          </p:txBody>
        </p:sp>
        <p:sp>
          <p:nvSpPr>
            <p:cNvPr id="6" name="TextBox 5">
              <a:extLst>
                <a:ext uri="{FF2B5EF4-FFF2-40B4-BE49-F238E27FC236}">
                  <a16:creationId xmlns:a16="http://schemas.microsoft.com/office/drawing/2014/main" id="{1B87F31C-4452-F4D7-51AE-68C938137BC5}"/>
                </a:ext>
              </a:extLst>
            </p:cNvPr>
            <p:cNvSpPr txBox="1"/>
            <p:nvPr/>
          </p:nvSpPr>
          <p:spPr>
            <a:xfrm>
              <a:off x="3671103" y="2983775"/>
              <a:ext cx="1990240" cy="1256562"/>
            </a:xfrm>
            <a:prstGeom prst="rect">
              <a:avLst/>
            </a:prstGeom>
            <a:noFill/>
          </p:spPr>
          <p:txBody>
            <a:bodyPr wrap="square">
              <a:spAutoFit/>
            </a:bodyPr>
            <a:lstStyle/>
            <a:p>
              <a:pPr marL="216000" marR="0" lvl="0" indent="-216000" algn="l" defTabSz="914400" rtl="0" eaLnBrk="1" fontAlgn="auto" latinLnBrk="0" hangingPunct="1">
                <a:lnSpc>
                  <a:spcPct val="120000"/>
                </a:lnSpc>
                <a:spcBef>
                  <a:spcPts val="400"/>
                </a:spcBef>
                <a:spcAft>
                  <a:spcPts val="0"/>
                </a:spcAft>
                <a:buClrTx/>
                <a:buSzTx/>
                <a:buFontTx/>
                <a:buBlip>
                  <a:blip r:embed="rId2"/>
                </a:buBlip>
                <a:tabLst/>
                <a:defRPr/>
              </a:pPr>
              <a:r>
                <a:rPr kumimoji="0" lang="en-US" sz="1400" b="0" i="0" u="none" strike="noStrike" kern="1200" cap="none" spc="0" normalizeH="0" baseline="0" noProof="0" dirty="0">
                  <a:ln>
                    <a:noFill/>
                  </a:ln>
                  <a:solidFill>
                    <a:srgbClr val="303C42"/>
                  </a:solidFill>
                  <a:effectLst/>
                  <a:uLnTx/>
                  <a:uFillTx/>
                  <a:latin typeface="Arial"/>
                  <a:ea typeface="微软雅黑"/>
                  <a:cs typeface="+mn-cs"/>
                </a:rPr>
                <a:t>Make Calls</a:t>
              </a:r>
            </a:p>
            <a:p>
              <a:pPr marL="216000" marR="0" lvl="0" indent="-216000" algn="l" defTabSz="914400" rtl="0" eaLnBrk="1" fontAlgn="auto" latinLnBrk="0" hangingPunct="1">
                <a:lnSpc>
                  <a:spcPct val="120000"/>
                </a:lnSpc>
                <a:spcBef>
                  <a:spcPts val="400"/>
                </a:spcBef>
                <a:spcAft>
                  <a:spcPts val="0"/>
                </a:spcAft>
                <a:buClrTx/>
                <a:buSzTx/>
                <a:buFontTx/>
                <a:buBlip>
                  <a:blip r:embed="rId2"/>
                </a:buBlip>
                <a:tabLst/>
                <a:defRPr/>
              </a:pPr>
              <a:r>
                <a:rPr kumimoji="0" lang="en-US" sz="1400" b="0" i="0" u="none" strike="noStrike" kern="1200" cap="none" spc="0" normalizeH="0" baseline="0" noProof="0" dirty="0">
                  <a:ln>
                    <a:noFill/>
                  </a:ln>
                  <a:solidFill>
                    <a:srgbClr val="303C42"/>
                  </a:solidFill>
                  <a:effectLst/>
                  <a:uLnTx/>
                  <a:uFillTx/>
                  <a:latin typeface="Arial"/>
                  <a:ea typeface="微软雅黑"/>
                  <a:cs typeface="+mn-cs"/>
                </a:rPr>
                <a:t>View Call Logs</a:t>
              </a:r>
            </a:p>
            <a:p>
              <a:pPr marL="216000" marR="0" lvl="0" indent="-216000" algn="l" defTabSz="914400" rtl="0" eaLnBrk="1" fontAlgn="auto" latinLnBrk="0" hangingPunct="1">
                <a:lnSpc>
                  <a:spcPct val="120000"/>
                </a:lnSpc>
                <a:spcBef>
                  <a:spcPts val="400"/>
                </a:spcBef>
                <a:spcAft>
                  <a:spcPts val="0"/>
                </a:spcAft>
                <a:buClrTx/>
                <a:buSzTx/>
                <a:buFontTx/>
                <a:buBlip>
                  <a:blip r:embed="rId2"/>
                </a:buBlip>
                <a:tabLst/>
                <a:defRPr/>
              </a:pPr>
              <a:r>
                <a:rPr kumimoji="0" lang="en-US" sz="1400" b="0" i="0" u="none" strike="noStrike" kern="1200" cap="none" spc="0" normalizeH="0" baseline="0" noProof="0" dirty="0">
                  <a:ln>
                    <a:noFill/>
                  </a:ln>
                  <a:solidFill>
                    <a:srgbClr val="303C42"/>
                  </a:solidFill>
                  <a:effectLst/>
                  <a:uLnTx/>
                  <a:uFillTx/>
                  <a:latin typeface="Arial"/>
                  <a:ea typeface="微软雅黑"/>
                  <a:cs typeface="+mn-cs"/>
                </a:rPr>
                <a:t>Access Voicemails</a:t>
              </a:r>
            </a:p>
            <a:p>
              <a:pPr marL="216000" marR="0" lvl="0" indent="-216000" algn="l" defTabSz="914400" rtl="0" eaLnBrk="1" fontAlgn="auto" latinLnBrk="0" hangingPunct="1">
                <a:lnSpc>
                  <a:spcPct val="120000"/>
                </a:lnSpc>
                <a:spcBef>
                  <a:spcPts val="400"/>
                </a:spcBef>
                <a:spcAft>
                  <a:spcPts val="0"/>
                </a:spcAft>
                <a:buClrTx/>
                <a:buSzTx/>
                <a:buFontTx/>
                <a:buBlip>
                  <a:blip r:embed="rId2"/>
                </a:buBlip>
                <a:tabLst/>
                <a:defRPr/>
              </a:pPr>
              <a:r>
                <a:rPr kumimoji="0" lang="en-US" sz="1400" b="0" i="0" u="none" strike="noStrike" kern="1200" cap="none" spc="0" normalizeH="0" baseline="0" noProof="0" dirty="0">
                  <a:ln>
                    <a:noFill/>
                  </a:ln>
                  <a:solidFill>
                    <a:srgbClr val="303C42"/>
                  </a:solidFill>
                  <a:effectLst/>
                  <a:uLnTx/>
                  <a:uFillTx/>
                  <a:latin typeface="Arial"/>
                  <a:ea typeface="微软雅黑"/>
                  <a:cs typeface="+mn-cs"/>
                </a:rPr>
                <a:t>Access Recording</a:t>
              </a:r>
            </a:p>
          </p:txBody>
        </p:sp>
        <p:sp>
          <p:nvSpPr>
            <p:cNvPr id="7" name="TextBox 6">
              <a:extLst>
                <a:ext uri="{FF2B5EF4-FFF2-40B4-BE49-F238E27FC236}">
                  <a16:creationId xmlns:a16="http://schemas.microsoft.com/office/drawing/2014/main" id="{0CF000B4-FA43-A0C8-9419-2ED79D2C8DAD}"/>
                </a:ext>
              </a:extLst>
            </p:cNvPr>
            <p:cNvSpPr txBox="1"/>
            <p:nvPr/>
          </p:nvSpPr>
          <p:spPr>
            <a:xfrm>
              <a:off x="9803275" y="2854507"/>
              <a:ext cx="1990240" cy="1515095"/>
            </a:xfrm>
            <a:prstGeom prst="rect">
              <a:avLst/>
            </a:prstGeom>
            <a:noFill/>
          </p:spPr>
          <p:txBody>
            <a:bodyPr wrap="square">
              <a:spAutoFit/>
            </a:bodyPr>
            <a:lstStyle/>
            <a:p>
              <a:pPr marL="216000" marR="0" lvl="0" indent="-216000" algn="l" defTabSz="914400" rtl="0" eaLnBrk="1" fontAlgn="auto" latinLnBrk="0" hangingPunct="1">
                <a:lnSpc>
                  <a:spcPct val="120000"/>
                </a:lnSpc>
                <a:spcBef>
                  <a:spcPts val="400"/>
                </a:spcBef>
                <a:spcAft>
                  <a:spcPts val="0"/>
                </a:spcAft>
                <a:buClrTx/>
                <a:buSzTx/>
                <a:buFontTx/>
                <a:buBlip>
                  <a:blip r:embed="rId2"/>
                </a:buBlip>
                <a:tabLst/>
                <a:defRPr/>
              </a:pPr>
              <a:r>
                <a:rPr kumimoji="0" lang="en-US" sz="1400" b="0" i="0" u="none" strike="noStrike" kern="1200" cap="none" spc="0" normalizeH="0" baseline="0" noProof="0" dirty="0">
                  <a:ln>
                    <a:noFill/>
                  </a:ln>
                  <a:solidFill>
                    <a:srgbClr val="303C42"/>
                  </a:solidFill>
                  <a:effectLst/>
                  <a:uLnTx/>
                  <a:uFillTx/>
                  <a:latin typeface="Arial"/>
                  <a:ea typeface="微软雅黑"/>
                  <a:cs typeface="+mn-cs"/>
                </a:rPr>
                <a:t>Click-to-call</a:t>
              </a:r>
            </a:p>
            <a:p>
              <a:pPr marL="216000" marR="0" lvl="0" indent="-216000" algn="l" defTabSz="914400" rtl="0" eaLnBrk="1" fontAlgn="auto" latinLnBrk="0" hangingPunct="1">
                <a:lnSpc>
                  <a:spcPct val="120000"/>
                </a:lnSpc>
                <a:spcBef>
                  <a:spcPts val="400"/>
                </a:spcBef>
                <a:spcAft>
                  <a:spcPts val="0"/>
                </a:spcAft>
                <a:buClrTx/>
                <a:buSzTx/>
                <a:buFontTx/>
                <a:buBlip>
                  <a:blip r:embed="rId2"/>
                </a:buBlip>
                <a:tabLst/>
                <a:defRPr/>
              </a:pPr>
              <a:r>
                <a:rPr kumimoji="0" lang="en-US" sz="1400" b="0" i="0" u="none" strike="noStrike" kern="1200" cap="none" spc="0" normalizeH="0" baseline="0" noProof="0" dirty="0">
                  <a:ln>
                    <a:noFill/>
                  </a:ln>
                  <a:solidFill>
                    <a:srgbClr val="303C42"/>
                  </a:solidFill>
                  <a:effectLst/>
                  <a:uLnTx/>
                  <a:uFillTx/>
                  <a:latin typeface="Arial"/>
                  <a:ea typeface="微软雅黑"/>
                  <a:cs typeface="+mn-cs"/>
                </a:rPr>
                <a:t>Call Popup</a:t>
              </a:r>
            </a:p>
            <a:p>
              <a:pPr marL="216000" marR="0" lvl="0" indent="-216000" algn="l" defTabSz="914400" rtl="0" eaLnBrk="1" fontAlgn="auto" latinLnBrk="0" hangingPunct="1">
                <a:lnSpc>
                  <a:spcPct val="120000"/>
                </a:lnSpc>
                <a:spcBef>
                  <a:spcPts val="400"/>
                </a:spcBef>
                <a:spcAft>
                  <a:spcPts val="0"/>
                </a:spcAft>
                <a:buClrTx/>
                <a:buSzTx/>
                <a:buFontTx/>
                <a:buBlip>
                  <a:blip r:embed="rId2"/>
                </a:buBlip>
                <a:tabLst/>
                <a:defRPr/>
              </a:pPr>
              <a:r>
                <a:rPr kumimoji="0" lang="en-US" sz="1400" b="0" i="0" u="none" strike="noStrike" kern="1200" cap="none" spc="0" normalizeH="0" baseline="0" noProof="0" dirty="0">
                  <a:ln>
                    <a:noFill/>
                  </a:ln>
                  <a:solidFill>
                    <a:srgbClr val="303C42"/>
                  </a:solidFill>
                  <a:effectLst/>
                  <a:uLnTx/>
                  <a:uFillTx/>
                  <a:latin typeface="Arial"/>
                  <a:ea typeface="微软雅黑"/>
                  <a:cs typeface="+mn-cs"/>
                </a:rPr>
                <a:t>Automatic Contact Creation</a:t>
              </a:r>
            </a:p>
            <a:p>
              <a:pPr marL="216000" marR="0" lvl="0" indent="-216000" algn="l" defTabSz="914400" rtl="0" eaLnBrk="1" fontAlgn="auto" latinLnBrk="0" hangingPunct="1">
                <a:lnSpc>
                  <a:spcPct val="120000"/>
                </a:lnSpc>
                <a:spcBef>
                  <a:spcPts val="400"/>
                </a:spcBef>
                <a:spcAft>
                  <a:spcPts val="0"/>
                </a:spcAft>
                <a:buClrTx/>
                <a:buSzTx/>
                <a:buFontTx/>
                <a:buBlip>
                  <a:blip r:embed="rId2"/>
                </a:buBlip>
                <a:tabLst/>
                <a:defRPr/>
              </a:pPr>
              <a:r>
                <a:rPr kumimoji="0" lang="en-US" sz="1400" b="0" i="0" u="none" strike="noStrike" kern="1200" cap="none" spc="0" normalizeH="0" baseline="0" noProof="0" dirty="0">
                  <a:ln>
                    <a:noFill/>
                  </a:ln>
                  <a:solidFill>
                    <a:srgbClr val="303C42"/>
                  </a:solidFill>
                  <a:effectLst/>
                  <a:uLnTx/>
                  <a:uFillTx/>
                  <a:latin typeface="Arial"/>
                  <a:ea typeface="微软雅黑"/>
                  <a:cs typeface="+mn-cs"/>
                </a:rPr>
                <a:t>Call Journal</a:t>
              </a:r>
            </a:p>
          </p:txBody>
        </p:sp>
        <p:pic>
          <p:nvPicPr>
            <p:cNvPr id="16" name="Picture 15" descr="A logo of a company&#10;&#10;Description automatically generated">
              <a:extLst>
                <a:ext uri="{FF2B5EF4-FFF2-40B4-BE49-F238E27FC236}">
                  <a16:creationId xmlns:a16="http://schemas.microsoft.com/office/drawing/2014/main" id="{3018E8B4-0945-F16F-2D78-47BE0FD7DC3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701339" y="1812908"/>
              <a:ext cx="489892" cy="459898"/>
            </a:xfrm>
            <a:prstGeom prst="rect">
              <a:avLst/>
            </a:prstGeom>
          </p:spPr>
        </p:pic>
        <p:grpSp>
          <p:nvGrpSpPr>
            <p:cNvPr id="18" name="Group 17">
              <a:extLst>
                <a:ext uri="{FF2B5EF4-FFF2-40B4-BE49-F238E27FC236}">
                  <a16:creationId xmlns:a16="http://schemas.microsoft.com/office/drawing/2014/main" id="{628A437F-16D4-4548-3FCF-6D9E6E467FED}"/>
                </a:ext>
              </a:extLst>
            </p:cNvPr>
            <p:cNvGrpSpPr/>
            <p:nvPr/>
          </p:nvGrpSpPr>
          <p:grpSpPr>
            <a:xfrm>
              <a:off x="637436" y="1645855"/>
              <a:ext cx="2308964" cy="1055143"/>
              <a:chOff x="637436" y="1645855"/>
              <a:chExt cx="2308964" cy="1055143"/>
            </a:xfrm>
          </p:grpSpPr>
          <p:sp>
            <p:nvSpPr>
              <p:cNvPr id="81" name="Rectangle: Rounded Corners 80">
                <a:extLst>
                  <a:ext uri="{FF2B5EF4-FFF2-40B4-BE49-F238E27FC236}">
                    <a16:creationId xmlns:a16="http://schemas.microsoft.com/office/drawing/2014/main" id="{6DA5754E-9364-7A22-59D1-F992BDF1C242}"/>
                  </a:ext>
                </a:extLst>
              </p:cNvPr>
              <p:cNvSpPr/>
              <p:nvPr/>
            </p:nvSpPr>
            <p:spPr>
              <a:xfrm>
                <a:off x="637436" y="1645855"/>
                <a:ext cx="2308964" cy="1055143"/>
              </a:xfrm>
              <a:prstGeom prst="roundRect">
                <a:avLst>
                  <a:gd name="adj" fmla="val 50000"/>
                </a:avLst>
              </a:prstGeom>
              <a:solidFill>
                <a:schemeClr val="bg1"/>
              </a:solidFill>
              <a:ln w="12700">
                <a:solidFill>
                  <a:srgbClr val="E8ECEF"/>
                </a:solidFill>
              </a:ln>
            </p:spPr>
            <p:style>
              <a:lnRef idx="2">
                <a:schemeClr val="accent1">
                  <a:shade val="15000"/>
                </a:schemeClr>
              </a:lnRef>
              <a:fillRef idx="1">
                <a:schemeClr val="accent1"/>
              </a:fillRef>
              <a:effectRef idx="0">
                <a:schemeClr val="accent1"/>
              </a:effectRef>
              <a:fontRef idx="minor">
                <a:schemeClr val="lt1"/>
              </a:fontRef>
            </p:style>
            <p:txBody>
              <a:bodyPr wrap="none" tIns="216000" bIns="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4B8FF"/>
                    </a:solidFill>
                    <a:effectLst/>
                    <a:uLnTx/>
                    <a:uFillTx/>
                    <a:latin typeface="Arial"/>
                    <a:ea typeface="微软雅黑"/>
                    <a:cs typeface="+mn-cs"/>
                  </a:rPr>
                  <a:t>Microsoft </a:t>
                </a:r>
                <a:r>
                  <a:rPr kumimoji="0" lang="en-US" sz="1000" b="0" i="0" u="none" strike="noStrike" kern="1200" cap="none" spc="0" normalizeH="0" baseline="0" noProof="0" dirty="0" err="1">
                    <a:ln>
                      <a:noFill/>
                    </a:ln>
                    <a:solidFill>
                      <a:srgbClr val="34B8FF"/>
                    </a:solidFill>
                    <a:effectLst/>
                    <a:uLnTx/>
                    <a:uFillTx/>
                    <a:latin typeface="Arial"/>
                    <a:ea typeface="微软雅黑"/>
                    <a:cs typeface="+mn-cs"/>
                  </a:rPr>
                  <a:t>Entra</a:t>
                </a:r>
                <a:r>
                  <a:rPr kumimoji="0" lang="en-US" sz="1000" b="0" i="0" u="none" strike="noStrike" kern="1200" cap="none" spc="0" normalizeH="0" baseline="0" noProof="0" dirty="0">
                    <a:ln>
                      <a:noFill/>
                    </a:ln>
                    <a:solidFill>
                      <a:srgbClr val="34B8FF"/>
                    </a:solidFill>
                    <a:effectLst/>
                    <a:uLnTx/>
                    <a:uFillTx/>
                    <a:latin typeface="Arial"/>
                    <a:ea typeface="微软雅黑"/>
                    <a:cs typeface="+mn-cs"/>
                  </a:rPr>
                  <a:t> ID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4B8FF"/>
                    </a:solidFill>
                    <a:effectLst/>
                    <a:uLnTx/>
                    <a:uFillTx/>
                    <a:latin typeface="Arial"/>
                    <a:ea typeface="微软雅黑"/>
                    <a:cs typeface="+mn-cs"/>
                  </a:rPr>
                  <a:t>(formerly Azure Active Directory)</a:t>
                </a:r>
              </a:p>
            </p:txBody>
          </p:sp>
          <p:pic>
            <p:nvPicPr>
              <p:cNvPr id="82" name="Picture 81" descr="A blue triangle with black stripes&#10;&#10;Description automatically generated" hidden="1">
                <a:extLst>
                  <a:ext uri="{FF2B5EF4-FFF2-40B4-BE49-F238E27FC236}">
                    <a16:creationId xmlns:a16="http://schemas.microsoft.com/office/drawing/2014/main" id="{EA4E2169-0216-9758-8F24-847A588A939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545487" y="1760302"/>
                <a:ext cx="492864" cy="448256"/>
              </a:xfrm>
              <a:prstGeom prst="rect">
                <a:avLst/>
              </a:prstGeom>
            </p:spPr>
          </p:pic>
        </p:grpSp>
        <p:pic>
          <p:nvPicPr>
            <p:cNvPr id="19" name="Picture 18" descr="A blue and white logo&#10;&#10;Description automatically generated">
              <a:extLst>
                <a:ext uri="{FF2B5EF4-FFF2-40B4-BE49-F238E27FC236}">
                  <a16:creationId xmlns:a16="http://schemas.microsoft.com/office/drawing/2014/main" id="{9F1B1F6B-4395-3386-7E1E-EB5810D82199}"/>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104257" y="1831027"/>
              <a:ext cx="484296" cy="408267"/>
            </a:xfrm>
            <a:prstGeom prst="rect">
              <a:avLst/>
            </a:prstGeom>
          </p:spPr>
        </p:pic>
        <p:sp>
          <p:nvSpPr>
            <p:cNvPr id="20" name="TextBox 19">
              <a:extLst>
                <a:ext uri="{FF2B5EF4-FFF2-40B4-BE49-F238E27FC236}">
                  <a16:creationId xmlns:a16="http://schemas.microsoft.com/office/drawing/2014/main" id="{22646C1E-A2B1-EA1A-FB7E-AD40F67AF9A2}"/>
                </a:ext>
              </a:extLst>
            </p:cNvPr>
            <p:cNvSpPr txBox="1"/>
            <p:nvPr/>
          </p:nvSpPr>
          <p:spPr>
            <a:xfrm>
              <a:off x="2863664" y="1826238"/>
              <a:ext cx="2880019"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03C42"/>
                  </a:solidFill>
                  <a:effectLst/>
                  <a:uLnTx/>
                  <a:uFillTx/>
                  <a:latin typeface="Arial"/>
                  <a:ea typeface="微软雅黑"/>
                  <a:cs typeface="+mn-cs"/>
                </a:rPr>
                <a:t>User Authentication and Access Control</a:t>
              </a:r>
            </a:p>
          </p:txBody>
        </p:sp>
        <p:sp>
          <p:nvSpPr>
            <p:cNvPr id="26" name="TextBox 25">
              <a:extLst>
                <a:ext uri="{FF2B5EF4-FFF2-40B4-BE49-F238E27FC236}">
                  <a16:creationId xmlns:a16="http://schemas.microsoft.com/office/drawing/2014/main" id="{559ABA7E-0564-8A53-6B4D-F4E7D314CAF6}"/>
                </a:ext>
              </a:extLst>
            </p:cNvPr>
            <p:cNvSpPr txBox="1"/>
            <p:nvPr/>
          </p:nvSpPr>
          <p:spPr>
            <a:xfrm>
              <a:off x="1785679" y="5840713"/>
              <a:ext cx="200188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03C42"/>
                  </a:solidFill>
                  <a:effectLst/>
                  <a:uLnTx/>
                  <a:uFillTx/>
                  <a:latin typeface="Arial"/>
                  <a:ea typeface="微软雅黑"/>
                  <a:cs typeface="+mn-cs"/>
                </a:rPr>
                <a:t>One-way Synchronization of Users and User Groups</a:t>
              </a:r>
            </a:p>
          </p:txBody>
        </p:sp>
        <p:sp>
          <p:nvSpPr>
            <p:cNvPr id="28" name="TextBox 27">
              <a:extLst>
                <a:ext uri="{FF2B5EF4-FFF2-40B4-BE49-F238E27FC236}">
                  <a16:creationId xmlns:a16="http://schemas.microsoft.com/office/drawing/2014/main" id="{5891C1BD-4B0D-56F0-2116-63883778254D}"/>
                </a:ext>
              </a:extLst>
            </p:cNvPr>
            <p:cNvSpPr txBox="1"/>
            <p:nvPr/>
          </p:nvSpPr>
          <p:spPr>
            <a:xfrm>
              <a:off x="6224352" y="5842558"/>
              <a:ext cx="2097396"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03C42"/>
                  </a:solidFill>
                  <a:effectLst/>
                  <a:uLnTx/>
                  <a:uFillTx/>
                  <a:latin typeface="Arial"/>
                  <a:ea typeface="微软雅黑"/>
                  <a:cs typeface="+mn-cs"/>
                </a:rPr>
                <a:t>Make Calls Directly from Teams/Outlook via PBX</a:t>
              </a:r>
            </a:p>
          </p:txBody>
        </p:sp>
        <p:grpSp>
          <p:nvGrpSpPr>
            <p:cNvPr id="30" name="Group 29">
              <a:extLst>
                <a:ext uri="{FF2B5EF4-FFF2-40B4-BE49-F238E27FC236}">
                  <a16:creationId xmlns:a16="http://schemas.microsoft.com/office/drawing/2014/main" id="{6E7FDE7E-21F1-DDE8-E2BC-B9DB278DC281}"/>
                </a:ext>
              </a:extLst>
            </p:cNvPr>
            <p:cNvGrpSpPr/>
            <p:nvPr/>
          </p:nvGrpSpPr>
          <p:grpSpPr>
            <a:xfrm>
              <a:off x="5862822" y="3060326"/>
              <a:ext cx="1684800" cy="1112837"/>
              <a:chOff x="5862822" y="3060326"/>
              <a:chExt cx="1684800" cy="1112837"/>
            </a:xfrm>
          </p:grpSpPr>
          <p:sp>
            <p:nvSpPr>
              <p:cNvPr id="79" name="Rectangle: Rounded Corners 78">
                <a:extLst>
                  <a:ext uri="{FF2B5EF4-FFF2-40B4-BE49-F238E27FC236}">
                    <a16:creationId xmlns:a16="http://schemas.microsoft.com/office/drawing/2014/main" id="{6647B44D-A85E-7884-0F7B-D6271531EC19}"/>
                  </a:ext>
                </a:extLst>
              </p:cNvPr>
              <p:cNvSpPr/>
              <p:nvPr/>
            </p:nvSpPr>
            <p:spPr>
              <a:xfrm>
                <a:off x="5862822" y="3060326"/>
                <a:ext cx="1684800" cy="1112837"/>
              </a:xfrm>
              <a:prstGeom prst="roundRect">
                <a:avLst>
                  <a:gd name="adj" fmla="val 50000"/>
                </a:avLst>
              </a:prstGeom>
              <a:solidFill>
                <a:schemeClr val="bg1"/>
              </a:solidFill>
              <a:ln w="12700">
                <a:solidFill>
                  <a:srgbClr val="E8ECEF"/>
                </a:solidFill>
              </a:ln>
            </p:spPr>
            <p:style>
              <a:lnRef idx="2">
                <a:schemeClr val="accent1">
                  <a:shade val="15000"/>
                </a:schemeClr>
              </a:lnRef>
              <a:fillRef idx="1">
                <a:schemeClr val="accent1"/>
              </a:fillRef>
              <a:effectRef idx="0">
                <a:schemeClr val="accent1"/>
              </a:effectRef>
              <a:fontRef idx="minor">
                <a:schemeClr val="lt1"/>
              </a:fontRef>
            </p:style>
            <p:txBody>
              <a:bodyPr lIns="0" rIns="0" bIns="3600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03C42"/>
                    </a:solidFill>
                    <a:effectLst/>
                    <a:uLnTx/>
                    <a:uFillTx/>
                    <a:latin typeface="Arial"/>
                    <a:ea typeface="微软雅黑"/>
                    <a:cs typeface="+mn-cs"/>
                  </a:rPr>
                  <a:t>Linkus Web Client</a:t>
                </a:r>
              </a:p>
            </p:txBody>
          </p:sp>
          <p:pic>
            <p:nvPicPr>
              <p:cNvPr id="80" name="Graphic 79">
                <a:extLst>
                  <a:ext uri="{FF2B5EF4-FFF2-40B4-BE49-F238E27FC236}">
                    <a16:creationId xmlns:a16="http://schemas.microsoft.com/office/drawing/2014/main" id="{43495D6F-1A81-18DA-E5A0-607969C52C2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94578" y="3060326"/>
                <a:ext cx="829053" cy="829053"/>
              </a:xfrm>
              <a:prstGeom prst="rect">
                <a:avLst/>
              </a:prstGeom>
            </p:spPr>
          </p:pic>
        </p:grpSp>
        <p:grpSp>
          <p:nvGrpSpPr>
            <p:cNvPr id="32" name="Group 31">
              <a:extLst>
                <a:ext uri="{FF2B5EF4-FFF2-40B4-BE49-F238E27FC236}">
                  <a16:creationId xmlns:a16="http://schemas.microsoft.com/office/drawing/2014/main" id="{3D82AD74-2778-350A-1DCC-E56F0476B9E3}"/>
                </a:ext>
              </a:extLst>
            </p:cNvPr>
            <p:cNvGrpSpPr/>
            <p:nvPr/>
          </p:nvGrpSpPr>
          <p:grpSpPr>
            <a:xfrm>
              <a:off x="3798544" y="5120395"/>
              <a:ext cx="2064278" cy="1125333"/>
              <a:chOff x="4712924" y="5078766"/>
              <a:chExt cx="2064278" cy="1125333"/>
            </a:xfrm>
          </p:grpSpPr>
          <p:sp>
            <p:nvSpPr>
              <p:cNvPr id="77" name="Rectangle: Rounded Corners 76">
                <a:extLst>
                  <a:ext uri="{FF2B5EF4-FFF2-40B4-BE49-F238E27FC236}">
                    <a16:creationId xmlns:a16="http://schemas.microsoft.com/office/drawing/2014/main" id="{CFAE93E6-759D-7777-AD53-48F008E7A0BB}"/>
                  </a:ext>
                </a:extLst>
              </p:cNvPr>
              <p:cNvSpPr/>
              <p:nvPr/>
            </p:nvSpPr>
            <p:spPr>
              <a:xfrm>
                <a:off x="4712924" y="5148956"/>
                <a:ext cx="2064278" cy="1055143"/>
              </a:xfrm>
              <a:prstGeom prst="roundRect">
                <a:avLst>
                  <a:gd name="adj" fmla="val 50000"/>
                </a:avLst>
              </a:prstGeom>
              <a:solidFill>
                <a:schemeClr val="accent1"/>
              </a:solidFill>
              <a:ln w="254000">
                <a:solidFill>
                  <a:schemeClr val="accent1">
                    <a:alpha val="40000"/>
                  </a:schemeClr>
                </a:solidFill>
              </a:ln>
            </p:spPr>
            <p:style>
              <a:lnRef idx="2">
                <a:schemeClr val="accent1">
                  <a:shade val="15000"/>
                </a:schemeClr>
              </a:lnRef>
              <a:fillRef idx="1">
                <a:schemeClr val="accent1"/>
              </a:fillRef>
              <a:effectRef idx="0">
                <a:schemeClr val="accent1"/>
              </a:effectRef>
              <a:fontRef idx="minor">
                <a:schemeClr val="lt1"/>
              </a:fontRef>
            </p:style>
            <p:txBody>
              <a:bodyPr bIns="3600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a:ea typeface="微软雅黑"/>
                    <a:cs typeface="+mn-cs"/>
                  </a:rPr>
                  <a:t>Yeastar PBX Server</a:t>
                </a:r>
              </a:p>
            </p:txBody>
          </p:sp>
          <p:pic>
            <p:nvPicPr>
              <p:cNvPr id="78" name="Graphic 77">
                <a:extLst>
                  <a:ext uri="{FF2B5EF4-FFF2-40B4-BE49-F238E27FC236}">
                    <a16:creationId xmlns:a16="http://schemas.microsoft.com/office/drawing/2014/main" id="{796CBF26-6611-3D3E-AE47-B7112ECF6AF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309951" y="5078766"/>
                <a:ext cx="870224" cy="870224"/>
              </a:xfrm>
              <a:prstGeom prst="rect">
                <a:avLst/>
              </a:prstGeom>
            </p:spPr>
          </p:pic>
        </p:grpSp>
        <p:grpSp>
          <p:nvGrpSpPr>
            <p:cNvPr id="38" name="Group 37">
              <a:extLst>
                <a:ext uri="{FF2B5EF4-FFF2-40B4-BE49-F238E27FC236}">
                  <a16:creationId xmlns:a16="http://schemas.microsoft.com/office/drawing/2014/main" id="{1E5DDAC1-82CB-ABEA-3A61-B0ED931F06AF}"/>
                </a:ext>
              </a:extLst>
            </p:cNvPr>
            <p:cNvGrpSpPr/>
            <p:nvPr/>
          </p:nvGrpSpPr>
          <p:grpSpPr>
            <a:xfrm>
              <a:off x="1217633" y="3076922"/>
              <a:ext cx="1148571" cy="1112837"/>
              <a:chOff x="1217633" y="3076922"/>
              <a:chExt cx="1148571" cy="1112837"/>
            </a:xfrm>
          </p:grpSpPr>
          <p:sp>
            <p:nvSpPr>
              <p:cNvPr id="74" name="Rectangle: Rounded Corners 73">
                <a:extLst>
                  <a:ext uri="{FF2B5EF4-FFF2-40B4-BE49-F238E27FC236}">
                    <a16:creationId xmlns:a16="http://schemas.microsoft.com/office/drawing/2014/main" id="{0B34AA00-7287-25ED-949D-0390CBDF4495}"/>
                  </a:ext>
                </a:extLst>
              </p:cNvPr>
              <p:cNvSpPr/>
              <p:nvPr/>
            </p:nvSpPr>
            <p:spPr>
              <a:xfrm>
                <a:off x="1217633" y="3076922"/>
                <a:ext cx="1148571" cy="1112837"/>
              </a:xfrm>
              <a:prstGeom prst="roundRect">
                <a:avLst>
                  <a:gd name="adj" fmla="val 50000"/>
                </a:avLst>
              </a:prstGeom>
              <a:solidFill>
                <a:schemeClr val="bg1"/>
              </a:solidFill>
              <a:ln w="12700">
                <a:solidFill>
                  <a:srgbClr val="E8ECEF"/>
                </a:solidFill>
              </a:ln>
            </p:spPr>
            <p:style>
              <a:lnRef idx="2">
                <a:schemeClr val="accent1">
                  <a:shade val="15000"/>
                </a:schemeClr>
              </a:lnRef>
              <a:fillRef idx="1">
                <a:schemeClr val="accent1"/>
              </a:fillRef>
              <a:effectRef idx="0">
                <a:schemeClr val="accent1"/>
              </a:effectRef>
              <a:fontRef idx="minor">
                <a:schemeClr val="lt1"/>
              </a:fontRef>
            </p:style>
            <p:txBody>
              <a:bodyPr bIns="3600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03C42"/>
                    </a:solidFill>
                    <a:effectLst/>
                    <a:uLnTx/>
                    <a:uFillTx/>
                    <a:latin typeface="Arial"/>
                    <a:ea typeface="微软雅黑"/>
                    <a:cs typeface="+mn-cs"/>
                  </a:rPr>
                  <a:t>Directory Users</a:t>
                </a:r>
              </a:p>
            </p:txBody>
          </p:sp>
          <p:pic>
            <p:nvPicPr>
              <p:cNvPr id="76" name="Graphic 75">
                <a:extLst>
                  <a:ext uri="{FF2B5EF4-FFF2-40B4-BE49-F238E27FC236}">
                    <a16:creationId xmlns:a16="http://schemas.microsoft.com/office/drawing/2014/main" id="{9AEFB202-0DD1-4628-B8EE-F081B90DB9B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79054" y="3116136"/>
                <a:ext cx="625728" cy="625728"/>
              </a:xfrm>
              <a:prstGeom prst="rect">
                <a:avLst/>
              </a:prstGeom>
            </p:spPr>
          </p:pic>
        </p:grpSp>
        <p:grpSp>
          <p:nvGrpSpPr>
            <p:cNvPr id="39" name="Group 38">
              <a:extLst>
                <a:ext uri="{FF2B5EF4-FFF2-40B4-BE49-F238E27FC236}">
                  <a16:creationId xmlns:a16="http://schemas.microsoft.com/office/drawing/2014/main" id="{54BACE13-5694-7221-3FA7-0E739F5DD6D7}"/>
                </a:ext>
              </a:extLst>
            </p:cNvPr>
            <p:cNvGrpSpPr/>
            <p:nvPr/>
          </p:nvGrpSpPr>
          <p:grpSpPr>
            <a:xfrm>
              <a:off x="7860417" y="3009175"/>
              <a:ext cx="1686286" cy="1159297"/>
              <a:chOff x="7860417" y="3009175"/>
              <a:chExt cx="1686286" cy="1159297"/>
            </a:xfrm>
          </p:grpSpPr>
          <p:sp>
            <p:nvSpPr>
              <p:cNvPr id="72" name="Rectangle: Rounded Corners 71">
                <a:extLst>
                  <a:ext uri="{FF2B5EF4-FFF2-40B4-BE49-F238E27FC236}">
                    <a16:creationId xmlns:a16="http://schemas.microsoft.com/office/drawing/2014/main" id="{97C3C120-8DAB-C32A-0152-5D83012234FD}"/>
                  </a:ext>
                </a:extLst>
              </p:cNvPr>
              <p:cNvSpPr/>
              <p:nvPr/>
            </p:nvSpPr>
            <p:spPr>
              <a:xfrm>
                <a:off x="7860417" y="3055635"/>
                <a:ext cx="1686286" cy="1112837"/>
              </a:xfrm>
              <a:prstGeom prst="roundRect">
                <a:avLst>
                  <a:gd name="adj" fmla="val 50000"/>
                </a:avLst>
              </a:prstGeom>
              <a:solidFill>
                <a:schemeClr val="bg1"/>
              </a:solidFill>
              <a:ln w="12700">
                <a:solidFill>
                  <a:srgbClr val="E8ECEF"/>
                </a:solidFill>
              </a:ln>
            </p:spPr>
            <p:style>
              <a:lnRef idx="2">
                <a:schemeClr val="accent1">
                  <a:shade val="15000"/>
                </a:schemeClr>
              </a:lnRef>
              <a:fillRef idx="1">
                <a:schemeClr val="accent1"/>
              </a:fillRef>
              <a:effectRef idx="0">
                <a:schemeClr val="accent1"/>
              </a:effectRef>
              <a:fontRef idx="minor">
                <a:schemeClr val="lt1"/>
              </a:fontRef>
            </p:style>
            <p:txBody>
              <a:bodyPr lIns="0" rIns="0" bIns="36000" rtlCol="0" anchor="b"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303C42"/>
                    </a:solidFill>
                    <a:effectLst/>
                    <a:uLnTx/>
                    <a:uFillTx/>
                    <a:latin typeface="Arial"/>
                    <a:ea typeface="微软雅黑"/>
                    <a:cs typeface="+mn-cs"/>
                  </a:rPr>
                  <a:t>Linkus Desktop Client</a:t>
                </a:r>
              </a:p>
            </p:txBody>
          </p:sp>
          <p:pic>
            <p:nvPicPr>
              <p:cNvPr id="73" name="Graphic 72">
                <a:extLst>
                  <a:ext uri="{FF2B5EF4-FFF2-40B4-BE49-F238E27FC236}">
                    <a16:creationId xmlns:a16="http://schemas.microsoft.com/office/drawing/2014/main" id="{E002F370-4C25-45B0-154B-5EC5E7597BC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21748" y="3009175"/>
                <a:ext cx="763623" cy="763623"/>
              </a:xfrm>
              <a:prstGeom prst="rect">
                <a:avLst/>
              </a:prstGeom>
            </p:spPr>
          </p:pic>
        </p:grpSp>
        <p:sp>
          <p:nvSpPr>
            <p:cNvPr id="40" name="Right Brace 39">
              <a:extLst>
                <a:ext uri="{FF2B5EF4-FFF2-40B4-BE49-F238E27FC236}">
                  <a16:creationId xmlns:a16="http://schemas.microsoft.com/office/drawing/2014/main" id="{CFE19BE5-4BAD-4AC3-C473-507880393F74}"/>
                </a:ext>
              </a:extLst>
            </p:cNvPr>
            <p:cNvSpPr/>
            <p:nvPr/>
          </p:nvSpPr>
          <p:spPr>
            <a:xfrm>
              <a:off x="5460306" y="3076336"/>
              <a:ext cx="294503" cy="1062036"/>
            </a:xfrm>
            <a:prstGeom prst="rightBrace">
              <a:avLst>
                <a:gd name="adj1" fmla="val 33490"/>
                <a:gd name="adj2" fmla="val 51359"/>
              </a:avLst>
            </a:prstGeom>
            <a:ln w="19050">
              <a:solidFill>
                <a:srgbClr val="21BF73"/>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03C42"/>
                </a:solidFill>
                <a:effectLst/>
                <a:uLnTx/>
                <a:uFillTx/>
                <a:latin typeface="Arial"/>
                <a:ea typeface="微软雅黑"/>
                <a:cs typeface="+mn-cs"/>
              </a:endParaRPr>
            </a:p>
          </p:txBody>
        </p:sp>
        <p:cxnSp>
          <p:nvCxnSpPr>
            <p:cNvPr id="41" name="Straight Arrow Connector 40">
              <a:extLst>
                <a:ext uri="{FF2B5EF4-FFF2-40B4-BE49-F238E27FC236}">
                  <a16:creationId xmlns:a16="http://schemas.microsoft.com/office/drawing/2014/main" id="{2BB8C04D-9645-983C-E7B6-495A220DE067}"/>
                </a:ext>
              </a:extLst>
            </p:cNvPr>
            <p:cNvCxnSpPr>
              <a:cxnSpLocks/>
              <a:stCxn id="81" idx="2"/>
              <a:endCxn id="74" idx="0"/>
            </p:cNvCxnSpPr>
            <p:nvPr/>
          </p:nvCxnSpPr>
          <p:spPr>
            <a:xfrm>
              <a:off x="1791918" y="2700998"/>
              <a:ext cx="1" cy="375924"/>
            </a:xfrm>
            <a:prstGeom prst="straightConnector1">
              <a:avLst/>
            </a:prstGeom>
            <a:ln w="19050">
              <a:prstDash val="sysDash"/>
              <a:tailEnd type="stealth" w="lg" len="lg"/>
            </a:ln>
          </p:spPr>
          <p:style>
            <a:lnRef idx="1">
              <a:schemeClr val="accent1"/>
            </a:lnRef>
            <a:fillRef idx="0">
              <a:schemeClr val="accent1"/>
            </a:fillRef>
            <a:effectRef idx="0">
              <a:schemeClr val="accent1"/>
            </a:effectRef>
            <a:fontRef idx="minor">
              <a:schemeClr val="tx1"/>
            </a:fontRef>
          </p:style>
        </p:cxnSp>
        <p:sp>
          <p:nvSpPr>
            <p:cNvPr id="42" name="Right Brace 41">
              <a:extLst>
                <a:ext uri="{FF2B5EF4-FFF2-40B4-BE49-F238E27FC236}">
                  <a16:creationId xmlns:a16="http://schemas.microsoft.com/office/drawing/2014/main" id="{6B71B701-6158-053E-EB41-07DD6113FF33}"/>
                </a:ext>
              </a:extLst>
            </p:cNvPr>
            <p:cNvSpPr/>
            <p:nvPr/>
          </p:nvSpPr>
          <p:spPr>
            <a:xfrm rot="10800000">
              <a:off x="9546208" y="3024949"/>
              <a:ext cx="294503" cy="1164810"/>
            </a:xfrm>
            <a:prstGeom prst="rightBrace">
              <a:avLst>
                <a:gd name="adj1" fmla="val 33490"/>
                <a:gd name="adj2" fmla="val 51359"/>
              </a:avLst>
            </a:prstGeom>
            <a:ln w="19050">
              <a:solidFill>
                <a:srgbClr val="21BF73"/>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3C42"/>
                </a:solidFill>
                <a:effectLst/>
                <a:uLnTx/>
                <a:uFillTx/>
                <a:latin typeface="Arial"/>
                <a:ea typeface="微软雅黑"/>
                <a:cs typeface="+mn-cs"/>
              </a:endParaRPr>
            </a:p>
          </p:txBody>
        </p:sp>
        <p:cxnSp>
          <p:nvCxnSpPr>
            <p:cNvPr id="43" name="Straight Arrow Connector 42">
              <a:extLst>
                <a:ext uri="{FF2B5EF4-FFF2-40B4-BE49-F238E27FC236}">
                  <a16:creationId xmlns:a16="http://schemas.microsoft.com/office/drawing/2014/main" id="{5AE0A92A-089F-A891-4763-FB9E9673429B}"/>
                </a:ext>
              </a:extLst>
            </p:cNvPr>
            <p:cNvCxnSpPr>
              <a:cxnSpLocks/>
              <a:stCxn id="81" idx="3"/>
              <a:endCxn id="4" idx="1"/>
            </p:cNvCxnSpPr>
            <p:nvPr/>
          </p:nvCxnSpPr>
          <p:spPr>
            <a:xfrm>
              <a:off x="2946400" y="2173427"/>
              <a:ext cx="2916423" cy="0"/>
            </a:xfrm>
            <a:prstGeom prst="straightConnector1">
              <a:avLst/>
            </a:prstGeom>
            <a:ln w="12700">
              <a:solidFill>
                <a:srgbClr val="34B8FF"/>
              </a:solidFill>
              <a:prstDash val="sysDash"/>
              <a:tailEnd type="none" w="lg" len="lg"/>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D16283EA-29BC-01E0-46BF-67F80BA48AA3}"/>
                </a:ext>
              </a:extLst>
            </p:cNvPr>
            <p:cNvCxnSpPr>
              <a:cxnSpLocks/>
            </p:cNvCxnSpPr>
            <p:nvPr/>
          </p:nvCxnSpPr>
          <p:spPr>
            <a:xfrm>
              <a:off x="6692140" y="2700412"/>
              <a:ext cx="1" cy="375924"/>
            </a:xfrm>
            <a:prstGeom prst="straightConnector1">
              <a:avLst/>
            </a:prstGeom>
            <a:ln w="19050">
              <a:prstDash val="sysDash"/>
              <a:tailEnd type="stealth" w="lg" len="lg"/>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A085A86F-E28D-5575-63F4-9173C8C943D3}"/>
                </a:ext>
              </a:extLst>
            </p:cNvPr>
            <p:cNvCxnSpPr>
              <a:cxnSpLocks/>
            </p:cNvCxnSpPr>
            <p:nvPr/>
          </p:nvCxnSpPr>
          <p:spPr>
            <a:xfrm flipV="1">
              <a:off x="7680294" y="1855832"/>
              <a:ext cx="0" cy="576123"/>
            </a:xfrm>
            <a:prstGeom prst="straightConnector1">
              <a:avLst/>
            </a:prstGeom>
            <a:ln w="12700">
              <a:solidFill>
                <a:srgbClr val="34B8FF"/>
              </a:solidFill>
              <a:prstDash val="sysDash"/>
              <a:tailEnd type="none" w="lg" len="lg"/>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B86A30B4-D619-98E4-CF3C-C604E7C90CBD}"/>
                </a:ext>
              </a:extLst>
            </p:cNvPr>
            <p:cNvCxnSpPr>
              <a:cxnSpLocks/>
            </p:cNvCxnSpPr>
            <p:nvPr/>
          </p:nvCxnSpPr>
          <p:spPr>
            <a:xfrm>
              <a:off x="8686054" y="2690355"/>
              <a:ext cx="1" cy="375924"/>
            </a:xfrm>
            <a:prstGeom prst="straightConnector1">
              <a:avLst/>
            </a:prstGeom>
            <a:ln w="19050">
              <a:prstDash val="sysDash"/>
              <a:tailEnd type="stealth" w="lg" len="lg"/>
            </a:ln>
          </p:spPr>
          <p:style>
            <a:lnRef idx="1">
              <a:schemeClr val="accent1"/>
            </a:lnRef>
            <a:fillRef idx="0">
              <a:schemeClr val="accent1"/>
            </a:fillRef>
            <a:effectRef idx="0">
              <a:schemeClr val="accent1"/>
            </a:effectRef>
            <a:fontRef idx="minor">
              <a:schemeClr val="tx1"/>
            </a:fontRef>
          </p:style>
        </p:cxnSp>
        <p:sp>
          <p:nvSpPr>
            <p:cNvPr id="50" name="Arc 49">
              <a:extLst>
                <a:ext uri="{FF2B5EF4-FFF2-40B4-BE49-F238E27FC236}">
                  <a16:creationId xmlns:a16="http://schemas.microsoft.com/office/drawing/2014/main" id="{C6296707-778D-B5DA-037B-5F93CE44C31F}"/>
                </a:ext>
              </a:extLst>
            </p:cNvPr>
            <p:cNvSpPr/>
            <p:nvPr/>
          </p:nvSpPr>
          <p:spPr>
            <a:xfrm rot="10800000">
              <a:off x="1791918" y="4728981"/>
              <a:ext cx="994706" cy="994706"/>
            </a:xfrm>
            <a:prstGeom prst="arc">
              <a:avLst/>
            </a:prstGeom>
            <a:ln w="19050">
              <a:prstDash val="sysDash"/>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3C42"/>
                </a:solidFill>
                <a:effectLst/>
                <a:uLnTx/>
                <a:uFillTx/>
                <a:latin typeface="Arial"/>
                <a:ea typeface="微软雅黑"/>
                <a:cs typeface="+mn-cs"/>
              </a:endParaRPr>
            </a:p>
          </p:txBody>
        </p:sp>
        <p:cxnSp>
          <p:nvCxnSpPr>
            <p:cNvPr id="56" name="Straight Arrow Connector 55">
              <a:extLst>
                <a:ext uri="{FF2B5EF4-FFF2-40B4-BE49-F238E27FC236}">
                  <a16:creationId xmlns:a16="http://schemas.microsoft.com/office/drawing/2014/main" id="{993DE3BC-A608-2F10-51E5-281F1DF31EE4}"/>
                </a:ext>
              </a:extLst>
            </p:cNvPr>
            <p:cNvCxnSpPr>
              <a:cxnSpLocks/>
              <a:stCxn id="50" idx="0"/>
              <a:endCxn id="77" idx="1"/>
            </p:cNvCxnSpPr>
            <p:nvPr/>
          </p:nvCxnSpPr>
          <p:spPr>
            <a:xfrm flipV="1">
              <a:off x="2289271" y="5718157"/>
              <a:ext cx="1509273" cy="5530"/>
            </a:xfrm>
            <a:prstGeom prst="straightConnector1">
              <a:avLst/>
            </a:prstGeom>
            <a:ln w="19050">
              <a:prstDash val="sysDash"/>
              <a:tailEnd type="stealth" w="lg" len="lg"/>
            </a:ln>
          </p:spPr>
          <p:style>
            <a:lnRef idx="1">
              <a:schemeClr val="accent1"/>
            </a:lnRef>
            <a:fillRef idx="0">
              <a:schemeClr val="accent1"/>
            </a:fillRef>
            <a:effectRef idx="0">
              <a:schemeClr val="accent1"/>
            </a:effectRef>
            <a:fontRef idx="minor">
              <a:schemeClr val="tx1"/>
            </a:fontRef>
          </p:style>
        </p:cxnSp>
        <p:cxnSp>
          <p:nvCxnSpPr>
            <p:cNvPr id="58" name="Straight Arrow Connector 57">
              <a:extLst>
                <a:ext uri="{FF2B5EF4-FFF2-40B4-BE49-F238E27FC236}">
                  <a16:creationId xmlns:a16="http://schemas.microsoft.com/office/drawing/2014/main" id="{55F893BA-16EE-0B5F-B798-A2B75EB082DC}"/>
                </a:ext>
              </a:extLst>
            </p:cNvPr>
            <p:cNvCxnSpPr>
              <a:cxnSpLocks/>
              <a:stCxn id="50" idx="2"/>
              <a:endCxn id="74" idx="2"/>
            </p:cNvCxnSpPr>
            <p:nvPr/>
          </p:nvCxnSpPr>
          <p:spPr>
            <a:xfrm flipV="1">
              <a:off x="1791918" y="4189759"/>
              <a:ext cx="1" cy="1036575"/>
            </a:xfrm>
            <a:prstGeom prst="straightConnector1">
              <a:avLst/>
            </a:prstGeom>
            <a:ln w="19050">
              <a:prstDash val="sysDash"/>
              <a:tailEnd type="none" w="lg" len="lg"/>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E765E651-3D1E-DB83-8775-98F5EDD01F9A}"/>
                </a:ext>
              </a:extLst>
            </p:cNvPr>
            <p:cNvCxnSpPr>
              <a:cxnSpLocks/>
            </p:cNvCxnSpPr>
            <p:nvPr/>
          </p:nvCxnSpPr>
          <p:spPr>
            <a:xfrm flipV="1">
              <a:off x="6701338" y="4175570"/>
              <a:ext cx="1" cy="1036575"/>
            </a:xfrm>
            <a:prstGeom prst="straightConnector1">
              <a:avLst/>
            </a:prstGeom>
            <a:ln w="19050">
              <a:prstDash val="sysDash"/>
              <a:tailEnd type="none" w="lg" len="lg"/>
            </a:ln>
          </p:spPr>
          <p:style>
            <a:lnRef idx="1">
              <a:schemeClr val="accent1"/>
            </a:lnRef>
            <a:fillRef idx="0">
              <a:schemeClr val="accent1"/>
            </a:fillRef>
            <a:effectRef idx="0">
              <a:schemeClr val="accent1"/>
            </a:effectRef>
            <a:fontRef idx="minor">
              <a:schemeClr val="tx1"/>
            </a:fontRef>
          </p:style>
        </p:cxnSp>
        <p:cxnSp>
          <p:nvCxnSpPr>
            <p:cNvPr id="60" name="Straight Arrow Connector 59">
              <a:extLst>
                <a:ext uri="{FF2B5EF4-FFF2-40B4-BE49-F238E27FC236}">
                  <a16:creationId xmlns:a16="http://schemas.microsoft.com/office/drawing/2014/main" id="{072F78A1-18A3-00EF-EE61-002A4AA2E67C}"/>
                </a:ext>
              </a:extLst>
            </p:cNvPr>
            <p:cNvCxnSpPr>
              <a:cxnSpLocks/>
              <a:stCxn id="62" idx="2"/>
            </p:cNvCxnSpPr>
            <p:nvPr/>
          </p:nvCxnSpPr>
          <p:spPr>
            <a:xfrm flipH="1" flipV="1">
              <a:off x="8690477" y="4164436"/>
              <a:ext cx="272" cy="1036575"/>
            </a:xfrm>
            <a:prstGeom prst="straightConnector1">
              <a:avLst/>
            </a:prstGeom>
            <a:ln w="19050">
              <a:prstDash val="sysDash"/>
              <a:tailEnd type="none" w="lg" len="lg"/>
            </a:ln>
          </p:spPr>
          <p:style>
            <a:lnRef idx="1">
              <a:schemeClr val="accent1"/>
            </a:lnRef>
            <a:fillRef idx="0">
              <a:schemeClr val="accent1"/>
            </a:fillRef>
            <a:effectRef idx="0">
              <a:schemeClr val="accent1"/>
            </a:effectRef>
            <a:fontRef idx="minor">
              <a:schemeClr val="tx1"/>
            </a:fontRef>
          </p:style>
        </p:cxnSp>
        <p:sp>
          <p:nvSpPr>
            <p:cNvPr id="62" name="Arc 61">
              <a:extLst>
                <a:ext uri="{FF2B5EF4-FFF2-40B4-BE49-F238E27FC236}">
                  <a16:creationId xmlns:a16="http://schemas.microsoft.com/office/drawing/2014/main" id="{4040DB37-F627-BE8F-01CC-832B2F12C107}"/>
                </a:ext>
              </a:extLst>
            </p:cNvPr>
            <p:cNvSpPr/>
            <p:nvPr/>
          </p:nvSpPr>
          <p:spPr>
            <a:xfrm rot="10800000" flipH="1">
              <a:off x="7696043" y="4703658"/>
              <a:ext cx="994706" cy="994706"/>
            </a:xfrm>
            <a:prstGeom prst="arc">
              <a:avLst/>
            </a:prstGeom>
            <a:ln w="19050">
              <a:prstDash val="sysDash"/>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3C42"/>
                </a:solidFill>
                <a:effectLst/>
                <a:uLnTx/>
                <a:uFillTx/>
                <a:latin typeface="Arial"/>
                <a:ea typeface="微软雅黑"/>
                <a:cs typeface="+mn-cs"/>
              </a:endParaRPr>
            </a:p>
          </p:txBody>
        </p:sp>
        <p:sp>
          <p:nvSpPr>
            <p:cNvPr id="63" name="Arc 62">
              <a:extLst>
                <a:ext uri="{FF2B5EF4-FFF2-40B4-BE49-F238E27FC236}">
                  <a16:creationId xmlns:a16="http://schemas.microsoft.com/office/drawing/2014/main" id="{FAC79A97-251A-F6CE-EA56-AD5552485B93}"/>
                </a:ext>
              </a:extLst>
            </p:cNvPr>
            <p:cNvSpPr/>
            <p:nvPr/>
          </p:nvSpPr>
          <p:spPr>
            <a:xfrm rot="10800000" flipH="1">
              <a:off x="5697434" y="4723449"/>
              <a:ext cx="994706" cy="994706"/>
            </a:xfrm>
            <a:prstGeom prst="arc">
              <a:avLst/>
            </a:prstGeom>
            <a:ln w="19050">
              <a:prstDash val="sysDash"/>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3C42"/>
                </a:solidFill>
                <a:effectLst/>
                <a:uLnTx/>
                <a:uFillTx/>
                <a:latin typeface="Arial"/>
                <a:ea typeface="微软雅黑"/>
                <a:cs typeface="+mn-cs"/>
              </a:endParaRPr>
            </a:p>
          </p:txBody>
        </p:sp>
        <p:cxnSp>
          <p:nvCxnSpPr>
            <p:cNvPr id="64" name="Straight Arrow Connector 63">
              <a:extLst>
                <a:ext uri="{FF2B5EF4-FFF2-40B4-BE49-F238E27FC236}">
                  <a16:creationId xmlns:a16="http://schemas.microsoft.com/office/drawing/2014/main" id="{D37A4088-86F5-F8C0-EFDD-485C67671077}"/>
                </a:ext>
              </a:extLst>
            </p:cNvPr>
            <p:cNvCxnSpPr>
              <a:cxnSpLocks/>
              <a:stCxn id="63" idx="0"/>
              <a:endCxn id="77" idx="3"/>
            </p:cNvCxnSpPr>
            <p:nvPr/>
          </p:nvCxnSpPr>
          <p:spPr>
            <a:xfrm flipH="1">
              <a:off x="5862822" y="5718155"/>
              <a:ext cx="331965" cy="2"/>
            </a:xfrm>
            <a:prstGeom prst="straightConnector1">
              <a:avLst/>
            </a:prstGeom>
            <a:ln w="19050">
              <a:prstDash val="sysDash"/>
              <a:tailEnd type="stealth" w="lg" len="lg"/>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5D1476E5-3649-C075-58BA-840142495FC7}"/>
                </a:ext>
              </a:extLst>
            </p:cNvPr>
            <p:cNvCxnSpPr>
              <a:cxnSpLocks/>
              <a:stCxn id="62" idx="0"/>
              <a:endCxn id="77" idx="3"/>
            </p:cNvCxnSpPr>
            <p:nvPr/>
          </p:nvCxnSpPr>
          <p:spPr>
            <a:xfrm flipH="1">
              <a:off x="5862822" y="5698364"/>
              <a:ext cx="2330574" cy="19793"/>
            </a:xfrm>
            <a:prstGeom prst="straightConnector1">
              <a:avLst/>
            </a:prstGeom>
            <a:ln w="19050">
              <a:prstDash val="sysDash"/>
              <a:tailEnd type="stealth" w="lg" len="lg"/>
            </a:ln>
          </p:spPr>
          <p:style>
            <a:lnRef idx="1">
              <a:schemeClr val="accent1"/>
            </a:lnRef>
            <a:fillRef idx="0">
              <a:schemeClr val="accent1"/>
            </a:fillRef>
            <a:effectRef idx="0">
              <a:schemeClr val="accent1"/>
            </a:effectRef>
            <a:fontRef idx="minor">
              <a:schemeClr val="tx1"/>
            </a:fontRef>
          </p:style>
        </p:cxnSp>
        <p:pic>
          <p:nvPicPr>
            <p:cNvPr id="71" name="Picture 70" descr="A blue and white diamond&#10;&#10;Description automatically generated">
              <a:extLst>
                <a:ext uri="{FF2B5EF4-FFF2-40B4-BE49-F238E27FC236}">
                  <a16:creationId xmlns:a16="http://schemas.microsoft.com/office/drawing/2014/main" id="{21947E93-E9BD-A263-E476-A56DEE0BD476}"/>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1501625" y="1698863"/>
              <a:ext cx="531748" cy="531748"/>
            </a:xfrm>
            <a:prstGeom prst="rect">
              <a:avLst/>
            </a:prstGeom>
          </p:spPr>
        </p:pic>
      </p:grpSp>
    </p:spTree>
    <p:extLst>
      <p:ext uri="{BB962C8B-B14F-4D97-AF65-F5344CB8AC3E}">
        <p14:creationId xmlns:p14="http://schemas.microsoft.com/office/powerpoint/2010/main" val="1129342486"/>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screenshot of a computer&#10;&#10;Description automatically generated">
            <a:extLst>
              <a:ext uri="{FF2B5EF4-FFF2-40B4-BE49-F238E27FC236}">
                <a16:creationId xmlns:a16="http://schemas.microsoft.com/office/drawing/2014/main" id="{D7609206-CA2D-D7AD-8863-DFBEDBB230C9}"/>
              </a:ext>
            </a:extLst>
          </p:cNvPr>
          <p:cNvPicPr>
            <a:picLocks noGrp="1" noChangeAspect="1"/>
          </p:cNvPicPr>
          <p:nvPr>
            <p:ph type="pic" sz="quarter" idx="10"/>
          </p:nvPr>
        </p:nvPicPr>
        <p:blipFill rotWithShape="1">
          <a:blip r:embed="rId2" cstate="print">
            <a:extLst>
              <a:ext uri="{28A0092B-C50C-407E-A947-70E740481C1C}">
                <a14:useLocalDpi xmlns:a14="http://schemas.microsoft.com/office/drawing/2010/main"/>
              </a:ext>
            </a:extLst>
          </a:blip>
          <a:srcRect l="-8510" r="-8510"/>
          <a:stretch/>
        </p:blipFill>
        <p:spPr>
          <a:xfrm>
            <a:off x="5368925" y="2334111"/>
            <a:ext cx="6199185" cy="3516821"/>
          </a:xfrm>
        </p:spPr>
      </p:pic>
      <p:sp>
        <p:nvSpPr>
          <p:cNvPr id="3" name="Title 2">
            <a:extLst>
              <a:ext uri="{FF2B5EF4-FFF2-40B4-BE49-F238E27FC236}">
                <a16:creationId xmlns:a16="http://schemas.microsoft.com/office/drawing/2014/main" id="{F11F6CE0-1E5D-A4CB-D08A-8679E97AD3D9}"/>
              </a:ext>
            </a:extLst>
          </p:cNvPr>
          <p:cNvSpPr>
            <a:spLocks noGrp="1"/>
          </p:cNvSpPr>
          <p:nvPr>
            <p:ph type="title"/>
          </p:nvPr>
        </p:nvSpPr>
        <p:spPr/>
        <p:txBody>
          <a:bodyPr/>
          <a:lstStyle/>
          <a:p>
            <a:r>
              <a:rPr lang="en-US" altLang="zh-CN" dirty="0"/>
              <a:t>Microsoft Teams Integration</a:t>
            </a:r>
            <a:endParaRPr lang="zh-CN" altLang="en-US" dirty="0"/>
          </a:p>
        </p:txBody>
      </p:sp>
      <p:sp>
        <p:nvSpPr>
          <p:cNvPr id="4" name="Subtitle 3">
            <a:extLst>
              <a:ext uri="{FF2B5EF4-FFF2-40B4-BE49-F238E27FC236}">
                <a16:creationId xmlns:a16="http://schemas.microsoft.com/office/drawing/2014/main" id="{6EB626BA-28F6-E0DA-F48D-88D37D0E39ED}"/>
              </a:ext>
            </a:extLst>
          </p:cNvPr>
          <p:cNvSpPr>
            <a:spLocks noGrp="1"/>
          </p:cNvSpPr>
          <p:nvPr>
            <p:ph type="subTitle" idx="1"/>
          </p:nvPr>
        </p:nvSpPr>
        <p:spPr/>
        <p:txBody>
          <a:bodyPr/>
          <a:lstStyle/>
          <a:p>
            <a:r>
              <a:rPr lang="en-US" altLang="zh-CN" dirty="0"/>
              <a:t>Free embedded App with no extra charges</a:t>
            </a:r>
          </a:p>
        </p:txBody>
      </p:sp>
      <p:sp>
        <p:nvSpPr>
          <p:cNvPr id="5" name="Text Placeholder 4">
            <a:extLst>
              <a:ext uri="{FF2B5EF4-FFF2-40B4-BE49-F238E27FC236}">
                <a16:creationId xmlns:a16="http://schemas.microsoft.com/office/drawing/2014/main" id="{B1194E07-F0BF-8D0D-1F24-A4C903D26964}"/>
              </a:ext>
            </a:extLst>
          </p:cNvPr>
          <p:cNvSpPr>
            <a:spLocks noGrp="1"/>
          </p:cNvSpPr>
          <p:nvPr>
            <p:ph type="body" sz="quarter" idx="11"/>
          </p:nvPr>
        </p:nvSpPr>
        <p:spPr>
          <a:xfrm>
            <a:off x="623887" y="2656913"/>
            <a:ext cx="4196051" cy="2871216"/>
          </a:xfrm>
        </p:spPr>
        <p:txBody>
          <a:bodyPr/>
          <a:lstStyle/>
          <a:p>
            <a:pPr>
              <a:spcBef>
                <a:spcPts val="1200"/>
              </a:spcBef>
            </a:pPr>
            <a:r>
              <a:rPr lang="en-US" altLang="zh-CN" dirty="0"/>
              <a:t>Seamless calling experience from Linkus Web / Desktop Client</a:t>
            </a:r>
          </a:p>
          <a:p>
            <a:pPr>
              <a:spcBef>
                <a:spcPts val="1200"/>
              </a:spcBef>
            </a:pPr>
            <a:r>
              <a:rPr lang="en-US" altLang="zh-CN" dirty="0"/>
              <a:t>Keep your original Teams using habits</a:t>
            </a:r>
          </a:p>
          <a:p>
            <a:pPr>
              <a:spcBef>
                <a:spcPts val="1200"/>
              </a:spcBef>
            </a:pPr>
            <a:r>
              <a:rPr lang="en-US" altLang="zh-CN" dirty="0"/>
              <a:t>A fully-featured PBX within your Teams app</a:t>
            </a:r>
          </a:p>
          <a:p>
            <a:pPr>
              <a:spcBef>
                <a:spcPts val="1200"/>
              </a:spcBef>
            </a:pPr>
            <a:r>
              <a:rPr lang="en-US" altLang="zh-CN" dirty="0"/>
              <a:t>Hassle-free installation and maintenance</a:t>
            </a:r>
          </a:p>
          <a:p>
            <a:pPr>
              <a:spcBef>
                <a:spcPts val="1200"/>
              </a:spcBef>
            </a:pPr>
            <a:r>
              <a:rPr lang="en-US" altLang="zh-CN" dirty="0"/>
              <a:t>Start from Microsoft 365 Business Basic</a:t>
            </a:r>
          </a:p>
          <a:p>
            <a:pPr>
              <a:spcBef>
                <a:spcPts val="1200"/>
              </a:spcBef>
            </a:pPr>
            <a:r>
              <a:rPr lang="en-US" altLang="zh-CN" dirty="0"/>
              <a:t>Don’t need a Teams calling license</a:t>
            </a:r>
          </a:p>
        </p:txBody>
      </p:sp>
      <p:pic>
        <p:nvPicPr>
          <p:cNvPr id="10" name="Picture 9" descr="A green diamond with white letter s&#10;&#10;Description automatically generated">
            <a:extLst>
              <a:ext uri="{FF2B5EF4-FFF2-40B4-BE49-F238E27FC236}">
                <a16:creationId xmlns:a16="http://schemas.microsoft.com/office/drawing/2014/main" id="{315E98E9-DCF0-47BD-7E96-FFF5096F2FA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rot="20700000">
            <a:off x="10388386" y="3363609"/>
            <a:ext cx="655278" cy="655278"/>
          </a:xfrm>
          <a:prstGeom prst="rect">
            <a:avLst/>
          </a:prstGeom>
        </p:spPr>
      </p:pic>
    </p:spTree>
    <p:extLst>
      <p:ext uri="{BB962C8B-B14F-4D97-AF65-F5344CB8AC3E}">
        <p14:creationId xmlns:p14="http://schemas.microsoft.com/office/powerpoint/2010/main" val="3723535777"/>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5F7FA"/>
        </a:solidFill>
        <a:effectLst/>
      </p:bgPr>
    </p:bg>
    <p:spTree>
      <p:nvGrpSpPr>
        <p:cNvPr id="1" name=""/>
        <p:cNvGrpSpPr/>
        <p:nvPr/>
      </p:nvGrpSpPr>
      <p:grpSpPr>
        <a:xfrm>
          <a:off x="0" y="0"/>
          <a:ext cx="0" cy="0"/>
          <a:chOff x="0" y="0"/>
          <a:chExt cx="0" cy="0"/>
        </a:xfrm>
      </p:grpSpPr>
      <p:sp>
        <p:nvSpPr>
          <p:cNvPr id="20" name="Rectangle: Rounded Corners 19">
            <a:extLst>
              <a:ext uri="{FF2B5EF4-FFF2-40B4-BE49-F238E27FC236}">
                <a16:creationId xmlns:a16="http://schemas.microsoft.com/office/drawing/2014/main" id="{6EA62952-8AA2-0E07-06A1-5A560D9DF25B}"/>
              </a:ext>
            </a:extLst>
          </p:cNvPr>
          <p:cNvSpPr/>
          <p:nvPr/>
        </p:nvSpPr>
        <p:spPr>
          <a:xfrm>
            <a:off x="4071485" y="2032671"/>
            <a:ext cx="7496627" cy="4058127"/>
          </a:xfrm>
          <a:prstGeom prst="roundRect">
            <a:avLst>
              <a:gd name="adj" fmla="val 8947"/>
            </a:avLst>
          </a:prstGeom>
          <a:solidFill>
            <a:srgbClr val="C9EAF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6" name="Title 5">
            <a:extLst>
              <a:ext uri="{FF2B5EF4-FFF2-40B4-BE49-F238E27FC236}">
                <a16:creationId xmlns:a16="http://schemas.microsoft.com/office/drawing/2014/main" id="{30DA693B-B73F-359C-7746-5E98778DFA93}"/>
              </a:ext>
            </a:extLst>
          </p:cNvPr>
          <p:cNvSpPr>
            <a:spLocks noGrp="1"/>
          </p:cNvSpPr>
          <p:nvPr>
            <p:ph type="title"/>
          </p:nvPr>
        </p:nvSpPr>
        <p:spPr/>
        <p:txBody>
          <a:bodyPr/>
          <a:lstStyle/>
          <a:p>
            <a:r>
              <a:rPr lang="en-US" altLang="zh-CN"/>
              <a:t>API Interfaces on P-Series Phone System</a:t>
            </a:r>
            <a:endParaRPr lang="zh-CN" altLang="en-US" dirty="0"/>
          </a:p>
        </p:txBody>
      </p:sp>
      <p:sp>
        <p:nvSpPr>
          <p:cNvPr id="8" name="Text Placeholder 7">
            <a:extLst>
              <a:ext uri="{FF2B5EF4-FFF2-40B4-BE49-F238E27FC236}">
                <a16:creationId xmlns:a16="http://schemas.microsoft.com/office/drawing/2014/main" id="{49FBEC65-EDEE-8AF7-2829-C989BF0956F1}"/>
              </a:ext>
            </a:extLst>
          </p:cNvPr>
          <p:cNvSpPr>
            <a:spLocks noGrp="1"/>
          </p:cNvSpPr>
          <p:nvPr>
            <p:ph type="body" sz="quarter" idx="11"/>
          </p:nvPr>
        </p:nvSpPr>
        <p:spPr>
          <a:xfrm>
            <a:off x="623888" y="2032672"/>
            <a:ext cx="3447598" cy="4058127"/>
          </a:xfrm>
          <a:solidFill>
            <a:schemeClr val="bg1"/>
          </a:solidFill>
        </p:spPr>
        <p:txBody>
          <a:bodyPr lIns="360000" tIns="720000"/>
          <a:lstStyle/>
          <a:p>
            <a:pPr marL="0" indent="0">
              <a:lnSpc>
                <a:spcPct val="120000"/>
              </a:lnSpc>
              <a:buNone/>
            </a:pPr>
            <a:r>
              <a:rPr lang="en-US" altLang="zh-CN" b="1"/>
              <a:t>Supported Interfaces:</a:t>
            </a:r>
          </a:p>
          <a:p>
            <a:pPr>
              <a:lnSpc>
                <a:spcPct val="120000"/>
              </a:lnSpc>
              <a:spcBef>
                <a:spcPts val="1500"/>
              </a:spcBef>
            </a:pPr>
            <a:r>
              <a:rPr lang="en-US" altLang="zh-CN"/>
              <a:t>PBX Configuration</a:t>
            </a:r>
          </a:p>
          <a:p>
            <a:pPr>
              <a:lnSpc>
                <a:spcPct val="120000"/>
              </a:lnSpc>
              <a:spcBef>
                <a:spcPts val="1500"/>
              </a:spcBef>
            </a:pPr>
            <a:r>
              <a:rPr lang="en-US" altLang="zh-CN"/>
              <a:t>Call Control</a:t>
            </a:r>
          </a:p>
          <a:p>
            <a:pPr>
              <a:lnSpc>
                <a:spcPct val="120000"/>
              </a:lnSpc>
              <a:spcBef>
                <a:spcPts val="1500"/>
              </a:spcBef>
            </a:pPr>
            <a:r>
              <a:rPr lang="en-US" altLang="zh-CN"/>
              <a:t>UACSTA Call Control</a:t>
            </a:r>
          </a:p>
          <a:p>
            <a:pPr>
              <a:lnSpc>
                <a:spcPct val="120000"/>
              </a:lnSpc>
              <a:spcBef>
                <a:spcPts val="1500"/>
              </a:spcBef>
            </a:pPr>
            <a:r>
              <a:rPr lang="en-US" altLang="zh-CN"/>
              <a:t>Event Notification</a:t>
            </a:r>
            <a:endParaRPr lang="en-US" altLang="zh-CN" dirty="0"/>
          </a:p>
        </p:txBody>
      </p:sp>
      <p:pic>
        <p:nvPicPr>
          <p:cNvPr id="3" name="Picture 2" descr="A person wearing a headset and using a computer&#10;&#10;Description automatically generated">
            <a:extLst>
              <a:ext uri="{FF2B5EF4-FFF2-40B4-BE49-F238E27FC236}">
                <a16:creationId xmlns:a16="http://schemas.microsoft.com/office/drawing/2014/main" id="{3AF56564-0F82-02EB-D423-AA807151DE2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11399"/>
          <a:stretch/>
        </p:blipFill>
        <p:spPr>
          <a:xfrm>
            <a:off x="4071486" y="1331447"/>
            <a:ext cx="7496626" cy="4759351"/>
          </a:xfrm>
          <a:prstGeom prst="rect">
            <a:avLst/>
          </a:prstGeom>
        </p:spPr>
      </p:pic>
    </p:spTree>
    <p:extLst>
      <p:ext uri="{BB962C8B-B14F-4D97-AF65-F5344CB8AC3E}">
        <p14:creationId xmlns:p14="http://schemas.microsoft.com/office/powerpoint/2010/main" val="4218351001"/>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13604811-F6DA-1920-78A7-197DFB763CF6}"/>
              </a:ext>
            </a:extLst>
          </p:cNvPr>
          <p:cNvSpPr>
            <a:spLocks noGrp="1"/>
          </p:cNvSpPr>
          <p:nvPr>
            <p:ph type="title"/>
          </p:nvPr>
        </p:nvSpPr>
        <p:spPr/>
        <p:txBody>
          <a:bodyPr/>
          <a:lstStyle/>
          <a:p>
            <a:r>
              <a:rPr lang="en-US" altLang="zh-CN" dirty="0"/>
              <a:t>Hot Standby</a:t>
            </a:r>
            <a:endParaRPr lang="zh-CN" altLang="en-US" dirty="0"/>
          </a:p>
        </p:txBody>
      </p:sp>
      <p:sp>
        <p:nvSpPr>
          <p:cNvPr id="14" name="Subtitle 13">
            <a:extLst>
              <a:ext uri="{FF2B5EF4-FFF2-40B4-BE49-F238E27FC236}">
                <a16:creationId xmlns:a16="http://schemas.microsoft.com/office/drawing/2014/main" id="{DE8D1A0D-A20A-F125-32A0-C22FBA486B6F}"/>
              </a:ext>
            </a:extLst>
          </p:cNvPr>
          <p:cNvSpPr>
            <a:spLocks noGrp="1"/>
          </p:cNvSpPr>
          <p:nvPr>
            <p:ph type="subTitle" idx="1"/>
          </p:nvPr>
        </p:nvSpPr>
        <p:spPr/>
        <p:txBody>
          <a:bodyPr/>
          <a:lstStyle/>
          <a:p>
            <a:r>
              <a:rPr lang="en-US" altLang="zh-CN" dirty="0"/>
              <a:t>Supported on Appliance and Software Edition</a:t>
            </a:r>
          </a:p>
        </p:txBody>
      </p:sp>
      <p:sp>
        <p:nvSpPr>
          <p:cNvPr id="33" name="Textbox 21">
            <a:extLst>
              <a:ext uri="{FF2B5EF4-FFF2-40B4-BE49-F238E27FC236}">
                <a16:creationId xmlns:a16="http://schemas.microsoft.com/office/drawing/2014/main" id="{6CBE5088-9D29-F642-2A7A-E4A9E935E121}"/>
              </a:ext>
            </a:extLst>
          </p:cNvPr>
          <p:cNvSpPr txBox="1"/>
          <p:nvPr/>
        </p:nvSpPr>
        <p:spPr>
          <a:xfrm>
            <a:off x="1168156" y="2511041"/>
            <a:ext cx="2654668" cy="330099"/>
          </a:xfrm>
          <a:prstGeom prst="rect">
            <a:avLst/>
          </a:prstGeom>
          <a:noFill/>
        </p:spPr>
        <p:txBody>
          <a:bodyPr wrap="square">
            <a:spAutoFit/>
          </a:bodyPr>
          <a:lstStyle/>
          <a:p>
            <a:pPr marL="0" marR="0" lvl="0" indent="0" algn="l" defTabSz="914400" rtl="0" eaLnBrk="1" fontAlgn="base" latinLnBrk="0" hangingPunct="1">
              <a:lnSpc>
                <a:spcPct val="100000"/>
              </a:lnSpc>
              <a:spcBef>
                <a:spcPts val="1000"/>
              </a:spcBef>
              <a:spcAft>
                <a:spcPts val="0"/>
              </a:spcAft>
              <a:buClr>
                <a:srgbClr val="FFFFFF"/>
              </a:buClr>
              <a:buSzPct val="96000"/>
              <a:buFontTx/>
              <a:buNone/>
              <a:tabLst/>
              <a:defRPr/>
            </a:pPr>
            <a:r>
              <a:rPr kumimoji="0" lang="en-US" altLang="zh-CN" sz="1600" b="0" i="0" u="none" strike="noStrike" kern="1200" cap="none" spc="0" normalizeH="0" baseline="0" noProof="0" dirty="0">
                <a:ln>
                  <a:noFill/>
                </a:ln>
                <a:solidFill>
                  <a:srgbClr val="303C42"/>
                </a:solidFill>
                <a:effectLst/>
                <a:uLnTx/>
                <a:uFillTx/>
                <a:latin typeface="Arial" panose="020B0604020202020204" pitchFamily="34" charset="0"/>
                <a:ea typeface="微软雅黑"/>
                <a:cs typeface="Arial" panose="020B0604020202020204" pitchFamily="34" charset="0"/>
              </a:rPr>
              <a:t>Enhanced Reliability</a:t>
            </a:r>
          </a:p>
        </p:txBody>
      </p:sp>
      <p:pic>
        <p:nvPicPr>
          <p:cNvPr id="34" name="Graphic 43">
            <a:extLst>
              <a:ext uri="{FF2B5EF4-FFF2-40B4-BE49-F238E27FC236}">
                <a16:creationId xmlns:a16="http://schemas.microsoft.com/office/drawing/2014/main" id="{1B42CDC7-AB7D-2EB5-6B7D-BB43F36A82D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23889" y="2464630"/>
            <a:ext cx="351657" cy="420732"/>
          </a:xfrm>
          <a:prstGeom prst="rect">
            <a:avLst/>
          </a:prstGeom>
        </p:spPr>
      </p:pic>
      <p:sp>
        <p:nvSpPr>
          <p:cNvPr id="31" name="Textbox 21">
            <a:extLst>
              <a:ext uri="{FF2B5EF4-FFF2-40B4-BE49-F238E27FC236}">
                <a16:creationId xmlns:a16="http://schemas.microsoft.com/office/drawing/2014/main" id="{C5EC3854-2421-3504-286E-BFF456FCBA48}"/>
              </a:ext>
            </a:extLst>
          </p:cNvPr>
          <p:cNvSpPr txBox="1"/>
          <p:nvPr/>
        </p:nvSpPr>
        <p:spPr>
          <a:xfrm>
            <a:off x="1168610" y="3109729"/>
            <a:ext cx="2653762" cy="330099"/>
          </a:xfrm>
          <a:prstGeom prst="rect">
            <a:avLst/>
          </a:prstGeom>
          <a:noFill/>
        </p:spPr>
        <p:txBody>
          <a:bodyPr wrap="square">
            <a:spAutoFit/>
          </a:bodyPr>
          <a:lstStyle/>
          <a:p>
            <a:pPr marL="0" marR="0" lvl="0" indent="0" algn="l" defTabSz="914400" rtl="0" eaLnBrk="1" fontAlgn="base" latinLnBrk="0" hangingPunct="1">
              <a:lnSpc>
                <a:spcPct val="100000"/>
              </a:lnSpc>
              <a:spcBef>
                <a:spcPts val="1000"/>
              </a:spcBef>
              <a:spcAft>
                <a:spcPts val="0"/>
              </a:spcAft>
              <a:buClr>
                <a:srgbClr val="FFFFFF"/>
              </a:buClr>
              <a:buSzPct val="96000"/>
              <a:buFontTx/>
              <a:buNone/>
              <a:tabLst/>
              <a:defRPr/>
            </a:pPr>
            <a:r>
              <a:rPr kumimoji="0" lang="en-US" altLang="zh-CN" sz="1600" b="0" i="0" u="none" strike="noStrike" kern="1200" cap="none" spc="0" normalizeH="0" baseline="0" noProof="0" dirty="0">
                <a:ln>
                  <a:noFill/>
                </a:ln>
                <a:solidFill>
                  <a:srgbClr val="303C42"/>
                </a:solidFill>
                <a:effectLst/>
                <a:uLnTx/>
                <a:uFillTx/>
                <a:latin typeface="Arial" panose="020B0604020202020204" pitchFamily="34" charset="0"/>
                <a:ea typeface="微软雅黑"/>
                <a:cs typeface="Arial" panose="020B0604020202020204" pitchFamily="34" charset="0"/>
              </a:rPr>
              <a:t>Data Synchronized</a:t>
            </a:r>
          </a:p>
        </p:txBody>
      </p:sp>
      <p:pic>
        <p:nvPicPr>
          <p:cNvPr id="32" name="Graphic 44">
            <a:extLst>
              <a:ext uri="{FF2B5EF4-FFF2-40B4-BE49-F238E27FC236}">
                <a16:creationId xmlns:a16="http://schemas.microsoft.com/office/drawing/2014/main" id="{23BA7F28-45A5-96A7-1C78-FC888C34F95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23889" y="3127811"/>
            <a:ext cx="420732" cy="293936"/>
          </a:xfrm>
          <a:prstGeom prst="rect">
            <a:avLst/>
          </a:prstGeom>
        </p:spPr>
      </p:pic>
      <p:sp>
        <p:nvSpPr>
          <p:cNvPr id="29" name="Textbox 21">
            <a:extLst>
              <a:ext uri="{FF2B5EF4-FFF2-40B4-BE49-F238E27FC236}">
                <a16:creationId xmlns:a16="http://schemas.microsoft.com/office/drawing/2014/main" id="{2F531721-8396-53F9-F3A9-CD36335B4C07}"/>
              </a:ext>
            </a:extLst>
          </p:cNvPr>
          <p:cNvSpPr txBox="1"/>
          <p:nvPr/>
        </p:nvSpPr>
        <p:spPr>
          <a:xfrm>
            <a:off x="1167702" y="3725237"/>
            <a:ext cx="2717145" cy="330099"/>
          </a:xfrm>
          <a:prstGeom prst="rect">
            <a:avLst/>
          </a:prstGeom>
          <a:noFill/>
        </p:spPr>
        <p:txBody>
          <a:bodyPr wrap="square">
            <a:spAutoFit/>
          </a:bodyPr>
          <a:lstStyle/>
          <a:p>
            <a:pPr marL="0" marR="0" lvl="0" indent="0" algn="l" defTabSz="914400" rtl="0" eaLnBrk="1" fontAlgn="base" latinLnBrk="0" hangingPunct="1">
              <a:lnSpc>
                <a:spcPct val="100000"/>
              </a:lnSpc>
              <a:spcBef>
                <a:spcPts val="1000"/>
              </a:spcBef>
              <a:spcAft>
                <a:spcPts val="0"/>
              </a:spcAft>
              <a:buClr>
                <a:srgbClr val="FFFFFF"/>
              </a:buClr>
              <a:buSzPct val="96000"/>
              <a:buFontTx/>
              <a:buNone/>
              <a:tabLst/>
              <a:defRPr/>
            </a:pPr>
            <a:r>
              <a:rPr kumimoji="0" lang="en-US" altLang="zh-CN" sz="1600" b="0" i="0" u="none" strike="noStrike" kern="1200" cap="none" spc="0" normalizeH="0" baseline="0" noProof="0" dirty="0">
                <a:ln>
                  <a:noFill/>
                </a:ln>
                <a:solidFill>
                  <a:srgbClr val="303C42"/>
                </a:solidFill>
                <a:effectLst/>
                <a:uLnTx/>
                <a:uFillTx/>
                <a:latin typeface="Arial" panose="020B0604020202020204" pitchFamily="34" charset="0"/>
                <a:ea typeface="微软雅黑"/>
                <a:cs typeface="Arial" panose="020B0604020202020204" pitchFamily="34" charset="0"/>
              </a:rPr>
              <a:t>Down Notification</a:t>
            </a:r>
          </a:p>
        </p:txBody>
      </p:sp>
      <p:pic>
        <p:nvPicPr>
          <p:cNvPr id="30" name="Graphic 45">
            <a:extLst>
              <a:ext uri="{FF2B5EF4-FFF2-40B4-BE49-F238E27FC236}">
                <a16:creationId xmlns:a16="http://schemas.microsoft.com/office/drawing/2014/main" id="{03783B3C-7CE7-DF15-9783-095DE5A75EE3}"/>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29646" y="3673949"/>
            <a:ext cx="373326" cy="420732"/>
          </a:xfrm>
          <a:prstGeom prst="rect">
            <a:avLst/>
          </a:prstGeom>
        </p:spPr>
      </p:pic>
      <p:sp>
        <p:nvSpPr>
          <p:cNvPr id="27" name="Textbox 21">
            <a:extLst>
              <a:ext uri="{FF2B5EF4-FFF2-40B4-BE49-F238E27FC236}">
                <a16:creationId xmlns:a16="http://schemas.microsoft.com/office/drawing/2014/main" id="{C8269F8B-8A2B-50E7-227E-62BA0628B822}"/>
              </a:ext>
            </a:extLst>
          </p:cNvPr>
          <p:cNvSpPr txBox="1"/>
          <p:nvPr/>
        </p:nvSpPr>
        <p:spPr>
          <a:xfrm>
            <a:off x="1165222" y="4329896"/>
            <a:ext cx="2223323" cy="330099"/>
          </a:xfrm>
          <a:prstGeom prst="rect">
            <a:avLst/>
          </a:prstGeom>
          <a:noFill/>
        </p:spPr>
        <p:txBody>
          <a:bodyPr wrap="square">
            <a:spAutoFit/>
          </a:bodyPr>
          <a:lstStyle/>
          <a:p>
            <a:pPr marL="0" marR="0" lvl="0" indent="0" algn="l" defTabSz="914400" rtl="0" eaLnBrk="1" fontAlgn="base" latinLnBrk="0" hangingPunct="1">
              <a:lnSpc>
                <a:spcPct val="100000"/>
              </a:lnSpc>
              <a:spcBef>
                <a:spcPts val="1000"/>
              </a:spcBef>
              <a:spcAft>
                <a:spcPts val="0"/>
              </a:spcAft>
              <a:buClr>
                <a:srgbClr val="FFFFFF"/>
              </a:buClr>
              <a:buSzPct val="96000"/>
              <a:buFontTx/>
              <a:buNone/>
              <a:tabLst/>
              <a:defRPr/>
            </a:pPr>
            <a:r>
              <a:rPr kumimoji="0" lang="en-US" altLang="zh-CN" sz="1600" b="0" i="0" u="none" strike="noStrike" kern="1200" cap="none" spc="0" normalizeH="0" baseline="0" noProof="0" dirty="0">
                <a:ln>
                  <a:noFill/>
                </a:ln>
                <a:solidFill>
                  <a:srgbClr val="303C42"/>
                </a:solidFill>
                <a:effectLst/>
                <a:uLnTx/>
                <a:uFillTx/>
                <a:latin typeface="Arial" panose="020B0604020202020204" pitchFamily="34" charset="0"/>
                <a:ea typeface="微软雅黑"/>
                <a:cs typeface="Arial" panose="020B0604020202020204" pitchFamily="34" charset="0"/>
              </a:rPr>
              <a:t>Quick Recovery</a:t>
            </a:r>
          </a:p>
        </p:txBody>
      </p:sp>
      <p:pic>
        <p:nvPicPr>
          <p:cNvPr id="28" name="Graphic 46">
            <a:extLst>
              <a:ext uri="{FF2B5EF4-FFF2-40B4-BE49-F238E27FC236}">
                <a16:creationId xmlns:a16="http://schemas.microsoft.com/office/drawing/2014/main" id="{71A7AE3E-F4D4-A7A3-3EED-5ECF624D14EE}"/>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623888" y="4284061"/>
            <a:ext cx="420732" cy="420732"/>
          </a:xfrm>
          <a:prstGeom prst="rect">
            <a:avLst/>
          </a:prstGeom>
        </p:spPr>
      </p:pic>
      <p:sp>
        <p:nvSpPr>
          <p:cNvPr id="25" name="Textbox 21">
            <a:extLst>
              <a:ext uri="{FF2B5EF4-FFF2-40B4-BE49-F238E27FC236}">
                <a16:creationId xmlns:a16="http://schemas.microsoft.com/office/drawing/2014/main" id="{C57ABA2F-4EC0-7E85-8D2D-A430911BB4C7}"/>
              </a:ext>
            </a:extLst>
          </p:cNvPr>
          <p:cNvSpPr txBox="1"/>
          <p:nvPr/>
        </p:nvSpPr>
        <p:spPr>
          <a:xfrm>
            <a:off x="1167703" y="4928583"/>
            <a:ext cx="2717144" cy="330099"/>
          </a:xfrm>
          <a:prstGeom prst="rect">
            <a:avLst/>
          </a:prstGeom>
          <a:noFill/>
        </p:spPr>
        <p:txBody>
          <a:bodyPr wrap="square">
            <a:spAutoFit/>
          </a:bodyPr>
          <a:lstStyle/>
          <a:p>
            <a:pPr marL="0" marR="0" lvl="0" indent="0" algn="l" defTabSz="914400" rtl="0" eaLnBrk="1" fontAlgn="base" latinLnBrk="0" hangingPunct="1">
              <a:lnSpc>
                <a:spcPct val="100000"/>
              </a:lnSpc>
              <a:spcBef>
                <a:spcPts val="1000"/>
              </a:spcBef>
              <a:spcAft>
                <a:spcPts val="0"/>
              </a:spcAft>
              <a:buClr>
                <a:srgbClr val="FFFFFF"/>
              </a:buClr>
              <a:buSzPct val="96000"/>
              <a:buFontTx/>
              <a:buNone/>
              <a:tabLst/>
              <a:defRPr/>
            </a:pPr>
            <a:r>
              <a:rPr kumimoji="0" lang="en-US" altLang="zh-CN" sz="1600" b="0" i="0" u="none" strike="noStrike" kern="1200" cap="none" spc="0" normalizeH="0" baseline="0" noProof="0" dirty="0">
                <a:ln>
                  <a:noFill/>
                </a:ln>
                <a:solidFill>
                  <a:srgbClr val="303C42"/>
                </a:solidFill>
                <a:effectLst/>
                <a:uLnTx/>
                <a:uFillTx/>
                <a:latin typeface="Arial" panose="020B0604020202020204" pitchFamily="34" charset="0"/>
                <a:ea typeface="微软雅黑"/>
                <a:cs typeface="Arial" panose="020B0604020202020204" pitchFamily="34" charset="0"/>
              </a:rPr>
              <a:t>Easy Configuration</a:t>
            </a:r>
          </a:p>
        </p:txBody>
      </p:sp>
      <p:pic>
        <p:nvPicPr>
          <p:cNvPr id="26" name="Graphic 47">
            <a:extLst>
              <a:ext uri="{FF2B5EF4-FFF2-40B4-BE49-F238E27FC236}">
                <a16:creationId xmlns:a16="http://schemas.microsoft.com/office/drawing/2014/main" id="{9475A672-D117-D8F8-FC31-0759B2A4E1C8}"/>
              </a:ext>
            </a:extLst>
          </p:cNvPr>
          <p:cNvPicPr>
            <a:picLocks noChangeAspect="1"/>
          </p:cNvPicPr>
          <p:nvPr/>
        </p:nvPicPr>
        <p:blipFill>
          <a:blip r:embed="rId10" cstate="screen">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47592" y="4883267"/>
            <a:ext cx="397358" cy="420732"/>
          </a:xfrm>
          <a:prstGeom prst="rect">
            <a:avLst/>
          </a:prstGeom>
        </p:spPr>
      </p:pic>
      <p:sp>
        <p:nvSpPr>
          <p:cNvPr id="23" name="Textbox 21">
            <a:extLst>
              <a:ext uri="{FF2B5EF4-FFF2-40B4-BE49-F238E27FC236}">
                <a16:creationId xmlns:a16="http://schemas.microsoft.com/office/drawing/2014/main" id="{8832E66F-BBDC-E387-27BD-88D047EB0D78}"/>
              </a:ext>
            </a:extLst>
          </p:cNvPr>
          <p:cNvSpPr txBox="1"/>
          <p:nvPr/>
        </p:nvSpPr>
        <p:spPr>
          <a:xfrm>
            <a:off x="1167702" y="5537721"/>
            <a:ext cx="2717145" cy="330099"/>
          </a:xfrm>
          <a:prstGeom prst="rect">
            <a:avLst/>
          </a:prstGeom>
          <a:noFill/>
        </p:spPr>
        <p:txBody>
          <a:bodyPr wrap="square">
            <a:spAutoFit/>
          </a:bodyPr>
          <a:lstStyle/>
          <a:p>
            <a:pPr marL="0" marR="0" lvl="0" indent="0" algn="l" defTabSz="914400" rtl="0" eaLnBrk="1" fontAlgn="base" latinLnBrk="0" hangingPunct="1">
              <a:lnSpc>
                <a:spcPct val="100000"/>
              </a:lnSpc>
              <a:spcBef>
                <a:spcPts val="1000"/>
              </a:spcBef>
              <a:spcAft>
                <a:spcPts val="0"/>
              </a:spcAft>
              <a:buClr>
                <a:srgbClr val="FFFFFF"/>
              </a:buClr>
              <a:buSzPct val="96000"/>
              <a:buFontTx/>
              <a:buNone/>
              <a:tabLst/>
              <a:defRPr/>
            </a:pPr>
            <a:r>
              <a:rPr kumimoji="0" lang="en-US" altLang="zh-CN" sz="1600" b="0" i="0" u="none" strike="noStrike" kern="1200" cap="none" spc="0" normalizeH="0" baseline="0" noProof="0" dirty="0">
                <a:ln>
                  <a:noFill/>
                </a:ln>
                <a:solidFill>
                  <a:srgbClr val="303C42"/>
                </a:solidFill>
                <a:effectLst/>
                <a:uLnTx/>
                <a:uFillTx/>
                <a:latin typeface="Arial" panose="020B0604020202020204" pitchFamily="34" charset="0"/>
                <a:ea typeface="微软雅黑"/>
                <a:cs typeface="Arial" panose="020B0604020202020204" pitchFamily="34" charset="0"/>
              </a:rPr>
              <a:t>Optimized Detection</a:t>
            </a:r>
          </a:p>
        </p:txBody>
      </p:sp>
      <p:pic>
        <p:nvPicPr>
          <p:cNvPr id="24" name="Graphic 48">
            <a:extLst>
              <a:ext uri="{FF2B5EF4-FFF2-40B4-BE49-F238E27FC236}">
                <a16:creationId xmlns:a16="http://schemas.microsoft.com/office/drawing/2014/main" id="{20CD6119-BCAD-7E02-84E5-983286A5F52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23888" y="5507874"/>
            <a:ext cx="420732" cy="389795"/>
          </a:xfrm>
          <a:prstGeom prst="rect">
            <a:avLst/>
          </a:prstGeom>
        </p:spPr>
      </p:pic>
      <p:pic>
        <p:nvPicPr>
          <p:cNvPr id="2" name="Picture 1" descr="A screenshot of a computer&#10;&#10;Description automatically generated with medium confidence">
            <a:extLst>
              <a:ext uri="{FF2B5EF4-FFF2-40B4-BE49-F238E27FC236}">
                <a16:creationId xmlns:a16="http://schemas.microsoft.com/office/drawing/2014/main" id="{F9991A33-258A-4434-C4B3-1136396C2279}"/>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3295740" y="1481900"/>
            <a:ext cx="9068474" cy="4534237"/>
          </a:xfrm>
          <a:prstGeom prst="rect">
            <a:avLst/>
          </a:prstGeom>
          <a:effectLst>
            <a:outerShdw blurRad="127000" dist="38100" dir="5400000" sx="101000" sy="101000" algn="t" rotWithShape="0">
              <a:prstClr val="black">
                <a:alpha val="10000"/>
              </a:prstClr>
            </a:outerShdw>
          </a:effectLst>
        </p:spPr>
      </p:pic>
      <p:pic>
        <p:nvPicPr>
          <p:cNvPr id="3" name="Picture 2" descr="A picture containing text, screenshot, font, graphics&#10;&#10;Description automatically generated">
            <a:extLst>
              <a:ext uri="{FF2B5EF4-FFF2-40B4-BE49-F238E27FC236}">
                <a16:creationId xmlns:a16="http://schemas.microsoft.com/office/drawing/2014/main" id="{C4FE05B7-4955-BFA0-0DF3-D8ABB4CFF968}"/>
              </a:ext>
            </a:extLst>
          </p:cNvPr>
          <p:cNvPicPr>
            <a:picLocks noChangeAspect="1"/>
          </p:cNvPicPr>
          <p:nvPr/>
        </p:nvPicPr>
        <p:blipFill rotWithShape="1">
          <a:blip r:embed="rId15" cstate="print">
            <a:extLst>
              <a:ext uri="{28A0092B-C50C-407E-A947-70E740481C1C}">
                <a14:useLocalDpi xmlns:a14="http://schemas.microsoft.com/office/drawing/2010/main"/>
              </a:ext>
            </a:extLst>
          </a:blip>
          <a:srcRect/>
          <a:stretch/>
        </p:blipFill>
        <p:spPr>
          <a:xfrm>
            <a:off x="8990224" y="1731300"/>
            <a:ext cx="2385699" cy="937950"/>
          </a:xfrm>
          <a:prstGeom prst="rect">
            <a:avLst/>
          </a:prstGeom>
        </p:spPr>
      </p:pic>
    </p:spTree>
    <p:extLst>
      <p:ext uri="{BB962C8B-B14F-4D97-AF65-F5344CB8AC3E}">
        <p14:creationId xmlns:p14="http://schemas.microsoft.com/office/powerpoint/2010/main" val="3347567781"/>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BCC886C-2E87-0392-9EC4-0F1C7128D0D4}"/>
              </a:ext>
            </a:extLst>
          </p:cNvPr>
          <p:cNvSpPr>
            <a:spLocks noGrp="1"/>
          </p:cNvSpPr>
          <p:nvPr>
            <p:ph type="title"/>
          </p:nvPr>
        </p:nvSpPr>
        <p:spPr/>
        <p:txBody>
          <a:bodyPr/>
          <a:lstStyle/>
          <a:p>
            <a:r>
              <a:rPr lang="en-US" dirty="0"/>
              <a:t>Disaster Recovery</a:t>
            </a:r>
            <a:r>
              <a:rPr lang="zh-CN" altLang="en-US" dirty="0">
                <a:solidFill>
                  <a:schemeClr val="accent6"/>
                </a:solidFill>
              </a:rPr>
              <a:t>*</a:t>
            </a:r>
            <a:endParaRPr lang="en-US" dirty="0">
              <a:solidFill>
                <a:schemeClr val="accent6"/>
              </a:solidFill>
            </a:endParaRPr>
          </a:p>
        </p:txBody>
      </p:sp>
      <p:sp>
        <p:nvSpPr>
          <p:cNvPr id="7" name="Subtitle 6">
            <a:extLst>
              <a:ext uri="{FF2B5EF4-FFF2-40B4-BE49-F238E27FC236}">
                <a16:creationId xmlns:a16="http://schemas.microsoft.com/office/drawing/2014/main" id="{8E6B587A-39C8-813C-BEBC-08EE3AFD9A2A}"/>
              </a:ext>
            </a:extLst>
          </p:cNvPr>
          <p:cNvSpPr>
            <a:spLocks noGrp="1"/>
          </p:cNvSpPr>
          <p:nvPr>
            <p:ph type="subTitle" idx="1"/>
          </p:nvPr>
        </p:nvSpPr>
        <p:spPr/>
        <p:txBody>
          <a:bodyPr/>
          <a:lstStyle/>
          <a:p>
            <a:r>
              <a:rPr lang="en-US" dirty="0"/>
              <a:t>Enable geo-redundancy for business continuity in case of regional service interruption</a:t>
            </a:r>
          </a:p>
        </p:txBody>
      </p:sp>
      <p:sp>
        <p:nvSpPr>
          <p:cNvPr id="9" name="Text Placeholder 8">
            <a:extLst>
              <a:ext uri="{FF2B5EF4-FFF2-40B4-BE49-F238E27FC236}">
                <a16:creationId xmlns:a16="http://schemas.microsoft.com/office/drawing/2014/main" id="{ABF5D7DA-B6C2-E456-BE3A-F1F716F7F044}"/>
              </a:ext>
            </a:extLst>
          </p:cNvPr>
          <p:cNvSpPr>
            <a:spLocks noGrp="1"/>
          </p:cNvSpPr>
          <p:nvPr>
            <p:ph type="body" sz="quarter" idx="11"/>
          </p:nvPr>
        </p:nvSpPr>
        <p:spPr>
          <a:xfrm>
            <a:off x="5534526" y="2038838"/>
            <a:ext cx="6033586" cy="4058127"/>
          </a:xfrm>
        </p:spPr>
        <p:txBody>
          <a:bodyPr lIns="288000" tIns="324000" rIns="288000" bIns="324000"/>
          <a:lstStyle/>
          <a:p>
            <a:pPr>
              <a:lnSpc>
                <a:spcPct val="120000"/>
              </a:lnSpc>
              <a:buClr>
                <a:schemeClr val="accent1"/>
              </a:buClr>
            </a:pPr>
            <a:r>
              <a:rPr lang="en-US" dirty="0"/>
              <a:t>Real-time PBX mirroring and data replication. No data losses</a:t>
            </a:r>
          </a:p>
          <a:p>
            <a:pPr>
              <a:lnSpc>
                <a:spcPct val="120000"/>
              </a:lnSpc>
              <a:buClr>
                <a:schemeClr val="accent1"/>
              </a:buClr>
            </a:pPr>
            <a:r>
              <a:rPr lang="en-US" dirty="0"/>
              <a:t>Automatic failure detection</a:t>
            </a:r>
          </a:p>
          <a:p>
            <a:pPr>
              <a:lnSpc>
                <a:spcPct val="120000"/>
              </a:lnSpc>
              <a:buClr>
                <a:schemeClr val="accent1"/>
              </a:buClr>
            </a:pPr>
            <a:r>
              <a:rPr lang="en-US" dirty="0"/>
              <a:t>Automatically switching to standby server, within seconds</a:t>
            </a:r>
          </a:p>
          <a:p>
            <a:pPr>
              <a:lnSpc>
                <a:spcPct val="120000"/>
              </a:lnSpc>
              <a:buClr>
                <a:schemeClr val="accent1"/>
              </a:buClr>
            </a:pPr>
            <a:r>
              <a:rPr lang="en-US" dirty="0"/>
              <a:t>Inbuilt secure SD-WAN service and optional VPN remote networking</a:t>
            </a:r>
          </a:p>
          <a:p>
            <a:pPr>
              <a:lnSpc>
                <a:spcPct val="120000"/>
              </a:lnSpc>
              <a:buClr>
                <a:schemeClr val="accent1"/>
              </a:buClr>
            </a:pPr>
            <a:r>
              <a:rPr lang="en-US" dirty="0"/>
              <a:t>Instant event notification by call and email</a:t>
            </a:r>
          </a:p>
          <a:p>
            <a:pPr>
              <a:lnSpc>
                <a:spcPct val="120000"/>
              </a:lnSpc>
              <a:buClr>
                <a:schemeClr val="accent1"/>
              </a:buClr>
            </a:pPr>
            <a:r>
              <a:rPr lang="en-US" dirty="0"/>
              <a:t>Super simple setup</a:t>
            </a:r>
          </a:p>
        </p:txBody>
      </p:sp>
      <p:sp>
        <p:nvSpPr>
          <p:cNvPr id="2" name="TextBox 1">
            <a:extLst>
              <a:ext uri="{FF2B5EF4-FFF2-40B4-BE49-F238E27FC236}">
                <a16:creationId xmlns:a16="http://schemas.microsoft.com/office/drawing/2014/main" id="{B898C150-77C4-8E5D-8F36-5627C1C7C674}"/>
              </a:ext>
            </a:extLst>
          </p:cNvPr>
          <p:cNvSpPr txBox="1"/>
          <p:nvPr/>
        </p:nvSpPr>
        <p:spPr>
          <a:xfrm>
            <a:off x="525655" y="6300239"/>
            <a:ext cx="7684693" cy="2539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FFA300"/>
                </a:solidFill>
                <a:effectLst/>
                <a:uLnTx/>
                <a:uFillTx/>
                <a:latin typeface="Arial"/>
                <a:ea typeface="微软雅黑"/>
                <a:cs typeface="+mn-cs"/>
              </a:rPr>
              <a:t>* </a:t>
            </a:r>
            <a:r>
              <a:rPr kumimoji="0" lang="en-US" altLang="zh-CN" sz="1050" b="0" i="0" u="none" strike="noStrike" kern="1200" cap="none" spc="0" normalizeH="0" baseline="0" noProof="0" dirty="0">
                <a:ln>
                  <a:noFill/>
                </a:ln>
                <a:solidFill>
                  <a:srgbClr val="B6BAC3"/>
                </a:solidFill>
                <a:effectLst/>
                <a:uLnTx/>
                <a:uFillTx/>
                <a:latin typeface="Arial"/>
                <a:ea typeface="微软雅黑"/>
                <a:cs typeface="+mn-cs"/>
              </a:rPr>
              <a:t>Disaster Recovery: Supported by the Software Edition and requires an additional PBX redundancy server to function.</a:t>
            </a:r>
            <a:endParaRPr kumimoji="0" lang="en-US" sz="1050" b="0" i="0" u="none" strike="noStrike" kern="1200" cap="none" spc="0" normalizeH="0" baseline="0" noProof="0" dirty="0">
              <a:ln>
                <a:noFill/>
              </a:ln>
              <a:solidFill>
                <a:srgbClr val="B6BAC3"/>
              </a:solidFill>
              <a:effectLst/>
              <a:uLnTx/>
              <a:uFillTx/>
              <a:latin typeface="Arial"/>
              <a:ea typeface="微软雅黑"/>
              <a:cs typeface="+mn-cs"/>
            </a:endParaRPr>
          </a:p>
        </p:txBody>
      </p:sp>
      <p:pic>
        <p:nvPicPr>
          <p:cNvPr id="8" name="Picture Placeholder 7" descr="A diagram of a server&#10;&#10;Description automatically generated">
            <a:extLst>
              <a:ext uri="{FF2B5EF4-FFF2-40B4-BE49-F238E27FC236}">
                <a16:creationId xmlns:a16="http://schemas.microsoft.com/office/drawing/2014/main" id="{C0B6BD75-5FF6-461B-C441-3288CDFB79B2}"/>
              </a:ext>
            </a:extLst>
          </p:cNvPr>
          <p:cNvPicPr>
            <a:picLocks noGrp="1" noChangeAspect="1"/>
          </p:cNvPicPr>
          <p:nvPr>
            <p:ph type="pic" sz="quarter" idx="10"/>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a:ext>
            </a:extLst>
          </a:blip>
          <a:srcRect l="-4122" t="1717" r="-4887" b="1713"/>
          <a:stretch/>
        </p:blipFill>
        <p:spPr>
          <a:xfrm>
            <a:off x="623888" y="2038350"/>
            <a:ext cx="4910137" cy="4059238"/>
          </a:xfrm>
        </p:spPr>
      </p:pic>
    </p:spTree>
    <p:extLst>
      <p:ext uri="{BB962C8B-B14F-4D97-AF65-F5344CB8AC3E}">
        <p14:creationId xmlns:p14="http://schemas.microsoft.com/office/powerpoint/2010/main" val="3865340541"/>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Top Corners Rounded 37">
            <a:extLst>
              <a:ext uri="{FF2B5EF4-FFF2-40B4-BE49-F238E27FC236}">
                <a16:creationId xmlns:a16="http://schemas.microsoft.com/office/drawing/2014/main" id="{C71C04D7-453D-EB4A-A83E-5AC5FF226379}"/>
              </a:ext>
            </a:extLst>
          </p:cNvPr>
          <p:cNvSpPr/>
          <p:nvPr/>
        </p:nvSpPr>
        <p:spPr>
          <a:xfrm rot="16200000" flipH="1">
            <a:off x="6587694" y="695468"/>
            <a:ext cx="4803586" cy="6405035"/>
          </a:xfrm>
          <a:prstGeom prst="round2SameRect">
            <a:avLst>
              <a:gd name="adj1" fmla="val 7248"/>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8" name="Rectangle: Top Corners Rounded 27">
            <a:extLst>
              <a:ext uri="{FF2B5EF4-FFF2-40B4-BE49-F238E27FC236}">
                <a16:creationId xmlns:a16="http://schemas.microsoft.com/office/drawing/2014/main" id="{78FBBDAF-DA3B-9D39-7182-571075EC2804}"/>
              </a:ext>
            </a:extLst>
          </p:cNvPr>
          <p:cNvSpPr/>
          <p:nvPr/>
        </p:nvSpPr>
        <p:spPr>
          <a:xfrm rot="5400000" flipV="1">
            <a:off x="1097291" y="1386992"/>
            <a:ext cx="4210456" cy="5168899"/>
          </a:xfrm>
          <a:prstGeom prst="round2SameRect">
            <a:avLst>
              <a:gd name="adj1" fmla="val 11234"/>
              <a:gd name="adj2" fmla="val 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16" name="Picture Placeholder 15">
            <a:extLst>
              <a:ext uri="{FF2B5EF4-FFF2-40B4-BE49-F238E27FC236}">
                <a16:creationId xmlns:a16="http://schemas.microsoft.com/office/drawing/2014/main" id="{AD19CCD2-9546-BE4F-78A4-0DACA576614F}"/>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p:blipFill>
        <p:spPr>
          <a:xfrm>
            <a:off x="6902466" y="2164941"/>
            <a:ext cx="604822" cy="605167"/>
          </a:xfrm>
        </p:spPr>
      </p:pic>
      <p:pic>
        <p:nvPicPr>
          <p:cNvPr id="18" name="Picture Placeholder 17">
            <a:extLst>
              <a:ext uri="{FF2B5EF4-FFF2-40B4-BE49-F238E27FC236}">
                <a16:creationId xmlns:a16="http://schemas.microsoft.com/office/drawing/2014/main" id="{819D4524-C8EF-9C68-4137-354897AAA793}"/>
              </a:ext>
            </a:extLst>
          </p:cNvPr>
          <p:cNvPicPr>
            <a:picLocks noGrp="1" noChangeAspect="1"/>
          </p:cNvPicPr>
          <p:nvPr>
            <p:ph type="pic" sz="quarter" idx="12"/>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a:fillRect/>
          </a:stretch>
        </p:blipFill>
        <p:spPr>
          <a:xfrm>
            <a:off x="6902466" y="3580971"/>
            <a:ext cx="604822" cy="605167"/>
          </a:xfrm>
        </p:spPr>
      </p:pic>
      <p:pic>
        <p:nvPicPr>
          <p:cNvPr id="22" name="Picture Placeholder 21">
            <a:extLst>
              <a:ext uri="{FF2B5EF4-FFF2-40B4-BE49-F238E27FC236}">
                <a16:creationId xmlns:a16="http://schemas.microsoft.com/office/drawing/2014/main" id="{79965950-F2A3-9BA1-BE97-D91A0CC47DE7}"/>
              </a:ext>
            </a:extLst>
          </p:cNvPr>
          <p:cNvPicPr>
            <a:picLocks noGrp="1" noChangeAspect="1"/>
          </p:cNvPicPr>
          <p:nvPr>
            <p:ph type="pic" sz="quarter" idx="13"/>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a:fillRect/>
          </a:stretch>
        </p:blipFill>
        <p:spPr>
          <a:xfrm>
            <a:off x="6902466" y="4997001"/>
            <a:ext cx="604822" cy="605167"/>
          </a:xfrm>
        </p:spPr>
      </p:pic>
      <p:sp>
        <p:nvSpPr>
          <p:cNvPr id="4" name="Title 3">
            <a:extLst>
              <a:ext uri="{FF2B5EF4-FFF2-40B4-BE49-F238E27FC236}">
                <a16:creationId xmlns:a16="http://schemas.microsoft.com/office/drawing/2014/main" id="{A18C8CD9-84B7-F7BA-3991-84103B5723CF}"/>
              </a:ext>
            </a:extLst>
          </p:cNvPr>
          <p:cNvSpPr>
            <a:spLocks noGrp="1"/>
          </p:cNvSpPr>
          <p:nvPr>
            <p:ph type="title"/>
          </p:nvPr>
        </p:nvSpPr>
        <p:spPr/>
        <p:txBody>
          <a:bodyPr/>
          <a:lstStyle/>
          <a:p>
            <a:r>
              <a:rPr lang="en-US" altLang="zh-CN" dirty="0"/>
              <a:t>Hotel PMS Integration</a:t>
            </a:r>
            <a:endParaRPr lang="zh-CN" altLang="en-US" dirty="0"/>
          </a:p>
        </p:txBody>
      </p:sp>
      <p:sp>
        <p:nvSpPr>
          <p:cNvPr id="56" name="Text Placeholder 55">
            <a:extLst>
              <a:ext uri="{FF2B5EF4-FFF2-40B4-BE49-F238E27FC236}">
                <a16:creationId xmlns:a16="http://schemas.microsoft.com/office/drawing/2014/main" id="{D81A90C6-8891-9090-798A-B66A6A68C08D}"/>
              </a:ext>
            </a:extLst>
          </p:cNvPr>
          <p:cNvSpPr>
            <a:spLocks noGrp="1"/>
          </p:cNvSpPr>
          <p:nvPr>
            <p:ph type="body" sz="half" idx="14"/>
          </p:nvPr>
        </p:nvSpPr>
        <p:spPr>
          <a:xfrm>
            <a:off x="7641696" y="2123202"/>
            <a:ext cx="3926417" cy="344322"/>
          </a:xfrm>
        </p:spPr>
        <p:txBody>
          <a:bodyPr/>
          <a:lstStyle/>
          <a:p>
            <a:r>
              <a:rPr lang="en-US" dirty="0"/>
              <a:t>Hotel API</a:t>
            </a:r>
          </a:p>
        </p:txBody>
      </p:sp>
      <p:sp>
        <p:nvSpPr>
          <p:cNvPr id="57" name="Text Placeholder 56">
            <a:extLst>
              <a:ext uri="{FF2B5EF4-FFF2-40B4-BE49-F238E27FC236}">
                <a16:creationId xmlns:a16="http://schemas.microsoft.com/office/drawing/2014/main" id="{FB9A84DD-54B6-04B0-6205-CB8209D0D50C}"/>
              </a:ext>
            </a:extLst>
          </p:cNvPr>
          <p:cNvSpPr>
            <a:spLocks noGrp="1"/>
          </p:cNvSpPr>
          <p:nvPr>
            <p:ph type="body" sz="half" idx="15"/>
          </p:nvPr>
        </p:nvSpPr>
        <p:spPr>
          <a:xfrm>
            <a:off x="7641696" y="2477160"/>
            <a:ext cx="3926417" cy="605166"/>
          </a:xfrm>
        </p:spPr>
        <p:txBody>
          <a:bodyPr/>
          <a:lstStyle/>
          <a:p>
            <a:pPr marL="180000" indent="-180000">
              <a:buClr>
                <a:schemeClr val="accent1"/>
              </a:buClr>
              <a:buFont typeface="Arial" panose="020B0604020202020204" pitchFamily="34" charset="0"/>
              <a:buChar char="•"/>
            </a:pPr>
            <a:r>
              <a:rPr lang="en-US" dirty="0"/>
              <a:t>Wakeup call (list / get / query / create / update / delete / checkout)</a:t>
            </a:r>
          </a:p>
          <a:p>
            <a:pPr marL="180000" indent="-180000">
              <a:buClr>
                <a:schemeClr val="accent1"/>
              </a:buClr>
              <a:buFont typeface="Arial" panose="020B0604020202020204" pitchFamily="34" charset="0"/>
              <a:buChar char="•"/>
            </a:pPr>
            <a:r>
              <a:rPr lang="en-US" dirty="0"/>
              <a:t>Check in/out</a:t>
            </a:r>
          </a:p>
        </p:txBody>
      </p:sp>
      <p:sp>
        <p:nvSpPr>
          <p:cNvPr id="58" name="Text Placeholder 57">
            <a:extLst>
              <a:ext uri="{FF2B5EF4-FFF2-40B4-BE49-F238E27FC236}">
                <a16:creationId xmlns:a16="http://schemas.microsoft.com/office/drawing/2014/main" id="{916FE898-BE3B-B423-E53B-5A75CCD56106}"/>
              </a:ext>
            </a:extLst>
          </p:cNvPr>
          <p:cNvSpPr>
            <a:spLocks noGrp="1"/>
          </p:cNvSpPr>
          <p:nvPr>
            <p:ph type="body" sz="half" idx="16"/>
          </p:nvPr>
        </p:nvSpPr>
        <p:spPr>
          <a:xfrm>
            <a:off x="7641696" y="3550467"/>
            <a:ext cx="3926417" cy="344322"/>
          </a:xfrm>
        </p:spPr>
        <p:txBody>
          <a:bodyPr/>
          <a:lstStyle/>
          <a:p>
            <a:r>
              <a:rPr lang="en-US" dirty="0"/>
              <a:t>Mainstream PMS Integration</a:t>
            </a:r>
          </a:p>
        </p:txBody>
      </p:sp>
      <p:sp>
        <p:nvSpPr>
          <p:cNvPr id="59" name="Text Placeholder 58">
            <a:extLst>
              <a:ext uri="{FF2B5EF4-FFF2-40B4-BE49-F238E27FC236}">
                <a16:creationId xmlns:a16="http://schemas.microsoft.com/office/drawing/2014/main" id="{A47DF8DB-6BC3-8C8A-D069-409B13A905F0}"/>
              </a:ext>
            </a:extLst>
          </p:cNvPr>
          <p:cNvSpPr>
            <a:spLocks noGrp="1"/>
          </p:cNvSpPr>
          <p:nvPr>
            <p:ph type="body" sz="half" idx="17"/>
          </p:nvPr>
        </p:nvSpPr>
        <p:spPr>
          <a:xfrm>
            <a:off x="7641696" y="3904425"/>
            <a:ext cx="3926417" cy="605166"/>
          </a:xfrm>
        </p:spPr>
        <p:txBody>
          <a:bodyPr anchor="t" anchorCtr="0"/>
          <a:lstStyle/>
          <a:p>
            <a:pPr marL="180000" indent="-180000">
              <a:buClr>
                <a:schemeClr val="accent1"/>
              </a:buClr>
              <a:buChar char="•"/>
            </a:pPr>
            <a:r>
              <a:rPr lang="en-US" dirty="0"/>
              <a:t>Oracle-OPERA</a:t>
            </a:r>
          </a:p>
          <a:p>
            <a:pPr marL="180000" indent="-180000">
              <a:buClr>
                <a:schemeClr val="accent1"/>
              </a:buClr>
              <a:buChar char="•"/>
            </a:pPr>
            <a:r>
              <a:rPr lang="en-US" dirty="0"/>
              <a:t>Micros-Fidelio</a:t>
            </a:r>
          </a:p>
        </p:txBody>
      </p:sp>
      <p:sp>
        <p:nvSpPr>
          <p:cNvPr id="60" name="Text Placeholder 59">
            <a:extLst>
              <a:ext uri="{FF2B5EF4-FFF2-40B4-BE49-F238E27FC236}">
                <a16:creationId xmlns:a16="http://schemas.microsoft.com/office/drawing/2014/main" id="{B1CC1461-0971-FC2B-1C9C-B1AB3195749D}"/>
              </a:ext>
            </a:extLst>
          </p:cNvPr>
          <p:cNvSpPr>
            <a:spLocks noGrp="1"/>
          </p:cNvSpPr>
          <p:nvPr>
            <p:ph type="body" sz="half" idx="18"/>
          </p:nvPr>
        </p:nvSpPr>
        <p:spPr>
          <a:xfrm>
            <a:off x="7641696" y="4948565"/>
            <a:ext cx="3926417" cy="344322"/>
          </a:xfrm>
        </p:spPr>
        <p:txBody>
          <a:bodyPr/>
          <a:lstStyle/>
          <a:p>
            <a:r>
              <a:rPr lang="en-US" dirty="0"/>
              <a:t>PMS Middleware</a:t>
            </a:r>
          </a:p>
        </p:txBody>
      </p:sp>
      <p:sp>
        <p:nvSpPr>
          <p:cNvPr id="61" name="Text Placeholder 60">
            <a:extLst>
              <a:ext uri="{FF2B5EF4-FFF2-40B4-BE49-F238E27FC236}">
                <a16:creationId xmlns:a16="http://schemas.microsoft.com/office/drawing/2014/main" id="{68F3D7DD-4D31-A0FB-5F7A-DCFFE303D073}"/>
              </a:ext>
            </a:extLst>
          </p:cNvPr>
          <p:cNvSpPr>
            <a:spLocks noGrp="1"/>
          </p:cNvSpPr>
          <p:nvPr>
            <p:ph type="body" sz="half" idx="19"/>
          </p:nvPr>
        </p:nvSpPr>
        <p:spPr>
          <a:xfrm>
            <a:off x="7641696" y="5302523"/>
            <a:ext cx="3926417" cy="605166"/>
          </a:xfrm>
        </p:spPr>
        <p:txBody>
          <a:bodyPr anchor="t" anchorCtr="0"/>
          <a:lstStyle/>
          <a:p>
            <a:pPr marL="180000" indent="-180000">
              <a:spcBef>
                <a:spcPts val="400"/>
              </a:spcBef>
              <a:buClr>
                <a:schemeClr val="accent1"/>
              </a:buClr>
              <a:buChar char="•"/>
            </a:pPr>
            <a:r>
              <a:rPr lang="en-US" dirty="0"/>
              <a:t>JDS</a:t>
            </a:r>
          </a:p>
          <a:p>
            <a:pPr marL="180000" indent="-180000">
              <a:spcBef>
                <a:spcPts val="400"/>
              </a:spcBef>
              <a:buClr>
                <a:schemeClr val="accent1"/>
              </a:buClr>
              <a:buChar char="•"/>
            </a:pPr>
            <a:r>
              <a:rPr lang="en-US" dirty="0" err="1"/>
              <a:t>Easylynq</a:t>
            </a:r>
            <a:endParaRPr lang="en-US" dirty="0"/>
          </a:p>
          <a:p>
            <a:pPr marL="180000" indent="-180000">
              <a:spcBef>
                <a:spcPts val="400"/>
              </a:spcBef>
              <a:buClr>
                <a:schemeClr val="accent1"/>
              </a:buClr>
              <a:buChar char="•"/>
            </a:pPr>
            <a:r>
              <a:rPr lang="en-US" dirty="0"/>
              <a:t>Char</a:t>
            </a:r>
          </a:p>
        </p:txBody>
      </p:sp>
      <p:pic>
        <p:nvPicPr>
          <p:cNvPr id="6" name="Picture Placeholder 4" descr="A person handing a business card to a customer&#10;&#10;Description automatically generated">
            <a:extLst>
              <a:ext uri="{FF2B5EF4-FFF2-40B4-BE49-F238E27FC236}">
                <a16:creationId xmlns:a16="http://schemas.microsoft.com/office/drawing/2014/main" id="{9D675A88-16CB-EE99-0C6E-CB2A84B28AFC}"/>
              </a:ext>
            </a:extLst>
          </p:cNvPr>
          <p:cNvPicPr>
            <a:picLocks noGrp="1" noChangeAspect="1"/>
          </p:cNvPicPr>
          <p:nvPr>
            <p:ph type="pic" sz="quarter" idx="10"/>
          </p:nvPr>
        </p:nvPicPr>
        <p:blipFill>
          <a:blip r:embed="rId9" cstate="print">
            <a:extLst>
              <a:ext uri="{28A0092B-C50C-407E-A947-70E740481C1C}">
                <a14:useLocalDpi xmlns:a14="http://schemas.microsoft.com/office/drawing/2010/main"/>
              </a:ext>
            </a:extLst>
          </a:blip>
          <a:srcRect/>
          <a:stretch>
            <a:fillRect/>
          </a:stretch>
        </p:blipFill>
        <p:spPr>
          <a:xfrm>
            <a:off x="704692" y="1866213"/>
            <a:ext cx="5545666" cy="4210455"/>
          </a:xfrm>
        </p:spPr>
      </p:pic>
    </p:spTree>
    <p:extLst>
      <p:ext uri="{BB962C8B-B14F-4D97-AF65-F5344CB8AC3E}">
        <p14:creationId xmlns:p14="http://schemas.microsoft.com/office/powerpoint/2010/main" val="1198296682"/>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A87F311C-0875-B25B-06E5-0036D2E8F48D}"/>
              </a:ext>
            </a:extLst>
          </p:cNvPr>
          <p:cNvSpPr>
            <a:spLocks noGrp="1"/>
          </p:cNvSpPr>
          <p:nvPr>
            <p:ph type="title"/>
          </p:nvPr>
        </p:nvSpPr>
        <p:spPr/>
        <p:txBody>
          <a:bodyPr/>
          <a:lstStyle/>
          <a:p>
            <a:r>
              <a:rPr lang="en-US" altLang="zh-CN" dirty="0"/>
              <a:t>Hotel Management Module</a:t>
            </a:r>
            <a:endParaRPr lang="en-US" dirty="0"/>
          </a:p>
        </p:txBody>
      </p:sp>
      <p:sp>
        <p:nvSpPr>
          <p:cNvPr id="23" name="Subtitle 22">
            <a:extLst>
              <a:ext uri="{FF2B5EF4-FFF2-40B4-BE49-F238E27FC236}">
                <a16:creationId xmlns:a16="http://schemas.microsoft.com/office/drawing/2014/main" id="{60F07BD1-9911-080F-4694-31D9C9129E6B}"/>
              </a:ext>
            </a:extLst>
          </p:cNvPr>
          <p:cNvSpPr>
            <a:spLocks noGrp="1"/>
          </p:cNvSpPr>
          <p:nvPr>
            <p:ph type="subTitle" idx="1"/>
          </p:nvPr>
        </p:nvSpPr>
        <p:spPr>
          <a:xfrm>
            <a:off x="623887" y="1490170"/>
            <a:ext cx="10944225" cy="704390"/>
          </a:xfrm>
        </p:spPr>
        <p:txBody>
          <a:bodyPr/>
          <a:lstStyle/>
          <a:p>
            <a:pPr>
              <a:lnSpc>
                <a:spcPct val="110000"/>
              </a:lnSpc>
            </a:pPr>
            <a:r>
              <a:rPr lang="en-US" dirty="0"/>
              <a:t>Digitalize your front desk and daily hotel operations with essential hotel management features unlocked instantly with your PBX</a:t>
            </a:r>
          </a:p>
        </p:txBody>
      </p:sp>
      <p:sp>
        <p:nvSpPr>
          <p:cNvPr id="24" name="Text Placeholder 23">
            <a:extLst>
              <a:ext uri="{FF2B5EF4-FFF2-40B4-BE49-F238E27FC236}">
                <a16:creationId xmlns:a16="http://schemas.microsoft.com/office/drawing/2014/main" id="{6F0DC36B-060D-CD39-784E-59CADB153BB5}"/>
              </a:ext>
            </a:extLst>
          </p:cNvPr>
          <p:cNvSpPr>
            <a:spLocks noGrp="1"/>
          </p:cNvSpPr>
          <p:nvPr>
            <p:ph type="body" sz="quarter" idx="11"/>
          </p:nvPr>
        </p:nvSpPr>
        <p:spPr>
          <a:xfrm>
            <a:off x="638417" y="2922742"/>
            <a:ext cx="4196051" cy="2906333"/>
          </a:xfrm>
        </p:spPr>
        <p:txBody>
          <a:bodyPr/>
          <a:lstStyle/>
          <a:p>
            <a:pPr>
              <a:lnSpc>
                <a:spcPct val="140000"/>
              </a:lnSpc>
              <a:spcBef>
                <a:spcPts val="2700"/>
              </a:spcBef>
            </a:pPr>
            <a:r>
              <a:rPr lang="en-US" dirty="0"/>
              <a:t>Intuitive Room Panel</a:t>
            </a:r>
          </a:p>
          <a:p>
            <a:pPr>
              <a:lnSpc>
                <a:spcPct val="140000"/>
              </a:lnSpc>
              <a:spcBef>
                <a:spcPts val="2700"/>
              </a:spcBef>
            </a:pPr>
            <a:r>
              <a:rPr lang="en-US" dirty="0"/>
              <a:t>Wake-up Service Management</a:t>
            </a:r>
          </a:p>
          <a:p>
            <a:pPr>
              <a:lnSpc>
                <a:spcPct val="140000"/>
              </a:lnSpc>
              <a:spcBef>
                <a:spcPts val="2700"/>
              </a:spcBef>
            </a:pPr>
            <a:r>
              <a:rPr lang="en-US" dirty="0"/>
              <a:t>Call and Service Billing</a:t>
            </a:r>
          </a:p>
          <a:p>
            <a:pPr>
              <a:lnSpc>
                <a:spcPct val="140000"/>
              </a:lnSpc>
              <a:spcBef>
                <a:spcPts val="2700"/>
              </a:spcBef>
            </a:pPr>
            <a:r>
              <a:rPr lang="en-US" dirty="0"/>
              <a:t>Guest Stay History</a:t>
            </a:r>
          </a:p>
          <a:p>
            <a:pPr>
              <a:lnSpc>
                <a:spcPct val="140000"/>
              </a:lnSpc>
              <a:spcBef>
                <a:spcPts val="2700"/>
              </a:spcBef>
            </a:pPr>
            <a:r>
              <a:rPr lang="en-US" dirty="0"/>
              <a:t>Hotel Settings &amp; Room Management</a:t>
            </a:r>
          </a:p>
        </p:txBody>
      </p:sp>
      <p:cxnSp>
        <p:nvCxnSpPr>
          <p:cNvPr id="28" name="Straight Connector 27">
            <a:extLst>
              <a:ext uri="{FF2B5EF4-FFF2-40B4-BE49-F238E27FC236}">
                <a16:creationId xmlns:a16="http://schemas.microsoft.com/office/drawing/2014/main" id="{76DD1FFA-FCDA-0FD4-4975-8A1F29B2EE3F}"/>
              </a:ext>
            </a:extLst>
          </p:cNvPr>
          <p:cNvCxnSpPr>
            <a:cxnSpLocks/>
          </p:cNvCxnSpPr>
          <p:nvPr/>
        </p:nvCxnSpPr>
        <p:spPr>
          <a:xfrm>
            <a:off x="612773" y="2705672"/>
            <a:ext cx="10955340"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147F093-56E7-FAE0-68AB-178F5500231C}"/>
              </a:ext>
            </a:extLst>
          </p:cNvPr>
          <p:cNvCxnSpPr>
            <a:cxnSpLocks/>
          </p:cNvCxnSpPr>
          <p:nvPr/>
        </p:nvCxnSpPr>
        <p:spPr>
          <a:xfrm>
            <a:off x="612774" y="3505999"/>
            <a:ext cx="5040000"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74254FD0-0153-7E76-FC28-3B58D26F6AD0}"/>
              </a:ext>
            </a:extLst>
          </p:cNvPr>
          <p:cNvCxnSpPr>
            <a:cxnSpLocks/>
          </p:cNvCxnSpPr>
          <p:nvPr/>
        </p:nvCxnSpPr>
        <p:spPr>
          <a:xfrm>
            <a:off x="612774" y="4206193"/>
            <a:ext cx="5040000"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4CD2FD5-C37A-3BE3-43DC-0D09AF1FF7D4}"/>
              </a:ext>
            </a:extLst>
          </p:cNvPr>
          <p:cNvCxnSpPr>
            <a:cxnSpLocks/>
          </p:cNvCxnSpPr>
          <p:nvPr/>
        </p:nvCxnSpPr>
        <p:spPr>
          <a:xfrm>
            <a:off x="612774" y="4904823"/>
            <a:ext cx="5040000"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BF8998C-1BE7-3F30-0653-6FF6E33D6B24}"/>
              </a:ext>
            </a:extLst>
          </p:cNvPr>
          <p:cNvCxnSpPr>
            <a:cxnSpLocks/>
          </p:cNvCxnSpPr>
          <p:nvPr/>
        </p:nvCxnSpPr>
        <p:spPr>
          <a:xfrm>
            <a:off x="612774" y="5598552"/>
            <a:ext cx="5040000"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06696F3-B5E9-78C8-1BE3-2E4245251B7E}"/>
              </a:ext>
            </a:extLst>
          </p:cNvPr>
          <p:cNvCxnSpPr>
            <a:cxnSpLocks/>
          </p:cNvCxnSpPr>
          <p:nvPr/>
        </p:nvCxnSpPr>
        <p:spPr>
          <a:xfrm>
            <a:off x="612774" y="6296131"/>
            <a:ext cx="10955339"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pic>
        <p:nvPicPr>
          <p:cNvPr id="25" name="Picture 24" descr="A screenshot of a computer&#10;&#10;AI-generated content may be incorrect.">
            <a:extLst>
              <a:ext uri="{FF2B5EF4-FFF2-40B4-BE49-F238E27FC236}">
                <a16:creationId xmlns:a16="http://schemas.microsoft.com/office/drawing/2014/main" id="{969A0F6E-E0EF-78D6-FEEF-8E7DCACA7AE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698464" y="2125133"/>
            <a:ext cx="7083682" cy="4167046"/>
          </a:xfrm>
          <a:prstGeom prst="rect">
            <a:avLst/>
          </a:prstGeom>
        </p:spPr>
      </p:pic>
    </p:spTree>
    <p:extLst>
      <p:ext uri="{BB962C8B-B14F-4D97-AF65-F5344CB8AC3E}">
        <p14:creationId xmlns:p14="http://schemas.microsoft.com/office/powerpoint/2010/main" val="2996014724"/>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2911"/>
            <a:chOff x="0" y="0"/>
            <a:chExt cx="10260330" cy="6840220"/>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7488796" y="1890306"/>
              <a:ext cx="1659889" cy="39370"/>
            </a:xfrm>
            <a:custGeom>
              <a:avLst/>
              <a:gdLst/>
              <a:ahLst/>
              <a:cxnLst/>
              <a:rect l="l" t="t" r="r" b="b"/>
              <a:pathLst>
                <a:path w="1659890"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1265383" y="2123748"/>
            <a:ext cx="9711948" cy="843845"/>
          </a:xfrm>
          <a:prstGeom prst="rect">
            <a:avLst/>
          </a:prstGeom>
        </p:spPr>
        <p:txBody>
          <a:bodyPr vert="horz" wrap="square" lIns="0" tIns="12724" rIns="0" bIns="0" rtlCol="0">
            <a:spAutoFit/>
          </a:bodyPr>
          <a:lstStyle/>
          <a:p>
            <a:pPr marL="12724" algn="r">
              <a:spcBef>
                <a:spcPts val="100"/>
              </a:spcBef>
            </a:pPr>
            <a:r>
              <a:rPr lang="en-IN" sz="6000" dirty="0" err="1"/>
              <a:t>Grandstream</a:t>
            </a:r>
            <a:r>
              <a:rPr lang="en-IN" sz="6000" dirty="0"/>
              <a:t> UCM IPPBX</a:t>
            </a:r>
            <a:endParaRPr sz="6000" spc="376" dirty="0">
              <a:latin typeface="Roboto Medium" pitchFamily="2" charset="0"/>
              <a:ea typeface="Roboto Medium" pitchFamily="2"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362865"/>
            <a:ext cx="1956918" cy="606645"/>
          </a:xfrm>
          <a:prstGeom prst="rect">
            <a:avLst/>
          </a:prstGeom>
        </p:spPr>
      </p:pic>
    </p:spTree>
    <p:extLst>
      <p:ext uri="{BB962C8B-B14F-4D97-AF65-F5344CB8AC3E}">
        <p14:creationId xmlns:p14="http://schemas.microsoft.com/office/powerpoint/2010/main" val="1099151193"/>
      </p:ext>
    </p:extLst>
  </p:cSld>
  <p:clrMapOvr>
    <a:masterClrMapping/>
  </p:clrMapOvr>
  <p:transition spd="med">
    <p:pull/>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8"/>
          <p:cNvSpPr txBox="1"/>
          <p:nvPr/>
        </p:nvSpPr>
        <p:spPr>
          <a:xfrm>
            <a:off x="965835" y="1003815"/>
            <a:ext cx="5393930" cy="215444"/>
          </a:xfrm>
          <a:prstGeom prst="rect">
            <a:avLst/>
          </a:prstGeom>
          <a:noFill/>
          <a:effectLst/>
        </p:spPr>
        <p:txBody>
          <a:bodyPr wrap="square" lIns="0" tIns="0" rIns="0" bIns="0" rtlCol="0" anchor="ctr">
            <a:spAutoFit/>
          </a:bodyPr>
          <a:lstStyle>
            <a:defPPr>
              <a:defRPr lang="zh-CN"/>
            </a:defPPr>
            <a:lvl1pPr algn="ctr">
              <a:defRPr sz="6000" b="1" spc="200">
                <a:blipFill>
                  <a:blip r:embed="rId3"/>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US" altLang="zh-CN" sz="1400" b="0" kern="0" spc="100" dirty="0">
                <a:solidFill>
                  <a:prstClr val="black">
                    <a:lumMod val="50000"/>
                    <a:lumOff val="50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Next Generation On-premise UC Solution</a:t>
            </a:r>
          </a:p>
        </p:txBody>
      </p:sp>
      <p:sp>
        <p:nvSpPr>
          <p:cNvPr id="38" name="TextBox 8"/>
          <p:cNvSpPr txBox="1"/>
          <p:nvPr/>
        </p:nvSpPr>
        <p:spPr>
          <a:xfrm>
            <a:off x="939164" y="520204"/>
            <a:ext cx="10454259" cy="430887"/>
          </a:xfrm>
          <a:prstGeom prst="rect">
            <a:avLst/>
          </a:prstGeom>
          <a:noFill/>
          <a:effectLst/>
        </p:spPr>
        <p:txBody>
          <a:bodyPr wrap="square" lIns="0" tIns="0" rIns="0" bIns="0" rtlCol="0" anchor="ctr">
            <a:spAutoFit/>
          </a:bodyPr>
          <a:lstStyle>
            <a:defPPr>
              <a:defRPr lang="zh-CN"/>
            </a:defPPr>
            <a:lvl1pPr algn="ctr">
              <a:defRPr sz="6000" b="1" spc="200">
                <a:blipFill>
                  <a:blip r:embed="rId3"/>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US" sz="2800" b="0" spc="0" dirty="0">
                <a:solidFill>
                  <a:prstClr val="black">
                    <a:lumMod val="65000"/>
                    <a:lumOff val="35000"/>
                  </a:prstClr>
                </a:solidFill>
                <a:effectLst/>
                <a:latin typeface="WeblySleek UI Semilight"/>
                <a:ea typeface="思源黑体 CN Bold" panose="020B0800000000000000" charset="-122"/>
                <a:cs typeface="+mn-lt"/>
                <a:sym typeface="Arial" panose="020B0604020202020204" pitchFamily="34" charset="0"/>
              </a:rPr>
              <a:t>Grandstream UCM6300 Series of IP PBXs</a:t>
            </a:r>
            <a:endParaRPr sz="2800" b="0" spc="0" dirty="0">
              <a:solidFill>
                <a:prstClr val="black">
                  <a:lumMod val="65000"/>
                  <a:lumOff val="35000"/>
                </a:prstClr>
              </a:solidFill>
              <a:effectLst/>
              <a:latin typeface="WeblySleek UI Semilight"/>
              <a:ea typeface="思源黑体 CN Bold" panose="020B0800000000000000" charset="-122"/>
              <a:cs typeface="+mn-lt"/>
              <a:sym typeface="Arial" panose="020B0604020202020204" pitchFamily="34" charset="0"/>
            </a:endParaRPr>
          </a:p>
        </p:txBody>
      </p:sp>
      <p:sp>
        <p:nvSpPr>
          <p:cNvPr id="6" name="文本框 23"/>
          <p:cNvSpPr txBox="1">
            <a:spLocks noChangeArrowheads="1"/>
          </p:cNvSpPr>
          <p:nvPr/>
        </p:nvSpPr>
        <p:spPr bwMode="auto">
          <a:xfrm rot="5400000">
            <a:off x="-1291590" y="1946910"/>
            <a:ext cx="3193415" cy="260350"/>
          </a:xfrm>
          <a:prstGeom prst="rect">
            <a:avLst/>
          </a:prstGeom>
          <a:noFill/>
          <a:ln w="9525">
            <a:noFill/>
            <a:miter lim="800000"/>
          </a:ln>
        </p:spPr>
        <p:txBody>
          <a:bodyPr wrap="square">
            <a:spAutoFit/>
          </a:bodyPr>
          <a:lstStyle/>
          <a:p>
            <a:r>
              <a:rPr lang="en-US" sz="1100" dirty="0">
                <a:solidFill>
                  <a:prstClr val="white">
                    <a:lumMod val="50000"/>
                  </a:prstClr>
                </a:solidFill>
                <a:ea typeface="Kozuka Gothic Pro EL" panose="020B0200000000000000" charset="-128"/>
                <a:cs typeface="WeblySleek UI Semilight" panose="020B0402040204020203" charset="0"/>
              </a:rPr>
              <a:t>Unified Communications</a:t>
            </a:r>
          </a:p>
        </p:txBody>
      </p:sp>
      <p:pic>
        <p:nvPicPr>
          <p:cNvPr id="16" name="Picture 15"/>
          <p:cNvPicPr>
            <a:picLocks noChangeAspect="1"/>
          </p:cNvPicPr>
          <p:nvPr/>
        </p:nvPicPr>
        <p:blipFill rotWithShape="1">
          <a:blip r:embed="rId4" cstate="print">
            <a:extLst>
              <a:ext uri="{28A0092B-C50C-407E-A947-70E740481C1C}">
                <a14:useLocalDpi xmlns:a14="http://schemas.microsoft.com/office/drawing/2010/main" val="0"/>
              </a:ext>
            </a:extLst>
          </a:blip>
          <a:srcRect b="3341"/>
          <a:stretch/>
        </p:blipFill>
        <p:spPr>
          <a:xfrm>
            <a:off x="9147728" y="1167163"/>
            <a:ext cx="1458977" cy="887544"/>
          </a:xfrm>
          <a:prstGeom prst="rect">
            <a:avLst/>
          </a:prstGeom>
        </p:spPr>
      </p:pic>
      <p:pic>
        <p:nvPicPr>
          <p:cNvPr id="17" name="Picture 16"/>
          <p:cNvPicPr>
            <a:picLocks noChangeAspect="1"/>
          </p:cNvPicPr>
          <p:nvPr/>
        </p:nvPicPr>
        <p:blipFill rotWithShape="1">
          <a:blip r:embed="rId5"/>
          <a:srcRect l="10834" t="18888" r="13333" b="11808"/>
          <a:stretch/>
        </p:blipFill>
        <p:spPr>
          <a:xfrm>
            <a:off x="1636776" y="2042625"/>
            <a:ext cx="8823960" cy="4536138"/>
          </a:xfrm>
          <a:prstGeom prst="rect">
            <a:avLst/>
          </a:prstGeom>
        </p:spPr>
      </p:pic>
      <p:pic>
        <p:nvPicPr>
          <p:cNvPr id="18" name="Picture 17">
            <a:extLst>
              <a:ext uri="{FF2B5EF4-FFF2-40B4-BE49-F238E27FC236}">
                <a16:creationId xmlns:a16="http://schemas.microsoft.com/office/drawing/2014/main" id="{1179DB63-238B-47E3-90ED-2F0F10F017D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18622" y="536342"/>
            <a:ext cx="2488083" cy="438276"/>
          </a:xfrm>
          <a:prstGeom prst="rect">
            <a:avLst/>
          </a:prstGeom>
        </p:spPr>
      </p:pic>
    </p:spTree>
    <p:extLst>
      <p:ext uri="{BB962C8B-B14F-4D97-AF65-F5344CB8AC3E}">
        <p14:creationId xmlns:p14="http://schemas.microsoft.com/office/powerpoint/2010/main" val="2098111275"/>
      </p:ext>
    </p:extLst>
  </p:cSld>
  <p:clrMapOvr>
    <a:masterClrMapping/>
  </p:clrMapOvr>
  <p:transition spd="slow" advTm="5000">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C0A6F-DE02-70B2-6BF5-6A2A44D7D3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A807D6-B825-AD70-4240-A94BDAD59E02}"/>
              </a:ext>
            </a:extLst>
          </p:cNvPr>
          <p:cNvSpPr>
            <a:spLocks noGrp="1"/>
          </p:cNvSpPr>
          <p:nvPr>
            <p:ph type="title"/>
          </p:nvPr>
        </p:nvSpPr>
        <p:spPr>
          <a:xfrm>
            <a:off x="623888" y="904019"/>
            <a:ext cx="3832609" cy="1610581"/>
          </a:xfrm>
        </p:spPr>
        <p:txBody>
          <a:bodyPr anchor="t" anchorCtr="0"/>
          <a:lstStyle/>
          <a:p>
            <a:pPr>
              <a:lnSpc>
                <a:spcPct val="110000"/>
              </a:lnSpc>
            </a:pPr>
            <a:r>
              <a:rPr lang="en-US" dirty="0"/>
              <a:t>Editions and Deployment Options</a:t>
            </a:r>
          </a:p>
        </p:txBody>
      </p:sp>
      <p:sp>
        <p:nvSpPr>
          <p:cNvPr id="4" name="Subtitle 3">
            <a:extLst>
              <a:ext uri="{FF2B5EF4-FFF2-40B4-BE49-F238E27FC236}">
                <a16:creationId xmlns:a16="http://schemas.microsoft.com/office/drawing/2014/main" id="{8294B243-5E1E-C3FF-98CE-21692DEA45C1}"/>
              </a:ext>
            </a:extLst>
          </p:cNvPr>
          <p:cNvSpPr>
            <a:spLocks noGrp="1"/>
          </p:cNvSpPr>
          <p:nvPr>
            <p:ph type="subTitle" idx="1"/>
          </p:nvPr>
        </p:nvSpPr>
        <p:spPr>
          <a:xfrm>
            <a:off x="623887" y="3439115"/>
            <a:ext cx="2945520" cy="1525887"/>
          </a:xfrm>
        </p:spPr>
        <p:txBody>
          <a:bodyPr/>
          <a:lstStyle/>
          <a:p>
            <a:pPr>
              <a:lnSpc>
                <a:spcPct val="120000"/>
              </a:lnSpc>
            </a:pPr>
            <a:r>
              <a:rPr lang="en-US" sz="1600" dirty="0"/>
              <a:t>Yeastar P-Series Phone System is available in three editions: Appliance Edition, Software Edition, and Cloud Edition, supporting easy and flexible deployment in the cloud or </a:t>
            </a:r>
          </a:p>
          <a:p>
            <a:pPr>
              <a:lnSpc>
                <a:spcPct val="120000"/>
              </a:lnSpc>
            </a:pPr>
            <a:r>
              <a:rPr lang="en-US" sz="1600" dirty="0"/>
              <a:t>on-premises.</a:t>
            </a:r>
          </a:p>
        </p:txBody>
      </p:sp>
      <p:cxnSp>
        <p:nvCxnSpPr>
          <p:cNvPr id="6" name="Straight Connector 5">
            <a:extLst>
              <a:ext uri="{FF2B5EF4-FFF2-40B4-BE49-F238E27FC236}">
                <a16:creationId xmlns:a16="http://schemas.microsoft.com/office/drawing/2014/main" id="{8AD42A0C-DA8A-A90B-8C51-2523946E2268}"/>
              </a:ext>
            </a:extLst>
          </p:cNvPr>
          <p:cNvCxnSpPr>
            <a:cxnSpLocks/>
          </p:cNvCxnSpPr>
          <p:nvPr/>
        </p:nvCxnSpPr>
        <p:spPr>
          <a:xfrm>
            <a:off x="612775" y="2966415"/>
            <a:ext cx="2956632" cy="0"/>
          </a:xfrm>
          <a:prstGeom prst="line">
            <a:avLst/>
          </a:prstGeom>
          <a:ln w="6350">
            <a:solidFill>
              <a:srgbClr val="B6BAC3"/>
            </a:solidFill>
          </a:ln>
        </p:spPr>
        <p:style>
          <a:lnRef idx="1">
            <a:schemeClr val="accent1"/>
          </a:lnRef>
          <a:fillRef idx="0">
            <a:schemeClr val="accent1"/>
          </a:fillRef>
          <a:effectRef idx="0">
            <a:schemeClr val="accent1"/>
          </a:effectRef>
          <a:fontRef idx="minor">
            <a:schemeClr val="tx1"/>
          </a:fontRef>
        </p:style>
      </p:cxnSp>
      <p:grpSp>
        <p:nvGrpSpPr>
          <p:cNvPr id="97" name="Group 96">
            <a:extLst>
              <a:ext uri="{FF2B5EF4-FFF2-40B4-BE49-F238E27FC236}">
                <a16:creationId xmlns:a16="http://schemas.microsoft.com/office/drawing/2014/main" id="{D5D36899-7F48-1D62-57E1-3B5D5EE30453}"/>
              </a:ext>
            </a:extLst>
          </p:cNvPr>
          <p:cNvGrpSpPr/>
          <p:nvPr/>
        </p:nvGrpSpPr>
        <p:grpSpPr>
          <a:xfrm>
            <a:off x="4801187" y="1018351"/>
            <a:ext cx="6766926" cy="5480661"/>
            <a:chOff x="4801187" y="1018351"/>
            <a:chExt cx="6766926" cy="5480661"/>
          </a:xfrm>
        </p:grpSpPr>
        <p:cxnSp>
          <p:nvCxnSpPr>
            <p:cNvPr id="52" name="Straight Connector 51">
              <a:extLst>
                <a:ext uri="{FF2B5EF4-FFF2-40B4-BE49-F238E27FC236}">
                  <a16:creationId xmlns:a16="http://schemas.microsoft.com/office/drawing/2014/main" id="{564FF40A-AB88-5BCE-3E27-3CA8099F6BE6}"/>
                </a:ext>
              </a:extLst>
            </p:cNvPr>
            <p:cNvCxnSpPr>
              <a:cxnSpLocks/>
            </p:cNvCxnSpPr>
            <p:nvPr/>
          </p:nvCxnSpPr>
          <p:spPr>
            <a:xfrm>
              <a:off x="8513391" y="3003417"/>
              <a:ext cx="0" cy="500447"/>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3E99677F-B229-4E3A-A0CC-59802237EA42}"/>
                </a:ext>
              </a:extLst>
            </p:cNvPr>
            <p:cNvCxnSpPr/>
            <p:nvPr/>
          </p:nvCxnSpPr>
          <p:spPr>
            <a:xfrm>
              <a:off x="6632428" y="2483697"/>
              <a:ext cx="0" cy="500447"/>
            </a:xfrm>
            <a:prstGeom prst="line">
              <a:avLst/>
            </a:prstGeom>
            <a:ln w="12700">
              <a:prstDash val="sysDash"/>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B0D3D3BF-ED73-952C-52D7-CE886C724D54}"/>
                </a:ext>
              </a:extLst>
            </p:cNvPr>
            <p:cNvSpPr/>
            <p:nvPr/>
          </p:nvSpPr>
          <p:spPr>
            <a:xfrm>
              <a:off x="5010574" y="1858406"/>
              <a:ext cx="3219025" cy="3135657"/>
            </a:xfrm>
            <a:prstGeom prst="roundRect">
              <a:avLst>
                <a:gd name="adj" fmla="val 86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8" name="Rectangle: Rounded Corners 7">
              <a:extLst>
                <a:ext uri="{FF2B5EF4-FFF2-40B4-BE49-F238E27FC236}">
                  <a16:creationId xmlns:a16="http://schemas.microsoft.com/office/drawing/2014/main" id="{9BB0F5CB-59B8-2061-F3F0-81E5D2FEBF01}"/>
                </a:ext>
              </a:extLst>
            </p:cNvPr>
            <p:cNvSpPr/>
            <p:nvPr/>
          </p:nvSpPr>
          <p:spPr>
            <a:xfrm>
              <a:off x="8349087" y="1858406"/>
              <a:ext cx="3219025" cy="3135657"/>
            </a:xfrm>
            <a:prstGeom prst="roundRect">
              <a:avLst>
                <a:gd name="adj" fmla="val 86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9" name="Rectangle: Rounded Corners 8">
              <a:extLst>
                <a:ext uri="{FF2B5EF4-FFF2-40B4-BE49-F238E27FC236}">
                  <a16:creationId xmlns:a16="http://schemas.microsoft.com/office/drawing/2014/main" id="{AD6319FD-E983-6BB7-0AB3-59EE88EC0670}"/>
                </a:ext>
              </a:extLst>
            </p:cNvPr>
            <p:cNvSpPr/>
            <p:nvPr/>
          </p:nvSpPr>
          <p:spPr>
            <a:xfrm>
              <a:off x="5010574" y="5134178"/>
              <a:ext cx="6557539" cy="1364834"/>
            </a:xfrm>
            <a:prstGeom prst="roundRect">
              <a:avLst>
                <a:gd name="adj" fmla="val 1252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0" name="Rectangle: Rounded Corners 9">
              <a:extLst>
                <a:ext uri="{FF2B5EF4-FFF2-40B4-BE49-F238E27FC236}">
                  <a16:creationId xmlns:a16="http://schemas.microsoft.com/office/drawing/2014/main" id="{7876743B-D51D-414A-1DD7-5F85638ED54D}"/>
                </a:ext>
              </a:extLst>
            </p:cNvPr>
            <p:cNvSpPr/>
            <p:nvPr/>
          </p:nvSpPr>
          <p:spPr>
            <a:xfrm>
              <a:off x="5010574" y="1018351"/>
              <a:ext cx="3265593" cy="444500"/>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FFFFFF"/>
                  </a:solidFill>
                  <a:effectLst/>
                  <a:uLnTx/>
                  <a:uFillTx/>
                  <a:latin typeface="Arial"/>
                  <a:ea typeface="微软雅黑"/>
                  <a:cs typeface="+mn-cs"/>
                </a:rPr>
                <a:t>Yeastar-hosted</a:t>
              </a:r>
              <a:endParaRPr kumimoji="0" lang="en-US" sz="1400" b="1"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11" name="Rectangle: Rounded Corners 10">
              <a:extLst>
                <a:ext uri="{FF2B5EF4-FFF2-40B4-BE49-F238E27FC236}">
                  <a16:creationId xmlns:a16="http://schemas.microsoft.com/office/drawing/2014/main" id="{59B91B4E-06E5-A1DF-24BE-FC918C294069}"/>
                </a:ext>
              </a:extLst>
            </p:cNvPr>
            <p:cNvSpPr/>
            <p:nvPr/>
          </p:nvSpPr>
          <p:spPr>
            <a:xfrm>
              <a:off x="8276167" y="1018351"/>
              <a:ext cx="3291945" cy="444500"/>
            </a:xfrm>
            <a:prstGeom prst="roundRect">
              <a:avLst>
                <a:gd name="adj" fmla="val 50000"/>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Arial"/>
                  <a:ea typeface="微软雅黑"/>
                  <a:cs typeface="+mn-cs"/>
                </a:rPr>
                <a:t>Partner-hosted</a:t>
              </a:r>
            </a:p>
          </p:txBody>
        </p:sp>
        <p:sp>
          <p:nvSpPr>
            <p:cNvPr id="15" name="Rectangle: Rounded Corners 14">
              <a:extLst>
                <a:ext uri="{FF2B5EF4-FFF2-40B4-BE49-F238E27FC236}">
                  <a16:creationId xmlns:a16="http://schemas.microsoft.com/office/drawing/2014/main" id="{641B604A-D192-EABE-F757-5A9BC9C3B594}"/>
                </a:ext>
              </a:extLst>
            </p:cNvPr>
            <p:cNvSpPr/>
            <p:nvPr/>
          </p:nvSpPr>
          <p:spPr>
            <a:xfrm>
              <a:off x="7560554" y="5364239"/>
              <a:ext cx="352424" cy="146127"/>
            </a:xfrm>
            <a:prstGeom prst="roundRect">
              <a:avLst>
                <a:gd name="adj" fmla="val 50000"/>
              </a:avLst>
            </a:prstGeom>
            <a:solidFill>
              <a:srgbClr val="21BF73"/>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Arial"/>
                  <a:ea typeface="微软雅黑"/>
                  <a:cs typeface="+mn-cs"/>
                </a:rPr>
                <a:t>PAE</a:t>
              </a:r>
            </a:p>
          </p:txBody>
        </p:sp>
        <p:sp>
          <p:nvSpPr>
            <p:cNvPr id="17" name="Rectangle: Rounded Corners 16">
              <a:extLst>
                <a:ext uri="{FF2B5EF4-FFF2-40B4-BE49-F238E27FC236}">
                  <a16:creationId xmlns:a16="http://schemas.microsoft.com/office/drawing/2014/main" id="{81FC68F5-09C6-84D4-ED4B-E4DFD2684949}"/>
                </a:ext>
              </a:extLst>
            </p:cNvPr>
            <p:cNvSpPr/>
            <p:nvPr/>
          </p:nvSpPr>
          <p:spPr>
            <a:xfrm>
              <a:off x="5224145" y="2078814"/>
              <a:ext cx="352424" cy="146127"/>
            </a:xfrm>
            <a:prstGeom prst="roundRect">
              <a:avLst>
                <a:gd name="adj" fmla="val 50000"/>
              </a:avLst>
            </a:prstGeom>
            <a:solidFill>
              <a:srgbClr val="00B7F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Arial"/>
                  <a:ea typeface="微软雅黑"/>
                  <a:cs typeface="+mn-cs"/>
                </a:rPr>
                <a:t>PCE</a:t>
              </a:r>
            </a:p>
          </p:txBody>
        </p:sp>
        <p:sp>
          <p:nvSpPr>
            <p:cNvPr id="19" name="Rectangle: Rounded Corners 18">
              <a:extLst>
                <a:ext uri="{FF2B5EF4-FFF2-40B4-BE49-F238E27FC236}">
                  <a16:creationId xmlns:a16="http://schemas.microsoft.com/office/drawing/2014/main" id="{9A085467-979D-982E-C721-C1F10182899C}"/>
                </a:ext>
              </a:extLst>
            </p:cNvPr>
            <p:cNvSpPr/>
            <p:nvPr/>
          </p:nvSpPr>
          <p:spPr>
            <a:xfrm>
              <a:off x="8516834" y="2078814"/>
              <a:ext cx="352424" cy="146127"/>
            </a:xfrm>
            <a:prstGeom prst="roundRect">
              <a:avLst>
                <a:gd name="adj" fmla="val 50000"/>
              </a:avLst>
            </a:prstGeom>
            <a:solidFill>
              <a:srgbClr val="FE753E"/>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dirty="0">
                  <a:ln>
                    <a:noFill/>
                  </a:ln>
                  <a:solidFill>
                    <a:srgbClr val="FFFFFF"/>
                  </a:solidFill>
                  <a:effectLst/>
                  <a:uLnTx/>
                  <a:uFillTx/>
                  <a:latin typeface="Arial"/>
                  <a:ea typeface="微软雅黑"/>
                  <a:cs typeface="+mn-cs"/>
                </a:rPr>
                <a:t>PSE</a:t>
              </a:r>
            </a:p>
          </p:txBody>
        </p:sp>
        <p:sp>
          <p:nvSpPr>
            <p:cNvPr id="21" name="TextBox 20">
              <a:extLst>
                <a:ext uri="{FF2B5EF4-FFF2-40B4-BE49-F238E27FC236}">
                  <a16:creationId xmlns:a16="http://schemas.microsoft.com/office/drawing/2014/main" id="{4E21C100-E43E-BFE4-6CB0-38E5E93B5A36}"/>
                </a:ext>
              </a:extLst>
            </p:cNvPr>
            <p:cNvSpPr txBox="1"/>
            <p:nvPr/>
          </p:nvSpPr>
          <p:spPr>
            <a:xfrm>
              <a:off x="8890522" y="2009602"/>
              <a:ext cx="2058577"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303C42"/>
                  </a:solidFill>
                  <a:effectLst/>
                  <a:uLnTx/>
                  <a:uFillTx/>
                  <a:latin typeface="Arial"/>
                  <a:ea typeface="微软雅黑"/>
                  <a:cs typeface="+mn-cs"/>
                </a:rPr>
                <a:t>P-Series Software Edition</a:t>
              </a:r>
            </a:p>
          </p:txBody>
        </p:sp>
        <p:sp>
          <p:nvSpPr>
            <p:cNvPr id="22" name="TextBox 21">
              <a:extLst>
                <a:ext uri="{FF2B5EF4-FFF2-40B4-BE49-F238E27FC236}">
                  <a16:creationId xmlns:a16="http://schemas.microsoft.com/office/drawing/2014/main" id="{0E773F6D-6882-9A9D-0B1B-624DC2607E46}"/>
                </a:ext>
              </a:extLst>
            </p:cNvPr>
            <p:cNvSpPr txBox="1"/>
            <p:nvPr/>
          </p:nvSpPr>
          <p:spPr>
            <a:xfrm>
              <a:off x="5597834" y="2009602"/>
              <a:ext cx="1846980"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303C42"/>
                  </a:solidFill>
                  <a:effectLst/>
                  <a:uLnTx/>
                  <a:uFillTx/>
                  <a:latin typeface="Arial"/>
                  <a:ea typeface="微软雅黑"/>
                  <a:cs typeface="+mn-cs"/>
                </a:rPr>
                <a:t>P-Series Cloud Edition</a:t>
              </a:r>
            </a:p>
          </p:txBody>
        </p:sp>
        <p:sp>
          <p:nvSpPr>
            <p:cNvPr id="27" name="TextBox 26">
              <a:extLst>
                <a:ext uri="{FF2B5EF4-FFF2-40B4-BE49-F238E27FC236}">
                  <a16:creationId xmlns:a16="http://schemas.microsoft.com/office/drawing/2014/main" id="{DE649346-056D-9AD0-83A6-D05CC7EC0950}"/>
                </a:ext>
              </a:extLst>
            </p:cNvPr>
            <p:cNvSpPr txBox="1"/>
            <p:nvPr/>
          </p:nvSpPr>
          <p:spPr>
            <a:xfrm>
              <a:off x="7912978" y="5298802"/>
              <a:ext cx="2139432" cy="27699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CN" sz="1200" b="1" i="0" u="none" strike="noStrike" kern="1200" cap="none" spc="0" normalizeH="0" baseline="0" noProof="0" dirty="0">
                  <a:ln>
                    <a:noFill/>
                  </a:ln>
                  <a:solidFill>
                    <a:srgbClr val="303C42"/>
                  </a:solidFill>
                  <a:effectLst/>
                  <a:uLnTx/>
                  <a:uFillTx/>
                  <a:latin typeface="Arial"/>
                  <a:ea typeface="微软雅黑"/>
                  <a:cs typeface="+mn-cs"/>
                </a:rPr>
                <a:t>P-Series Appliance Edition</a:t>
              </a:r>
              <a:endParaRPr kumimoji="0" lang="en-US" sz="1200" b="1" i="0" u="none" strike="noStrike" kern="1200" cap="none" spc="0" normalizeH="0" baseline="0" noProof="0" dirty="0">
                <a:ln>
                  <a:noFill/>
                </a:ln>
                <a:solidFill>
                  <a:srgbClr val="303C42"/>
                </a:solidFill>
                <a:effectLst/>
                <a:uLnTx/>
                <a:uFillTx/>
                <a:latin typeface="Arial"/>
                <a:ea typeface="微软雅黑"/>
                <a:cs typeface="+mn-cs"/>
              </a:endParaRPr>
            </a:p>
          </p:txBody>
        </p:sp>
        <p:sp>
          <p:nvSpPr>
            <p:cNvPr id="20" name="Rectangle: Rounded Corners 19">
              <a:extLst>
                <a:ext uri="{FF2B5EF4-FFF2-40B4-BE49-F238E27FC236}">
                  <a16:creationId xmlns:a16="http://schemas.microsoft.com/office/drawing/2014/main" id="{2A2741B9-74FB-2443-ADB6-91D3F4C29489}"/>
                </a:ext>
              </a:extLst>
            </p:cNvPr>
            <p:cNvSpPr/>
            <p:nvPr/>
          </p:nvSpPr>
          <p:spPr>
            <a:xfrm>
              <a:off x="8833030" y="5703486"/>
              <a:ext cx="1824354" cy="258200"/>
            </a:xfrm>
            <a:prstGeom prst="roundRect">
              <a:avLst>
                <a:gd name="adj" fmla="val 50000"/>
              </a:avLst>
            </a:prstGeom>
            <a:noFill/>
            <a:ln w="6350">
              <a:solidFill>
                <a:srgbClr val="E7E8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303C42"/>
                  </a:solidFill>
                  <a:effectLst/>
                  <a:uLnTx/>
                  <a:uFillTx/>
                  <a:latin typeface="Arial"/>
                  <a:ea typeface="微软雅黑"/>
                  <a:cs typeface="+mn-cs"/>
                </a:rPr>
                <a:t>Complete hands-on control</a:t>
              </a:r>
              <a:endParaRPr kumimoji="0" lang="en-US" sz="1000" b="0" i="0" u="none" strike="noStrike" kern="1200" cap="none" spc="0" normalizeH="0" baseline="0" noProof="0" dirty="0">
                <a:ln>
                  <a:noFill/>
                </a:ln>
                <a:solidFill>
                  <a:srgbClr val="303C42"/>
                </a:solidFill>
                <a:effectLst/>
                <a:uLnTx/>
                <a:uFillTx/>
                <a:latin typeface="Arial"/>
                <a:ea typeface="微软雅黑"/>
                <a:cs typeface="+mn-cs"/>
              </a:endParaRPr>
            </a:p>
          </p:txBody>
        </p:sp>
        <p:sp>
          <p:nvSpPr>
            <p:cNvPr id="38" name="Rectangle: Rounded Corners 37">
              <a:extLst>
                <a:ext uri="{FF2B5EF4-FFF2-40B4-BE49-F238E27FC236}">
                  <a16:creationId xmlns:a16="http://schemas.microsoft.com/office/drawing/2014/main" id="{95B2F73D-48CE-51D1-D5C4-1B505F349D21}"/>
                </a:ext>
              </a:extLst>
            </p:cNvPr>
            <p:cNvSpPr/>
            <p:nvPr/>
          </p:nvSpPr>
          <p:spPr>
            <a:xfrm>
              <a:off x="7560554" y="6059441"/>
              <a:ext cx="2001008" cy="258200"/>
            </a:xfrm>
            <a:prstGeom prst="roundRect">
              <a:avLst>
                <a:gd name="adj" fmla="val 50000"/>
              </a:avLst>
            </a:prstGeom>
            <a:noFill/>
            <a:ln w="6350">
              <a:solidFill>
                <a:srgbClr val="E7E8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303C42"/>
                  </a:solidFill>
                  <a:effectLst/>
                  <a:uLnTx/>
                  <a:uFillTx/>
                  <a:latin typeface="Arial"/>
                  <a:ea typeface="微软雅黑"/>
                  <a:cs typeface="+mn-cs"/>
                </a:rPr>
                <a:t>Fixed user capacity (Up to 500)</a:t>
              </a:r>
              <a:endParaRPr kumimoji="0" lang="en-US" sz="1000" b="0" i="0" u="none" strike="noStrike" kern="1200" cap="none" spc="0" normalizeH="0" baseline="0" noProof="0" dirty="0">
                <a:ln>
                  <a:noFill/>
                </a:ln>
                <a:solidFill>
                  <a:srgbClr val="303C42"/>
                </a:solidFill>
                <a:effectLst/>
                <a:uLnTx/>
                <a:uFillTx/>
                <a:latin typeface="Arial"/>
                <a:ea typeface="微软雅黑"/>
                <a:cs typeface="+mn-cs"/>
              </a:endParaRPr>
            </a:p>
          </p:txBody>
        </p:sp>
        <p:sp>
          <p:nvSpPr>
            <p:cNvPr id="39" name="Rectangle: Rounded Corners 38">
              <a:extLst>
                <a:ext uri="{FF2B5EF4-FFF2-40B4-BE49-F238E27FC236}">
                  <a16:creationId xmlns:a16="http://schemas.microsoft.com/office/drawing/2014/main" id="{45459109-C8C8-19F3-6C6A-764560DBD4C8}"/>
                </a:ext>
              </a:extLst>
            </p:cNvPr>
            <p:cNvSpPr/>
            <p:nvPr/>
          </p:nvSpPr>
          <p:spPr>
            <a:xfrm>
              <a:off x="9561562" y="6055890"/>
              <a:ext cx="1704268" cy="258200"/>
            </a:xfrm>
            <a:prstGeom prst="roundRect">
              <a:avLst>
                <a:gd name="adj" fmla="val 50000"/>
              </a:avLst>
            </a:prstGeom>
            <a:noFill/>
            <a:ln w="6350">
              <a:solidFill>
                <a:srgbClr val="E7E8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303C42"/>
                  </a:solidFill>
                  <a:effectLst/>
                  <a:uLnTx/>
                  <a:uFillTx/>
                  <a:latin typeface="Arial"/>
                  <a:ea typeface="微软雅黑"/>
                  <a:cs typeface="+mn-cs"/>
                </a:rPr>
                <a:t>Industry-grade Hardware</a:t>
              </a:r>
              <a:endParaRPr kumimoji="0" lang="en-US" sz="1000" b="0" i="0" u="none" strike="noStrike" kern="1200" cap="none" spc="0" normalizeH="0" baseline="0" noProof="0" dirty="0">
                <a:ln>
                  <a:noFill/>
                </a:ln>
                <a:solidFill>
                  <a:srgbClr val="303C42"/>
                </a:solidFill>
                <a:effectLst/>
                <a:uLnTx/>
                <a:uFillTx/>
                <a:latin typeface="Arial"/>
                <a:ea typeface="微软雅黑"/>
                <a:cs typeface="+mn-cs"/>
              </a:endParaRPr>
            </a:p>
          </p:txBody>
        </p:sp>
        <p:sp>
          <p:nvSpPr>
            <p:cNvPr id="40" name="Rectangle: Rounded Corners 39">
              <a:extLst>
                <a:ext uri="{FF2B5EF4-FFF2-40B4-BE49-F238E27FC236}">
                  <a16:creationId xmlns:a16="http://schemas.microsoft.com/office/drawing/2014/main" id="{35E0B361-0765-E5BD-2A1C-DD439DB8ED64}"/>
                </a:ext>
              </a:extLst>
            </p:cNvPr>
            <p:cNvSpPr/>
            <p:nvPr/>
          </p:nvSpPr>
          <p:spPr>
            <a:xfrm>
              <a:off x="5222030" y="2371708"/>
              <a:ext cx="1107810" cy="258200"/>
            </a:xfrm>
            <a:prstGeom prst="roundRect">
              <a:avLst>
                <a:gd name="adj" fmla="val 50000"/>
              </a:avLst>
            </a:prstGeom>
            <a:noFill/>
            <a:ln w="6350">
              <a:solidFill>
                <a:srgbClr val="E7E8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303C42"/>
                  </a:solidFill>
                  <a:effectLst/>
                  <a:uLnTx/>
                  <a:uFillTx/>
                  <a:latin typeface="Arial"/>
                  <a:ea typeface="微软雅黑"/>
                  <a:cs typeface="+mn-cs"/>
                </a:rPr>
                <a:t>Start in minutes</a:t>
              </a:r>
              <a:endParaRPr kumimoji="0" lang="en-US" sz="1000" b="0" i="0" u="none" strike="noStrike" kern="1200" cap="none" spc="0" normalizeH="0" baseline="0" noProof="0" dirty="0">
                <a:ln>
                  <a:noFill/>
                </a:ln>
                <a:solidFill>
                  <a:srgbClr val="303C42"/>
                </a:solidFill>
                <a:effectLst/>
                <a:uLnTx/>
                <a:uFillTx/>
                <a:latin typeface="Arial"/>
                <a:ea typeface="微软雅黑"/>
                <a:cs typeface="+mn-cs"/>
              </a:endParaRPr>
            </a:p>
          </p:txBody>
        </p:sp>
        <p:sp>
          <p:nvSpPr>
            <p:cNvPr id="41" name="Rectangle: Rounded Corners 40">
              <a:extLst>
                <a:ext uri="{FF2B5EF4-FFF2-40B4-BE49-F238E27FC236}">
                  <a16:creationId xmlns:a16="http://schemas.microsoft.com/office/drawing/2014/main" id="{4F8D874C-4417-73E8-F8C2-38A0A0FA9E57}"/>
                </a:ext>
              </a:extLst>
            </p:cNvPr>
            <p:cNvSpPr/>
            <p:nvPr/>
          </p:nvSpPr>
          <p:spPr>
            <a:xfrm>
              <a:off x="5222030" y="3358228"/>
              <a:ext cx="1362220" cy="258200"/>
            </a:xfrm>
            <a:prstGeom prst="roundRect">
              <a:avLst>
                <a:gd name="adj" fmla="val 50000"/>
              </a:avLst>
            </a:prstGeom>
            <a:noFill/>
            <a:ln w="6350">
              <a:solidFill>
                <a:srgbClr val="E7E8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303C42"/>
                  </a:solidFill>
                  <a:effectLst/>
                  <a:uLnTx/>
                  <a:uFillTx/>
                  <a:latin typeface="Arial"/>
                  <a:ea typeface="微软雅黑"/>
                  <a:cs typeface="+mn-cs"/>
                </a:rPr>
                <a:t>Unlimited scalability</a:t>
              </a:r>
              <a:endParaRPr kumimoji="0" lang="en-US" sz="1000" b="0" i="0" u="none" strike="noStrike" kern="1200" cap="none" spc="0" normalizeH="0" baseline="0" noProof="0" dirty="0">
                <a:ln>
                  <a:noFill/>
                </a:ln>
                <a:solidFill>
                  <a:srgbClr val="303C42"/>
                </a:solidFill>
                <a:effectLst/>
                <a:uLnTx/>
                <a:uFillTx/>
                <a:latin typeface="Arial"/>
                <a:ea typeface="微软雅黑"/>
                <a:cs typeface="+mn-cs"/>
              </a:endParaRPr>
            </a:p>
          </p:txBody>
        </p:sp>
        <p:sp>
          <p:nvSpPr>
            <p:cNvPr id="42" name="Rectangle: Rounded Corners 41">
              <a:extLst>
                <a:ext uri="{FF2B5EF4-FFF2-40B4-BE49-F238E27FC236}">
                  <a16:creationId xmlns:a16="http://schemas.microsoft.com/office/drawing/2014/main" id="{98AE4769-7C79-834E-58B6-D9B3D5A61182}"/>
                </a:ext>
              </a:extLst>
            </p:cNvPr>
            <p:cNvSpPr/>
            <p:nvPr/>
          </p:nvSpPr>
          <p:spPr>
            <a:xfrm>
              <a:off x="5222030" y="2700548"/>
              <a:ext cx="1466848" cy="258200"/>
            </a:xfrm>
            <a:prstGeom prst="roundRect">
              <a:avLst>
                <a:gd name="adj" fmla="val 50000"/>
              </a:avLst>
            </a:prstGeom>
            <a:noFill/>
            <a:ln w="6350">
              <a:solidFill>
                <a:srgbClr val="E7E8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303C42"/>
                  </a:solidFill>
                  <a:effectLst/>
                  <a:uLnTx/>
                  <a:uFillTx/>
                  <a:latin typeface="Arial"/>
                  <a:ea typeface="微软雅黑"/>
                  <a:cs typeface="+mn-cs"/>
                </a:rPr>
                <a:t>No server to maintain</a:t>
              </a:r>
              <a:endParaRPr kumimoji="0" lang="en-US" sz="1000" b="0" i="0" u="none" strike="noStrike" kern="1200" cap="none" spc="0" normalizeH="0" baseline="0" noProof="0" dirty="0">
                <a:ln>
                  <a:noFill/>
                </a:ln>
                <a:solidFill>
                  <a:srgbClr val="303C42"/>
                </a:solidFill>
                <a:effectLst/>
                <a:uLnTx/>
                <a:uFillTx/>
                <a:latin typeface="Arial"/>
                <a:ea typeface="微软雅黑"/>
                <a:cs typeface="+mn-cs"/>
              </a:endParaRPr>
            </a:p>
          </p:txBody>
        </p:sp>
        <p:sp>
          <p:nvSpPr>
            <p:cNvPr id="43" name="Rectangle: Rounded Corners 42">
              <a:extLst>
                <a:ext uri="{FF2B5EF4-FFF2-40B4-BE49-F238E27FC236}">
                  <a16:creationId xmlns:a16="http://schemas.microsoft.com/office/drawing/2014/main" id="{D0944FFB-4923-3496-9844-16B1B8273314}"/>
                </a:ext>
              </a:extLst>
            </p:cNvPr>
            <p:cNvSpPr/>
            <p:nvPr/>
          </p:nvSpPr>
          <p:spPr>
            <a:xfrm>
              <a:off x="8512891" y="3030081"/>
              <a:ext cx="1687248" cy="258200"/>
            </a:xfrm>
            <a:prstGeom prst="roundRect">
              <a:avLst>
                <a:gd name="adj" fmla="val 50000"/>
              </a:avLst>
            </a:prstGeom>
            <a:noFill/>
            <a:ln w="6350">
              <a:solidFill>
                <a:srgbClr val="E7E8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303C42"/>
                  </a:solidFill>
                  <a:effectLst/>
                  <a:uLnTx/>
                  <a:uFillTx/>
                  <a:latin typeface="Arial"/>
                  <a:ea typeface="微软雅黑"/>
                  <a:cs typeface="+mn-cs"/>
                </a:rPr>
                <a:t>Deployed on your server</a:t>
              </a:r>
            </a:p>
          </p:txBody>
        </p:sp>
        <p:sp>
          <p:nvSpPr>
            <p:cNvPr id="44" name="Rectangle: Rounded Corners 43">
              <a:extLst>
                <a:ext uri="{FF2B5EF4-FFF2-40B4-BE49-F238E27FC236}">
                  <a16:creationId xmlns:a16="http://schemas.microsoft.com/office/drawing/2014/main" id="{3D7177C2-1538-170A-C70D-1EA4D1972636}"/>
                </a:ext>
              </a:extLst>
            </p:cNvPr>
            <p:cNvSpPr/>
            <p:nvPr/>
          </p:nvSpPr>
          <p:spPr>
            <a:xfrm>
              <a:off x="8512891" y="2701038"/>
              <a:ext cx="1058121" cy="258200"/>
            </a:xfrm>
            <a:prstGeom prst="roundRect">
              <a:avLst>
                <a:gd name="adj" fmla="val 50000"/>
              </a:avLst>
            </a:prstGeom>
            <a:noFill/>
            <a:ln w="6350">
              <a:solidFill>
                <a:srgbClr val="E7E8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03C42"/>
                  </a:solidFill>
                  <a:effectLst/>
                  <a:uLnTx/>
                  <a:uFillTx/>
                  <a:latin typeface="Arial"/>
                  <a:ea typeface="微软雅黑"/>
                  <a:cs typeface="+mn-cs"/>
                </a:rPr>
                <a:t>Self-managed</a:t>
              </a:r>
            </a:p>
          </p:txBody>
        </p:sp>
        <p:sp>
          <p:nvSpPr>
            <p:cNvPr id="45" name="Rectangle: Rounded Corners 44">
              <a:extLst>
                <a:ext uri="{FF2B5EF4-FFF2-40B4-BE49-F238E27FC236}">
                  <a16:creationId xmlns:a16="http://schemas.microsoft.com/office/drawing/2014/main" id="{851770DF-D0C2-1780-5457-47337DD60ABE}"/>
                </a:ext>
              </a:extLst>
            </p:cNvPr>
            <p:cNvSpPr/>
            <p:nvPr/>
          </p:nvSpPr>
          <p:spPr>
            <a:xfrm>
              <a:off x="8512891" y="2371932"/>
              <a:ext cx="1286933" cy="258200"/>
            </a:xfrm>
            <a:prstGeom prst="roundRect">
              <a:avLst>
                <a:gd name="adj" fmla="val 50000"/>
              </a:avLst>
            </a:prstGeom>
            <a:noFill/>
            <a:ln w="6350">
              <a:solidFill>
                <a:srgbClr val="E7E8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03C42"/>
                  </a:solidFill>
                  <a:effectLst/>
                  <a:uLnTx/>
                  <a:uFillTx/>
                  <a:latin typeface="Arial"/>
                  <a:ea typeface="微软雅黑"/>
                  <a:cs typeface="+mn-cs"/>
                </a:rPr>
                <a:t>Hands-on control</a:t>
              </a:r>
            </a:p>
          </p:txBody>
        </p:sp>
        <p:sp>
          <p:nvSpPr>
            <p:cNvPr id="46" name="Rectangle: Rounded Corners 45">
              <a:extLst>
                <a:ext uri="{FF2B5EF4-FFF2-40B4-BE49-F238E27FC236}">
                  <a16:creationId xmlns:a16="http://schemas.microsoft.com/office/drawing/2014/main" id="{FC8786CC-604F-B679-F446-B2A870005F8A}"/>
                </a:ext>
              </a:extLst>
            </p:cNvPr>
            <p:cNvSpPr/>
            <p:nvPr/>
          </p:nvSpPr>
          <p:spPr>
            <a:xfrm>
              <a:off x="9801573" y="2371961"/>
              <a:ext cx="1359959" cy="258200"/>
            </a:xfrm>
            <a:prstGeom prst="roundRect">
              <a:avLst>
                <a:gd name="adj" fmla="val 50000"/>
              </a:avLst>
            </a:prstGeom>
            <a:noFill/>
            <a:ln w="6350">
              <a:solidFill>
                <a:srgbClr val="E7E8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303C42"/>
                  </a:solidFill>
                  <a:effectLst/>
                  <a:uLnTx/>
                  <a:uFillTx/>
                  <a:latin typeface="Arial"/>
                  <a:ea typeface="微软雅黑"/>
                  <a:cs typeface="+mn-cs"/>
                </a:rPr>
                <a:t>Cloud or On-prem</a:t>
              </a:r>
              <a:endParaRPr kumimoji="0" lang="en-US" sz="1000" b="0" i="0" u="none" strike="noStrike" kern="1200" cap="none" spc="0" normalizeH="0" baseline="0" noProof="0" dirty="0">
                <a:ln>
                  <a:noFill/>
                </a:ln>
                <a:solidFill>
                  <a:srgbClr val="303C42"/>
                </a:solidFill>
                <a:effectLst/>
                <a:uLnTx/>
                <a:uFillTx/>
                <a:latin typeface="Arial"/>
                <a:ea typeface="微软雅黑"/>
                <a:cs typeface="+mn-cs"/>
              </a:endParaRPr>
            </a:p>
          </p:txBody>
        </p:sp>
        <p:sp>
          <p:nvSpPr>
            <p:cNvPr id="47" name="Rectangle: Rounded Corners 46">
              <a:extLst>
                <a:ext uri="{FF2B5EF4-FFF2-40B4-BE49-F238E27FC236}">
                  <a16:creationId xmlns:a16="http://schemas.microsoft.com/office/drawing/2014/main" id="{202D73B7-62E5-55B7-EF35-E888D95CF16A}"/>
                </a:ext>
              </a:extLst>
            </p:cNvPr>
            <p:cNvSpPr/>
            <p:nvPr/>
          </p:nvSpPr>
          <p:spPr>
            <a:xfrm>
              <a:off x="8512891" y="3366240"/>
              <a:ext cx="2224405" cy="258200"/>
            </a:xfrm>
            <a:prstGeom prst="roundRect">
              <a:avLst>
                <a:gd name="adj" fmla="val 50000"/>
              </a:avLst>
            </a:prstGeom>
            <a:noFill/>
            <a:ln w="6350">
              <a:solidFill>
                <a:srgbClr val="E7E8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03C42"/>
                  </a:solidFill>
                  <a:effectLst/>
                  <a:uLnTx/>
                  <a:uFillTx/>
                  <a:latin typeface="Arial"/>
                  <a:ea typeface="微软雅黑"/>
                  <a:cs typeface="+mn-cs"/>
                </a:rPr>
                <a:t>Scalable on demand (Up to 10,000)</a:t>
              </a:r>
            </a:p>
          </p:txBody>
        </p:sp>
        <p:sp>
          <p:nvSpPr>
            <p:cNvPr id="29" name="Rectangle: Rounded Corners 28">
              <a:extLst>
                <a:ext uri="{FF2B5EF4-FFF2-40B4-BE49-F238E27FC236}">
                  <a16:creationId xmlns:a16="http://schemas.microsoft.com/office/drawing/2014/main" id="{86D4C4F2-A6F3-5FEC-9DBD-17C4F32039FE}"/>
                </a:ext>
              </a:extLst>
            </p:cNvPr>
            <p:cNvSpPr/>
            <p:nvPr/>
          </p:nvSpPr>
          <p:spPr>
            <a:xfrm>
              <a:off x="7560554" y="5704505"/>
              <a:ext cx="1272476" cy="258200"/>
            </a:xfrm>
            <a:prstGeom prst="roundRect">
              <a:avLst>
                <a:gd name="adj" fmla="val 50000"/>
              </a:avLst>
            </a:prstGeom>
            <a:noFill/>
            <a:ln w="6350">
              <a:solidFill>
                <a:srgbClr val="E7E8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303C42"/>
                  </a:solidFill>
                  <a:effectLst/>
                  <a:uLnTx/>
                  <a:uFillTx/>
                  <a:latin typeface="Arial"/>
                  <a:ea typeface="微软雅黑"/>
                  <a:cs typeface="+mn-cs"/>
                </a:rPr>
                <a:t>Plug and play</a:t>
              </a:r>
              <a:endParaRPr kumimoji="0" lang="en-US" sz="1000" b="0" i="0" u="none" strike="noStrike" kern="1200" cap="none" spc="0" normalizeH="0" baseline="0" noProof="0" dirty="0">
                <a:ln>
                  <a:noFill/>
                </a:ln>
                <a:solidFill>
                  <a:srgbClr val="303C42"/>
                </a:solidFill>
                <a:effectLst/>
                <a:uLnTx/>
                <a:uFillTx/>
                <a:latin typeface="Arial"/>
                <a:ea typeface="微软雅黑"/>
                <a:cs typeface="+mn-cs"/>
              </a:endParaRPr>
            </a:p>
          </p:txBody>
        </p:sp>
        <p:sp>
          <p:nvSpPr>
            <p:cNvPr id="33" name="Rectangle: Rounded Corners 32">
              <a:extLst>
                <a:ext uri="{FF2B5EF4-FFF2-40B4-BE49-F238E27FC236}">
                  <a16:creationId xmlns:a16="http://schemas.microsoft.com/office/drawing/2014/main" id="{26ECD939-487A-2682-0579-1D13B358D2AA}"/>
                </a:ext>
              </a:extLst>
            </p:cNvPr>
            <p:cNvSpPr/>
            <p:nvPr/>
          </p:nvSpPr>
          <p:spPr>
            <a:xfrm>
              <a:off x="5222030" y="4181010"/>
              <a:ext cx="1107810" cy="258200"/>
            </a:xfrm>
            <a:prstGeom prst="roundRect">
              <a:avLst>
                <a:gd name="adj" fmla="val 50000"/>
              </a:avLst>
            </a:prstGeom>
            <a:noFill/>
            <a:ln w="6350">
              <a:solidFill>
                <a:srgbClr val="E7E8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303C42"/>
                  </a:solidFill>
                  <a:effectLst/>
                  <a:uLnTx/>
                  <a:uFillTx/>
                  <a:latin typeface="Arial"/>
                  <a:ea typeface="微软雅黑"/>
                  <a:cs typeface="+mn-cs"/>
                </a:rPr>
                <a:t>BYOI Available</a:t>
              </a:r>
              <a:endParaRPr kumimoji="0" lang="en-US" sz="1000" b="0" i="0" u="none" strike="noStrike" kern="1200" cap="none" spc="0" normalizeH="0" baseline="0" noProof="0" dirty="0">
                <a:ln>
                  <a:noFill/>
                </a:ln>
                <a:solidFill>
                  <a:srgbClr val="303C42"/>
                </a:solidFill>
                <a:effectLst/>
                <a:uLnTx/>
                <a:uFillTx/>
                <a:latin typeface="Arial"/>
                <a:ea typeface="微软雅黑"/>
                <a:cs typeface="+mn-cs"/>
              </a:endParaRPr>
            </a:p>
          </p:txBody>
        </p:sp>
        <p:sp>
          <p:nvSpPr>
            <p:cNvPr id="35" name="TextBox 34">
              <a:extLst>
                <a:ext uri="{FF2B5EF4-FFF2-40B4-BE49-F238E27FC236}">
                  <a16:creationId xmlns:a16="http://schemas.microsoft.com/office/drawing/2014/main" id="{AA3F9FE4-5B45-EE2C-5ABC-09D24CE01997}"/>
                </a:ext>
              </a:extLst>
            </p:cNvPr>
            <p:cNvSpPr txBox="1"/>
            <p:nvPr/>
          </p:nvSpPr>
          <p:spPr>
            <a:xfrm>
              <a:off x="5222030" y="4451037"/>
              <a:ext cx="3051809" cy="385170"/>
            </a:xfrm>
            <a:prstGeom prst="rect">
              <a:avLst/>
            </a:prstGeom>
            <a:noFill/>
          </p:spPr>
          <p:txBody>
            <a:bodyPr wrap="square" lIns="0" rtlCol="0">
              <a:spAutoFit/>
            </a:bodyPr>
            <a:lstStyle/>
            <a:p>
              <a:pPr marL="0" marR="0" lvl="0" indent="0" algn="l" defTabSz="914400" rtl="0" eaLnBrk="1" fontAlgn="auto" latinLnBrk="0" hangingPunct="1">
                <a:lnSpc>
                  <a:spcPct val="110000"/>
                </a:lnSpc>
                <a:spcBef>
                  <a:spcPts val="0"/>
                </a:spcBef>
                <a:spcAft>
                  <a:spcPts val="0"/>
                </a:spcAft>
                <a:buClr>
                  <a:srgbClr val="00B7FF"/>
                </a:buClr>
                <a:buSzTx/>
                <a:buFontTx/>
                <a:buNone/>
                <a:tabLst/>
                <a:defRPr/>
              </a:pPr>
              <a:r>
                <a:rPr kumimoji="0" lang="en-US" altLang="zh-CN" sz="900" b="0" i="0" u="none" strike="noStrike" kern="1200" cap="none" spc="0" normalizeH="0" baseline="0" noProof="0" dirty="0">
                  <a:ln>
                    <a:noFill/>
                  </a:ln>
                  <a:solidFill>
                    <a:srgbClr val="E2E2E2">
                      <a:lumMod val="50000"/>
                    </a:srgbClr>
                  </a:solidFill>
                  <a:effectLst/>
                  <a:uLnTx/>
                  <a:uFillTx/>
                  <a:latin typeface="Arial"/>
                  <a:ea typeface="微软雅黑"/>
                  <a:cs typeface="+mn-cs"/>
                </a:rPr>
                <a:t>Bring </a:t>
              </a:r>
              <a:r>
                <a:rPr kumimoji="0" lang="en-US" sz="900" b="0" i="0" u="none" strike="noStrike" kern="1200" cap="none" spc="0" normalizeH="0" baseline="0" noProof="0" dirty="0">
                  <a:ln>
                    <a:noFill/>
                  </a:ln>
                  <a:solidFill>
                    <a:srgbClr val="E2E2E2">
                      <a:lumMod val="50000"/>
                    </a:srgbClr>
                  </a:solidFill>
                  <a:effectLst/>
                  <a:uLnTx/>
                  <a:uFillTx/>
                  <a:latin typeface="Arial"/>
                  <a:ea typeface="微软雅黑"/>
                  <a:cs typeface="+mn-cs"/>
                </a:rPr>
                <a:t>your own cloud infrastructure for the entire </a:t>
              </a:r>
              <a:r>
                <a:rPr kumimoji="0" lang="en-US" sz="900" b="0" i="0" u="none" strike="noStrike" kern="1200" cap="none" spc="0" normalizeH="0" baseline="0" noProof="0" dirty="0" err="1">
                  <a:ln>
                    <a:noFill/>
                  </a:ln>
                  <a:solidFill>
                    <a:srgbClr val="E2E2E2">
                      <a:lumMod val="50000"/>
                    </a:srgbClr>
                  </a:solidFill>
                  <a:effectLst/>
                  <a:uLnTx/>
                  <a:uFillTx/>
                  <a:latin typeface="Arial"/>
                  <a:ea typeface="微软雅黑"/>
                  <a:cs typeface="+mn-cs"/>
                </a:rPr>
                <a:t>UCaaS</a:t>
              </a:r>
              <a:r>
                <a:rPr kumimoji="0" lang="en-US" sz="900" b="0" i="0" u="none" strike="noStrike" kern="1200" cap="none" spc="0" normalizeH="0" baseline="0" noProof="0" dirty="0">
                  <a:ln>
                    <a:noFill/>
                  </a:ln>
                  <a:solidFill>
                    <a:srgbClr val="E2E2E2">
                      <a:lumMod val="50000"/>
                    </a:srgbClr>
                  </a:solidFill>
                  <a:effectLst/>
                  <a:uLnTx/>
                  <a:uFillTx/>
                  <a:latin typeface="Arial"/>
                  <a:ea typeface="微软雅黑"/>
                  <a:cs typeface="+mn-cs"/>
                </a:rPr>
                <a:t> service delivery and management platform hosting.</a:t>
              </a:r>
            </a:p>
          </p:txBody>
        </p:sp>
        <p:pic>
          <p:nvPicPr>
            <p:cNvPr id="54" name="Picture 53" descr="A black electronic devices with white text&#10;&#10;Description automatically generated">
              <a:extLst>
                <a:ext uri="{FF2B5EF4-FFF2-40B4-BE49-F238E27FC236}">
                  <a16:creationId xmlns:a16="http://schemas.microsoft.com/office/drawing/2014/main" id="{7631B3DA-05A2-F103-3987-06F570049C00}"/>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801187" y="5115490"/>
              <a:ext cx="2952351" cy="1364834"/>
            </a:xfrm>
            <a:prstGeom prst="rect">
              <a:avLst/>
            </a:prstGeom>
          </p:spPr>
        </p:pic>
        <p:pic>
          <p:nvPicPr>
            <p:cNvPr id="56" name="Picture 55" descr="A person holding a computer&#10;&#10;Description automatically generated">
              <a:extLst>
                <a:ext uri="{FF2B5EF4-FFF2-40B4-BE49-F238E27FC236}">
                  <a16:creationId xmlns:a16="http://schemas.microsoft.com/office/drawing/2014/main" id="{08984533-A743-6EC8-3CAE-431726F99097}"/>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9238760" y="3395742"/>
              <a:ext cx="2138701" cy="1591562"/>
            </a:xfrm>
            <a:prstGeom prst="rect">
              <a:avLst/>
            </a:prstGeom>
          </p:spPr>
        </p:pic>
        <p:sp>
          <p:nvSpPr>
            <p:cNvPr id="3" name="Rectangle: Rounded Corners 2">
              <a:extLst>
                <a:ext uri="{FF2B5EF4-FFF2-40B4-BE49-F238E27FC236}">
                  <a16:creationId xmlns:a16="http://schemas.microsoft.com/office/drawing/2014/main" id="{02AF1572-9D12-ED41-A53F-9E53F1E8B48E}"/>
                </a:ext>
              </a:extLst>
            </p:cNvPr>
            <p:cNvSpPr/>
            <p:nvPr/>
          </p:nvSpPr>
          <p:spPr>
            <a:xfrm>
              <a:off x="5222030" y="3029388"/>
              <a:ext cx="1767095" cy="258200"/>
            </a:xfrm>
            <a:prstGeom prst="roundRect">
              <a:avLst>
                <a:gd name="adj" fmla="val 50000"/>
              </a:avLst>
            </a:prstGeom>
            <a:noFill/>
            <a:ln w="6350">
              <a:solidFill>
                <a:srgbClr val="E7E8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03C42"/>
                  </a:solidFill>
                  <a:effectLst/>
                  <a:uLnTx/>
                  <a:uFillTx/>
                  <a:latin typeface="Arial"/>
                  <a:ea typeface="微软雅黑"/>
                  <a:cs typeface="+mn-cs"/>
                </a:rPr>
                <a:t>Choose the server location</a:t>
              </a:r>
            </a:p>
          </p:txBody>
        </p:sp>
        <p:sp>
          <p:nvSpPr>
            <p:cNvPr id="5" name="Rectangle: Rounded Corners 4">
              <a:extLst>
                <a:ext uri="{FF2B5EF4-FFF2-40B4-BE49-F238E27FC236}">
                  <a16:creationId xmlns:a16="http://schemas.microsoft.com/office/drawing/2014/main" id="{F03A85CB-EF55-644B-EC5A-515F15FFB86A}"/>
                </a:ext>
              </a:extLst>
            </p:cNvPr>
            <p:cNvSpPr/>
            <p:nvPr/>
          </p:nvSpPr>
          <p:spPr>
            <a:xfrm>
              <a:off x="5222030" y="3687068"/>
              <a:ext cx="1451738" cy="258200"/>
            </a:xfrm>
            <a:prstGeom prst="roundRect">
              <a:avLst>
                <a:gd name="adj" fmla="val 50000"/>
              </a:avLst>
            </a:prstGeom>
            <a:noFill/>
            <a:ln w="6350">
              <a:solidFill>
                <a:srgbClr val="E7E8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303C42"/>
                  </a:solidFill>
                  <a:effectLst/>
                  <a:uLnTx/>
                  <a:uFillTx/>
                  <a:latin typeface="Arial"/>
                  <a:ea typeface="微软雅黑"/>
                  <a:cs typeface="+mn-cs"/>
                </a:rPr>
                <a:t>White-label available</a:t>
              </a:r>
              <a:endParaRPr kumimoji="0" lang="en-US" sz="1000" b="0" i="0" u="none" strike="noStrike" kern="1200" cap="none" spc="0" normalizeH="0" baseline="0" noProof="0" dirty="0">
                <a:ln>
                  <a:noFill/>
                </a:ln>
                <a:solidFill>
                  <a:srgbClr val="303C42"/>
                </a:solidFill>
                <a:effectLst/>
                <a:uLnTx/>
                <a:uFillTx/>
                <a:latin typeface="Arial"/>
                <a:ea typeface="微软雅黑"/>
                <a:cs typeface="+mn-cs"/>
              </a:endParaRPr>
            </a:p>
          </p:txBody>
        </p:sp>
        <p:sp>
          <p:nvSpPr>
            <p:cNvPr id="12" name="Rectangle: Rounded Corners 11">
              <a:extLst>
                <a:ext uri="{FF2B5EF4-FFF2-40B4-BE49-F238E27FC236}">
                  <a16:creationId xmlns:a16="http://schemas.microsoft.com/office/drawing/2014/main" id="{18AAC5BF-3122-6FD2-47E0-F20EF49E72A9}"/>
                </a:ext>
              </a:extLst>
            </p:cNvPr>
            <p:cNvSpPr/>
            <p:nvPr/>
          </p:nvSpPr>
          <p:spPr>
            <a:xfrm>
              <a:off x="8512891" y="3689479"/>
              <a:ext cx="1451738" cy="258200"/>
            </a:xfrm>
            <a:prstGeom prst="roundRect">
              <a:avLst>
                <a:gd name="adj" fmla="val 50000"/>
              </a:avLst>
            </a:prstGeom>
            <a:noFill/>
            <a:ln w="6350">
              <a:solidFill>
                <a:srgbClr val="E7E8EB"/>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1000" b="0" i="0" u="none" strike="noStrike" kern="1200" cap="none" spc="0" normalizeH="0" baseline="0" noProof="0" dirty="0">
                  <a:ln>
                    <a:noFill/>
                  </a:ln>
                  <a:solidFill>
                    <a:srgbClr val="303C42"/>
                  </a:solidFill>
                  <a:effectLst/>
                  <a:uLnTx/>
                  <a:uFillTx/>
                  <a:latin typeface="Arial"/>
                  <a:ea typeface="微软雅黑"/>
                  <a:cs typeface="+mn-cs"/>
                </a:rPr>
                <a:t>White-label available</a:t>
              </a:r>
              <a:endParaRPr kumimoji="0" lang="en-US" sz="1000" b="0" i="0" u="none" strike="noStrike" kern="1200" cap="none" spc="0" normalizeH="0" baseline="0" noProof="0" dirty="0">
                <a:ln>
                  <a:noFill/>
                </a:ln>
                <a:solidFill>
                  <a:srgbClr val="303C42"/>
                </a:solidFill>
                <a:effectLst/>
                <a:uLnTx/>
                <a:uFillTx/>
                <a:latin typeface="Arial"/>
                <a:ea typeface="微软雅黑"/>
                <a:cs typeface="+mn-cs"/>
              </a:endParaRPr>
            </a:p>
          </p:txBody>
        </p:sp>
        <p:cxnSp>
          <p:nvCxnSpPr>
            <p:cNvPr id="14" name="Straight Connector 13">
              <a:extLst>
                <a:ext uri="{FF2B5EF4-FFF2-40B4-BE49-F238E27FC236}">
                  <a16:creationId xmlns:a16="http://schemas.microsoft.com/office/drawing/2014/main" id="{8BC3BE49-C7BB-ABAD-5FBA-EAAFD0EEF4EE}"/>
                </a:ext>
              </a:extLst>
            </p:cNvPr>
            <p:cNvCxnSpPr>
              <a:cxnSpLocks/>
            </p:cNvCxnSpPr>
            <p:nvPr/>
          </p:nvCxnSpPr>
          <p:spPr>
            <a:xfrm>
              <a:off x="5210562" y="4056828"/>
              <a:ext cx="2809739" cy="0"/>
            </a:xfrm>
            <a:prstGeom prst="line">
              <a:avLst/>
            </a:prstGeom>
            <a:ln w="6350">
              <a:solidFill>
                <a:srgbClr val="B6BAC3"/>
              </a:solidFill>
              <a:prstDash val="dash"/>
            </a:ln>
          </p:spPr>
          <p:style>
            <a:lnRef idx="1">
              <a:schemeClr val="accent1"/>
            </a:lnRef>
            <a:fillRef idx="0">
              <a:schemeClr val="accent1"/>
            </a:fillRef>
            <a:effectRef idx="0">
              <a:schemeClr val="accent1"/>
            </a:effectRef>
            <a:fontRef idx="minor">
              <a:schemeClr val="tx1"/>
            </a:fontRef>
          </p:style>
        </p:cxnSp>
        <p:sp>
          <p:nvSpPr>
            <p:cNvPr id="18" name="Oval 17">
              <a:extLst>
                <a:ext uri="{FF2B5EF4-FFF2-40B4-BE49-F238E27FC236}">
                  <a16:creationId xmlns:a16="http://schemas.microsoft.com/office/drawing/2014/main" id="{EC77667B-2E9F-94DE-EE68-3FF75A8154A1}"/>
                </a:ext>
              </a:extLst>
            </p:cNvPr>
            <p:cNvSpPr/>
            <p:nvPr/>
          </p:nvSpPr>
          <p:spPr>
            <a:xfrm>
              <a:off x="6562487" y="1382971"/>
              <a:ext cx="115200" cy="115200"/>
            </a:xfrm>
            <a:prstGeom prst="ellipse">
              <a:avLst/>
            </a:prstGeom>
            <a:solidFill>
              <a:srgbClr val="FFFFFF"/>
            </a:solidFill>
            <a:ln>
              <a:solidFill>
                <a:srgbClr val="C4CED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3C42"/>
                </a:solidFill>
                <a:effectLst/>
                <a:uLnTx/>
                <a:uFillTx/>
                <a:latin typeface="Arial" panose="020B0604020202020204" pitchFamily="34" charset="0"/>
                <a:ea typeface="微软雅黑"/>
                <a:cs typeface="+mn-cs"/>
              </a:endParaRPr>
            </a:p>
          </p:txBody>
        </p:sp>
        <p:cxnSp>
          <p:nvCxnSpPr>
            <p:cNvPr id="26" name="Straight Arrow Connector 25">
              <a:extLst>
                <a:ext uri="{FF2B5EF4-FFF2-40B4-BE49-F238E27FC236}">
                  <a16:creationId xmlns:a16="http://schemas.microsoft.com/office/drawing/2014/main" id="{816479B2-2B80-68E6-4EBC-07142CEDD161}"/>
                </a:ext>
              </a:extLst>
            </p:cNvPr>
            <p:cNvCxnSpPr>
              <a:cxnSpLocks/>
              <a:stCxn id="18" idx="4"/>
              <a:endCxn id="7" idx="0"/>
            </p:cNvCxnSpPr>
            <p:nvPr/>
          </p:nvCxnSpPr>
          <p:spPr>
            <a:xfrm>
              <a:off x="6620087" y="1498171"/>
              <a:ext cx="0" cy="360235"/>
            </a:xfrm>
            <a:prstGeom prst="straightConnector1">
              <a:avLst/>
            </a:prstGeom>
            <a:ln w="8636">
              <a:solidFill>
                <a:srgbClr val="007EC4"/>
              </a:solidFill>
              <a:headEnd w="lg" len="lg"/>
              <a:tailEnd type="stealth" w="lg" len="med"/>
            </a:ln>
          </p:spPr>
        </p:cxnSp>
        <p:cxnSp>
          <p:nvCxnSpPr>
            <p:cNvPr id="28" name="Straight Arrow Connector 27">
              <a:extLst>
                <a:ext uri="{FF2B5EF4-FFF2-40B4-BE49-F238E27FC236}">
                  <a16:creationId xmlns:a16="http://schemas.microsoft.com/office/drawing/2014/main" id="{72C95D5A-2AAC-FA18-0C8C-A48567D4F5B5}"/>
                </a:ext>
              </a:extLst>
            </p:cNvPr>
            <p:cNvCxnSpPr>
              <a:cxnSpLocks/>
              <a:stCxn id="34" idx="2"/>
            </p:cNvCxnSpPr>
            <p:nvPr/>
          </p:nvCxnSpPr>
          <p:spPr>
            <a:xfrm>
              <a:off x="6875765" y="1726724"/>
              <a:ext cx="1760" cy="141666"/>
            </a:xfrm>
            <a:prstGeom prst="straightConnector1">
              <a:avLst/>
            </a:prstGeom>
            <a:ln>
              <a:tailEnd type="stealth" w="lg" len="med"/>
            </a:ln>
          </p:spPr>
          <p:style>
            <a:lnRef idx="1">
              <a:schemeClr val="dk1"/>
            </a:lnRef>
            <a:fillRef idx="0">
              <a:schemeClr val="dk1"/>
            </a:fillRef>
            <a:effectRef idx="0">
              <a:schemeClr val="dk1"/>
            </a:effectRef>
            <a:fontRef idx="minor">
              <a:schemeClr val="tx1"/>
            </a:fontRef>
          </p:style>
        </p:cxnSp>
        <p:sp>
          <p:nvSpPr>
            <p:cNvPr id="32" name="Arc 31">
              <a:extLst>
                <a:ext uri="{FF2B5EF4-FFF2-40B4-BE49-F238E27FC236}">
                  <a16:creationId xmlns:a16="http://schemas.microsoft.com/office/drawing/2014/main" id="{AE2DB0F4-453E-E1DC-FBAD-E48A03CE47F2}"/>
                </a:ext>
              </a:extLst>
            </p:cNvPr>
            <p:cNvSpPr/>
            <p:nvPr/>
          </p:nvSpPr>
          <p:spPr>
            <a:xfrm flipV="1">
              <a:off x="9743635" y="1421447"/>
              <a:ext cx="214963" cy="214406"/>
            </a:xfrm>
            <a:prstGeom prst="arc">
              <a:avLst/>
            </a:prstGeom>
            <a:ln>
              <a:solidFill>
                <a:srgbClr val="414042"/>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3C42"/>
                </a:solidFill>
                <a:effectLst/>
                <a:uLnTx/>
                <a:uFillTx/>
                <a:latin typeface="Arial"/>
                <a:ea typeface="微软雅黑"/>
                <a:cs typeface="+mn-cs"/>
              </a:endParaRPr>
            </a:p>
          </p:txBody>
        </p:sp>
        <p:sp>
          <p:nvSpPr>
            <p:cNvPr id="34" name="Arc 33">
              <a:extLst>
                <a:ext uri="{FF2B5EF4-FFF2-40B4-BE49-F238E27FC236}">
                  <a16:creationId xmlns:a16="http://schemas.microsoft.com/office/drawing/2014/main" id="{129B92DF-0ED1-5645-B593-23528D83E4E6}"/>
                </a:ext>
              </a:extLst>
            </p:cNvPr>
            <p:cNvSpPr/>
            <p:nvPr/>
          </p:nvSpPr>
          <p:spPr>
            <a:xfrm flipH="1">
              <a:off x="6875726" y="1635853"/>
              <a:ext cx="187311" cy="176653"/>
            </a:xfrm>
            <a:prstGeom prst="arc">
              <a:avLst>
                <a:gd name="adj1" fmla="val 16200000"/>
                <a:gd name="adj2" fmla="val 93422"/>
              </a:avLst>
            </a:prstGeom>
            <a:ln>
              <a:solidFill>
                <a:srgbClr val="414042"/>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03C42"/>
                </a:solidFill>
                <a:effectLst/>
                <a:uLnTx/>
                <a:uFillTx/>
                <a:latin typeface="Arial"/>
                <a:ea typeface="微软雅黑"/>
                <a:cs typeface="+mn-cs"/>
              </a:endParaRPr>
            </a:p>
          </p:txBody>
        </p:sp>
        <p:cxnSp>
          <p:nvCxnSpPr>
            <p:cNvPr id="36" name="Straight Connector 35">
              <a:extLst>
                <a:ext uri="{FF2B5EF4-FFF2-40B4-BE49-F238E27FC236}">
                  <a16:creationId xmlns:a16="http://schemas.microsoft.com/office/drawing/2014/main" id="{4A48CA3D-B947-5C40-90C7-F35920DF9D11}"/>
                </a:ext>
              </a:extLst>
            </p:cNvPr>
            <p:cNvCxnSpPr>
              <a:cxnSpLocks/>
              <a:stCxn id="34" idx="0"/>
              <a:endCxn id="32" idx="0"/>
            </p:cNvCxnSpPr>
            <p:nvPr/>
          </p:nvCxnSpPr>
          <p:spPr>
            <a:xfrm>
              <a:off x="6969382" y="1635853"/>
              <a:ext cx="2881734" cy="0"/>
            </a:xfrm>
            <a:prstGeom prst="line">
              <a:avLst/>
            </a:prstGeom>
            <a:ln>
              <a:solidFill>
                <a:srgbClr val="41404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ECDFDCE-C2FD-847D-2D75-4B8AE09E1929}"/>
                </a:ext>
              </a:extLst>
            </p:cNvPr>
            <p:cNvCxnSpPr>
              <a:cxnSpLocks/>
              <a:stCxn id="32" idx="2"/>
            </p:cNvCxnSpPr>
            <p:nvPr/>
          </p:nvCxnSpPr>
          <p:spPr>
            <a:xfrm flipV="1">
              <a:off x="9958598" y="1428431"/>
              <a:ext cx="1679" cy="100219"/>
            </a:xfrm>
            <a:prstGeom prst="line">
              <a:avLst/>
            </a:prstGeom>
            <a:ln>
              <a:solidFill>
                <a:srgbClr val="414042"/>
              </a:solidFill>
            </a:ln>
          </p:spPr>
          <p:style>
            <a:lnRef idx="1">
              <a:schemeClr val="accent1"/>
            </a:lnRef>
            <a:fillRef idx="0">
              <a:schemeClr val="accent1"/>
            </a:fillRef>
            <a:effectRef idx="0">
              <a:schemeClr val="accent1"/>
            </a:effectRef>
            <a:fontRef idx="minor">
              <a:schemeClr val="tx1"/>
            </a:fontRef>
          </p:style>
        </p:cxnSp>
        <p:sp>
          <p:nvSpPr>
            <p:cNvPr id="51" name="Oval 50">
              <a:extLst>
                <a:ext uri="{FF2B5EF4-FFF2-40B4-BE49-F238E27FC236}">
                  <a16:creationId xmlns:a16="http://schemas.microsoft.com/office/drawing/2014/main" id="{FBE69411-8B68-DCE7-8163-407850DC6FC3}"/>
                </a:ext>
              </a:extLst>
            </p:cNvPr>
            <p:cNvSpPr/>
            <p:nvPr/>
          </p:nvSpPr>
          <p:spPr>
            <a:xfrm>
              <a:off x="9901000" y="1377153"/>
              <a:ext cx="115200" cy="115200"/>
            </a:xfrm>
            <a:prstGeom prst="ellipse">
              <a:avLst/>
            </a:prstGeom>
            <a:solidFill>
              <a:srgbClr val="FFFFFF"/>
            </a:solidFill>
            <a:ln>
              <a:solidFill>
                <a:srgbClr val="C4CED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03C42"/>
                </a:solidFill>
                <a:effectLst/>
                <a:uLnTx/>
                <a:uFillTx/>
                <a:latin typeface="Arial" panose="020B0604020202020204" pitchFamily="34" charset="0"/>
                <a:ea typeface="微软雅黑"/>
                <a:cs typeface="+mn-cs"/>
              </a:endParaRPr>
            </a:p>
          </p:txBody>
        </p:sp>
        <p:cxnSp>
          <p:nvCxnSpPr>
            <p:cNvPr id="55" name="Straight Arrow Connector 54">
              <a:extLst>
                <a:ext uri="{FF2B5EF4-FFF2-40B4-BE49-F238E27FC236}">
                  <a16:creationId xmlns:a16="http://schemas.microsoft.com/office/drawing/2014/main" id="{218D6F62-B8AE-AF51-0E65-372955FFC07D}"/>
                </a:ext>
              </a:extLst>
            </p:cNvPr>
            <p:cNvCxnSpPr>
              <a:cxnSpLocks/>
              <a:stCxn id="51" idx="4"/>
              <a:endCxn id="8" idx="0"/>
            </p:cNvCxnSpPr>
            <p:nvPr/>
          </p:nvCxnSpPr>
          <p:spPr>
            <a:xfrm>
              <a:off x="9958600" y="1492353"/>
              <a:ext cx="0" cy="366053"/>
            </a:xfrm>
            <a:prstGeom prst="straightConnector1">
              <a:avLst/>
            </a:prstGeom>
            <a:ln w="8636">
              <a:solidFill>
                <a:srgbClr val="007EC4"/>
              </a:solidFill>
              <a:headEnd w="lg" len="lg"/>
              <a:tailEnd type="stealth" w="lg" len="med"/>
            </a:ln>
          </p:spPr>
        </p:cxnSp>
      </p:grpSp>
    </p:spTree>
    <p:extLst>
      <p:ext uri="{BB962C8B-B14F-4D97-AF65-F5344CB8AC3E}">
        <p14:creationId xmlns:p14="http://schemas.microsoft.com/office/powerpoint/2010/main" val="3294182953"/>
      </p:ext>
    </p:extLst>
  </p:cSld>
  <p:clrMapOvr>
    <a:masterClrMapping/>
  </p:clrMapOvr>
  <p:transition spd="slow">
    <p:cove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3091D-1914-AD17-C6EE-AEF7EA2CCB0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148E791-0738-915A-FE60-A4431056F45B}"/>
              </a:ext>
            </a:extLst>
          </p:cNvPr>
          <p:cNvSpPr/>
          <p:nvPr/>
        </p:nvSpPr>
        <p:spPr>
          <a:xfrm>
            <a:off x="-27756" y="3371737"/>
            <a:ext cx="12242746" cy="3510207"/>
          </a:xfrm>
          <a:prstGeom prst="rect">
            <a:avLst/>
          </a:prstGeom>
          <a:solidFill>
            <a:srgbClr val="2952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3" name="Picture 2">
            <a:extLst>
              <a:ext uri="{FF2B5EF4-FFF2-40B4-BE49-F238E27FC236}">
                <a16:creationId xmlns:a16="http://schemas.microsoft.com/office/drawing/2014/main" id="{C8A29593-E15C-84FA-D346-C8835CC14BCF}"/>
              </a:ext>
            </a:extLst>
          </p:cNvPr>
          <p:cNvPicPr>
            <a:picLocks noChangeAspect="1"/>
          </p:cNvPicPr>
          <p:nvPr/>
        </p:nvPicPr>
        <p:blipFill>
          <a:blip r:embed="rId3" cstate="print">
            <a:biLevel thresh="25000"/>
            <a:extLst>
              <a:ext uri="{28A0092B-C50C-407E-A947-70E740481C1C}">
                <a14:useLocalDpi xmlns:a14="http://schemas.microsoft.com/office/drawing/2010/main"/>
              </a:ext>
            </a:extLst>
          </a:blip>
          <a:stretch>
            <a:fillRect/>
          </a:stretch>
        </p:blipFill>
        <p:spPr>
          <a:xfrm>
            <a:off x="642681" y="4285322"/>
            <a:ext cx="1059018" cy="1061335"/>
          </a:xfrm>
          <a:prstGeom prst="rect">
            <a:avLst/>
          </a:prstGeom>
        </p:spPr>
      </p:pic>
      <p:pic>
        <p:nvPicPr>
          <p:cNvPr id="4" name="Picture 3">
            <a:extLst>
              <a:ext uri="{FF2B5EF4-FFF2-40B4-BE49-F238E27FC236}">
                <a16:creationId xmlns:a16="http://schemas.microsoft.com/office/drawing/2014/main" id="{898C747C-FF4E-6AAF-E78A-99B64BDAE250}"/>
              </a:ext>
            </a:extLst>
          </p:cNvPr>
          <p:cNvPicPr>
            <a:picLocks noChangeAspect="1"/>
          </p:cNvPicPr>
          <p:nvPr/>
        </p:nvPicPr>
        <p:blipFill>
          <a:blip r:embed="rId4"/>
          <a:stretch>
            <a:fillRect/>
          </a:stretch>
        </p:blipFill>
        <p:spPr>
          <a:xfrm>
            <a:off x="2672132" y="4285322"/>
            <a:ext cx="1920580" cy="1177956"/>
          </a:xfrm>
          <a:prstGeom prst="rect">
            <a:avLst/>
          </a:prstGeom>
        </p:spPr>
      </p:pic>
      <p:sp>
        <p:nvSpPr>
          <p:cNvPr id="10" name="TextBox 9">
            <a:extLst>
              <a:ext uri="{FF2B5EF4-FFF2-40B4-BE49-F238E27FC236}">
                <a16:creationId xmlns:a16="http://schemas.microsoft.com/office/drawing/2014/main" id="{58E1832B-CCD9-4C5F-BC1A-64A77150FC30}"/>
              </a:ext>
            </a:extLst>
          </p:cNvPr>
          <p:cNvSpPr txBox="1"/>
          <p:nvPr/>
        </p:nvSpPr>
        <p:spPr>
          <a:xfrm>
            <a:off x="134827" y="5558506"/>
            <a:ext cx="2243895" cy="2308324"/>
          </a:xfrm>
          <a:prstGeom prst="rect">
            <a:avLst/>
          </a:prstGeom>
          <a:noFill/>
        </p:spPr>
        <p:txBody>
          <a:bodyPr wrap="square" rtlCol="0">
            <a:spAutoFit/>
          </a:bodyPr>
          <a:lstStyle/>
          <a:p>
            <a:pPr algn="ctr"/>
            <a:r>
              <a:rPr lang="en-US" sz="1600" b="1" dirty="0">
                <a:solidFill>
                  <a:srgbClr val="46A7C9"/>
                </a:solidFill>
                <a:latin typeface="Open Sans" pitchFamily="2" charset="0"/>
                <a:ea typeface="Open Sans" pitchFamily="2" charset="0"/>
                <a:cs typeface="Open Sans" pitchFamily="2" charset="0"/>
              </a:rPr>
              <a:t>Free app, compatible with all </a:t>
            </a:r>
            <a:r>
              <a:rPr lang="en-US" sz="1600" b="1" dirty="0" err="1">
                <a:solidFill>
                  <a:srgbClr val="46A7C9"/>
                </a:solidFill>
                <a:latin typeface="Open Sans" pitchFamily="2" charset="0"/>
                <a:ea typeface="Open Sans" pitchFamily="2" charset="0"/>
                <a:cs typeface="Open Sans" pitchFamily="2" charset="0"/>
              </a:rPr>
              <a:t>Grandstream</a:t>
            </a:r>
            <a:r>
              <a:rPr lang="en-US" sz="1600" b="1" dirty="0">
                <a:solidFill>
                  <a:srgbClr val="46A7C9"/>
                </a:solidFill>
                <a:latin typeface="Open Sans" pitchFamily="2" charset="0"/>
                <a:ea typeface="Open Sans" pitchFamily="2" charset="0"/>
                <a:cs typeface="Open Sans" pitchFamily="2" charset="0"/>
              </a:rPr>
              <a:t> PBX platforms</a:t>
            </a: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p:txBody>
      </p:sp>
      <p:sp>
        <p:nvSpPr>
          <p:cNvPr id="11" name="TextBox 10">
            <a:extLst>
              <a:ext uri="{FF2B5EF4-FFF2-40B4-BE49-F238E27FC236}">
                <a16:creationId xmlns:a16="http://schemas.microsoft.com/office/drawing/2014/main" id="{6BC04420-25FF-E3BF-FE9D-9B7919DF2672}"/>
              </a:ext>
            </a:extLst>
          </p:cNvPr>
          <p:cNvSpPr txBox="1"/>
          <p:nvPr/>
        </p:nvSpPr>
        <p:spPr>
          <a:xfrm>
            <a:off x="2501259" y="5558505"/>
            <a:ext cx="2243895" cy="2554545"/>
          </a:xfrm>
          <a:prstGeom prst="rect">
            <a:avLst/>
          </a:prstGeom>
          <a:noFill/>
        </p:spPr>
        <p:txBody>
          <a:bodyPr wrap="square" rtlCol="0">
            <a:spAutoFit/>
          </a:bodyPr>
          <a:lstStyle/>
          <a:p>
            <a:pPr algn="ctr"/>
            <a:r>
              <a:rPr lang="en-US" sz="1600" b="1" dirty="0">
                <a:solidFill>
                  <a:srgbClr val="46A7C9"/>
                </a:solidFill>
                <a:latin typeface="Open Sans" pitchFamily="2" charset="0"/>
                <a:ea typeface="Open Sans" pitchFamily="2" charset="0"/>
                <a:cs typeface="Open Sans" pitchFamily="2" charset="0"/>
              </a:rPr>
              <a:t>Available for Android, iOS, desktop (Windows + Mac), and web browsers</a:t>
            </a: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p:txBody>
      </p:sp>
      <p:sp>
        <p:nvSpPr>
          <p:cNvPr id="15" name="TextBox 14">
            <a:extLst>
              <a:ext uri="{FF2B5EF4-FFF2-40B4-BE49-F238E27FC236}">
                <a16:creationId xmlns:a16="http://schemas.microsoft.com/office/drawing/2014/main" id="{1CE5BF12-0CEB-4935-ECA1-73D29BB3CD89}"/>
              </a:ext>
            </a:extLst>
          </p:cNvPr>
          <p:cNvSpPr txBox="1"/>
          <p:nvPr/>
        </p:nvSpPr>
        <p:spPr>
          <a:xfrm>
            <a:off x="4865874" y="5571995"/>
            <a:ext cx="2462346" cy="2308324"/>
          </a:xfrm>
          <a:prstGeom prst="rect">
            <a:avLst/>
          </a:prstGeom>
          <a:noFill/>
        </p:spPr>
        <p:txBody>
          <a:bodyPr wrap="square" rtlCol="0">
            <a:spAutoFit/>
          </a:bodyPr>
          <a:lstStyle/>
          <a:p>
            <a:pPr algn="ctr"/>
            <a:r>
              <a:rPr lang="en-US" sz="1600" b="1" dirty="0">
                <a:solidFill>
                  <a:srgbClr val="46A7C9"/>
                </a:solidFill>
                <a:latin typeface="Open Sans" pitchFamily="2" charset="0"/>
                <a:ea typeface="Open Sans" pitchFamily="2" charset="0"/>
                <a:cs typeface="Open Sans" pitchFamily="2" charset="0"/>
              </a:rPr>
              <a:t>Meetings, calls, conferences, chat, file sharing, contacts, voicemail, &amp; more </a:t>
            </a: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p:txBody>
      </p:sp>
      <p:sp>
        <p:nvSpPr>
          <p:cNvPr id="16" name="TextBox 15">
            <a:extLst>
              <a:ext uri="{FF2B5EF4-FFF2-40B4-BE49-F238E27FC236}">
                <a16:creationId xmlns:a16="http://schemas.microsoft.com/office/drawing/2014/main" id="{DFCF8BF3-481A-5965-7693-B0D3D6896F57}"/>
              </a:ext>
            </a:extLst>
          </p:cNvPr>
          <p:cNvSpPr txBox="1"/>
          <p:nvPr/>
        </p:nvSpPr>
        <p:spPr>
          <a:xfrm>
            <a:off x="7448941" y="5558505"/>
            <a:ext cx="2326512" cy="2308324"/>
          </a:xfrm>
          <a:prstGeom prst="rect">
            <a:avLst/>
          </a:prstGeom>
          <a:noFill/>
        </p:spPr>
        <p:txBody>
          <a:bodyPr wrap="square" rtlCol="0">
            <a:spAutoFit/>
          </a:bodyPr>
          <a:lstStyle/>
          <a:p>
            <a:pPr algn="ctr"/>
            <a:r>
              <a:rPr lang="en-US" sz="1600" b="1" dirty="0">
                <a:solidFill>
                  <a:srgbClr val="46A7C9"/>
                </a:solidFill>
                <a:latin typeface="Open Sans" pitchFamily="2" charset="0"/>
                <a:ea typeface="Open Sans" pitchFamily="2" charset="0"/>
                <a:cs typeface="Open Sans" pitchFamily="2" charset="0"/>
              </a:rPr>
              <a:t>Virtual backgrounds, screen-sharing, whiteboard, meeting assistant, calendar, and more</a:t>
            </a:r>
          </a:p>
          <a:p>
            <a:pPr algn="ctr"/>
            <a:endParaRPr lang="en-US" sz="1600" dirty="0">
              <a:solidFill>
                <a:srgbClr val="46A7C9"/>
              </a:solidFill>
              <a:latin typeface="Open Sans Light" pitchFamily="2" charset="0"/>
              <a:ea typeface="Open Sans Light" pitchFamily="2" charset="0"/>
              <a:cs typeface="Open Sans Light" pitchFamily="2" charset="0"/>
            </a:endParaRPr>
          </a:p>
          <a:p>
            <a:pPr algn="ctr"/>
            <a:endParaRPr lang="en-US" sz="1600" dirty="0">
              <a:solidFill>
                <a:srgbClr val="46A7C9"/>
              </a:solidFill>
              <a:latin typeface="Open Sans Light" pitchFamily="2" charset="0"/>
              <a:ea typeface="Open Sans Light" pitchFamily="2" charset="0"/>
              <a:cs typeface="Open Sans Light" pitchFamily="2" charset="0"/>
            </a:endParaRPr>
          </a:p>
          <a:p>
            <a:pPr algn="ctr"/>
            <a:endParaRPr lang="en-US" sz="1600" dirty="0">
              <a:solidFill>
                <a:srgbClr val="46A7C9"/>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p:txBody>
      </p:sp>
      <p:sp>
        <p:nvSpPr>
          <p:cNvPr id="17" name="TextBox 16">
            <a:extLst>
              <a:ext uri="{FF2B5EF4-FFF2-40B4-BE49-F238E27FC236}">
                <a16:creationId xmlns:a16="http://schemas.microsoft.com/office/drawing/2014/main" id="{0F6FD7EC-1DAB-BD2B-0F77-47B8676C0A6C}"/>
              </a:ext>
            </a:extLst>
          </p:cNvPr>
          <p:cNvSpPr txBox="1"/>
          <p:nvPr/>
        </p:nvSpPr>
        <p:spPr>
          <a:xfrm>
            <a:off x="9881747" y="5558506"/>
            <a:ext cx="2326512" cy="1815882"/>
          </a:xfrm>
          <a:prstGeom prst="rect">
            <a:avLst/>
          </a:prstGeom>
          <a:noFill/>
        </p:spPr>
        <p:txBody>
          <a:bodyPr wrap="square" rtlCol="0">
            <a:spAutoFit/>
          </a:bodyPr>
          <a:lstStyle/>
          <a:p>
            <a:pPr algn="ctr"/>
            <a:r>
              <a:rPr lang="en-US" sz="1600" b="1" dirty="0">
                <a:solidFill>
                  <a:srgbClr val="46A7C9"/>
                </a:solidFill>
                <a:latin typeface="Open Sans" pitchFamily="2" charset="0"/>
                <a:ea typeface="Open Sans" pitchFamily="2" charset="0"/>
                <a:cs typeface="Open Sans" pitchFamily="2" charset="0"/>
              </a:rPr>
              <a:t>Free add-ons and integrations allow Wave to be used with third-party platforms</a:t>
            </a: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p:txBody>
      </p:sp>
      <p:pic>
        <p:nvPicPr>
          <p:cNvPr id="2" name="Picture 1">
            <a:extLst>
              <a:ext uri="{FF2B5EF4-FFF2-40B4-BE49-F238E27FC236}">
                <a16:creationId xmlns:a16="http://schemas.microsoft.com/office/drawing/2014/main" id="{A4AA4358-9C1D-2CFE-1F94-B2AF6A740DDC}"/>
              </a:ext>
            </a:extLst>
          </p:cNvPr>
          <p:cNvPicPr>
            <a:picLocks noChangeAspect="1"/>
          </p:cNvPicPr>
          <p:nvPr/>
        </p:nvPicPr>
        <p:blipFill>
          <a:blip r:embed="rId5" cstate="print">
            <a:biLevel thresh="25000"/>
            <a:extLst>
              <a:ext uri="{28A0092B-C50C-407E-A947-70E740481C1C}">
                <a14:useLocalDpi xmlns:a14="http://schemas.microsoft.com/office/drawing/2010/main"/>
              </a:ext>
            </a:extLst>
          </a:blip>
          <a:stretch>
            <a:fillRect/>
          </a:stretch>
        </p:blipFill>
        <p:spPr>
          <a:xfrm>
            <a:off x="10464548" y="4285322"/>
            <a:ext cx="1160910" cy="1160910"/>
          </a:xfrm>
          <a:prstGeom prst="rect">
            <a:avLst/>
          </a:prstGeom>
        </p:spPr>
      </p:pic>
      <p:sp>
        <p:nvSpPr>
          <p:cNvPr id="8" name="Rectángulo 1">
            <a:extLst>
              <a:ext uri="{FF2B5EF4-FFF2-40B4-BE49-F238E27FC236}">
                <a16:creationId xmlns:a16="http://schemas.microsoft.com/office/drawing/2014/main" id="{591CC6FB-0249-1DF8-8A73-6EBBF9E52F65}"/>
              </a:ext>
            </a:extLst>
          </p:cNvPr>
          <p:cNvSpPr/>
          <p:nvPr/>
        </p:nvSpPr>
        <p:spPr>
          <a:xfrm>
            <a:off x="11495" y="786914"/>
            <a:ext cx="12203495" cy="1015663"/>
          </a:xfrm>
          <a:prstGeom prst="rect">
            <a:avLst/>
          </a:prstGeom>
        </p:spPr>
        <p:txBody>
          <a:bodyPr wrap="square">
            <a:spAutoFit/>
          </a:bodyPr>
          <a:lstStyle/>
          <a:p>
            <a:pPr algn="ctr"/>
            <a:r>
              <a:rPr lang="en-US" sz="6000" b="1" dirty="0">
                <a:solidFill>
                  <a:prstClr val="white"/>
                </a:solidFill>
                <a:latin typeface="BANKGOTHICBT-MEDIUM" pitchFamily="2" charset="77"/>
                <a:ea typeface="Open Sans ExtraBold" panose="020B0606030504020204" pitchFamily="34" charset="0"/>
                <a:cs typeface="Open Sans ExtraBold" panose="020B0606030504020204" pitchFamily="34" charset="0"/>
              </a:rPr>
              <a:t>SoftwareUCM</a:t>
            </a:r>
          </a:p>
        </p:txBody>
      </p:sp>
      <p:pic>
        <p:nvPicPr>
          <p:cNvPr id="25" name="Picture 24">
            <a:extLst>
              <a:ext uri="{FF2B5EF4-FFF2-40B4-BE49-F238E27FC236}">
                <a16:creationId xmlns:a16="http://schemas.microsoft.com/office/drawing/2014/main" id="{BA5E7FAB-9A91-FC32-D576-3C42E548F4AB}"/>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39251" y="0"/>
            <a:ext cx="12242745" cy="3371736"/>
          </a:xfrm>
          <a:prstGeom prst="rect">
            <a:avLst/>
          </a:prstGeom>
        </p:spPr>
      </p:pic>
      <p:sp>
        <p:nvSpPr>
          <p:cNvPr id="21" name="Rectangle 20">
            <a:extLst>
              <a:ext uri="{FF2B5EF4-FFF2-40B4-BE49-F238E27FC236}">
                <a16:creationId xmlns:a16="http://schemas.microsoft.com/office/drawing/2014/main" id="{D00D5490-7A03-5F16-264F-AB8AD2BB77F1}"/>
              </a:ext>
            </a:extLst>
          </p:cNvPr>
          <p:cNvSpPr/>
          <p:nvPr/>
        </p:nvSpPr>
        <p:spPr>
          <a:xfrm>
            <a:off x="-27756" y="0"/>
            <a:ext cx="12219756" cy="3371736"/>
          </a:xfrm>
          <a:prstGeom prst="rect">
            <a:avLst/>
          </a:prstGeom>
          <a:solidFill>
            <a:srgbClr val="295288">
              <a:alpha val="6687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2" name="CuadroTexto 3">
            <a:extLst>
              <a:ext uri="{FF2B5EF4-FFF2-40B4-BE49-F238E27FC236}">
                <a16:creationId xmlns:a16="http://schemas.microsoft.com/office/drawing/2014/main" id="{EA92292F-1C38-929D-EB6C-2D0E2E2D5592}"/>
              </a:ext>
            </a:extLst>
          </p:cNvPr>
          <p:cNvSpPr txBox="1"/>
          <p:nvPr/>
        </p:nvSpPr>
        <p:spPr>
          <a:xfrm>
            <a:off x="-39252" y="131326"/>
            <a:ext cx="12191999" cy="1942135"/>
          </a:xfrm>
          <a:prstGeom prst="rect">
            <a:avLst/>
          </a:prstGeom>
          <a:noFill/>
        </p:spPr>
        <p:txBody>
          <a:bodyPr wrap="square" rtlCol="0">
            <a:spAutoFit/>
          </a:bodyPr>
          <a:lstStyle/>
          <a:p>
            <a:pPr algn="ctr"/>
            <a:r>
              <a:rPr lang="en-US" sz="4800" b="1" dirty="0">
                <a:solidFill>
                  <a:prstClr val="white"/>
                </a:solidFill>
                <a:latin typeface="Open Sans" panose="020B0606030504020204" pitchFamily="34" charset="0"/>
                <a:ea typeface="Open Sans" panose="020B0606030504020204" pitchFamily="34" charset="0"/>
                <a:cs typeface="Open Sans" panose="020B0606030504020204" pitchFamily="34" charset="0"/>
              </a:rPr>
              <a:t>WAVE APP</a:t>
            </a:r>
          </a:p>
          <a:p>
            <a:pPr algn="ctr"/>
            <a:r>
              <a:rPr lang="en-US" sz="2000" dirty="0">
                <a:solidFill>
                  <a:prstClr val="white"/>
                </a:solidFill>
                <a:latin typeface="Open Sans Light" panose="020B0306030504020204" pitchFamily="34" charset="0"/>
                <a:ea typeface="Open Sans Light" panose="020B0306030504020204" pitchFamily="34" charset="0"/>
                <a:cs typeface="Open Sans Light" panose="020B0306030504020204" pitchFamily="34" charset="0"/>
              </a:rPr>
              <a:t>Communicate from Anywhere on Any Device</a:t>
            </a:r>
          </a:p>
          <a:p>
            <a:pPr algn="ctr">
              <a:lnSpc>
                <a:spcPts val="6700"/>
              </a:lnSpc>
            </a:pPr>
            <a:endParaRPr lang="en-US" sz="4800" b="1" dirty="0">
              <a:solidFill>
                <a:prstClr val="white"/>
              </a:solidFill>
              <a:latin typeface="Open Sans" pitchFamily="2" charset="0"/>
              <a:ea typeface="Open Sans" pitchFamily="2" charset="0"/>
              <a:cs typeface="Open Sans" pitchFamily="2" charset="0"/>
            </a:endParaRPr>
          </a:p>
        </p:txBody>
      </p:sp>
      <p:pic>
        <p:nvPicPr>
          <p:cNvPr id="13" name="Picture 12" descr="A picture containing text, electronics, computer, screenshot&#10;&#10;Description automatically generated">
            <a:extLst>
              <a:ext uri="{FF2B5EF4-FFF2-40B4-BE49-F238E27FC236}">
                <a16:creationId xmlns:a16="http://schemas.microsoft.com/office/drawing/2014/main" id="{942F372C-B3DD-E9ED-842C-164CC64F2FF7}"/>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170552" y="1478428"/>
            <a:ext cx="4913048" cy="2445031"/>
          </a:xfrm>
          <a:prstGeom prst="rect">
            <a:avLst/>
          </a:prstGeom>
        </p:spPr>
      </p:pic>
      <p:sp>
        <p:nvSpPr>
          <p:cNvPr id="14" name="Triangle 13">
            <a:extLst>
              <a:ext uri="{FF2B5EF4-FFF2-40B4-BE49-F238E27FC236}">
                <a16:creationId xmlns:a16="http://schemas.microsoft.com/office/drawing/2014/main" id="{97EC10D2-708B-9470-D83B-DBC2EF3EE446}"/>
              </a:ext>
            </a:extLst>
          </p:cNvPr>
          <p:cNvSpPr/>
          <p:nvPr/>
        </p:nvSpPr>
        <p:spPr>
          <a:xfrm rot="10800000">
            <a:off x="-20924" y="-19756"/>
            <a:ext cx="2180492" cy="1638913"/>
          </a:xfrm>
          <a:prstGeom prst="triangle">
            <a:avLst>
              <a:gd name="adj" fmla="val 100000"/>
            </a:avLst>
          </a:prstGeom>
          <a:solidFill>
            <a:srgbClr val="2952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8" name="Imagen 11">
            <a:extLst>
              <a:ext uri="{FF2B5EF4-FFF2-40B4-BE49-F238E27FC236}">
                <a16:creationId xmlns:a16="http://schemas.microsoft.com/office/drawing/2014/main" id="{72730B6E-B5B0-543A-D959-AFA152CD55A6}"/>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49654" y="166654"/>
            <a:ext cx="774518" cy="664380"/>
          </a:xfrm>
          <a:prstGeom prst="rect">
            <a:avLst/>
          </a:prstGeom>
        </p:spPr>
      </p:pic>
      <p:pic>
        <p:nvPicPr>
          <p:cNvPr id="19" name="Picture 18">
            <a:extLst>
              <a:ext uri="{FF2B5EF4-FFF2-40B4-BE49-F238E27FC236}">
                <a16:creationId xmlns:a16="http://schemas.microsoft.com/office/drawing/2014/main" id="{9781EF6B-79FE-6079-A274-ECC978D2C041}"/>
              </a:ext>
            </a:extLst>
          </p:cNvPr>
          <p:cNvPicPr>
            <a:picLocks noChangeAspect="1"/>
          </p:cNvPicPr>
          <p:nvPr/>
        </p:nvPicPr>
        <p:blipFill>
          <a:blip r:embed="rId9" cstate="print">
            <a:biLevel thresh="25000"/>
            <a:extLst>
              <a:ext uri="{28A0092B-C50C-407E-A947-70E740481C1C}">
                <a14:useLocalDpi xmlns:a14="http://schemas.microsoft.com/office/drawing/2010/main"/>
              </a:ext>
            </a:extLst>
          </a:blip>
          <a:stretch>
            <a:fillRect/>
          </a:stretch>
        </p:blipFill>
        <p:spPr>
          <a:xfrm>
            <a:off x="7771407" y="4027324"/>
            <a:ext cx="1482638" cy="1482638"/>
          </a:xfrm>
          <a:prstGeom prst="rect">
            <a:avLst/>
          </a:prstGeom>
        </p:spPr>
      </p:pic>
      <p:pic>
        <p:nvPicPr>
          <p:cNvPr id="20" name="Picture 19">
            <a:extLst>
              <a:ext uri="{FF2B5EF4-FFF2-40B4-BE49-F238E27FC236}">
                <a16:creationId xmlns:a16="http://schemas.microsoft.com/office/drawing/2014/main" id="{49773798-023A-1AD2-4DBB-200C67DE56BB}"/>
              </a:ext>
            </a:extLst>
          </p:cNvPr>
          <p:cNvPicPr>
            <a:picLocks noChangeAspect="1"/>
          </p:cNvPicPr>
          <p:nvPr/>
        </p:nvPicPr>
        <p:blipFill>
          <a:blip r:embed="rId10" cstate="print">
            <a:biLevel thresh="25000"/>
            <a:extLst>
              <a:ext uri="{28A0092B-C50C-407E-A947-70E740481C1C}">
                <a14:useLocalDpi xmlns:a14="http://schemas.microsoft.com/office/drawing/2010/main"/>
              </a:ext>
            </a:extLst>
          </a:blip>
          <a:stretch>
            <a:fillRect/>
          </a:stretch>
        </p:blipFill>
        <p:spPr>
          <a:xfrm>
            <a:off x="5474563" y="4285322"/>
            <a:ext cx="1163506" cy="1058891"/>
          </a:xfrm>
          <a:prstGeom prst="rect">
            <a:avLst/>
          </a:prstGeom>
        </p:spPr>
      </p:pic>
    </p:spTree>
    <p:extLst>
      <p:ext uri="{BB962C8B-B14F-4D97-AF65-F5344CB8AC3E}">
        <p14:creationId xmlns:p14="http://schemas.microsoft.com/office/powerpoint/2010/main" val="1788603220"/>
      </p:ext>
    </p:extLst>
  </p:cSld>
  <p:clrMapOvr>
    <a:masterClrMapping/>
  </p:clrMapOvr>
  <p:transition spd="slow">
    <p:cove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EBF8C-B52D-0A87-E63E-3816D2EB1EC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2918C00-33E3-51B4-CC8C-BD2808C4213F}"/>
              </a:ext>
            </a:extLst>
          </p:cNvPr>
          <p:cNvSpPr/>
          <p:nvPr/>
        </p:nvSpPr>
        <p:spPr>
          <a:xfrm>
            <a:off x="-27756" y="3371737"/>
            <a:ext cx="12242746" cy="3510207"/>
          </a:xfrm>
          <a:prstGeom prst="rect">
            <a:avLst/>
          </a:prstGeom>
          <a:solidFill>
            <a:srgbClr val="29528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4" name="Picture 3">
            <a:extLst>
              <a:ext uri="{FF2B5EF4-FFF2-40B4-BE49-F238E27FC236}">
                <a16:creationId xmlns:a16="http://schemas.microsoft.com/office/drawing/2014/main" id="{7AD88C17-AC99-F5B5-7B55-201EF06CD020}"/>
              </a:ext>
            </a:extLst>
          </p:cNvPr>
          <p:cNvPicPr>
            <a:picLocks noChangeAspect="1"/>
          </p:cNvPicPr>
          <p:nvPr/>
        </p:nvPicPr>
        <p:blipFill>
          <a:blip r:embed="rId3"/>
          <a:stretch>
            <a:fillRect/>
          </a:stretch>
        </p:blipFill>
        <p:spPr>
          <a:xfrm>
            <a:off x="2672132" y="4285322"/>
            <a:ext cx="1920580" cy="1177956"/>
          </a:xfrm>
          <a:prstGeom prst="rect">
            <a:avLst/>
          </a:prstGeom>
        </p:spPr>
      </p:pic>
      <p:pic>
        <p:nvPicPr>
          <p:cNvPr id="7" name="Picture 6">
            <a:extLst>
              <a:ext uri="{FF2B5EF4-FFF2-40B4-BE49-F238E27FC236}">
                <a16:creationId xmlns:a16="http://schemas.microsoft.com/office/drawing/2014/main" id="{7F981D2A-705C-EAD0-7035-650FB3E1E76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627076" y="4344685"/>
            <a:ext cx="844274" cy="948428"/>
          </a:xfrm>
          <a:prstGeom prst="rect">
            <a:avLst/>
          </a:prstGeom>
        </p:spPr>
      </p:pic>
      <p:sp>
        <p:nvSpPr>
          <p:cNvPr id="10" name="TextBox 9">
            <a:extLst>
              <a:ext uri="{FF2B5EF4-FFF2-40B4-BE49-F238E27FC236}">
                <a16:creationId xmlns:a16="http://schemas.microsoft.com/office/drawing/2014/main" id="{2331506C-9C6B-41AA-CD75-4C982C406198}"/>
              </a:ext>
            </a:extLst>
          </p:cNvPr>
          <p:cNvSpPr txBox="1"/>
          <p:nvPr/>
        </p:nvSpPr>
        <p:spPr>
          <a:xfrm>
            <a:off x="134827" y="5558506"/>
            <a:ext cx="2243895" cy="2554545"/>
          </a:xfrm>
          <a:prstGeom prst="rect">
            <a:avLst/>
          </a:prstGeom>
          <a:noFill/>
        </p:spPr>
        <p:txBody>
          <a:bodyPr wrap="square" rtlCol="0">
            <a:spAutoFit/>
          </a:bodyPr>
          <a:lstStyle/>
          <a:p>
            <a:pPr algn="ctr"/>
            <a:r>
              <a:rPr lang="en-US" sz="1600" b="1" dirty="0">
                <a:solidFill>
                  <a:srgbClr val="46A7C9"/>
                </a:solidFill>
                <a:latin typeface="Open Sans" pitchFamily="2" charset="0"/>
                <a:ea typeface="Open Sans" pitchFamily="2" charset="0"/>
                <a:cs typeface="Open Sans" pitchFamily="2" charset="0"/>
              </a:rPr>
              <a:t>Cloud-based NAT firewall traversal service for </a:t>
            </a:r>
            <a:r>
              <a:rPr lang="en-US" sz="1600" b="1" dirty="0" err="1">
                <a:solidFill>
                  <a:srgbClr val="46A7C9"/>
                </a:solidFill>
                <a:latin typeface="Open Sans" pitchFamily="2" charset="0"/>
                <a:ea typeface="Open Sans" pitchFamily="2" charset="0"/>
                <a:cs typeface="Open Sans" pitchFamily="2" charset="0"/>
              </a:rPr>
              <a:t>Grandstream</a:t>
            </a:r>
            <a:r>
              <a:rPr lang="en-US" sz="1600" b="1" dirty="0">
                <a:solidFill>
                  <a:srgbClr val="46A7C9"/>
                </a:solidFill>
                <a:latin typeface="Open Sans" pitchFamily="2" charset="0"/>
                <a:ea typeface="Open Sans" pitchFamily="2" charset="0"/>
                <a:cs typeface="Open Sans" pitchFamily="2" charset="0"/>
              </a:rPr>
              <a:t> PBX solutions</a:t>
            </a: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p:txBody>
      </p:sp>
      <p:sp>
        <p:nvSpPr>
          <p:cNvPr id="11" name="TextBox 10">
            <a:extLst>
              <a:ext uri="{FF2B5EF4-FFF2-40B4-BE49-F238E27FC236}">
                <a16:creationId xmlns:a16="http://schemas.microsoft.com/office/drawing/2014/main" id="{ACAFD01B-9F11-E6F3-F4FE-CE9FAB84F872}"/>
              </a:ext>
            </a:extLst>
          </p:cNvPr>
          <p:cNvSpPr txBox="1"/>
          <p:nvPr/>
        </p:nvSpPr>
        <p:spPr>
          <a:xfrm>
            <a:off x="2501259" y="5558505"/>
            <a:ext cx="2243895" cy="2308324"/>
          </a:xfrm>
          <a:prstGeom prst="rect">
            <a:avLst/>
          </a:prstGeom>
          <a:noFill/>
        </p:spPr>
        <p:txBody>
          <a:bodyPr wrap="square" rtlCol="0">
            <a:spAutoFit/>
          </a:bodyPr>
          <a:lstStyle/>
          <a:p>
            <a:pPr algn="ctr"/>
            <a:r>
              <a:rPr lang="en-US" sz="1600" b="1" dirty="0">
                <a:solidFill>
                  <a:srgbClr val="46A7C9"/>
                </a:solidFill>
                <a:latin typeface="Open Sans" pitchFamily="2" charset="0"/>
                <a:ea typeface="Open Sans" pitchFamily="2" charset="0"/>
                <a:cs typeface="Open Sans" pitchFamily="2" charset="0"/>
              </a:rPr>
              <a:t>Provides secure connections by remote users and SIP endpoints</a:t>
            </a: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p:txBody>
      </p:sp>
      <p:sp>
        <p:nvSpPr>
          <p:cNvPr id="15" name="TextBox 14">
            <a:extLst>
              <a:ext uri="{FF2B5EF4-FFF2-40B4-BE49-F238E27FC236}">
                <a16:creationId xmlns:a16="http://schemas.microsoft.com/office/drawing/2014/main" id="{6497B60B-4C45-7FDB-6990-05B339ED7180}"/>
              </a:ext>
            </a:extLst>
          </p:cNvPr>
          <p:cNvSpPr txBox="1"/>
          <p:nvPr/>
        </p:nvSpPr>
        <p:spPr>
          <a:xfrm>
            <a:off x="4882069" y="5572512"/>
            <a:ext cx="2462346" cy="2308324"/>
          </a:xfrm>
          <a:prstGeom prst="rect">
            <a:avLst/>
          </a:prstGeom>
          <a:noFill/>
        </p:spPr>
        <p:txBody>
          <a:bodyPr wrap="square" rtlCol="0">
            <a:spAutoFit/>
          </a:bodyPr>
          <a:lstStyle/>
          <a:p>
            <a:pPr algn="ctr"/>
            <a:r>
              <a:rPr lang="en-US" sz="1600" b="1" dirty="0">
                <a:solidFill>
                  <a:srgbClr val="46A7C9"/>
                </a:solidFill>
                <a:latin typeface="Open Sans" pitchFamily="2" charset="0"/>
                <a:ea typeface="Open Sans" pitchFamily="2" charset="0"/>
                <a:cs typeface="Open Sans" pitchFamily="2" charset="0"/>
              </a:rPr>
              <a:t>Advanced monitoring, diagnosis, reports, and real-time alerts; runs on AWS</a:t>
            </a: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p:txBody>
      </p:sp>
      <p:sp>
        <p:nvSpPr>
          <p:cNvPr id="16" name="TextBox 15">
            <a:extLst>
              <a:ext uri="{FF2B5EF4-FFF2-40B4-BE49-F238E27FC236}">
                <a16:creationId xmlns:a16="http://schemas.microsoft.com/office/drawing/2014/main" id="{D28C43F7-9A3C-743C-67CC-6986A8427856}"/>
              </a:ext>
            </a:extLst>
          </p:cNvPr>
          <p:cNvSpPr txBox="1"/>
          <p:nvPr/>
        </p:nvSpPr>
        <p:spPr>
          <a:xfrm>
            <a:off x="7449825" y="5577601"/>
            <a:ext cx="2326512" cy="2308324"/>
          </a:xfrm>
          <a:prstGeom prst="rect">
            <a:avLst/>
          </a:prstGeom>
          <a:noFill/>
        </p:spPr>
        <p:txBody>
          <a:bodyPr wrap="square" rtlCol="0">
            <a:spAutoFit/>
          </a:bodyPr>
          <a:lstStyle/>
          <a:p>
            <a:pPr algn="ctr"/>
            <a:r>
              <a:rPr lang="en-US" sz="1600" b="1" dirty="0">
                <a:solidFill>
                  <a:srgbClr val="46A7C9"/>
                </a:solidFill>
                <a:latin typeface="Open Sans" pitchFamily="2" charset="0"/>
                <a:ea typeface="Open Sans" pitchFamily="2" charset="0"/>
                <a:cs typeface="Open Sans" pitchFamily="2" charset="0"/>
              </a:rPr>
              <a:t>Zero-touch deployment, remote management through GDMS </a:t>
            </a: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a:p>
            <a:pPr algn="ctr"/>
            <a:endParaRPr lang="en-US" sz="1600" dirty="0">
              <a:solidFill>
                <a:prstClr val="white"/>
              </a:solidFill>
              <a:latin typeface="Open Sans Light" pitchFamily="2" charset="0"/>
              <a:ea typeface="Open Sans Light" pitchFamily="2" charset="0"/>
              <a:cs typeface="Open Sans Light" pitchFamily="2" charset="0"/>
            </a:endParaRPr>
          </a:p>
        </p:txBody>
      </p:sp>
      <p:sp>
        <p:nvSpPr>
          <p:cNvPr id="17" name="TextBox 16">
            <a:extLst>
              <a:ext uri="{FF2B5EF4-FFF2-40B4-BE49-F238E27FC236}">
                <a16:creationId xmlns:a16="http://schemas.microsoft.com/office/drawing/2014/main" id="{5F80D33B-3772-83EF-5B21-1493DD84DE21}"/>
              </a:ext>
            </a:extLst>
          </p:cNvPr>
          <p:cNvSpPr txBox="1"/>
          <p:nvPr/>
        </p:nvSpPr>
        <p:spPr>
          <a:xfrm>
            <a:off x="9881747" y="5558506"/>
            <a:ext cx="2326512" cy="830997"/>
          </a:xfrm>
          <a:prstGeom prst="rect">
            <a:avLst/>
          </a:prstGeom>
          <a:noFill/>
        </p:spPr>
        <p:txBody>
          <a:bodyPr wrap="square" rtlCol="0">
            <a:spAutoFit/>
          </a:bodyPr>
          <a:lstStyle/>
          <a:p>
            <a:pPr algn="ctr"/>
            <a:r>
              <a:rPr lang="en-US" sz="1600" b="1" dirty="0">
                <a:solidFill>
                  <a:srgbClr val="46A7C9"/>
                </a:solidFill>
                <a:latin typeface="Open Sans" pitchFamily="2" charset="0"/>
                <a:ea typeface="Open Sans" pitchFamily="2" charset="0"/>
                <a:cs typeface="Open Sans" pitchFamily="2" charset="0"/>
              </a:rPr>
              <a:t>Add-on annual service with multiple plans available</a:t>
            </a:r>
            <a:endParaRPr lang="en-US" sz="1600" dirty="0">
              <a:solidFill>
                <a:prstClr val="white"/>
              </a:solidFill>
              <a:latin typeface="Open Sans Light" pitchFamily="2" charset="0"/>
              <a:ea typeface="Open Sans Light" pitchFamily="2" charset="0"/>
              <a:cs typeface="Open Sans Light" pitchFamily="2" charset="0"/>
            </a:endParaRPr>
          </a:p>
        </p:txBody>
      </p:sp>
      <p:pic>
        <p:nvPicPr>
          <p:cNvPr id="2" name="Picture 1">
            <a:extLst>
              <a:ext uri="{FF2B5EF4-FFF2-40B4-BE49-F238E27FC236}">
                <a16:creationId xmlns:a16="http://schemas.microsoft.com/office/drawing/2014/main" id="{C394AF78-55C5-93EB-1C6D-C4F47322ADA4}"/>
              </a:ext>
            </a:extLst>
          </p:cNvPr>
          <p:cNvPicPr>
            <a:picLocks noChangeAspect="1"/>
          </p:cNvPicPr>
          <p:nvPr/>
        </p:nvPicPr>
        <p:blipFill>
          <a:blip r:embed="rId5" cstate="print">
            <a:biLevel thresh="25000"/>
            <a:extLst>
              <a:ext uri="{28A0092B-C50C-407E-A947-70E740481C1C}">
                <a14:useLocalDpi xmlns:a14="http://schemas.microsoft.com/office/drawing/2010/main"/>
              </a:ext>
            </a:extLst>
          </a:blip>
          <a:stretch>
            <a:fillRect/>
          </a:stretch>
        </p:blipFill>
        <p:spPr>
          <a:xfrm>
            <a:off x="10453477" y="4327825"/>
            <a:ext cx="1160910" cy="1160910"/>
          </a:xfrm>
          <a:prstGeom prst="rect">
            <a:avLst/>
          </a:prstGeom>
        </p:spPr>
      </p:pic>
      <p:sp>
        <p:nvSpPr>
          <p:cNvPr id="8" name="Rectángulo 1">
            <a:extLst>
              <a:ext uri="{FF2B5EF4-FFF2-40B4-BE49-F238E27FC236}">
                <a16:creationId xmlns:a16="http://schemas.microsoft.com/office/drawing/2014/main" id="{3AE02A03-7E20-F302-996A-1ACABA64EE8C}"/>
              </a:ext>
            </a:extLst>
          </p:cNvPr>
          <p:cNvSpPr/>
          <p:nvPr/>
        </p:nvSpPr>
        <p:spPr>
          <a:xfrm>
            <a:off x="11495" y="786914"/>
            <a:ext cx="12203495" cy="1015663"/>
          </a:xfrm>
          <a:prstGeom prst="rect">
            <a:avLst/>
          </a:prstGeom>
        </p:spPr>
        <p:txBody>
          <a:bodyPr wrap="square">
            <a:spAutoFit/>
          </a:bodyPr>
          <a:lstStyle/>
          <a:p>
            <a:pPr algn="ctr"/>
            <a:r>
              <a:rPr lang="en-US" sz="6000" b="1" dirty="0">
                <a:solidFill>
                  <a:prstClr val="white"/>
                </a:solidFill>
                <a:latin typeface="BANKGOTHICBT-MEDIUM" pitchFamily="2" charset="77"/>
                <a:ea typeface="Open Sans ExtraBold" panose="020B0606030504020204" pitchFamily="34" charset="0"/>
                <a:cs typeface="Open Sans ExtraBold" panose="020B0606030504020204" pitchFamily="34" charset="0"/>
              </a:rPr>
              <a:t>SoftwareUCM</a:t>
            </a:r>
          </a:p>
        </p:txBody>
      </p:sp>
      <p:pic>
        <p:nvPicPr>
          <p:cNvPr id="25" name="Picture 24">
            <a:extLst>
              <a:ext uri="{FF2B5EF4-FFF2-40B4-BE49-F238E27FC236}">
                <a16:creationId xmlns:a16="http://schemas.microsoft.com/office/drawing/2014/main" id="{28B3433D-6623-3BA2-526A-939B770AB4EF}"/>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39251" y="0"/>
            <a:ext cx="12242745" cy="3371736"/>
          </a:xfrm>
          <a:prstGeom prst="rect">
            <a:avLst/>
          </a:prstGeom>
        </p:spPr>
      </p:pic>
      <p:sp>
        <p:nvSpPr>
          <p:cNvPr id="21" name="Rectangle 20">
            <a:extLst>
              <a:ext uri="{FF2B5EF4-FFF2-40B4-BE49-F238E27FC236}">
                <a16:creationId xmlns:a16="http://schemas.microsoft.com/office/drawing/2014/main" id="{2BC2826D-3CF3-4931-66EA-3C1DDC362BCC}"/>
              </a:ext>
            </a:extLst>
          </p:cNvPr>
          <p:cNvSpPr/>
          <p:nvPr/>
        </p:nvSpPr>
        <p:spPr>
          <a:xfrm>
            <a:off x="-27756" y="0"/>
            <a:ext cx="12219756" cy="3371736"/>
          </a:xfrm>
          <a:prstGeom prst="rect">
            <a:avLst/>
          </a:prstGeom>
          <a:solidFill>
            <a:srgbClr val="295288">
              <a:alpha val="66877"/>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6" name="Picture 2" descr="UCM RemoteConnect Shield Final-01">
            <a:extLst>
              <a:ext uri="{FF2B5EF4-FFF2-40B4-BE49-F238E27FC236}">
                <a16:creationId xmlns:a16="http://schemas.microsoft.com/office/drawing/2014/main" id="{2768286B-D479-4A69-64FA-876676BFCEBF}"/>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209725" y="894645"/>
            <a:ext cx="3678975" cy="3678975"/>
          </a:xfrm>
          <a:prstGeom prst="rect">
            <a:avLst/>
          </a:prstGeom>
          <a:noFill/>
          <a:extLst>
            <a:ext uri="{909E8E84-426E-40DD-AFC4-6F175D3DCCD1}">
              <a14:hiddenFill xmlns:a14="http://schemas.microsoft.com/office/drawing/2010/main">
                <a:solidFill>
                  <a:srgbClr val="FFFFFF"/>
                </a:solidFill>
              </a14:hiddenFill>
            </a:ext>
          </a:extLst>
        </p:spPr>
      </p:pic>
      <p:sp>
        <p:nvSpPr>
          <p:cNvPr id="12" name="CuadroTexto 3">
            <a:extLst>
              <a:ext uri="{FF2B5EF4-FFF2-40B4-BE49-F238E27FC236}">
                <a16:creationId xmlns:a16="http://schemas.microsoft.com/office/drawing/2014/main" id="{CB4AD01F-2D5E-F8A5-47D3-7AAC78EB9493}"/>
              </a:ext>
            </a:extLst>
          </p:cNvPr>
          <p:cNvSpPr txBox="1"/>
          <p:nvPr/>
        </p:nvSpPr>
        <p:spPr>
          <a:xfrm>
            <a:off x="-39252" y="131326"/>
            <a:ext cx="12191999" cy="1942135"/>
          </a:xfrm>
          <a:prstGeom prst="rect">
            <a:avLst/>
          </a:prstGeom>
          <a:noFill/>
        </p:spPr>
        <p:txBody>
          <a:bodyPr wrap="square" rtlCol="0">
            <a:spAutoFit/>
          </a:bodyPr>
          <a:lstStyle/>
          <a:p>
            <a:pPr algn="ctr"/>
            <a:r>
              <a:rPr lang="en-US" sz="4800" b="1" dirty="0">
                <a:solidFill>
                  <a:prstClr val="white"/>
                </a:solidFill>
                <a:latin typeface="Open Sans" panose="020B0606030504020204" pitchFamily="34" charset="0"/>
                <a:ea typeface="Open Sans" panose="020B0606030504020204" pitchFamily="34" charset="0"/>
                <a:cs typeface="Open Sans" panose="020B0606030504020204" pitchFamily="34" charset="0"/>
              </a:rPr>
              <a:t>UCM </a:t>
            </a:r>
            <a:r>
              <a:rPr lang="en-US" sz="4800" b="1" dirty="0" err="1">
                <a:solidFill>
                  <a:prstClr val="white"/>
                </a:solidFill>
                <a:latin typeface="Open Sans" panose="020B0606030504020204" pitchFamily="34" charset="0"/>
                <a:ea typeface="Open Sans" panose="020B0606030504020204" pitchFamily="34" charset="0"/>
                <a:cs typeface="Open Sans" panose="020B0606030504020204" pitchFamily="34" charset="0"/>
              </a:rPr>
              <a:t>RemoteConnect</a:t>
            </a:r>
            <a:endParaRPr lang="en-US" sz="4800" b="1" dirty="0">
              <a:solidFill>
                <a:prstClr val="white"/>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2000" dirty="0">
                <a:solidFill>
                  <a:prstClr val="white"/>
                </a:solidFill>
                <a:latin typeface="Open Sans Light" panose="020B0306030504020204" pitchFamily="34" charset="0"/>
                <a:ea typeface="Open Sans Light" panose="020B0306030504020204" pitchFamily="34" charset="0"/>
                <a:cs typeface="Open Sans Light" panose="020B0306030504020204" pitchFamily="34" charset="0"/>
              </a:rPr>
              <a:t>Ensure Secure Connections by Remote Users</a:t>
            </a:r>
          </a:p>
          <a:p>
            <a:pPr algn="ctr">
              <a:lnSpc>
                <a:spcPts val="6700"/>
              </a:lnSpc>
            </a:pPr>
            <a:endParaRPr lang="en-US" sz="4800" b="1" dirty="0">
              <a:solidFill>
                <a:prstClr val="white"/>
              </a:solidFill>
              <a:latin typeface="Open Sans" pitchFamily="2" charset="0"/>
              <a:ea typeface="Open Sans" pitchFamily="2" charset="0"/>
              <a:cs typeface="Open Sans" pitchFamily="2" charset="0"/>
            </a:endParaRPr>
          </a:p>
        </p:txBody>
      </p:sp>
      <p:sp>
        <p:nvSpPr>
          <p:cNvPr id="13" name="Triangle 12">
            <a:extLst>
              <a:ext uri="{FF2B5EF4-FFF2-40B4-BE49-F238E27FC236}">
                <a16:creationId xmlns:a16="http://schemas.microsoft.com/office/drawing/2014/main" id="{41942AC9-7EED-B2F8-AA9C-910A5F0DF6D1}"/>
              </a:ext>
            </a:extLst>
          </p:cNvPr>
          <p:cNvSpPr/>
          <p:nvPr/>
        </p:nvSpPr>
        <p:spPr>
          <a:xfrm rot="10800000">
            <a:off x="-20924" y="-19756"/>
            <a:ext cx="2180492" cy="1638913"/>
          </a:xfrm>
          <a:prstGeom prst="triangle">
            <a:avLst>
              <a:gd name="adj" fmla="val 100000"/>
            </a:avLst>
          </a:prstGeom>
          <a:solidFill>
            <a:srgbClr val="2952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14" name="Imagen 11">
            <a:extLst>
              <a:ext uri="{FF2B5EF4-FFF2-40B4-BE49-F238E27FC236}">
                <a16:creationId xmlns:a16="http://schemas.microsoft.com/office/drawing/2014/main" id="{5BD1C958-31DD-ED55-CED0-3354925710C2}"/>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49654" y="166654"/>
            <a:ext cx="774518" cy="664380"/>
          </a:xfrm>
          <a:prstGeom prst="rect">
            <a:avLst/>
          </a:prstGeom>
        </p:spPr>
      </p:pic>
      <p:pic>
        <p:nvPicPr>
          <p:cNvPr id="18" name="Picture 17">
            <a:extLst>
              <a:ext uri="{FF2B5EF4-FFF2-40B4-BE49-F238E27FC236}">
                <a16:creationId xmlns:a16="http://schemas.microsoft.com/office/drawing/2014/main" id="{EB55E5B8-F625-1979-2A71-2AE6319B3763}"/>
              </a:ext>
            </a:extLst>
          </p:cNvPr>
          <p:cNvPicPr>
            <a:picLocks noChangeAspect="1"/>
          </p:cNvPicPr>
          <p:nvPr/>
        </p:nvPicPr>
        <p:blipFill>
          <a:blip r:embed="rId9"/>
          <a:stretch>
            <a:fillRect/>
          </a:stretch>
        </p:blipFill>
        <p:spPr>
          <a:xfrm>
            <a:off x="577613" y="4158650"/>
            <a:ext cx="1239359" cy="1239359"/>
          </a:xfrm>
          <a:prstGeom prst="rect">
            <a:avLst/>
          </a:prstGeom>
        </p:spPr>
      </p:pic>
      <p:pic>
        <p:nvPicPr>
          <p:cNvPr id="19" name="Picture 18">
            <a:extLst>
              <a:ext uri="{FF2B5EF4-FFF2-40B4-BE49-F238E27FC236}">
                <a16:creationId xmlns:a16="http://schemas.microsoft.com/office/drawing/2014/main" id="{C9C1A6B9-C143-75AD-9F33-28BFEF75E999}"/>
              </a:ext>
            </a:extLst>
          </p:cNvPr>
          <p:cNvPicPr>
            <a:picLocks noChangeAspect="1"/>
          </p:cNvPicPr>
          <p:nvPr/>
        </p:nvPicPr>
        <p:blipFill>
          <a:blip r:embed="rId10"/>
          <a:stretch>
            <a:fillRect/>
          </a:stretch>
        </p:blipFill>
        <p:spPr>
          <a:xfrm>
            <a:off x="7855100" y="4116319"/>
            <a:ext cx="1515962" cy="1515962"/>
          </a:xfrm>
          <a:prstGeom prst="rect">
            <a:avLst/>
          </a:prstGeom>
        </p:spPr>
      </p:pic>
    </p:spTree>
    <p:extLst>
      <p:ext uri="{BB962C8B-B14F-4D97-AF65-F5344CB8AC3E}">
        <p14:creationId xmlns:p14="http://schemas.microsoft.com/office/powerpoint/2010/main" val="887146223"/>
      </p:ext>
    </p:extLst>
  </p:cSld>
  <p:clrMapOvr>
    <a:masterClrMapping/>
  </p:clrMapOvr>
  <p:transition spd="slow">
    <p:cove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405D5-0D1A-D8FB-AA0F-24B023502325}"/>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C51DD999-DFD5-95F8-E834-1790546F6CA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1"/>
            <a:ext cx="12191997" cy="6867645"/>
          </a:xfrm>
          <a:prstGeom prst="rect">
            <a:avLst/>
          </a:prstGeom>
        </p:spPr>
      </p:pic>
      <p:sp>
        <p:nvSpPr>
          <p:cNvPr id="4" name="Rectangle 3">
            <a:extLst>
              <a:ext uri="{FF2B5EF4-FFF2-40B4-BE49-F238E27FC236}">
                <a16:creationId xmlns:a16="http://schemas.microsoft.com/office/drawing/2014/main" id="{960B401F-9B21-7D59-21C3-061D8B43960B}"/>
              </a:ext>
            </a:extLst>
          </p:cNvPr>
          <p:cNvSpPr/>
          <p:nvPr/>
        </p:nvSpPr>
        <p:spPr>
          <a:xfrm>
            <a:off x="0" y="0"/>
            <a:ext cx="12191996" cy="6873446"/>
          </a:xfrm>
          <a:prstGeom prst="rect">
            <a:avLst/>
          </a:prstGeom>
          <a:solidFill>
            <a:srgbClr val="295288">
              <a:alpha val="6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C4759B6B-0734-0408-2F60-03B0A60363E2}"/>
              </a:ext>
            </a:extLst>
          </p:cNvPr>
          <p:cNvSpPr txBox="1"/>
          <p:nvPr/>
        </p:nvSpPr>
        <p:spPr>
          <a:xfrm>
            <a:off x="0" y="6277395"/>
            <a:ext cx="1219199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A software PBX solution from </a:t>
            </a:r>
            <a:r>
              <a:rPr kumimoji="0" lang="en-US" sz="1800" b="0" i="0" u="none" strike="noStrike" kern="1200" cap="none" spc="0" normalizeH="0" baseline="0" noProof="0" dirty="0" err="1">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Grandstream</a:t>
            </a:r>
            <a:endParaRPr kumimoji="0" lang="en-US" sz="16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5" name="Rectángulo 1">
            <a:extLst>
              <a:ext uri="{FF2B5EF4-FFF2-40B4-BE49-F238E27FC236}">
                <a16:creationId xmlns:a16="http://schemas.microsoft.com/office/drawing/2014/main" id="{C76D8454-AEAC-ACD9-5142-8340E5856685}"/>
              </a:ext>
            </a:extLst>
          </p:cNvPr>
          <p:cNvSpPr/>
          <p:nvPr/>
        </p:nvSpPr>
        <p:spPr>
          <a:xfrm>
            <a:off x="0" y="129883"/>
            <a:ext cx="12192000" cy="10156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prstClr val="white"/>
                </a:solidFill>
                <a:effectLst/>
                <a:uLnTx/>
                <a:uFillTx/>
                <a:latin typeface="BANKGOTHICBT-MEDIUM" pitchFamily="2" charset="77"/>
                <a:ea typeface="Open Sans ExtraBold" panose="020B0606030504020204" pitchFamily="34" charset="0"/>
                <a:cs typeface="Open Sans ExtraBold" panose="020B0606030504020204" pitchFamily="34" charset="0"/>
              </a:rPr>
              <a:t>SoftwareUCM</a:t>
            </a:r>
          </a:p>
        </p:txBody>
      </p:sp>
      <p:pic>
        <p:nvPicPr>
          <p:cNvPr id="6" name="Imagen 13">
            <a:extLst>
              <a:ext uri="{FF2B5EF4-FFF2-40B4-BE49-F238E27FC236}">
                <a16:creationId xmlns:a16="http://schemas.microsoft.com/office/drawing/2014/main" id="{E530AF1E-18C9-C7DF-CC01-51EBD0D960E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b="19932"/>
          <a:stretch/>
        </p:blipFill>
        <p:spPr>
          <a:xfrm>
            <a:off x="8818536" y="5020159"/>
            <a:ext cx="3373464" cy="1837841"/>
          </a:xfrm>
          <a:prstGeom prst="rect">
            <a:avLst/>
          </a:prstGeom>
        </p:spPr>
      </p:pic>
      <p:pic>
        <p:nvPicPr>
          <p:cNvPr id="7" name="Imagen 17">
            <a:extLst>
              <a:ext uri="{FF2B5EF4-FFF2-40B4-BE49-F238E27FC236}">
                <a16:creationId xmlns:a16="http://schemas.microsoft.com/office/drawing/2014/main" id="{9D1769ED-DC0D-134A-E287-08B370A9C3D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169292" y="5982346"/>
            <a:ext cx="774518" cy="664380"/>
          </a:xfrm>
          <a:prstGeom prst="rect">
            <a:avLst/>
          </a:prstGeom>
        </p:spPr>
      </p:pic>
      <p:pic>
        <p:nvPicPr>
          <p:cNvPr id="10" name="Picture 9">
            <a:extLst>
              <a:ext uri="{FF2B5EF4-FFF2-40B4-BE49-F238E27FC236}">
                <a16:creationId xmlns:a16="http://schemas.microsoft.com/office/drawing/2014/main" id="{526DBCC2-4E66-5279-00C2-915143EDFF1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070380" y="1633097"/>
            <a:ext cx="4051240" cy="3096974"/>
          </a:xfrm>
          <a:prstGeom prst="rect">
            <a:avLst/>
          </a:prstGeom>
          <a:effectLst>
            <a:softEdge rad="63500"/>
          </a:effectLst>
        </p:spPr>
      </p:pic>
      <p:pic>
        <p:nvPicPr>
          <p:cNvPr id="16" name="Picture 15">
            <a:extLst>
              <a:ext uri="{FF2B5EF4-FFF2-40B4-BE49-F238E27FC236}">
                <a16:creationId xmlns:a16="http://schemas.microsoft.com/office/drawing/2014/main" id="{9A121101-9FEC-0F66-37A1-35AA52CAFF2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326639" y="5058325"/>
            <a:ext cx="1428827" cy="996991"/>
          </a:xfrm>
          <a:prstGeom prst="rect">
            <a:avLst/>
          </a:prstGeom>
        </p:spPr>
      </p:pic>
      <p:pic>
        <p:nvPicPr>
          <p:cNvPr id="17" name="Picture 16">
            <a:extLst>
              <a:ext uri="{FF2B5EF4-FFF2-40B4-BE49-F238E27FC236}">
                <a16:creationId xmlns:a16="http://schemas.microsoft.com/office/drawing/2014/main" id="{5C4882F6-A219-65E8-D599-3454B82EE348}"/>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6662966" y="4922894"/>
            <a:ext cx="1933043" cy="1188880"/>
          </a:xfrm>
          <a:prstGeom prst="rect">
            <a:avLst/>
          </a:prstGeom>
        </p:spPr>
      </p:pic>
      <p:pic>
        <p:nvPicPr>
          <p:cNvPr id="18" name="Picture 2" descr="wave-cluster">
            <a:extLst>
              <a:ext uri="{FF2B5EF4-FFF2-40B4-BE49-F238E27FC236}">
                <a16:creationId xmlns:a16="http://schemas.microsoft.com/office/drawing/2014/main" id="{CDF56CE6-7F42-4B5E-30CD-9EBEEEC3C12E}"/>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4691880" y="4112762"/>
            <a:ext cx="2749394" cy="2749394"/>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2" descr="A close-up of a phone&#10;&#10;Description automatically generated">
            <a:extLst>
              <a:ext uri="{FF2B5EF4-FFF2-40B4-BE49-F238E27FC236}">
                <a16:creationId xmlns:a16="http://schemas.microsoft.com/office/drawing/2014/main" id="{C1176FA4-20FE-937C-47E4-C90E48AE8F02}"/>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8360538" y="5173572"/>
            <a:ext cx="475407" cy="924524"/>
          </a:xfrm>
          <a:prstGeom prst="rect">
            <a:avLst/>
          </a:prstGeom>
        </p:spPr>
      </p:pic>
      <p:pic>
        <p:nvPicPr>
          <p:cNvPr id="34" name="Picture 33" descr="A close-up of a cell phone&#10;&#10;Description automatically generated">
            <a:extLst>
              <a:ext uri="{FF2B5EF4-FFF2-40B4-BE49-F238E27FC236}">
                <a16:creationId xmlns:a16="http://schemas.microsoft.com/office/drawing/2014/main" id="{F3E3004F-66B6-B400-78CD-5C615AF7DB38}"/>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4623063" y="5135909"/>
            <a:ext cx="487333" cy="947717"/>
          </a:xfrm>
          <a:prstGeom prst="rect">
            <a:avLst/>
          </a:prstGeom>
        </p:spPr>
      </p:pic>
    </p:spTree>
    <p:extLst>
      <p:ext uri="{BB962C8B-B14F-4D97-AF65-F5344CB8AC3E}">
        <p14:creationId xmlns:p14="http://schemas.microsoft.com/office/powerpoint/2010/main" val="1873274851"/>
      </p:ext>
    </p:extLst>
  </p:cSld>
  <p:clrMapOvr>
    <a:masterClrMapping/>
  </p:clrMapOvr>
  <p:transition spd="slow">
    <p:cover/>
  </p:transition>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t="-7000" b="-7000"/>
          </a:stretch>
        </a:blipFill>
        <a:effectLst/>
      </p:bgPr>
    </p:bg>
    <p:spTree>
      <p:nvGrpSpPr>
        <p:cNvPr id="1" name="">
          <a:extLst>
            <a:ext uri="{FF2B5EF4-FFF2-40B4-BE49-F238E27FC236}">
              <a16:creationId xmlns:a16="http://schemas.microsoft.com/office/drawing/2014/main" id="{DFCED3A8-7D34-2EFA-9EFE-1E46B31C0232}"/>
            </a:ext>
          </a:extLst>
        </p:cNvPr>
        <p:cNvGrpSpPr/>
        <p:nvPr/>
      </p:nvGrpSpPr>
      <p:grpSpPr>
        <a:xfrm>
          <a:off x="0" y="0"/>
          <a:ext cx="0" cy="0"/>
          <a:chOff x="0" y="0"/>
          <a:chExt cx="0" cy="0"/>
        </a:xfrm>
      </p:grpSpPr>
      <p:pic>
        <p:nvPicPr>
          <p:cNvPr id="23" name="Imagen 11">
            <a:extLst>
              <a:ext uri="{FF2B5EF4-FFF2-40B4-BE49-F238E27FC236}">
                <a16:creationId xmlns:a16="http://schemas.microsoft.com/office/drawing/2014/main" id="{E43663F2-E446-2B88-D77D-FA31F836CF3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6885" y="302324"/>
            <a:ext cx="774518" cy="664380"/>
          </a:xfrm>
          <a:prstGeom prst="rect">
            <a:avLst/>
          </a:prstGeom>
        </p:spPr>
      </p:pic>
      <p:pic>
        <p:nvPicPr>
          <p:cNvPr id="24" name="Imagen 10">
            <a:extLst>
              <a:ext uri="{FF2B5EF4-FFF2-40B4-BE49-F238E27FC236}">
                <a16:creationId xmlns:a16="http://schemas.microsoft.com/office/drawing/2014/main" id="{D64A7FA7-AB4C-1006-5475-2B04E271AA6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19932"/>
          <a:stretch/>
        </p:blipFill>
        <p:spPr>
          <a:xfrm>
            <a:off x="8834795" y="4028687"/>
            <a:ext cx="3373464" cy="1837841"/>
          </a:xfrm>
          <a:prstGeom prst="rect">
            <a:avLst/>
          </a:prstGeom>
        </p:spPr>
      </p:pic>
      <p:sp>
        <p:nvSpPr>
          <p:cNvPr id="26" name="Triangle 25">
            <a:extLst>
              <a:ext uri="{FF2B5EF4-FFF2-40B4-BE49-F238E27FC236}">
                <a16:creationId xmlns:a16="http://schemas.microsoft.com/office/drawing/2014/main" id="{56A02C5C-1AD3-41B2-A036-39650812ED58}"/>
              </a:ext>
            </a:extLst>
          </p:cNvPr>
          <p:cNvSpPr/>
          <p:nvPr/>
        </p:nvSpPr>
        <p:spPr>
          <a:xfrm>
            <a:off x="6360849" y="2972064"/>
            <a:ext cx="5814892" cy="3882325"/>
          </a:xfrm>
          <a:prstGeom prst="triangle">
            <a:avLst>
              <a:gd name="adj" fmla="val 100000"/>
            </a:avLst>
          </a:prstGeom>
          <a:solidFill>
            <a:srgbClr val="295288"/>
          </a:solidFill>
          <a:ln>
            <a:solidFill>
              <a:srgbClr val="2952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BE93AD81-1176-A0B2-A51B-A9F16979B81D}"/>
              </a:ext>
            </a:extLst>
          </p:cNvPr>
          <p:cNvSpPr/>
          <p:nvPr/>
        </p:nvSpPr>
        <p:spPr>
          <a:xfrm>
            <a:off x="1" y="1"/>
            <a:ext cx="3194612" cy="2095018"/>
          </a:xfrm>
          <a:prstGeom prst="rect">
            <a:avLst/>
          </a:prstGeom>
          <a:solidFill>
            <a:srgbClr val="2952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A4D593B1-4D0C-0429-462C-8E24C615D7E2}"/>
              </a:ext>
            </a:extLst>
          </p:cNvPr>
          <p:cNvPicPr>
            <a:picLocks noChangeAspect="1"/>
          </p:cNvPicPr>
          <p:nvPr/>
        </p:nvPicPr>
        <p:blipFill>
          <a:blip r:embed="rId6" cstate="print">
            <a:biLevel thresh="25000"/>
            <a:extLst>
              <a:ext uri="{28A0092B-C50C-407E-A947-70E740481C1C}">
                <a14:useLocalDpi xmlns:a14="http://schemas.microsoft.com/office/drawing/2010/main"/>
              </a:ext>
            </a:extLst>
          </a:blip>
          <a:stretch>
            <a:fillRect/>
          </a:stretch>
        </p:blipFill>
        <p:spPr>
          <a:xfrm>
            <a:off x="3013330" y="3037424"/>
            <a:ext cx="1059018" cy="1061335"/>
          </a:xfrm>
          <a:prstGeom prst="rect">
            <a:avLst/>
          </a:prstGeom>
        </p:spPr>
      </p:pic>
      <p:pic>
        <p:nvPicPr>
          <p:cNvPr id="4" name="Picture 3">
            <a:extLst>
              <a:ext uri="{FF2B5EF4-FFF2-40B4-BE49-F238E27FC236}">
                <a16:creationId xmlns:a16="http://schemas.microsoft.com/office/drawing/2014/main" id="{31E0D3B7-0C20-9BE6-539E-0FC34DB985FA}"/>
              </a:ext>
            </a:extLst>
          </p:cNvPr>
          <p:cNvPicPr>
            <a:picLocks noChangeAspect="1"/>
          </p:cNvPicPr>
          <p:nvPr/>
        </p:nvPicPr>
        <p:blipFill>
          <a:blip r:embed="rId7"/>
          <a:stretch>
            <a:fillRect/>
          </a:stretch>
        </p:blipFill>
        <p:spPr>
          <a:xfrm>
            <a:off x="5147206" y="3049140"/>
            <a:ext cx="1920580" cy="1177956"/>
          </a:xfrm>
          <a:prstGeom prst="rect">
            <a:avLst/>
          </a:prstGeom>
        </p:spPr>
      </p:pic>
      <p:pic>
        <p:nvPicPr>
          <p:cNvPr id="7" name="Picture 6">
            <a:extLst>
              <a:ext uri="{FF2B5EF4-FFF2-40B4-BE49-F238E27FC236}">
                <a16:creationId xmlns:a16="http://schemas.microsoft.com/office/drawing/2014/main" id="{A39F985C-E820-069D-CE6B-70085F36792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8148751" y="3117180"/>
            <a:ext cx="844274" cy="948428"/>
          </a:xfrm>
          <a:prstGeom prst="rect">
            <a:avLst/>
          </a:prstGeom>
        </p:spPr>
      </p:pic>
      <p:sp>
        <p:nvSpPr>
          <p:cNvPr id="10" name="TextBox 9">
            <a:extLst>
              <a:ext uri="{FF2B5EF4-FFF2-40B4-BE49-F238E27FC236}">
                <a16:creationId xmlns:a16="http://schemas.microsoft.com/office/drawing/2014/main" id="{F28E2F5A-7026-724A-D32B-28F0BE8457C1}"/>
              </a:ext>
            </a:extLst>
          </p:cNvPr>
          <p:cNvSpPr txBox="1"/>
          <p:nvPr/>
        </p:nvSpPr>
        <p:spPr>
          <a:xfrm>
            <a:off x="134827" y="4296867"/>
            <a:ext cx="2243895" cy="31085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A7C9"/>
                </a:solidFill>
                <a:effectLst/>
                <a:uLnTx/>
                <a:uFillTx/>
                <a:latin typeface="Open Sans" pitchFamily="2" charset="0"/>
                <a:ea typeface="Open Sans" pitchFamily="2" charset="0"/>
                <a:cs typeface="Open Sans" pitchFamily="2" charset="0"/>
              </a:rPr>
              <a:t>Software PBX for a Self-Hosted UC Solution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rPr>
              <a:t>SoftwareUCM provides our award-winning UCM PBX platform through easy-to-deploy software to be installed and run on your own hardware, providing the ultimate control</a:t>
            </a:r>
            <a:endParaRPr kumimoji="0" lang="en-US" sz="16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p:txBody>
      </p:sp>
      <p:sp>
        <p:nvSpPr>
          <p:cNvPr id="11" name="TextBox 10">
            <a:extLst>
              <a:ext uri="{FF2B5EF4-FFF2-40B4-BE49-F238E27FC236}">
                <a16:creationId xmlns:a16="http://schemas.microsoft.com/office/drawing/2014/main" id="{9C920AF7-8D51-9916-C7C1-B5A79ECA7E6C}"/>
              </a:ext>
            </a:extLst>
          </p:cNvPr>
          <p:cNvSpPr txBox="1"/>
          <p:nvPr/>
        </p:nvSpPr>
        <p:spPr>
          <a:xfrm>
            <a:off x="2499164" y="4321298"/>
            <a:ext cx="2243895" cy="275460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A7C9"/>
                </a:solidFill>
                <a:effectLst/>
                <a:uLnTx/>
                <a:uFillTx/>
                <a:latin typeface="Open Sans" pitchFamily="2" charset="0"/>
                <a:ea typeface="Open Sans" pitchFamily="2" charset="0"/>
                <a:cs typeface="Open Sans" pitchFamily="2" charset="0"/>
              </a:rPr>
              <a:t>State-of-the-Art Communications &amp; Collaboration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rPr>
              <a:t>Voice and video calling, meetings, chat, data, analytics, mobility, surveillance, facility access, intercoms and more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p:txBody>
      </p:sp>
      <p:sp>
        <p:nvSpPr>
          <p:cNvPr id="15" name="TextBox 14">
            <a:extLst>
              <a:ext uri="{FF2B5EF4-FFF2-40B4-BE49-F238E27FC236}">
                <a16:creationId xmlns:a16="http://schemas.microsoft.com/office/drawing/2014/main" id="{29202B75-3858-4F8F-A467-651086889475}"/>
              </a:ext>
            </a:extLst>
          </p:cNvPr>
          <p:cNvSpPr txBox="1"/>
          <p:nvPr/>
        </p:nvSpPr>
        <p:spPr>
          <a:xfrm>
            <a:off x="4975100" y="4313540"/>
            <a:ext cx="2243895" cy="32316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A7C9"/>
                </a:solidFill>
                <a:effectLst/>
                <a:uLnTx/>
                <a:uFillTx/>
                <a:latin typeface="Open Sans" pitchFamily="2" charset="0"/>
                <a:ea typeface="Open Sans" pitchFamily="2" charset="0"/>
                <a:cs typeface="Open Sans" pitchFamily="2" charset="0"/>
              </a:rPr>
              <a:t>Supports All </a:t>
            </a:r>
            <a:br>
              <a:rPr kumimoji="0" lang="en-US" sz="1600" b="1" i="0" u="none" strike="noStrike" kern="1200" cap="none" spc="0" normalizeH="0" baseline="0" noProof="0" dirty="0">
                <a:ln>
                  <a:noFill/>
                </a:ln>
                <a:solidFill>
                  <a:srgbClr val="46A7C9"/>
                </a:solidFill>
                <a:effectLst/>
                <a:uLnTx/>
                <a:uFillTx/>
                <a:latin typeface="Open Sans" pitchFamily="2" charset="0"/>
                <a:ea typeface="Open Sans" pitchFamily="2" charset="0"/>
                <a:cs typeface="Open Sans" pitchFamily="2" charset="0"/>
              </a:rPr>
            </a:br>
            <a:r>
              <a:rPr kumimoji="0" lang="en-US" sz="1600" b="1" i="0" u="none" strike="noStrike" kern="1200" cap="none" spc="0" normalizeH="0" baseline="0" noProof="0" dirty="0">
                <a:ln>
                  <a:noFill/>
                </a:ln>
                <a:solidFill>
                  <a:srgbClr val="46A7C9"/>
                </a:solidFill>
                <a:effectLst/>
                <a:uLnTx/>
                <a:uFillTx/>
                <a:latin typeface="Open Sans" pitchFamily="2" charset="0"/>
                <a:ea typeface="Open Sans" pitchFamily="2" charset="0"/>
                <a:cs typeface="Open Sans" pitchFamily="2" charset="0"/>
              </a:rPr>
              <a:t>SIP Endpoints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A7C9"/>
                </a:solidFill>
                <a:effectLst/>
                <a:uLnTx/>
                <a:uFillTx/>
                <a:latin typeface="Open Sans" pitchFamily="2" charset="0"/>
                <a:ea typeface="Open Sans" pitchFamily="2" charset="0"/>
                <a:cs typeface="Open Sans" pitchFamily="2" charset="0"/>
              </a:rPr>
              <a:t>and Wave App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rPr>
              <a:t>SoftwareUCM supports all SIP endpoints and the Wave app for desktop, mobile, and web – allowing users to communicate from anywhere at any time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p:txBody>
      </p:sp>
      <p:sp>
        <p:nvSpPr>
          <p:cNvPr id="16" name="TextBox 15">
            <a:extLst>
              <a:ext uri="{FF2B5EF4-FFF2-40B4-BE49-F238E27FC236}">
                <a16:creationId xmlns:a16="http://schemas.microsoft.com/office/drawing/2014/main" id="{9F13C638-48EE-81A6-CA2F-ECC514CAC6FF}"/>
              </a:ext>
            </a:extLst>
          </p:cNvPr>
          <p:cNvSpPr txBox="1"/>
          <p:nvPr/>
        </p:nvSpPr>
        <p:spPr>
          <a:xfrm>
            <a:off x="7448941" y="4296866"/>
            <a:ext cx="2243895" cy="31700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A7C9"/>
                </a:solidFill>
                <a:effectLst/>
                <a:uLnTx/>
                <a:uFillTx/>
                <a:latin typeface="Open Sans" pitchFamily="2" charset="0"/>
                <a:ea typeface="Open Sans" pitchFamily="2" charset="0"/>
                <a:cs typeface="Open Sans" pitchFamily="2" charset="0"/>
              </a:rPr>
              <a:t>Host on Physical &amp; Virtual Machines, Cloud Platforms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rPr>
              <a:t>By supporting a variety of hosting environments and flexible server resource requirements, SoftwareUCM can be easily implemented and provides ultimate control.</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p:txBody>
      </p:sp>
      <p:sp>
        <p:nvSpPr>
          <p:cNvPr id="17" name="TextBox 16">
            <a:extLst>
              <a:ext uri="{FF2B5EF4-FFF2-40B4-BE49-F238E27FC236}">
                <a16:creationId xmlns:a16="http://schemas.microsoft.com/office/drawing/2014/main" id="{B0A7D686-D36F-3B88-6F12-72E1D5C6646E}"/>
              </a:ext>
            </a:extLst>
          </p:cNvPr>
          <p:cNvSpPr txBox="1"/>
          <p:nvPr/>
        </p:nvSpPr>
        <p:spPr>
          <a:xfrm>
            <a:off x="9881747" y="4296867"/>
            <a:ext cx="2326512" cy="243143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A7C9"/>
                </a:solidFill>
                <a:effectLst/>
                <a:uLnTx/>
                <a:uFillTx/>
                <a:latin typeface="Open Sans" pitchFamily="2" charset="0"/>
                <a:ea typeface="Open Sans" pitchFamily="2" charset="0"/>
                <a:cs typeface="Open Sans" pitchFamily="2" charset="0"/>
              </a:rPr>
              <a:t>Customizable Plans Support 50-5000 Users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rPr>
              <a:t>Build custom plans to fit the exact needs of any business and expand at any time. Our plans support up to 5000 users and 750 concurrent calls.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p:txBody>
      </p:sp>
      <p:pic>
        <p:nvPicPr>
          <p:cNvPr id="18" name="Picture 17">
            <a:extLst>
              <a:ext uri="{FF2B5EF4-FFF2-40B4-BE49-F238E27FC236}">
                <a16:creationId xmlns:a16="http://schemas.microsoft.com/office/drawing/2014/main" id="{22C8D396-1725-378E-BC7C-B9F3CA9B06D9}"/>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794799" y="331154"/>
            <a:ext cx="2508828" cy="1682678"/>
          </a:xfrm>
          <a:prstGeom prst="rect">
            <a:avLst/>
          </a:prstGeom>
        </p:spPr>
      </p:pic>
      <p:pic>
        <p:nvPicPr>
          <p:cNvPr id="2" name="Picture 1">
            <a:extLst>
              <a:ext uri="{FF2B5EF4-FFF2-40B4-BE49-F238E27FC236}">
                <a16:creationId xmlns:a16="http://schemas.microsoft.com/office/drawing/2014/main" id="{173788AD-88A6-87B0-F91F-7EB977D42C94}"/>
              </a:ext>
            </a:extLst>
          </p:cNvPr>
          <p:cNvPicPr>
            <a:picLocks noChangeAspect="1"/>
          </p:cNvPicPr>
          <p:nvPr/>
        </p:nvPicPr>
        <p:blipFill>
          <a:blip r:embed="rId10" cstate="print">
            <a:biLevel thresh="25000"/>
            <a:extLst>
              <a:ext uri="{28A0092B-C50C-407E-A947-70E740481C1C}">
                <a14:useLocalDpi xmlns:a14="http://schemas.microsoft.com/office/drawing/2010/main"/>
              </a:ext>
            </a:extLst>
          </a:blip>
          <a:stretch>
            <a:fillRect/>
          </a:stretch>
        </p:blipFill>
        <p:spPr>
          <a:xfrm>
            <a:off x="10453477" y="3066186"/>
            <a:ext cx="1160910" cy="1160910"/>
          </a:xfrm>
          <a:prstGeom prst="rect">
            <a:avLst/>
          </a:prstGeom>
        </p:spPr>
      </p:pic>
      <p:pic>
        <p:nvPicPr>
          <p:cNvPr id="9" name="Picture 8">
            <a:extLst>
              <a:ext uri="{FF2B5EF4-FFF2-40B4-BE49-F238E27FC236}">
                <a16:creationId xmlns:a16="http://schemas.microsoft.com/office/drawing/2014/main" id="{D47384A1-430C-D8C6-97DD-B0AEA4B0AE35}"/>
              </a:ext>
            </a:extLst>
          </p:cNvPr>
          <p:cNvPicPr>
            <a:picLocks noChangeAspect="1"/>
          </p:cNvPicPr>
          <p:nvPr/>
        </p:nvPicPr>
        <p:blipFill>
          <a:blip r:embed="rId11" cstate="print">
            <a:extLst>
              <a:ext uri="{28A0092B-C50C-407E-A947-70E740481C1C}">
                <a14:useLocalDpi xmlns:a14="http://schemas.microsoft.com/office/drawing/2010/main"/>
              </a:ext>
            </a:extLst>
          </a:blip>
          <a:srcRect/>
          <a:stretch/>
        </p:blipFill>
        <p:spPr>
          <a:xfrm>
            <a:off x="-50746" y="-32951"/>
            <a:ext cx="12259005" cy="2681834"/>
          </a:xfrm>
          <a:prstGeom prst="rect">
            <a:avLst/>
          </a:prstGeom>
        </p:spPr>
      </p:pic>
      <p:sp>
        <p:nvSpPr>
          <p:cNvPr id="21" name="Rectangle 20">
            <a:extLst>
              <a:ext uri="{FF2B5EF4-FFF2-40B4-BE49-F238E27FC236}">
                <a16:creationId xmlns:a16="http://schemas.microsoft.com/office/drawing/2014/main" id="{23203756-656D-4AD9-7CB9-0169B89A74F1}"/>
              </a:ext>
            </a:extLst>
          </p:cNvPr>
          <p:cNvSpPr/>
          <p:nvPr/>
        </p:nvSpPr>
        <p:spPr>
          <a:xfrm>
            <a:off x="-50746" y="-37957"/>
            <a:ext cx="12259005" cy="2699041"/>
          </a:xfrm>
          <a:prstGeom prst="rect">
            <a:avLst/>
          </a:prstGeom>
          <a:solidFill>
            <a:srgbClr val="295288">
              <a:alpha val="7485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0" name="Rectángulo 1">
            <a:extLst>
              <a:ext uri="{FF2B5EF4-FFF2-40B4-BE49-F238E27FC236}">
                <a16:creationId xmlns:a16="http://schemas.microsoft.com/office/drawing/2014/main" id="{AE8E0C77-2392-F5CC-C324-796714A1B787}"/>
              </a:ext>
            </a:extLst>
          </p:cNvPr>
          <p:cNvSpPr/>
          <p:nvPr/>
        </p:nvSpPr>
        <p:spPr>
          <a:xfrm>
            <a:off x="-39252" y="570970"/>
            <a:ext cx="12254242" cy="150810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BANKGOTHICBT-MEDIUM" pitchFamily="2" charset="77"/>
                <a:ea typeface="Open Sans ExtraBold" panose="020B0606030504020204" pitchFamily="34" charset="0"/>
                <a:cs typeface="Open Sans ExtraBold" panose="020B0606030504020204" pitchFamily="34" charset="0"/>
              </a:rPr>
              <a:t>SoftwareUCM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rPr>
              <a:t>A software PBX solution from </a:t>
            </a:r>
            <a:r>
              <a:rPr kumimoji="0" lang="en-US" sz="1900" b="0" i="0" u="none" strike="noStrike" kern="1200" cap="none" spc="0" normalizeH="0" baseline="0" noProof="0" dirty="0" err="1">
                <a:ln>
                  <a:noFill/>
                </a:ln>
                <a:solidFill>
                  <a:prstClr val="white"/>
                </a:solidFill>
                <a:effectLst/>
                <a:uLnTx/>
                <a:uFillTx/>
                <a:latin typeface="Open Sans Light" pitchFamily="2" charset="0"/>
                <a:ea typeface="Open Sans Light" pitchFamily="2" charset="0"/>
                <a:cs typeface="Open Sans Light" pitchFamily="2" charset="0"/>
              </a:rPr>
              <a:t>Grandstream</a:t>
            </a:r>
            <a:endParaRPr kumimoji="0" lang="en-US" sz="1900" b="0" i="0"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endParaRPr>
          </a:p>
        </p:txBody>
      </p:sp>
      <p:sp>
        <p:nvSpPr>
          <p:cNvPr id="25" name="Triangle 24">
            <a:extLst>
              <a:ext uri="{FF2B5EF4-FFF2-40B4-BE49-F238E27FC236}">
                <a16:creationId xmlns:a16="http://schemas.microsoft.com/office/drawing/2014/main" id="{024DD777-29F1-77CB-55D0-FF068343ABFC}"/>
              </a:ext>
            </a:extLst>
          </p:cNvPr>
          <p:cNvSpPr/>
          <p:nvPr/>
        </p:nvSpPr>
        <p:spPr>
          <a:xfrm rot="10800000">
            <a:off x="-20924" y="-19756"/>
            <a:ext cx="2180492" cy="1638913"/>
          </a:xfrm>
          <a:prstGeom prst="triangle">
            <a:avLst>
              <a:gd name="adj" fmla="val 100000"/>
            </a:avLst>
          </a:prstGeom>
          <a:solidFill>
            <a:srgbClr val="2952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7" name="Imagen 11">
            <a:extLst>
              <a:ext uri="{FF2B5EF4-FFF2-40B4-BE49-F238E27FC236}">
                <a16:creationId xmlns:a16="http://schemas.microsoft.com/office/drawing/2014/main" id="{296F4BB4-F05E-EDC5-4AB5-D0078FBDBB9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9654" y="166654"/>
            <a:ext cx="774518" cy="664380"/>
          </a:xfrm>
          <a:prstGeom prst="rect">
            <a:avLst/>
          </a:prstGeom>
        </p:spPr>
      </p:pic>
      <p:pic>
        <p:nvPicPr>
          <p:cNvPr id="28" name="Picture 27">
            <a:extLst>
              <a:ext uri="{FF2B5EF4-FFF2-40B4-BE49-F238E27FC236}">
                <a16:creationId xmlns:a16="http://schemas.microsoft.com/office/drawing/2014/main" id="{51A534AB-54C8-7CF1-77B5-46C04673FA28}"/>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55062" y="2963407"/>
            <a:ext cx="1283302" cy="1177956"/>
          </a:xfrm>
          <a:prstGeom prst="rect">
            <a:avLst/>
          </a:prstGeom>
        </p:spPr>
      </p:pic>
    </p:spTree>
    <p:extLst>
      <p:ext uri="{BB962C8B-B14F-4D97-AF65-F5344CB8AC3E}">
        <p14:creationId xmlns:p14="http://schemas.microsoft.com/office/powerpoint/2010/main" val="2113630797"/>
      </p:ext>
    </p:extLst>
  </p:cSld>
  <p:clrMapOvr>
    <a:masterClrMapping/>
  </p:clrMapOvr>
  <p:transition spd="slow">
    <p:cove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95457-C03A-1285-6438-7CF8F2EA5C9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FE91A45A-5A0F-3FA0-ABD7-660BC2E9455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1"/>
            <a:ext cx="12191997" cy="6867645"/>
          </a:xfrm>
          <a:prstGeom prst="rect">
            <a:avLst/>
          </a:prstGeom>
        </p:spPr>
      </p:pic>
      <p:sp>
        <p:nvSpPr>
          <p:cNvPr id="4" name="Rectangle 3">
            <a:extLst>
              <a:ext uri="{FF2B5EF4-FFF2-40B4-BE49-F238E27FC236}">
                <a16:creationId xmlns:a16="http://schemas.microsoft.com/office/drawing/2014/main" id="{AC9499FE-5886-2501-FE51-C9601925D3E8}"/>
              </a:ext>
            </a:extLst>
          </p:cNvPr>
          <p:cNvSpPr/>
          <p:nvPr/>
        </p:nvSpPr>
        <p:spPr>
          <a:xfrm>
            <a:off x="0" y="0"/>
            <a:ext cx="12191996" cy="6873446"/>
          </a:xfrm>
          <a:prstGeom prst="rect">
            <a:avLst/>
          </a:prstGeom>
          <a:solidFill>
            <a:srgbClr val="295288">
              <a:alpha val="6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CuadroTexto 3">
            <a:extLst>
              <a:ext uri="{FF2B5EF4-FFF2-40B4-BE49-F238E27FC236}">
                <a16:creationId xmlns:a16="http://schemas.microsoft.com/office/drawing/2014/main" id="{7953B2AA-256D-E182-700C-58BFD14AEE8B}"/>
              </a:ext>
            </a:extLst>
          </p:cNvPr>
          <p:cNvSpPr txBox="1"/>
          <p:nvPr/>
        </p:nvSpPr>
        <p:spPr>
          <a:xfrm>
            <a:off x="0" y="139242"/>
            <a:ext cx="12191999" cy="18190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GRANDSTREAM PBX SOLUTIONS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6A7C9"/>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Integrations and Expansions</a:t>
            </a:r>
          </a:p>
          <a:p>
            <a:pPr marL="0" marR="0" lvl="0" indent="0" algn="ctr" defTabSz="914400" rtl="0" eaLnBrk="1" fontAlgn="auto" latinLnBrk="0" hangingPunct="1">
              <a:lnSpc>
                <a:spcPts val="6700"/>
              </a:lnSpc>
              <a:spcBef>
                <a:spcPts val="0"/>
              </a:spcBef>
              <a:spcAft>
                <a:spcPts val="0"/>
              </a:spcAft>
              <a:buClrTx/>
              <a:buSzTx/>
              <a:buFontTx/>
              <a:buNone/>
              <a:tabLst/>
              <a:defRPr/>
            </a:pPr>
            <a:endParaRPr kumimoji="0" lang="en-US" sz="4800" b="1" i="0" u="none" strike="noStrike" kern="1200" cap="none" spc="0" normalizeH="0" baseline="0" noProof="0" dirty="0">
              <a:ln>
                <a:noFill/>
              </a:ln>
              <a:solidFill>
                <a:prstClr val="white"/>
              </a:solidFill>
              <a:effectLst/>
              <a:uLnTx/>
              <a:uFillTx/>
              <a:latin typeface="Open Sans" pitchFamily="2" charset="0"/>
              <a:ea typeface="Open Sans" pitchFamily="2" charset="0"/>
              <a:cs typeface="Open Sans" pitchFamily="2" charset="0"/>
            </a:endParaRPr>
          </a:p>
        </p:txBody>
      </p:sp>
      <p:pic>
        <p:nvPicPr>
          <p:cNvPr id="13" name="Picture 12">
            <a:extLst>
              <a:ext uri="{FF2B5EF4-FFF2-40B4-BE49-F238E27FC236}">
                <a16:creationId xmlns:a16="http://schemas.microsoft.com/office/drawing/2014/main" id="{5C8CCAA5-4776-551B-8282-9D0C3E252875}"/>
              </a:ext>
            </a:extLst>
          </p:cNvPr>
          <p:cNvPicPr>
            <a:picLocks noChangeAspect="1"/>
          </p:cNvPicPr>
          <p:nvPr/>
        </p:nvPicPr>
        <p:blipFill>
          <a:blip r:embed="rId4"/>
          <a:stretch>
            <a:fillRect/>
          </a:stretch>
        </p:blipFill>
        <p:spPr>
          <a:xfrm>
            <a:off x="379511" y="1084791"/>
            <a:ext cx="6009566" cy="5633967"/>
          </a:xfrm>
          <a:prstGeom prst="rect">
            <a:avLst/>
          </a:prstGeom>
        </p:spPr>
      </p:pic>
      <p:sp>
        <p:nvSpPr>
          <p:cNvPr id="14" name="Rectangle 13">
            <a:extLst>
              <a:ext uri="{FF2B5EF4-FFF2-40B4-BE49-F238E27FC236}">
                <a16:creationId xmlns:a16="http://schemas.microsoft.com/office/drawing/2014/main" id="{6F2FFD20-9AA3-E790-A85F-73A2B1CB1B32}"/>
              </a:ext>
            </a:extLst>
          </p:cNvPr>
          <p:cNvSpPr/>
          <p:nvPr/>
        </p:nvSpPr>
        <p:spPr>
          <a:xfrm>
            <a:off x="6619862" y="2283634"/>
            <a:ext cx="5572134" cy="5232202"/>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err="1">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Grandstream</a:t>
            </a:r>
            <a:r>
              <a:rPr kumimoji="0" lang="en-US" sz="16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PBX platforms can be integrated with third-party systems to to maximize business continuity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CRM platforms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Property Management Systems (PMS)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ERP systems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Helpdesk systems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Live Customer Service platforms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Microsoft Teams (via </a:t>
            </a:r>
            <a:r>
              <a:rPr kumimoji="0" lang="en-US" sz="1600" b="0" i="0" u="none" strike="noStrike" kern="1200" cap="none" spc="0" normalizeH="0" baseline="0" noProof="0" dirty="0" err="1">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TeamMate</a:t>
            </a:r>
            <a:r>
              <a:rPr kumimoji="0" lang="en-US" sz="16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 and Office 365</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Google Drive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And more…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API &amp; SDK available for customization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Open Sans" pitchFamily="2" charset="0"/>
                <a:ea typeface="+mn-ea"/>
                <a:cs typeface="+mn-cs"/>
              </a:rPr>
            </a:br>
            <a:endParaRPr kumimoji="0" lang="en-US" sz="1800" b="0" i="0" u="none" strike="noStrike" kern="1200" cap="none" spc="0" normalizeH="0" baseline="0" noProof="0" dirty="0">
              <a:ln>
                <a:noFill/>
              </a:ln>
              <a:solidFill>
                <a:prstClr val="black"/>
              </a:solidFill>
              <a:effectLst/>
              <a:uLnTx/>
              <a:uFillTx/>
              <a:latin typeface="Open Sans"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Open Sans" pitchFamily="2" charset="0"/>
                <a:ea typeface="+mn-ea"/>
                <a:cs typeface="+mn-cs"/>
              </a:rPr>
            </a:br>
            <a:endParaRPr kumimoji="0" lang="en-US" sz="1800" b="0" i="0" u="none" strike="noStrike" kern="1200" cap="none" spc="0" normalizeH="0" baseline="0" noProof="0" dirty="0">
              <a:ln>
                <a:noFill/>
              </a:ln>
              <a:solidFill>
                <a:prstClr val="black"/>
              </a:solidFill>
              <a:effectLst/>
              <a:uLnTx/>
              <a:uFillTx/>
              <a:latin typeface="Open Sans"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1" name="Triangle 20">
            <a:extLst>
              <a:ext uri="{FF2B5EF4-FFF2-40B4-BE49-F238E27FC236}">
                <a16:creationId xmlns:a16="http://schemas.microsoft.com/office/drawing/2014/main" id="{E327EAE6-A9CC-132C-342B-3FCDEF4A4C61}"/>
              </a:ext>
            </a:extLst>
          </p:cNvPr>
          <p:cNvSpPr/>
          <p:nvPr/>
        </p:nvSpPr>
        <p:spPr>
          <a:xfrm rot="10800000">
            <a:off x="-20924" y="-19756"/>
            <a:ext cx="2180492" cy="1638913"/>
          </a:xfrm>
          <a:prstGeom prst="triangle">
            <a:avLst>
              <a:gd name="adj" fmla="val 100000"/>
            </a:avLst>
          </a:prstGeom>
          <a:solidFill>
            <a:srgbClr val="2952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2" name="Imagen 11">
            <a:extLst>
              <a:ext uri="{FF2B5EF4-FFF2-40B4-BE49-F238E27FC236}">
                <a16:creationId xmlns:a16="http://schemas.microsoft.com/office/drawing/2014/main" id="{3BB24213-C13F-CFF1-98CD-37E0B322D58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9654" y="166654"/>
            <a:ext cx="774518" cy="664380"/>
          </a:xfrm>
          <a:prstGeom prst="rect">
            <a:avLst/>
          </a:prstGeom>
        </p:spPr>
      </p:pic>
    </p:spTree>
    <p:extLst>
      <p:ext uri="{BB962C8B-B14F-4D97-AF65-F5344CB8AC3E}">
        <p14:creationId xmlns:p14="http://schemas.microsoft.com/office/powerpoint/2010/main" val="3219603904"/>
      </p:ext>
    </p:extLst>
  </p:cSld>
  <p:clrMapOvr>
    <a:masterClrMapping/>
  </p:clrMapOvr>
  <p:transition spd="slow">
    <p:cove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2911"/>
            <a:chOff x="0" y="0"/>
            <a:chExt cx="10260330" cy="6840220"/>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7488796" y="1890306"/>
              <a:ext cx="1659889" cy="39370"/>
            </a:xfrm>
            <a:custGeom>
              <a:avLst/>
              <a:gdLst/>
              <a:ahLst/>
              <a:cxnLst/>
              <a:rect l="l" t="t" r="r" b="b"/>
              <a:pathLst>
                <a:path w="1659890"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1265383" y="2123748"/>
            <a:ext cx="9711948" cy="843845"/>
          </a:xfrm>
          <a:prstGeom prst="rect">
            <a:avLst/>
          </a:prstGeom>
        </p:spPr>
        <p:txBody>
          <a:bodyPr vert="horz" wrap="square" lIns="0" tIns="12724" rIns="0" bIns="0" rtlCol="0">
            <a:spAutoFit/>
          </a:bodyPr>
          <a:lstStyle/>
          <a:p>
            <a:pPr marL="12724" algn="r">
              <a:spcBef>
                <a:spcPts val="100"/>
              </a:spcBef>
            </a:pPr>
            <a:r>
              <a:rPr lang="en-IN" sz="6000" dirty="0"/>
              <a:t>Epygi QX Series IPPBX</a:t>
            </a:r>
            <a:endParaRPr sz="6000" spc="376" dirty="0">
              <a:latin typeface="Roboto Medium" pitchFamily="2" charset="0"/>
              <a:ea typeface="Roboto Medium" pitchFamily="2"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362865"/>
            <a:ext cx="1956918" cy="606645"/>
          </a:xfrm>
          <a:prstGeom prst="rect">
            <a:avLst/>
          </a:prstGeom>
        </p:spPr>
      </p:pic>
    </p:spTree>
    <p:extLst>
      <p:ext uri="{BB962C8B-B14F-4D97-AF65-F5344CB8AC3E}">
        <p14:creationId xmlns:p14="http://schemas.microsoft.com/office/powerpoint/2010/main" val="29913998"/>
      </p:ext>
    </p:extLst>
  </p:cSld>
  <p:clrMapOvr>
    <a:masterClrMapping/>
  </p:clrMapOvr>
  <p:transition spd="med">
    <p:pull/>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
            <a:extLst>
              <a:ext uri="{FF2B5EF4-FFF2-40B4-BE49-F238E27FC236}">
                <a16:creationId xmlns:a16="http://schemas.microsoft.com/office/drawing/2014/main" id="{F9D95E95-EEA1-4DF6-AC44-DE33260B6F2D}"/>
              </a:ext>
            </a:extLst>
          </p:cNvPr>
          <p:cNvGrpSpPr>
            <a:grpSpLocks/>
          </p:cNvGrpSpPr>
          <p:nvPr/>
        </p:nvGrpSpPr>
        <p:grpSpPr bwMode="auto">
          <a:xfrm>
            <a:off x="1467430" y="1554653"/>
            <a:ext cx="1859054" cy="1018241"/>
            <a:chOff x="4894263" y="1044575"/>
            <a:chExt cx="2994025" cy="1639888"/>
          </a:xfrm>
        </p:grpSpPr>
        <p:pic>
          <p:nvPicPr>
            <p:cNvPr id="15" name="Picture 17">
              <a:extLst>
                <a:ext uri="{FF2B5EF4-FFF2-40B4-BE49-F238E27FC236}">
                  <a16:creationId xmlns:a16="http://schemas.microsoft.com/office/drawing/2014/main" id="{A6CC0D1F-CE00-4410-9922-84A5366B182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62563" y="1044575"/>
              <a:ext cx="1981200" cy="46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B109F1B7-607F-40F1-9B9A-0475617B5DF4}"/>
                </a:ext>
              </a:extLst>
            </p:cNvPr>
            <p:cNvPicPr>
              <a:picLocks noChangeAspect="1"/>
            </p:cNvPicPr>
            <p:nvPr/>
          </p:nvPicPr>
          <p:blipFill rotWithShape="1">
            <a:blip r:embed="rId4"/>
            <a:srcRect t="23097"/>
            <a:stretch/>
          </p:blipFill>
          <p:spPr>
            <a:xfrm>
              <a:off x="4894263" y="1544637"/>
              <a:ext cx="2994025" cy="1139826"/>
            </a:xfrm>
            <a:prstGeom prst="rect">
              <a:avLst/>
            </a:prstGeom>
            <a:effectLst>
              <a:outerShdw blurRad="50800" dist="38100" dir="2700000" algn="tl" rotWithShape="0">
                <a:prstClr val="black">
                  <a:alpha val="40000"/>
                </a:prstClr>
              </a:outerShdw>
            </a:effectLst>
          </p:spPr>
        </p:pic>
      </p:grpSp>
      <p:grpSp>
        <p:nvGrpSpPr>
          <p:cNvPr id="23" name="Group 22">
            <a:extLst>
              <a:ext uri="{FF2B5EF4-FFF2-40B4-BE49-F238E27FC236}">
                <a16:creationId xmlns:a16="http://schemas.microsoft.com/office/drawing/2014/main" id="{24652638-4A47-4DBD-ACD7-5DAA29F08D30}"/>
              </a:ext>
            </a:extLst>
          </p:cNvPr>
          <p:cNvGrpSpPr/>
          <p:nvPr/>
        </p:nvGrpSpPr>
        <p:grpSpPr>
          <a:xfrm>
            <a:off x="6414699" y="1542616"/>
            <a:ext cx="2012568" cy="1042314"/>
            <a:chOff x="698090" y="1160170"/>
            <a:chExt cx="3071812" cy="1678656"/>
          </a:xfrm>
        </p:grpSpPr>
        <p:pic>
          <p:nvPicPr>
            <p:cNvPr id="24" name="Picture 23">
              <a:extLst>
                <a:ext uri="{FF2B5EF4-FFF2-40B4-BE49-F238E27FC236}">
                  <a16:creationId xmlns:a16="http://schemas.microsoft.com/office/drawing/2014/main" id="{E4890963-5906-46FE-A300-B578394C9B4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2156"/>
            <a:stretch/>
          </p:blipFill>
          <p:spPr>
            <a:xfrm>
              <a:off x="698090" y="1654247"/>
              <a:ext cx="3071812" cy="1184579"/>
            </a:xfrm>
            <a:prstGeom prst="rect">
              <a:avLst/>
            </a:prstGeom>
            <a:effectLst>
              <a:outerShdw blurRad="50800" dist="38100" dir="2700000" algn="ctr" rotWithShape="0">
                <a:schemeClr val="tx1">
                  <a:alpha val="40000"/>
                </a:schemeClr>
              </a:outerShdw>
            </a:effectLst>
          </p:spPr>
        </p:pic>
        <p:pic>
          <p:nvPicPr>
            <p:cNvPr id="25" name="Picture 24">
              <a:extLst>
                <a:ext uri="{FF2B5EF4-FFF2-40B4-BE49-F238E27FC236}">
                  <a16:creationId xmlns:a16="http://schemas.microsoft.com/office/drawing/2014/main" id="{6E1D0462-7127-4493-AB1E-61D0616229A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93319" y="1160170"/>
              <a:ext cx="2024228" cy="477801"/>
            </a:xfrm>
            <a:prstGeom prst="rect">
              <a:avLst/>
            </a:prstGeom>
          </p:spPr>
        </p:pic>
      </p:grpSp>
      <p:grpSp>
        <p:nvGrpSpPr>
          <p:cNvPr id="17" name="Group 16">
            <a:extLst>
              <a:ext uri="{FF2B5EF4-FFF2-40B4-BE49-F238E27FC236}">
                <a16:creationId xmlns:a16="http://schemas.microsoft.com/office/drawing/2014/main" id="{B2FA2DAF-5A5C-4B6A-A499-ACB295DE6D43}"/>
              </a:ext>
            </a:extLst>
          </p:cNvPr>
          <p:cNvGrpSpPr/>
          <p:nvPr/>
        </p:nvGrpSpPr>
        <p:grpSpPr>
          <a:xfrm>
            <a:off x="9074723" y="1520801"/>
            <a:ext cx="1939478" cy="1085945"/>
            <a:chOff x="645620" y="1066800"/>
            <a:chExt cx="2994025" cy="1676400"/>
          </a:xfrm>
        </p:grpSpPr>
        <p:pic>
          <p:nvPicPr>
            <p:cNvPr id="18" name="Picture 17">
              <a:extLst>
                <a:ext uri="{FF2B5EF4-FFF2-40B4-BE49-F238E27FC236}">
                  <a16:creationId xmlns:a16="http://schemas.microsoft.com/office/drawing/2014/main" id="{567D7D5D-2474-4649-99EF-7457EFC35BA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600" y="1066800"/>
              <a:ext cx="2230689" cy="471487"/>
            </a:xfrm>
            <a:prstGeom prst="rect">
              <a:avLst/>
            </a:prstGeom>
          </p:spPr>
        </p:pic>
        <p:pic>
          <p:nvPicPr>
            <p:cNvPr id="22" name="Picture 21">
              <a:extLst>
                <a:ext uri="{FF2B5EF4-FFF2-40B4-BE49-F238E27FC236}">
                  <a16:creationId xmlns:a16="http://schemas.microsoft.com/office/drawing/2014/main" id="{BD259F3E-1679-464B-AAF1-754A492B04A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t="23150"/>
            <a:stretch/>
          </p:blipFill>
          <p:spPr>
            <a:xfrm>
              <a:off x="645620" y="1603375"/>
              <a:ext cx="2994025" cy="1139825"/>
            </a:xfrm>
            <a:prstGeom prst="rect">
              <a:avLst/>
            </a:prstGeom>
            <a:effectLst>
              <a:outerShdw blurRad="50800" dist="38100" dir="2700000" algn="ctr" rotWithShape="0">
                <a:srgbClr val="000000">
                  <a:alpha val="40000"/>
                </a:srgbClr>
              </a:outerShdw>
            </a:effectLst>
          </p:spPr>
        </p:pic>
      </p:grpSp>
      <p:pic>
        <p:nvPicPr>
          <p:cNvPr id="27" name="Picture 16">
            <a:extLst>
              <a:ext uri="{FF2B5EF4-FFF2-40B4-BE49-F238E27FC236}">
                <a16:creationId xmlns:a16="http://schemas.microsoft.com/office/drawing/2014/main" id="{68D5D235-E5E8-FE50-3670-7A686170DC4A}"/>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087993" y="3083806"/>
            <a:ext cx="1563341" cy="296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7">
            <a:extLst>
              <a:ext uri="{FF2B5EF4-FFF2-40B4-BE49-F238E27FC236}">
                <a16:creationId xmlns:a16="http://schemas.microsoft.com/office/drawing/2014/main" id="{8EA08206-510B-AD4B-47F4-90AA0A79EEAB}"/>
              </a:ext>
            </a:extLst>
          </p:cNvPr>
          <p:cNvPicPr>
            <a:picLocks noChangeAspect="1"/>
          </p:cNvPicPr>
          <p:nvPr/>
        </p:nvPicPr>
        <p:blipFill rotWithShape="1">
          <a:blip r:embed="rId10"/>
          <a:srcRect t="20932"/>
          <a:stretch/>
        </p:blipFill>
        <p:spPr bwMode="auto">
          <a:xfrm>
            <a:off x="3885922" y="3533114"/>
            <a:ext cx="1879754" cy="735341"/>
          </a:xfrm>
          <a:prstGeom prst="rect">
            <a:avLst/>
          </a:prstGeom>
          <a:effectLst>
            <a:outerShdw blurRad="50800" dist="38100" dir="2700000" algn="tl" rotWithShape="0">
              <a:prstClr val="black">
                <a:alpha val="40000"/>
              </a:prstClr>
            </a:outerShdw>
          </a:effectLst>
        </p:spPr>
      </p:pic>
      <p:grpSp>
        <p:nvGrpSpPr>
          <p:cNvPr id="13" name="Group 12"/>
          <p:cNvGrpSpPr/>
          <p:nvPr/>
        </p:nvGrpSpPr>
        <p:grpSpPr>
          <a:xfrm>
            <a:off x="1467430" y="4833066"/>
            <a:ext cx="9257141" cy="1508260"/>
            <a:chOff x="1467430" y="4833066"/>
            <a:chExt cx="9257141" cy="1508260"/>
          </a:xfrm>
        </p:grpSpPr>
        <p:sp>
          <p:nvSpPr>
            <p:cNvPr id="8" name="Rectangle 7"/>
            <p:cNvSpPr/>
            <p:nvPr/>
          </p:nvSpPr>
          <p:spPr>
            <a:xfrm>
              <a:off x="1467430" y="4833066"/>
              <a:ext cx="9257141" cy="1508260"/>
            </a:xfrm>
            <a:prstGeom prst="rect">
              <a:avLst/>
            </a:prstGeom>
            <a:noFill/>
            <a:ln w="3175"/>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pic>
          <p:nvPicPr>
            <p:cNvPr id="3" name="Picture 2"/>
            <p:cNvPicPr>
              <a:picLocks noChangeAspect="1"/>
            </p:cNvPicPr>
            <p:nvPr/>
          </p:nvPicPr>
          <p:blipFill>
            <a:blip r:embed="rId11"/>
            <a:stretch>
              <a:fillRect/>
            </a:stretch>
          </p:blipFill>
          <p:spPr>
            <a:xfrm>
              <a:off x="1715659" y="4994659"/>
              <a:ext cx="8760682" cy="1185073"/>
            </a:xfrm>
            <a:prstGeom prst="rect">
              <a:avLst/>
            </a:prstGeom>
          </p:spPr>
        </p:pic>
      </p:grpSp>
      <p:sp>
        <p:nvSpPr>
          <p:cNvPr id="10" name="Rectangle 9"/>
          <p:cNvSpPr/>
          <p:nvPr/>
        </p:nvSpPr>
        <p:spPr>
          <a:xfrm>
            <a:off x="1237673" y="342168"/>
            <a:ext cx="6031415" cy="645163"/>
          </a:xfrm>
          <a:prstGeom prst="rect">
            <a:avLst/>
          </a:prstGeom>
          <a:solidFill>
            <a:srgbClr val="33333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11" name="TextBox 10"/>
          <p:cNvSpPr txBox="1"/>
          <p:nvPr/>
        </p:nvSpPr>
        <p:spPr>
          <a:xfrm>
            <a:off x="1591039" y="461830"/>
            <a:ext cx="5678049" cy="400110"/>
          </a:xfrm>
          <a:prstGeom prst="rect">
            <a:avLst/>
          </a:prstGeom>
          <a:noFill/>
        </p:spPr>
        <p:txBody>
          <a:bodyPr wrap="square" rtlCol="0">
            <a:spAutoFit/>
          </a:bodyPr>
          <a:lstStyle/>
          <a:p>
            <a:r>
              <a:rPr lang="en-US" altLang="en-US" sz="2000" dirty="0" err="1">
                <a:solidFill>
                  <a:schemeClr val="bg1"/>
                </a:solidFill>
              </a:rPr>
              <a:t>Epygi</a:t>
            </a:r>
            <a:r>
              <a:rPr lang="en-US" altLang="en-US" sz="2000" dirty="0">
                <a:solidFill>
                  <a:schemeClr val="bg1"/>
                </a:solidFill>
              </a:rPr>
              <a:t> QX IPPBX Series is now TEC Certified!</a:t>
            </a:r>
            <a:endParaRPr lang="en-IN" sz="2000" dirty="0">
              <a:solidFill>
                <a:schemeClr val="bg1"/>
              </a:solidFill>
            </a:endParaRPr>
          </a:p>
        </p:txBody>
      </p:sp>
      <p:pic>
        <p:nvPicPr>
          <p:cNvPr id="20" name="Picture 1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259551" y="415676"/>
            <a:ext cx="1114326" cy="565947"/>
          </a:xfrm>
          <a:prstGeom prst="rect">
            <a:avLst/>
          </a:prstGeom>
        </p:spPr>
      </p:pic>
      <p:grpSp>
        <p:nvGrpSpPr>
          <p:cNvPr id="30" name="Group 29">
            <a:extLst>
              <a:ext uri="{FF2B5EF4-FFF2-40B4-BE49-F238E27FC236}">
                <a16:creationId xmlns:a16="http://schemas.microsoft.com/office/drawing/2014/main" id="{83D944A0-45E5-D710-A6D5-B5DA93E9989C}"/>
              </a:ext>
            </a:extLst>
          </p:cNvPr>
          <p:cNvGrpSpPr/>
          <p:nvPr/>
        </p:nvGrpSpPr>
        <p:grpSpPr>
          <a:xfrm>
            <a:off x="3973939" y="1433756"/>
            <a:ext cx="1793305" cy="1260035"/>
            <a:chOff x="4293170" y="1433756"/>
            <a:chExt cx="1793305" cy="1260035"/>
          </a:xfrm>
        </p:grpSpPr>
        <p:pic>
          <p:nvPicPr>
            <p:cNvPr id="12" name="Picture 11">
              <a:extLst>
                <a:ext uri="{FF2B5EF4-FFF2-40B4-BE49-F238E27FC236}">
                  <a16:creationId xmlns:a16="http://schemas.microsoft.com/office/drawing/2014/main" id="{6674F065-C595-C7FE-DC3F-86BD7368ACFC}"/>
                </a:ext>
              </a:extLst>
            </p:cNvPr>
            <p:cNvPicPr>
              <a:picLocks noChangeAspect="1"/>
            </p:cNvPicPr>
            <p:nvPr/>
          </p:nvPicPr>
          <p:blipFill>
            <a:blip r:embed="rId13">
              <a:extLst>
                <a:ext uri="{28A0092B-C50C-407E-A947-70E740481C1C}">
                  <a14:useLocalDpi xmlns:a14="http://schemas.microsoft.com/office/drawing/2010/main" val="0"/>
                </a:ext>
              </a:extLst>
            </a:blip>
            <a:srcRect l="11957" t="33696" r="11685" b="22186"/>
            <a:stretch>
              <a:fillRect/>
            </a:stretch>
          </p:blipFill>
          <p:spPr>
            <a:xfrm>
              <a:off x="4293170" y="1785854"/>
              <a:ext cx="1793305" cy="907937"/>
            </a:xfrm>
            <a:prstGeom prst="rect">
              <a:avLst/>
            </a:prstGeom>
          </p:spPr>
        </p:pic>
        <p:pic>
          <p:nvPicPr>
            <p:cNvPr id="29" name="Picture 28">
              <a:extLst>
                <a:ext uri="{FF2B5EF4-FFF2-40B4-BE49-F238E27FC236}">
                  <a16:creationId xmlns:a16="http://schemas.microsoft.com/office/drawing/2014/main" id="{7C12CDFC-9ED9-B09E-EDA8-748337CB9DD7}"/>
                </a:ext>
              </a:extLst>
            </p:cNvPr>
            <p:cNvPicPr>
              <a:picLocks noChangeAspect="1"/>
            </p:cNvPicPr>
            <p:nvPr/>
          </p:nvPicPr>
          <p:blipFill>
            <a:blip r:embed="rId14"/>
            <a:stretch>
              <a:fillRect/>
            </a:stretch>
          </p:blipFill>
          <p:spPr>
            <a:xfrm>
              <a:off x="4481385" y="1433756"/>
              <a:ext cx="1416873" cy="381008"/>
            </a:xfrm>
            <a:prstGeom prst="rect">
              <a:avLst/>
            </a:prstGeom>
          </p:spPr>
        </p:pic>
      </p:grpSp>
      <p:pic>
        <p:nvPicPr>
          <p:cNvPr id="32" name="Picture 31">
            <a:extLst>
              <a:ext uri="{FF2B5EF4-FFF2-40B4-BE49-F238E27FC236}">
                <a16:creationId xmlns:a16="http://schemas.microsoft.com/office/drawing/2014/main" id="{2CB48BBB-79DB-4EB4-1BCA-F11C02CFC9F7}"/>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467430" y="3468622"/>
            <a:ext cx="1655038" cy="816485"/>
          </a:xfrm>
          <a:prstGeom prst="rect">
            <a:avLst/>
          </a:prstGeom>
        </p:spPr>
      </p:pic>
      <p:pic>
        <p:nvPicPr>
          <p:cNvPr id="34" name="Picture 33">
            <a:extLst>
              <a:ext uri="{FF2B5EF4-FFF2-40B4-BE49-F238E27FC236}">
                <a16:creationId xmlns:a16="http://schemas.microsoft.com/office/drawing/2014/main" id="{B8AC1C7F-C361-BB10-8E5A-DD54A0758BAD}"/>
              </a:ext>
            </a:extLst>
          </p:cNvPr>
          <p:cNvPicPr>
            <a:picLocks noChangeAspect="1"/>
          </p:cNvPicPr>
          <p:nvPr/>
        </p:nvPicPr>
        <p:blipFill>
          <a:blip r:embed="rId16"/>
          <a:stretch>
            <a:fillRect/>
          </a:stretch>
        </p:blipFill>
        <p:spPr>
          <a:xfrm>
            <a:off x="1519148" y="3083806"/>
            <a:ext cx="1584102" cy="335202"/>
          </a:xfrm>
          <a:prstGeom prst="rect">
            <a:avLst/>
          </a:prstGeom>
        </p:spPr>
      </p:pic>
      <p:pic>
        <p:nvPicPr>
          <p:cNvPr id="35" name="Picture 34">
            <a:extLst>
              <a:ext uri="{FF2B5EF4-FFF2-40B4-BE49-F238E27FC236}">
                <a16:creationId xmlns:a16="http://schemas.microsoft.com/office/drawing/2014/main" id="{04B4AEA2-E74C-B90C-6761-EDDC71DED01B}"/>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426327" y="3829378"/>
            <a:ext cx="2023053" cy="231732"/>
          </a:xfrm>
          <a:prstGeom prst="rect">
            <a:avLst/>
          </a:prstGeom>
        </p:spPr>
      </p:pic>
      <p:pic>
        <p:nvPicPr>
          <p:cNvPr id="36" name="Picture 35">
            <a:extLst>
              <a:ext uri="{FF2B5EF4-FFF2-40B4-BE49-F238E27FC236}">
                <a16:creationId xmlns:a16="http://schemas.microsoft.com/office/drawing/2014/main" id="{0D1CBDC4-24E3-2D49-4B85-8964BE08C9CD}"/>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032935" y="3808170"/>
            <a:ext cx="2023053" cy="231732"/>
          </a:xfrm>
          <a:prstGeom prst="rect">
            <a:avLst/>
          </a:prstGeom>
        </p:spPr>
      </p:pic>
      <p:pic>
        <p:nvPicPr>
          <p:cNvPr id="38" name="Picture 37">
            <a:extLst>
              <a:ext uri="{FF2B5EF4-FFF2-40B4-BE49-F238E27FC236}">
                <a16:creationId xmlns:a16="http://schemas.microsoft.com/office/drawing/2014/main" id="{EC4443B3-9E6D-05DC-1BA0-256C874188D5}"/>
              </a:ext>
            </a:extLst>
          </p:cNvPr>
          <p:cNvPicPr>
            <a:picLocks noChangeAspect="1"/>
          </p:cNvPicPr>
          <p:nvPr/>
        </p:nvPicPr>
        <p:blipFill>
          <a:blip r:embed="rId19"/>
          <a:stretch>
            <a:fillRect/>
          </a:stretch>
        </p:blipFill>
        <p:spPr>
          <a:xfrm>
            <a:off x="9121455" y="3358519"/>
            <a:ext cx="1789318" cy="318824"/>
          </a:xfrm>
          <a:prstGeom prst="rect">
            <a:avLst/>
          </a:prstGeom>
        </p:spPr>
      </p:pic>
      <p:pic>
        <p:nvPicPr>
          <p:cNvPr id="40" name="Picture 39">
            <a:extLst>
              <a:ext uri="{FF2B5EF4-FFF2-40B4-BE49-F238E27FC236}">
                <a16:creationId xmlns:a16="http://schemas.microsoft.com/office/drawing/2014/main" id="{E15AECD0-EDCC-D8E7-9B32-09F8D6F6BB71}"/>
              </a:ext>
            </a:extLst>
          </p:cNvPr>
          <p:cNvPicPr>
            <a:picLocks noChangeAspect="1"/>
          </p:cNvPicPr>
          <p:nvPr/>
        </p:nvPicPr>
        <p:blipFill>
          <a:blip r:embed="rId20"/>
          <a:stretch>
            <a:fillRect/>
          </a:stretch>
        </p:blipFill>
        <p:spPr>
          <a:xfrm>
            <a:off x="6601718" y="3356886"/>
            <a:ext cx="1790170" cy="331745"/>
          </a:xfrm>
          <a:prstGeom prst="rect">
            <a:avLst/>
          </a:prstGeom>
        </p:spPr>
      </p:pic>
    </p:spTree>
    <p:extLst>
      <p:ext uri="{BB962C8B-B14F-4D97-AF65-F5344CB8AC3E}">
        <p14:creationId xmlns:p14="http://schemas.microsoft.com/office/powerpoint/2010/main" val="608591192"/>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37673" y="342168"/>
            <a:ext cx="6031415" cy="645163"/>
          </a:xfrm>
          <a:prstGeom prst="rect">
            <a:avLst/>
          </a:prstGeom>
          <a:solidFill>
            <a:srgbClr val="33333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5" name="TextBox 4"/>
          <p:cNvSpPr txBox="1"/>
          <p:nvPr/>
        </p:nvSpPr>
        <p:spPr>
          <a:xfrm>
            <a:off x="1591039" y="461830"/>
            <a:ext cx="5678049" cy="400110"/>
          </a:xfrm>
          <a:prstGeom prst="rect">
            <a:avLst/>
          </a:prstGeom>
          <a:noFill/>
        </p:spPr>
        <p:txBody>
          <a:bodyPr wrap="square" rtlCol="0">
            <a:spAutoFit/>
          </a:bodyPr>
          <a:lstStyle/>
          <a:p>
            <a:r>
              <a:rPr lang="es-CO" altLang="en-US" sz="2000" dirty="0">
                <a:solidFill>
                  <a:schemeClr val="bg1"/>
                </a:solidFill>
              </a:rPr>
              <a:t>QX PBX Appliances</a:t>
            </a:r>
            <a:endParaRPr lang="en-IN" sz="2000" dirty="0">
              <a:solidFill>
                <a:schemeClr val="bg1"/>
              </a:solidFill>
            </a:endParaRPr>
          </a:p>
        </p:txBody>
      </p:sp>
      <p:pic>
        <p:nvPicPr>
          <p:cNvPr id="6" name="Picture 5">
            <a:extLst>
              <a:ext uri="{FF2B5EF4-FFF2-40B4-BE49-F238E27FC236}">
                <a16:creationId xmlns:a16="http://schemas.microsoft.com/office/drawing/2014/main" id="{76A99781-DF60-ACA4-40FF-E87C4284BC46}"/>
              </a:ext>
            </a:extLst>
          </p:cNvPr>
          <p:cNvPicPr>
            <a:picLocks noChangeAspect="1"/>
          </p:cNvPicPr>
          <p:nvPr/>
        </p:nvPicPr>
        <p:blipFill>
          <a:blip r:embed="rId3"/>
          <a:stretch>
            <a:fillRect/>
          </a:stretch>
        </p:blipFill>
        <p:spPr>
          <a:xfrm>
            <a:off x="3406161" y="1147162"/>
            <a:ext cx="7725853" cy="5249008"/>
          </a:xfrm>
          <a:prstGeom prst="rect">
            <a:avLst/>
          </a:prstGeom>
        </p:spPr>
      </p:pic>
      <p:pic>
        <p:nvPicPr>
          <p:cNvPr id="7" name="Picture 6">
            <a:extLst>
              <a:ext uri="{FF2B5EF4-FFF2-40B4-BE49-F238E27FC236}">
                <a16:creationId xmlns:a16="http://schemas.microsoft.com/office/drawing/2014/main" id="{DF3737D4-D33A-CDC2-9BF4-809013EB1775}"/>
              </a:ext>
            </a:extLst>
          </p:cNvPr>
          <p:cNvPicPr>
            <a:picLocks noChangeAspect="1"/>
          </p:cNvPicPr>
          <p:nvPr/>
        </p:nvPicPr>
        <p:blipFill>
          <a:blip r:embed="rId4" cstate="print">
            <a:extLst>
              <a:ext uri="{28A0092B-C50C-407E-A947-70E740481C1C}">
                <a14:useLocalDpi xmlns:a14="http://schemas.microsoft.com/office/drawing/2010/main" val="0"/>
              </a:ext>
            </a:extLst>
          </a:blip>
          <a:srcRect l="11957" t="33696" r="11685" b="22186"/>
          <a:stretch>
            <a:fillRect/>
          </a:stretch>
        </p:blipFill>
        <p:spPr>
          <a:xfrm>
            <a:off x="2298739" y="2478664"/>
            <a:ext cx="794847" cy="424295"/>
          </a:xfrm>
          <a:prstGeom prst="rect">
            <a:avLst/>
          </a:prstGeom>
        </p:spPr>
      </p:pic>
      <p:pic>
        <p:nvPicPr>
          <p:cNvPr id="9" name="Picture 8">
            <a:extLst>
              <a:ext uri="{FF2B5EF4-FFF2-40B4-BE49-F238E27FC236}">
                <a16:creationId xmlns:a16="http://schemas.microsoft.com/office/drawing/2014/main" id="{AD496B6A-14A5-E882-B083-1DC59C353454}"/>
              </a:ext>
            </a:extLst>
          </p:cNvPr>
          <p:cNvPicPr>
            <a:picLocks noChangeAspect="1"/>
          </p:cNvPicPr>
          <p:nvPr/>
        </p:nvPicPr>
        <p:blipFill>
          <a:blip r:embed="rId5" cstate="print">
            <a:extLst>
              <a:ext uri="{28A0092B-C50C-407E-A947-70E740481C1C}">
                <a14:useLocalDpi xmlns:a14="http://schemas.microsoft.com/office/drawing/2010/main" val="0"/>
              </a:ext>
            </a:extLst>
          </a:blip>
          <a:srcRect l="10054" t="34412" r="11957" b="22941"/>
          <a:stretch>
            <a:fillRect/>
          </a:stretch>
        </p:blipFill>
        <p:spPr>
          <a:xfrm>
            <a:off x="2300238" y="1859065"/>
            <a:ext cx="791848" cy="400063"/>
          </a:xfrm>
          <a:prstGeom prst="rect">
            <a:avLst/>
          </a:prstGeom>
        </p:spPr>
      </p:pic>
      <p:pic>
        <p:nvPicPr>
          <p:cNvPr id="11" name="Picture 10">
            <a:extLst>
              <a:ext uri="{FF2B5EF4-FFF2-40B4-BE49-F238E27FC236}">
                <a16:creationId xmlns:a16="http://schemas.microsoft.com/office/drawing/2014/main" id="{2E1083F8-936D-F728-B7A4-FF54A7068B75}"/>
              </a:ext>
            </a:extLst>
          </p:cNvPr>
          <p:cNvPicPr>
            <a:picLocks noChangeAspect="1"/>
          </p:cNvPicPr>
          <p:nvPr/>
        </p:nvPicPr>
        <p:blipFill>
          <a:blip r:embed="rId6" cstate="print">
            <a:extLst>
              <a:ext uri="{28A0092B-C50C-407E-A947-70E740481C1C}">
                <a14:useLocalDpi xmlns:a14="http://schemas.microsoft.com/office/drawing/2010/main" val="0"/>
              </a:ext>
            </a:extLst>
          </a:blip>
          <a:srcRect l="11680" t="29483" r="10865" b="28821"/>
          <a:stretch>
            <a:fillRect/>
          </a:stretch>
        </p:blipFill>
        <p:spPr>
          <a:xfrm>
            <a:off x="2302308" y="3112351"/>
            <a:ext cx="787709" cy="391781"/>
          </a:xfrm>
          <a:prstGeom prst="rect">
            <a:avLst/>
          </a:prstGeom>
        </p:spPr>
      </p:pic>
      <p:pic>
        <p:nvPicPr>
          <p:cNvPr id="13" name="Picture 12">
            <a:extLst>
              <a:ext uri="{FF2B5EF4-FFF2-40B4-BE49-F238E27FC236}">
                <a16:creationId xmlns:a16="http://schemas.microsoft.com/office/drawing/2014/main" id="{D81B62C8-D695-19E0-005B-012F18B766FD}"/>
              </a:ext>
            </a:extLst>
          </p:cNvPr>
          <p:cNvPicPr>
            <a:picLocks noChangeAspect="1"/>
          </p:cNvPicPr>
          <p:nvPr/>
        </p:nvPicPr>
        <p:blipFill>
          <a:blip r:embed="rId7" cstate="print">
            <a:extLst>
              <a:ext uri="{28A0092B-C50C-407E-A947-70E740481C1C}">
                <a14:useLocalDpi xmlns:a14="http://schemas.microsoft.com/office/drawing/2010/main" val="0"/>
              </a:ext>
            </a:extLst>
          </a:blip>
          <a:srcRect l="9414" t="27497" r="10276" b="27497"/>
          <a:stretch>
            <a:fillRect/>
          </a:stretch>
        </p:blipFill>
        <p:spPr>
          <a:xfrm>
            <a:off x="2274986" y="3646190"/>
            <a:ext cx="816730" cy="422875"/>
          </a:xfrm>
          <a:prstGeom prst="rect">
            <a:avLst/>
          </a:prstGeom>
        </p:spPr>
      </p:pic>
      <p:pic>
        <p:nvPicPr>
          <p:cNvPr id="15" name="Picture 14">
            <a:extLst>
              <a:ext uri="{FF2B5EF4-FFF2-40B4-BE49-F238E27FC236}">
                <a16:creationId xmlns:a16="http://schemas.microsoft.com/office/drawing/2014/main" id="{955A0E32-158B-B639-0342-C75F0D790BDC}"/>
              </a:ext>
            </a:extLst>
          </p:cNvPr>
          <p:cNvPicPr>
            <a:picLocks noChangeAspect="1"/>
          </p:cNvPicPr>
          <p:nvPr/>
        </p:nvPicPr>
        <p:blipFill>
          <a:blip r:embed="rId8" cstate="print">
            <a:extLst>
              <a:ext uri="{28A0092B-C50C-407E-A947-70E740481C1C}">
                <a14:useLocalDpi xmlns:a14="http://schemas.microsoft.com/office/drawing/2010/main" val="0"/>
              </a:ext>
            </a:extLst>
          </a:blip>
          <a:srcRect l="11413" t="33757" r="11684" b="22353"/>
          <a:stretch>
            <a:fillRect/>
          </a:stretch>
        </p:blipFill>
        <p:spPr>
          <a:xfrm>
            <a:off x="2253904" y="4211123"/>
            <a:ext cx="858893" cy="452899"/>
          </a:xfrm>
          <a:prstGeom prst="rect">
            <a:avLst/>
          </a:prstGeom>
        </p:spPr>
      </p:pic>
      <p:pic>
        <p:nvPicPr>
          <p:cNvPr id="17" name="Picture 16">
            <a:extLst>
              <a:ext uri="{FF2B5EF4-FFF2-40B4-BE49-F238E27FC236}">
                <a16:creationId xmlns:a16="http://schemas.microsoft.com/office/drawing/2014/main" id="{774811EE-38C2-0967-022B-85B0A4D37B2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25036" y="5456127"/>
            <a:ext cx="2023053" cy="231732"/>
          </a:xfrm>
          <a:prstGeom prst="rect">
            <a:avLst/>
          </a:prstGeom>
        </p:spPr>
      </p:pic>
      <p:pic>
        <p:nvPicPr>
          <p:cNvPr id="19" name="Picture 18">
            <a:extLst>
              <a:ext uri="{FF2B5EF4-FFF2-40B4-BE49-F238E27FC236}">
                <a16:creationId xmlns:a16="http://schemas.microsoft.com/office/drawing/2014/main" id="{F86F76AF-A912-A4AA-5D94-80EF7E5F2D5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225035" y="6010885"/>
            <a:ext cx="2023053" cy="231732"/>
          </a:xfrm>
          <a:prstGeom prst="rect">
            <a:avLst/>
          </a:prstGeom>
        </p:spPr>
      </p:pic>
      <p:pic>
        <p:nvPicPr>
          <p:cNvPr id="21" name="Picture 20">
            <a:extLst>
              <a:ext uri="{FF2B5EF4-FFF2-40B4-BE49-F238E27FC236}">
                <a16:creationId xmlns:a16="http://schemas.microsoft.com/office/drawing/2014/main" id="{10D1B3C7-2913-333B-D325-6EB2E1D95C2F}"/>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260953" y="4806080"/>
            <a:ext cx="829064" cy="409005"/>
          </a:xfrm>
          <a:prstGeom prst="rect">
            <a:avLst/>
          </a:prstGeom>
        </p:spPr>
      </p:pic>
    </p:spTree>
    <p:extLst>
      <p:ext uri="{BB962C8B-B14F-4D97-AF65-F5344CB8AC3E}">
        <p14:creationId xmlns:p14="http://schemas.microsoft.com/office/powerpoint/2010/main" val="4244557923"/>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74255" y="339303"/>
            <a:ext cx="6031415" cy="645163"/>
          </a:xfrm>
          <a:prstGeom prst="rect">
            <a:avLst/>
          </a:prstGeom>
          <a:solidFill>
            <a:srgbClr val="33333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5" name="TextBox 4"/>
          <p:cNvSpPr txBox="1"/>
          <p:nvPr/>
        </p:nvSpPr>
        <p:spPr>
          <a:xfrm>
            <a:off x="1027621" y="458965"/>
            <a:ext cx="5678049" cy="400110"/>
          </a:xfrm>
          <a:prstGeom prst="rect">
            <a:avLst/>
          </a:prstGeom>
          <a:noFill/>
        </p:spPr>
        <p:txBody>
          <a:bodyPr wrap="square" rtlCol="0">
            <a:spAutoFit/>
          </a:bodyPr>
          <a:lstStyle/>
          <a:p>
            <a:r>
              <a:rPr lang="es-CO" altLang="en-US" sz="2000" dirty="0">
                <a:solidFill>
                  <a:schemeClr val="bg1"/>
                </a:solidFill>
              </a:rPr>
              <a:t>Features</a:t>
            </a:r>
            <a:endParaRPr lang="en-IN" sz="2000" dirty="0">
              <a:solidFill>
                <a:schemeClr val="bg1"/>
              </a:solidFill>
            </a:endParaRPr>
          </a:p>
        </p:txBody>
      </p:sp>
      <p:sp>
        <p:nvSpPr>
          <p:cNvPr id="6" name="Rectangle 6">
            <a:extLst>
              <a:ext uri="{FF2B5EF4-FFF2-40B4-BE49-F238E27FC236}">
                <a16:creationId xmlns:a16="http://schemas.microsoft.com/office/drawing/2014/main" id="{B462227B-FDF9-4E65-A5E4-A2F5173AD0CA}"/>
              </a:ext>
            </a:extLst>
          </p:cNvPr>
          <p:cNvSpPr>
            <a:spLocks noGrp="1"/>
          </p:cNvSpPr>
          <p:nvPr>
            <p:ph idx="1"/>
          </p:nvPr>
        </p:nvSpPr>
        <p:spPr>
          <a:xfrm>
            <a:off x="590503" y="1355131"/>
            <a:ext cx="9246224" cy="4186145"/>
          </a:xfrm>
        </p:spPr>
        <p:txBody>
          <a:bodyPr/>
          <a:lstStyle/>
          <a:p>
            <a:pPr eaLnBrk="1" hangingPunct="1">
              <a:spcBef>
                <a:spcPct val="55000"/>
              </a:spcBef>
              <a:buClr>
                <a:srgbClr val="CC0000"/>
              </a:buClr>
              <a:buFont typeface="Wingdings" panose="05000000000000000000" pitchFamily="2" charset="2"/>
              <a:buChar char="q"/>
            </a:pPr>
            <a:r>
              <a:rPr lang="en-US" altLang="en-US" sz="1800" b="1" dirty="0">
                <a:solidFill>
                  <a:srgbClr val="5F5F5F"/>
                </a:solidFill>
              </a:rPr>
              <a:t>Enhanced Epygi eco-system:</a:t>
            </a:r>
            <a:endParaRPr lang="en-US" altLang="en-US" sz="1800" dirty="0">
              <a:solidFill>
                <a:schemeClr val="tx1">
                  <a:lumMod val="75000"/>
                  <a:lumOff val="25000"/>
                </a:schemeClr>
              </a:solidFill>
            </a:endParaRPr>
          </a:p>
          <a:p>
            <a:pPr lvl="1" eaLnBrk="1" hangingPunct="1">
              <a:spcBef>
                <a:spcPct val="55000"/>
              </a:spcBef>
              <a:buClr>
                <a:srgbClr val="C00000"/>
              </a:buClr>
              <a:buFont typeface="Wingdings" panose="05000000000000000000" pitchFamily="2" charset="2"/>
              <a:buChar char="q"/>
            </a:pPr>
            <a:r>
              <a:rPr lang="en-US" sz="1600" dirty="0"/>
              <a:t>Active Redundancy </a:t>
            </a:r>
            <a:r>
              <a:rPr lang="en-US" sz="1600" dirty="0" err="1"/>
              <a:t>upto</a:t>
            </a:r>
            <a:r>
              <a:rPr lang="en-US" sz="1600" dirty="0"/>
              <a:t> 5K Extensions</a:t>
            </a:r>
          </a:p>
          <a:p>
            <a:pPr lvl="1" eaLnBrk="1" hangingPunct="1">
              <a:spcBef>
                <a:spcPct val="55000"/>
              </a:spcBef>
              <a:buClr>
                <a:srgbClr val="C00000"/>
              </a:buClr>
              <a:buFont typeface="Wingdings" panose="05000000000000000000" pitchFamily="2" charset="2"/>
              <a:buChar char="q"/>
            </a:pPr>
            <a:r>
              <a:rPr lang="en-US" sz="1600" dirty="0"/>
              <a:t>Dynamic Call Recording with CLI Based Call Screening Rules </a:t>
            </a:r>
            <a:endParaRPr lang="en-US" altLang="en-US" sz="1600" dirty="0">
              <a:solidFill>
                <a:schemeClr val="tx1">
                  <a:lumMod val="75000"/>
                  <a:lumOff val="25000"/>
                </a:schemeClr>
              </a:solidFill>
            </a:endParaRPr>
          </a:p>
          <a:p>
            <a:pPr lvl="1" eaLnBrk="1" hangingPunct="1">
              <a:spcBef>
                <a:spcPct val="55000"/>
              </a:spcBef>
              <a:buClr>
                <a:srgbClr val="C00000"/>
              </a:buClr>
              <a:buFont typeface="Wingdings" panose="05000000000000000000" pitchFamily="2" charset="2"/>
              <a:buChar char="q"/>
            </a:pPr>
            <a:r>
              <a:rPr lang="en-US" altLang="en-US" sz="1600" dirty="0">
                <a:solidFill>
                  <a:schemeClr val="tx1">
                    <a:lumMod val="75000"/>
                    <a:lumOff val="25000"/>
                  </a:schemeClr>
                </a:solidFill>
              </a:rPr>
              <a:t>In skin Audio(288-Party) and Video Bridge (104-Party)</a:t>
            </a:r>
          </a:p>
          <a:p>
            <a:pPr lvl="1" eaLnBrk="1" hangingPunct="1">
              <a:spcBef>
                <a:spcPct val="55000"/>
              </a:spcBef>
              <a:buClr>
                <a:srgbClr val="C00000"/>
              </a:buClr>
              <a:buFont typeface="Wingdings" panose="05000000000000000000" pitchFamily="2" charset="2"/>
              <a:buChar char="q"/>
            </a:pPr>
            <a:r>
              <a:rPr lang="en-US" altLang="en-US" sz="1600" dirty="0">
                <a:solidFill>
                  <a:schemeClr val="tx1">
                    <a:lumMod val="75000"/>
                    <a:lumOff val="25000"/>
                  </a:schemeClr>
                </a:solidFill>
              </a:rPr>
              <a:t> Call </a:t>
            </a:r>
            <a:r>
              <a:rPr lang="en-US" altLang="en-US" sz="1600" dirty="0" err="1">
                <a:solidFill>
                  <a:schemeClr val="tx1">
                    <a:lumMod val="75000"/>
                    <a:lumOff val="25000"/>
                  </a:schemeClr>
                </a:solidFill>
              </a:rPr>
              <a:t>centre</a:t>
            </a:r>
            <a:r>
              <a:rPr lang="en-US" altLang="en-US" sz="1600" dirty="0">
                <a:solidFill>
                  <a:schemeClr val="tx1">
                    <a:lumMod val="75000"/>
                    <a:lumOff val="25000"/>
                  </a:schemeClr>
                </a:solidFill>
              </a:rPr>
              <a:t> and PMS Inbuilt / WEBRTC</a:t>
            </a:r>
          </a:p>
          <a:p>
            <a:pPr lvl="1" eaLnBrk="1" hangingPunct="1">
              <a:spcBef>
                <a:spcPct val="55000"/>
              </a:spcBef>
              <a:buClr>
                <a:srgbClr val="C00000"/>
              </a:buClr>
              <a:buFont typeface="Wingdings" panose="05000000000000000000" pitchFamily="2" charset="2"/>
              <a:buChar char="q"/>
            </a:pPr>
            <a:r>
              <a:rPr lang="en-US" altLang="en-US" sz="1600" dirty="0">
                <a:solidFill>
                  <a:schemeClr val="tx1">
                    <a:lumMod val="75000"/>
                    <a:lumOff val="25000"/>
                  </a:schemeClr>
                </a:solidFill>
              </a:rPr>
              <a:t>MS Teams integration / MS Outlook Integration with Dial and Announce Feature </a:t>
            </a:r>
          </a:p>
          <a:p>
            <a:pPr lvl="1" eaLnBrk="1" hangingPunct="1">
              <a:spcBef>
                <a:spcPct val="55000"/>
              </a:spcBef>
              <a:buClr>
                <a:srgbClr val="C00000"/>
              </a:buClr>
              <a:buFont typeface="Wingdings" panose="05000000000000000000" pitchFamily="2" charset="2"/>
              <a:buChar char="q"/>
            </a:pPr>
            <a:r>
              <a:rPr lang="en-US" altLang="en-US" sz="1600" dirty="0">
                <a:solidFill>
                  <a:schemeClr val="tx1">
                    <a:lumMod val="75000"/>
                    <a:lumOff val="25000"/>
                  </a:schemeClr>
                </a:solidFill>
              </a:rPr>
              <a:t>Vtiger/Salesforce/ZOHO CRM integration</a:t>
            </a:r>
          </a:p>
          <a:p>
            <a:pPr lvl="1" eaLnBrk="1" hangingPunct="1">
              <a:spcBef>
                <a:spcPct val="55000"/>
              </a:spcBef>
              <a:buClr>
                <a:srgbClr val="C00000"/>
              </a:buClr>
              <a:buFont typeface="Wingdings" panose="05000000000000000000" pitchFamily="2" charset="2"/>
              <a:buChar char="q"/>
            </a:pPr>
            <a:r>
              <a:rPr lang="en-US" altLang="en-US" sz="1600" dirty="0">
                <a:solidFill>
                  <a:schemeClr val="tx1">
                    <a:lumMod val="75000"/>
                    <a:lumOff val="25000"/>
                  </a:schemeClr>
                </a:solidFill>
              </a:rPr>
              <a:t>Chrome Extension Click to Dial / Outlook Click to Dial</a:t>
            </a:r>
          </a:p>
          <a:p>
            <a:pPr lvl="1" eaLnBrk="1" hangingPunct="1">
              <a:spcBef>
                <a:spcPct val="55000"/>
              </a:spcBef>
              <a:buClr>
                <a:srgbClr val="C00000"/>
              </a:buClr>
              <a:buFont typeface="Wingdings" panose="05000000000000000000" pitchFamily="2" charset="2"/>
              <a:buChar char="q"/>
            </a:pPr>
            <a:r>
              <a:rPr lang="en-US" altLang="en-US" sz="1600" dirty="0">
                <a:solidFill>
                  <a:schemeClr val="tx1">
                    <a:lumMod val="75000"/>
                    <a:lumOff val="25000"/>
                  </a:schemeClr>
                </a:solidFill>
              </a:rPr>
              <a:t>Desktop Communication Console with </a:t>
            </a:r>
            <a:r>
              <a:rPr lang="en-US" altLang="en-US" sz="1600" dirty="0" err="1">
                <a:solidFill>
                  <a:schemeClr val="tx1">
                    <a:lumMod val="75000"/>
                    <a:lumOff val="25000"/>
                  </a:schemeClr>
                </a:solidFill>
              </a:rPr>
              <a:t>eQall</a:t>
            </a:r>
            <a:r>
              <a:rPr lang="en-US" altLang="en-US" sz="1600" dirty="0">
                <a:solidFill>
                  <a:schemeClr val="tx1">
                    <a:lumMod val="75000"/>
                    <a:lumOff val="25000"/>
                  </a:schemeClr>
                </a:solidFill>
              </a:rPr>
              <a:t> Receptionist Console </a:t>
            </a:r>
          </a:p>
          <a:p>
            <a:pPr lvl="1" eaLnBrk="1" hangingPunct="1">
              <a:spcBef>
                <a:spcPct val="55000"/>
              </a:spcBef>
              <a:buClr>
                <a:srgbClr val="C00000"/>
              </a:buClr>
              <a:buFont typeface="Wingdings" panose="05000000000000000000" pitchFamily="2" charset="2"/>
              <a:buChar char="q"/>
            </a:pPr>
            <a:r>
              <a:rPr lang="en-US" altLang="en-US" sz="1600" dirty="0">
                <a:solidFill>
                  <a:schemeClr val="tx1">
                    <a:lumMod val="75000"/>
                    <a:lumOff val="25000"/>
                  </a:schemeClr>
                </a:solidFill>
              </a:rPr>
              <a:t>Server System Redundancy with Voice Mail, Call Recording Transcription and more!</a:t>
            </a:r>
          </a:p>
          <a:p>
            <a:pPr lvl="1" eaLnBrk="1" hangingPunct="1">
              <a:spcBef>
                <a:spcPct val="55000"/>
              </a:spcBef>
              <a:buClr>
                <a:srgbClr val="C00000"/>
              </a:buClr>
              <a:buFont typeface="Wingdings" panose="05000000000000000000" pitchFamily="2" charset="2"/>
              <a:buChar char="q"/>
            </a:pPr>
            <a:r>
              <a:rPr lang="en-IN" sz="1600" dirty="0"/>
              <a:t>Text-to-Speech</a:t>
            </a:r>
            <a:r>
              <a:rPr lang="en-US" altLang="en-US" sz="1600" dirty="0">
                <a:solidFill>
                  <a:schemeClr val="tx1">
                    <a:lumMod val="75000"/>
                    <a:lumOff val="25000"/>
                  </a:schemeClr>
                </a:solidFill>
              </a:rPr>
              <a:t> </a:t>
            </a:r>
          </a:p>
          <a:p>
            <a:pPr lvl="1" eaLnBrk="1" hangingPunct="1">
              <a:spcBef>
                <a:spcPct val="55000"/>
              </a:spcBef>
              <a:buClr>
                <a:srgbClr val="C00000"/>
              </a:buClr>
              <a:buFont typeface="Wingdings" panose="05000000000000000000" pitchFamily="2" charset="2"/>
              <a:buChar char="q"/>
            </a:pPr>
            <a:r>
              <a:rPr lang="en-US" altLang="en-US" sz="1600" dirty="0">
                <a:solidFill>
                  <a:schemeClr val="tx1">
                    <a:lumMod val="75000"/>
                    <a:lumOff val="25000"/>
                  </a:schemeClr>
                </a:solidFill>
              </a:rPr>
              <a:t>Works with SIP based door openers, cameras, paging adapters</a:t>
            </a:r>
            <a:endParaRPr lang="en-US" altLang="en-US" dirty="0">
              <a:solidFill>
                <a:schemeClr val="tx1">
                  <a:lumMod val="75000"/>
                  <a:lumOff val="25000"/>
                </a:schemeClr>
              </a:solidFill>
            </a:endParaRPr>
          </a:p>
          <a:p>
            <a:pPr lvl="1" eaLnBrk="1" hangingPunct="1">
              <a:spcBef>
                <a:spcPct val="55000"/>
              </a:spcBef>
              <a:buClr>
                <a:srgbClr val="C00000"/>
              </a:buClr>
              <a:buFont typeface="Wingdings" panose="05000000000000000000" pitchFamily="2" charset="2"/>
              <a:buChar char="q"/>
            </a:pPr>
            <a:r>
              <a:rPr lang="en-US" altLang="en-US" b="1" dirty="0" err="1">
                <a:solidFill>
                  <a:schemeClr val="tx1">
                    <a:lumMod val="75000"/>
                    <a:lumOff val="25000"/>
                  </a:schemeClr>
                </a:solidFill>
              </a:rPr>
              <a:t>ecMON</a:t>
            </a:r>
            <a:r>
              <a:rPr lang="en-US" altLang="en-US" dirty="0">
                <a:solidFill>
                  <a:schemeClr val="tx1">
                    <a:lumMod val="75000"/>
                    <a:lumOff val="25000"/>
                  </a:schemeClr>
                </a:solidFill>
              </a:rPr>
              <a:t> Cloud monitoring/admin service</a:t>
            </a:r>
            <a:endParaRPr lang="en-US" altLang="en-US" b="1" dirty="0">
              <a:solidFill>
                <a:schemeClr val="tx1">
                  <a:lumMod val="75000"/>
                  <a:lumOff val="25000"/>
                </a:schemeClr>
              </a:solidFill>
            </a:endParaRPr>
          </a:p>
        </p:txBody>
      </p:sp>
      <p:pic>
        <p:nvPicPr>
          <p:cNvPr id="7" name="Picture 6">
            <a:extLst>
              <a:ext uri="{FF2B5EF4-FFF2-40B4-BE49-F238E27FC236}">
                <a16:creationId xmlns:a16="http://schemas.microsoft.com/office/drawing/2014/main" id="{FEDA8D13-C10B-E705-73AF-B4A71EA5DDA2}"/>
              </a:ext>
            </a:extLst>
          </p:cNvPr>
          <p:cNvPicPr>
            <a:picLocks noChangeAspect="1"/>
          </p:cNvPicPr>
          <p:nvPr/>
        </p:nvPicPr>
        <p:blipFill>
          <a:blip r:embed="rId3"/>
          <a:stretch>
            <a:fillRect/>
          </a:stretch>
        </p:blipFill>
        <p:spPr>
          <a:xfrm>
            <a:off x="9630185" y="1095303"/>
            <a:ext cx="2343863" cy="5282701"/>
          </a:xfrm>
          <a:prstGeom prst="rect">
            <a:avLst/>
          </a:prstGeom>
        </p:spPr>
      </p:pic>
    </p:spTree>
    <p:extLst>
      <p:ext uri="{BB962C8B-B14F-4D97-AF65-F5344CB8AC3E}">
        <p14:creationId xmlns:p14="http://schemas.microsoft.com/office/powerpoint/2010/main" val="4042720501"/>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3">
            <a:extLst>
              <a:ext uri="{FF2B5EF4-FFF2-40B4-BE49-F238E27FC236}">
                <a16:creationId xmlns:a16="http://schemas.microsoft.com/office/drawing/2014/main" id="{92D0E184-2DA2-4ACF-AF05-0E44950E09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4738" y="5449889"/>
            <a:ext cx="571500" cy="630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5" name="Picture 20" descr="https://www.mobotix.com/var/storage/images/produkte/wetterfeste-kameras/dualdome-d15/2670872-393-eng/DualDome-D15_medium-large.jpg">
            <a:extLst>
              <a:ext uri="{FF2B5EF4-FFF2-40B4-BE49-F238E27FC236}">
                <a16:creationId xmlns:a16="http://schemas.microsoft.com/office/drawing/2014/main" id="{D502A114-F703-4B54-9B3B-F5D558174D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3914" y="5813426"/>
            <a:ext cx="9048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6" name="Title 4">
            <a:extLst>
              <a:ext uri="{FF2B5EF4-FFF2-40B4-BE49-F238E27FC236}">
                <a16:creationId xmlns:a16="http://schemas.microsoft.com/office/drawing/2014/main" id="{169899B9-C246-49B6-B582-29649662D0DF}"/>
              </a:ext>
            </a:extLst>
          </p:cNvPr>
          <p:cNvSpPr>
            <a:spLocks noGrp="1"/>
          </p:cNvSpPr>
          <p:nvPr>
            <p:ph type="title"/>
          </p:nvPr>
        </p:nvSpPr>
        <p:spPr>
          <a:xfrm>
            <a:off x="1536701" y="395288"/>
            <a:ext cx="8913813" cy="914400"/>
          </a:xfrm>
        </p:spPr>
        <p:txBody>
          <a:bodyPr/>
          <a:lstStyle/>
          <a:p>
            <a:pPr eaLnBrk="1" hangingPunct="1"/>
            <a:r>
              <a:rPr lang="en-US" altLang="en-US"/>
              <a:t>Usage Scenario - Small Office</a:t>
            </a:r>
          </a:p>
        </p:txBody>
      </p:sp>
      <p:pic>
        <p:nvPicPr>
          <p:cNvPr id="38917" name="Picture 3" descr="P:\Web and Marketing\Photos\Diagram Elements\door-opener.png">
            <a:extLst>
              <a:ext uri="{FF2B5EF4-FFF2-40B4-BE49-F238E27FC236}">
                <a16:creationId xmlns:a16="http://schemas.microsoft.com/office/drawing/2014/main" id="{351E662B-0FC1-43E9-9BAA-C306815FD56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52701" y="2546350"/>
            <a:ext cx="4921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8" name="Picture 4" descr="P:\Web and Marketing\Photos\Diagram Elements\mobile-WithSoftphone.png">
            <a:extLst>
              <a:ext uri="{FF2B5EF4-FFF2-40B4-BE49-F238E27FC236}">
                <a16:creationId xmlns:a16="http://schemas.microsoft.com/office/drawing/2014/main" id="{79941C93-3402-491D-A0A2-9266C7FEFBE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57900" y="1555750"/>
            <a:ext cx="7239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9" name="Picture 10" descr="P:\Web and Marketing\Photos\Diagram Elements\internet-cloud.png">
            <a:extLst>
              <a:ext uri="{FF2B5EF4-FFF2-40B4-BE49-F238E27FC236}">
                <a16:creationId xmlns:a16="http://schemas.microsoft.com/office/drawing/2014/main" id="{053ECB10-EB0A-451F-BCB4-6EBE3782A11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52900" y="2393950"/>
            <a:ext cx="1143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20" name="Picture 11" descr="P:\Web and Marketing\Photos\Diagram Elements\pstn-cloud.png">
            <a:extLst>
              <a:ext uri="{FF2B5EF4-FFF2-40B4-BE49-F238E27FC236}">
                <a16:creationId xmlns:a16="http://schemas.microsoft.com/office/drawing/2014/main" id="{D280C4FE-459C-4A29-BC6C-7BBB727BBC0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581900" y="2622551"/>
            <a:ext cx="1428750"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21" name="TextBox 13">
            <a:extLst>
              <a:ext uri="{FF2B5EF4-FFF2-40B4-BE49-F238E27FC236}">
                <a16:creationId xmlns:a16="http://schemas.microsoft.com/office/drawing/2014/main" id="{68F92CC3-D14C-494F-B404-B0884AE04366}"/>
              </a:ext>
            </a:extLst>
          </p:cNvPr>
          <p:cNvSpPr txBox="1">
            <a:spLocks noChangeArrowheads="1"/>
          </p:cNvSpPr>
          <p:nvPr/>
        </p:nvSpPr>
        <p:spPr bwMode="auto">
          <a:xfrm>
            <a:off x="4457700" y="2851151"/>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b="1">
                <a:solidFill>
                  <a:srgbClr val="000000"/>
                </a:solidFill>
              </a:rPr>
              <a:t>ITSP</a:t>
            </a:r>
          </a:p>
        </p:txBody>
      </p:sp>
      <p:sp>
        <p:nvSpPr>
          <p:cNvPr id="38922" name="TextBox 14">
            <a:extLst>
              <a:ext uri="{FF2B5EF4-FFF2-40B4-BE49-F238E27FC236}">
                <a16:creationId xmlns:a16="http://schemas.microsoft.com/office/drawing/2014/main" id="{F5BB6931-5441-48EC-A15D-9AE730AB30EA}"/>
              </a:ext>
            </a:extLst>
          </p:cNvPr>
          <p:cNvSpPr txBox="1">
            <a:spLocks noChangeArrowheads="1"/>
          </p:cNvSpPr>
          <p:nvPr/>
        </p:nvSpPr>
        <p:spPr bwMode="auto">
          <a:xfrm>
            <a:off x="7962900" y="2851151"/>
            <a:ext cx="609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b="1">
                <a:solidFill>
                  <a:srgbClr val="000000"/>
                </a:solidFill>
              </a:rPr>
              <a:t>Local</a:t>
            </a:r>
          </a:p>
        </p:txBody>
      </p:sp>
      <p:sp>
        <p:nvSpPr>
          <p:cNvPr id="38923" name="TextBox 15">
            <a:extLst>
              <a:ext uri="{FF2B5EF4-FFF2-40B4-BE49-F238E27FC236}">
                <a16:creationId xmlns:a16="http://schemas.microsoft.com/office/drawing/2014/main" id="{7C46381F-7230-4920-86C9-59A1E82C8325}"/>
              </a:ext>
            </a:extLst>
          </p:cNvPr>
          <p:cNvSpPr txBox="1">
            <a:spLocks noChangeArrowheads="1"/>
          </p:cNvSpPr>
          <p:nvPr/>
        </p:nvSpPr>
        <p:spPr bwMode="auto">
          <a:xfrm>
            <a:off x="5600700" y="2393951"/>
            <a:ext cx="1752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000000"/>
                </a:solidFill>
              </a:rPr>
              <a:t>Mobile with Softphone</a:t>
            </a:r>
          </a:p>
        </p:txBody>
      </p:sp>
      <p:sp>
        <p:nvSpPr>
          <p:cNvPr id="38924" name="TextBox 16">
            <a:extLst>
              <a:ext uri="{FF2B5EF4-FFF2-40B4-BE49-F238E27FC236}">
                <a16:creationId xmlns:a16="http://schemas.microsoft.com/office/drawing/2014/main" id="{E3F105C7-E3B9-4D08-BF53-E87963E18062}"/>
              </a:ext>
            </a:extLst>
          </p:cNvPr>
          <p:cNvSpPr txBox="1">
            <a:spLocks noChangeArrowheads="1"/>
          </p:cNvSpPr>
          <p:nvPr/>
        </p:nvSpPr>
        <p:spPr bwMode="auto">
          <a:xfrm>
            <a:off x="5791200" y="2597151"/>
            <a:ext cx="1066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FF0000"/>
                </a:solidFill>
              </a:rPr>
              <a:t>(Bria Video)</a:t>
            </a:r>
          </a:p>
        </p:txBody>
      </p:sp>
      <p:sp>
        <p:nvSpPr>
          <p:cNvPr id="38925" name="TextBox 17">
            <a:extLst>
              <a:ext uri="{FF2B5EF4-FFF2-40B4-BE49-F238E27FC236}">
                <a16:creationId xmlns:a16="http://schemas.microsoft.com/office/drawing/2014/main" id="{422F1F3C-15F2-493C-819B-C2FBD3597F1B}"/>
              </a:ext>
            </a:extLst>
          </p:cNvPr>
          <p:cNvSpPr txBox="1">
            <a:spLocks noChangeArrowheads="1"/>
          </p:cNvSpPr>
          <p:nvPr/>
        </p:nvSpPr>
        <p:spPr bwMode="auto">
          <a:xfrm>
            <a:off x="2324100" y="2012951"/>
            <a:ext cx="1066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000000"/>
                </a:solidFill>
              </a:rPr>
              <a:t>Door Opener</a:t>
            </a:r>
          </a:p>
        </p:txBody>
      </p:sp>
      <p:sp>
        <p:nvSpPr>
          <p:cNvPr id="38926" name="TextBox 18">
            <a:extLst>
              <a:ext uri="{FF2B5EF4-FFF2-40B4-BE49-F238E27FC236}">
                <a16:creationId xmlns:a16="http://schemas.microsoft.com/office/drawing/2014/main" id="{128CDAD4-1CED-43D2-8112-95C8489D16B7}"/>
              </a:ext>
            </a:extLst>
          </p:cNvPr>
          <p:cNvSpPr txBox="1">
            <a:spLocks noChangeArrowheads="1"/>
          </p:cNvSpPr>
          <p:nvPr/>
        </p:nvSpPr>
        <p:spPr bwMode="auto">
          <a:xfrm>
            <a:off x="2476500" y="2241551"/>
            <a:ext cx="838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FF0000"/>
                </a:solidFill>
              </a:rPr>
              <a:t>(x 200)</a:t>
            </a:r>
          </a:p>
        </p:txBody>
      </p:sp>
      <p:sp>
        <p:nvSpPr>
          <p:cNvPr id="38927" name="TextBox 19">
            <a:extLst>
              <a:ext uri="{FF2B5EF4-FFF2-40B4-BE49-F238E27FC236}">
                <a16:creationId xmlns:a16="http://schemas.microsoft.com/office/drawing/2014/main" id="{CDE7BCD6-7469-4899-A611-2F3B1B661936}"/>
              </a:ext>
            </a:extLst>
          </p:cNvPr>
          <p:cNvSpPr txBox="1">
            <a:spLocks noChangeArrowheads="1"/>
          </p:cNvSpPr>
          <p:nvPr/>
        </p:nvSpPr>
        <p:spPr bwMode="auto">
          <a:xfrm>
            <a:off x="1714500" y="5137151"/>
            <a:ext cx="1066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fontAlgn="base" hangingPunct="0">
              <a:spcBef>
                <a:spcPct val="0"/>
              </a:spcBef>
              <a:spcAft>
                <a:spcPct val="0"/>
              </a:spcAft>
              <a:defRPr/>
            </a:pPr>
            <a:r>
              <a:rPr lang="en-US" altLang="en-US" sz="1200">
                <a:solidFill>
                  <a:srgbClr val="000000"/>
                </a:solidFill>
              </a:rPr>
              <a:t>Audio Phone </a:t>
            </a:r>
          </a:p>
        </p:txBody>
      </p:sp>
      <p:sp>
        <p:nvSpPr>
          <p:cNvPr id="38928" name="TextBox 21">
            <a:extLst>
              <a:ext uri="{FF2B5EF4-FFF2-40B4-BE49-F238E27FC236}">
                <a16:creationId xmlns:a16="http://schemas.microsoft.com/office/drawing/2014/main" id="{17F9DA1D-B682-476F-ABF6-07A17759F150}"/>
              </a:ext>
            </a:extLst>
          </p:cNvPr>
          <p:cNvSpPr txBox="1">
            <a:spLocks noChangeArrowheads="1"/>
          </p:cNvSpPr>
          <p:nvPr/>
        </p:nvSpPr>
        <p:spPr bwMode="auto">
          <a:xfrm>
            <a:off x="2697164" y="6164264"/>
            <a:ext cx="14938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fontAlgn="base" hangingPunct="0">
              <a:spcBef>
                <a:spcPct val="0"/>
              </a:spcBef>
              <a:spcAft>
                <a:spcPct val="0"/>
              </a:spcAft>
              <a:defRPr/>
            </a:pPr>
            <a:r>
              <a:rPr lang="en-US" altLang="en-US" sz="1200">
                <a:solidFill>
                  <a:srgbClr val="000000"/>
                </a:solidFill>
              </a:rPr>
              <a:t>Audio Phone</a:t>
            </a:r>
          </a:p>
        </p:txBody>
      </p:sp>
      <p:sp>
        <p:nvSpPr>
          <p:cNvPr id="38929" name="TextBox 24">
            <a:extLst>
              <a:ext uri="{FF2B5EF4-FFF2-40B4-BE49-F238E27FC236}">
                <a16:creationId xmlns:a16="http://schemas.microsoft.com/office/drawing/2014/main" id="{2D62B5E6-DA9B-4B03-A496-64F4D6F977C3}"/>
              </a:ext>
            </a:extLst>
          </p:cNvPr>
          <p:cNvSpPr txBox="1">
            <a:spLocks noChangeArrowheads="1"/>
          </p:cNvSpPr>
          <p:nvPr/>
        </p:nvSpPr>
        <p:spPr bwMode="auto">
          <a:xfrm>
            <a:off x="6934201" y="4600576"/>
            <a:ext cx="7413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fontAlgn="base" hangingPunct="0">
              <a:spcBef>
                <a:spcPct val="0"/>
              </a:spcBef>
              <a:spcAft>
                <a:spcPct val="0"/>
              </a:spcAft>
              <a:defRPr/>
            </a:pPr>
            <a:r>
              <a:rPr lang="en-US" altLang="en-US" sz="1200">
                <a:solidFill>
                  <a:srgbClr val="FF0000"/>
                </a:solidFill>
              </a:rPr>
              <a:t>(x 203)</a:t>
            </a:r>
          </a:p>
        </p:txBody>
      </p:sp>
      <p:sp>
        <p:nvSpPr>
          <p:cNvPr id="38930" name="TextBox 25">
            <a:extLst>
              <a:ext uri="{FF2B5EF4-FFF2-40B4-BE49-F238E27FC236}">
                <a16:creationId xmlns:a16="http://schemas.microsoft.com/office/drawing/2014/main" id="{E196207E-559B-4BBD-9CB3-D2B98F373D8F}"/>
              </a:ext>
            </a:extLst>
          </p:cNvPr>
          <p:cNvSpPr txBox="1">
            <a:spLocks noChangeArrowheads="1"/>
          </p:cNvSpPr>
          <p:nvPr/>
        </p:nvSpPr>
        <p:spPr bwMode="auto">
          <a:xfrm>
            <a:off x="7375526" y="5838826"/>
            <a:ext cx="1273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000000"/>
                </a:solidFill>
              </a:rPr>
              <a:t>Security Cam</a:t>
            </a:r>
          </a:p>
        </p:txBody>
      </p:sp>
      <p:sp>
        <p:nvSpPr>
          <p:cNvPr id="38931" name="TextBox 26">
            <a:extLst>
              <a:ext uri="{FF2B5EF4-FFF2-40B4-BE49-F238E27FC236}">
                <a16:creationId xmlns:a16="http://schemas.microsoft.com/office/drawing/2014/main" id="{4EE806E8-BCC2-4363-9B02-544102B61ED8}"/>
              </a:ext>
            </a:extLst>
          </p:cNvPr>
          <p:cNvSpPr txBox="1">
            <a:spLocks noChangeArrowheads="1"/>
          </p:cNvSpPr>
          <p:nvPr/>
        </p:nvSpPr>
        <p:spPr bwMode="auto">
          <a:xfrm>
            <a:off x="8532814" y="5603876"/>
            <a:ext cx="8524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FF0000"/>
                </a:solidFill>
              </a:rPr>
              <a:t>(x 204)</a:t>
            </a:r>
          </a:p>
        </p:txBody>
      </p:sp>
      <p:sp>
        <p:nvSpPr>
          <p:cNvPr id="38932" name="TextBox 28">
            <a:extLst>
              <a:ext uri="{FF2B5EF4-FFF2-40B4-BE49-F238E27FC236}">
                <a16:creationId xmlns:a16="http://schemas.microsoft.com/office/drawing/2014/main" id="{8FB37766-4414-4D13-856B-2F3A0E0FA784}"/>
              </a:ext>
            </a:extLst>
          </p:cNvPr>
          <p:cNvSpPr txBox="1">
            <a:spLocks noChangeArrowheads="1"/>
          </p:cNvSpPr>
          <p:nvPr/>
        </p:nvSpPr>
        <p:spPr bwMode="auto">
          <a:xfrm>
            <a:off x="7581900" y="3917951"/>
            <a:ext cx="838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b="1">
                <a:solidFill>
                  <a:srgbClr val="000000"/>
                </a:solidFill>
              </a:rPr>
              <a:t>FXO Line</a:t>
            </a:r>
          </a:p>
        </p:txBody>
      </p:sp>
      <p:sp>
        <p:nvSpPr>
          <p:cNvPr id="38933" name="TextBox 29">
            <a:extLst>
              <a:ext uri="{FF2B5EF4-FFF2-40B4-BE49-F238E27FC236}">
                <a16:creationId xmlns:a16="http://schemas.microsoft.com/office/drawing/2014/main" id="{B9191085-1D54-42A6-90F0-A15618FDA3BD}"/>
              </a:ext>
            </a:extLst>
          </p:cNvPr>
          <p:cNvSpPr txBox="1">
            <a:spLocks noChangeArrowheads="1"/>
          </p:cNvSpPr>
          <p:nvPr/>
        </p:nvSpPr>
        <p:spPr bwMode="auto">
          <a:xfrm>
            <a:off x="6037263" y="3443289"/>
            <a:ext cx="838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b="1">
                <a:solidFill>
                  <a:srgbClr val="000000"/>
                </a:solidFill>
              </a:rPr>
              <a:t>QX</a:t>
            </a:r>
          </a:p>
        </p:txBody>
      </p:sp>
      <p:sp>
        <p:nvSpPr>
          <p:cNvPr id="38934" name="TextBox 30">
            <a:extLst>
              <a:ext uri="{FF2B5EF4-FFF2-40B4-BE49-F238E27FC236}">
                <a16:creationId xmlns:a16="http://schemas.microsoft.com/office/drawing/2014/main" id="{1C3AC706-93DB-4A3D-A8A3-2A7A24020DD3}"/>
              </a:ext>
            </a:extLst>
          </p:cNvPr>
          <p:cNvSpPr txBox="1">
            <a:spLocks noChangeArrowheads="1"/>
          </p:cNvSpPr>
          <p:nvPr/>
        </p:nvSpPr>
        <p:spPr bwMode="auto">
          <a:xfrm>
            <a:off x="5143501" y="3656014"/>
            <a:ext cx="6953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b="1">
                <a:solidFill>
                  <a:srgbClr val="000000"/>
                </a:solidFill>
              </a:rPr>
              <a:t>WAN</a:t>
            </a:r>
          </a:p>
        </p:txBody>
      </p:sp>
      <p:cxnSp>
        <p:nvCxnSpPr>
          <p:cNvPr id="32" name="Straight Connector 31">
            <a:extLst>
              <a:ext uri="{FF2B5EF4-FFF2-40B4-BE49-F238E27FC236}">
                <a16:creationId xmlns:a16="http://schemas.microsoft.com/office/drawing/2014/main" id="{BFC8F18B-1C2E-46A0-8549-7DF4347A17BA}"/>
              </a:ext>
            </a:extLst>
          </p:cNvPr>
          <p:cNvCxnSpPr>
            <a:stCxn id="38918" idx="1"/>
          </p:cNvCxnSpPr>
          <p:nvPr/>
        </p:nvCxnSpPr>
        <p:spPr>
          <a:xfrm flipH="1">
            <a:off x="4762500" y="1936750"/>
            <a:ext cx="1295400" cy="0"/>
          </a:xfrm>
          <a:prstGeom prst="line">
            <a:avLst/>
          </a:prstGeom>
          <a:ln>
            <a:solidFill>
              <a:srgbClr val="5F5F5F"/>
            </a:solidFill>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341B147C-3F94-4FB0-BFB4-895F305CA072}"/>
              </a:ext>
            </a:extLst>
          </p:cNvPr>
          <p:cNvCxnSpPr/>
          <p:nvPr/>
        </p:nvCxnSpPr>
        <p:spPr>
          <a:xfrm>
            <a:off x="4762500" y="1936750"/>
            <a:ext cx="0" cy="45720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058674EE-DDC5-40AF-99F5-F2E95754F244}"/>
              </a:ext>
            </a:extLst>
          </p:cNvPr>
          <p:cNvCxnSpPr>
            <a:stCxn id="38919" idx="2"/>
            <a:endCxn id="38919" idx="2"/>
          </p:cNvCxnSpPr>
          <p:nvPr/>
        </p:nvCxnSpPr>
        <p:spPr>
          <a:xfrm>
            <a:off x="4724400" y="330835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59D9037-FCE8-4713-8CDB-71BC9990C5C9}"/>
              </a:ext>
            </a:extLst>
          </p:cNvPr>
          <p:cNvCxnSpPr/>
          <p:nvPr/>
        </p:nvCxnSpPr>
        <p:spPr>
          <a:xfrm>
            <a:off x="4762500" y="3308350"/>
            <a:ext cx="0" cy="52070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27A5FB8A-0A04-413D-AC6B-E1B591C0C5CE}"/>
              </a:ext>
            </a:extLst>
          </p:cNvPr>
          <p:cNvCxnSpPr/>
          <p:nvPr/>
        </p:nvCxnSpPr>
        <p:spPr>
          <a:xfrm>
            <a:off x="4762500" y="3829050"/>
            <a:ext cx="457200"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4B6DE000-BDF5-466F-B9AD-60F5D470174B}"/>
              </a:ext>
            </a:extLst>
          </p:cNvPr>
          <p:cNvCxnSpPr/>
          <p:nvPr/>
        </p:nvCxnSpPr>
        <p:spPr>
          <a:xfrm flipH="1">
            <a:off x="2781300" y="3689351"/>
            <a:ext cx="0" cy="176213"/>
          </a:xfrm>
          <a:prstGeom prst="line">
            <a:avLst/>
          </a:prstGeom>
          <a:ln w="12700">
            <a:solidFill>
              <a:schemeClr val="accent3">
                <a:lumMod val="65000"/>
              </a:schemeClr>
            </a:solidFill>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3431BD3A-A39A-4396-92FC-86081C9ED6C5}"/>
              </a:ext>
            </a:extLst>
          </p:cNvPr>
          <p:cNvCxnSpPr/>
          <p:nvPr/>
        </p:nvCxnSpPr>
        <p:spPr>
          <a:xfrm>
            <a:off x="2781300" y="3865563"/>
            <a:ext cx="1066800"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E68276D7-337B-43AD-B596-82942AE75669}"/>
              </a:ext>
            </a:extLst>
          </p:cNvPr>
          <p:cNvCxnSpPr/>
          <p:nvPr/>
        </p:nvCxnSpPr>
        <p:spPr>
          <a:xfrm>
            <a:off x="5524500" y="3994150"/>
            <a:ext cx="381000"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BFC0BB7F-86CB-4119-A0F2-B2BD0AA3EFB1}"/>
              </a:ext>
            </a:extLst>
          </p:cNvPr>
          <p:cNvCxnSpPr/>
          <p:nvPr/>
        </p:nvCxnSpPr>
        <p:spPr>
          <a:xfrm>
            <a:off x="5581651" y="3810000"/>
            <a:ext cx="360363"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B7C89EEB-1A4C-4655-9B53-3C094D0ACF16}"/>
              </a:ext>
            </a:extLst>
          </p:cNvPr>
          <p:cNvCxnSpPr/>
          <p:nvPr/>
        </p:nvCxnSpPr>
        <p:spPr>
          <a:xfrm>
            <a:off x="3009900" y="3963988"/>
            <a:ext cx="838200" cy="0"/>
          </a:xfrm>
          <a:prstGeom prst="line">
            <a:avLst/>
          </a:prstGeom>
          <a:ln w="12700">
            <a:solidFill>
              <a:schemeClr val="accent3">
                <a:lumMod val="65000"/>
              </a:schemeClr>
            </a:solidFill>
          </a:ln>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7C1C76F5-9D10-4359-A129-C71A687DBB06}"/>
              </a:ext>
            </a:extLst>
          </p:cNvPr>
          <p:cNvCxnSpPr/>
          <p:nvPr/>
        </p:nvCxnSpPr>
        <p:spPr>
          <a:xfrm>
            <a:off x="3009900" y="3956050"/>
            <a:ext cx="0" cy="87630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2970D29A-93BC-4C8C-9A1F-E152809885C6}"/>
              </a:ext>
            </a:extLst>
          </p:cNvPr>
          <p:cNvCxnSpPr/>
          <p:nvPr/>
        </p:nvCxnSpPr>
        <p:spPr>
          <a:xfrm>
            <a:off x="2476500" y="4832350"/>
            <a:ext cx="533400"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830AF0D2-34AE-4AAC-83DC-7AAB6920E3AB}"/>
              </a:ext>
            </a:extLst>
          </p:cNvPr>
          <p:cNvCxnSpPr/>
          <p:nvPr/>
        </p:nvCxnSpPr>
        <p:spPr>
          <a:xfrm>
            <a:off x="4229100" y="4070350"/>
            <a:ext cx="381000" cy="0"/>
          </a:xfrm>
          <a:prstGeom prst="line">
            <a:avLst/>
          </a:prstGeom>
          <a:ln w="12700">
            <a:solidFill>
              <a:schemeClr val="accent3">
                <a:lumMod val="65000"/>
              </a:schemeClr>
            </a:solidFill>
          </a:ln>
        </p:spPr>
        <p:style>
          <a:lnRef idx="1">
            <a:schemeClr val="dk1"/>
          </a:lnRef>
          <a:fillRef idx="0">
            <a:schemeClr val="dk1"/>
          </a:fillRef>
          <a:effectRef idx="0">
            <a:schemeClr val="dk1"/>
          </a:effectRef>
          <a:fontRef idx="minor">
            <a:schemeClr val="tx1"/>
          </a:fontRef>
        </p:style>
      </p:cxnSp>
      <p:sp>
        <p:nvSpPr>
          <p:cNvPr id="38948" name="TextBox 44">
            <a:extLst>
              <a:ext uri="{FF2B5EF4-FFF2-40B4-BE49-F238E27FC236}">
                <a16:creationId xmlns:a16="http://schemas.microsoft.com/office/drawing/2014/main" id="{7375B08E-E016-4DB2-A521-88858346BB00}"/>
              </a:ext>
            </a:extLst>
          </p:cNvPr>
          <p:cNvSpPr txBox="1">
            <a:spLocks noChangeArrowheads="1"/>
          </p:cNvSpPr>
          <p:nvPr/>
        </p:nvSpPr>
        <p:spPr bwMode="auto">
          <a:xfrm>
            <a:off x="5143500" y="3841751"/>
            <a:ext cx="609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b="1">
                <a:solidFill>
                  <a:srgbClr val="000000"/>
                </a:solidFill>
              </a:rPr>
              <a:t>LAN</a:t>
            </a:r>
          </a:p>
        </p:txBody>
      </p:sp>
      <p:cxnSp>
        <p:nvCxnSpPr>
          <p:cNvPr id="46" name="Straight Connector 45">
            <a:extLst>
              <a:ext uri="{FF2B5EF4-FFF2-40B4-BE49-F238E27FC236}">
                <a16:creationId xmlns:a16="http://schemas.microsoft.com/office/drawing/2014/main" id="{93646416-403F-49A5-B01F-A5995C0D1892}"/>
              </a:ext>
            </a:extLst>
          </p:cNvPr>
          <p:cNvCxnSpPr/>
          <p:nvPr/>
        </p:nvCxnSpPr>
        <p:spPr>
          <a:xfrm>
            <a:off x="4229100" y="3994150"/>
            <a:ext cx="990600"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B6C407AD-A4F5-4BD8-9775-08E149A97AC3}"/>
              </a:ext>
            </a:extLst>
          </p:cNvPr>
          <p:cNvCxnSpPr/>
          <p:nvPr/>
        </p:nvCxnSpPr>
        <p:spPr>
          <a:xfrm>
            <a:off x="4610100" y="4070350"/>
            <a:ext cx="0" cy="636588"/>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AFB1731F-A206-42D8-B9DB-4BEA2BB4E7F5}"/>
              </a:ext>
            </a:extLst>
          </p:cNvPr>
          <p:cNvCxnSpPr/>
          <p:nvPr/>
        </p:nvCxnSpPr>
        <p:spPr>
          <a:xfrm flipH="1">
            <a:off x="3371850" y="4048125"/>
            <a:ext cx="476250" cy="0"/>
          </a:xfrm>
          <a:prstGeom prst="line">
            <a:avLst/>
          </a:prstGeom>
          <a:ln w="12700">
            <a:solidFill>
              <a:schemeClr val="accent3">
                <a:lumMod val="65000"/>
              </a:schemeClr>
            </a:solidFill>
          </a:ln>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6AA94855-6219-4A72-BE13-7E6D173496D6}"/>
              </a:ext>
            </a:extLst>
          </p:cNvPr>
          <p:cNvCxnSpPr>
            <a:endCxn id="38918" idx="3"/>
          </p:cNvCxnSpPr>
          <p:nvPr/>
        </p:nvCxnSpPr>
        <p:spPr>
          <a:xfrm flipH="1">
            <a:off x="6781800" y="1936750"/>
            <a:ext cx="571500" cy="0"/>
          </a:xfrm>
          <a:prstGeom prst="line">
            <a:avLst/>
          </a:prstGeom>
          <a:ln>
            <a:solidFill>
              <a:srgbClr val="5F5F5F"/>
            </a:solidFill>
          </a:ln>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DF209E3F-584D-4079-B707-563013404A72}"/>
              </a:ext>
            </a:extLst>
          </p:cNvPr>
          <p:cNvCxnSpPr/>
          <p:nvPr/>
        </p:nvCxnSpPr>
        <p:spPr>
          <a:xfrm>
            <a:off x="7353300" y="1936750"/>
            <a:ext cx="0" cy="121920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8CA902F6-28F4-458A-A45E-094396D476C8}"/>
              </a:ext>
            </a:extLst>
          </p:cNvPr>
          <p:cNvCxnSpPr/>
          <p:nvPr/>
        </p:nvCxnSpPr>
        <p:spPr>
          <a:xfrm flipH="1">
            <a:off x="7353300" y="3155950"/>
            <a:ext cx="228600" cy="0"/>
          </a:xfrm>
          <a:prstGeom prst="line">
            <a:avLst/>
          </a:prstGeom>
          <a:ln>
            <a:solidFill>
              <a:schemeClr val="accent3">
                <a:lumMod val="65000"/>
              </a:schemeClr>
            </a:solidFill>
          </a:ln>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FFA2F88B-A7FF-48A7-8093-17D7DFEEAF34}"/>
              </a:ext>
            </a:extLst>
          </p:cNvPr>
          <p:cNvCxnSpPr/>
          <p:nvPr/>
        </p:nvCxnSpPr>
        <p:spPr>
          <a:xfrm flipH="1">
            <a:off x="9029700" y="3155950"/>
            <a:ext cx="1219200" cy="0"/>
          </a:xfrm>
          <a:prstGeom prst="line">
            <a:avLst/>
          </a:prstGeom>
          <a:ln>
            <a:solidFill>
              <a:srgbClr val="5F5F5F"/>
            </a:solidFill>
          </a:ln>
        </p:spPr>
        <p:style>
          <a:lnRef idx="1">
            <a:schemeClr val="dk1"/>
          </a:lnRef>
          <a:fillRef idx="0">
            <a:schemeClr val="dk1"/>
          </a:fillRef>
          <a:effectRef idx="0">
            <a:schemeClr val="dk1"/>
          </a:effectRef>
          <a:fontRef idx="minor">
            <a:schemeClr val="tx1"/>
          </a:fontRef>
        </p:style>
      </p:cxnSp>
      <p:cxnSp>
        <p:nvCxnSpPr>
          <p:cNvPr id="55" name="Straight Connector 54">
            <a:extLst>
              <a:ext uri="{FF2B5EF4-FFF2-40B4-BE49-F238E27FC236}">
                <a16:creationId xmlns:a16="http://schemas.microsoft.com/office/drawing/2014/main" id="{8F1410C9-D25B-4DEF-9AFB-9A3940094CED}"/>
              </a:ext>
            </a:extLst>
          </p:cNvPr>
          <p:cNvCxnSpPr/>
          <p:nvPr/>
        </p:nvCxnSpPr>
        <p:spPr>
          <a:xfrm>
            <a:off x="10248900" y="3155950"/>
            <a:ext cx="0" cy="160020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C8819B48-CCB6-45D2-B67B-C9D0231A1F5F}"/>
              </a:ext>
            </a:extLst>
          </p:cNvPr>
          <p:cNvCxnSpPr/>
          <p:nvPr/>
        </p:nvCxnSpPr>
        <p:spPr>
          <a:xfrm>
            <a:off x="8496300" y="3460750"/>
            <a:ext cx="0" cy="60960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D8DDDD22-DD47-4AAC-9FCC-AE3C91046BDE}"/>
              </a:ext>
            </a:extLst>
          </p:cNvPr>
          <p:cNvCxnSpPr/>
          <p:nvPr/>
        </p:nvCxnSpPr>
        <p:spPr>
          <a:xfrm flipH="1">
            <a:off x="8267700" y="4070350"/>
            <a:ext cx="228600" cy="0"/>
          </a:xfrm>
          <a:prstGeom prst="line">
            <a:avLst/>
          </a:prstGeom>
          <a:ln>
            <a:solidFill>
              <a:schemeClr val="accent3">
                <a:lumMod val="65000"/>
              </a:schemeClr>
            </a:solidFill>
          </a:ln>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037E72B3-06DD-4048-ADEB-DBEA108AD3A1}"/>
              </a:ext>
            </a:extLst>
          </p:cNvPr>
          <p:cNvCxnSpPr>
            <a:endCxn id="61" idx="3"/>
          </p:cNvCxnSpPr>
          <p:nvPr/>
        </p:nvCxnSpPr>
        <p:spPr>
          <a:xfrm flipH="1">
            <a:off x="7073900" y="4049713"/>
            <a:ext cx="558800" cy="0"/>
          </a:xfrm>
          <a:prstGeom prst="line">
            <a:avLst/>
          </a:prstGeom>
          <a:ln>
            <a:solidFill>
              <a:srgbClr val="5F5F5F"/>
            </a:solidFill>
          </a:ln>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3C4AB4D8-3EEB-4890-BCF0-1AC18DB21925}"/>
              </a:ext>
            </a:extLst>
          </p:cNvPr>
          <p:cNvCxnSpPr/>
          <p:nvPr/>
        </p:nvCxnSpPr>
        <p:spPr>
          <a:xfrm>
            <a:off x="3983038" y="4146551"/>
            <a:ext cx="0" cy="2049463"/>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1E1B4B10-D37B-403B-A618-C5E8DDFAE920}"/>
              </a:ext>
            </a:extLst>
          </p:cNvPr>
          <p:cNvCxnSpPr/>
          <p:nvPr/>
        </p:nvCxnSpPr>
        <p:spPr>
          <a:xfrm flipH="1">
            <a:off x="3983039" y="6196013"/>
            <a:ext cx="4592637" cy="0"/>
          </a:xfrm>
          <a:prstGeom prst="line">
            <a:avLst/>
          </a:prstGeom>
          <a:ln>
            <a:solidFill>
              <a:srgbClr val="5F5F5F"/>
            </a:solidFill>
          </a:ln>
        </p:spPr>
        <p:style>
          <a:lnRef idx="1">
            <a:schemeClr val="dk1"/>
          </a:lnRef>
          <a:fillRef idx="0">
            <a:schemeClr val="dk1"/>
          </a:fillRef>
          <a:effectRef idx="0">
            <a:schemeClr val="dk1"/>
          </a:effectRef>
          <a:fontRef idx="minor">
            <a:schemeClr val="tx1"/>
          </a:fontRef>
        </p:style>
      </p:cxnSp>
      <p:sp>
        <p:nvSpPr>
          <p:cNvPr id="38962" name="Picture 12" descr="P:\Web and Marketing\Photos\QX_200_005.tif">
            <a:extLst>
              <a:ext uri="{FF2B5EF4-FFF2-40B4-BE49-F238E27FC236}">
                <a16:creationId xmlns:a16="http://schemas.microsoft.com/office/drawing/2014/main" id="{93BC6283-A7DF-4A4F-A3BB-D6293B80F497}"/>
              </a:ext>
            </a:extLst>
          </p:cNvPr>
          <p:cNvSpPr>
            <a:spLocks noChangeAspect="1" noChangeArrowheads="1"/>
          </p:cNvSpPr>
          <p:nvPr/>
        </p:nvSpPr>
        <p:spPr bwMode="auto">
          <a:xfrm>
            <a:off x="5905500" y="3613150"/>
            <a:ext cx="14097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endParaRPr lang="en-US" altLang="en-US" sz="1200">
              <a:solidFill>
                <a:srgbClr val="000000"/>
              </a:solidFill>
            </a:endParaRPr>
          </a:p>
        </p:txBody>
      </p:sp>
      <p:pic>
        <p:nvPicPr>
          <p:cNvPr id="61" name="Picture 6">
            <a:extLst>
              <a:ext uri="{FF2B5EF4-FFF2-40B4-BE49-F238E27FC236}">
                <a16:creationId xmlns:a16="http://schemas.microsoft.com/office/drawing/2014/main" id="{870CFB71-7CE1-4B97-88AE-AAF2C99EE9EA}"/>
              </a:ext>
            </a:extLst>
          </p:cNvPr>
          <p:cNvPicPr>
            <a:picLocks noChangeAspect="1"/>
          </p:cNvPicPr>
          <p:nvPr/>
        </p:nvPicPr>
        <p:blipFill>
          <a:blip r:embed="rId9"/>
          <a:srcRect/>
          <a:stretch>
            <a:fillRect/>
          </a:stretch>
        </p:blipFill>
        <p:spPr bwMode="auto">
          <a:xfrm>
            <a:off x="5905500" y="3698876"/>
            <a:ext cx="1168400" cy="701675"/>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8964" name="Picture 58" descr="LC IMG 99A00-1 175">
            <a:extLst>
              <a:ext uri="{FF2B5EF4-FFF2-40B4-BE49-F238E27FC236}">
                <a16:creationId xmlns:a16="http://schemas.microsoft.com/office/drawing/2014/main" id="{B7279B46-0896-4EB7-8529-2740B853A6A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641850" y="5283200"/>
            <a:ext cx="636588"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3" name="Straight Connector 72">
            <a:extLst>
              <a:ext uri="{FF2B5EF4-FFF2-40B4-BE49-F238E27FC236}">
                <a16:creationId xmlns:a16="http://schemas.microsoft.com/office/drawing/2014/main" id="{3A1870AB-913F-4D4A-9268-5A96A66B7997}"/>
              </a:ext>
            </a:extLst>
          </p:cNvPr>
          <p:cNvCxnSpPr/>
          <p:nvPr/>
        </p:nvCxnSpPr>
        <p:spPr>
          <a:xfrm>
            <a:off x="4135438" y="4143375"/>
            <a:ext cx="12700" cy="146050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74" name="Straight Connector 73">
            <a:extLst>
              <a:ext uri="{FF2B5EF4-FFF2-40B4-BE49-F238E27FC236}">
                <a16:creationId xmlns:a16="http://schemas.microsoft.com/office/drawing/2014/main" id="{E8001623-8C01-4FBD-A4DD-9BCB41ED4DDF}"/>
              </a:ext>
            </a:extLst>
          </p:cNvPr>
          <p:cNvCxnSpPr/>
          <p:nvPr/>
        </p:nvCxnSpPr>
        <p:spPr>
          <a:xfrm flipH="1">
            <a:off x="4135439" y="5619750"/>
            <a:ext cx="522287"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sp>
        <p:nvSpPr>
          <p:cNvPr id="38967" name="TextBox 74">
            <a:extLst>
              <a:ext uri="{FF2B5EF4-FFF2-40B4-BE49-F238E27FC236}">
                <a16:creationId xmlns:a16="http://schemas.microsoft.com/office/drawing/2014/main" id="{5294DD23-101F-4FFB-B0AB-5B6B78B5E823}"/>
              </a:ext>
            </a:extLst>
          </p:cNvPr>
          <p:cNvSpPr txBox="1">
            <a:spLocks noChangeArrowheads="1"/>
          </p:cNvSpPr>
          <p:nvPr/>
        </p:nvSpPr>
        <p:spPr bwMode="auto">
          <a:xfrm>
            <a:off x="5249863" y="5407026"/>
            <a:ext cx="18923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000000"/>
                </a:solidFill>
              </a:rPr>
              <a:t>Leviton Omnitouch</a:t>
            </a:r>
          </a:p>
        </p:txBody>
      </p:sp>
      <p:sp>
        <p:nvSpPr>
          <p:cNvPr id="38968" name="TextBox 75">
            <a:extLst>
              <a:ext uri="{FF2B5EF4-FFF2-40B4-BE49-F238E27FC236}">
                <a16:creationId xmlns:a16="http://schemas.microsoft.com/office/drawing/2014/main" id="{8BAD272F-E902-4472-8EE6-43646B3DDE7C}"/>
              </a:ext>
            </a:extLst>
          </p:cNvPr>
          <p:cNvSpPr txBox="1">
            <a:spLocks noChangeArrowheads="1"/>
          </p:cNvSpPr>
          <p:nvPr/>
        </p:nvSpPr>
        <p:spPr bwMode="auto">
          <a:xfrm>
            <a:off x="5332414" y="5584826"/>
            <a:ext cx="6619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FF0000"/>
                </a:solidFill>
              </a:rPr>
              <a:t>(x 205)</a:t>
            </a:r>
          </a:p>
        </p:txBody>
      </p:sp>
      <p:sp>
        <p:nvSpPr>
          <p:cNvPr id="38969" name="TextBox 78">
            <a:extLst>
              <a:ext uri="{FF2B5EF4-FFF2-40B4-BE49-F238E27FC236}">
                <a16:creationId xmlns:a16="http://schemas.microsoft.com/office/drawing/2014/main" id="{1903B868-F279-4922-B3D3-D6ACBE4EF173}"/>
              </a:ext>
            </a:extLst>
          </p:cNvPr>
          <p:cNvSpPr txBox="1">
            <a:spLocks noChangeArrowheads="1"/>
          </p:cNvSpPr>
          <p:nvPr/>
        </p:nvSpPr>
        <p:spPr bwMode="auto">
          <a:xfrm>
            <a:off x="7353300" y="1392238"/>
            <a:ext cx="32766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buFont typeface="Arial" panose="020B0604020202020204" pitchFamily="34" charset="0"/>
              <a:buChar char="•"/>
              <a:defRPr/>
            </a:pPr>
            <a:r>
              <a:rPr lang="en-US" altLang="en-US" sz="1200" b="1" dirty="0">
                <a:solidFill>
                  <a:srgbClr val="000000"/>
                </a:solidFill>
                <a:latin typeface="Century Gothic"/>
              </a:rPr>
              <a:t>FMFM</a:t>
            </a:r>
          </a:p>
          <a:p>
            <a:pPr eaLnBrk="0" fontAlgn="base" hangingPunct="0">
              <a:spcBef>
                <a:spcPct val="0"/>
              </a:spcBef>
              <a:spcAft>
                <a:spcPct val="0"/>
              </a:spcAft>
              <a:buFont typeface="Arial" panose="020B0604020202020204" pitchFamily="34" charset="0"/>
              <a:buChar char="•"/>
              <a:defRPr/>
            </a:pPr>
            <a:r>
              <a:rPr lang="en-US" altLang="en-US" sz="1200" b="1" dirty="0">
                <a:solidFill>
                  <a:srgbClr val="000000"/>
                </a:solidFill>
                <a:latin typeface="Century Gothic"/>
              </a:rPr>
              <a:t>Door Opener (many </a:t>
            </a:r>
            <a:r>
              <a:rPr lang="en-US" altLang="en-US" sz="1200" b="1" dirty="0" err="1">
                <a:solidFill>
                  <a:srgbClr val="000000"/>
                </a:solidFill>
                <a:latin typeface="Century Gothic"/>
              </a:rPr>
              <a:t>extn</a:t>
            </a:r>
            <a:r>
              <a:rPr lang="en-US" altLang="en-US" sz="1200" b="1" dirty="0">
                <a:solidFill>
                  <a:srgbClr val="000000"/>
                </a:solidFill>
                <a:latin typeface="Century Gothic"/>
              </a:rPr>
              <a:t>, VM, mobile after hours)</a:t>
            </a:r>
          </a:p>
          <a:p>
            <a:pPr eaLnBrk="0" fontAlgn="base" hangingPunct="0">
              <a:spcBef>
                <a:spcPct val="0"/>
              </a:spcBef>
              <a:spcAft>
                <a:spcPct val="0"/>
              </a:spcAft>
              <a:buFont typeface="Arial" panose="020B0604020202020204" pitchFamily="34" charset="0"/>
              <a:buChar char="•"/>
              <a:defRPr/>
            </a:pPr>
            <a:r>
              <a:rPr lang="en-US" altLang="en-US" sz="1200" b="1" dirty="0">
                <a:solidFill>
                  <a:srgbClr val="000000"/>
                </a:solidFill>
                <a:latin typeface="Century Gothic"/>
              </a:rPr>
              <a:t>Security Camera</a:t>
            </a:r>
          </a:p>
          <a:p>
            <a:pPr eaLnBrk="0" fontAlgn="base" hangingPunct="0">
              <a:spcBef>
                <a:spcPct val="0"/>
              </a:spcBef>
              <a:spcAft>
                <a:spcPct val="0"/>
              </a:spcAft>
              <a:buFont typeface="Arial" panose="020B0604020202020204" pitchFamily="34" charset="0"/>
              <a:buChar char="•"/>
              <a:defRPr/>
            </a:pPr>
            <a:r>
              <a:rPr lang="en-US" altLang="en-US" sz="1200" b="1" dirty="0">
                <a:solidFill>
                  <a:srgbClr val="000000"/>
                </a:solidFill>
                <a:latin typeface="Century Gothic"/>
              </a:rPr>
              <a:t>Touchscreen</a:t>
            </a:r>
          </a:p>
          <a:p>
            <a:pPr eaLnBrk="0" fontAlgn="base" hangingPunct="0">
              <a:spcBef>
                <a:spcPct val="0"/>
              </a:spcBef>
              <a:spcAft>
                <a:spcPct val="0"/>
              </a:spcAft>
              <a:buFont typeface="Arial" panose="020B0604020202020204" pitchFamily="34" charset="0"/>
              <a:buChar char="•"/>
              <a:defRPr/>
            </a:pPr>
            <a:r>
              <a:rPr lang="en-US" altLang="en-US" sz="1200" b="1" dirty="0">
                <a:solidFill>
                  <a:srgbClr val="000000"/>
                </a:solidFill>
                <a:latin typeface="Century Gothic"/>
              </a:rPr>
              <a:t>SIP/PSTN calls</a:t>
            </a:r>
          </a:p>
        </p:txBody>
      </p:sp>
      <p:pic>
        <p:nvPicPr>
          <p:cNvPr id="38970" name="Picture 26" descr="download (3).jpg">
            <a:extLst>
              <a:ext uri="{FF2B5EF4-FFF2-40B4-BE49-F238E27FC236}">
                <a16:creationId xmlns:a16="http://schemas.microsoft.com/office/drawing/2014/main" id="{80522F16-55F7-4D0F-AF51-C10C1472A1B6}"/>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668464" y="4146551"/>
            <a:ext cx="962025" cy="963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71" name="Picture 69">
            <a:extLst>
              <a:ext uri="{FF2B5EF4-FFF2-40B4-BE49-F238E27FC236}">
                <a16:creationId xmlns:a16="http://schemas.microsoft.com/office/drawing/2014/main" id="{FDA0484E-AE04-476F-A348-F4BFEDD58C9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27651" y="4456113"/>
            <a:ext cx="1128713"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72" name="Picture 70">
            <a:extLst>
              <a:ext uri="{FF2B5EF4-FFF2-40B4-BE49-F238E27FC236}">
                <a16:creationId xmlns:a16="http://schemas.microsoft.com/office/drawing/2014/main" id="{BC7E22F2-9109-4D86-AEB3-673D76774AD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385301" y="4217988"/>
            <a:ext cx="1127125"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48" name="Straight Connector 47">
            <a:extLst>
              <a:ext uri="{FF2B5EF4-FFF2-40B4-BE49-F238E27FC236}">
                <a16:creationId xmlns:a16="http://schemas.microsoft.com/office/drawing/2014/main" id="{50AE492C-1E64-43BE-ADFB-7F561F36149C}"/>
              </a:ext>
            </a:extLst>
          </p:cNvPr>
          <p:cNvCxnSpPr/>
          <p:nvPr/>
        </p:nvCxnSpPr>
        <p:spPr>
          <a:xfrm>
            <a:off x="4610100" y="4706938"/>
            <a:ext cx="9144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pic>
        <p:nvPicPr>
          <p:cNvPr id="38974" name="Picture 2">
            <a:extLst>
              <a:ext uri="{FF2B5EF4-FFF2-40B4-BE49-F238E27FC236}">
                <a16:creationId xmlns:a16="http://schemas.microsoft.com/office/drawing/2014/main" id="{A707CD22-AC11-45C1-8CA6-63462F51EDF8}"/>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278563" y="4430713"/>
            <a:ext cx="863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8975" name="TextBox 20">
            <a:extLst>
              <a:ext uri="{FF2B5EF4-FFF2-40B4-BE49-F238E27FC236}">
                <a16:creationId xmlns:a16="http://schemas.microsoft.com/office/drawing/2014/main" id="{EDDEA7C9-A479-4850-94F2-94C58FD5880A}"/>
              </a:ext>
            </a:extLst>
          </p:cNvPr>
          <p:cNvSpPr txBox="1">
            <a:spLocks noChangeArrowheads="1"/>
          </p:cNvSpPr>
          <p:nvPr/>
        </p:nvSpPr>
        <p:spPr bwMode="auto">
          <a:xfrm>
            <a:off x="1987551" y="4959351"/>
            <a:ext cx="7604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FF0000"/>
                </a:solidFill>
              </a:rPr>
              <a:t>(x 201)</a:t>
            </a:r>
          </a:p>
        </p:txBody>
      </p:sp>
      <p:sp>
        <p:nvSpPr>
          <p:cNvPr id="38976" name="TextBox 22">
            <a:extLst>
              <a:ext uri="{FF2B5EF4-FFF2-40B4-BE49-F238E27FC236}">
                <a16:creationId xmlns:a16="http://schemas.microsoft.com/office/drawing/2014/main" id="{5F541893-225C-4988-B80A-0173D030C793}"/>
              </a:ext>
            </a:extLst>
          </p:cNvPr>
          <p:cNvSpPr txBox="1">
            <a:spLocks noChangeArrowheads="1"/>
          </p:cNvSpPr>
          <p:nvPr/>
        </p:nvSpPr>
        <p:spPr bwMode="auto">
          <a:xfrm>
            <a:off x="3124201" y="6032501"/>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FF0000"/>
                </a:solidFill>
              </a:rPr>
              <a:t>(x 202)</a:t>
            </a:r>
          </a:p>
        </p:txBody>
      </p:sp>
      <p:pic>
        <p:nvPicPr>
          <p:cNvPr id="38977" name="Picture 2">
            <a:extLst>
              <a:ext uri="{FF2B5EF4-FFF2-40B4-BE49-F238E27FC236}">
                <a16:creationId xmlns:a16="http://schemas.microsoft.com/office/drawing/2014/main" id="{A69A9190-D94F-41BD-9018-E196FF8734D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925764" y="5205414"/>
            <a:ext cx="828675" cy="814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72" name="Straight Connector 71">
            <a:extLst>
              <a:ext uri="{FF2B5EF4-FFF2-40B4-BE49-F238E27FC236}">
                <a16:creationId xmlns:a16="http://schemas.microsoft.com/office/drawing/2014/main" id="{E185D1A8-050E-4BCE-9350-CAF7AC78D795}"/>
              </a:ext>
            </a:extLst>
          </p:cNvPr>
          <p:cNvCxnSpPr/>
          <p:nvPr/>
        </p:nvCxnSpPr>
        <p:spPr>
          <a:xfrm>
            <a:off x="3371850" y="4048125"/>
            <a:ext cx="0" cy="1239838"/>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pic>
        <p:nvPicPr>
          <p:cNvPr id="38979" name="Picture 5" descr="P:\Web and Marketing\Photos\Diagram Elements\switch.png">
            <a:extLst>
              <a:ext uri="{FF2B5EF4-FFF2-40B4-BE49-F238E27FC236}">
                <a16:creationId xmlns:a16="http://schemas.microsoft.com/office/drawing/2014/main" id="{B4A4BB0A-4D21-4FF6-BB01-8A735916989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848100" y="3613150"/>
            <a:ext cx="414338"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80" name="TextBox 67">
            <a:extLst>
              <a:ext uri="{FF2B5EF4-FFF2-40B4-BE49-F238E27FC236}">
                <a16:creationId xmlns:a16="http://schemas.microsoft.com/office/drawing/2014/main" id="{A7D5A7A8-2DA6-4B6C-A04A-3A235D1AE6A2}"/>
              </a:ext>
            </a:extLst>
          </p:cNvPr>
          <p:cNvSpPr txBox="1">
            <a:spLocks noChangeArrowheads="1"/>
          </p:cNvSpPr>
          <p:nvPr/>
        </p:nvSpPr>
        <p:spPr bwMode="auto">
          <a:xfrm>
            <a:off x="9453563" y="5078413"/>
            <a:ext cx="10668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000000"/>
                </a:solidFill>
              </a:rPr>
              <a:t>Home Phone</a:t>
            </a:r>
          </a:p>
        </p:txBody>
      </p:sp>
    </p:spTree>
    <p:extLst>
      <p:ext uri="{BB962C8B-B14F-4D97-AF65-F5344CB8AC3E}">
        <p14:creationId xmlns:p14="http://schemas.microsoft.com/office/powerpoint/2010/main" val="2177519740"/>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1E39C-038F-CF74-7037-3EF0F25E5B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8CBB4C-2D6A-D48D-B7AE-AA94DAA4582C}"/>
              </a:ext>
            </a:extLst>
          </p:cNvPr>
          <p:cNvSpPr>
            <a:spLocks noGrp="1"/>
          </p:cNvSpPr>
          <p:nvPr>
            <p:ph type="title"/>
          </p:nvPr>
        </p:nvSpPr>
        <p:spPr/>
        <p:txBody>
          <a:bodyPr/>
          <a:lstStyle/>
          <a:p>
            <a:r>
              <a:rPr lang="en-US" dirty="0"/>
              <a:t>P-Series Appliances Edition</a:t>
            </a:r>
          </a:p>
        </p:txBody>
      </p:sp>
      <p:pic>
        <p:nvPicPr>
          <p:cNvPr id="7" name="Picture 6" descr="A black electronic device with green lights&#10;&#10;Description automatically generated">
            <a:extLst>
              <a:ext uri="{FF2B5EF4-FFF2-40B4-BE49-F238E27FC236}">
                <a16:creationId xmlns:a16="http://schemas.microsoft.com/office/drawing/2014/main" id="{1A44E78B-AB65-AA0E-4F44-79BFB254A5E6}"/>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455743" y="1982737"/>
            <a:ext cx="1366101" cy="981877"/>
          </a:xfrm>
          <a:prstGeom prst="rect">
            <a:avLst/>
          </a:prstGeom>
        </p:spPr>
      </p:pic>
      <p:pic>
        <p:nvPicPr>
          <p:cNvPr id="8" name="Picture 7" descr="A grey box with two ports&#10;&#10;Description automatically generated">
            <a:extLst>
              <a:ext uri="{FF2B5EF4-FFF2-40B4-BE49-F238E27FC236}">
                <a16:creationId xmlns:a16="http://schemas.microsoft.com/office/drawing/2014/main" id="{B9603BA9-8E5F-BE81-9769-22469C5F5B9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180930" y="2230043"/>
            <a:ext cx="1208617" cy="385665"/>
          </a:xfrm>
          <a:prstGeom prst="rect">
            <a:avLst/>
          </a:prstGeom>
        </p:spPr>
      </p:pic>
      <p:pic>
        <p:nvPicPr>
          <p:cNvPr id="9" name="Picture 8" descr="A grey rectangular device with a black background&#10;&#10;Description automatically generated">
            <a:extLst>
              <a:ext uri="{FF2B5EF4-FFF2-40B4-BE49-F238E27FC236}">
                <a16:creationId xmlns:a16="http://schemas.microsoft.com/office/drawing/2014/main" id="{14C0771B-ECCA-0717-3CC6-CE9C1E962FC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615252" y="1924973"/>
            <a:ext cx="1677258" cy="943239"/>
          </a:xfrm>
          <a:prstGeom prst="rect">
            <a:avLst/>
          </a:prstGeom>
        </p:spPr>
      </p:pic>
      <p:pic>
        <p:nvPicPr>
          <p:cNvPr id="10" name="Picture 9" descr="A grey rectangular object with a black label&#10;&#10;Description automatically generated">
            <a:extLst>
              <a:ext uri="{FF2B5EF4-FFF2-40B4-BE49-F238E27FC236}">
                <a16:creationId xmlns:a16="http://schemas.microsoft.com/office/drawing/2014/main" id="{37E12FC3-A33E-0BC7-666D-8A94FFE73D63}"/>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401081" y="2209720"/>
            <a:ext cx="1456625" cy="490650"/>
          </a:xfrm>
          <a:prstGeom prst="rect">
            <a:avLst/>
          </a:prstGeom>
        </p:spPr>
      </p:pic>
      <p:sp>
        <p:nvSpPr>
          <p:cNvPr id="11" name="Rectangle: Rounded Corners 10">
            <a:extLst>
              <a:ext uri="{FF2B5EF4-FFF2-40B4-BE49-F238E27FC236}">
                <a16:creationId xmlns:a16="http://schemas.microsoft.com/office/drawing/2014/main" id="{19A8F6E1-80CD-E03D-48CA-7B36F661A462}"/>
              </a:ext>
            </a:extLst>
          </p:cNvPr>
          <p:cNvSpPr/>
          <p:nvPr/>
        </p:nvSpPr>
        <p:spPr>
          <a:xfrm>
            <a:off x="9175495" y="1710151"/>
            <a:ext cx="2392617" cy="4455699"/>
          </a:xfrm>
          <a:prstGeom prst="roundRect">
            <a:avLst>
              <a:gd name="adj" fmla="val 3264"/>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2" name="Rectangle: Rounded Corners 11">
            <a:extLst>
              <a:ext uri="{FF2B5EF4-FFF2-40B4-BE49-F238E27FC236}">
                <a16:creationId xmlns:a16="http://schemas.microsoft.com/office/drawing/2014/main" id="{2A265C3E-C3B6-B7BE-6132-C42C20857B3F}"/>
              </a:ext>
            </a:extLst>
          </p:cNvPr>
          <p:cNvSpPr/>
          <p:nvPr/>
        </p:nvSpPr>
        <p:spPr>
          <a:xfrm>
            <a:off x="623888" y="1721349"/>
            <a:ext cx="8325903" cy="38566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graphicFrame>
        <p:nvGraphicFramePr>
          <p:cNvPr id="14" name="Table 13">
            <a:extLst>
              <a:ext uri="{FF2B5EF4-FFF2-40B4-BE49-F238E27FC236}">
                <a16:creationId xmlns:a16="http://schemas.microsoft.com/office/drawing/2014/main" id="{8D4CE687-EABD-80D2-CEE4-3291E17EDF5D}"/>
              </a:ext>
            </a:extLst>
          </p:cNvPr>
          <p:cNvGraphicFramePr/>
          <p:nvPr/>
        </p:nvGraphicFramePr>
        <p:xfrm>
          <a:off x="623887" y="1746950"/>
          <a:ext cx="8325904" cy="4536996"/>
        </p:xfrm>
        <a:graphic>
          <a:graphicData uri="http://schemas.openxmlformats.org/drawingml/2006/table">
            <a:tbl>
              <a:tblPr firstCol="1">
                <a:tableStyleId>{7DF18680-E054-41AD-8BC1-D1AEF772440D}</a:tableStyleId>
              </a:tblPr>
              <a:tblGrid>
                <a:gridCol w="1650933">
                  <a:extLst>
                    <a:ext uri="{9D8B030D-6E8A-4147-A177-3AD203B41FA5}">
                      <a16:colId xmlns:a16="http://schemas.microsoft.com/office/drawing/2014/main" val="20000"/>
                    </a:ext>
                  </a:extLst>
                </a:gridCol>
                <a:gridCol w="1667688">
                  <a:extLst>
                    <a:ext uri="{9D8B030D-6E8A-4147-A177-3AD203B41FA5}">
                      <a16:colId xmlns:a16="http://schemas.microsoft.com/office/drawing/2014/main" val="3921006494"/>
                    </a:ext>
                  </a:extLst>
                </a:gridCol>
                <a:gridCol w="1667688">
                  <a:extLst>
                    <a:ext uri="{9D8B030D-6E8A-4147-A177-3AD203B41FA5}">
                      <a16:colId xmlns:a16="http://schemas.microsoft.com/office/drawing/2014/main" val="20001"/>
                    </a:ext>
                  </a:extLst>
                </a:gridCol>
                <a:gridCol w="1691286">
                  <a:extLst>
                    <a:ext uri="{9D8B030D-6E8A-4147-A177-3AD203B41FA5}">
                      <a16:colId xmlns:a16="http://schemas.microsoft.com/office/drawing/2014/main" val="2210567783"/>
                    </a:ext>
                  </a:extLst>
                </a:gridCol>
                <a:gridCol w="1648309">
                  <a:extLst>
                    <a:ext uri="{9D8B030D-6E8A-4147-A177-3AD203B41FA5}">
                      <a16:colId xmlns:a16="http://schemas.microsoft.com/office/drawing/2014/main" val="20003"/>
                    </a:ext>
                  </a:extLst>
                </a:gridCol>
              </a:tblGrid>
              <a:tr h="375230">
                <a:tc>
                  <a:txBody>
                    <a:bodyPr/>
                    <a:lstStyle/>
                    <a:p>
                      <a:pPr indent="0">
                        <a:buNone/>
                      </a:pPr>
                      <a:endParaRPr lang="en-US" altLang="zh-CN" sz="1400" b="0" dirty="0">
                        <a:solidFill>
                          <a:srgbClr val="303C42"/>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9525"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400" b="1" dirty="0">
                          <a:solidFill>
                            <a:schemeClr val="bg1"/>
                          </a:solidFill>
                          <a:latin typeface="Arial" panose="020B0604020202020204" pitchFamily="34" charset="0"/>
                          <a:cs typeface="Arial" panose="020B0604020202020204" pitchFamily="34" charset="0"/>
                        </a:rPr>
                        <a:t>P520</a:t>
                      </a:r>
                      <a:r>
                        <a:rPr lang="zh-CN" altLang="en-US" sz="1400" b="1" dirty="0">
                          <a:solidFill>
                            <a:schemeClr val="bg1"/>
                          </a:solidFill>
                          <a:latin typeface="Arial" panose="020B0604020202020204" pitchFamily="34" charset="0"/>
                          <a:cs typeface="Arial" panose="020B0604020202020204" pitchFamily="34" charset="0"/>
                        </a:rPr>
                        <a:t>*</a:t>
                      </a:r>
                      <a:endParaRPr lang="en-US" altLang="zh-CN" sz="1400" b="1" dirty="0">
                        <a:solidFill>
                          <a:schemeClr val="bg1"/>
                        </a:solidFill>
                        <a:latin typeface="Arial" panose="020B0604020202020204" pitchFamily="34" charset="0"/>
                        <a:cs typeface="Arial" panose="020B0604020202020204" pitchFamily="34" charset="0"/>
                      </a:endParaRP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400" b="1" dirty="0">
                          <a:solidFill>
                            <a:schemeClr val="bg1"/>
                          </a:solidFill>
                          <a:latin typeface="Arial" panose="020B0604020202020204" pitchFamily="34" charset="0"/>
                          <a:cs typeface="Arial" panose="020B0604020202020204" pitchFamily="34" charset="0"/>
                        </a:rPr>
                        <a:t>P550</a:t>
                      </a: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400" b="1" dirty="0">
                          <a:solidFill>
                            <a:schemeClr val="bg1"/>
                          </a:solidFill>
                          <a:latin typeface="Arial" panose="020B0604020202020204" pitchFamily="34" charset="0"/>
                          <a:cs typeface="Arial" panose="020B0604020202020204" pitchFamily="34" charset="0"/>
                        </a:rPr>
                        <a:t>P560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400" b="1" dirty="0">
                          <a:solidFill>
                            <a:schemeClr val="bg1"/>
                          </a:solidFill>
                          <a:latin typeface="Arial" panose="020B0604020202020204" pitchFamily="34" charset="0"/>
                          <a:cs typeface="Arial" panose="020B0604020202020204" pitchFamily="34" charset="0"/>
                        </a:rPr>
                        <a:t>P570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663353">
                <a:tc>
                  <a:txBody>
                    <a:bodyPr/>
                    <a:lstStyle/>
                    <a:p>
                      <a:pPr indent="0">
                        <a:buNone/>
                      </a:pPr>
                      <a:endParaRPr lang="en-US" altLang="zh-CN" sz="1400" b="0" dirty="0">
                        <a:solidFill>
                          <a:srgbClr val="303C42"/>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endParaRPr lang="en-US" altLang="zh-CN" sz="1400" b="1" dirty="0">
                        <a:solidFill>
                          <a:srgbClr val="303C42"/>
                        </a:solidFill>
                        <a:latin typeface="Arial" panose="020B0604020202020204" pitchFamily="34" charset="0"/>
                        <a:cs typeface="Arial" panose="020B0604020202020204" pitchFamily="34" charset="0"/>
                      </a:endParaRP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endParaRPr lang="en-US" altLang="zh-CN" sz="1400" b="1" dirty="0">
                        <a:solidFill>
                          <a:srgbClr val="303C42"/>
                        </a:solidFill>
                        <a:latin typeface="Arial" panose="020B0604020202020204" pitchFamily="34" charset="0"/>
                        <a:cs typeface="Arial" panose="020B0604020202020204" pitchFamily="34" charset="0"/>
                      </a:endParaRPr>
                    </a:p>
                  </a:txBody>
                  <a:tcPr anchor="ctr">
                    <a:lnL w="9525"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endParaRPr lang="en-US" altLang="zh-CN" sz="1400" b="1" dirty="0">
                        <a:solidFill>
                          <a:srgbClr val="303C42"/>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endParaRPr lang="en-US" altLang="zh-CN" sz="1400" b="1" dirty="0">
                        <a:solidFill>
                          <a:srgbClr val="303C42"/>
                        </a:solidFill>
                        <a:latin typeface="Arial" panose="020B060402020202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9525" cap="flat" cmpd="sng" algn="ctr">
                      <a:noFill/>
                      <a:prstDash val="solid"/>
                      <a:round/>
                      <a:headEnd type="none" w="med" len="med"/>
                      <a:tailEnd type="none" w="med" len="med"/>
                    </a:lnT>
                    <a:lnB w="1905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6043650"/>
                  </a:ext>
                </a:extLst>
              </a:tr>
              <a:tr h="282130">
                <a:tc>
                  <a:txBody>
                    <a:bodyPr/>
                    <a:lstStyle/>
                    <a:p>
                      <a:pPr indent="0">
                        <a:buNone/>
                      </a:pPr>
                      <a:r>
                        <a:rPr lang="en-US" altLang="zh-CN" sz="1200" b="0" dirty="0">
                          <a:solidFill>
                            <a:srgbClr val="303C42"/>
                          </a:solidFill>
                          <a:latin typeface="Arial" panose="020B0604020202020204" pitchFamily="34" charset="0"/>
                          <a:cs typeface="Arial" panose="020B0604020202020204" pitchFamily="34" charset="0"/>
                        </a:rPr>
                        <a:t>Extension</a:t>
                      </a:r>
                    </a:p>
                  </a:txBody>
                  <a:tcPr anchor="ctr">
                    <a:lnL w="12700" cap="flat" cmpd="sng" algn="ctr">
                      <a:noFill/>
                      <a:prstDash val="solid"/>
                      <a:round/>
                      <a:headEnd type="none" w="med" len="med"/>
                      <a:tailEnd type="none" w="med" len="med"/>
                    </a:lnL>
                    <a:lnR w="9525" cap="flat" cmpd="sng" algn="ctr">
                      <a:solidFill>
                        <a:srgbClr val="E8ECEF"/>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20</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50</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100 / 200</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19050" cap="flat" cmpd="sng" algn="ctr">
                      <a:solidFill>
                        <a:schemeClr val="accent1"/>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300 / 400 / 500</a:t>
                      </a:r>
                    </a:p>
                  </a:txBody>
                  <a:tcPr anchor="ctr">
                    <a:lnL w="9525" cap="flat" cmpd="sng" algn="ctr">
                      <a:solidFill>
                        <a:srgbClr val="E8ECEF"/>
                      </a:solidFill>
                      <a:prstDash val="solid"/>
                      <a:round/>
                      <a:headEnd type="none" w="med" len="med"/>
                      <a:tailEnd type="none" w="med" len="med"/>
                    </a:lnL>
                    <a:lnR w="12700" cap="flat" cmpd="sng" algn="ctr">
                      <a:noFill/>
                      <a:prstDash val="solid"/>
                      <a:round/>
                      <a:headEnd type="none" w="med" len="med"/>
                      <a:tailEnd type="none" w="med" len="med"/>
                    </a:lnR>
                    <a:lnT w="19050" cap="flat" cmpd="sng" algn="ctr">
                      <a:solidFill>
                        <a:schemeClr val="accent1"/>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80434377"/>
                  </a:ext>
                </a:extLst>
              </a:tr>
              <a:tr h="282130">
                <a:tc>
                  <a:txBody>
                    <a:bodyPr/>
                    <a:lstStyle/>
                    <a:p>
                      <a:pPr indent="0">
                        <a:buNone/>
                      </a:pPr>
                      <a:r>
                        <a:rPr lang="en-US" altLang="zh-CN" sz="1200" b="0" dirty="0">
                          <a:solidFill>
                            <a:srgbClr val="303C42"/>
                          </a:solidFill>
                          <a:latin typeface="Arial" panose="020B0604020202020204" pitchFamily="34" charset="0"/>
                          <a:cs typeface="Arial" panose="020B0604020202020204" pitchFamily="34" charset="0"/>
                        </a:rPr>
                        <a:t>Concurrent Calls</a:t>
                      </a:r>
                    </a:p>
                  </a:txBody>
                  <a:tcPr anchor="ctr">
                    <a:lnL w="12700" cap="flat" cmpd="sng" algn="ctr">
                      <a:no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10</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25</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30 / 60</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60 / 90 / 120</a:t>
                      </a:r>
                    </a:p>
                  </a:txBody>
                  <a:tcPr anchor="ctr">
                    <a:lnL w="9525" cap="flat" cmpd="sng" algn="ctr">
                      <a:solidFill>
                        <a:srgbClr val="E8ECEF"/>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7030222"/>
                  </a:ext>
                </a:extLst>
              </a:tr>
              <a:tr h="282130">
                <a:tc>
                  <a:txBody>
                    <a:bodyPr/>
                    <a:lstStyle/>
                    <a:p>
                      <a:pPr indent="0">
                        <a:buNone/>
                      </a:pPr>
                      <a:r>
                        <a:rPr lang="en-US" altLang="zh-CN" sz="1200" b="0" dirty="0">
                          <a:solidFill>
                            <a:srgbClr val="303C42"/>
                          </a:solidFill>
                          <a:latin typeface="Arial" panose="020B0604020202020204" pitchFamily="34" charset="0"/>
                          <a:cs typeface="Arial" panose="020B0604020202020204" pitchFamily="34" charset="0"/>
                        </a:rPr>
                        <a:t>NFC Read/Write</a:t>
                      </a:r>
                    </a:p>
                  </a:txBody>
                  <a:tcPr anchor="ctr">
                    <a:lnL w="12700" cap="flat" cmpd="sng" algn="ctr">
                      <a:no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No</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Yes</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Yes</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Yes</a:t>
                      </a:r>
                    </a:p>
                  </a:txBody>
                  <a:tcPr anchor="ctr">
                    <a:lnL w="9525" cap="flat" cmpd="sng" algn="ctr">
                      <a:solidFill>
                        <a:srgbClr val="E8ECEF"/>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282130">
                <a:tc>
                  <a:txBody>
                    <a:bodyPr/>
                    <a:lstStyle/>
                    <a:p>
                      <a:pPr indent="0">
                        <a:buNone/>
                      </a:pPr>
                      <a:r>
                        <a:rPr lang="en-US" altLang="zh-CN" sz="1200" b="0" dirty="0">
                          <a:solidFill>
                            <a:srgbClr val="303C42"/>
                          </a:solidFill>
                          <a:latin typeface="Arial" panose="020B0604020202020204" pitchFamily="34" charset="0"/>
                          <a:cs typeface="Arial" panose="020B0604020202020204" pitchFamily="34" charset="0"/>
                        </a:rPr>
                        <a:t>FXS/FXO/BRI </a:t>
                      </a:r>
                    </a:p>
                  </a:txBody>
                  <a:tcPr anchor="ctr">
                    <a:lnL w="12700" cap="flat" cmpd="sng" algn="ctr">
                      <a:no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Max. 4</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Max. 8</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Max. 8</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Max. 16</a:t>
                      </a:r>
                    </a:p>
                  </a:txBody>
                  <a:tcPr anchor="ctr">
                    <a:lnL w="9525" cap="flat" cmpd="sng" algn="ctr">
                      <a:solidFill>
                        <a:srgbClr val="E8ECEF"/>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0"/>
                  </a:ext>
                </a:extLst>
              </a:tr>
              <a:tr h="282130">
                <a:tc>
                  <a:txBody>
                    <a:bodyPr/>
                    <a:lstStyle/>
                    <a:p>
                      <a:pPr indent="0">
                        <a:buNone/>
                      </a:pPr>
                      <a:r>
                        <a:rPr lang="en-US" altLang="zh-CN" sz="1200" b="0" dirty="0">
                          <a:solidFill>
                            <a:srgbClr val="303C42"/>
                          </a:solidFill>
                          <a:latin typeface="Arial" panose="020B0604020202020204" pitchFamily="34" charset="0"/>
                          <a:cs typeface="Arial" panose="020B0604020202020204" pitchFamily="34" charset="0"/>
                        </a:rPr>
                        <a:t>E1/T1/J1 </a:t>
                      </a:r>
                    </a:p>
                  </a:txBody>
                  <a:tcPr anchor="ctr">
                    <a:lnL w="12700" cap="flat" cmpd="sng" algn="ctr">
                      <a:no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N/A</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N/A</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Max. 1</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Max. 2</a:t>
                      </a:r>
                    </a:p>
                  </a:txBody>
                  <a:tcPr anchor="ctr">
                    <a:lnL w="9525" cap="flat" cmpd="sng" algn="ctr">
                      <a:solidFill>
                        <a:srgbClr val="E8ECEF"/>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3"/>
                  </a:ext>
                </a:extLst>
              </a:tr>
              <a:tr h="282130">
                <a:tc>
                  <a:txBody>
                    <a:bodyPr/>
                    <a:lstStyle/>
                    <a:p>
                      <a:pPr indent="0">
                        <a:buNone/>
                      </a:pPr>
                      <a:r>
                        <a:rPr lang="en-US" altLang="zh-CN" sz="1200" b="0" dirty="0">
                          <a:solidFill>
                            <a:srgbClr val="303C42"/>
                          </a:solidFill>
                          <a:latin typeface="Arial" panose="020B0604020202020204" pitchFamily="34" charset="0"/>
                          <a:cs typeface="Arial" panose="020B0604020202020204" pitchFamily="34" charset="0"/>
                        </a:rPr>
                        <a:t>GSM / 3G / 4G</a:t>
                      </a:r>
                    </a:p>
                  </a:txBody>
                  <a:tcPr anchor="ctr">
                    <a:lnL w="12700" cap="flat" cmpd="sng" algn="ctr">
                      <a:no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Max. 1</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Max. 4</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Max. 4</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Max. 6</a:t>
                      </a:r>
                    </a:p>
                  </a:txBody>
                  <a:tcPr anchor="ctr">
                    <a:lnL w="9525" cap="flat" cmpd="sng" algn="ctr">
                      <a:solidFill>
                        <a:srgbClr val="E8ECEF"/>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5"/>
                  </a:ext>
                </a:extLst>
              </a:tr>
              <a:tr h="282130">
                <a:tc>
                  <a:txBody>
                    <a:bodyPr/>
                    <a:lstStyle/>
                    <a:p>
                      <a:pPr indent="0">
                        <a:buNone/>
                      </a:pPr>
                      <a:r>
                        <a:rPr lang="en-US" altLang="zh-CN" sz="1200" b="0" dirty="0">
                          <a:solidFill>
                            <a:srgbClr val="303C42"/>
                          </a:solidFill>
                          <a:latin typeface="Arial" panose="020B0604020202020204" pitchFamily="34" charset="0"/>
                          <a:cs typeface="Arial" panose="020B0604020202020204" pitchFamily="34" charset="0"/>
                        </a:rPr>
                        <a:t>Expandable D30</a:t>
                      </a:r>
                    </a:p>
                  </a:txBody>
                  <a:tcPr anchor="ctr">
                    <a:lnL w="12700" cap="flat" cmpd="sng" algn="ctr">
                      <a:no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N/A</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0</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1</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2</a:t>
                      </a:r>
                    </a:p>
                  </a:txBody>
                  <a:tcPr anchor="ctr">
                    <a:lnL w="9525" cap="flat" cmpd="sng" algn="ctr">
                      <a:solidFill>
                        <a:srgbClr val="E8ECEF"/>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18"/>
                  </a:ext>
                </a:extLst>
              </a:tr>
              <a:tr h="677113">
                <a:tc>
                  <a:txBody>
                    <a:bodyPr/>
                    <a:lstStyle/>
                    <a:p>
                      <a:pPr indent="0">
                        <a:buNone/>
                      </a:pPr>
                      <a:r>
                        <a:rPr lang="en-US" altLang="zh-CN" sz="1200" b="0" dirty="0">
                          <a:solidFill>
                            <a:srgbClr val="303C42"/>
                          </a:solidFill>
                          <a:latin typeface="Arial" panose="020B0604020202020204" pitchFamily="34" charset="0"/>
                          <a:cs typeface="Arial" panose="020B0604020202020204" pitchFamily="34" charset="0"/>
                        </a:rPr>
                        <a:t>USB (2.0)</a:t>
                      </a:r>
                    </a:p>
                  </a:txBody>
                  <a:tcPr anchor="ctr">
                    <a:lnL w="12700" cap="flat" cmpd="sng" algn="ctr">
                      <a:no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N/A</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1</a:t>
                      </a:r>
                    </a:p>
                    <a:p>
                      <a:pPr indent="0" algn="ctr">
                        <a:buNone/>
                      </a:pPr>
                      <a:r>
                        <a:rPr lang="en-US" altLang="zh-CN" sz="1200" b="0" dirty="0">
                          <a:solidFill>
                            <a:srgbClr val="303C42"/>
                          </a:solidFill>
                          <a:latin typeface="Arial" panose="020B0604020202020204" pitchFamily="34" charset="0"/>
                          <a:cs typeface="Arial" panose="020B0604020202020204" pitchFamily="34" charset="0"/>
                        </a:rPr>
                        <a:t>(USB Portable SSD, Up to 2TB)</a:t>
                      </a:r>
                    </a:p>
                    <a:p>
                      <a:pPr indent="0" algn="ctr">
                        <a:buNone/>
                      </a:pPr>
                      <a:r>
                        <a:rPr lang="en-US" altLang="zh-CN" sz="1200" b="0" dirty="0">
                          <a:solidFill>
                            <a:srgbClr val="303C42"/>
                          </a:solidFill>
                          <a:latin typeface="Arial" panose="020B0604020202020204" pitchFamily="34" charset="0"/>
                          <a:cs typeface="Arial" panose="020B0604020202020204" pitchFamily="34" charset="0"/>
                        </a:rPr>
                        <a:t>(USB Flash Drive, Up to 256)</a:t>
                      </a:r>
                    </a:p>
                  </a:txBody>
                  <a:tcPr anchor="ctr">
                    <a:lnL w="9525" cap="flat" cmpd="sng" algn="ctr">
                      <a:solidFill>
                        <a:srgbClr val="E8ECEF"/>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tcPr>
                </a:tc>
                <a:extLst>
                  <a:ext uri="{0D108BD9-81ED-4DB2-BD59-A6C34878D82A}">
                    <a16:rowId xmlns:a16="http://schemas.microsoft.com/office/drawing/2014/main" val="10019"/>
                  </a:ext>
                </a:extLst>
              </a:tr>
              <a:tr h="282130">
                <a:tc>
                  <a:txBody>
                    <a:bodyPr/>
                    <a:lstStyle/>
                    <a:p>
                      <a:pPr indent="0">
                        <a:buNone/>
                      </a:pPr>
                      <a:r>
                        <a:rPr lang="en-US" altLang="zh-CN" sz="1200" b="0" dirty="0">
                          <a:solidFill>
                            <a:srgbClr val="303C42"/>
                          </a:solidFill>
                          <a:latin typeface="Arial" panose="020B0604020202020204" pitchFamily="34" charset="0"/>
                          <a:cs typeface="Arial" panose="020B0604020202020204" pitchFamily="34" charset="0"/>
                        </a:rPr>
                        <a:t>Hard Disk (SSD)</a:t>
                      </a:r>
                    </a:p>
                  </a:txBody>
                  <a:tcPr anchor="ctr">
                    <a:lnL w="12700" cap="flat" cmpd="sng" algn="ctr">
                      <a:no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N/A</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N/A</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1 SATA (Up to 2TB)</a:t>
                      </a:r>
                    </a:p>
                  </a:txBody>
                  <a:tcPr anchor="ctr">
                    <a:lnL w="9525" cap="flat" cmpd="sng" algn="ctr">
                      <a:solidFill>
                        <a:srgbClr val="E8ECEF"/>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12700" cap="flat" cmpd="sng" algn="ctr">
                      <a:solidFill>
                        <a:schemeClr val="bg1">
                          <a:lumMod val="75000"/>
                        </a:schemeClr>
                      </a:solidFill>
                      <a:prstDash val="solid"/>
                      <a:round/>
                      <a:headEnd type="none" w="med" len="med"/>
                      <a:tailEnd type="none" w="med" len="med"/>
                    </a:lnL>
                  </a:tcPr>
                </a:tc>
                <a:extLst>
                  <a:ext uri="{0D108BD9-81ED-4DB2-BD59-A6C34878D82A}">
                    <a16:rowId xmlns:a16="http://schemas.microsoft.com/office/drawing/2014/main" val="10020"/>
                  </a:ext>
                </a:extLst>
              </a:tr>
              <a:tr h="282130">
                <a:tc>
                  <a:txBody>
                    <a:bodyPr/>
                    <a:lstStyle/>
                    <a:p>
                      <a:pPr indent="0">
                        <a:buNone/>
                      </a:pPr>
                      <a:r>
                        <a:rPr lang="en-US" altLang="zh-CN" sz="1200" b="0" dirty="0">
                          <a:solidFill>
                            <a:srgbClr val="303C42"/>
                          </a:solidFill>
                          <a:latin typeface="Arial" panose="020B0604020202020204" pitchFamily="34" charset="0"/>
                          <a:cs typeface="Arial" panose="020B0604020202020204" pitchFamily="34" charset="0"/>
                        </a:rPr>
                        <a:t>WAN</a:t>
                      </a:r>
                    </a:p>
                  </a:txBody>
                  <a:tcPr anchor="ctr">
                    <a:lnL w="12700" cap="flat" cmpd="sng" algn="ctr">
                      <a:no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1 (10/100 Mbps)</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1 (10/100/1000 Mbps)</a:t>
                      </a:r>
                    </a:p>
                  </a:txBody>
                  <a:tcPr anchor="ctr">
                    <a:lnL w="9525" cap="flat" cmpd="sng" algn="ctr">
                      <a:solidFill>
                        <a:srgbClr val="E8ECEF"/>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12700" cap="flat" cmpd="sng" algn="ctr">
                      <a:solidFill>
                        <a:schemeClr val="bg1">
                          <a:lumMod val="75000"/>
                        </a:schemeClr>
                      </a:solidFill>
                      <a:prstDash val="solid"/>
                      <a:round/>
                      <a:headEnd type="none" w="med" len="med"/>
                      <a:tailEnd type="none" w="med" len="med"/>
                    </a:lnL>
                    <a:lnT w="12700" cap="flat" cmpd="sng" algn="ctr">
                      <a:solidFill>
                        <a:schemeClr val="bg1">
                          <a:lumMod val="75000"/>
                        </a:schemeClr>
                      </a:solidFill>
                      <a:prstDash val="solid"/>
                      <a:round/>
                      <a:headEnd type="none" w="med" len="med"/>
                      <a:tailEnd type="none" w="med" len="med"/>
                    </a:lnT>
                  </a:tcPr>
                </a:tc>
                <a:tc hMerge="1">
                  <a:txBody>
                    <a:bodyPr/>
                    <a:lstStyle/>
                    <a:p>
                      <a:endParaRPr lang="en-US"/>
                    </a:p>
                  </a:txBody>
                  <a:tcPr>
                    <a:lnL w="12700" cap="flat" cmpd="sng" algn="ctr">
                      <a:solidFill>
                        <a:schemeClr val="bg1">
                          <a:lumMod val="75000"/>
                        </a:schemeClr>
                      </a:solidFill>
                      <a:prstDash val="solid"/>
                      <a:round/>
                      <a:headEnd type="none" w="med" len="med"/>
                      <a:tailEnd type="none" w="med" len="med"/>
                    </a:lnL>
                  </a:tcPr>
                </a:tc>
                <a:extLst>
                  <a:ext uri="{0D108BD9-81ED-4DB2-BD59-A6C34878D82A}">
                    <a16:rowId xmlns:a16="http://schemas.microsoft.com/office/drawing/2014/main" val="10021"/>
                  </a:ext>
                </a:extLst>
              </a:tr>
              <a:tr h="282130">
                <a:tc>
                  <a:txBody>
                    <a:bodyPr/>
                    <a:lstStyle/>
                    <a:p>
                      <a:pPr indent="0">
                        <a:buNone/>
                      </a:pPr>
                      <a:r>
                        <a:rPr lang="en-US" altLang="zh-CN" sz="1200" b="0" dirty="0">
                          <a:solidFill>
                            <a:srgbClr val="303C42"/>
                          </a:solidFill>
                          <a:latin typeface="Arial" panose="020B0604020202020204" pitchFamily="34" charset="0"/>
                          <a:cs typeface="Arial" panose="020B0604020202020204" pitchFamily="34" charset="0"/>
                        </a:rPr>
                        <a:t>LAN</a:t>
                      </a:r>
                    </a:p>
                  </a:txBody>
                  <a:tcPr anchor="ctr">
                    <a:lnL w="12700" cap="flat" cmpd="sng" algn="ctr">
                      <a:no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200" b="0" dirty="0">
                          <a:solidFill>
                            <a:srgbClr val="303C42"/>
                          </a:solidFill>
                          <a:latin typeface="Arial" panose="020B0604020202020204" pitchFamily="34" charset="0"/>
                          <a:cs typeface="Arial" panose="020B0604020202020204" pitchFamily="34" charset="0"/>
                        </a:rPr>
                        <a:t>1 (10/100 Mbps)</a:t>
                      </a:r>
                    </a:p>
                  </a:txBody>
                  <a:tcPr anchor="ctr">
                    <a:lnL w="9525" cap="flat" cmpd="sng" algn="ctr">
                      <a:solidFill>
                        <a:srgbClr val="E8ECEF"/>
                      </a:solidFill>
                      <a:prstDash val="solid"/>
                      <a:round/>
                      <a:headEnd type="none" w="med" len="med"/>
                      <a:tailEnd type="none" w="med" len="med"/>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indent="0" algn="ctr">
                        <a:buNone/>
                      </a:pPr>
                      <a:r>
                        <a:rPr lang="en-US" altLang="zh-CN" sz="1200" b="0" dirty="0">
                          <a:solidFill>
                            <a:srgbClr val="303C42"/>
                          </a:solidFill>
                          <a:latin typeface="Arial" panose="020B0604020202020204" pitchFamily="34" charset="0"/>
                          <a:cs typeface="Arial" panose="020B0604020202020204" pitchFamily="34" charset="0"/>
                        </a:rPr>
                        <a:t>1 (10/100/1000 Mbps)</a:t>
                      </a:r>
                    </a:p>
                  </a:txBody>
                  <a:tcPr anchor="ctr">
                    <a:lnL w="9525" cap="flat" cmpd="sng" algn="ctr">
                      <a:solidFill>
                        <a:srgbClr val="E8ECEF"/>
                      </a:solidFill>
                      <a:prstDash val="solid"/>
                      <a:round/>
                      <a:headEnd type="none" w="med" len="med"/>
                      <a:tailEnd type="none" w="med" len="med"/>
                    </a:lnL>
                    <a:lnR w="12700" cap="flat" cmpd="sng" algn="ctr">
                      <a:no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lnL w="12700" cap="flat" cmpd="sng" algn="ctr">
                      <a:solidFill>
                        <a:schemeClr val="bg1">
                          <a:lumMod val="75000"/>
                        </a:schemeClr>
                      </a:solidFill>
                      <a:prstDash val="solid"/>
                      <a:round/>
                      <a:headEnd type="none" w="med" len="med"/>
                      <a:tailEnd type="none" w="med" len="med"/>
                    </a:lnL>
                  </a:tcPr>
                </a:tc>
                <a:tc hMerge="1">
                  <a:txBody>
                    <a:bodyPr/>
                    <a:lstStyle/>
                    <a:p>
                      <a:endParaRPr lang="en-US"/>
                    </a:p>
                  </a:txBody>
                  <a:tcPr>
                    <a:lnL w="12700" cap="flat" cmpd="sng" algn="ctr">
                      <a:solidFill>
                        <a:schemeClr val="bg1">
                          <a:lumMod val="75000"/>
                        </a:schemeClr>
                      </a:solidFill>
                      <a:prstDash val="solid"/>
                      <a:round/>
                      <a:headEnd type="none" w="med" len="med"/>
                      <a:tailEnd type="none" w="med" len="med"/>
                    </a:lnL>
                  </a:tcPr>
                </a:tc>
                <a:extLst>
                  <a:ext uri="{0D108BD9-81ED-4DB2-BD59-A6C34878D82A}">
                    <a16:rowId xmlns:a16="http://schemas.microsoft.com/office/drawing/2014/main" val="10022"/>
                  </a:ext>
                </a:extLst>
              </a:tr>
            </a:tbl>
          </a:graphicData>
        </a:graphic>
      </p:graphicFrame>
      <p:graphicFrame>
        <p:nvGraphicFramePr>
          <p:cNvPr id="17" name="Table 16">
            <a:extLst>
              <a:ext uri="{FF2B5EF4-FFF2-40B4-BE49-F238E27FC236}">
                <a16:creationId xmlns:a16="http://schemas.microsoft.com/office/drawing/2014/main" id="{951D0EC8-4ED4-7807-73A8-0012C633FB65}"/>
              </a:ext>
            </a:extLst>
          </p:cNvPr>
          <p:cNvGraphicFramePr>
            <a:graphicFrameLocks noGrp="1"/>
          </p:cNvGraphicFramePr>
          <p:nvPr/>
        </p:nvGraphicFramePr>
        <p:xfrm>
          <a:off x="9346801" y="1710151"/>
          <a:ext cx="2073774" cy="4562596"/>
        </p:xfrm>
        <a:graphic>
          <a:graphicData uri="http://schemas.openxmlformats.org/drawingml/2006/table">
            <a:tbl>
              <a:tblPr firstRow="1" bandRow="1">
                <a:tableStyleId>{5C22544A-7EE6-4342-B048-85BDC9FD1C3A}</a:tableStyleId>
              </a:tblPr>
              <a:tblGrid>
                <a:gridCol w="2073774">
                  <a:extLst>
                    <a:ext uri="{9D8B030D-6E8A-4147-A177-3AD203B41FA5}">
                      <a16:colId xmlns:a16="http://schemas.microsoft.com/office/drawing/2014/main" val="2193643062"/>
                    </a:ext>
                  </a:extLst>
                </a:gridCol>
              </a:tblGrid>
              <a:tr h="1140649">
                <a:tc>
                  <a:txBody>
                    <a:bodyPr/>
                    <a:lstStyle/>
                    <a:p>
                      <a:pPr marL="180000" marR="0" lvl="0" indent="-180000" algn="l" defTabSz="457200" rtl="0" eaLnBrk="1" fontAlgn="auto" latinLnBrk="0" hangingPunct="1">
                        <a:lnSpc>
                          <a:spcPct val="120000"/>
                        </a:lnSpc>
                        <a:spcBef>
                          <a:spcPts val="4000"/>
                        </a:spcBef>
                        <a:spcAft>
                          <a:spcPts val="0"/>
                        </a:spcAft>
                        <a:buClr>
                          <a:srgbClr val="006EE1"/>
                        </a:buClr>
                        <a:buSzTx/>
                        <a:buFont typeface="Arial" panose="020B0604020202020204" pitchFamily="34" charset="0"/>
                        <a:buChar char="•"/>
                        <a:tabLst/>
                        <a:defRPr/>
                      </a:pPr>
                      <a:r>
                        <a:rPr kumimoji="0" lang="en-US" altLang="zh-CN" sz="1400" b="0" i="0" u="none" strike="noStrike" kern="1200" cap="none" spc="0" normalizeH="0" baseline="0" noProof="0" dirty="0">
                          <a:ln>
                            <a:noFill/>
                          </a:ln>
                          <a:solidFill>
                            <a:srgbClr val="303C42"/>
                          </a:solidFill>
                          <a:effectLst/>
                          <a:uLnTx/>
                          <a:uFillTx/>
                          <a:latin typeface="+mn-lt"/>
                          <a:ea typeface="+mn-ea"/>
                          <a:cs typeface="+mn-cs"/>
                        </a:rPr>
                        <a:t>4</a:t>
                      </a:r>
                      <a:r>
                        <a:rPr kumimoji="0" lang="en-US" sz="1400" b="0" i="0" u="none" strike="noStrike" kern="1200" cap="none" spc="0" normalizeH="0" baseline="0" noProof="0" dirty="0">
                          <a:ln>
                            <a:noFill/>
                          </a:ln>
                          <a:solidFill>
                            <a:srgbClr val="303C42"/>
                          </a:solidFill>
                          <a:effectLst/>
                          <a:uLnTx/>
                          <a:uFillTx/>
                          <a:latin typeface="+mn-lt"/>
                          <a:ea typeface="+mn-ea"/>
                          <a:cs typeface="+mn-cs"/>
                        </a:rPr>
                        <a:t> models to fit SMEs with up to 500 users </a:t>
                      </a:r>
                    </a:p>
                  </a:txBody>
                  <a:tcPr anchor="ctr">
                    <a:lnL w="12700" cmpd="sng">
                      <a:noFill/>
                    </a:lnL>
                    <a:lnR w="12700" cmpd="sng">
                      <a:noFill/>
                    </a:lnR>
                    <a:lnT w="12700" cmpd="sng">
                      <a:noFill/>
                    </a:lnT>
                    <a:lnB w="9525" cap="flat" cmpd="sng" algn="ctr">
                      <a:solidFill>
                        <a:srgbClr val="B6BAC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00564607"/>
                  </a:ext>
                </a:extLst>
              </a:tr>
              <a:tr h="1140649">
                <a:tc>
                  <a:txBody>
                    <a:bodyPr/>
                    <a:lstStyle/>
                    <a:p>
                      <a:pPr marL="180000" marR="0" lvl="0" indent="-180000" algn="l" defTabSz="457200" rtl="0" eaLnBrk="1" fontAlgn="auto" latinLnBrk="0" hangingPunct="1">
                        <a:lnSpc>
                          <a:spcPct val="120000"/>
                        </a:lnSpc>
                        <a:spcBef>
                          <a:spcPts val="4000"/>
                        </a:spcBef>
                        <a:spcAft>
                          <a:spcPts val="0"/>
                        </a:spcAft>
                        <a:buClr>
                          <a:srgbClr val="006EE1"/>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303C42"/>
                          </a:solidFill>
                          <a:effectLst/>
                          <a:uLnTx/>
                          <a:uFillTx/>
                          <a:latin typeface="+mn-lt"/>
                          <a:ea typeface="+mn-ea"/>
                          <a:cs typeface="+mn-cs"/>
                        </a:rPr>
                        <a:t>Enhanced hardware performance</a:t>
                      </a:r>
                    </a:p>
                  </a:txBody>
                  <a:tcPr anchor="ctr">
                    <a:lnL w="12700" cmpd="sng">
                      <a:noFill/>
                    </a:lnL>
                    <a:lnR w="12700" cmpd="sng">
                      <a:noFill/>
                    </a:lnR>
                    <a:lnT w="9525" cap="flat" cmpd="sng" algn="ctr">
                      <a:solidFill>
                        <a:srgbClr val="B6BAC3"/>
                      </a:solidFill>
                      <a:prstDash val="solid"/>
                      <a:round/>
                      <a:headEnd type="none" w="med" len="med"/>
                      <a:tailEnd type="none" w="med" len="med"/>
                    </a:lnT>
                    <a:lnB w="9525" cap="flat" cmpd="sng" algn="ctr">
                      <a:solidFill>
                        <a:srgbClr val="B6BAC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4871451"/>
                  </a:ext>
                </a:extLst>
              </a:tr>
              <a:tr h="1140649">
                <a:tc>
                  <a:txBody>
                    <a:bodyPr/>
                    <a:lstStyle/>
                    <a:p>
                      <a:pPr marL="180000" marR="0" lvl="0" indent="-180000" algn="l" defTabSz="457200" rtl="0" eaLnBrk="1" fontAlgn="auto" latinLnBrk="0" hangingPunct="1">
                        <a:lnSpc>
                          <a:spcPct val="120000"/>
                        </a:lnSpc>
                        <a:spcBef>
                          <a:spcPts val="4000"/>
                        </a:spcBef>
                        <a:spcAft>
                          <a:spcPts val="0"/>
                        </a:spcAft>
                        <a:buClr>
                          <a:srgbClr val="006EE1"/>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303C42"/>
                          </a:solidFill>
                          <a:effectLst/>
                          <a:uLnTx/>
                          <a:uFillTx/>
                          <a:latin typeface="+mn-lt"/>
                          <a:ea typeface="+mn-ea"/>
                          <a:cs typeface="+mn-cs"/>
                        </a:rPr>
                        <a:t>Flexible modular design to customize telephony interfaces</a:t>
                      </a:r>
                    </a:p>
                  </a:txBody>
                  <a:tcPr anchor="ctr">
                    <a:lnL w="12700" cmpd="sng">
                      <a:noFill/>
                    </a:lnL>
                    <a:lnR w="12700" cmpd="sng">
                      <a:noFill/>
                    </a:lnR>
                    <a:lnT w="9525" cap="flat" cmpd="sng" algn="ctr">
                      <a:solidFill>
                        <a:srgbClr val="B6BAC3"/>
                      </a:solidFill>
                      <a:prstDash val="solid"/>
                      <a:round/>
                      <a:headEnd type="none" w="med" len="med"/>
                      <a:tailEnd type="none" w="med" len="med"/>
                    </a:lnT>
                    <a:lnB w="9525" cap="flat" cmpd="sng" algn="ctr">
                      <a:solidFill>
                        <a:srgbClr val="B6BAC3"/>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718425"/>
                  </a:ext>
                </a:extLst>
              </a:tr>
              <a:tr h="1140649">
                <a:tc>
                  <a:txBody>
                    <a:bodyPr/>
                    <a:lstStyle/>
                    <a:p>
                      <a:pPr marL="180000" marR="0" lvl="0" indent="-180000" algn="l" defTabSz="457200" rtl="0" eaLnBrk="1" fontAlgn="auto" latinLnBrk="0" hangingPunct="1">
                        <a:lnSpc>
                          <a:spcPct val="120000"/>
                        </a:lnSpc>
                        <a:spcBef>
                          <a:spcPts val="4000"/>
                        </a:spcBef>
                        <a:spcAft>
                          <a:spcPts val="0"/>
                        </a:spcAft>
                        <a:buClr>
                          <a:srgbClr val="006EE1"/>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303C42"/>
                          </a:solidFill>
                          <a:effectLst/>
                          <a:uLnTx/>
                          <a:uFillTx/>
                          <a:latin typeface="+mn-lt"/>
                          <a:ea typeface="+mn-ea"/>
                          <a:cs typeface="+mn-cs"/>
                        </a:rPr>
                        <a:t>NFC tag behind the Yeastar logo </a:t>
                      </a:r>
                    </a:p>
                  </a:txBody>
                  <a:tcPr anchor="ctr">
                    <a:lnL w="12700" cmpd="sng">
                      <a:noFill/>
                    </a:lnL>
                    <a:lnR w="12700" cmpd="sng">
                      <a:noFill/>
                    </a:lnR>
                    <a:lnT w="9525" cap="flat" cmpd="sng" algn="ctr">
                      <a:solidFill>
                        <a:srgbClr val="B6BAC3"/>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70900478"/>
                  </a:ext>
                </a:extLst>
              </a:tr>
            </a:tbl>
          </a:graphicData>
        </a:graphic>
      </p:graphicFrame>
      <p:sp>
        <p:nvSpPr>
          <p:cNvPr id="4" name="TextBox 3">
            <a:extLst>
              <a:ext uri="{FF2B5EF4-FFF2-40B4-BE49-F238E27FC236}">
                <a16:creationId xmlns:a16="http://schemas.microsoft.com/office/drawing/2014/main" id="{8913A570-D34A-2209-7E4C-4EF9057B94C6}"/>
              </a:ext>
            </a:extLst>
          </p:cNvPr>
          <p:cNvSpPr txBox="1"/>
          <p:nvPr/>
        </p:nvSpPr>
        <p:spPr>
          <a:xfrm>
            <a:off x="623888" y="6365032"/>
            <a:ext cx="6097384" cy="246221"/>
          </a:xfrm>
          <a:prstGeom prst="rect">
            <a:avLst/>
          </a:prstGeom>
          <a:noFill/>
        </p:spPr>
        <p:txBody>
          <a:bodyPr wrap="square" l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9B9DA9"/>
                </a:solidFill>
                <a:effectLst/>
                <a:uLnTx/>
                <a:uFillTx/>
                <a:latin typeface="Arial"/>
                <a:ea typeface="微软雅黑"/>
                <a:cs typeface="+mn-cs"/>
              </a:rPr>
              <a:t>* The availability of the P520 PBX model is subject to regional sales policy. </a:t>
            </a:r>
          </a:p>
        </p:txBody>
      </p:sp>
    </p:spTree>
    <p:extLst>
      <p:ext uri="{BB962C8B-B14F-4D97-AF65-F5344CB8AC3E}">
        <p14:creationId xmlns:p14="http://schemas.microsoft.com/office/powerpoint/2010/main" val="2128578335"/>
      </p:ext>
    </p:extLst>
  </p:cSld>
  <p:clrMapOvr>
    <a:masterClrMapping/>
  </p:clrMapOvr>
  <p:transition spd="slow">
    <p:cove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72">
            <a:extLst>
              <a:ext uri="{FF2B5EF4-FFF2-40B4-BE49-F238E27FC236}">
                <a16:creationId xmlns:a16="http://schemas.microsoft.com/office/drawing/2014/main" id="{2A3C8D5C-55C2-4D44-B01B-C6FD6E59F4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1589" y="1401763"/>
            <a:ext cx="828675" cy="811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63" name="Picture 20" descr="https://www.mobotix.com/var/storage/images/produkte/wetterfeste-kameras/dualdome-d15/2670872-393-eng/DualDome-D15_medium-large.jpg">
            <a:extLst>
              <a:ext uri="{FF2B5EF4-FFF2-40B4-BE49-F238E27FC236}">
                <a16:creationId xmlns:a16="http://schemas.microsoft.com/office/drawing/2014/main" id="{9B34A3CA-B11C-40CA-B9A9-C2CACA81C56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9864" y="5210176"/>
            <a:ext cx="9048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Title 4">
            <a:extLst>
              <a:ext uri="{FF2B5EF4-FFF2-40B4-BE49-F238E27FC236}">
                <a16:creationId xmlns:a16="http://schemas.microsoft.com/office/drawing/2014/main" id="{FD3432EA-3DB9-4A1B-A9BE-6754D800D3AA}"/>
              </a:ext>
            </a:extLst>
          </p:cNvPr>
          <p:cNvSpPr>
            <a:spLocks noGrp="1"/>
          </p:cNvSpPr>
          <p:nvPr>
            <p:ph type="title"/>
          </p:nvPr>
        </p:nvSpPr>
        <p:spPr>
          <a:xfrm>
            <a:off x="1547813" y="317500"/>
            <a:ext cx="8913812" cy="914400"/>
          </a:xfrm>
        </p:spPr>
        <p:txBody>
          <a:bodyPr/>
          <a:lstStyle/>
          <a:p>
            <a:pPr eaLnBrk="1" hangingPunct="1"/>
            <a:r>
              <a:rPr lang="en-US" altLang="en-US" sz="2800"/>
              <a:t>Usage Scenario - Multi Location Office</a:t>
            </a:r>
          </a:p>
        </p:txBody>
      </p:sp>
      <p:pic>
        <p:nvPicPr>
          <p:cNvPr id="4" name="Picture 6">
            <a:extLst>
              <a:ext uri="{FF2B5EF4-FFF2-40B4-BE49-F238E27FC236}">
                <a16:creationId xmlns:a16="http://schemas.microsoft.com/office/drawing/2014/main" id="{6704E399-DBB1-4441-B60B-B28B8C6E1F7F}"/>
              </a:ext>
            </a:extLst>
          </p:cNvPr>
          <p:cNvPicPr>
            <a:picLocks noChangeAspect="1"/>
          </p:cNvPicPr>
          <p:nvPr/>
        </p:nvPicPr>
        <p:blipFill>
          <a:blip r:embed="rId5"/>
          <a:srcRect/>
          <a:stretch>
            <a:fillRect/>
          </a:stretch>
        </p:blipFill>
        <p:spPr bwMode="auto">
          <a:xfrm>
            <a:off x="5513388" y="2633664"/>
            <a:ext cx="893762" cy="536575"/>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40966" name="Picture 2" descr="P:\Web and Marketing\Photos\Diagram Elements\pstn-cloud.png">
            <a:extLst>
              <a:ext uri="{FF2B5EF4-FFF2-40B4-BE49-F238E27FC236}">
                <a16:creationId xmlns:a16="http://schemas.microsoft.com/office/drawing/2014/main" id="{A2055415-D9D3-4306-AA5A-8D7946D52BA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89289" y="2390775"/>
            <a:ext cx="117157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Picture 3" descr="P:\Web and Marketing\Photos\Diagram Elements\pstn-cloud.png">
            <a:extLst>
              <a:ext uri="{FF2B5EF4-FFF2-40B4-BE49-F238E27FC236}">
                <a16:creationId xmlns:a16="http://schemas.microsoft.com/office/drawing/2014/main" id="{AAA1865B-3F80-4CBC-BF28-A28E91F7297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61288" y="1947864"/>
            <a:ext cx="1143000" cy="74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Picture 4" descr="P:\Web and Marketing\Photos\Diagram Elements\local-pstn.png">
            <a:extLst>
              <a:ext uri="{FF2B5EF4-FFF2-40B4-BE49-F238E27FC236}">
                <a16:creationId xmlns:a16="http://schemas.microsoft.com/office/drawing/2014/main" id="{FAA9466C-147D-4F46-AA79-6E79F6A28C4B}"/>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741488" y="2543175"/>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9" name="Picture 5" descr="P:\Web and Marketing\Photos\Diagram Elements\local-pstn.png">
            <a:extLst>
              <a:ext uri="{FF2B5EF4-FFF2-40B4-BE49-F238E27FC236}">
                <a16:creationId xmlns:a16="http://schemas.microsoft.com/office/drawing/2014/main" id="{D19BBFE7-3F28-4847-A975-3E293EEB1FF2}"/>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513888" y="2100263"/>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0" name="Picture 9" descr="P:\Web and Marketing\Photos\Diagram Elements\switch.png">
            <a:extLst>
              <a:ext uri="{FF2B5EF4-FFF2-40B4-BE49-F238E27FC236}">
                <a16:creationId xmlns:a16="http://schemas.microsoft.com/office/drawing/2014/main" id="{64D35C43-F6A8-49A7-89FE-7FDAFC3D42DA}"/>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38363" y="4714876"/>
            <a:ext cx="304800" cy="41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1" name="Picture 11" descr="P:\Web and Marketing\Photos\Diagram Elements\internet-cloud.png">
            <a:extLst>
              <a:ext uri="{FF2B5EF4-FFF2-40B4-BE49-F238E27FC236}">
                <a16:creationId xmlns:a16="http://schemas.microsoft.com/office/drawing/2014/main" id="{ADE71541-9BCE-4340-8D72-CAC3D5C9D718}"/>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246688" y="3929063"/>
            <a:ext cx="13843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2" name="Picture 14" descr="P:\Web and Marketing\Photos\Diagram Elements\mobile-WithSoftphone.png">
            <a:extLst>
              <a:ext uri="{FF2B5EF4-FFF2-40B4-BE49-F238E27FC236}">
                <a16:creationId xmlns:a16="http://schemas.microsoft.com/office/drawing/2014/main" id="{692B0919-66FD-4DEB-ABE2-4F8D446CAA3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627688" y="5529263"/>
            <a:ext cx="685800" cy="72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3" name="Picture 15" descr="P:\Web and Marketing\Photos\QX_50_002.tif">
            <a:extLst>
              <a:ext uri="{FF2B5EF4-FFF2-40B4-BE49-F238E27FC236}">
                <a16:creationId xmlns:a16="http://schemas.microsoft.com/office/drawing/2014/main" id="{82E7B498-D820-431D-BED8-4FD23DA3C921}"/>
              </a:ext>
            </a:extLst>
          </p:cNvPr>
          <p:cNvSpPr>
            <a:spLocks noChangeAspect="1" noChangeArrowheads="1"/>
          </p:cNvSpPr>
          <p:nvPr/>
        </p:nvSpPr>
        <p:spPr bwMode="auto">
          <a:xfrm>
            <a:off x="2443163" y="3800476"/>
            <a:ext cx="1066800"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endParaRPr lang="en-US" altLang="en-US" sz="1200">
              <a:solidFill>
                <a:prstClr val="black"/>
              </a:solidFill>
            </a:endParaRPr>
          </a:p>
        </p:txBody>
      </p:sp>
      <p:pic>
        <p:nvPicPr>
          <p:cNvPr id="40974" name="Picture 9" descr="P:\Web and Marketing\Photos\Diagram Elements\switch.png">
            <a:extLst>
              <a:ext uri="{FF2B5EF4-FFF2-40B4-BE49-F238E27FC236}">
                <a16:creationId xmlns:a16="http://schemas.microsoft.com/office/drawing/2014/main" id="{6AF5506B-58D7-405E-9F2C-3E33EA8F03A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85088" y="4310063"/>
            <a:ext cx="304800" cy="41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5" name="Picture 16" descr="P:\Web and Marketing\Photos\QX_200_005.tif">
            <a:extLst>
              <a:ext uri="{FF2B5EF4-FFF2-40B4-BE49-F238E27FC236}">
                <a16:creationId xmlns:a16="http://schemas.microsoft.com/office/drawing/2014/main" id="{F63C9203-E3B1-4B21-A327-901206CBDE91}"/>
              </a:ext>
            </a:extLst>
          </p:cNvPr>
          <p:cNvSpPr>
            <a:spLocks noChangeAspect="1" noChangeArrowheads="1"/>
          </p:cNvSpPr>
          <p:nvPr/>
        </p:nvSpPr>
        <p:spPr bwMode="auto">
          <a:xfrm>
            <a:off x="8294688" y="3471863"/>
            <a:ext cx="1077912"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endParaRPr lang="en-US" altLang="en-US" sz="1200">
              <a:solidFill>
                <a:prstClr val="black"/>
              </a:solidFill>
            </a:endParaRPr>
          </a:p>
        </p:txBody>
      </p:sp>
      <p:sp>
        <p:nvSpPr>
          <p:cNvPr id="40976" name="TextBox 10">
            <a:extLst>
              <a:ext uri="{FF2B5EF4-FFF2-40B4-BE49-F238E27FC236}">
                <a16:creationId xmlns:a16="http://schemas.microsoft.com/office/drawing/2014/main" id="{BC0FFB0A-51E1-4F57-83FF-CAC7C8539C88}"/>
              </a:ext>
            </a:extLst>
          </p:cNvPr>
          <p:cNvSpPr txBox="1">
            <a:spLocks noChangeArrowheads="1"/>
          </p:cNvSpPr>
          <p:nvPr/>
        </p:nvSpPr>
        <p:spPr bwMode="auto">
          <a:xfrm>
            <a:off x="1665289" y="3152776"/>
            <a:ext cx="16208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s-CO" altLang="en-US" sz="1200">
                <a:solidFill>
                  <a:srgbClr val="CC0000"/>
                </a:solidFill>
              </a:rPr>
              <a:t>Local Miami</a:t>
            </a:r>
            <a:endParaRPr lang="en-US" altLang="en-US" sz="1200">
              <a:solidFill>
                <a:srgbClr val="CC0000"/>
              </a:solidFill>
            </a:endParaRPr>
          </a:p>
        </p:txBody>
      </p:sp>
      <p:sp>
        <p:nvSpPr>
          <p:cNvPr id="40977" name="TextBox 10">
            <a:extLst>
              <a:ext uri="{FF2B5EF4-FFF2-40B4-BE49-F238E27FC236}">
                <a16:creationId xmlns:a16="http://schemas.microsoft.com/office/drawing/2014/main" id="{43073B19-9620-42C3-844E-2A0124F7FC36}"/>
              </a:ext>
            </a:extLst>
          </p:cNvPr>
          <p:cNvSpPr txBox="1">
            <a:spLocks noChangeArrowheads="1"/>
          </p:cNvSpPr>
          <p:nvPr/>
        </p:nvSpPr>
        <p:spPr bwMode="auto">
          <a:xfrm>
            <a:off x="9445625" y="2690813"/>
            <a:ext cx="10668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s-CO" altLang="en-US" sz="1200">
                <a:solidFill>
                  <a:srgbClr val="CC0000"/>
                </a:solidFill>
              </a:rPr>
              <a:t>Local Paris</a:t>
            </a:r>
            <a:endParaRPr lang="en-US" altLang="en-US" sz="1200">
              <a:solidFill>
                <a:srgbClr val="CC0000"/>
              </a:solidFill>
            </a:endParaRPr>
          </a:p>
        </p:txBody>
      </p:sp>
      <p:sp>
        <p:nvSpPr>
          <p:cNvPr id="40978" name="TextBox 10">
            <a:extLst>
              <a:ext uri="{FF2B5EF4-FFF2-40B4-BE49-F238E27FC236}">
                <a16:creationId xmlns:a16="http://schemas.microsoft.com/office/drawing/2014/main" id="{11786495-28FB-41EE-BDA5-55B69AB43426}"/>
              </a:ext>
            </a:extLst>
          </p:cNvPr>
          <p:cNvSpPr txBox="1">
            <a:spLocks noChangeArrowheads="1"/>
          </p:cNvSpPr>
          <p:nvPr/>
        </p:nvSpPr>
        <p:spPr bwMode="auto">
          <a:xfrm>
            <a:off x="2747964" y="6162676"/>
            <a:ext cx="866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s-CO" altLang="en-US" sz="1200">
                <a:solidFill>
                  <a:srgbClr val="FF0000"/>
                </a:solidFill>
              </a:rPr>
              <a:t>(x 302)</a:t>
            </a:r>
            <a:endParaRPr lang="en-US" altLang="en-US" sz="1200">
              <a:solidFill>
                <a:srgbClr val="FF0000"/>
              </a:solidFill>
            </a:endParaRPr>
          </a:p>
        </p:txBody>
      </p:sp>
      <p:sp>
        <p:nvSpPr>
          <p:cNvPr id="40979" name="TextBox 10">
            <a:extLst>
              <a:ext uri="{FF2B5EF4-FFF2-40B4-BE49-F238E27FC236}">
                <a16:creationId xmlns:a16="http://schemas.microsoft.com/office/drawing/2014/main" id="{5E9108CD-CC9B-40C6-94F3-AB06FC2115C7}"/>
              </a:ext>
            </a:extLst>
          </p:cNvPr>
          <p:cNvSpPr txBox="1">
            <a:spLocks noChangeArrowheads="1"/>
          </p:cNvSpPr>
          <p:nvPr/>
        </p:nvSpPr>
        <p:spPr bwMode="auto">
          <a:xfrm>
            <a:off x="3711576" y="5059364"/>
            <a:ext cx="815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s-CO" altLang="en-US" sz="1200">
                <a:solidFill>
                  <a:srgbClr val="FF0000"/>
                </a:solidFill>
              </a:rPr>
              <a:t>(x 301)</a:t>
            </a:r>
            <a:endParaRPr lang="en-US" altLang="en-US" sz="1200">
              <a:solidFill>
                <a:srgbClr val="FF0000"/>
              </a:solidFill>
            </a:endParaRPr>
          </a:p>
        </p:txBody>
      </p:sp>
      <p:sp>
        <p:nvSpPr>
          <p:cNvPr id="40980" name="TextBox 10">
            <a:extLst>
              <a:ext uri="{FF2B5EF4-FFF2-40B4-BE49-F238E27FC236}">
                <a16:creationId xmlns:a16="http://schemas.microsoft.com/office/drawing/2014/main" id="{8E12D4F7-1B87-4FC6-A834-9C2D80BF9F88}"/>
              </a:ext>
            </a:extLst>
          </p:cNvPr>
          <p:cNvSpPr txBox="1">
            <a:spLocks noChangeArrowheads="1"/>
          </p:cNvSpPr>
          <p:nvPr/>
        </p:nvSpPr>
        <p:spPr bwMode="auto">
          <a:xfrm>
            <a:off x="9602789" y="4657726"/>
            <a:ext cx="7334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s-CO" altLang="en-US" sz="1200">
                <a:solidFill>
                  <a:srgbClr val="CC0000"/>
                </a:solidFill>
              </a:rPr>
              <a:t>(x 201)</a:t>
            </a:r>
            <a:endParaRPr lang="en-US" altLang="en-US" sz="1200">
              <a:solidFill>
                <a:srgbClr val="CC0000"/>
              </a:solidFill>
            </a:endParaRPr>
          </a:p>
        </p:txBody>
      </p:sp>
      <p:sp>
        <p:nvSpPr>
          <p:cNvPr id="40981" name="TextBox 24">
            <a:extLst>
              <a:ext uri="{FF2B5EF4-FFF2-40B4-BE49-F238E27FC236}">
                <a16:creationId xmlns:a16="http://schemas.microsoft.com/office/drawing/2014/main" id="{C1D30B56-DA39-45A6-87D8-365F889182D9}"/>
              </a:ext>
            </a:extLst>
          </p:cNvPr>
          <p:cNvSpPr txBox="1">
            <a:spLocks noChangeArrowheads="1"/>
          </p:cNvSpPr>
          <p:nvPr/>
        </p:nvSpPr>
        <p:spPr bwMode="auto">
          <a:xfrm>
            <a:off x="2589213" y="3506789"/>
            <a:ext cx="685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b="1">
                <a:solidFill>
                  <a:prstClr val="black"/>
                </a:solidFill>
              </a:rPr>
              <a:t>QX50</a:t>
            </a:r>
          </a:p>
        </p:txBody>
      </p:sp>
      <p:sp>
        <p:nvSpPr>
          <p:cNvPr id="40982" name="TextBox 25">
            <a:extLst>
              <a:ext uri="{FF2B5EF4-FFF2-40B4-BE49-F238E27FC236}">
                <a16:creationId xmlns:a16="http://schemas.microsoft.com/office/drawing/2014/main" id="{4130534B-BCC6-426B-9BB7-D6F88418F97B}"/>
              </a:ext>
            </a:extLst>
          </p:cNvPr>
          <p:cNvSpPr txBox="1">
            <a:spLocks noChangeArrowheads="1"/>
          </p:cNvSpPr>
          <p:nvPr/>
        </p:nvSpPr>
        <p:spPr bwMode="auto">
          <a:xfrm>
            <a:off x="8370888" y="3167064"/>
            <a:ext cx="685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b="1">
                <a:solidFill>
                  <a:prstClr val="black"/>
                </a:solidFill>
              </a:rPr>
              <a:t>QX200</a:t>
            </a:r>
          </a:p>
        </p:txBody>
      </p:sp>
      <p:sp>
        <p:nvSpPr>
          <p:cNvPr id="40983" name="TextBox 28">
            <a:extLst>
              <a:ext uri="{FF2B5EF4-FFF2-40B4-BE49-F238E27FC236}">
                <a16:creationId xmlns:a16="http://schemas.microsoft.com/office/drawing/2014/main" id="{699DC6A7-92FF-4EF7-9A50-5053AE45CEB9}"/>
              </a:ext>
            </a:extLst>
          </p:cNvPr>
          <p:cNvSpPr txBox="1">
            <a:spLocks noChangeArrowheads="1"/>
          </p:cNvSpPr>
          <p:nvPr/>
        </p:nvSpPr>
        <p:spPr bwMode="auto">
          <a:xfrm>
            <a:off x="4948238" y="5159376"/>
            <a:ext cx="1600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prstClr val="black"/>
                </a:solidFill>
              </a:rPr>
              <a:t>Mobile with Softphone</a:t>
            </a:r>
          </a:p>
        </p:txBody>
      </p:sp>
      <p:sp>
        <p:nvSpPr>
          <p:cNvPr id="40984" name="TextBox 29">
            <a:extLst>
              <a:ext uri="{FF2B5EF4-FFF2-40B4-BE49-F238E27FC236}">
                <a16:creationId xmlns:a16="http://schemas.microsoft.com/office/drawing/2014/main" id="{2C219B68-C6B9-4A89-90A2-EA6D05B8E862}"/>
              </a:ext>
            </a:extLst>
          </p:cNvPr>
          <p:cNvSpPr txBox="1">
            <a:spLocks noChangeArrowheads="1"/>
          </p:cNvSpPr>
          <p:nvPr/>
        </p:nvSpPr>
        <p:spPr bwMode="auto">
          <a:xfrm>
            <a:off x="2595563" y="6010276"/>
            <a:ext cx="1143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prstClr val="black"/>
                </a:solidFill>
              </a:rPr>
              <a:t>Security Cam</a:t>
            </a:r>
          </a:p>
        </p:txBody>
      </p:sp>
      <p:sp>
        <p:nvSpPr>
          <p:cNvPr id="40985" name="TextBox 10">
            <a:extLst>
              <a:ext uri="{FF2B5EF4-FFF2-40B4-BE49-F238E27FC236}">
                <a16:creationId xmlns:a16="http://schemas.microsoft.com/office/drawing/2014/main" id="{B9611C4E-1000-4E50-82A5-D642D411FAE0}"/>
              </a:ext>
            </a:extLst>
          </p:cNvPr>
          <p:cNvSpPr txBox="1">
            <a:spLocks noChangeArrowheads="1"/>
          </p:cNvSpPr>
          <p:nvPr/>
        </p:nvSpPr>
        <p:spPr bwMode="auto">
          <a:xfrm>
            <a:off x="8370888" y="5757864"/>
            <a:ext cx="914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s-CO" altLang="en-US" sz="1200">
                <a:solidFill>
                  <a:srgbClr val="CC0000"/>
                </a:solidFill>
              </a:rPr>
              <a:t>(x 202)</a:t>
            </a:r>
            <a:endParaRPr lang="en-US" altLang="en-US" sz="1200">
              <a:solidFill>
                <a:srgbClr val="CC0000"/>
              </a:solidFill>
            </a:endParaRPr>
          </a:p>
        </p:txBody>
      </p:sp>
      <p:sp>
        <p:nvSpPr>
          <p:cNvPr id="40986" name="TextBox 31">
            <a:extLst>
              <a:ext uri="{FF2B5EF4-FFF2-40B4-BE49-F238E27FC236}">
                <a16:creationId xmlns:a16="http://schemas.microsoft.com/office/drawing/2014/main" id="{8A9D1109-8CC6-4B7F-86F5-7A1B27184327}"/>
              </a:ext>
            </a:extLst>
          </p:cNvPr>
          <p:cNvSpPr txBox="1">
            <a:spLocks noChangeArrowheads="1"/>
          </p:cNvSpPr>
          <p:nvPr/>
        </p:nvSpPr>
        <p:spPr bwMode="auto">
          <a:xfrm>
            <a:off x="8218488" y="5605464"/>
            <a:ext cx="1295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prstClr val="black"/>
                </a:solidFill>
              </a:rPr>
              <a:t>Security Cam</a:t>
            </a:r>
          </a:p>
        </p:txBody>
      </p:sp>
      <p:cxnSp>
        <p:nvCxnSpPr>
          <p:cNvPr id="33" name="Straight Connector 32">
            <a:extLst>
              <a:ext uri="{FF2B5EF4-FFF2-40B4-BE49-F238E27FC236}">
                <a16:creationId xmlns:a16="http://schemas.microsoft.com/office/drawing/2014/main" id="{E5DC30EC-918A-46B2-B491-D8B86C1E3F37}"/>
              </a:ext>
            </a:extLst>
          </p:cNvPr>
          <p:cNvCxnSpPr/>
          <p:nvPr/>
        </p:nvCxnSpPr>
        <p:spPr>
          <a:xfrm>
            <a:off x="2351088" y="2847975"/>
            <a:ext cx="8382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DDA320BF-C205-43FE-9016-885CFA2B87CB}"/>
              </a:ext>
            </a:extLst>
          </p:cNvPr>
          <p:cNvCxnSpPr/>
          <p:nvPr/>
        </p:nvCxnSpPr>
        <p:spPr>
          <a:xfrm>
            <a:off x="3738563" y="3170239"/>
            <a:ext cx="0" cy="249237"/>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sp>
        <p:nvSpPr>
          <p:cNvPr id="35" name="Rounded Rectangle 34">
            <a:extLst>
              <a:ext uri="{FF2B5EF4-FFF2-40B4-BE49-F238E27FC236}">
                <a16:creationId xmlns:a16="http://schemas.microsoft.com/office/drawing/2014/main" id="{9EB6D381-10BF-43AC-AA0F-F7EF2BA4522C}"/>
              </a:ext>
            </a:extLst>
          </p:cNvPr>
          <p:cNvSpPr/>
          <p:nvPr/>
        </p:nvSpPr>
        <p:spPr>
          <a:xfrm>
            <a:off x="1604963" y="3419475"/>
            <a:ext cx="3048000" cy="3048000"/>
          </a:xfrm>
          <a:prstGeom prst="roundRect">
            <a:avLst/>
          </a:pr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1200">
              <a:solidFill>
                <a:prstClr val="white"/>
              </a:solidFill>
            </a:endParaRPr>
          </a:p>
        </p:txBody>
      </p:sp>
      <p:sp>
        <p:nvSpPr>
          <p:cNvPr id="40990" name="TextBox 5">
            <a:extLst>
              <a:ext uri="{FF2B5EF4-FFF2-40B4-BE49-F238E27FC236}">
                <a16:creationId xmlns:a16="http://schemas.microsoft.com/office/drawing/2014/main" id="{A084185B-E7C5-40F1-A640-19E983DD5EE8}"/>
              </a:ext>
            </a:extLst>
          </p:cNvPr>
          <p:cNvSpPr txBox="1">
            <a:spLocks noChangeArrowheads="1"/>
          </p:cNvSpPr>
          <p:nvPr/>
        </p:nvSpPr>
        <p:spPr bwMode="auto">
          <a:xfrm>
            <a:off x="1985963" y="6315075"/>
            <a:ext cx="762000" cy="3381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fontAlgn="base" hangingPunct="0">
              <a:spcBef>
                <a:spcPct val="0"/>
              </a:spcBef>
              <a:spcAft>
                <a:spcPct val="0"/>
              </a:spcAft>
              <a:defRPr/>
            </a:pPr>
            <a:r>
              <a:rPr lang="es-CO" altLang="en-US" sz="1600">
                <a:solidFill>
                  <a:srgbClr val="CC0000"/>
                </a:solidFill>
              </a:rPr>
              <a:t>Miami</a:t>
            </a:r>
            <a:endParaRPr lang="en-US" altLang="en-US" sz="1600">
              <a:solidFill>
                <a:srgbClr val="CC0000"/>
              </a:solidFill>
            </a:endParaRPr>
          </a:p>
        </p:txBody>
      </p:sp>
      <p:cxnSp>
        <p:nvCxnSpPr>
          <p:cNvPr id="37" name="Straight Connector 36">
            <a:extLst>
              <a:ext uri="{FF2B5EF4-FFF2-40B4-BE49-F238E27FC236}">
                <a16:creationId xmlns:a16="http://schemas.microsoft.com/office/drawing/2014/main" id="{FE4F9DE4-B108-435E-B39E-A4BC25377DD9}"/>
              </a:ext>
            </a:extLst>
          </p:cNvPr>
          <p:cNvCxnSpPr/>
          <p:nvPr/>
        </p:nvCxnSpPr>
        <p:spPr>
          <a:xfrm>
            <a:off x="5380039" y="2024063"/>
            <a:ext cx="331787" cy="6985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5D51CA73-35C6-4BEA-A84F-AA7019CB9497}"/>
              </a:ext>
            </a:extLst>
          </p:cNvPr>
          <p:cNvCxnSpPr>
            <a:endCxn id="40971" idx="0"/>
          </p:cNvCxnSpPr>
          <p:nvPr/>
        </p:nvCxnSpPr>
        <p:spPr>
          <a:xfrm>
            <a:off x="5932488" y="3167063"/>
            <a:ext cx="6350" cy="7620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A10341A4-6ECE-4E6B-8DAC-ADA12BF1ABA1}"/>
              </a:ext>
            </a:extLst>
          </p:cNvPr>
          <p:cNvCxnSpPr>
            <a:stCxn id="40971" idx="2"/>
          </p:cNvCxnSpPr>
          <p:nvPr/>
        </p:nvCxnSpPr>
        <p:spPr>
          <a:xfrm flipH="1">
            <a:off x="5932488" y="4995863"/>
            <a:ext cx="6350" cy="5334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CA6D71B8-360A-46F4-81E6-8D216DD21AEE}"/>
              </a:ext>
            </a:extLst>
          </p:cNvPr>
          <p:cNvCxnSpPr/>
          <p:nvPr/>
        </p:nvCxnSpPr>
        <p:spPr>
          <a:xfrm>
            <a:off x="4637088" y="4538663"/>
            <a:ext cx="6096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C0E9E034-C8AA-45F2-9CA4-0D201F829845}"/>
              </a:ext>
            </a:extLst>
          </p:cNvPr>
          <p:cNvCxnSpPr>
            <a:endCxn id="42" idx="1"/>
          </p:cNvCxnSpPr>
          <p:nvPr/>
        </p:nvCxnSpPr>
        <p:spPr>
          <a:xfrm>
            <a:off x="6618288" y="4538663"/>
            <a:ext cx="6096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sp>
        <p:nvSpPr>
          <p:cNvPr id="42" name="Rounded Rectangle 41">
            <a:extLst>
              <a:ext uri="{FF2B5EF4-FFF2-40B4-BE49-F238E27FC236}">
                <a16:creationId xmlns:a16="http://schemas.microsoft.com/office/drawing/2014/main" id="{B01ADEC6-29C9-47E8-919F-CDD65BBF2BD2}"/>
              </a:ext>
            </a:extLst>
          </p:cNvPr>
          <p:cNvSpPr/>
          <p:nvPr/>
        </p:nvSpPr>
        <p:spPr>
          <a:xfrm>
            <a:off x="7227888" y="3014663"/>
            <a:ext cx="3200400" cy="3048000"/>
          </a:xfrm>
          <a:prstGeom prst="roundRect">
            <a:avLst/>
          </a:pr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1200">
              <a:solidFill>
                <a:prstClr val="white"/>
              </a:solidFill>
            </a:endParaRPr>
          </a:p>
        </p:txBody>
      </p:sp>
      <p:sp>
        <p:nvSpPr>
          <p:cNvPr id="40997" name="TextBox 5">
            <a:extLst>
              <a:ext uri="{FF2B5EF4-FFF2-40B4-BE49-F238E27FC236}">
                <a16:creationId xmlns:a16="http://schemas.microsoft.com/office/drawing/2014/main" id="{B021EE38-60B9-4099-82DE-F1506F74045D}"/>
              </a:ext>
            </a:extLst>
          </p:cNvPr>
          <p:cNvSpPr txBox="1">
            <a:spLocks noChangeArrowheads="1"/>
          </p:cNvSpPr>
          <p:nvPr/>
        </p:nvSpPr>
        <p:spPr bwMode="auto">
          <a:xfrm>
            <a:off x="7608888" y="5910264"/>
            <a:ext cx="685800" cy="338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s-CO" altLang="en-US" sz="1600">
                <a:solidFill>
                  <a:srgbClr val="CC0000"/>
                </a:solidFill>
              </a:rPr>
              <a:t>Paris</a:t>
            </a:r>
            <a:endParaRPr lang="en-US" altLang="en-US" sz="1600">
              <a:solidFill>
                <a:srgbClr val="CC0000"/>
              </a:solidFill>
            </a:endParaRPr>
          </a:p>
        </p:txBody>
      </p:sp>
      <p:cxnSp>
        <p:nvCxnSpPr>
          <p:cNvPr id="44" name="Straight Connector 43">
            <a:extLst>
              <a:ext uri="{FF2B5EF4-FFF2-40B4-BE49-F238E27FC236}">
                <a16:creationId xmlns:a16="http://schemas.microsoft.com/office/drawing/2014/main" id="{987D03B5-32CA-4AC7-AC16-C541E39E9D06}"/>
              </a:ext>
            </a:extLst>
          </p:cNvPr>
          <p:cNvCxnSpPr/>
          <p:nvPr/>
        </p:nvCxnSpPr>
        <p:spPr>
          <a:xfrm>
            <a:off x="8294688" y="2633663"/>
            <a:ext cx="0" cy="3810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3D7804E0-9028-4DBA-A602-352666D762E2}"/>
              </a:ext>
            </a:extLst>
          </p:cNvPr>
          <p:cNvCxnSpPr>
            <a:endCxn id="40969" idx="3"/>
          </p:cNvCxnSpPr>
          <p:nvPr/>
        </p:nvCxnSpPr>
        <p:spPr>
          <a:xfrm>
            <a:off x="8904288" y="2405063"/>
            <a:ext cx="6096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sp>
        <p:nvSpPr>
          <p:cNvPr id="41000" name="TextBox 45">
            <a:extLst>
              <a:ext uri="{FF2B5EF4-FFF2-40B4-BE49-F238E27FC236}">
                <a16:creationId xmlns:a16="http://schemas.microsoft.com/office/drawing/2014/main" id="{DAB2A1F8-BED8-4E22-89AC-E35A614E75C5}"/>
              </a:ext>
            </a:extLst>
          </p:cNvPr>
          <p:cNvSpPr txBox="1">
            <a:spLocks noChangeArrowheads="1"/>
          </p:cNvSpPr>
          <p:nvPr/>
        </p:nvSpPr>
        <p:spPr bwMode="auto">
          <a:xfrm>
            <a:off x="1757363" y="4029076"/>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b="1">
                <a:solidFill>
                  <a:prstClr val="black"/>
                </a:solidFill>
              </a:rPr>
              <a:t>LAN</a:t>
            </a:r>
          </a:p>
        </p:txBody>
      </p:sp>
      <p:sp>
        <p:nvSpPr>
          <p:cNvPr id="41001" name="TextBox 46">
            <a:extLst>
              <a:ext uri="{FF2B5EF4-FFF2-40B4-BE49-F238E27FC236}">
                <a16:creationId xmlns:a16="http://schemas.microsoft.com/office/drawing/2014/main" id="{407776A1-2398-4143-A2F8-90FD15F45B4D}"/>
              </a:ext>
            </a:extLst>
          </p:cNvPr>
          <p:cNvSpPr txBox="1">
            <a:spLocks noChangeArrowheads="1"/>
          </p:cNvSpPr>
          <p:nvPr/>
        </p:nvSpPr>
        <p:spPr bwMode="auto">
          <a:xfrm>
            <a:off x="7532688" y="3624264"/>
            <a:ext cx="609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b="1">
                <a:solidFill>
                  <a:prstClr val="black"/>
                </a:solidFill>
              </a:rPr>
              <a:t>LAN</a:t>
            </a:r>
          </a:p>
        </p:txBody>
      </p:sp>
      <p:cxnSp>
        <p:nvCxnSpPr>
          <p:cNvPr id="48" name="Straight Connector 47">
            <a:extLst>
              <a:ext uri="{FF2B5EF4-FFF2-40B4-BE49-F238E27FC236}">
                <a16:creationId xmlns:a16="http://schemas.microsoft.com/office/drawing/2014/main" id="{2B9AB2D5-E5FD-4A6D-8C49-5A7CD001FFB7}"/>
              </a:ext>
            </a:extLst>
          </p:cNvPr>
          <p:cNvCxnSpPr/>
          <p:nvPr/>
        </p:nvCxnSpPr>
        <p:spPr>
          <a:xfrm>
            <a:off x="2138363" y="4181475"/>
            <a:ext cx="3810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8BDD0206-BCBB-4473-B3B1-D73F0FC0263F}"/>
              </a:ext>
            </a:extLst>
          </p:cNvPr>
          <p:cNvCxnSpPr/>
          <p:nvPr/>
        </p:nvCxnSpPr>
        <p:spPr>
          <a:xfrm>
            <a:off x="1681163" y="4181475"/>
            <a:ext cx="1524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678E0503-E5A3-4E37-86BD-BAA07981770C}"/>
              </a:ext>
            </a:extLst>
          </p:cNvPr>
          <p:cNvCxnSpPr/>
          <p:nvPr/>
        </p:nvCxnSpPr>
        <p:spPr>
          <a:xfrm>
            <a:off x="1681163" y="4181475"/>
            <a:ext cx="6350" cy="7620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51" name="Straight Connector 50">
            <a:extLst>
              <a:ext uri="{FF2B5EF4-FFF2-40B4-BE49-F238E27FC236}">
                <a16:creationId xmlns:a16="http://schemas.microsoft.com/office/drawing/2014/main" id="{29CE7567-3E04-41D1-B869-42950C222BAC}"/>
              </a:ext>
            </a:extLst>
          </p:cNvPr>
          <p:cNvCxnSpPr/>
          <p:nvPr/>
        </p:nvCxnSpPr>
        <p:spPr>
          <a:xfrm>
            <a:off x="1681163" y="4943475"/>
            <a:ext cx="4572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52" name="Straight Connector 51">
            <a:extLst>
              <a:ext uri="{FF2B5EF4-FFF2-40B4-BE49-F238E27FC236}">
                <a16:creationId xmlns:a16="http://schemas.microsoft.com/office/drawing/2014/main" id="{8657BE0F-E6C3-4A8C-8AA9-F40AFBA1CC53}"/>
              </a:ext>
            </a:extLst>
          </p:cNvPr>
          <p:cNvCxnSpPr/>
          <p:nvPr/>
        </p:nvCxnSpPr>
        <p:spPr>
          <a:xfrm>
            <a:off x="2443163" y="4943475"/>
            <a:ext cx="12192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599F80C6-3008-4CFF-9046-610486A0EB58}"/>
              </a:ext>
            </a:extLst>
          </p:cNvPr>
          <p:cNvCxnSpPr/>
          <p:nvPr/>
        </p:nvCxnSpPr>
        <p:spPr>
          <a:xfrm>
            <a:off x="2290763" y="5095875"/>
            <a:ext cx="0" cy="5334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54" name="Straight Connector 53">
            <a:extLst>
              <a:ext uri="{FF2B5EF4-FFF2-40B4-BE49-F238E27FC236}">
                <a16:creationId xmlns:a16="http://schemas.microsoft.com/office/drawing/2014/main" id="{0287DB43-1966-4C26-8015-D08006BB68EF}"/>
              </a:ext>
            </a:extLst>
          </p:cNvPr>
          <p:cNvCxnSpPr/>
          <p:nvPr/>
        </p:nvCxnSpPr>
        <p:spPr>
          <a:xfrm>
            <a:off x="2290763" y="5629275"/>
            <a:ext cx="5334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55" name="Straight Connector 54">
            <a:extLst>
              <a:ext uri="{FF2B5EF4-FFF2-40B4-BE49-F238E27FC236}">
                <a16:creationId xmlns:a16="http://schemas.microsoft.com/office/drawing/2014/main" id="{81924DDD-B0F0-43CB-8323-F2BB4662845F}"/>
              </a:ext>
            </a:extLst>
          </p:cNvPr>
          <p:cNvCxnSpPr/>
          <p:nvPr/>
        </p:nvCxnSpPr>
        <p:spPr>
          <a:xfrm>
            <a:off x="7913688" y="3776663"/>
            <a:ext cx="3810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56" name="Straight Connector 55">
            <a:extLst>
              <a:ext uri="{FF2B5EF4-FFF2-40B4-BE49-F238E27FC236}">
                <a16:creationId xmlns:a16="http://schemas.microsoft.com/office/drawing/2014/main" id="{700FBDB6-F6C2-42CD-91DE-EB7D8D4BEF16}"/>
              </a:ext>
            </a:extLst>
          </p:cNvPr>
          <p:cNvCxnSpPr/>
          <p:nvPr/>
        </p:nvCxnSpPr>
        <p:spPr>
          <a:xfrm>
            <a:off x="7456488" y="3776663"/>
            <a:ext cx="1524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0F40D5AD-5022-4DB7-AD32-48906C175625}"/>
              </a:ext>
            </a:extLst>
          </p:cNvPr>
          <p:cNvCxnSpPr/>
          <p:nvPr/>
        </p:nvCxnSpPr>
        <p:spPr>
          <a:xfrm>
            <a:off x="7456488" y="3776663"/>
            <a:ext cx="6350" cy="7620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63363432-B2D1-46F8-A371-C09F5D4EBD0A}"/>
              </a:ext>
            </a:extLst>
          </p:cNvPr>
          <p:cNvCxnSpPr/>
          <p:nvPr/>
        </p:nvCxnSpPr>
        <p:spPr>
          <a:xfrm>
            <a:off x="7456488" y="4538663"/>
            <a:ext cx="228600" cy="0"/>
          </a:xfrm>
          <a:prstGeom prst="line">
            <a:avLst/>
          </a:prstGeom>
          <a:ln w="12700">
            <a:solidFill>
              <a:schemeClr val="accent3">
                <a:lumMod val="65000"/>
              </a:schemeClr>
            </a:solidFill>
          </a:ln>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9A5FAAFB-764B-4CCB-923C-39A81E326AA2}"/>
              </a:ext>
            </a:extLst>
          </p:cNvPr>
          <p:cNvCxnSpPr/>
          <p:nvPr/>
        </p:nvCxnSpPr>
        <p:spPr>
          <a:xfrm>
            <a:off x="7989888" y="4538663"/>
            <a:ext cx="14478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855FED1B-4575-4834-A842-80D1193775A2}"/>
              </a:ext>
            </a:extLst>
          </p:cNvPr>
          <p:cNvCxnSpPr/>
          <p:nvPr/>
        </p:nvCxnSpPr>
        <p:spPr>
          <a:xfrm>
            <a:off x="7837488" y="4691063"/>
            <a:ext cx="0" cy="5334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50D268BC-5612-4E7F-B8DF-9A6DBED65D39}"/>
              </a:ext>
            </a:extLst>
          </p:cNvPr>
          <p:cNvCxnSpPr/>
          <p:nvPr/>
        </p:nvCxnSpPr>
        <p:spPr>
          <a:xfrm>
            <a:off x="7837488" y="5224463"/>
            <a:ext cx="6096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sp>
        <p:nvSpPr>
          <p:cNvPr id="62" name="Rounded Rectangle 61">
            <a:extLst>
              <a:ext uri="{FF2B5EF4-FFF2-40B4-BE49-F238E27FC236}">
                <a16:creationId xmlns:a16="http://schemas.microsoft.com/office/drawing/2014/main" id="{CC01C761-9C31-4377-A8E5-8DECC4608D4F}"/>
              </a:ext>
            </a:extLst>
          </p:cNvPr>
          <p:cNvSpPr/>
          <p:nvPr/>
        </p:nvSpPr>
        <p:spPr>
          <a:xfrm>
            <a:off x="4940300" y="1327150"/>
            <a:ext cx="2058988" cy="2101850"/>
          </a:xfrm>
          <a:prstGeom prst="roundRect">
            <a:avLst/>
          </a:prstGeom>
          <a:noFill/>
          <a:ln w="381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1200">
              <a:solidFill>
                <a:prstClr val="white"/>
              </a:solidFill>
            </a:endParaRPr>
          </a:p>
        </p:txBody>
      </p:sp>
      <p:sp>
        <p:nvSpPr>
          <p:cNvPr id="41017" name="TextBox 5">
            <a:extLst>
              <a:ext uri="{FF2B5EF4-FFF2-40B4-BE49-F238E27FC236}">
                <a16:creationId xmlns:a16="http://schemas.microsoft.com/office/drawing/2014/main" id="{D5F4FFA0-4942-4456-B319-4907B14E7192}"/>
              </a:ext>
            </a:extLst>
          </p:cNvPr>
          <p:cNvSpPr txBox="1">
            <a:spLocks noChangeArrowheads="1"/>
          </p:cNvSpPr>
          <p:nvPr/>
        </p:nvSpPr>
        <p:spPr bwMode="auto">
          <a:xfrm>
            <a:off x="4956176" y="3240089"/>
            <a:ext cx="879475" cy="3397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s-CO" altLang="en-US" sz="1600">
                <a:solidFill>
                  <a:srgbClr val="CC0000"/>
                </a:solidFill>
              </a:rPr>
              <a:t>London </a:t>
            </a:r>
            <a:endParaRPr lang="en-US" altLang="en-US" sz="1600">
              <a:solidFill>
                <a:srgbClr val="CC0000"/>
              </a:solidFill>
            </a:endParaRPr>
          </a:p>
        </p:txBody>
      </p:sp>
      <p:sp>
        <p:nvSpPr>
          <p:cNvPr id="41018" name="TextBox 64">
            <a:extLst>
              <a:ext uri="{FF2B5EF4-FFF2-40B4-BE49-F238E27FC236}">
                <a16:creationId xmlns:a16="http://schemas.microsoft.com/office/drawing/2014/main" id="{8A222725-61CA-44FD-87FA-53EE4561D74A}"/>
              </a:ext>
            </a:extLst>
          </p:cNvPr>
          <p:cNvSpPr txBox="1">
            <a:spLocks noChangeArrowheads="1"/>
          </p:cNvSpPr>
          <p:nvPr/>
        </p:nvSpPr>
        <p:spPr bwMode="auto">
          <a:xfrm>
            <a:off x="5761038" y="2384426"/>
            <a:ext cx="685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b="1">
                <a:solidFill>
                  <a:prstClr val="black"/>
                </a:solidFill>
              </a:rPr>
              <a:t>QX50</a:t>
            </a:r>
          </a:p>
        </p:txBody>
      </p:sp>
      <p:pic>
        <p:nvPicPr>
          <p:cNvPr id="65" name="Picture 6">
            <a:extLst>
              <a:ext uri="{FF2B5EF4-FFF2-40B4-BE49-F238E27FC236}">
                <a16:creationId xmlns:a16="http://schemas.microsoft.com/office/drawing/2014/main" id="{58EC51B5-4946-46B6-AD04-730B6C135805}"/>
              </a:ext>
            </a:extLst>
          </p:cNvPr>
          <p:cNvPicPr>
            <a:picLocks noChangeAspect="1"/>
          </p:cNvPicPr>
          <p:nvPr/>
        </p:nvPicPr>
        <p:blipFill>
          <a:blip r:embed="rId5"/>
          <a:srcRect/>
          <a:stretch>
            <a:fillRect/>
          </a:stretch>
        </p:blipFill>
        <p:spPr bwMode="auto">
          <a:xfrm>
            <a:off x="2489201" y="3813176"/>
            <a:ext cx="893763" cy="536575"/>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66" name="Picture 6">
            <a:extLst>
              <a:ext uri="{FF2B5EF4-FFF2-40B4-BE49-F238E27FC236}">
                <a16:creationId xmlns:a16="http://schemas.microsoft.com/office/drawing/2014/main" id="{E62A5409-DBE2-46E8-9C5E-426DA437129D}"/>
              </a:ext>
            </a:extLst>
          </p:cNvPr>
          <p:cNvPicPr>
            <a:picLocks noChangeAspect="1"/>
          </p:cNvPicPr>
          <p:nvPr/>
        </p:nvPicPr>
        <p:blipFill>
          <a:blip r:embed="rId5"/>
          <a:srcRect/>
          <a:stretch>
            <a:fillRect/>
          </a:stretch>
        </p:blipFill>
        <p:spPr bwMode="auto">
          <a:xfrm>
            <a:off x="8305801" y="3438526"/>
            <a:ext cx="893763" cy="536575"/>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68" name="Straight Connector 67">
            <a:extLst>
              <a:ext uri="{FF2B5EF4-FFF2-40B4-BE49-F238E27FC236}">
                <a16:creationId xmlns:a16="http://schemas.microsoft.com/office/drawing/2014/main" id="{995BC608-BD1C-4D87-8B00-4E291D827B54}"/>
              </a:ext>
            </a:extLst>
          </p:cNvPr>
          <p:cNvCxnSpPr/>
          <p:nvPr/>
        </p:nvCxnSpPr>
        <p:spPr>
          <a:xfrm flipH="1">
            <a:off x="6357938" y="1924051"/>
            <a:ext cx="342900" cy="722313"/>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sp>
        <p:nvSpPr>
          <p:cNvPr id="41022" name="TextBox 70">
            <a:extLst>
              <a:ext uri="{FF2B5EF4-FFF2-40B4-BE49-F238E27FC236}">
                <a16:creationId xmlns:a16="http://schemas.microsoft.com/office/drawing/2014/main" id="{D02BB456-4FD3-47E5-9A15-8FBD5AE46B82}"/>
              </a:ext>
            </a:extLst>
          </p:cNvPr>
          <p:cNvSpPr txBox="1">
            <a:spLocks noChangeArrowheads="1"/>
          </p:cNvSpPr>
          <p:nvPr/>
        </p:nvSpPr>
        <p:spPr bwMode="auto">
          <a:xfrm>
            <a:off x="6378576" y="1355726"/>
            <a:ext cx="485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b="1">
                <a:solidFill>
                  <a:prstClr val="black"/>
                </a:solidFill>
              </a:rPr>
              <a:t>FAX</a:t>
            </a:r>
          </a:p>
        </p:txBody>
      </p:sp>
      <p:sp>
        <p:nvSpPr>
          <p:cNvPr id="41024" name="TextBox 4">
            <a:extLst>
              <a:ext uri="{FF2B5EF4-FFF2-40B4-BE49-F238E27FC236}">
                <a16:creationId xmlns:a16="http://schemas.microsoft.com/office/drawing/2014/main" id="{253613FF-20F7-42A1-AD59-11269F3AEBDF}"/>
              </a:ext>
            </a:extLst>
          </p:cNvPr>
          <p:cNvSpPr txBox="1">
            <a:spLocks noChangeArrowheads="1"/>
          </p:cNvSpPr>
          <p:nvPr/>
        </p:nvSpPr>
        <p:spPr bwMode="auto">
          <a:xfrm>
            <a:off x="1687514" y="1414463"/>
            <a:ext cx="29495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buFont typeface="Arial" panose="020B0604020202020204" pitchFamily="34" charset="0"/>
              <a:buChar char="•"/>
              <a:defRPr/>
            </a:pPr>
            <a:r>
              <a:rPr lang="en-US" altLang="en-US" sz="1200" b="1" dirty="0">
                <a:solidFill>
                  <a:prstClr val="black"/>
                </a:solidFill>
                <a:latin typeface="Century Gothic"/>
              </a:rPr>
              <a:t>Integrated FAX</a:t>
            </a:r>
          </a:p>
          <a:p>
            <a:pPr eaLnBrk="0" fontAlgn="base" hangingPunct="0">
              <a:spcBef>
                <a:spcPct val="0"/>
              </a:spcBef>
              <a:spcAft>
                <a:spcPct val="0"/>
              </a:spcAft>
              <a:buFont typeface="Arial" panose="020B0604020202020204" pitchFamily="34" charset="0"/>
              <a:buChar char="•"/>
              <a:defRPr/>
            </a:pPr>
            <a:r>
              <a:rPr lang="en-US" altLang="en-US" sz="1200" b="1" dirty="0">
                <a:solidFill>
                  <a:prstClr val="black"/>
                </a:solidFill>
                <a:latin typeface="Century Gothic"/>
              </a:rPr>
              <a:t>Unified Dial Plan</a:t>
            </a:r>
          </a:p>
          <a:p>
            <a:pPr eaLnBrk="0" fontAlgn="base" hangingPunct="0">
              <a:spcBef>
                <a:spcPct val="0"/>
              </a:spcBef>
              <a:spcAft>
                <a:spcPct val="0"/>
              </a:spcAft>
              <a:buFont typeface="Arial" panose="020B0604020202020204" pitchFamily="34" charset="0"/>
              <a:buChar char="•"/>
              <a:defRPr/>
            </a:pPr>
            <a:r>
              <a:rPr lang="en-US" altLang="en-US" sz="1200" b="1" dirty="0">
                <a:solidFill>
                  <a:prstClr val="black"/>
                </a:solidFill>
                <a:latin typeface="Century Gothic"/>
              </a:rPr>
              <a:t>Remote Video Call</a:t>
            </a:r>
          </a:p>
          <a:p>
            <a:pPr eaLnBrk="0" fontAlgn="base" hangingPunct="0">
              <a:spcBef>
                <a:spcPct val="0"/>
              </a:spcBef>
              <a:spcAft>
                <a:spcPct val="0"/>
              </a:spcAft>
              <a:buFont typeface="Arial" panose="020B0604020202020204" pitchFamily="34" charset="0"/>
              <a:buChar char="•"/>
              <a:defRPr/>
            </a:pPr>
            <a:r>
              <a:rPr lang="en-US" altLang="en-US" sz="1200" b="1" dirty="0">
                <a:solidFill>
                  <a:prstClr val="black"/>
                </a:solidFill>
                <a:latin typeface="Century Gothic"/>
              </a:rPr>
              <a:t>Remote PSTN Call</a:t>
            </a:r>
          </a:p>
          <a:p>
            <a:pPr eaLnBrk="0" fontAlgn="base" hangingPunct="0">
              <a:spcBef>
                <a:spcPct val="0"/>
              </a:spcBef>
              <a:spcAft>
                <a:spcPct val="0"/>
              </a:spcAft>
              <a:buFont typeface="Arial" panose="020B0604020202020204" pitchFamily="34" charset="0"/>
              <a:buChar char="•"/>
              <a:defRPr/>
            </a:pPr>
            <a:r>
              <a:rPr lang="en-US" altLang="en-US" sz="1200" b="1" dirty="0">
                <a:solidFill>
                  <a:prstClr val="black"/>
                </a:solidFill>
                <a:latin typeface="Century Gothic"/>
              </a:rPr>
              <a:t>Remote Call Relay</a:t>
            </a:r>
          </a:p>
        </p:txBody>
      </p:sp>
      <p:pic>
        <p:nvPicPr>
          <p:cNvPr id="2" name="Picture 20" descr="https://www.mobotix.com/var/storage/images/produkte/wetterfeste-kameras/dualdome-d15/2670872-393-eng/DualDome-D15_medium-large.jpg">
            <a:extLst>
              <a:ext uri="{FF2B5EF4-FFF2-40B4-BE49-F238E27FC236}">
                <a16:creationId xmlns:a16="http://schemas.microsoft.com/office/drawing/2014/main" id="{8D7343B9-B53C-45A4-AEAF-4B778142FC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8514" y="4818064"/>
            <a:ext cx="9048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25" name="Picture 71">
            <a:extLst>
              <a:ext uri="{FF2B5EF4-FFF2-40B4-BE49-F238E27FC236}">
                <a16:creationId xmlns:a16="http://schemas.microsoft.com/office/drawing/2014/main" id="{8EBFFA48-7F95-4341-9DFC-9DC4BA8889C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6476" y="4278313"/>
            <a:ext cx="828675" cy="811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6" name="Picture 73">
            <a:extLst>
              <a:ext uri="{FF2B5EF4-FFF2-40B4-BE49-F238E27FC236}">
                <a16:creationId xmlns:a16="http://schemas.microsoft.com/office/drawing/2014/main" id="{2B0AF72C-5370-468E-B77F-FC734F773DD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209089" y="3827463"/>
            <a:ext cx="1127125"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27" name="Picture 2" descr="Image result for fax icon">
            <a:extLst>
              <a:ext uri="{FF2B5EF4-FFF2-40B4-BE49-F238E27FC236}">
                <a16:creationId xmlns:a16="http://schemas.microsoft.com/office/drawing/2014/main" id="{C22AC37B-9419-486F-8BD0-B04CF261438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270625" y="1498600"/>
            <a:ext cx="660400"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8" name="TextBox 10">
            <a:extLst>
              <a:ext uri="{FF2B5EF4-FFF2-40B4-BE49-F238E27FC236}">
                <a16:creationId xmlns:a16="http://schemas.microsoft.com/office/drawing/2014/main" id="{22E9D778-227E-4C2F-B7E4-E698399D6A86}"/>
              </a:ext>
            </a:extLst>
          </p:cNvPr>
          <p:cNvSpPr txBox="1">
            <a:spLocks noChangeArrowheads="1"/>
          </p:cNvSpPr>
          <p:nvPr/>
        </p:nvSpPr>
        <p:spPr bwMode="auto">
          <a:xfrm>
            <a:off x="4922838" y="2238376"/>
            <a:ext cx="914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s-CO" altLang="en-US" sz="1200">
                <a:solidFill>
                  <a:srgbClr val="CC0000"/>
                </a:solidFill>
              </a:rPr>
              <a:t>(x 402)</a:t>
            </a:r>
            <a:endParaRPr lang="en-US" altLang="en-US" sz="1200">
              <a:solidFill>
                <a:srgbClr val="CC0000"/>
              </a:solidFill>
            </a:endParaRPr>
          </a:p>
        </p:txBody>
      </p:sp>
    </p:spTree>
    <p:extLst>
      <p:ext uri="{BB962C8B-B14F-4D97-AF65-F5344CB8AC3E}">
        <p14:creationId xmlns:p14="http://schemas.microsoft.com/office/powerpoint/2010/main" val="2381276676"/>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a:extLst>
              <a:ext uri="{FF2B5EF4-FFF2-40B4-BE49-F238E27FC236}">
                <a16:creationId xmlns:a16="http://schemas.microsoft.com/office/drawing/2014/main" id="{8082E477-1B6F-4567-958B-15AD8BE96B5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6939" y="2751138"/>
            <a:ext cx="1144587" cy="1149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5">
            <a:extLst>
              <a:ext uri="{FF2B5EF4-FFF2-40B4-BE49-F238E27FC236}">
                <a16:creationId xmlns:a16="http://schemas.microsoft.com/office/drawing/2014/main" id="{91D3EAD4-E58A-46A4-9E37-A6E9710504E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23338" y="4797426"/>
            <a:ext cx="963612"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6" name="Picture 4">
            <a:extLst>
              <a:ext uri="{FF2B5EF4-FFF2-40B4-BE49-F238E27FC236}">
                <a16:creationId xmlns:a16="http://schemas.microsoft.com/office/drawing/2014/main" id="{6C1C371A-9549-4876-B33F-D25F94DC10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9588" y="4810126"/>
            <a:ext cx="963612"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7" name="Picture 3">
            <a:extLst>
              <a:ext uri="{FF2B5EF4-FFF2-40B4-BE49-F238E27FC236}">
                <a16:creationId xmlns:a16="http://schemas.microsoft.com/office/drawing/2014/main" id="{8A3C85AE-1F32-4080-92AE-48135FFD6A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8488" y="4525963"/>
            <a:ext cx="963612" cy="96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8" name="Picture 47">
            <a:extLst>
              <a:ext uri="{FF2B5EF4-FFF2-40B4-BE49-F238E27FC236}">
                <a16:creationId xmlns:a16="http://schemas.microsoft.com/office/drawing/2014/main" id="{524D6AE3-FC36-45A1-B176-08D01E244A2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94875" y="4856164"/>
            <a:ext cx="668338" cy="53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9" name="Title 4">
            <a:extLst>
              <a:ext uri="{FF2B5EF4-FFF2-40B4-BE49-F238E27FC236}">
                <a16:creationId xmlns:a16="http://schemas.microsoft.com/office/drawing/2014/main" id="{EB014C38-1135-4325-AF86-97B4F25CE55E}"/>
              </a:ext>
            </a:extLst>
          </p:cNvPr>
          <p:cNvSpPr>
            <a:spLocks noGrp="1"/>
          </p:cNvSpPr>
          <p:nvPr>
            <p:ph type="title"/>
          </p:nvPr>
        </p:nvSpPr>
        <p:spPr>
          <a:xfrm>
            <a:off x="1612901" y="468313"/>
            <a:ext cx="8913813" cy="914400"/>
          </a:xfrm>
        </p:spPr>
        <p:txBody>
          <a:bodyPr/>
          <a:lstStyle/>
          <a:p>
            <a:pPr eaLnBrk="1" hangingPunct="1"/>
            <a:r>
              <a:rPr lang="en-US" altLang="en-US" sz="2800"/>
              <a:t>Call Center</a:t>
            </a:r>
          </a:p>
        </p:txBody>
      </p:sp>
      <p:pic>
        <p:nvPicPr>
          <p:cNvPr id="44040" name="Picture 2" descr="P:\Web and Marketing\Photos\Diagram Elements\pstn-cloud.png">
            <a:extLst>
              <a:ext uri="{FF2B5EF4-FFF2-40B4-BE49-F238E27FC236}">
                <a16:creationId xmlns:a16="http://schemas.microsoft.com/office/drawing/2014/main" id="{A6DE1FA5-D27B-4EA5-9495-33F9F9DC53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6600" y="1676400"/>
            <a:ext cx="1169988"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1" name="Picture 3" descr="P:\Web and Marketing\Photos\Diagram Elements\pstn-cloud.png">
            <a:extLst>
              <a:ext uri="{FF2B5EF4-FFF2-40B4-BE49-F238E27FC236}">
                <a16:creationId xmlns:a16="http://schemas.microsoft.com/office/drawing/2014/main" id="{9A9CF881-E208-43C6-87F2-2C26849C430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48600" y="1676400"/>
            <a:ext cx="114300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2" name="Picture 4" descr="P:\Web and Marketing\Photos\Diagram Elements\local-pstn.png">
            <a:extLst>
              <a:ext uri="{FF2B5EF4-FFF2-40B4-BE49-F238E27FC236}">
                <a16:creationId xmlns:a16="http://schemas.microsoft.com/office/drawing/2014/main" id="{028B7C67-479D-43C9-A526-0CA90EE7A9C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828800" y="18288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3" name="Picture 5" descr="P:\Web and Marketing\Photos\Diagram Elements\local-pstn.png">
            <a:extLst>
              <a:ext uri="{FF2B5EF4-FFF2-40B4-BE49-F238E27FC236}">
                <a16:creationId xmlns:a16="http://schemas.microsoft.com/office/drawing/2014/main" id="{9F314652-5D9A-4293-89FD-719553EE2677}"/>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601200" y="1828800"/>
            <a:ext cx="609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4" name="Picture 11" descr="P:\Web and Marketing\Photos\Diagram Elements\internet-cloud.png">
            <a:extLst>
              <a:ext uri="{FF2B5EF4-FFF2-40B4-BE49-F238E27FC236}">
                <a16:creationId xmlns:a16="http://schemas.microsoft.com/office/drawing/2014/main" id="{65A163F6-54BA-4E92-9E97-84E74794A436}"/>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943476" y="3678238"/>
            <a:ext cx="138271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45" name="Picture 14" descr="P:\Web and Marketing\Photos\Diagram Elements\mobile-WithSoftphone.png">
            <a:extLst>
              <a:ext uri="{FF2B5EF4-FFF2-40B4-BE49-F238E27FC236}">
                <a16:creationId xmlns:a16="http://schemas.microsoft.com/office/drawing/2014/main" id="{4E972C86-9A3C-4094-956E-BE66564D0A4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173663" y="5299076"/>
            <a:ext cx="6858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46" name="Picture 15" descr="P:\Web and Marketing\Photos\QX_50_002.tif">
            <a:extLst>
              <a:ext uri="{FF2B5EF4-FFF2-40B4-BE49-F238E27FC236}">
                <a16:creationId xmlns:a16="http://schemas.microsoft.com/office/drawing/2014/main" id="{DB757629-6F99-442D-B300-40C42EC0AB67}"/>
              </a:ext>
            </a:extLst>
          </p:cNvPr>
          <p:cNvSpPr>
            <a:spLocks noChangeAspect="1" noChangeArrowheads="1"/>
          </p:cNvSpPr>
          <p:nvPr/>
        </p:nvSpPr>
        <p:spPr bwMode="auto">
          <a:xfrm>
            <a:off x="1943100" y="3438526"/>
            <a:ext cx="1066800" cy="62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endParaRPr lang="en-US" altLang="en-US" sz="1200">
              <a:solidFill>
                <a:srgbClr val="000000"/>
              </a:solidFill>
            </a:endParaRPr>
          </a:p>
        </p:txBody>
      </p:sp>
      <p:sp>
        <p:nvSpPr>
          <p:cNvPr id="44047" name="Picture 16" descr="P:\Web and Marketing\Photos\QX_200_005.tif">
            <a:extLst>
              <a:ext uri="{FF2B5EF4-FFF2-40B4-BE49-F238E27FC236}">
                <a16:creationId xmlns:a16="http://schemas.microsoft.com/office/drawing/2014/main" id="{1A0FEEE7-03A7-4F70-BCB2-D8909A8EEE22}"/>
              </a:ext>
            </a:extLst>
          </p:cNvPr>
          <p:cNvSpPr>
            <a:spLocks noChangeAspect="1" noChangeArrowheads="1"/>
          </p:cNvSpPr>
          <p:nvPr/>
        </p:nvSpPr>
        <p:spPr bwMode="auto">
          <a:xfrm>
            <a:off x="7783514" y="3224213"/>
            <a:ext cx="10763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endParaRPr lang="en-US" altLang="en-US" sz="1200">
              <a:solidFill>
                <a:srgbClr val="000000"/>
              </a:solidFill>
            </a:endParaRPr>
          </a:p>
        </p:txBody>
      </p:sp>
      <p:sp>
        <p:nvSpPr>
          <p:cNvPr id="44048" name="TextBox 10">
            <a:extLst>
              <a:ext uri="{FF2B5EF4-FFF2-40B4-BE49-F238E27FC236}">
                <a16:creationId xmlns:a16="http://schemas.microsoft.com/office/drawing/2014/main" id="{F9103A9A-63EA-4E0B-AC5A-677A24D2D33E}"/>
              </a:ext>
            </a:extLst>
          </p:cNvPr>
          <p:cNvSpPr txBox="1">
            <a:spLocks noChangeArrowheads="1"/>
          </p:cNvSpPr>
          <p:nvPr/>
        </p:nvSpPr>
        <p:spPr bwMode="auto">
          <a:xfrm>
            <a:off x="1866900" y="2438401"/>
            <a:ext cx="914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s-CO" altLang="en-US" sz="1200">
                <a:solidFill>
                  <a:srgbClr val="FF0000"/>
                </a:solidFill>
              </a:rPr>
              <a:t>Local</a:t>
            </a:r>
            <a:endParaRPr lang="en-US" altLang="en-US" sz="1200">
              <a:solidFill>
                <a:srgbClr val="FF0000"/>
              </a:solidFill>
            </a:endParaRPr>
          </a:p>
        </p:txBody>
      </p:sp>
      <p:sp>
        <p:nvSpPr>
          <p:cNvPr id="44049" name="TextBox 10">
            <a:extLst>
              <a:ext uri="{FF2B5EF4-FFF2-40B4-BE49-F238E27FC236}">
                <a16:creationId xmlns:a16="http://schemas.microsoft.com/office/drawing/2014/main" id="{ECF0D9ED-0DD0-4482-8CF6-D593D7B1DCC1}"/>
              </a:ext>
            </a:extLst>
          </p:cNvPr>
          <p:cNvSpPr txBox="1">
            <a:spLocks noChangeArrowheads="1"/>
          </p:cNvSpPr>
          <p:nvPr/>
        </p:nvSpPr>
        <p:spPr bwMode="auto">
          <a:xfrm>
            <a:off x="9601200" y="1558926"/>
            <a:ext cx="914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s-CO" altLang="en-US" sz="1200">
                <a:solidFill>
                  <a:srgbClr val="FF0000"/>
                </a:solidFill>
              </a:rPr>
              <a:t>Local</a:t>
            </a:r>
            <a:endParaRPr lang="en-US" altLang="en-US" sz="1200">
              <a:solidFill>
                <a:srgbClr val="FF0000"/>
              </a:solidFill>
            </a:endParaRPr>
          </a:p>
        </p:txBody>
      </p:sp>
      <p:sp>
        <p:nvSpPr>
          <p:cNvPr id="44050" name="TextBox 36">
            <a:extLst>
              <a:ext uri="{FF2B5EF4-FFF2-40B4-BE49-F238E27FC236}">
                <a16:creationId xmlns:a16="http://schemas.microsoft.com/office/drawing/2014/main" id="{F7E8B9D9-84EB-4EF6-AE42-CAB289B66481}"/>
              </a:ext>
            </a:extLst>
          </p:cNvPr>
          <p:cNvSpPr txBox="1">
            <a:spLocks noChangeArrowheads="1"/>
          </p:cNvSpPr>
          <p:nvPr/>
        </p:nvSpPr>
        <p:spPr bwMode="auto">
          <a:xfrm>
            <a:off x="2133600" y="3198814"/>
            <a:ext cx="685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b="1">
                <a:solidFill>
                  <a:srgbClr val="000000"/>
                </a:solidFill>
              </a:rPr>
              <a:t>QX50</a:t>
            </a:r>
          </a:p>
        </p:txBody>
      </p:sp>
      <p:sp>
        <p:nvSpPr>
          <p:cNvPr id="44051" name="TextBox 37">
            <a:extLst>
              <a:ext uri="{FF2B5EF4-FFF2-40B4-BE49-F238E27FC236}">
                <a16:creationId xmlns:a16="http://schemas.microsoft.com/office/drawing/2014/main" id="{8096A361-4112-4F42-A668-C1D58D9BC9A6}"/>
              </a:ext>
            </a:extLst>
          </p:cNvPr>
          <p:cNvSpPr txBox="1">
            <a:spLocks noChangeArrowheads="1"/>
          </p:cNvSpPr>
          <p:nvPr/>
        </p:nvSpPr>
        <p:spPr bwMode="auto">
          <a:xfrm>
            <a:off x="7772400" y="2895601"/>
            <a:ext cx="6858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b="1">
                <a:solidFill>
                  <a:srgbClr val="000000"/>
                </a:solidFill>
              </a:rPr>
              <a:t>QX200</a:t>
            </a:r>
          </a:p>
        </p:txBody>
      </p:sp>
      <p:sp>
        <p:nvSpPr>
          <p:cNvPr id="44052" name="TextBox 38">
            <a:extLst>
              <a:ext uri="{FF2B5EF4-FFF2-40B4-BE49-F238E27FC236}">
                <a16:creationId xmlns:a16="http://schemas.microsoft.com/office/drawing/2014/main" id="{76104BD8-8FFA-4075-9905-F3D65435B654}"/>
              </a:ext>
            </a:extLst>
          </p:cNvPr>
          <p:cNvSpPr txBox="1">
            <a:spLocks noChangeArrowheads="1"/>
          </p:cNvSpPr>
          <p:nvPr/>
        </p:nvSpPr>
        <p:spPr bwMode="auto">
          <a:xfrm>
            <a:off x="1682750" y="5367339"/>
            <a:ext cx="13652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fontAlgn="base" hangingPunct="0">
              <a:spcBef>
                <a:spcPct val="0"/>
              </a:spcBef>
              <a:spcAft>
                <a:spcPct val="0"/>
              </a:spcAft>
              <a:defRPr/>
            </a:pPr>
            <a:r>
              <a:rPr lang="en-US" altLang="en-US" sz="1200" b="1">
                <a:solidFill>
                  <a:srgbClr val="000000"/>
                </a:solidFill>
              </a:rPr>
              <a:t>Agent A </a:t>
            </a:r>
            <a:r>
              <a:rPr lang="en-US" altLang="en-US" sz="1200">
                <a:solidFill>
                  <a:srgbClr val="000000"/>
                </a:solidFill>
              </a:rPr>
              <a:t>– Sales</a:t>
            </a:r>
          </a:p>
        </p:txBody>
      </p:sp>
      <p:sp>
        <p:nvSpPr>
          <p:cNvPr id="44053" name="TextBox 40">
            <a:extLst>
              <a:ext uri="{FF2B5EF4-FFF2-40B4-BE49-F238E27FC236}">
                <a16:creationId xmlns:a16="http://schemas.microsoft.com/office/drawing/2014/main" id="{899AD2DC-CC6C-4F7C-A4DC-B0615788685C}"/>
              </a:ext>
            </a:extLst>
          </p:cNvPr>
          <p:cNvSpPr txBox="1">
            <a:spLocks noChangeArrowheads="1"/>
          </p:cNvSpPr>
          <p:nvPr/>
        </p:nvSpPr>
        <p:spPr bwMode="auto">
          <a:xfrm>
            <a:off x="4856163" y="6148388"/>
            <a:ext cx="16002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000000"/>
                </a:solidFill>
              </a:rPr>
              <a:t>Mobile with Softphone</a:t>
            </a:r>
          </a:p>
        </p:txBody>
      </p:sp>
      <p:cxnSp>
        <p:nvCxnSpPr>
          <p:cNvPr id="45" name="Straight Connector 44">
            <a:extLst>
              <a:ext uri="{FF2B5EF4-FFF2-40B4-BE49-F238E27FC236}">
                <a16:creationId xmlns:a16="http://schemas.microsoft.com/office/drawing/2014/main" id="{4DC3699E-11AF-44EE-A3F3-BD60BA690E39}"/>
              </a:ext>
            </a:extLst>
          </p:cNvPr>
          <p:cNvCxnSpPr/>
          <p:nvPr/>
        </p:nvCxnSpPr>
        <p:spPr>
          <a:xfrm>
            <a:off x="2438400" y="2133600"/>
            <a:ext cx="8382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634EE39F-E6DE-44FE-8EB1-CAC5FB822297}"/>
              </a:ext>
            </a:extLst>
          </p:cNvPr>
          <p:cNvCxnSpPr/>
          <p:nvPr/>
        </p:nvCxnSpPr>
        <p:spPr>
          <a:xfrm>
            <a:off x="3810000" y="2438400"/>
            <a:ext cx="0" cy="3810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sp>
        <p:nvSpPr>
          <p:cNvPr id="49" name="Rounded Rectangle 48">
            <a:extLst>
              <a:ext uri="{FF2B5EF4-FFF2-40B4-BE49-F238E27FC236}">
                <a16:creationId xmlns:a16="http://schemas.microsoft.com/office/drawing/2014/main" id="{3C7F1E94-58B1-496F-9E8D-06F12D7D6C0E}"/>
              </a:ext>
            </a:extLst>
          </p:cNvPr>
          <p:cNvSpPr/>
          <p:nvPr/>
        </p:nvSpPr>
        <p:spPr>
          <a:xfrm>
            <a:off x="1676400" y="2819400"/>
            <a:ext cx="3048000" cy="3048000"/>
          </a:xfrm>
          <a:prstGeom prst="roundRect">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1200">
              <a:solidFill>
                <a:prstClr val="white"/>
              </a:solidFill>
            </a:endParaRPr>
          </a:p>
        </p:txBody>
      </p:sp>
      <p:sp>
        <p:nvSpPr>
          <p:cNvPr id="44057" name="TextBox 5">
            <a:extLst>
              <a:ext uri="{FF2B5EF4-FFF2-40B4-BE49-F238E27FC236}">
                <a16:creationId xmlns:a16="http://schemas.microsoft.com/office/drawing/2014/main" id="{3BE5C3D0-F3F2-4F19-8543-F6B5C1E1ED7F}"/>
              </a:ext>
            </a:extLst>
          </p:cNvPr>
          <p:cNvSpPr txBox="1">
            <a:spLocks noChangeArrowheads="1"/>
          </p:cNvSpPr>
          <p:nvPr/>
        </p:nvSpPr>
        <p:spPr bwMode="auto">
          <a:xfrm>
            <a:off x="2038350" y="5778500"/>
            <a:ext cx="838200" cy="3381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fontAlgn="base" hangingPunct="0">
              <a:spcBef>
                <a:spcPct val="0"/>
              </a:spcBef>
              <a:spcAft>
                <a:spcPct val="0"/>
              </a:spcAft>
              <a:defRPr/>
            </a:pPr>
            <a:r>
              <a:rPr lang="es-CO" altLang="en-US" sz="1600">
                <a:solidFill>
                  <a:srgbClr val="FF0000"/>
                </a:solidFill>
              </a:rPr>
              <a:t>Seattle</a:t>
            </a:r>
            <a:endParaRPr lang="en-US" altLang="en-US" sz="1600">
              <a:solidFill>
                <a:srgbClr val="FF0000"/>
              </a:solidFill>
            </a:endParaRPr>
          </a:p>
        </p:txBody>
      </p:sp>
      <p:cxnSp>
        <p:nvCxnSpPr>
          <p:cNvPr id="55" name="Straight Connector 54">
            <a:extLst>
              <a:ext uri="{FF2B5EF4-FFF2-40B4-BE49-F238E27FC236}">
                <a16:creationId xmlns:a16="http://schemas.microsoft.com/office/drawing/2014/main" id="{D05B89D2-9308-4BBB-BFEB-36BF33711397}"/>
              </a:ext>
            </a:extLst>
          </p:cNvPr>
          <p:cNvCxnSpPr>
            <a:stCxn id="44044" idx="2"/>
          </p:cNvCxnSpPr>
          <p:nvPr/>
        </p:nvCxnSpPr>
        <p:spPr>
          <a:xfrm flipH="1">
            <a:off x="5629275" y="4745038"/>
            <a:ext cx="6350" cy="5334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870B416D-567E-4B92-A358-2052082DC8AC}"/>
              </a:ext>
            </a:extLst>
          </p:cNvPr>
          <p:cNvCxnSpPr>
            <a:endCxn id="44044" idx="1"/>
          </p:cNvCxnSpPr>
          <p:nvPr/>
        </p:nvCxnSpPr>
        <p:spPr>
          <a:xfrm>
            <a:off x="4724401" y="4211638"/>
            <a:ext cx="219075"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3755F285-CD12-4394-9AA8-0DD6B27ED80B}"/>
              </a:ext>
            </a:extLst>
          </p:cNvPr>
          <p:cNvCxnSpPr>
            <a:stCxn id="44044" idx="3"/>
          </p:cNvCxnSpPr>
          <p:nvPr/>
        </p:nvCxnSpPr>
        <p:spPr>
          <a:xfrm>
            <a:off x="6326188" y="4211638"/>
            <a:ext cx="2159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65" name="Straight Connector 64">
            <a:extLst>
              <a:ext uri="{FF2B5EF4-FFF2-40B4-BE49-F238E27FC236}">
                <a16:creationId xmlns:a16="http://schemas.microsoft.com/office/drawing/2014/main" id="{3037DA3D-F2E2-4968-9BE3-5F9908E46464}"/>
              </a:ext>
            </a:extLst>
          </p:cNvPr>
          <p:cNvCxnSpPr/>
          <p:nvPr/>
        </p:nvCxnSpPr>
        <p:spPr>
          <a:xfrm>
            <a:off x="8382000" y="2362200"/>
            <a:ext cx="0" cy="3810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67" name="Straight Connector 66">
            <a:extLst>
              <a:ext uri="{FF2B5EF4-FFF2-40B4-BE49-F238E27FC236}">
                <a16:creationId xmlns:a16="http://schemas.microsoft.com/office/drawing/2014/main" id="{4128D4B7-93EF-43A7-894A-BB4A92578F2C}"/>
              </a:ext>
            </a:extLst>
          </p:cNvPr>
          <p:cNvCxnSpPr>
            <a:endCxn id="44043" idx="3"/>
          </p:cNvCxnSpPr>
          <p:nvPr/>
        </p:nvCxnSpPr>
        <p:spPr>
          <a:xfrm>
            <a:off x="8991600" y="2133600"/>
            <a:ext cx="6096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sp>
        <p:nvSpPr>
          <p:cNvPr id="44063" name="TextBox 74">
            <a:extLst>
              <a:ext uri="{FF2B5EF4-FFF2-40B4-BE49-F238E27FC236}">
                <a16:creationId xmlns:a16="http://schemas.microsoft.com/office/drawing/2014/main" id="{EB0A477A-D0BA-4B56-B989-9A43F95F6DDF}"/>
              </a:ext>
            </a:extLst>
          </p:cNvPr>
          <p:cNvSpPr txBox="1">
            <a:spLocks noChangeArrowheads="1"/>
          </p:cNvSpPr>
          <p:nvPr/>
        </p:nvSpPr>
        <p:spPr bwMode="auto">
          <a:xfrm>
            <a:off x="7165976" y="5653089"/>
            <a:ext cx="13636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fontAlgn="base" hangingPunct="0">
              <a:spcBef>
                <a:spcPct val="0"/>
              </a:spcBef>
              <a:spcAft>
                <a:spcPct val="0"/>
              </a:spcAft>
              <a:defRPr/>
            </a:pPr>
            <a:r>
              <a:rPr lang="en-US" altLang="en-US" sz="1200" b="1">
                <a:solidFill>
                  <a:srgbClr val="000000"/>
                </a:solidFill>
              </a:rPr>
              <a:t>Agent C</a:t>
            </a:r>
            <a:r>
              <a:rPr lang="en-US" altLang="en-US" sz="1200">
                <a:solidFill>
                  <a:srgbClr val="000000"/>
                </a:solidFill>
              </a:rPr>
              <a:t> – Sales</a:t>
            </a:r>
          </a:p>
        </p:txBody>
      </p:sp>
      <p:sp>
        <p:nvSpPr>
          <p:cNvPr id="44064" name="TextBox 79">
            <a:extLst>
              <a:ext uri="{FF2B5EF4-FFF2-40B4-BE49-F238E27FC236}">
                <a16:creationId xmlns:a16="http://schemas.microsoft.com/office/drawing/2014/main" id="{D7B31713-5421-4F57-8418-F80EA61A3813}"/>
              </a:ext>
            </a:extLst>
          </p:cNvPr>
          <p:cNvSpPr txBox="1">
            <a:spLocks noChangeArrowheads="1"/>
          </p:cNvSpPr>
          <p:nvPr/>
        </p:nvSpPr>
        <p:spPr bwMode="auto">
          <a:xfrm>
            <a:off x="2824163" y="5405438"/>
            <a:ext cx="18399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fontAlgn="base" hangingPunct="0">
              <a:spcBef>
                <a:spcPct val="0"/>
              </a:spcBef>
              <a:spcAft>
                <a:spcPct val="0"/>
              </a:spcAft>
              <a:defRPr/>
            </a:pPr>
            <a:r>
              <a:rPr lang="en-US" altLang="en-US" sz="1200" b="1">
                <a:solidFill>
                  <a:srgbClr val="000000"/>
                </a:solidFill>
              </a:rPr>
              <a:t>Agent B </a:t>
            </a:r>
            <a:r>
              <a:rPr lang="en-US" altLang="en-US" sz="1200">
                <a:solidFill>
                  <a:srgbClr val="000000"/>
                </a:solidFill>
              </a:rPr>
              <a:t>– Sales/Support</a:t>
            </a:r>
          </a:p>
        </p:txBody>
      </p:sp>
      <p:sp>
        <p:nvSpPr>
          <p:cNvPr id="44065" name="TextBox 86">
            <a:extLst>
              <a:ext uri="{FF2B5EF4-FFF2-40B4-BE49-F238E27FC236}">
                <a16:creationId xmlns:a16="http://schemas.microsoft.com/office/drawing/2014/main" id="{A8A7FDC5-1059-4991-A4D3-4B95FAF4B4D9}"/>
              </a:ext>
            </a:extLst>
          </p:cNvPr>
          <p:cNvSpPr txBox="1">
            <a:spLocks noChangeArrowheads="1"/>
          </p:cNvSpPr>
          <p:nvPr/>
        </p:nvSpPr>
        <p:spPr bwMode="auto">
          <a:xfrm>
            <a:off x="9131301" y="5651501"/>
            <a:ext cx="13636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fontAlgn="base" hangingPunct="0">
              <a:spcBef>
                <a:spcPct val="0"/>
              </a:spcBef>
              <a:spcAft>
                <a:spcPct val="0"/>
              </a:spcAft>
              <a:defRPr/>
            </a:pPr>
            <a:r>
              <a:rPr lang="en-US" altLang="en-US" sz="1200" b="1">
                <a:solidFill>
                  <a:srgbClr val="000000"/>
                </a:solidFill>
              </a:rPr>
              <a:t>Agent D</a:t>
            </a:r>
            <a:r>
              <a:rPr lang="en-US" altLang="en-US" sz="1200">
                <a:solidFill>
                  <a:srgbClr val="000000"/>
                </a:solidFill>
              </a:rPr>
              <a:t> – Support</a:t>
            </a:r>
            <a:br>
              <a:rPr lang="en-US" altLang="en-US" sz="1200">
                <a:solidFill>
                  <a:srgbClr val="000000"/>
                </a:solidFill>
              </a:rPr>
            </a:br>
            <a:endParaRPr lang="en-US" altLang="en-US" sz="1200">
              <a:solidFill>
                <a:srgbClr val="000000"/>
              </a:solidFill>
            </a:endParaRPr>
          </a:p>
        </p:txBody>
      </p:sp>
      <p:sp>
        <p:nvSpPr>
          <p:cNvPr id="44066" name="TextBox 92">
            <a:extLst>
              <a:ext uri="{FF2B5EF4-FFF2-40B4-BE49-F238E27FC236}">
                <a16:creationId xmlns:a16="http://schemas.microsoft.com/office/drawing/2014/main" id="{25DC3E87-6A83-4D89-B091-77AA66490EF1}"/>
              </a:ext>
            </a:extLst>
          </p:cNvPr>
          <p:cNvSpPr txBox="1">
            <a:spLocks noChangeArrowheads="1"/>
          </p:cNvSpPr>
          <p:nvPr/>
        </p:nvSpPr>
        <p:spPr bwMode="auto">
          <a:xfrm>
            <a:off x="8943976" y="3443289"/>
            <a:ext cx="12668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000000"/>
                </a:solidFill>
              </a:rPr>
              <a:t>EAC SW</a:t>
            </a:r>
          </a:p>
        </p:txBody>
      </p:sp>
      <p:sp>
        <p:nvSpPr>
          <p:cNvPr id="44067" name="TextBox 96">
            <a:extLst>
              <a:ext uri="{FF2B5EF4-FFF2-40B4-BE49-F238E27FC236}">
                <a16:creationId xmlns:a16="http://schemas.microsoft.com/office/drawing/2014/main" id="{BF71FACF-0F06-4D13-B238-250762F0CC5B}"/>
              </a:ext>
            </a:extLst>
          </p:cNvPr>
          <p:cNvSpPr txBox="1">
            <a:spLocks noChangeArrowheads="1"/>
          </p:cNvSpPr>
          <p:nvPr/>
        </p:nvSpPr>
        <p:spPr bwMode="auto">
          <a:xfrm>
            <a:off x="3330576" y="4316413"/>
            <a:ext cx="13684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000000"/>
                </a:solidFill>
              </a:rPr>
              <a:t>Epygi ACD Console</a:t>
            </a:r>
          </a:p>
        </p:txBody>
      </p:sp>
      <p:sp>
        <p:nvSpPr>
          <p:cNvPr id="44068" name="TextBox 108">
            <a:extLst>
              <a:ext uri="{FF2B5EF4-FFF2-40B4-BE49-F238E27FC236}">
                <a16:creationId xmlns:a16="http://schemas.microsoft.com/office/drawing/2014/main" id="{18C6D041-6D99-460E-AF4C-DC043F679D4F}"/>
              </a:ext>
            </a:extLst>
          </p:cNvPr>
          <p:cNvSpPr txBox="1">
            <a:spLocks noChangeArrowheads="1"/>
          </p:cNvSpPr>
          <p:nvPr/>
        </p:nvSpPr>
        <p:spPr bwMode="auto">
          <a:xfrm>
            <a:off x="7483475" y="4579939"/>
            <a:ext cx="1676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000000"/>
                </a:solidFill>
              </a:rPr>
              <a:t>Epygi ACD Console</a:t>
            </a:r>
          </a:p>
        </p:txBody>
      </p:sp>
      <p:sp>
        <p:nvSpPr>
          <p:cNvPr id="44069" name="TextBox 111">
            <a:extLst>
              <a:ext uri="{FF2B5EF4-FFF2-40B4-BE49-F238E27FC236}">
                <a16:creationId xmlns:a16="http://schemas.microsoft.com/office/drawing/2014/main" id="{87A69708-F624-41F3-9F81-9845BB25691B}"/>
              </a:ext>
            </a:extLst>
          </p:cNvPr>
          <p:cNvSpPr txBox="1">
            <a:spLocks noChangeArrowheads="1"/>
          </p:cNvSpPr>
          <p:nvPr/>
        </p:nvSpPr>
        <p:spPr bwMode="auto">
          <a:xfrm>
            <a:off x="9048750" y="4605339"/>
            <a:ext cx="1676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000000"/>
                </a:solidFill>
              </a:rPr>
              <a:t>Epygi ACD Console</a:t>
            </a:r>
          </a:p>
        </p:txBody>
      </p:sp>
      <p:pic>
        <p:nvPicPr>
          <p:cNvPr id="44070" name="Picture 49">
            <a:extLst>
              <a:ext uri="{FF2B5EF4-FFF2-40B4-BE49-F238E27FC236}">
                <a16:creationId xmlns:a16="http://schemas.microsoft.com/office/drawing/2014/main" id="{58CF201D-6D42-4268-9D59-954B42BF956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086850" y="2836864"/>
            <a:ext cx="8001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 name="Picture 6">
            <a:extLst>
              <a:ext uri="{FF2B5EF4-FFF2-40B4-BE49-F238E27FC236}">
                <a16:creationId xmlns:a16="http://schemas.microsoft.com/office/drawing/2014/main" id="{DA30D309-E12C-43B1-9A7B-99B51D1A0EB4}"/>
              </a:ext>
            </a:extLst>
          </p:cNvPr>
          <p:cNvPicPr>
            <a:picLocks noChangeAspect="1"/>
          </p:cNvPicPr>
          <p:nvPr/>
        </p:nvPicPr>
        <p:blipFill>
          <a:blip r:embed="rId12"/>
          <a:srcRect/>
          <a:stretch>
            <a:fillRect/>
          </a:stretch>
        </p:blipFill>
        <p:spPr bwMode="auto">
          <a:xfrm>
            <a:off x="2060576" y="3484564"/>
            <a:ext cx="893763" cy="536575"/>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48" name="Picture 6">
            <a:extLst>
              <a:ext uri="{FF2B5EF4-FFF2-40B4-BE49-F238E27FC236}">
                <a16:creationId xmlns:a16="http://schemas.microsoft.com/office/drawing/2014/main" id="{70D28C24-FBA9-43F2-A2F2-F17D24AB25F0}"/>
              </a:ext>
            </a:extLst>
          </p:cNvPr>
          <p:cNvPicPr>
            <a:picLocks noChangeAspect="1"/>
          </p:cNvPicPr>
          <p:nvPr/>
        </p:nvPicPr>
        <p:blipFill>
          <a:blip r:embed="rId12"/>
          <a:srcRect/>
          <a:stretch>
            <a:fillRect/>
          </a:stretch>
        </p:blipFill>
        <p:spPr bwMode="auto">
          <a:xfrm>
            <a:off x="7823201" y="3160714"/>
            <a:ext cx="893763" cy="536575"/>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44073" name="Picture 42" descr="http://tse1.mm.bing.net/th?&amp;id=OIP.Mf13c337d22f9acbb8ed04423aed79a11H0&amp;w=300&amp;h=257&amp;c=0&amp;pid=1.9&amp;rs=0&amp;p=0">
            <a:extLst>
              <a:ext uri="{FF2B5EF4-FFF2-40B4-BE49-F238E27FC236}">
                <a16:creationId xmlns:a16="http://schemas.microsoft.com/office/drawing/2014/main" id="{53486320-1D4F-49D3-A79C-C14B9C06522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980364" y="4075113"/>
            <a:ext cx="517525" cy="44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1" name="Straight Connector 50">
            <a:extLst>
              <a:ext uri="{FF2B5EF4-FFF2-40B4-BE49-F238E27FC236}">
                <a16:creationId xmlns:a16="http://schemas.microsoft.com/office/drawing/2014/main" id="{B10A8282-3E02-424C-BCD7-9A335B91426C}"/>
              </a:ext>
            </a:extLst>
          </p:cNvPr>
          <p:cNvCxnSpPr/>
          <p:nvPr/>
        </p:nvCxnSpPr>
        <p:spPr>
          <a:xfrm>
            <a:off x="8247063" y="3709988"/>
            <a:ext cx="0" cy="381000"/>
          </a:xfrm>
          <a:prstGeom prst="line">
            <a:avLst/>
          </a:prstGeom>
          <a:ln w="12700">
            <a:solidFill>
              <a:schemeClr val="accent3">
                <a:lumMod val="65000"/>
              </a:schemeClr>
            </a:solidFill>
          </a:ln>
        </p:spPr>
        <p:style>
          <a:lnRef idx="1">
            <a:schemeClr val="dk1"/>
          </a:lnRef>
          <a:fillRef idx="0">
            <a:schemeClr val="dk1"/>
          </a:fillRef>
          <a:effectRef idx="0">
            <a:schemeClr val="dk1"/>
          </a:effectRef>
          <a:fontRef idx="minor">
            <a:schemeClr val="tx1"/>
          </a:fontRef>
        </p:style>
      </p:cxnSp>
      <p:sp>
        <p:nvSpPr>
          <p:cNvPr id="44075" name="TextBox 51">
            <a:extLst>
              <a:ext uri="{FF2B5EF4-FFF2-40B4-BE49-F238E27FC236}">
                <a16:creationId xmlns:a16="http://schemas.microsoft.com/office/drawing/2014/main" id="{208F17D3-A8BD-4FB2-8A62-5D5EFBC651F4}"/>
              </a:ext>
            </a:extLst>
          </p:cNvPr>
          <p:cNvSpPr txBox="1">
            <a:spLocks noChangeArrowheads="1"/>
          </p:cNvSpPr>
          <p:nvPr/>
        </p:nvSpPr>
        <p:spPr bwMode="auto">
          <a:xfrm>
            <a:off x="8504238" y="4154489"/>
            <a:ext cx="1676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000000"/>
                </a:solidFill>
              </a:rPr>
              <a:t>Music on Hold</a:t>
            </a:r>
          </a:p>
        </p:txBody>
      </p:sp>
      <p:sp>
        <p:nvSpPr>
          <p:cNvPr id="43052" name="TextBox 52">
            <a:extLst>
              <a:ext uri="{FF2B5EF4-FFF2-40B4-BE49-F238E27FC236}">
                <a16:creationId xmlns:a16="http://schemas.microsoft.com/office/drawing/2014/main" id="{39EC82EA-0946-46B7-9BF0-BD45A528B1E6}"/>
              </a:ext>
            </a:extLst>
          </p:cNvPr>
          <p:cNvSpPr txBox="1">
            <a:spLocks noChangeArrowheads="1"/>
          </p:cNvSpPr>
          <p:nvPr/>
        </p:nvSpPr>
        <p:spPr bwMode="auto">
          <a:xfrm>
            <a:off x="4567239" y="1619250"/>
            <a:ext cx="294957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buFont typeface="Arial" panose="020B0604020202020204" pitchFamily="34" charset="0"/>
              <a:buChar char="•"/>
              <a:defRPr/>
            </a:pPr>
            <a:r>
              <a:rPr lang="en-US" altLang="en-US" sz="1200" b="1" dirty="0">
                <a:solidFill>
                  <a:srgbClr val="000000"/>
                </a:solidFill>
                <a:latin typeface="Century Gothic"/>
              </a:rPr>
              <a:t>EAC/ACD SW</a:t>
            </a:r>
          </a:p>
          <a:p>
            <a:pPr eaLnBrk="0" fontAlgn="base" hangingPunct="0">
              <a:spcBef>
                <a:spcPct val="0"/>
              </a:spcBef>
              <a:spcAft>
                <a:spcPct val="0"/>
              </a:spcAft>
              <a:buFont typeface="Arial" panose="020B0604020202020204" pitchFamily="34" charset="0"/>
              <a:buChar char="•"/>
              <a:defRPr/>
            </a:pPr>
            <a:r>
              <a:rPr lang="en-US" altLang="en-US" sz="1200" b="1" dirty="0">
                <a:solidFill>
                  <a:srgbClr val="000000"/>
                </a:solidFill>
                <a:latin typeface="Century Gothic"/>
              </a:rPr>
              <a:t>Remote Agents</a:t>
            </a:r>
          </a:p>
          <a:p>
            <a:pPr eaLnBrk="0" fontAlgn="base" hangingPunct="0">
              <a:spcBef>
                <a:spcPct val="0"/>
              </a:spcBef>
              <a:spcAft>
                <a:spcPct val="0"/>
              </a:spcAft>
              <a:buFont typeface="Arial" panose="020B0604020202020204" pitchFamily="34" charset="0"/>
              <a:buChar char="•"/>
              <a:defRPr/>
            </a:pPr>
            <a:r>
              <a:rPr lang="en-US" altLang="en-US" sz="1200" b="1" dirty="0">
                <a:solidFill>
                  <a:srgbClr val="000000"/>
                </a:solidFill>
                <a:latin typeface="Century Gothic"/>
              </a:rPr>
              <a:t>Audio Conference</a:t>
            </a:r>
          </a:p>
          <a:p>
            <a:pPr eaLnBrk="0" fontAlgn="base" hangingPunct="0">
              <a:spcBef>
                <a:spcPct val="0"/>
              </a:spcBef>
              <a:spcAft>
                <a:spcPct val="0"/>
              </a:spcAft>
              <a:buFont typeface="Arial" panose="020B0604020202020204" pitchFamily="34" charset="0"/>
              <a:buChar char="•"/>
              <a:defRPr/>
            </a:pPr>
            <a:r>
              <a:rPr lang="en-US" altLang="en-US" sz="1200" b="1" dirty="0">
                <a:solidFill>
                  <a:srgbClr val="000000"/>
                </a:solidFill>
                <a:latin typeface="Century Gothic"/>
              </a:rPr>
              <a:t>Multiple Queues</a:t>
            </a:r>
          </a:p>
          <a:p>
            <a:pPr eaLnBrk="0" fontAlgn="base" hangingPunct="0">
              <a:spcBef>
                <a:spcPct val="0"/>
              </a:spcBef>
              <a:spcAft>
                <a:spcPct val="0"/>
              </a:spcAft>
              <a:buFont typeface="Arial" panose="020B0604020202020204" pitchFamily="34" charset="0"/>
              <a:buChar char="•"/>
              <a:defRPr/>
            </a:pPr>
            <a:r>
              <a:rPr lang="en-US" altLang="en-US" sz="1200" b="1" dirty="0">
                <a:solidFill>
                  <a:srgbClr val="000000"/>
                </a:solidFill>
                <a:latin typeface="Century Gothic"/>
              </a:rPr>
              <a:t>Agents on Multiple Queues</a:t>
            </a:r>
          </a:p>
        </p:txBody>
      </p:sp>
      <p:sp>
        <p:nvSpPr>
          <p:cNvPr id="44077" name="TextBox 105">
            <a:extLst>
              <a:ext uri="{FF2B5EF4-FFF2-40B4-BE49-F238E27FC236}">
                <a16:creationId xmlns:a16="http://schemas.microsoft.com/office/drawing/2014/main" id="{E9894AA8-B50E-4C15-B6AA-36F8228F20D6}"/>
              </a:ext>
            </a:extLst>
          </p:cNvPr>
          <p:cNvSpPr txBox="1">
            <a:spLocks noChangeArrowheads="1"/>
          </p:cNvSpPr>
          <p:nvPr/>
        </p:nvSpPr>
        <p:spPr bwMode="auto">
          <a:xfrm>
            <a:off x="3200400" y="3709989"/>
            <a:ext cx="14795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fontAlgn="base" hangingPunct="0">
              <a:spcBef>
                <a:spcPct val="0"/>
              </a:spcBef>
              <a:spcAft>
                <a:spcPct val="0"/>
              </a:spcAft>
              <a:defRPr/>
            </a:pPr>
            <a:r>
              <a:rPr lang="en-US" altLang="en-US" sz="1200">
                <a:solidFill>
                  <a:srgbClr val="000000"/>
                </a:solidFill>
              </a:rPr>
              <a:t>Audio Conference</a:t>
            </a:r>
          </a:p>
        </p:txBody>
      </p:sp>
      <p:pic>
        <p:nvPicPr>
          <p:cNvPr id="44078" name="Picture 1">
            <a:extLst>
              <a:ext uri="{FF2B5EF4-FFF2-40B4-BE49-F238E27FC236}">
                <a16:creationId xmlns:a16="http://schemas.microsoft.com/office/drawing/2014/main" id="{09802745-600C-406C-95ED-798DF346A8C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02088" y="4668839"/>
            <a:ext cx="677862"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79" name="Picture 8">
            <a:extLst>
              <a:ext uri="{FF2B5EF4-FFF2-40B4-BE49-F238E27FC236}">
                <a16:creationId xmlns:a16="http://schemas.microsoft.com/office/drawing/2014/main" id="{C5D857FB-94EE-4705-AEAD-5EACCFC9087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477250" y="4762501"/>
            <a:ext cx="6096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80" name="Picture 7">
            <a:extLst>
              <a:ext uri="{FF2B5EF4-FFF2-40B4-BE49-F238E27FC236}">
                <a16:creationId xmlns:a16="http://schemas.microsoft.com/office/drawing/2014/main" id="{FADF3131-0E3F-4960-8AF9-B5C3ADD010AF}"/>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438900" y="4756151"/>
            <a:ext cx="6096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3" name="Rounded Rectangle 62">
            <a:extLst>
              <a:ext uri="{FF2B5EF4-FFF2-40B4-BE49-F238E27FC236}">
                <a16:creationId xmlns:a16="http://schemas.microsoft.com/office/drawing/2014/main" id="{A7DCA6CD-DE2D-4DD6-9FA4-C0D5F03E1E6F}"/>
              </a:ext>
            </a:extLst>
          </p:cNvPr>
          <p:cNvSpPr/>
          <p:nvPr/>
        </p:nvSpPr>
        <p:spPr>
          <a:xfrm>
            <a:off x="6542088" y="2743200"/>
            <a:ext cx="3973512" cy="3505200"/>
          </a:xfrm>
          <a:prstGeom prst="roundRect">
            <a:avLst/>
          </a:prstGeom>
          <a:noFill/>
          <a:ln w="381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endParaRPr lang="en-US" sz="1200">
              <a:solidFill>
                <a:prstClr val="white"/>
              </a:solidFill>
            </a:endParaRPr>
          </a:p>
        </p:txBody>
      </p:sp>
      <p:pic>
        <p:nvPicPr>
          <p:cNvPr id="44082" name="Picture 45">
            <a:extLst>
              <a:ext uri="{FF2B5EF4-FFF2-40B4-BE49-F238E27FC236}">
                <a16:creationId xmlns:a16="http://schemas.microsoft.com/office/drawing/2014/main" id="{796AF968-7E4B-4D53-9556-F65D81A49D0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23188" y="4867276"/>
            <a:ext cx="696912"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83" name="TextBox 5">
            <a:extLst>
              <a:ext uri="{FF2B5EF4-FFF2-40B4-BE49-F238E27FC236}">
                <a16:creationId xmlns:a16="http://schemas.microsoft.com/office/drawing/2014/main" id="{FBAEE079-6467-4C0D-A4EF-381F60E380D7}"/>
              </a:ext>
            </a:extLst>
          </p:cNvPr>
          <p:cNvSpPr txBox="1">
            <a:spLocks noChangeArrowheads="1"/>
          </p:cNvSpPr>
          <p:nvPr/>
        </p:nvSpPr>
        <p:spPr bwMode="auto">
          <a:xfrm>
            <a:off x="8943975" y="6057900"/>
            <a:ext cx="1036638" cy="3381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s-CO" altLang="en-US" sz="1600">
                <a:solidFill>
                  <a:srgbClr val="FF0000"/>
                </a:solidFill>
              </a:rPr>
              <a:t>Portland</a:t>
            </a:r>
            <a:endParaRPr lang="en-US" altLang="en-US" sz="1600">
              <a:solidFill>
                <a:srgbClr val="FF0000"/>
              </a:solidFill>
            </a:endParaRPr>
          </a:p>
        </p:txBody>
      </p:sp>
      <p:pic>
        <p:nvPicPr>
          <p:cNvPr id="44084" name="Picture 2">
            <a:extLst>
              <a:ext uri="{FF2B5EF4-FFF2-40B4-BE49-F238E27FC236}">
                <a16:creationId xmlns:a16="http://schemas.microsoft.com/office/drawing/2014/main" id="{AA62786D-11BB-4482-AFA6-D7F3737CF985}"/>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909764" y="4535488"/>
            <a:ext cx="828675" cy="811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85" name="Picture 6">
            <a:extLst>
              <a:ext uri="{FF2B5EF4-FFF2-40B4-BE49-F238E27FC236}">
                <a16:creationId xmlns:a16="http://schemas.microsoft.com/office/drawing/2014/main" id="{A96C4502-82CA-425A-AD88-4B5E4E2F0B15}"/>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705100" y="4484688"/>
            <a:ext cx="609600" cy="677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13750848"/>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3">
            <a:extLst>
              <a:ext uri="{FF2B5EF4-FFF2-40B4-BE49-F238E27FC236}">
                <a16:creationId xmlns:a16="http://schemas.microsoft.com/office/drawing/2014/main" id="{CE87409C-07C1-4DE0-984C-9C807B1813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9914" y="3714750"/>
            <a:ext cx="1127125" cy="90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07" name="Picture 7">
            <a:extLst>
              <a:ext uri="{FF2B5EF4-FFF2-40B4-BE49-F238E27FC236}">
                <a16:creationId xmlns:a16="http://schemas.microsoft.com/office/drawing/2014/main" id="{9EB0E91A-038D-460C-B437-EC4E5AE5FF7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69364" y="5386389"/>
            <a:ext cx="1081087" cy="108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08" name="Picture 6">
            <a:extLst>
              <a:ext uri="{FF2B5EF4-FFF2-40B4-BE49-F238E27FC236}">
                <a16:creationId xmlns:a16="http://schemas.microsoft.com/office/drawing/2014/main" id="{26C5E711-E2F7-4185-A46C-EEA0481B836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23100" y="5346700"/>
            <a:ext cx="1060450" cy="1060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7109" name="Picture 5">
            <a:extLst>
              <a:ext uri="{FF2B5EF4-FFF2-40B4-BE49-F238E27FC236}">
                <a16:creationId xmlns:a16="http://schemas.microsoft.com/office/drawing/2014/main" id="{4DD52E95-06CF-4475-AF4C-85B591A08F1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52688" y="5200651"/>
            <a:ext cx="6096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10" name="Picture 20" descr="https://www.mobotix.com/var/storage/images/produkte/wetterfeste-kameras/dualdome-d15/2670872-393-eng/DualDome-D15_medium-large.jpg">
            <a:extLst>
              <a:ext uri="{FF2B5EF4-FFF2-40B4-BE49-F238E27FC236}">
                <a16:creationId xmlns:a16="http://schemas.microsoft.com/office/drawing/2014/main" id="{9176E544-0C53-4C16-955E-B8D3C7BE13F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37189" y="4179889"/>
            <a:ext cx="9048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1" name="Title 4">
            <a:extLst>
              <a:ext uri="{FF2B5EF4-FFF2-40B4-BE49-F238E27FC236}">
                <a16:creationId xmlns:a16="http://schemas.microsoft.com/office/drawing/2014/main" id="{472C6AAD-072E-4E61-9096-71296621323E}"/>
              </a:ext>
            </a:extLst>
          </p:cNvPr>
          <p:cNvSpPr>
            <a:spLocks noGrp="1"/>
          </p:cNvSpPr>
          <p:nvPr>
            <p:ph type="title"/>
          </p:nvPr>
        </p:nvSpPr>
        <p:spPr>
          <a:xfrm>
            <a:off x="1536701" y="395288"/>
            <a:ext cx="8913813" cy="914400"/>
          </a:xfrm>
        </p:spPr>
        <p:txBody>
          <a:bodyPr/>
          <a:lstStyle/>
          <a:p>
            <a:pPr eaLnBrk="1" hangingPunct="1"/>
            <a:r>
              <a:rPr lang="en-US" altLang="en-US" sz="3000"/>
              <a:t>Hotel</a:t>
            </a:r>
          </a:p>
        </p:txBody>
      </p:sp>
      <p:pic>
        <p:nvPicPr>
          <p:cNvPr id="47112" name="Picture 5" descr="P:\Web and Marketing\Photos\Diagram Elements\switch.png">
            <a:extLst>
              <a:ext uri="{FF2B5EF4-FFF2-40B4-BE49-F238E27FC236}">
                <a16:creationId xmlns:a16="http://schemas.microsoft.com/office/drawing/2014/main" id="{5D347140-9C6D-49FC-9DA4-E7D5619E582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37039" y="3189289"/>
            <a:ext cx="414337"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3" name="Picture 10" descr="P:\Web and Marketing\Photos\Diagram Elements\internet-cloud.png">
            <a:extLst>
              <a:ext uri="{FF2B5EF4-FFF2-40B4-BE49-F238E27FC236}">
                <a16:creationId xmlns:a16="http://schemas.microsoft.com/office/drawing/2014/main" id="{78B868E4-87C3-41BA-A287-368E03BDED8A}"/>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41838" y="1970088"/>
            <a:ext cx="1143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4" name="TextBox 13">
            <a:extLst>
              <a:ext uri="{FF2B5EF4-FFF2-40B4-BE49-F238E27FC236}">
                <a16:creationId xmlns:a16="http://schemas.microsoft.com/office/drawing/2014/main" id="{3810DBE9-4549-4B75-A75C-2A14C6B3CE20}"/>
              </a:ext>
            </a:extLst>
          </p:cNvPr>
          <p:cNvSpPr txBox="1">
            <a:spLocks noChangeArrowheads="1"/>
          </p:cNvSpPr>
          <p:nvPr/>
        </p:nvSpPr>
        <p:spPr bwMode="auto">
          <a:xfrm>
            <a:off x="4846638" y="2427289"/>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b="1">
                <a:solidFill>
                  <a:srgbClr val="000000"/>
                </a:solidFill>
              </a:rPr>
              <a:t>ITSP</a:t>
            </a:r>
          </a:p>
        </p:txBody>
      </p:sp>
      <p:sp>
        <p:nvSpPr>
          <p:cNvPr id="47115" name="TextBox 25">
            <a:extLst>
              <a:ext uri="{FF2B5EF4-FFF2-40B4-BE49-F238E27FC236}">
                <a16:creationId xmlns:a16="http://schemas.microsoft.com/office/drawing/2014/main" id="{FD9A198A-7F7D-4C82-A0C7-455DC1187EEE}"/>
              </a:ext>
            </a:extLst>
          </p:cNvPr>
          <p:cNvSpPr txBox="1">
            <a:spLocks noChangeArrowheads="1"/>
          </p:cNvSpPr>
          <p:nvPr/>
        </p:nvSpPr>
        <p:spPr bwMode="auto">
          <a:xfrm>
            <a:off x="4999038" y="4040189"/>
            <a:ext cx="14033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000000"/>
                </a:solidFill>
              </a:rPr>
              <a:t>Security Cam</a:t>
            </a:r>
          </a:p>
        </p:txBody>
      </p:sp>
      <p:sp>
        <p:nvSpPr>
          <p:cNvPr id="47116" name="TextBox 29">
            <a:extLst>
              <a:ext uri="{FF2B5EF4-FFF2-40B4-BE49-F238E27FC236}">
                <a16:creationId xmlns:a16="http://schemas.microsoft.com/office/drawing/2014/main" id="{24BC5B3F-D8AF-46C3-9DC2-329251DF33B6}"/>
              </a:ext>
            </a:extLst>
          </p:cNvPr>
          <p:cNvSpPr txBox="1">
            <a:spLocks noChangeArrowheads="1"/>
          </p:cNvSpPr>
          <p:nvPr/>
        </p:nvSpPr>
        <p:spPr bwMode="auto">
          <a:xfrm>
            <a:off x="6324601" y="2990851"/>
            <a:ext cx="13509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b="1">
                <a:solidFill>
                  <a:srgbClr val="000000"/>
                </a:solidFill>
              </a:rPr>
              <a:t>QX200/QX3000</a:t>
            </a:r>
            <a:endParaRPr lang="en-US" altLang="en-US" b="1">
              <a:solidFill>
                <a:srgbClr val="FF0000"/>
              </a:solidFill>
            </a:endParaRPr>
          </a:p>
        </p:txBody>
      </p:sp>
      <p:sp>
        <p:nvSpPr>
          <p:cNvPr id="47117" name="TextBox 30">
            <a:extLst>
              <a:ext uri="{FF2B5EF4-FFF2-40B4-BE49-F238E27FC236}">
                <a16:creationId xmlns:a16="http://schemas.microsoft.com/office/drawing/2014/main" id="{C4217531-A316-42ED-A118-1507F8AF2A50}"/>
              </a:ext>
            </a:extLst>
          </p:cNvPr>
          <p:cNvSpPr txBox="1">
            <a:spLocks noChangeArrowheads="1"/>
          </p:cNvSpPr>
          <p:nvPr/>
        </p:nvSpPr>
        <p:spPr bwMode="auto">
          <a:xfrm>
            <a:off x="5532438" y="3232151"/>
            <a:ext cx="6397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b="1">
                <a:solidFill>
                  <a:srgbClr val="000000"/>
                </a:solidFill>
              </a:rPr>
              <a:t>WAN</a:t>
            </a:r>
          </a:p>
        </p:txBody>
      </p:sp>
      <p:cxnSp>
        <p:nvCxnSpPr>
          <p:cNvPr id="34" name="Straight Connector 33">
            <a:extLst>
              <a:ext uri="{FF2B5EF4-FFF2-40B4-BE49-F238E27FC236}">
                <a16:creationId xmlns:a16="http://schemas.microsoft.com/office/drawing/2014/main" id="{A6890806-0734-4510-821A-7C1CF65FA8DC}"/>
              </a:ext>
            </a:extLst>
          </p:cNvPr>
          <p:cNvCxnSpPr>
            <a:stCxn id="47113" idx="2"/>
            <a:endCxn id="47113" idx="2"/>
          </p:cNvCxnSpPr>
          <p:nvPr/>
        </p:nvCxnSpPr>
        <p:spPr>
          <a:xfrm>
            <a:off x="5113338" y="2884488"/>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3D11C9C2-230B-4BB9-9E50-DB51D0CC6977}"/>
              </a:ext>
            </a:extLst>
          </p:cNvPr>
          <p:cNvCxnSpPr/>
          <p:nvPr/>
        </p:nvCxnSpPr>
        <p:spPr>
          <a:xfrm>
            <a:off x="5151438" y="2884488"/>
            <a:ext cx="0" cy="52070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1DB6C1D7-E12F-409E-BB83-0394EECDC885}"/>
              </a:ext>
            </a:extLst>
          </p:cNvPr>
          <p:cNvCxnSpPr/>
          <p:nvPr/>
        </p:nvCxnSpPr>
        <p:spPr>
          <a:xfrm>
            <a:off x="5151438" y="3405188"/>
            <a:ext cx="457200"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CB94E757-C53A-4346-B0C7-F96DC375FACA}"/>
              </a:ext>
            </a:extLst>
          </p:cNvPr>
          <p:cNvCxnSpPr/>
          <p:nvPr/>
        </p:nvCxnSpPr>
        <p:spPr>
          <a:xfrm>
            <a:off x="5913438" y="3570288"/>
            <a:ext cx="381000" cy="0"/>
          </a:xfrm>
          <a:prstGeom prst="line">
            <a:avLst/>
          </a:prstGeom>
          <a:ln w="12700">
            <a:solidFill>
              <a:schemeClr val="accent3">
                <a:lumMod val="65000"/>
              </a:schemeClr>
            </a:solidFill>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E62B19D0-7626-4855-BE07-B47E6B720C31}"/>
              </a:ext>
            </a:extLst>
          </p:cNvPr>
          <p:cNvCxnSpPr/>
          <p:nvPr/>
        </p:nvCxnSpPr>
        <p:spPr>
          <a:xfrm>
            <a:off x="5970588" y="3386138"/>
            <a:ext cx="360362"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2B92FA60-EFB2-4684-B28E-5CEE48CF7F92}"/>
              </a:ext>
            </a:extLst>
          </p:cNvPr>
          <p:cNvCxnSpPr/>
          <p:nvPr/>
        </p:nvCxnSpPr>
        <p:spPr>
          <a:xfrm>
            <a:off x="3398838" y="3503613"/>
            <a:ext cx="838200"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2221D609-830D-42EA-8DDD-FBB4831A125F}"/>
              </a:ext>
            </a:extLst>
          </p:cNvPr>
          <p:cNvCxnSpPr/>
          <p:nvPr/>
        </p:nvCxnSpPr>
        <p:spPr>
          <a:xfrm>
            <a:off x="3398838" y="3503613"/>
            <a:ext cx="0" cy="76200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106C52DF-E548-4135-88FA-A5DB4278BEFA}"/>
              </a:ext>
            </a:extLst>
          </p:cNvPr>
          <p:cNvCxnSpPr/>
          <p:nvPr/>
        </p:nvCxnSpPr>
        <p:spPr>
          <a:xfrm>
            <a:off x="2865438" y="4271963"/>
            <a:ext cx="533400"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2E48E893-0EDE-4605-A474-44ECE11AF064}"/>
              </a:ext>
            </a:extLst>
          </p:cNvPr>
          <p:cNvCxnSpPr/>
          <p:nvPr/>
        </p:nvCxnSpPr>
        <p:spPr>
          <a:xfrm>
            <a:off x="4618038" y="3646488"/>
            <a:ext cx="381000"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sp>
        <p:nvSpPr>
          <p:cNvPr id="47127" name="TextBox 44">
            <a:extLst>
              <a:ext uri="{FF2B5EF4-FFF2-40B4-BE49-F238E27FC236}">
                <a16:creationId xmlns:a16="http://schemas.microsoft.com/office/drawing/2014/main" id="{B03E5633-2F0B-454A-B869-C935B7A30611}"/>
              </a:ext>
            </a:extLst>
          </p:cNvPr>
          <p:cNvSpPr txBox="1">
            <a:spLocks noChangeArrowheads="1"/>
          </p:cNvSpPr>
          <p:nvPr/>
        </p:nvSpPr>
        <p:spPr bwMode="auto">
          <a:xfrm>
            <a:off x="5532438" y="3417889"/>
            <a:ext cx="609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b="1">
                <a:solidFill>
                  <a:srgbClr val="000000"/>
                </a:solidFill>
              </a:rPr>
              <a:t>LAN</a:t>
            </a:r>
          </a:p>
        </p:txBody>
      </p:sp>
      <p:cxnSp>
        <p:nvCxnSpPr>
          <p:cNvPr id="46" name="Straight Connector 45">
            <a:extLst>
              <a:ext uri="{FF2B5EF4-FFF2-40B4-BE49-F238E27FC236}">
                <a16:creationId xmlns:a16="http://schemas.microsoft.com/office/drawing/2014/main" id="{F5B427FB-5E33-431C-B79D-CEB0B7F77372}"/>
              </a:ext>
            </a:extLst>
          </p:cNvPr>
          <p:cNvCxnSpPr/>
          <p:nvPr/>
        </p:nvCxnSpPr>
        <p:spPr>
          <a:xfrm>
            <a:off x="4618038" y="3570288"/>
            <a:ext cx="990600"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29BBD29F-3366-4065-9F39-88F49DBABB75}"/>
              </a:ext>
            </a:extLst>
          </p:cNvPr>
          <p:cNvCxnSpPr/>
          <p:nvPr/>
        </p:nvCxnSpPr>
        <p:spPr>
          <a:xfrm>
            <a:off x="4999038" y="3646488"/>
            <a:ext cx="0" cy="91440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8F07D75F-FAE1-4A3B-86ED-41DFD2D30B52}"/>
              </a:ext>
            </a:extLst>
          </p:cNvPr>
          <p:cNvCxnSpPr/>
          <p:nvPr/>
        </p:nvCxnSpPr>
        <p:spPr>
          <a:xfrm>
            <a:off x="4999038" y="4560889"/>
            <a:ext cx="533400" cy="9525"/>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63502315-5C68-4BCF-9961-CCA6650B2607}"/>
              </a:ext>
            </a:extLst>
          </p:cNvPr>
          <p:cNvCxnSpPr/>
          <p:nvPr/>
        </p:nvCxnSpPr>
        <p:spPr>
          <a:xfrm>
            <a:off x="3724275" y="3656014"/>
            <a:ext cx="0" cy="1495425"/>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sp>
        <p:nvSpPr>
          <p:cNvPr id="47132" name="Picture 12" descr="P:\Web and Marketing\Photos\QX_200_005.tif">
            <a:extLst>
              <a:ext uri="{FF2B5EF4-FFF2-40B4-BE49-F238E27FC236}">
                <a16:creationId xmlns:a16="http://schemas.microsoft.com/office/drawing/2014/main" id="{407CEE49-17D9-4356-ADBA-84B88E8A8AD6}"/>
              </a:ext>
            </a:extLst>
          </p:cNvPr>
          <p:cNvSpPr>
            <a:spLocks noChangeAspect="1" noChangeArrowheads="1"/>
          </p:cNvSpPr>
          <p:nvPr/>
        </p:nvSpPr>
        <p:spPr bwMode="auto">
          <a:xfrm>
            <a:off x="6265863" y="3167063"/>
            <a:ext cx="14097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endParaRPr lang="en-US" altLang="en-US" sz="1200">
              <a:solidFill>
                <a:srgbClr val="000000"/>
              </a:solidFill>
            </a:endParaRPr>
          </a:p>
        </p:txBody>
      </p:sp>
      <p:pic>
        <p:nvPicPr>
          <p:cNvPr id="61" name="Picture 6">
            <a:extLst>
              <a:ext uri="{FF2B5EF4-FFF2-40B4-BE49-F238E27FC236}">
                <a16:creationId xmlns:a16="http://schemas.microsoft.com/office/drawing/2014/main" id="{D6BF295F-6293-44EE-B228-01DAE0616FBE}"/>
              </a:ext>
            </a:extLst>
          </p:cNvPr>
          <p:cNvPicPr>
            <a:picLocks noChangeAspect="1"/>
          </p:cNvPicPr>
          <p:nvPr/>
        </p:nvPicPr>
        <p:blipFill rotWithShape="1">
          <a:blip r:embed="rId10"/>
          <a:srcRect t="11634"/>
          <a:stretch/>
        </p:blipFill>
        <p:spPr bwMode="auto">
          <a:xfrm>
            <a:off x="6276975" y="3275013"/>
            <a:ext cx="1168400" cy="620712"/>
          </a:xfrm>
          <a:prstGeom prst="rect">
            <a:avLst/>
          </a:prstGeom>
          <a:noFill/>
          <a:ln w="9525">
            <a:noFill/>
            <a:miter lim="800000"/>
            <a:headEnd/>
            <a:tailEnd/>
          </a:ln>
          <a:effectLst>
            <a:outerShdw blurRad="50800" dist="38100" dir="2700000" algn="tl" rotWithShape="0">
              <a:prstClr val="black">
                <a:alpha val="40000"/>
              </a:prstClr>
            </a:outerShdw>
          </a:effectLst>
        </p:spPr>
      </p:pic>
      <p:cxnSp>
        <p:nvCxnSpPr>
          <p:cNvPr id="75" name="Straight Connector 74">
            <a:extLst>
              <a:ext uri="{FF2B5EF4-FFF2-40B4-BE49-F238E27FC236}">
                <a16:creationId xmlns:a16="http://schemas.microsoft.com/office/drawing/2014/main" id="{601634F3-11D5-4573-9679-5EA9CE5C89C3}"/>
              </a:ext>
            </a:extLst>
          </p:cNvPr>
          <p:cNvCxnSpPr/>
          <p:nvPr/>
        </p:nvCxnSpPr>
        <p:spPr>
          <a:xfrm>
            <a:off x="4560888" y="3749676"/>
            <a:ext cx="0" cy="1185863"/>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76" name="Straight Connector 75">
            <a:extLst>
              <a:ext uri="{FF2B5EF4-FFF2-40B4-BE49-F238E27FC236}">
                <a16:creationId xmlns:a16="http://schemas.microsoft.com/office/drawing/2014/main" id="{254DF5DA-1497-43A2-A77E-2896C75AC82C}"/>
              </a:ext>
            </a:extLst>
          </p:cNvPr>
          <p:cNvCxnSpPr/>
          <p:nvPr/>
        </p:nvCxnSpPr>
        <p:spPr>
          <a:xfrm>
            <a:off x="4560889" y="4926013"/>
            <a:ext cx="2962275" cy="17462"/>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pic>
        <p:nvPicPr>
          <p:cNvPr id="77" name="Picture 5">
            <a:extLst>
              <a:ext uri="{FF2B5EF4-FFF2-40B4-BE49-F238E27FC236}">
                <a16:creationId xmlns:a16="http://schemas.microsoft.com/office/drawing/2014/main" id="{630181BC-12FF-48FF-9EDC-2730FC130756}"/>
              </a:ext>
            </a:extLst>
          </p:cNvPr>
          <p:cNvPicPr>
            <a:picLocks noChangeAspect="1"/>
          </p:cNvPicPr>
          <p:nvPr/>
        </p:nvPicPr>
        <p:blipFill>
          <a:blip r:embed="rId11"/>
          <a:srcRect/>
          <a:stretch>
            <a:fillRect/>
          </a:stretch>
        </p:blipFill>
        <p:spPr bwMode="auto">
          <a:xfrm>
            <a:off x="7573964" y="4618038"/>
            <a:ext cx="1620837" cy="43815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7137" name="TextBox 29">
            <a:extLst>
              <a:ext uri="{FF2B5EF4-FFF2-40B4-BE49-F238E27FC236}">
                <a16:creationId xmlns:a16="http://schemas.microsoft.com/office/drawing/2014/main" id="{18801233-DE7F-4E4B-A1A9-FE193E0F47E8}"/>
              </a:ext>
            </a:extLst>
          </p:cNvPr>
          <p:cNvSpPr txBox="1">
            <a:spLocks noChangeArrowheads="1"/>
          </p:cNvSpPr>
          <p:nvPr/>
        </p:nvSpPr>
        <p:spPr bwMode="auto">
          <a:xfrm>
            <a:off x="7675564" y="4387851"/>
            <a:ext cx="12779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fontAlgn="base" hangingPunct="0">
              <a:spcBef>
                <a:spcPct val="0"/>
              </a:spcBef>
              <a:spcAft>
                <a:spcPct val="0"/>
              </a:spcAft>
              <a:defRPr/>
            </a:pPr>
            <a:r>
              <a:rPr lang="en-US" altLang="en-US" sz="1200" b="1">
                <a:solidFill>
                  <a:srgbClr val="000000"/>
                </a:solidFill>
              </a:rPr>
              <a:t>QFXS24</a:t>
            </a:r>
          </a:p>
        </p:txBody>
      </p:sp>
      <p:sp>
        <p:nvSpPr>
          <p:cNvPr id="45089" name="TextBox 63">
            <a:extLst>
              <a:ext uri="{FF2B5EF4-FFF2-40B4-BE49-F238E27FC236}">
                <a16:creationId xmlns:a16="http://schemas.microsoft.com/office/drawing/2014/main" id="{36B8888B-AEBF-4A29-94D2-DECC08F8E8FB}"/>
              </a:ext>
            </a:extLst>
          </p:cNvPr>
          <p:cNvSpPr txBox="1">
            <a:spLocks noChangeArrowheads="1"/>
          </p:cNvSpPr>
          <p:nvPr/>
        </p:nvSpPr>
        <p:spPr bwMode="auto">
          <a:xfrm>
            <a:off x="5880101" y="1355725"/>
            <a:ext cx="42449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buFont typeface="Arial" panose="020B0604020202020204" pitchFamily="34" charset="0"/>
              <a:buChar char="•"/>
              <a:defRPr/>
            </a:pPr>
            <a:r>
              <a:rPr lang="en-US" altLang="en-US" sz="1200" b="1" dirty="0">
                <a:solidFill>
                  <a:prstClr val="black">
                    <a:lumMod val="85000"/>
                    <a:lumOff val="15000"/>
                  </a:prstClr>
                </a:solidFill>
                <a:latin typeface="Century Gothic"/>
              </a:rPr>
              <a:t>Analog phones in rooms with speed dial</a:t>
            </a:r>
          </a:p>
          <a:p>
            <a:pPr eaLnBrk="0" fontAlgn="base" hangingPunct="0">
              <a:spcBef>
                <a:spcPct val="0"/>
              </a:spcBef>
              <a:spcAft>
                <a:spcPct val="0"/>
              </a:spcAft>
              <a:buFont typeface="Arial" panose="020B0604020202020204" pitchFamily="34" charset="0"/>
              <a:buChar char="•"/>
              <a:defRPr/>
            </a:pPr>
            <a:r>
              <a:rPr lang="en-US" altLang="en-US" sz="1200" b="1" dirty="0">
                <a:solidFill>
                  <a:prstClr val="black">
                    <a:lumMod val="85000"/>
                    <a:lumOff val="15000"/>
                  </a:prstClr>
                </a:solidFill>
                <a:latin typeface="Century Gothic"/>
              </a:rPr>
              <a:t>Epygi Hotel Console SW</a:t>
            </a:r>
          </a:p>
          <a:p>
            <a:pPr eaLnBrk="0" fontAlgn="base" hangingPunct="0">
              <a:spcBef>
                <a:spcPct val="0"/>
              </a:spcBef>
              <a:spcAft>
                <a:spcPct val="0"/>
              </a:spcAft>
              <a:buFont typeface="Arial" panose="020B0604020202020204" pitchFamily="34" charset="0"/>
              <a:buChar char="•"/>
              <a:defRPr/>
            </a:pPr>
            <a:r>
              <a:rPr lang="en-US" altLang="en-US" sz="1200" b="1" dirty="0">
                <a:solidFill>
                  <a:prstClr val="black">
                    <a:lumMod val="85000"/>
                    <a:lumOff val="15000"/>
                  </a:prstClr>
                </a:solidFill>
                <a:latin typeface="Century Gothic"/>
              </a:rPr>
              <a:t>Call Billing, Room Status, Activation/Deactivation, Minibar</a:t>
            </a:r>
          </a:p>
          <a:p>
            <a:pPr eaLnBrk="0" fontAlgn="base" hangingPunct="0">
              <a:spcBef>
                <a:spcPct val="0"/>
              </a:spcBef>
              <a:spcAft>
                <a:spcPct val="0"/>
              </a:spcAft>
              <a:buFont typeface="Arial" panose="020B0604020202020204" pitchFamily="34" charset="0"/>
              <a:buChar char="•"/>
              <a:defRPr/>
            </a:pPr>
            <a:r>
              <a:rPr lang="en-US" altLang="en-US" sz="1200" b="1" dirty="0">
                <a:solidFill>
                  <a:prstClr val="black">
                    <a:lumMod val="85000"/>
                    <a:lumOff val="15000"/>
                  </a:prstClr>
                </a:solidFill>
                <a:latin typeface="Century Gothic"/>
              </a:rPr>
              <a:t>CHAR PMS SW</a:t>
            </a:r>
          </a:p>
          <a:p>
            <a:pPr eaLnBrk="0" fontAlgn="base" hangingPunct="0">
              <a:spcBef>
                <a:spcPct val="0"/>
              </a:spcBef>
              <a:spcAft>
                <a:spcPct val="0"/>
              </a:spcAft>
              <a:buFont typeface="Arial" panose="020B0604020202020204" pitchFamily="34" charset="0"/>
              <a:buChar char="•"/>
              <a:defRPr/>
            </a:pPr>
            <a:r>
              <a:rPr lang="en-US" altLang="en-US" sz="1200" b="1" dirty="0">
                <a:solidFill>
                  <a:prstClr val="black">
                    <a:lumMod val="85000"/>
                    <a:lumOff val="15000"/>
                  </a:prstClr>
                </a:solidFill>
                <a:latin typeface="Century Gothic"/>
              </a:rPr>
              <a:t>QXE1T1 GW</a:t>
            </a:r>
          </a:p>
          <a:p>
            <a:pPr eaLnBrk="0" fontAlgn="base" hangingPunct="0">
              <a:spcBef>
                <a:spcPct val="0"/>
              </a:spcBef>
              <a:spcAft>
                <a:spcPct val="0"/>
              </a:spcAft>
              <a:buFont typeface="Arial" panose="020B0604020202020204" pitchFamily="34" charset="0"/>
              <a:buChar char="•"/>
              <a:defRPr/>
            </a:pPr>
            <a:r>
              <a:rPr lang="en-US" altLang="en-US" sz="1200" b="1" dirty="0">
                <a:solidFill>
                  <a:prstClr val="black">
                    <a:lumMod val="85000"/>
                    <a:lumOff val="15000"/>
                  </a:prstClr>
                </a:solidFill>
                <a:latin typeface="Century Gothic"/>
              </a:rPr>
              <a:t>QXFXS24 GW</a:t>
            </a:r>
          </a:p>
          <a:p>
            <a:pPr eaLnBrk="0" fontAlgn="base" hangingPunct="0">
              <a:spcBef>
                <a:spcPct val="0"/>
              </a:spcBef>
              <a:spcAft>
                <a:spcPct val="0"/>
              </a:spcAft>
              <a:buFont typeface="Arial" panose="020B0604020202020204" pitchFamily="34" charset="0"/>
              <a:buChar char="•"/>
              <a:defRPr/>
            </a:pPr>
            <a:r>
              <a:rPr lang="en-US" altLang="en-US" sz="1200" b="1" dirty="0">
                <a:solidFill>
                  <a:prstClr val="black">
                    <a:lumMod val="85000"/>
                    <a:lumOff val="15000"/>
                  </a:prstClr>
                </a:solidFill>
                <a:latin typeface="Century Gothic"/>
              </a:rPr>
              <a:t>Paging System </a:t>
            </a:r>
          </a:p>
        </p:txBody>
      </p:sp>
      <p:sp>
        <p:nvSpPr>
          <p:cNvPr id="47139" name="TextBox 59">
            <a:extLst>
              <a:ext uri="{FF2B5EF4-FFF2-40B4-BE49-F238E27FC236}">
                <a16:creationId xmlns:a16="http://schemas.microsoft.com/office/drawing/2014/main" id="{93A6F9B8-A225-4826-B3B6-CB4CCD8C44AC}"/>
              </a:ext>
            </a:extLst>
          </p:cNvPr>
          <p:cNvSpPr txBox="1">
            <a:spLocks noChangeArrowheads="1"/>
          </p:cNvSpPr>
          <p:nvPr/>
        </p:nvSpPr>
        <p:spPr bwMode="auto">
          <a:xfrm>
            <a:off x="7751763" y="6032501"/>
            <a:ext cx="12176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fontAlgn="base" hangingPunct="0">
              <a:spcBef>
                <a:spcPct val="0"/>
              </a:spcBef>
              <a:spcAft>
                <a:spcPct val="0"/>
              </a:spcAft>
              <a:defRPr/>
            </a:pPr>
            <a:r>
              <a:rPr lang="en-US" altLang="en-US" sz="1200">
                <a:solidFill>
                  <a:srgbClr val="000000"/>
                </a:solidFill>
              </a:rPr>
              <a:t>Analog Room Phones</a:t>
            </a:r>
          </a:p>
        </p:txBody>
      </p:sp>
      <p:sp>
        <p:nvSpPr>
          <p:cNvPr id="47140" name="TextBox 10">
            <a:extLst>
              <a:ext uri="{FF2B5EF4-FFF2-40B4-BE49-F238E27FC236}">
                <a16:creationId xmlns:a16="http://schemas.microsoft.com/office/drawing/2014/main" id="{56CAA065-F0F1-4EF6-AF02-2554A38EED0D}"/>
              </a:ext>
            </a:extLst>
          </p:cNvPr>
          <p:cNvSpPr txBox="1">
            <a:spLocks noChangeArrowheads="1"/>
          </p:cNvSpPr>
          <p:nvPr/>
        </p:nvSpPr>
        <p:spPr bwMode="auto">
          <a:xfrm>
            <a:off x="7151688" y="5180014"/>
            <a:ext cx="6778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s-CO" altLang="en-US" sz="1200">
                <a:solidFill>
                  <a:srgbClr val="FF0000"/>
                </a:solidFill>
              </a:rPr>
              <a:t>(x 303)</a:t>
            </a:r>
            <a:endParaRPr lang="en-US" altLang="en-US" sz="1200">
              <a:solidFill>
                <a:srgbClr val="FF0000"/>
              </a:solidFill>
            </a:endParaRPr>
          </a:p>
        </p:txBody>
      </p:sp>
      <p:sp>
        <p:nvSpPr>
          <p:cNvPr id="47141" name="TextBox 10">
            <a:extLst>
              <a:ext uri="{FF2B5EF4-FFF2-40B4-BE49-F238E27FC236}">
                <a16:creationId xmlns:a16="http://schemas.microsoft.com/office/drawing/2014/main" id="{7F2AC6D8-8252-4F8B-8B7B-52CBBB0D6497}"/>
              </a:ext>
            </a:extLst>
          </p:cNvPr>
          <p:cNvSpPr txBox="1">
            <a:spLocks noChangeArrowheads="1"/>
          </p:cNvSpPr>
          <p:nvPr/>
        </p:nvSpPr>
        <p:spPr bwMode="auto">
          <a:xfrm>
            <a:off x="3170239" y="5908676"/>
            <a:ext cx="7080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s-CO" altLang="en-US" sz="1200">
                <a:solidFill>
                  <a:srgbClr val="FF0000"/>
                </a:solidFill>
              </a:rPr>
              <a:t>(x 301)</a:t>
            </a:r>
            <a:endParaRPr lang="en-US" altLang="en-US" sz="1200">
              <a:solidFill>
                <a:srgbClr val="FF0000"/>
              </a:solidFill>
            </a:endParaRPr>
          </a:p>
        </p:txBody>
      </p:sp>
      <p:sp>
        <p:nvSpPr>
          <p:cNvPr id="47142" name="TextBox 10">
            <a:extLst>
              <a:ext uri="{FF2B5EF4-FFF2-40B4-BE49-F238E27FC236}">
                <a16:creationId xmlns:a16="http://schemas.microsoft.com/office/drawing/2014/main" id="{2D16C14D-B8C9-497E-A00E-475149FD4868}"/>
              </a:ext>
            </a:extLst>
          </p:cNvPr>
          <p:cNvSpPr txBox="1">
            <a:spLocks noChangeArrowheads="1"/>
          </p:cNvSpPr>
          <p:nvPr/>
        </p:nvSpPr>
        <p:spPr bwMode="auto">
          <a:xfrm>
            <a:off x="2255838" y="4503739"/>
            <a:ext cx="711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s-CO" altLang="en-US" sz="1200">
                <a:solidFill>
                  <a:srgbClr val="FF0000"/>
                </a:solidFill>
              </a:rPr>
              <a:t>(x 300)</a:t>
            </a:r>
            <a:endParaRPr lang="en-US" altLang="en-US" sz="1200">
              <a:solidFill>
                <a:srgbClr val="FF0000"/>
              </a:solidFill>
            </a:endParaRPr>
          </a:p>
        </p:txBody>
      </p:sp>
      <p:sp>
        <p:nvSpPr>
          <p:cNvPr id="47143" name="TextBox 10">
            <a:extLst>
              <a:ext uri="{FF2B5EF4-FFF2-40B4-BE49-F238E27FC236}">
                <a16:creationId xmlns:a16="http://schemas.microsoft.com/office/drawing/2014/main" id="{52CCEF48-61EF-43CE-8E92-F9782CDB93C4}"/>
              </a:ext>
            </a:extLst>
          </p:cNvPr>
          <p:cNvSpPr txBox="1">
            <a:spLocks noChangeArrowheads="1"/>
          </p:cNvSpPr>
          <p:nvPr/>
        </p:nvSpPr>
        <p:spPr bwMode="auto">
          <a:xfrm>
            <a:off x="5224464" y="3884614"/>
            <a:ext cx="8223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s-CO" altLang="en-US" sz="1200">
                <a:solidFill>
                  <a:srgbClr val="FF0000"/>
                </a:solidFill>
              </a:rPr>
              <a:t>(x 302)</a:t>
            </a:r>
            <a:endParaRPr lang="en-US" altLang="en-US" sz="1200">
              <a:solidFill>
                <a:srgbClr val="FF0000"/>
              </a:solidFill>
            </a:endParaRPr>
          </a:p>
        </p:txBody>
      </p:sp>
      <p:sp>
        <p:nvSpPr>
          <p:cNvPr id="47144" name="TextBox 10">
            <a:extLst>
              <a:ext uri="{FF2B5EF4-FFF2-40B4-BE49-F238E27FC236}">
                <a16:creationId xmlns:a16="http://schemas.microsoft.com/office/drawing/2014/main" id="{1309D220-D077-49A5-A0F7-E1AB739A33E4}"/>
              </a:ext>
            </a:extLst>
          </p:cNvPr>
          <p:cNvSpPr txBox="1">
            <a:spLocks noChangeArrowheads="1"/>
          </p:cNvSpPr>
          <p:nvPr/>
        </p:nvSpPr>
        <p:spPr bwMode="auto">
          <a:xfrm>
            <a:off x="9074151" y="5170489"/>
            <a:ext cx="669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s-CO" altLang="en-US" sz="1200">
                <a:solidFill>
                  <a:srgbClr val="FF0000"/>
                </a:solidFill>
              </a:rPr>
              <a:t>(x 304)</a:t>
            </a:r>
            <a:endParaRPr lang="en-US" altLang="en-US" sz="1200">
              <a:solidFill>
                <a:srgbClr val="FF0000"/>
              </a:solidFill>
            </a:endParaRPr>
          </a:p>
        </p:txBody>
      </p:sp>
      <p:pic>
        <p:nvPicPr>
          <p:cNvPr id="69" name="Picture 6">
            <a:extLst>
              <a:ext uri="{FF2B5EF4-FFF2-40B4-BE49-F238E27FC236}">
                <a16:creationId xmlns:a16="http://schemas.microsoft.com/office/drawing/2014/main" id="{5BACE455-B1DB-4C2F-9CC1-46FC7C192900}"/>
              </a:ext>
            </a:extLst>
          </p:cNvPr>
          <p:cNvPicPr>
            <a:picLocks noChangeAspect="1"/>
          </p:cNvPicPr>
          <p:nvPr/>
        </p:nvPicPr>
        <p:blipFill>
          <a:blip r:embed="rId10"/>
          <a:srcRect/>
          <a:stretch>
            <a:fillRect/>
          </a:stretch>
        </p:blipFill>
        <p:spPr bwMode="auto">
          <a:xfrm>
            <a:off x="4084638" y="5308600"/>
            <a:ext cx="889000" cy="534988"/>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47146" name="TextBox 29">
            <a:extLst>
              <a:ext uri="{FF2B5EF4-FFF2-40B4-BE49-F238E27FC236}">
                <a16:creationId xmlns:a16="http://schemas.microsoft.com/office/drawing/2014/main" id="{92068C97-4D4E-4227-AD13-47268CCA5C4C}"/>
              </a:ext>
            </a:extLst>
          </p:cNvPr>
          <p:cNvSpPr txBox="1">
            <a:spLocks noChangeArrowheads="1"/>
          </p:cNvSpPr>
          <p:nvPr/>
        </p:nvSpPr>
        <p:spPr bwMode="auto">
          <a:xfrm>
            <a:off x="3878264" y="5822951"/>
            <a:ext cx="12779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fontAlgn="base" hangingPunct="0">
              <a:spcBef>
                <a:spcPct val="0"/>
              </a:spcBef>
              <a:spcAft>
                <a:spcPct val="0"/>
              </a:spcAft>
              <a:defRPr/>
            </a:pPr>
            <a:r>
              <a:rPr lang="en-US" altLang="en-US" sz="1200" b="1">
                <a:solidFill>
                  <a:srgbClr val="000000"/>
                </a:solidFill>
              </a:rPr>
              <a:t>QXE1T1</a:t>
            </a:r>
          </a:p>
        </p:txBody>
      </p:sp>
      <p:cxnSp>
        <p:nvCxnSpPr>
          <p:cNvPr id="71" name="Straight Connector 70">
            <a:extLst>
              <a:ext uri="{FF2B5EF4-FFF2-40B4-BE49-F238E27FC236}">
                <a16:creationId xmlns:a16="http://schemas.microsoft.com/office/drawing/2014/main" id="{6EE12BCB-B348-4029-92A2-5F962B6A1DAD}"/>
              </a:ext>
            </a:extLst>
          </p:cNvPr>
          <p:cNvCxnSpPr/>
          <p:nvPr/>
        </p:nvCxnSpPr>
        <p:spPr>
          <a:xfrm>
            <a:off x="3713164" y="3656013"/>
            <a:ext cx="523875" cy="0"/>
          </a:xfrm>
          <a:prstGeom prst="line">
            <a:avLst/>
          </a:prstGeom>
          <a:ln w="12700">
            <a:solidFill>
              <a:schemeClr val="accent3">
                <a:lumMod val="65000"/>
              </a:schemeClr>
            </a:solidFill>
          </a:ln>
        </p:spPr>
        <p:style>
          <a:lnRef idx="1">
            <a:schemeClr val="dk1"/>
          </a:lnRef>
          <a:fillRef idx="0">
            <a:schemeClr val="dk1"/>
          </a:fillRef>
          <a:effectRef idx="0">
            <a:schemeClr val="dk1"/>
          </a:effectRef>
          <a:fontRef idx="minor">
            <a:schemeClr val="tx1"/>
          </a:fontRef>
        </p:style>
      </p:cxnSp>
      <p:cxnSp>
        <p:nvCxnSpPr>
          <p:cNvPr id="73" name="Straight Connector 72">
            <a:extLst>
              <a:ext uri="{FF2B5EF4-FFF2-40B4-BE49-F238E27FC236}">
                <a16:creationId xmlns:a16="http://schemas.microsoft.com/office/drawing/2014/main" id="{21A92AF2-85F1-47D6-96DE-6859153E8C79}"/>
              </a:ext>
            </a:extLst>
          </p:cNvPr>
          <p:cNvCxnSpPr>
            <a:stCxn id="69" idx="3"/>
          </p:cNvCxnSpPr>
          <p:nvPr/>
        </p:nvCxnSpPr>
        <p:spPr>
          <a:xfrm flipV="1">
            <a:off x="4973638" y="5575300"/>
            <a:ext cx="393700"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pic>
        <p:nvPicPr>
          <p:cNvPr id="47149" name="Picture 11" descr="P:\Web and Marketing\Photos\Diagram Elements\pstn-cloud.png">
            <a:extLst>
              <a:ext uri="{FF2B5EF4-FFF2-40B4-BE49-F238E27FC236}">
                <a16:creationId xmlns:a16="http://schemas.microsoft.com/office/drawing/2014/main" id="{5BCFDBE1-2B14-4E39-83C5-2D51BEF62B87}"/>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348288" y="5151439"/>
            <a:ext cx="1428750"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9" name="Straight Connector 78">
            <a:extLst>
              <a:ext uri="{FF2B5EF4-FFF2-40B4-BE49-F238E27FC236}">
                <a16:creationId xmlns:a16="http://schemas.microsoft.com/office/drawing/2014/main" id="{9ACE2E81-1101-479E-93C3-44230DAC40A6}"/>
              </a:ext>
            </a:extLst>
          </p:cNvPr>
          <p:cNvCxnSpPr/>
          <p:nvPr/>
        </p:nvCxnSpPr>
        <p:spPr>
          <a:xfrm flipH="1">
            <a:off x="4319588" y="3783014"/>
            <a:ext cx="6350" cy="1525587"/>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pic>
        <p:nvPicPr>
          <p:cNvPr id="47151" name="Picture 49">
            <a:extLst>
              <a:ext uri="{FF2B5EF4-FFF2-40B4-BE49-F238E27FC236}">
                <a16:creationId xmlns:a16="http://schemas.microsoft.com/office/drawing/2014/main" id="{AAABBBAD-95AC-45AD-9FC6-DB0F74DA6F00}"/>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189163" y="1781176"/>
            <a:ext cx="8001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52" name="Picture 16">
            <a:extLst>
              <a:ext uri="{FF2B5EF4-FFF2-40B4-BE49-F238E27FC236}">
                <a16:creationId xmlns:a16="http://schemas.microsoft.com/office/drawing/2014/main" id="{B0E6D8BB-0590-42F9-8EB1-5727D2D1C17D}"/>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211388" y="2482851"/>
            <a:ext cx="546100"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53" name="TextBox 82">
            <a:extLst>
              <a:ext uri="{FF2B5EF4-FFF2-40B4-BE49-F238E27FC236}">
                <a16:creationId xmlns:a16="http://schemas.microsoft.com/office/drawing/2014/main" id="{D74712D0-F228-41E9-B511-7EF16E2DEA2E}"/>
              </a:ext>
            </a:extLst>
          </p:cNvPr>
          <p:cNvSpPr txBox="1">
            <a:spLocks noChangeArrowheads="1"/>
          </p:cNvSpPr>
          <p:nvPr/>
        </p:nvSpPr>
        <p:spPr bwMode="auto">
          <a:xfrm>
            <a:off x="1979613" y="1516064"/>
            <a:ext cx="12176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fontAlgn="base" hangingPunct="0">
              <a:spcBef>
                <a:spcPct val="0"/>
              </a:spcBef>
              <a:spcAft>
                <a:spcPct val="0"/>
              </a:spcAft>
              <a:defRPr/>
            </a:pPr>
            <a:r>
              <a:rPr lang="en-US" altLang="en-US" sz="1200">
                <a:solidFill>
                  <a:srgbClr val="000000"/>
                </a:solidFill>
              </a:rPr>
              <a:t>EHC or CHAR</a:t>
            </a:r>
          </a:p>
        </p:txBody>
      </p:sp>
      <p:cxnSp>
        <p:nvCxnSpPr>
          <p:cNvPr id="84" name="Straight Connector 83">
            <a:extLst>
              <a:ext uri="{FF2B5EF4-FFF2-40B4-BE49-F238E27FC236}">
                <a16:creationId xmlns:a16="http://schemas.microsoft.com/office/drawing/2014/main" id="{234B3B80-AED0-4A2A-90FB-C9D5417ACEDE}"/>
              </a:ext>
            </a:extLst>
          </p:cNvPr>
          <p:cNvCxnSpPr/>
          <p:nvPr/>
        </p:nvCxnSpPr>
        <p:spPr>
          <a:xfrm>
            <a:off x="2751138" y="2776538"/>
            <a:ext cx="1655762"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cxnSp>
        <p:nvCxnSpPr>
          <p:cNvPr id="86" name="Straight Connector 85">
            <a:extLst>
              <a:ext uri="{FF2B5EF4-FFF2-40B4-BE49-F238E27FC236}">
                <a16:creationId xmlns:a16="http://schemas.microsoft.com/office/drawing/2014/main" id="{85DF15A8-D32C-475D-B753-423D9ED81402}"/>
              </a:ext>
            </a:extLst>
          </p:cNvPr>
          <p:cNvCxnSpPr/>
          <p:nvPr/>
        </p:nvCxnSpPr>
        <p:spPr>
          <a:xfrm>
            <a:off x="4406900" y="2776539"/>
            <a:ext cx="0" cy="541337"/>
          </a:xfrm>
          <a:prstGeom prst="line">
            <a:avLst/>
          </a:prstGeom>
          <a:ln w="12700">
            <a:solidFill>
              <a:schemeClr val="accent3">
                <a:lumMod val="65000"/>
              </a:schemeClr>
            </a:solidFill>
          </a:ln>
        </p:spPr>
        <p:style>
          <a:lnRef idx="1">
            <a:schemeClr val="dk1"/>
          </a:lnRef>
          <a:fillRef idx="0">
            <a:schemeClr val="dk1"/>
          </a:fillRef>
          <a:effectRef idx="0">
            <a:schemeClr val="dk1"/>
          </a:effectRef>
          <a:fontRef idx="minor">
            <a:schemeClr val="tx1"/>
          </a:fontRef>
        </p:style>
      </p:cxnSp>
      <p:pic>
        <p:nvPicPr>
          <p:cNvPr id="47156" name="Picture 29">
            <a:extLst>
              <a:ext uri="{FF2B5EF4-FFF2-40B4-BE49-F238E27FC236}">
                <a16:creationId xmlns:a16="http://schemas.microsoft.com/office/drawing/2014/main" id="{E21A70B4-B1A3-4F1E-B8BA-D0255F34E3AA}"/>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083550" y="3500438"/>
            <a:ext cx="566738"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7" name="Straight Connector 96">
            <a:extLst>
              <a:ext uri="{FF2B5EF4-FFF2-40B4-BE49-F238E27FC236}">
                <a16:creationId xmlns:a16="http://schemas.microsoft.com/office/drawing/2014/main" id="{FF741943-EE6B-4E8A-9261-EC533FE6A739}"/>
              </a:ext>
            </a:extLst>
          </p:cNvPr>
          <p:cNvCxnSpPr>
            <a:endCxn id="47156" idx="1"/>
          </p:cNvCxnSpPr>
          <p:nvPr/>
        </p:nvCxnSpPr>
        <p:spPr>
          <a:xfrm>
            <a:off x="7472364" y="3740150"/>
            <a:ext cx="611187" cy="0"/>
          </a:xfrm>
          <a:prstGeom prst="line">
            <a:avLst/>
          </a:prstGeom>
          <a:ln w="12700">
            <a:solidFill>
              <a:srgbClr val="5F5F5F"/>
            </a:solidFill>
          </a:ln>
        </p:spPr>
        <p:style>
          <a:lnRef idx="1">
            <a:schemeClr val="dk1"/>
          </a:lnRef>
          <a:fillRef idx="0">
            <a:schemeClr val="dk1"/>
          </a:fillRef>
          <a:effectRef idx="0">
            <a:schemeClr val="dk1"/>
          </a:effectRef>
          <a:fontRef idx="minor">
            <a:schemeClr val="tx1"/>
          </a:fontRef>
        </p:style>
      </p:cxnSp>
      <p:sp>
        <p:nvSpPr>
          <p:cNvPr id="47158" name="TextBox 101">
            <a:extLst>
              <a:ext uri="{FF2B5EF4-FFF2-40B4-BE49-F238E27FC236}">
                <a16:creationId xmlns:a16="http://schemas.microsoft.com/office/drawing/2014/main" id="{28CB0E60-980A-49A9-9A63-9A5B817ED2E4}"/>
              </a:ext>
            </a:extLst>
          </p:cNvPr>
          <p:cNvSpPr txBox="1">
            <a:spLocks noChangeArrowheads="1"/>
          </p:cNvSpPr>
          <p:nvPr/>
        </p:nvSpPr>
        <p:spPr bwMode="auto">
          <a:xfrm>
            <a:off x="7675563" y="3278189"/>
            <a:ext cx="12176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0" fontAlgn="base" hangingPunct="0">
              <a:spcBef>
                <a:spcPct val="0"/>
              </a:spcBef>
              <a:spcAft>
                <a:spcPct val="0"/>
              </a:spcAft>
              <a:defRPr/>
            </a:pPr>
            <a:r>
              <a:rPr lang="en-US" altLang="en-US" sz="1200">
                <a:solidFill>
                  <a:srgbClr val="000000"/>
                </a:solidFill>
              </a:rPr>
              <a:t>Paging System</a:t>
            </a:r>
          </a:p>
        </p:txBody>
      </p:sp>
      <p:pic>
        <p:nvPicPr>
          <p:cNvPr id="47159" name="Picture 2">
            <a:extLst>
              <a:ext uri="{FF2B5EF4-FFF2-40B4-BE49-F238E27FC236}">
                <a16:creationId xmlns:a16="http://schemas.microsoft.com/office/drawing/2014/main" id="{40847838-B029-4FFD-A194-C5076B70E159}"/>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049589" y="5127626"/>
            <a:ext cx="828675" cy="811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18470436"/>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4">
            <a:extLst>
              <a:ext uri="{FF2B5EF4-FFF2-40B4-BE49-F238E27FC236}">
                <a16:creationId xmlns:a16="http://schemas.microsoft.com/office/drawing/2014/main" id="{CCA42B83-6560-489A-9E3C-2510276A0E3F}"/>
              </a:ext>
            </a:extLst>
          </p:cNvPr>
          <p:cNvSpPr>
            <a:spLocks noGrp="1"/>
          </p:cNvSpPr>
          <p:nvPr>
            <p:ph type="title"/>
          </p:nvPr>
        </p:nvSpPr>
        <p:spPr>
          <a:xfrm>
            <a:off x="1524001" y="395288"/>
            <a:ext cx="8913813" cy="914400"/>
          </a:xfrm>
        </p:spPr>
        <p:txBody>
          <a:bodyPr/>
          <a:lstStyle/>
          <a:p>
            <a:pPr eaLnBrk="1" hangingPunct="1"/>
            <a:r>
              <a:rPr lang="en-US" altLang="en-US"/>
              <a:t>Schools</a:t>
            </a:r>
          </a:p>
        </p:txBody>
      </p:sp>
      <p:pic>
        <p:nvPicPr>
          <p:cNvPr id="50179" name="Picture 4" descr="P:\Web and Marketing\Photos\Diagram Elements\mobile-WithSoftphone.png">
            <a:extLst>
              <a:ext uri="{FF2B5EF4-FFF2-40B4-BE49-F238E27FC236}">
                <a16:creationId xmlns:a16="http://schemas.microsoft.com/office/drawing/2014/main" id="{4444A4DE-5FAE-43EA-B541-176A86710F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7900" y="1555750"/>
            <a:ext cx="7239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80" name="Picture 10" descr="P:\Web and Marketing\Photos\Diagram Elements\internet-cloud.png">
            <a:extLst>
              <a:ext uri="{FF2B5EF4-FFF2-40B4-BE49-F238E27FC236}">
                <a16:creationId xmlns:a16="http://schemas.microsoft.com/office/drawing/2014/main" id="{3A1427A1-C409-4C25-BC5B-A2F7CEC64A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2900" y="2393950"/>
            <a:ext cx="1143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1" name="TextBox 13">
            <a:extLst>
              <a:ext uri="{FF2B5EF4-FFF2-40B4-BE49-F238E27FC236}">
                <a16:creationId xmlns:a16="http://schemas.microsoft.com/office/drawing/2014/main" id="{593965ED-7F41-4674-952B-A71E878C7AB4}"/>
              </a:ext>
            </a:extLst>
          </p:cNvPr>
          <p:cNvSpPr txBox="1">
            <a:spLocks noChangeArrowheads="1"/>
          </p:cNvSpPr>
          <p:nvPr/>
        </p:nvSpPr>
        <p:spPr bwMode="auto">
          <a:xfrm>
            <a:off x="4457700" y="2851151"/>
            <a:ext cx="533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b="1">
                <a:solidFill>
                  <a:srgbClr val="000000"/>
                </a:solidFill>
              </a:rPr>
              <a:t>ITSP</a:t>
            </a:r>
          </a:p>
        </p:txBody>
      </p:sp>
      <p:sp>
        <p:nvSpPr>
          <p:cNvPr id="50182" name="TextBox 15">
            <a:extLst>
              <a:ext uri="{FF2B5EF4-FFF2-40B4-BE49-F238E27FC236}">
                <a16:creationId xmlns:a16="http://schemas.microsoft.com/office/drawing/2014/main" id="{62ACA920-B0F8-49C4-837D-C1FCABA20243}"/>
              </a:ext>
            </a:extLst>
          </p:cNvPr>
          <p:cNvSpPr txBox="1">
            <a:spLocks noChangeArrowheads="1"/>
          </p:cNvSpPr>
          <p:nvPr/>
        </p:nvSpPr>
        <p:spPr bwMode="auto">
          <a:xfrm>
            <a:off x="6043613" y="2370139"/>
            <a:ext cx="635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000000"/>
                </a:solidFill>
              </a:rPr>
              <a:t>Mobile</a:t>
            </a:r>
          </a:p>
        </p:txBody>
      </p:sp>
      <p:sp>
        <p:nvSpPr>
          <p:cNvPr id="50183" name="TextBox 19">
            <a:extLst>
              <a:ext uri="{FF2B5EF4-FFF2-40B4-BE49-F238E27FC236}">
                <a16:creationId xmlns:a16="http://schemas.microsoft.com/office/drawing/2014/main" id="{6D283EA2-9D84-4DA3-BA3F-C2AEA9FBD3C7}"/>
              </a:ext>
            </a:extLst>
          </p:cNvPr>
          <p:cNvSpPr txBox="1">
            <a:spLocks noChangeArrowheads="1"/>
          </p:cNvSpPr>
          <p:nvPr/>
        </p:nvSpPr>
        <p:spPr bwMode="auto">
          <a:xfrm>
            <a:off x="1855789" y="5233989"/>
            <a:ext cx="17684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000000"/>
                </a:solidFill>
              </a:rPr>
              <a:t>Classroom</a:t>
            </a:r>
          </a:p>
        </p:txBody>
      </p:sp>
      <p:sp>
        <p:nvSpPr>
          <p:cNvPr id="50184" name="TextBox 20">
            <a:extLst>
              <a:ext uri="{FF2B5EF4-FFF2-40B4-BE49-F238E27FC236}">
                <a16:creationId xmlns:a16="http://schemas.microsoft.com/office/drawing/2014/main" id="{B989D194-D1AD-458F-B961-A2ED3745F696}"/>
              </a:ext>
            </a:extLst>
          </p:cNvPr>
          <p:cNvSpPr txBox="1">
            <a:spLocks noChangeArrowheads="1"/>
          </p:cNvSpPr>
          <p:nvPr/>
        </p:nvSpPr>
        <p:spPr bwMode="auto">
          <a:xfrm>
            <a:off x="2100263" y="5446714"/>
            <a:ext cx="6588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FF0000"/>
                </a:solidFill>
              </a:rPr>
              <a:t>(x 201)</a:t>
            </a:r>
          </a:p>
        </p:txBody>
      </p:sp>
      <p:sp>
        <p:nvSpPr>
          <p:cNvPr id="50185" name="TextBox 21">
            <a:extLst>
              <a:ext uri="{FF2B5EF4-FFF2-40B4-BE49-F238E27FC236}">
                <a16:creationId xmlns:a16="http://schemas.microsoft.com/office/drawing/2014/main" id="{0E144744-1B37-4FB7-A96C-6E26D7480B02}"/>
              </a:ext>
            </a:extLst>
          </p:cNvPr>
          <p:cNvSpPr txBox="1">
            <a:spLocks noChangeArrowheads="1"/>
          </p:cNvSpPr>
          <p:nvPr/>
        </p:nvSpPr>
        <p:spPr bwMode="auto">
          <a:xfrm>
            <a:off x="2835276" y="6121401"/>
            <a:ext cx="180816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000000"/>
                </a:solidFill>
              </a:rPr>
              <a:t>Classroom</a:t>
            </a:r>
          </a:p>
        </p:txBody>
      </p:sp>
      <p:sp>
        <p:nvSpPr>
          <p:cNvPr id="50186" name="TextBox 22">
            <a:extLst>
              <a:ext uri="{FF2B5EF4-FFF2-40B4-BE49-F238E27FC236}">
                <a16:creationId xmlns:a16="http://schemas.microsoft.com/office/drawing/2014/main" id="{A13D5814-2AFF-4BB7-BE5B-F08F467481F1}"/>
              </a:ext>
            </a:extLst>
          </p:cNvPr>
          <p:cNvSpPr txBox="1">
            <a:spLocks noChangeArrowheads="1"/>
          </p:cNvSpPr>
          <p:nvPr/>
        </p:nvSpPr>
        <p:spPr bwMode="auto">
          <a:xfrm>
            <a:off x="3182938" y="6335714"/>
            <a:ext cx="6651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FF0000"/>
                </a:solidFill>
              </a:rPr>
              <a:t>(x 202)</a:t>
            </a:r>
          </a:p>
        </p:txBody>
      </p:sp>
      <p:sp>
        <p:nvSpPr>
          <p:cNvPr id="50187" name="TextBox 24">
            <a:extLst>
              <a:ext uri="{FF2B5EF4-FFF2-40B4-BE49-F238E27FC236}">
                <a16:creationId xmlns:a16="http://schemas.microsoft.com/office/drawing/2014/main" id="{0AC42596-114F-4C13-8DD3-C2F08EE9DF0B}"/>
              </a:ext>
            </a:extLst>
          </p:cNvPr>
          <p:cNvSpPr txBox="1">
            <a:spLocks noChangeArrowheads="1"/>
          </p:cNvSpPr>
          <p:nvPr/>
        </p:nvSpPr>
        <p:spPr bwMode="auto">
          <a:xfrm>
            <a:off x="6056314" y="5245101"/>
            <a:ext cx="7953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FF0000"/>
                </a:solidFill>
              </a:rPr>
              <a:t>(x 204)</a:t>
            </a:r>
          </a:p>
        </p:txBody>
      </p:sp>
      <p:sp>
        <p:nvSpPr>
          <p:cNvPr id="50188" name="TextBox 25">
            <a:extLst>
              <a:ext uri="{FF2B5EF4-FFF2-40B4-BE49-F238E27FC236}">
                <a16:creationId xmlns:a16="http://schemas.microsoft.com/office/drawing/2014/main" id="{E1F3F5DF-34CC-4F01-AB9D-ABF13D2BAD0E}"/>
              </a:ext>
            </a:extLst>
          </p:cNvPr>
          <p:cNvSpPr txBox="1">
            <a:spLocks noChangeArrowheads="1"/>
          </p:cNvSpPr>
          <p:nvPr/>
        </p:nvSpPr>
        <p:spPr bwMode="auto">
          <a:xfrm>
            <a:off x="6030914" y="5919789"/>
            <a:ext cx="18700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000000"/>
                </a:solidFill>
              </a:rPr>
              <a:t>Security Cam</a:t>
            </a:r>
          </a:p>
        </p:txBody>
      </p:sp>
      <p:sp>
        <p:nvSpPr>
          <p:cNvPr id="50189" name="TextBox 29">
            <a:extLst>
              <a:ext uri="{FF2B5EF4-FFF2-40B4-BE49-F238E27FC236}">
                <a16:creationId xmlns:a16="http://schemas.microsoft.com/office/drawing/2014/main" id="{0EE352E9-F666-4A9C-8343-344038E0D913}"/>
              </a:ext>
            </a:extLst>
          </p:cNvPr>
          <p:cNvSpPr txBox="1">
            <a:spLocks noChangeArrowheads="1"/>
          </p:cNvSpPr>
          <p:nvPr/>
        </p:nvSpPr>
        <p:spPr bwMode="auto">
          <a:xfrm>
            <a:off x="6037264" y="3497263"/>
            <a:ext cx="91598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b="1">
                <a:solidFill>
                  <a:srgbClr val="000000"/>
                </a:solidFill>
              </a:rPr>
              <a:t>QX50/200</a:t>
            </a:r>
          </a:p>
        </p:txBody>
      </p:sp>
      <p:sp>
        <p:nvSpPr>
          <p:cNvPr id="50190" name="TextBox 30">
            <a:extLst>
              <a:ext uri="{FF2B5EF4-FFF2-40B4-BE49-F238E27FC236}">
                <a16:creationId xmlns:a16="http://schemas.microsoft.com/office/drawing/2014/main" id="{621E147E-1502-4B93-A8FB-D143B0AA0578}"/>
              </a:ext>
            </a:extLst>
          </p:cNvPr>
          <p:cNvSpPr txBox="1">
            <a:spLocks noChangeArrowheads="1"/>
          </p:cNvSpPr>
          <p:nvPr/>
        </p:nvSpPr>
        <p:spPr bwMode="auto">
          <a:xfrm>
            <a:off x="5143500" y="3656014"/>
            <a:ext cx="6667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b="1">
                <a:solidFill>
                  <a:srgbClr val="000000"/>
                </a:solidFill>
              </a:rPr>
              <a:t>WAN</a:t>
            </a:r>
          </a:p>
        </p:txBody>
      </p:sp>
      <p:cxnSp>
        <p:nvCxnSpPr>
          <p:cNvPr id="32" name="Straight Connector 31">
            <a:extLst>
              <a:ext uri="{FF2B5EF4-FFF2-40B4-BE49-F238E27FC236}">
                <a16:creationId xmlns:a16="http://schemas.microsoft.com/office/drawing/2014/main" id="{5F660180-10DD-474B-BB81-5E3E1B30F543}"/>
              </a:ext>
            </a:extLst>
          </p:cNvPr>
          <p:cNvCxnSpPr>
            <a:stCxn id="50179" idx="1"/>
          </p:cNvCxnSpPr>
          <p:nvPr/>
        </p:nvCxnSpPr>
        <p:spPr>
          <a:xfrm flipH="1">
            <a:off x="4762500" y="1936750"/>
            <a:ext cx="1295400" cy="0"/>
          </a:xfrm>
          <a:prstGeom prst="line">
            <a:avLst/>
          </a:prstGeom>
          <a:ln>
            <a:solidFill>
              <a:srgbClr val="625861"/>
            </a:solidFill>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9294BF20-26D5-4542-95AD-60754AC28BFB}"/>
              </a:ext>
            </a:extLst>
          </p:cNvPr>
          <p:cNvCxnSpPr/>
          <p:nvPr/>
        </p:nvCxnSpPr>
        <p:spPr>
          <a:xfrm>
            <a:off x="4762500" y="1936750"/>
            <a:ext cx="0" cy="4572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34" name="Straight Connector 33">
            <a:extLst>
              <a:ext uri="{FF2B5EF4-FFF2-40B4-BE49-F238E27FC236}">
                <a16:creationId xmlns:a16="http://schemas.microsoft.com/office/drawing/2014/main" id="{8957FF69-F937-423D-8CA2-7C62A4661008}"/>
              </a:ext>
            </a:extLst>
          </p:cNvPr>
          <p:cNvCxnSpPr>
            <a:stCxn id="50180" idx="2"/>
            <a:endCxn id="50180" idx="2"/>
          </p:cNvCxnSpPr>
          <p:nvPr/>
        </p:nvCxnSpPr>
        <p:spPr>
          <a:xfrm>
            <a:off x="4724400" y="330835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D16E1C8E-8CC3-43F5-8D13-CAFAC4BE4A3F}"/>
              </a:ext>
            </a:extLst>
          </p:cNvPr>
          <p:cNvCxnSpPr/>
          <p:nvPr/>
        </p:nvCxnSpPr>
        <p:spPr>
          <a:xfrm>
            <a:off x="4762500" y="3308350"/>
            <a:ext cx="0" cy="5207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36" name="Straight Connector 35">
            <a:extLst>
              <a:ext uri="{FF2B5EF4-FFF2-40B4-BE49-F238E27FC236}">
                <a16:creationId xmlns:a16="http://schemas.microsoft.com/office/drawing/2014/main" id="{7BE8204C-EC85-4B0E-8692-1604DC643512}"/>
              </a:ext>
            </a:extLst>
          </p:cNvPr>
          <p:cNvCxnSpPr/>
          <p:nvPr/>
        </p:nvCxnSpPr>
        <p:spPr>
          <a:xfrm>
            <a:off x="4762500" y="3829050"/>
            <a:ext cx="4572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D77D32E2-952A-471A-9207-20EE4B4A231B}"/>
              </a:ext>
            </a:extLst>
          </p:cNvPr>
          <p:cNvCxnSpPr/>
          <p:nvPr/>
        </p:nvCxnSpPr>
        <p:spPr>
          <a:xfrm>
            <a:off x="5524500" y="3994150"/>
            <a:ext cx="3810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C5D2B677-9904-4B85-AF89-D6479634D743}"/>
              </a:ext>
            </a:extLst>
          </p:cNvPr>
          <p:cNvCxnSpPr/>
          <p:nvPr/>
        </p:nvCxnSpPr>
        <p:spPr>
          <a:xfrm>
            <a:off x="5581651" y="3810000"/>
            <a:ext cx="360363"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A827074A-1B6A-4ABC-BE8D-A8210B8AEE8B}"/>
              </a:ext>
            </a:extLst>
          </p:cNvPr>
          <p:cNvCxnSpPr>
            <a:endCxn id="50231" idx="1"/>
          </p:cNvCxnSpPr>
          <p:nvPr/>
        </p:nvCxnSpPr>
        <p:spPr>
          <a:xfrm flipV="1">
            <a:off x="2614614" y="3956051"/>
            <a:ext cx="1233487" cy="3175"/>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7DFF5077-61D3-4499-A33F-8FCC33D2A301}"/>
              </a:ext>
            </a:extLst>
          </p:cNvPr>
          <p:cNvCxnSpPr/>
          <p:nvPr/>
        </p:nvCxnSpPr>
        <p:spPr>
          <a:xfrm>
            <a:off x="2614613" y="3956050"/>
            <a:ext cx="0" cy="44450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EDAFCBF4-4D71-4D21-8CB4-3536A5052B05}"/>
              </a:ext>
            </a:extLst>
          </p:cNvPr>
          <p:cNvCxnSpPr/>
          <p:nvPr/>
        </p:nvCxnSpPr>
        <p:spPr>
          <a:xfrm>
            <a:off x="4229100" y="4070350"/>
            <a:ext cx="3810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sp>
        <p:nvSpPr>
          <p:cNvPr id="50201" name="TextBox 44">
            <a:extLst>
              <a:ext uri="{FF2B5EF4-FFF2-40B4-BE49-F238E27FC236}">
                <a16:creationId xmlns:a16="http://schemas.microsoft.com/office/drawing/2014/main" id="{31E49C4F-6688-4E39-B280-1D1159C3FB3B}"/>
              </a:ext>
            </a:extLst>
          </p:cNvPr>
          <p:cNvSpPr txBox="1">
            <a:spLocks noChangeArrowheads="1"/>
          </p:cNvSpPr>
          <p:nvPr/>
        </p:nvSpPr>
        <p:spPr bwMode="auto">
          <a:xfrm>
            <a:off x="5143500" y="3841751"/>
            <a:ext cx="6096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b="1">
                <a:solidFill>
                  <a:srgbClr val="000000"/>
                </a:solidFill>
              </a:rPr>
              <a:t>LAN</a:t>
            </a:r>
          </a:p>
        </p:txBody>
      </p:sp>
      <p:cxnSp>
        <p:nvCxnSpPr>
          <p:cNvPr id="46" name="Straight Connector 45">
            <a:extLst>
              <a:ext uri="{FF2B5EF4-FFF2-40B4-BE49-F238E27FC236}">
                <a16:creationId xmlns:a16="http://schemas.microsoft.com/office/drawing/2014/main" id="{1EDD8F74-99A4-4A75-ABB1-451E7A8D50E4}"/>
              </a:ext>
            </a:extLst>
          </p:cNvPr>
          <p:cNvCxnSpPr/>
          <p:nvPr/>
        </p:nvCxnSpPr>
        <p:spPr>
          <a:xfrm>
            <a:off x="4229100" y="3994150"/>
            <a:ext cx="990600"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E71C6D43-2979-4009-BB61-DCE02251A665}"/>
              </a:ext>
            </a:extLst>
          </p:cNvPr>
          <p:cNvCxnSpPr/>
          <p:nvPr/>
        </p:nvCxnSpPr>
        <p:spPr>
          <a:xfrm>
            <a:off x="4610100" y="4070351"/>
            <a:ext cx="0" cy="779463"/>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8" name="Straight Connector 47">
            <a:extLst>
              <a:ext uri="{FF2B5EF4-FFF2-40B4-BE49-F238E27FC236}">
                <a16:creationId xmlns:a16="http://schemas.microsoft.com/office/drawing/2014/main" id="{493C81AF-1815-48F5-B1C1-8FF35A2A4640}"/>
              </a:ext>
            </a:extLst>
          </p:cNvPr>
          <p:cNvCxnSpPr/>
          <p:nvPr/>
        </p:nvCxnSpPr>
        <p:spPr>
          <a:xfrm>
            <a:off x="4610101" y="4849813"/>
            <a:ext cx="1382713"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49" name="Straight Connector 48">
            <a:extLst>
              <a:ext uri="{FF2B5EF4-FFF2-40B4-BE49-F238E27FC236}">
                <a16:creationId xmlns:a16="http://schemas.microsoft.com/office/drawing/2014/main" id="{4226C25E-8826-4EE1-9835-16DE7BC50AB0}"/>
              </a:ext>
            </a:extLst>
          </p:cNvPr>
          <p:cNvCxnSpPr/>
          <p:nvPr/>
        </p:nvCxnSpPr>
        <p:spPr>
          <a:xfrm>
            <a:off x="3627438" y="4081464"/>
            <a:ext cx="0" cy="1423987"/>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50" name="Straight Connector 49">
            <a:extLst>
              <a:ext uri="{FF2B5EF4-FFF2-40B4-BE49-F238E27FC236}">
                <a16:creationId xmlns:a16="http://schemas.microsoft.com/office/drawing/2014/main" id="{35FB2D95-D5CD-4EF1-B72D-F9C1A20120C4}"/>
              </a:ext>
            </a:extLst>
          </p:cNvPr>
          <p:cNvCxnSpPr/>
          <p:nvPr/>
        </p:nvCxnSpPr>
        <p:spPr>
          <a:xfrm flipH="1">
            <a:off x="3638550" y="4081463"/>
            <a:ext cx="209550" cy="0"/>
          </a:xfrm>
          <a:prstGeom prst="line">
            <a:avLst/>
          </a:prstGeom>
          <a:ln w="12700">
            <a:solidFill>
              <a:schemeClr val="accent3">
                <a:lumMod val="65000"/>
              </a:schemeClr>
            </a:solidFill>
          </a:ln>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3CBDD762-513B-49A6-90CF-9DE735AA62E7}"/>
              </a:ext>
            </a:extLst>
          </p:cNvPr>
          <p:cNvCxnSpPr/>
          <p:nvPr/>
        </p:nvCxnSpPr>
        <p:spPr>
          <a:xfrm>
            <a:off x="4137026" y="4221164"/>
            <a:ext cx="15875" cy="884237"/>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A410A313-F8E4-41F2-9DE5-6B9CBB9BDD79}"/>
              </a:ext>
            </a:extLst>
          </p:cNvPr>
          <p:cNvCxnSpPr/>
          <p:nvPr/>
        </p:nvCxnSpPr>
        <p:spPr>
          <a:xfrm flipH="1">
            <a:off x="4152901" y="5105400"/>
            <a:ext cx="1465263" cy="0"/>
          </a:xfrm>
          <a:prstGeom prst="line">
            <a:avLst/>
          </a:prstGeom>
          <a:ln>
            <a:solidFill>
              <a:srgbClr val="625861"/>
            </a:solidFill>
          </a:ln>
        </p:spPr>
        <p:style>
          <a:lnRef idx="1">
            <a:schemeClr val="dk1"/>
          </a:lnRef>
          <a:fillRef idx="0">
            <a:schemeClr val="dk1"/>
          </a:fillRef>
          <a:effectRef idx="0">
            <a:schemeClr val="dk1"/>
          </a:effectRef>
          <a:fontRef idx="minor">
            <a:schemeClr val="tx1"/>
          </a:fontRef>
        </p:style>
      </p:cxnSp>
      <p:sp>
        <p:nvSpPr>
          <p:cNvPr id="50209" name="Picture 12" descr="P:\Web and Marketing\Photos\QX_200_005.tif">
            <a:extLst>
              <a:ext uri="{FF2B5EF4-FFF2-40B4-BE49-F238E27FC236}">
                <a16:creationId xmlns:a16="http://schemas.microsoft.com/office/drawing/2014/main" id="{D127AC4B-7180-48C3-B08C-93975A7E1FB3}"/>
              </a:ext>
            </a:extLst>
          </p:cNvPr>
          <p:cNvSpPr>
            <a:spLocks noChangeAspect="1" noChangeArrowheads="1"/>
          </p:cNvSpPr>
          <p:nvPr/>
        </p:nvSpPr>
        <p:spPr bwMode="auto">
          <a:xfrm>
            <a:off x="5905500" y="3613150"/>
            <a:ext cx="14097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endParaRPr lang="en-US" altLang="en-US" sz="1200">
              <a:solidFill>
                <a:srgbClr val="000000"/>
              </a:solidFill>
            </a:endParaRPr>
          </a:p>
        </p:txBody>
      </p:sp>
      <p:pic>
        <p:nvPicPr>
          <p:cNvPr id="61" name="Picture 6">
            <a:extLst>
              <a:ext uri="{FF2B5EF4-FFF2-40B4-BE49-F238E27FC236}">
                <a16:creationId xmlns:a16="http://schemas.microsoft.com/office/drawing/2014/main" id="{B2187982-8F47-497A-A534-70CE7A0A3703}"/>
              </a:ext>
            </a:extLst>
          </p:cNvPr>
          <p:cNvPicPr>
            <a:picLocks noChangeAspect="1"/>
          </p:cNvPicPr>
          <p:nvPr/>
        </p:nvPicPr>
        <p:blipFill rotWithShape="1">
          <a:blip r:embed="rId5"/>
          <a:srcRect t="10799"/>
          <a:stretch/>
        </p:blipFill>
        <p:spPr bwMode="auto">
          <a:xfrm>
            <a:off x="5905500" y="3775076"/>
            <a:ext cx="1168400" cy="625475"/>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38979" name="TextBox 78">
            <a:extLst>
              <a:ext uri="{FF2B5EF4-FFF2-40B4-BE49-F238E27FC236}">
                <a16:creationId xmlns:a16="http://schemas.microsoft.com/office/drawing/2014/main" id="{D1CCC4A3-9ED2-4122-B6E9-F36A98AEBCE6}"/>
              </a:ext>
            </a:extLst>
          </p:cNvPr>
          <p:cNvSpPr txBox="1">
            <a:spLocks noChangeArrowheads="1"/>
          </p:cNvSpPr>
          <p:nvPr/>
        </p:nvSpPr>
        <p:spPr bwMode="auto">
          <a:xfrm>
            <a:off x="7048501" y="1392239"/>
            <a:ext cx="338931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0" fontAlgn="base" hangingPunct="0">
              <a:spcBef>
                <a:spcPct val="0"/>
              </a:spcBef>
              <a:spcAft>
                <a:spcPct val="0"/>
              </a:spcAft>
              <a:buFont typeface="Wingdings" panose="05000000000000000000" pitchFamily="2" charset="2"/>
              <a:buChar char="§"/>
              <a:defRPr/>
            </a:pPr>
            <a:r>
              <a:rPr lang="en-US" altLang="en-US" sz="1200" b="1" dirty="0">
                <a:solidFill>
                  <a:prstClr val="black">
                    <a:lumMod val="85000"/>
                    <a:lumOff val="15000"/>
                  </a:prstClr>
                </a:solidFill>
                <a:latin typeface="Century Gothic"/>
              </a:rPr>
              <a:t>Zone Paging (one or many)</a:t>
            </a:r>
          </a:p>
          <a:p>
            <a:pPr marL="628650" lvl="1" indent="-171450" eaLnBrk="0" fontAlgn="base" hangingPunct="0">
              <a:spcBef>
                <a:spcPct val="0"/>
              </a:spcBef>
              <a:spcAft>
                <a:spcPct val="0"/>
              </a:spcAft>
              <a:buFont typeface="Wingdings" panose="05000000000000000000" pitchFamily="2" charset="2"/>
              <a:buChar char="§"/>
              <a:defRPr/>
            </a:pPr>
            <a:r>
              <a:rPr lang="en-US" altLang="en-US" sz="1200" b="1" dirty="0">
                <a:solidFill>
                  <a:prstClr val="black">
                    <a:lumMod val="85000"/>
                    <a:lumOff val="15000"/>
                  </a:prstClr>
                </a:solidFill>
                <a:latin typeface="Century Gothic"/>
              </a:rPr>
              <a:t>Include phones and cameras in zones</a:t>
            </a:r>
          </a:p>
          <a:p>
            <a:pPr marL="628650" lvl="1" indent="-171450" eaLnBrk="0" fontAlgn="base" hangingPunct="0">
              <a:spcBef>
                <a:spcPct val="0"/>
              </a:spcBef>
              <a:spcAft>
                <a:spcPct val="0"/>
              </a:spcAft>
              <a:buFont typeface="Wingdings" panose="05000000000000000000" pitchFamily="2" charset="2"/>
              <a:buChar char="§"/>
              <a:defRPr/>
            </a:pPr>
            <a:r>
              <a:rPr lang="en-US" altLang="en-US" sz="1200" b="1" dirty="0">
                <a:solidFill>
                  <a:prstClr val="black">
                    <a:lumMod val="85000"/>
                    <a:lumOff val="15000"/>
                  </a:prstClr>
                </a:solidFill>
                <a:latin typeface="Century Gothic"/>
              </a:rPr>
              <a:t>Dial or scheduled notifications on QX</a:t>
            </a:r>
          </a:p>
          <a:p>
            <a:pPr eaLnBrk="0" fontAlgn="base" hangingPunct="0">
              <a:spcBef>
                <a:spcPct val="0"/>
              </a:spcBef>
              <a:spcAft>
                <a:spcPct val="0"/>
              </a:spcAft>
              <a:buFont typeface="Wingdings" panose="05000000000000000000" pitchFamily="2" charset="2"/>
              <a:buChar char="§"/>
              <a:defRPr/>
            </a:pPr>
            <a:r>
              <a:rPr lang="en-US" altLang="en-US" sz="1200" b="1" dirty="0">
                <a:solidFill>
                  <a:prstClr val="black">
                    <a:lumMod val="85000"/>
                    <a:lumOff val="15000"/>
                  </a:prstClr>
                </a:solidFill>
                <a:latin typeface="Century Gothic"/>
              </a:rPr>
              <a:t>Video Phones</a:t>
            </a:r>
          </a:p>
          <a:p>
            <a:pPr marL="628650" lvl="1" indent="-171450" eaLnBrk="0" fontAlgn="base" hangingPunct="0">
              <a:spcBef>
                <a:spcPct val="0"/>
              </a:spcBef>
              <a:spcAft>
                <a:spcPct val="0"/>
              </a:spcAft>
              <a:buFont typeface="Wingdings" panose="05000000000000000000" pitchFamily="2" charset="2"/>
              <a:buChar char="§"/>
              <a:defRPr/>
            </a:pPr>
            <a:r>
              <a:rPr lang="en-US" altLang="en-US" sz="1200" b="1" dirty="0">
                <a:solidFill>
                  <a:prstClr val="black">
                    <a:lumMod val="85000"/>
                    <a:lumOff val="15000"/>
                  </a:prstClr>
                </a:solidFill>
                <a:latin typeface="Century Gothic"/>
              </a:rPr>
              <a:t>Dial cameras in halls</a:t>
            </a:r>
          </a:p>
          <a:p>
            <a:pPr eaLnBrk="0" fontAlgn="base" hangingPunct="0">
              <a:spcBef>
                <a:spcPct val="0"/>
              </a:spcBef>
              <a:spcAft>
                <a:spcPct val="0"/>
              </a:spcAft>
              <a:buFont typeface="Wingdings" panose="05000000000000000000" pitchFamily="2" charset="2"/>
              <a:buChar char="§"/>
              <a:defRPr/>
            </a:pPr>
            <a:r>
              <a:rPr lang="en-US" altLang="en-US" sz="1200" b="1" dirty="0">
                <a:solidFill>
                  <a:prstClr val="black">
                    <a:lumMod val="85000"/>
                    <a:lumOff val="15000"/>
                  </a:prstClr>
                </a:solidFill>
                <a:latin typeface="Century Gothic"/>
              </a:rPr>
              <a:t>Dial Notifications</a:t>
            </a:r>
          </a:p>
          <a:p>
            <a:pPr marL="628650" lvl="1" indent="-171450" eaLnBrk="0" fontAlgn="base" hangingPunct="0">
              <a:spcBef>
                <a:spcPct val="0"/>
              </a:spcBef>
              <a:spcAft>
                <a:spcPct val="0"/>
              </a:spcAft>
              <a:buFont typeface="Wingdings" panose="05000000000000000000" pitchFamily="2" charset="2"/>
              <a:buChar char="§"/>
              <a:defRPr/>
            </a:pPr>
            <a:r>
              <a:rPr lang="en-US" altLang="en-US" sz="1200" b="1" dirty="0">
                <a:solidFill>
                  <a:prstClr val="black">
                    <a:lumMod val="85000"/>
                    <a:lumOff val="15000"/>
                  </a:prstClr>
                </a:solidFill>
                <a:latin typeface="Century Gothic"/>
              </a:rPr>
              <a:t>Emergency Panic Buttons in classrooms</a:t>
            </a:r>
          </a:p>
          <a:p>
            <a:pPr eaLnBrk="0" fontAlgn="base" hangingPunct="0">
              <a:spcBef>
                <a:spcPct val="0"/>
              </a:spcBef>
              <a:spcAft>
                <a:spcPct val="0"/>
              </a:spcAft>
              <a:buFont typeface="Wingdings" panose="05000000000000000000" pitchFamily="2" charset="2"/>
              <a:buChar char="§"/>
              <a:defRPr/>
            </a:pPr>
            <a:r>
              <a:rPr lang="en-US" altLang="en-US" sz="1200" b="1" dirty="0">
                <a:solidFill>
                  <a:prstClr val="black">
                    <a:lumMod val="85000"/>
                    <a:lumOff val="15000"/>
                  </a:prstClr>
                </a:solidFill>
                <a:latin typeface="Century Gothic"/>
              </a:rPr>
              <a:t>Scheduled Notifications</a:t>
            </a:r>
          </a:p>
          <a:p>
            <a:pPr marL="628650" lvl="1" indent="-171450" eaLnBrk="0" fontAlgn="base" hangingPunct="0">
              <a:spcBef>
                <a:spcPct val="0"/>
              </a:spcBef>
              <a:spcAft>
                <a:spcPct val="0"/>
              </a:spcAft>
              <a:buFont typeface="Wingdings" panose="05000000000000000000" pitchFamily="2" charset="2"/>
              <a:buChar char="§"/>
              <a:defRPr/>
            </a:pPr>
            <a:r>
              <a:rPr lang="en-US" altLang="en-US" sz="1200" b="1" dirty="0">
                <a:solidFill>
                  <a:prstClr val="black">
                    <a:lumMod val="85000"/>
                    <a:lumOff val="15000"/>
                  </a:prstClr>
                </a:solidFill>
                <a:latin typeface="Century Gothic"/>
              </a:rPr>
              <a:t>Use to ring bell for class changes</a:t>
            </a:r>
          </a:p>
        </p:txBody>
      </p:sp>
      <p:pic>
        <p:nvPicPr>
          <p:cNvPr id="50212" name="Picture 20" descr="https://www.mobotix.com/var/storage/images/produkte/wetterfeste-kameras/dualdome-d15/2670872-393-eng/DualDome-D15_medium-large.jpg">
            <a:extLst>
              <a:ext uri="{FF2B5EF4-FFF2-40B4-BE49-F238E27FC236}">
                <a16:creationId xmlns:a16="http://schemas.microsoft.com/office/drawing/2014/main" id="{8C216B03-EF4A-4D44-9B9F-B77BCAE90D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62551" y="5408614"/>
            <a:ext cx="9048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213" name="Picture 2">
            <a:extLst>
              <a:ext uri="{FF2B5EF4-FFF2-40B4-BE49-F238E27FC236}">
                <a16:creationId xmlns:a16="http://schemas.microsoft.com/office/drawing/2014/main" id="{4A8C7C82-D72C-4CA6-AD2D-5544B8928C3B}"/>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880100" y="4527550"/>
            <a:ext cx="118110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214" name="TextBox 27">
            <a:extLst>
              <a:ext uri="{FF2B5EF4-FFF2-40B4-BE49-F238E27FC236}">
                <a16:creationId xmlns:a16="http://schemas.microsoft.com/office/drawing/2014/main" id="{E057E7A1-F2A1-4AC7-8A7E-9EF030F644AC}"/>
              </a:ext>
            </a:extLst>
          </p:cNvPr>
          <p:cNvSpPr txBox="1">
            <a:spLocks noChangeArrowheads="1"/>
          </p:cNvSpPr>
          <p:nvPr/>
        </p:nvSpPr>
        <p:spPr bwMode="auto">
          <a:xfrm>
            <a:off x="5916614" y="5060951"/>
            <a:ext cx="17303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000000"/>
                </a:solidFill>
              </a:rPr>
              <a:t>Paging Adapter</a:t>
            </a:r>
          </a:p>
        </p:txBody>
      </p:sp>
      <p:pic>
        <p:nvPicPr>
          <p:cNvPr id="50215" name="Picture 5">
            <a:extLst>
              <a:ext uri="{FF2B5EF4-FFF2-40B4-BE49-F238E27FC236}">
                <a16:creationId xmlns:a16="http://schemas.microsoft.com/office/drawing/2014/main" id="{3A2429D5-364A-407E-85FA-3537A70D316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678739" y="4560888"/>
            <a:ext cx="568325" cy="481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9" name="Straight Connector 68">
            <a:extLst>
              <a:ext uri="{FF2B5EF4-FFF2-40B4-BE49-F238E27FC236}">
                <a16:creationId xmlns:a16="http://schemas.microsoft.com/office/drawing/2014/main" id="{A8E97138-C435-4FE2-8687-AC5845D9E0C5}"/>
              </a:ext>
            </a:extLst>
          </p:cNvPr>
          <p:cNvCxnSpPr/>
          <p:nvPr/>
        </p:nvCxnSpPr>
        <p:spPr>
          <a:xfrm>
            <a:off x="6988176" y="4849813"/>
            <a:ext cx="593725"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sp>
        <p:nvSpPr>
          <p:cNvPr id="50217" name="TextBox 27">
            <a:extLst>
              <a:ext uri="{FF2B5EF4-FFF2-40B4-BE49-F238E27FC236}">
                <a16:creationId xmlns:a16="http://schemas.microsoft.com/office/drawing/2014/main" id="{8B818294-B72C-4EA1-B9EF-D217BE527D09}"/>
              </a:ext>
            </a:extLst>
          </p:cNvPr>
          <p:cNvSpPr txBox="1">
            <a:spLocks noChangeArrowheads="1"/>
          </p:cNvSpPr>
          <p:nvPr/>
        </p:nvSpPr>
        <p:spPr bwMode="auto">
          <a:xfrm>
            <a:off x="7569201" y="5032376"/>
            <a:ext cx="112236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000000"/>
                </a:solidFill>
              </a:rPr>
              <a:t>Paging Speaker</a:t>
            </a:r>
          </a:p>
        </p:txBody>
      </p:sp>
      <p:sp>
        <p:nvSpPr>
          <p:cNvPr id="50218" name="TextBox 76">
            <a:extLst>
              <a:ext uri="{FF2B5EF4-FFF2-40B4-BE49-F238E27FC236}">
                <a16:creationId xmlns:a16="http://schemas.microsoft.com/office/drawing/2014/main" id="{2220155B-188F-4F09-AC3F-A3553C851457}"/>
              </a:ext>
            </a:extLst>
          </p:cNvPr>
          <p:cNvSpPr txBox="1">
            <a:spLocks noChangeArrowheads="1"/>
          </p:cNvSpPr>
          <p:nvPr/>
        </p:nvSpPr>
        <p:spPr bwMode="auto">
          <a:xfrm>
            <a:off x="2025650" y="1812926"/>
            <a:ext cx="17668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000000"/>
                </a:solidFill>
              </a:rPr>
              <a:t>Admin</a:t>
            </a:r>
          </a:p>
        </p:txBody>
      </p:sp>
      <p:sp>
        <p:nvSpPr>
          <p:cNvPr id="50219" name="TextBox 77">
            <a:extLst>
              <a:ext uri="{FF2B5EF4-FFF2-40B4-BE49-F238E27FC236}">
                <a16:creationId xmlns:a16="http://schemas.microsoft.com/office/drawing/2014/main" id="{CA054150-D843-497D-8DEE-90BC97670CDC}"/>
              </a:ext>
            </a:extLst>
          </p:cNvPr>
          <p:cNvSpPr txBox="1">
            <a:spLocks noChangeArrowheads="1"/>
          </p:cNvSpPr>
          <p:nvPr/>
        </p:nvSpPr>
        <p:spPr bwMode="auto">
          <a:xfrm>
            <a:off x="2289175" y="2038351"/>
            <a:ext cx="8382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FF0000"/>
                </a:solidFill>
              </a:rPr>
              <a:t>(x 203)</a:t>
            </a:r>
          </a:p>
        </p:txBody>
      </p:sp>
      <p:cxnSp>
        <p:nvCxnSpPr>
          <p:cNvPr id="80" name="Straight Connector 79">
            <a:extLst>
              <a:ext uri="{FF2B5EF4-FFF2-40B4-BE49-F238E27FC236}">
                <a16:creationId xmlns:a16="http://schemas.microsoft.com/office/drawing/2014/main" id="{33F652EC-BF52-4E00-B47E-26F10154A217}"/>
              </a:ext>
            </a:extLst>
          </p:cNvPr>
          <p:cNvCxnSpPr/>
          <p:nvPr/>
        </p:nvCxnSpPr>
        <p:spPr>
          <a:xfrm>
            <a:off x="2436814" y="3895725"/>
            <a:ext cx="1393825" cy="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28BF512E-E0F2-4520-8361-754627D5FDE0}"/>
              </a:ext>
            </a:extLst>
          </p:cNvPr>
          <p:cNvCxnSpPr/>
          <p:nvPr/>
        </p:nvCxnSpPr>
        <p:spPr>
          <a:xfrm flipH="1">
            <a:off x="2444751" y="3140075"/>
            <a:ext cx="9525" cy="755650"/>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sp>
        <p:nvSpPr>
          <p:cNvPr id="50222" name="TextBox 85">
            <a:extLst>
              <a:ext uri="{FF2B5EF4-FFF2-40B4-BE49-F238E27FC236}">
                <a16:creationId xmlns:a16="http://schemas.microsoft.com/office/drawing/2014/main" id="{6A6A3522-5A43-4773-8651-D5C8717AD9EE}"/>
              </a:ext>
            </a:extLst>
          </p:cNvPr>
          <p:cNvSpPr txBox="1">
            <a:spLocks noChangeArrowheads="1"/>
          </p:cNvSpPr>
          <p:nvPr/>
        </p:nvSpPr>
        <p:spPr bwMode="auto">
          <a:xfrm>
            <a:off x="4170363" y="5446713"/>
            <a:ext cx="10287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000000"/>
                </a:solidFill>
              </a:rPr>
              <a:t>Panic Button</a:t>
            </a:r>
          </a:p>
        </p:txBody>
      </p:sp>
      <p:cxnSp>
        <p:nvCxnSpPr>
          <p:cNvPr id="27" name="Straight Arrow Connector 26">
            <a:extLst>
              <a:ext uri="{FF2B5EF4-FFF2-40B4-BE49-F238E27FC236}">
                <a16:creationId xmlns:a16="http://schemas.microsoft.com/office/drawing/2014/main" id="{B295D40B-114D-46B4-9E07-83766DE0FDAB}"/>
              </a:ext>
            </a:extLst>
          </p:cNvPr>
          <p:cNvCxnSpPr/>
          <p:nvPr/>
        </p:nvCxnSpPr>
        <p:spPr>
          <a:xfrm flipH="1">
            <a:off x="3848101" y="5614988"/>
            <a:ext cx="396875" cy="241300"/>
          </a:xfrm>
          <a:prstGeom prst="straightConnector1">
            <a:avLst/>
          </a:prstGeom>
          <a:ln>
            <a:solidFill>
              <a:srgbClr val="CC0000"/>
            </a:solidFill>
            <a:tailEnd type="triangle"/>
          </a:ln>
        </p:spPr>
        <p:style>
          <a:lnRef idx="2">
            <a:schemeClr val="accent1"/>
          </a:lnRef>
          <a:fillRef idx="0">
            <a:schemeClr val="accent1"/>
          </a:fillRef>
          <a:effectRef idx="1">
            <a:schemeClr val="accent1"/>
          </a:effectRef>
          <a:fontRef idx="minor">
            <a:schemeClr val="tx1"/>
          </a:fontRef>
        </p:style>
      </p:cxnSp>
      <p:cxnSp>
        <p:nvCxnSpPr>
          <p:cNvPr id="90" name="Straight Connector 89">
            <a:extLst>
              <a:ext uri="{FF2B5EF4-FFF2-40B4-BE49-F238E27FC236}">
                <a16:creationId xmlns:a16="http://schemas.microsoft.com/office/drawing/2014/main" id="{E22951B9-C2D3-41B2-B71C-D248E7B1AE6A}"/>
              </a:ext>
            </a:extLst>
          </p:cNvPr>
          <p:cNvCxnSpPr/>
          <p:nvPr/>
        </p:nvCxnSpPr>
        <p:spPr>
          <a:xfrm>
            <a:off x="5610225" y="5105401"/>
            <a:ext cx="7938" cy="441325"/>
          </a:xfrm>
          <a:prstGeom prst="line">
            <a:avLst/>
          </a:prstGeom>
          <a:ln w="12700">
            <a:solidFill>
              <a:srgbClr val="625861"/>
            </a:solidFill>
          </a:ln>
        </p:spPr>
        <p:style>
          <a:lnRef idx="1">
            <a:schemeClr val="dk1"/>
          </a:lnRef>
          <a:fillRef idx="0">
            <a:schemeClr val="dk1"/>
          </a:fillRef>
          <a:effectRef idx="0">
            <a:schemeClr val="dk1"/>
          </a:effectRef>
          <a:fontRef idx="minor">
            <a:schemeClr val="tx1"/>
          </a:fontRef>
        </p:style>
      </p:cxnSp>
      <p:sp>
        <p:nvSpPr>
          <p:cNvPr id="50225" name="TextBox 92">
            <a:extLst>
              <a:ext uri="{FF2B5EF4-FFF2-40B4-BE49-F238E27FC236}">
                <a16:creationId xmlns:a16="http://schemas.microsoft.com/office/drawing/2014/main" id="{4D26B6C4-C564-4A5D-AF0A-C7D1A1464619}"/>
              </a:ext>
            </a:extLst>
          </p:cNvPr>
          <p:cNvSpPr txBox="1">
            <a:spLocks noChangeArrowheads="1"/>
          </p:cNvSpPr>
          <p:nvPr/>
        </p:nvSpPr>
        <p:spPr bwMode="auto">
          <a:xfrm>
            <a:off x="2767013" y="4071938"/>
            <a:ext cx="10287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000000"/>
                </a:solidFill>
              </a:rPr>
              <a:t>Panic Button</a:t>
            </a:r>
          </a:p>
        </p:txBody>
      </p:sp>
      <p:cxnSp>
        <p:nvCxnSpPr>
          <p:cNvPr id="94" name="Straight Arrow Connector 93">
            <a:extLst>
              <a:ext uri="{FF2B5EF4-FFF2-40B4-BE49-F238E27FC236}">
                <a16:creationId xmlns:a16="http://schemas.microsoft.com/office/drawing/2014/main" id="{28D78608-6824-4899-8E03-F3E92E9992DD}"/>
              </a:ext>
            </a:extLst>
          </p:cNvPr>
          <p:cNvCxnSpPr/>
          <p:nvPr/>
        </p:nvCxnSpPr>
        <p:spPr>
          <a:xfrm flipH="1">
            <a:off x="2740026" y="4583113"/>
            <a:ext cx="206375" cy="114300"/>
          </a:xfrm>
          <a:prstGeom prst="straightConnector1">
            <a:avLst/>
          </a:prstGeom>
          <a:ln>
            <a:solidFill>
              <a:srgbClr val="CC0000"/>
            </a:solidFill>
            <a:tailEnd type="triangle"/>
          </a:ln>
        </p:spPr>
        <p:style>
          <a:lnRef idx="2">
            <a:schemeClr val="accent1"/>
          </a:lnRef>
          <a:fillRef idx="0">
            <a:schemeClr val="accent1"/>
          </a:fillRef>
          <a:effectRef idx="1">
            <a:schemeClr val="accent1"/>
          </a:effectRef>
          <a:fontRef idx="minor">
            <a:schemeClr val="tx1"/>
          </a:fontRef>
        </p:style>
      </p:cxnSp>
      <p:pic>
        <p:nvPicPr>
          <p:cNvPr id="50227" name="Picture 2">
            <a:extLst>
              <a:ext uri="{FF2B5EF4-FFF2-40B4-BE49-F238E27FC236}">
                <a16:creationId xmlns:a16="http://schemas.microsoft.com/office/drawing/2014/main" id="{EA4866BA-0A5E-43B0-9C1F-E27A7EDCE64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100263" y="4422776"/>
            <a:ext cx="61595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228" name="Picture 3">
            <a:extLst>
              <a:ext uri="{FF2B5EF4-FFF2-40B4-BE49-F238E27FC236}">
                <a16:creationId xmlns:a16="http://schemas.microsoft.com/office/drawing/2014/main" id="{13A59984-771A-4142-A84E-C258D362FEFD}"/>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127375" y="5264151"/>
            <a:ext cx="615950" cy="81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229" name="TextBox 75">
            <a:extLst>
              <a:ext uri="{FF2B5EF4-FFF2-40B4-BE49-F238E27FC236}">
                <a16:creationId xmlns:a16="http://schemas.microsoft.com/office/drawing/2014/main" id="{CDCA3CC1-E6BB-4995-9C4A-85E3EE68A5A3}"/>
              </a:ext>
            </a:extLst>
          </p:cNvPr>
          <p:cNvSpPr txBox="1">
            <a:spLocks noChangeArrowheads="1"/>
          </p:cNvSpPr>
          <p:nvPr/>
        </p:nvSpPr>
        <p:spPr bwMode="auto">
          <a:xfrm>
            <a:off x="5332414" y="6081714"/>
            <a:ext cx="6619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0" fontAlgn="base" hangingPunct="0">
              <a:spcBef>
                <a:spcPct val="0"/>
              </a:spcBef>
              <a:spcAft>
                <a:spcPct val="0"/>
              </a:spcAft>
              <a:defRPr/>
            </a:pPr>
            <a:r>
              <a:rPr lang="en-US" altLang="en-US" sz="1200">
                <a:solidFill>
                  <a:srgbClr val="FF0000"/>
                </a:solidFill>
              </a:rPr>
              <a:t>(x 203)</a:t>
            </a:r>
          </a:p>
        </p:txBody>
      </p:sp>
      <p:pic>
        <p:nvPicPr>
          <p:cNvPr id="50230" name="Picture 2">
            <a:extLst>
              <a:ext uri="{FF2B5EF4-FFF2-40B4-BE49-F238E27FC236}">
                <a16:creationId xmlns:a16="http://schemas.microsoft.com/office/drawing/2014/main" id="{FE045F2D-1113-455B-8130-F9B4DDBAB8E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79639" y="2328863"/>
            <a:ext cx="828675" cy="811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231" name="Picture 5" descr="P:\Web and Marketing\Photos\Diagram Elements\switch.png">
            <a:extLst>
              <a:ext uri="{FF2B5EF4-FFF2-40B4-BE49-F238E27FC236}">
                <a16:creationId xmlns:a16="http://schemas.microsoft.com/office/drawing/2014/main" id="{D7A3274F-C4E5-4342-A193-AB90D8389AA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848100" y="3675064"/>
            <a:ext cx="414338" cy="56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22859098"/>
      </p:ext>
    </p:extLst>
  </p:cSld>
  <p:clrMapOvr>
    <a:masterClrMapping/>
  </p:clrMapOvr>
  <mc:AlternateContent xmlns:mc="http://schemas.openxmlformats.org/markup-compatibility/2006">
    <mc:Choice xmlns:p14="http://schemas.microsoft.com/office/powerpoint/2010/main" Requires="p14">
      <p:transition spd="slow" p14:dur="1600">
        <p14:prism isContent="1" isInverted="1"/>
      </p:transition>
    </mc:Choice>
    <mc:Fallback>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2911"/>
            <a:chOff x="0" y="0"/>
            <a:chExt cx="10260330" cy="6840220"/>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7488796" y="1890306"/>
              <a:ext cx="1659889" cy="39370"/>
            </a:xfrm>
            <a:custGeom>
              <a:avLst/>
              <a:gdLst/>
              <a:ahLst/>
              <a:cxnLst/>
              <a:rect l="l" t="t" r="r" b="b"/>
              <a:pathLst>
                <a:path w="1659890"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1265383" y="2123748"/>
            <a:ext cx="9711948" cy="843845"/>
          </a:xfrm>
          <a:prstGeom prst="rect">
            <a:avLst/>
          </a:prstGeom>
        </p:spPr>
        <p:txBody>
          <a:bodyPr vert="horz" wrap="square" lIns="0" tIns="12724" rIns="0" bIns="0" rtlCol="0">
            <a:spAutoFit/>
          </a:bodyPr>
          <a:lstStyle/>
          <a:p>
            <a:pPr marL="12724" algn="r">
              <a:spcBef>
                <a:spcPts val="100"/>
              </a:spcBef>
            </a:pPr>
            <a:r>
              <a:rPr lang="en-IN" sz="6000" dirty="0"/>
              <a:t>Multimedia IP Phones</a:t>
            </a:r>
            <a:endParaRPr sz="4000" spc="376" dirty="0">
              <a:latin typeface="Roboto Medium" pitchFamily="2" charset="0"/>
              <a:ea typeface="Roboto Medium" pitchFamily="2"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362865"/>
            <a:ext cx="1956918" cy="606645"/>
          </a:xfrm>
          <a:prstGeom prst="rect">
            <a:avLst/>
          </a:prstGeom>
        </p:spPr>
      </p:pic>
    </p:spTree>
    <p:extLst>
      <p:ext uri="{BB962C8B-B14F-4D97-AF65-F5344CB8AC3E}">
        <p14:creationId xmlns:p14="http://schemas.microsoft.com/office/powerpoint/2010/main" val="3893439950"/>
      </p:ext>
    </p:extLst>
  </p:cSld>
  <p:clrMapOvr>
    <a:masterClrMapping/>
  </p:clrMapOvr>
  <p:transition spd="med">
    <p:pull/>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8">
            <a:extLst>
              <a:ext uri="{FF2B5EF4-FFF2-40B4-BE49-F238E27FC236}">
                <a16:creationId xmlns:a16="http://schemas.microsoft.com/office/drawing/2014/main" id="{49EC967C-B4F7-9A42-9BBA-C36CCB6EB3BB}"/>
              </a:ext>
            </a:extLst>
          </p:cNvPr>
          <p:cNvSpPr txBox="1"/>
          <p:nvPr/>
        </p:nvSpPr>
        <p:spPr>
          <a:xfrm>
            <a:off x="157018" y="275265"/>
            <a:ext cx="6096000" cy="584775"/>
          </a:xfrm>
          <a:prstGeom prst="rect">
            <a:avLst/>
          </a:prstGeom>
          <a:noFill/>
        </p:spPr>
        <p:txBody>
          <a:bodyPr wrap="square" rtlCol="0">
            <a:spAutoFit/>
          </a:bodyPr>
          <a:lstStyle/>
          <a:p>
            <a:r>
              <a:rPr lang="en-US" sz="3200" b="1" dirty="0">
                <a:solidFill>
                  <a:srgbClr val="295288"/>
                </a:solidFill>
                <a:latin typeface="Open Sans" panose="020B0606030504020204" pitchFamily="34" charset="0"/>
                <a:ea typeface="Open Sans" panose="020B0606030504020204" pitchFamily="34" charset="0"/>
                <a:cs typeface="Open Sans" panose="020B0606030504020204" pitchFamily="34" charset="0"/>
              </a:rPr>
              <a:t>GXV Series – IP Video Phones</a:t>
            </a:r>
            <a:endParaRPr lang="et-EE" sz="3200" b="1" dirty="0">
              <a:solidFill>
                <a:srgbClr val="295288"/>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p:cNvPicPr>
            <a:picLocks noChangeAspect="1"/>
          </p:cNvPicPr>
          <p:nvPr/>
        </p:nvPicPr>
        <p:blipFill>
          <a:blip r:embed="rId3"/>
          <a:stretch>
            <a:fillRect/>
          </a:stretch>
        </p:blipFill>
        <p:spPr>
          <a:xfrm>
            <a:off x="0" y="860041"/>
            <a:ext cx="12192000" cy="5997960"/>
          </a:xfrm>
          <a:prstGeom prst="rect">
            <a:avLst/>
          </a:prstGeom>
        </p:spPr>
      </p:pic>
    </p:spTree>
    <p:extLst>
      <p:ext uri="{BB962C8B-B14F-4D97-AF65-F5344CB8AC3E}">
        <p14:creationId xmlns:p14="http://schemas.microsoft.com/office/powerpoint/2010/main" val="256814309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2911"/>
            <a:chOff x="0" y="0"/>
            <a:chExt cx="10260330" cy="6840220"/>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7488796" y="1890306"/>
              <a:ext cx="1659889" cy="39370"/>
            </a:xfrm>
            <a:custGeom>
              <a:avLst/>
              <a:gdLst/>
              <a:ahLst/>
              <a:cxnLst/>
              <a:rect l="l" t="t" r="r" b="b"/>
              <a:pathLst>
                <a:path w="1659890"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1265383" y="2123748"/>
            <a:ext cx="9711948" cy="843845"/>
          </a:xfrm>
          <a:prstGeom prst="rect">
            <a:avLst/>
          </a:prstGeom>
        </p:spPr>
        <p:txBody>
          <a:bodyPr vert="horz" wrap="square" lIns="0" tIns="12724" rIns="0" bIns="0" rtlCol="0">
            <a:spAutoFit/>
          </a:bodyPr>
          <a:lstStyle/>
          <a:p>
            <a:pPr marL="12724" algn="r">
              <a:spcBef>
                <a:spcPts val="100"/>
              </a:spcBef>
            </a:pPr>
            <a:r>
              <a:rPr lang="en-IN" sz="6000" dirty="0" err="1"/>
              <a:t>Snom</a:t>
            </a:r>
            <a:r>
              <a:rPr lang="en-IN" sz="6000" dirty="0"/>
              <a:t> IP Phones</a:t>
            </a:r>
            <a:endParaRPr sz="4000" spc="376" dirty="0">
              <a:latin typeface="Roboto Medium" pitchFamily="2" charset="0"/>
              <a:ea typeface="Roboto Medium" pitchFamily="2"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362865"/>
            <a:ext cx="1956918" cy="606645"/>
          </a:xfrm>
          <a:prstGeom prst="rect">
            <a:avLst/>
          </a:prstGeom>
        </p:spPr>
      </p:pic>
    </p:spTree>
    <p:extLst>
      <p:ext uri="{BB962C8B-B14F-4D97-AF65-F5344CB8AC3E}">
        <p14:creationId xmlns:p14="http://schemas.microsoft.com/office/powerpoint/2010/main" val="3155876517"/>
      </p:ext>
    </p:extLst>
  </p:cSld>
  <p:clrMapOvr>
    <a:masterClrMapping/>
  </p:clrMapOvr>
  <p:transition spd="med">
    <p:pull/>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Rectangle 136"/>
          <p:cNvSpPr/>
          <p:nvPr/>
        </p:nvSpPr>
        <p:spPr>
          <a:xfrm>
            <a:off x="3398189" y="1262460"/>
            <a:ext cx="2571351" cy="2666374"/>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8" name="Rectangle 137"/>
          <p:cNvSpPr/>
          <p:nvPr/>
        </p:nvSpPr>
        <p:spPr>
          <a:xfrm>
            <a:off x="6352574" y="1262460"/>
            <a:ext cx="2571351" cy="2666374"/>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9" name="Rectangle 138"/>
          <p:cNvSpPr/>
          <p:nvPr/>
        </p:nvSpPr>
        <p:spPr>
          <a:xfrm>
            <a:off x="9306959" y="1262460"/>
            <a:ext cx="2571351" cy="2666374"/>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Rectangle 22"/>
          <p:cNvSpPr/>
          <p:nvPr/>
        </p:nvSpPr>
        <p:spPr>
          <a:xfrm>
            <a:off x="443804" y="1262460"/>
            <a:ext cx="2571351" cy="2666374"/>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itel 5"/>
          <p:cNvSpPr>
            <a:spLocks noGrp="1"/>
          </p:cNvSpPr>
          <p:nvPr>
            <p:ph type="title"/>
          </p:nvPr>
        </p:nvSpPr>
        <p:spPr>
          <a:xfrm>
            <a:off x="350563" y="169846"/>
            <a:ext cx="7465500" cy="626100"/>
          </a:xfrm>
        </p:spPr>
        <p:txBody>
          <a:bodyPr/>
          <a:lstStyle/>
          <a:p>
            <a:r>
              <a:rPr lang="de-DE" dirty="0">
                <a:latin typeface="Calibri" panose="020F0502020204030204" pitchFamily="34" charset="0"/>
                <a:cs typeface="Calibri" panose="020F0502020204030204" pitchFamily="34" charset="0"/>
              </a:rPr>
              <a:t>IP Telephony </a:t>
            </a:r>
          </a:p>
        </p:txBody>
      </p:sp>
      <p:pic>
        <p:nvPicPr>
          <p:cNvPr id="63" name="Picture 6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8176" y="1487059"/>
            <a:ext cx="2390184" cy="1121275"/>
          </a:xfrm>
          <a:prstGeom prst="rect">
            <a:avLst/>
          </a:prstGeom>
        </p:spPr>
      </p:pic>
      <p:sp>
        <p:nvSpPr>
          <p:cNvPr id="3" name="TextBox 2"/>
          <p:cNvSpPr txBox="1"/>
          <p:nvPr/>
        </p:nvSpPr>
        <p:spPr>
          <a:xfrm>
            <a:off x="458177" y="2608335"/>
            <a:ext cx="2556978" cy="307777"/>
          </a:xfrm>
          <a:prstGeom prst="rect">
            <a:avLst/>
          </a:prstGeom>
          <a:noFill/>
        </p:spPr>
        <p:txBody>
          <a:bodyPr wrap="square" rtlCol="0">
            <a:spAutoFit/>
          </a:bodyPr>
          <a:lstStyle/>
          <a:p>
            <a:pPr algn="ctr"/>
            <a:r>
              <a:rPr lang="en-IN" sz="1400" b="1" dirty="0"/>
              <a:t>D8xx Series IP Phones</a:t>
            </a:r>
          </a:p>
        </p:txBody>
      </p:sp>
      <p:sp>
        <p:nvSpPr>
          <p:cNvPr id="66" name="TextBox 65"/>
          <p:cNvSpPr txBox="1"/>
          <p:nvPr/>
        </p:nvSpPr>
        <p:spPr>
          <a:xfrm>
            <a:off x="3398189" y="2608334"/>
            <a:ext cx="2571351" cy="523220"/>
          </a:xfrm>
          <a:prstGeom prst="rect">
            <a:avLst/>
          </a:prstGeom>
          <a:noFill/>
        </p:spPr>
        <p:txBody>
          <a:bodyPr wrap="square" rtlCol="0">
            <a:spAutoFit/>
          </a:bodyPr>
          <a:lstStyle/>
          <a:p>
            <a:pPr algn="ctr"/>
            <a:r>
              <a:rPr lang="en-IN" sz="1400" b="1" dirty="0"/>
              <a:t>D7xx/D1xx Series </a:t>
            </a:r>
          </a:p>
          <a:p>
            <a:pPr algn="ctr"/>
            <a:r>
              <a:rPr lang="en-IN" sz="1400" b="1" dirty="0"/>
              <a:t>IP Phones</a:t>
            </a:r>
          </a:p>
        </p:txBody>
      </p:sp>
      <p:sp>
        <p:nvSpPr>
          <p:cNvPr id="76" name="TextBox 75"/>
          <p:cNvSpPr txBox="1"/>
          <p:nvPr/>
        </p:nvSpPr>
        <p:spPr>
          <a:xfrm>
            <a:off x="6352574" y="2768329"/>
            <a:ext cx="2571351" cy="304824"/>
          </a:xfrm>
          <a:prstGeom prst="rect">
            <a:avLst/>
          </a:prstGeom>
          <a:noFill/>
        </p:spPr>
        <p:txBody>
          <a:bodyPr wrap="square" rtlCol="0">
            <a:spAutoFit/>
          </a:bodyPr>
          <a:lstStyle/>
          <a:p>
            <a:pPr algn="ctr"/>
            <a:r>
              <a:rPr lang="en-IN" sz="1400" b="1" dirty="0"/>
              <a:t>Hotel IP Phones</a:t>
            </a:r>
          </a:p>
        </p:txBody>
      </p:sp>
      <p:pic>
        <p:nvPicPr>
          <p:cNvPr id="78" name="Picture 7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85744" y="1469736"/>
            <a:ext cx="1232365" cy="1138598"/>
          </a:xfrm>
          <a:prstGeom prst="rect">
            <a:avLst/>
          </a:prstGeom>
        </p:spPr>
      </p:pic>
      <p:pic>
        <p:nvPicPr>
          <p:cNvPr id="80" name="Picture 79"/>
          <p:cNvPicPr>
            <a:picLocks noChangeAspect="1"/>
          </p:cNvPicPr>
          <p:nvPr/>
        </p:nvPicPr>
        <p:blipFill rotWithShape="1">
          <a:blip r:embed="rId4" cstate="print">
            <a:extLst>
              <a:ext uri="{28A0092B-C50C-407E-A947-70E740481C1C}">
                <a14:useLocalDpi xmlns:a14="http://schemas.microsoft.com/office/drawing/2010/main" val="0"/>
              </a:ext>
            </a:extLst>
          </a:blip>
          <a:srcRect l="15762" r="17592"/>
          <a:stretch/>
        </p:blipFill>
        <p:spPr>
          <a:xfrm>
            <a:off x="4827475" y="1495240"/>
            <a:ext cx="1027321" cy="1189139"/>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52290" y="1323739"/>
            <a:ext cx="1527545" cy="1411319"/>
          </a:xfrm>
          <a:prstGeom prst="rect">
            <a:avLst/>
          </a:prstGeom>
        </p:spPr>
      </p:pic>
      <p:sp>
        <p:nvSpPr>
          <p:cNvPr id="81" name="TextBox 80"/>
          <p:cNvSpPr txBox="1"/>
          <p:nvPr/>
        </p:nvSpPr>
        <p:spPr>
          <a:xfrm>
            <a:off x="9306958" y="2735058"/>
            <a:ext cx="2571351" cy="318357"/>
          </a:xfrm>
          <a:prstGeom prst="rect">
            <a:avLst/>
          </a:prstGeom>
          <a:noFill/>
        </p:spPr>
        <p:txBody>
          <a:bodyPr wrap="square" rtlCol="0">
            <a:spAutoFit/>
          </a:bodyPr>
          <a:lstStyle/>
          <a:p>
            <a:pPr algn="ctr"/>
            <a:r>
              <a:rPr lang="en-IN" sz="1400" b="1" dirty="0"/>
              <a:t>Analog Hotel Phones</a:t>
            </a:r>
          </a:p>
        </p:txBody>
      </p:sp>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101309" y="1487059"/>
            <a:ext cx="1242070" cy="1147564"/>
          </a:xfrm>
          <a:prstGeom prst="rect">
            <a:avLst/>
          </a:prstGeom>
        </p:spPr>
      </p:pic>
      <p:pic>
        <p:nvPicPr>
          <p:cNvPr id="8" name="Picture 7">
            <a:hlinkClick r:id="rId7"/>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80854" y="3342294"/>
            <a:ext cx="1144828" cy="399276"/>
          </a:xfrm>
          <a:prstGeom prst="rect">
            <a:avLst/>
          </a:prstGeom>
        </p:spPr>
      </p:pic>
      <p:pic>
        <p:nvPicPr>
          <p:cNvPr id="83" name="Picture 82">
            <a:hlinkClick r:id="rId7"/>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220873" y="3342294"/>
            <a:ext cx="1144828" cy="399276"/>
          </a:xfrm>
          <a:prstGeom prst="rect">
            <a:avLst/>
          </a:prstGeom>
        </p:spPr>
      </p:pic>
      <p:pic>
        <p:nvPicPr>
          <p:cNvPr id="84" name="Picture 83">
            <a:hlinkClick r:id="rId9"/>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083804" y="3342294"/>
            <a:ext cx="1144828" cy="399276"/>
          </a:xfrm>
          <a:prstGeom prst="rect">
            <a:avLst/>
          </a:prstGeom>
        </p:spPr>
      </p:pic>
      <p:pic>
        <p:nvPicPr>
          <p:cNvPr id="85" name="Picture 84">
            <a:hlinkClick r:id="rId10"/>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02149" y="3342294"/>
            <a:ext cx="1144828" cy="399276"/>
          </a:xfrm>
          <a:prstGeom prst="rect">
            <a:avLst/>
          </a:prstGeom>
        </p:spPr>
      </p:pic>
      <p:pic>
        <p:nvPicPr>
          <p:cNvPr id="9" name="Picture 8"/>
          <p:cNvPicPr>
            <a:picLocks noChangeAspect="1"/>
          </p:cNvPicPr>
          <p:nvPr/>
        </p:nvPicPr>
        <p:blipFill>
          <a:blip r:embed="rId11"/>
          <a:stretch>
            <a:fillRect/>
          </a:stretch>
        </p:blipFill>
        <p:spPr>
          <a:xfrm>
            <a:off x="458176" y="4333158"/>
            <a:ext cx="1810328" cy="452582"/>
          </a:xfrm>
          <a:prstGeom prst="rect">
            <a:avLst/>
          </a:prstGeom>
        </p:spPr>
      </p:pic>
      <p:pic>
        <p:nvPicPr>
          <p:cNvPr id="10" name="Picture 9"/>
          <p:cNvPicPr>
            <a:picLocks noChangeAspect="1"/>
          </p:cNvPicPr>
          <p:nvPr/>
        </p:nvPicPr>
        <p:blipFill>
          <a:blip r:embed="rId12"/>
          <a:stretch>
            <a:fillRect/>
          </a:stretch>
        </p:blipFill>
        <p:spPr>
          <a:xfrm>
            <a:off x="3511573" y="4318480"/>
            <a:ext cx="1657658" cy="481939"/>
          </a:xfrm>
          <a:prstGeom prst="rect">
            <a:avLst/>
          </a:prstGeom>
        </p:spPr>
      </p:pic>
      <p:pic>
        <p:nvPicPr>
          <p:cNvPr id="11" name="Picture 10"/>
          <p:cNvPicPr>
            <a:picLocks noChangeAspect="1"/>
          </p:cNvPicPr>
          <p:nvPr/>
        </p:nvPicPr>
        <p:blipFill>
          <a:blip r:embed="rId13"/>
          <a:stretch>
            <a:fillRect/>
          </a:stretch>
        </p:blipFill>
        <p:spPr>
          <a:xfrm>
            <a:off x="6412300" y="4308808"/>
            <a:ext cx="2051639" cy="501282"/>
          </a:xfrm>
          <a:prstGeom prst="rect">
            <a:avLst/>
          </a:prstGeom>
        </p:spPr>
      </p:pic>
      <p:pic>
        <p:nvPicPr>
          <p:cNvPr id="12" name="Picture 11"/>
          <p:cNvPicPr>
            <a:picLocks noChangeAspect="1"/>
          </p:cNvPicPr>
          <p:nvPr/>
        </p:nvPicPr>
        <p:blipFill>
          <a:blip r:embed="rId14"/>
          <a:stretch>
            <a:fillRect/>
          </a:stretch>
        </p:blipFill>
        <p:spPr>
          <a:xfrm>
            <a:off x="9707007" y="4328545"/>
            <a:ext cx="1876461" cy="461808"/>
          </a:xfrm>
          <a:prstGeom prst="rect">
            <a:avLst/>
          </a:prstGeom>
        </p:spPr>
      </p:pic>
      <p:grpSp>
        <p:nvGrpSpPr>
          <p:cNvPr id="21" name="Group 20"/>
          <p:cNvGrpSpPr/>
          <p:nvPr/>
        </p:nvGrpSpPr>
        <p:grpSpPr>
          <a:xfrm>
            <a:off x="2199628" y="5116611"/>
            <a:ext cx="7792744" cy="569642"/>
            <a:chOff x="458176" y="5231835"/>
            <a:chExt cx="7792744" cy="569642"/>
          </a:xfrm>
        </p:grpSpPr>
        <p:pic>
          <p:nvPicPr>
            <p:cNvPr id="13" name="Picture 12"/>
            <p:cNvPicPr>
              <a:picLocks noChangeAspect="1"/>
            </p:cNvPicPr>
            <p:nvPr/>
          </p:nvPicPr>
          <p:blipFill>
            <a:blip r:embed="rId15"/>
            <a:stretch>
              <a:fillRect/>
            </a:stretch>
          </p:blipFill>
          <p:spPr>
            <a:xfrm>
              <a:off x="458176" y="5304702"/>
              <a:ext cx="3971361" cy="423909"/>
            </a:xfrm>
            <a:prstGeom prst="rect">
              <a:avLst/>
            </a:prstGeom>
          </p:spPr>
        </p:pic>
        <p:pic>
          <p:nvPicPr>
            <p:cNvPr id="20" name="Picture 19"/>
            <p:cNvPicPr>
              <a:picLocks noChangeAspect="1"/>
            </p:cNvPicPr>
            <p:nvPr/>
          </p:nvPicPr>
          <p:blipFill>
            <a:blip r:embed="rId16"/>
            <a:stretch>
              <a:fillRect/>
            </a:stretch>
          </p:blipFill>
          <p:spPr>
            <a:xfrm>
              <a:off x="4573679" y="5231835"/>
              <a:ext cx="3677241" cy="569642"/>
            </a:xfrm>
            <a:prstGeom prst="rect">
              <a:avLst/>
            </a:prstGeom>
          </p:spPr>
        </p:pic>
      </p:grpSp>
      <p:pic>
        <p:nvPicPr>
          <p:cNvPr id="140" name="Picture 139"/>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0431050" y="359679"/>
            <a:ext cx="1431854" cy="369286"/>
          </a:xfrm>
          <a:prstGeom prst="rect">
            <a:avLst/>
          </a:prstGeom>
        </p:spPr>
      </p:pic>
    </p:spTree>
    <p:extLst>
      <p:ext uri="{BB962C8B-B14F-4D97-AF65-F5344CB8AC3E}">
        <p14:creationId xmlns:p14="http://schemas.microsoft.com/office/powerpoint/2010/main" val="268049440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z="3000">
                <a:solidFill>
                  <a:srgbClr val="00709D"/>
                </a:solidFill>
                <a:latin typeface="Calibri" panose="020F0502020204030204" pitchFamily="34" charset="0"/>
                <a:cs typeface="Calibri" panose="020F0502020204030204" pitchFamily="34" charset="0"/>
              </a:rPr>
              <a:t>New Snom D8XX series</a:t>
            </a:r>
            <a:endParaRPr lang="de-DE" sz="3000" dirty="0">
              <a:solidFill>
                <a:srgbClr val="00709D"/>
              </a:solidFill>
              <a:latin typeface="Calibri" panose="020F0502020204030204" pitchFamily="34" charset="0"/>
              <a:cs typeface="Calibri" panose="020F0502020204030204" pitchFamily="34" charset="0"/>
            </a:endParaRPr>
          </a:p>
        </p:txBody>
      </p:sp>
      <p:grpSp>
        <p:nvGrpSpPr>
          <p:cNvPr id="11" name="Group 10">
            <a:extLst>
              <a:ext uri="{FF2B5EF4-FFF2-40B4-BE49-F238E27FC236}">
                <a16:creationId xmlns:a16="http://schemas.microsoft.com/office/drawing/2014/main" id="{2785A7A5-D013-DF44-1015-E1115A5E7126}"/>
              </a:ext>
            </a:extLst>
          </p:cNvPr>
          <p:cNvGrpSpPr/>
          <p:nvPr/>
        </p:nvGrpSpPr>
        <p:grpSpPr>
          <a:xfrm>
            <a:off x="2265307" y="1479770"/>
            <a:ext cx="4126334" cy="3037242"/>
            <a:chOff x="1709175" y="1716688"/>
            <a:chExt cx="4935284" cy="363268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8351" y="1716688"/>
              <a:ext cx="2946108" cy="2721947"/>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9175" y="2500076"/>
              <a:ext cx="3083940" cy="2849292"/>
            </a:xfrm>
            <a:prstGeom prst="rect">
              <a:avLst/>
            </a:prstGeom>
          </p:spPr>
        </p:pic>
      </p:grpSp>
      <p:grpSp>
        <p:nvGrpSpPr>
          <p:cNvPr id="12" name="Group 11">
            <a:extLst>
              <a:ext uri="{FF2B5EF4-FFF2-40B4-BE49-F238E27FC236}">
                <a16:creationId xmlns:a16="http://schemas.microsoft.com/office/drawing/2014/main" id="{1FD4CE0E-6999-F1AD-E55E-FFBE13B6847F}"/>
              </a:ext>
            </a:extLst>
          </p:cNvPr>
          <p:cNvGrpSpPr/>
          <p:nvPr/>
        </p:nvGrpSpPr>
        <p:grpSpPr>
          <a:xfrm>
            <a:off x="3655565" y="3969560"/>
            <a:ext cx="3753859" cy="2645414"/>
            <a:chOff x="5887878" y="1831002"/>
            <a:chExt cx="4640476" cy="3270229"/>
          </a:xfrm>
        </p:grpSpPr>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87878" y="2350898"/>
              <a:ext cx="2976831" cy="2750333"/>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63527" y="1831002"/>
              <a:ext cx="2664827" cy="2462068"/>
            </a:xfrm>
            <a:prstGeom prst="rect">
              <a:avLst/>
            </a:prstGeom>
          </p:spPr>
        </p:pic>
      </p:grpSp>
      <p:sp>
        <p:nvSpPr>
          <p:cNvPr id="9" name="TextBox 8"/>
          <p:cNvSpPr txBox="1"/>
          <p:nvPr/>
        </p:nvSpPr>
        <p:spPr>
          <a:xfrm>
            <a:off x="1078556" y="3180234"/>
            <a:ext cx="966651" cy="369332"/>
          </a:xfrm>
          <a:prstGeom prst="rect">
            <a:avLst/>
          </a:prstGeom>
          <a:noFill/>
        </p:spPr>
        <p:txBody>
          <a:bodyPr wrap="square" rtlCol="0">
            <a:spAutoFit/>
          </a:bodyPr>
          <a:lstStyle/>
          <a:p>
            <a:r>
              <a:rPr lang="en-US" b="1" dirty="0">
                <a:solidFill>
                  <a:schemeClr val="bg2"/>
                </a:solidFill>
              </a:rPr>
              <a:t>D810W</a:t>
            </a:r>
            <a:endParaRPr lang="en-IN" dirty="0">
              <a:solidFill>
                <a:schemeClr val="bg2"/>
              </a:solidFill>
            </a:endParaRPr>
          </a:p>
        </p:txBody>
      </p:sp>
      <p:pic>
        <p:nvPicPr>
          <p:cNvPr id="10" name="Picture 9">
            <a:hlinkClick r:id="rId7"/>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48643" y="1723115"/>
            <a:ext cx="1260916" cy="338104"/>
          </a:xfrm>
          <a:prstGeom prst="rect">
            <a:avLst/>
          </a:prstGeom>
        </p:spPr>
      </p:pic>
      <p:pic>
        <p:nvPicPr>
          <p:cNvPr id="8" name="Picture 7">
            <a:extLst>
              <a:ext uri="{FF2B5EF4-FFF2-40B4-BE49-F238E27FC236}">
                <a16:creationId xmlns:a16="http://schemas.microsoft.com/office/drawing/2014/main" id="{EB44B091-EC39-45BC-A38A-1295223184AC}"/>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4166" y="1457573"/>
            <a:ext cx="2725749" cy="2102721"/>
          </a:xfrm>
          <a:prstGeom prst="rect">
            <a:avLst/>
          </a:prstGeom>
        </p:spPr>
      </p:pic>
      <p:sp>
        <p:nvSpPr>
          <p:cNvPr id="13" name="TextBox 12">
            <a:extLst>
              <a:ext uri="{FF2B5EF4-FFF2-40B4-BE49-F238E27FC236}">
                <a16:creationId xmlns:a16="http://schemas.microsoft.com/office/drawing/2014/main" id="{7C26DE8D-FD12-7A7A-EC9E-A9EA8FBF156B}"/>
              </a:ext>
            </a:extLst>
          </p:cNvPr>
          <p:cNvSpPr txBox="1"/>
          <p:nvPr/>
        </p:nvSpPr>
        <p:spPr>
          <a:xfrm>
            <a:off x="3368632" y="3951619"/>
            <a:ext cx="966651" cy="369332"/>
          </a:xfrm>
          <a:prstGeom prst="rect">
            <a:avLst/>
          </a:prstGeom>
          <a:noFill/>
        </p:spPr>
        <p:txBody>
          <a:bodyPr wrap="square" rtlCol="0">
            <a:spAutoFit/>
          </a:bodyPr>
          <a:lstStyle/>
          <a:p>
            <a:r>
              <a:rPr lang="en-US" b="1" dirty="0">
                <a:solidFill>
                  <a:schemeClr val="bg2"/>
                </a:solidFill>
              </a:rPr>
              <a:t>D812</a:t>
            </a:r>
            <a:endParaRPr lang="en-IN" dirty="0">
              <a:solidFill>
                <a:schemeClr val="bg2"/>
              </a:solidFill>
            </a:endParaRPr>
          </a:p>
        </p:txBody>
      </p:sp>
      <p:sp>
        <p:nvSpPr>
          <p:cNvPr id="14" name="TextBox 13">
            <a:extLst>
              <a:ext uri="{FF2B5EF4-FFF2-40B4-BE49-F238E27FC236}">
                <a16:creationId xmlns:a16="http://schemas.microsoft.com/office/drawing/2014/main" id="{F6617E5A-6170-462E-5B61-A75EB7CA0975}"/>
              </a:ext>
            </a:extLst>
          </p:cNvPr>
          <p:cNvSpPr txBox="1"/>
          <p:nvPr/>
        </p:nvSpPr>
        <p:spPr>
          <a:xfrm>
            <a:off x="5308494" y="3190962"/>
            <a:ext cx="966651" cy="369332"/>
          </a:xfrm>
          <a:prstGeom prst="rect">
            <a:avLst/>
          </a:prstGeom>
          <a:noFill/>
        </p:spPr>
        <p:txBody>
          <a:bodyPr wrap="square" rtlCol="0">
            <a:spAutoFit/>
          </a:bodyPr>
          <a:lstStyle/>
          <a:p>
            <a:r>
              <a:rPr lang="en-US" b="1" dirty="0">
                <a:solidFill>
                  <a:schemeClr val="bg2"/>
                </a:solidFill>
              </a:rPr>
              <a:t>D815W</a:t>
            </a:r>
            <a:endParaRPr lang="en-IN" dirty="0">
              <a:solidFill>
                <a:schemeClr val="bg2"/>
              </a:solidFill>
            </a:endParaRPr>
          </a:p>
        </p:txBody>
      </p:sp>
      <p:sp>
        <p:nvSpPr>
          <p:cNvPr id="15" name="TextBox 14">
            <a:extLst>
              <a:ext uri="{FF2B5EF4-FFF2-40B4-BE49-F238E27FC236}">
                <a16:creationId xmlns:a16="http://schemas.microsoft.com/office/drawing/2014/main" id="{0CD80FC4-EF08-3FE1-8B31-39748F9D8FBF}"/>
              </a:ext>
            </a:extLst>
          </p:cNvPr>
          <p:cNvSpPr txBox="1"/>
          <p:nvPr/>
        </p:nvSpPr>
        <p:spPr>
          <a:xfrm>
            <a:off x="4963966" y="5961221"/>
            <a:ext cx="966651" cy="369332"/>
          </a:xfrm>
          <a:prstGeom prst="rect">
            <a:avLst/>
          </a:prstGeom>
          <a:noFill/>
        </p:spPr>
        <p:txBody>
          <a:bodyPr wrap="square" rtlCol="0">
            <a:spAutoFit/>
          </a:bodyPr>
          <a:lstStyle/>
          <a:p>
            <a:r>
              <a:rPr lang="en-US" b="1" dirty="0">
                <a:solidFill>
                  <a:schemeClr val="bg2"/>
                </a:solidFill>
              </a:rPr>
              <a:t>D862</a:t>
            </a:r>
            <a:endParaRPr lang="en-IN" dirty="0">
              <a:solidFill>
                <a:schemeClr val="bg2"/>
              </a:solidFill>
            </a:endParaRPr>
          </a:p>
        </p:txBody>
      </p:sp>
      <p:sp>
        <p:nvSpPr>
          <p:cNvPr id="16" name="TextBox 15">
            <a:extLst>
              <a:ext uri="{FF2B5EF4-FFF2-40B4-BE49-F238E27FC236}">
                <a16:creationId xmlns:a16="http://schemas.microsoft.com/office/drawing/2014/main" id="{4CAA272D-8BF1-A626-AA2B-91D29F4A9D89}"/>
              </a:ext>
            </a:extLst>
          </p:cNvPr>
          <p:cNvSpPr txBox="1"/>
          <p:nvPr/>
        </p:nvSpPr>
        <p:spPr>
          <a:xfrm>
            <a:off x="6416196" y="5429639"/>
            <a:ext cx="966651" cy="369332"/>
          </a:xfrm>
          <a:prstGeom prst="rect">
            <a:avLst/>
          </a:prstGeom>
          <a:noFill/>
        </p:spPr>
        <p:txBody>
          <a:bodyPr wrap="square" rtlCol="0">
            <a:spAutoFit/>
          </a:bodyPr>
          <a:lstStyle/>
          <a:p>
            <a:r>
              <a:rPr lang="en-US" b="1" dirty="0">
                <a:solidFill>
                  <a:schemeClr val="bg2"/>
                </a:solidFill>
              </a:rPr>
              <a:t>D865</a:t>
            </a:r>
            <a:endParaRPr lang="en-IN" dirty="0">
              <a:solidFill>
                <a:schemeClr val="bg2"/>
              </a:solidFill>
            </a:endParaRPr>
          </a:p>
        </p:txBody>
      </p:sp>
      <p:pic>
        <p:nvPicPr>
          <p:cNvPr id="18" name="Picture 17">
            <a:extLst>
              <a:ext uri="{FF2B5EF4-FFF2-40B4-BE49-F238E27FC236}">
                <a16:creationId xmlns:a16="http://schemas.microsoft.com/office/drawing/2014/main" id="{8347E95D-2FCA-47C9-BF78-B19E8696CF4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054768" y="2061219"/>
            <a:ext cx="3775176" cy="2912279"/>
          </a:xfrm>
          <a:prstGeom prst="rect">
            <a:avLst/>
          </a:prstGeom>
        </p:spPr>
      </p:pic>
      <p:sp>
        <p:nvSpPr>
          <p:cNvPr id="19" name="TextBox 18">
            <a:extLst>
              <a:ext uri="{FF2B5EF4-FFF2-40B4-BE49-F238E27FC236}">
                <a16:creationId xmlns:a16="http://schemas.microsoft.com/office/drawing/2014/main" id="{2F32DDEF-6F29-9C91-EDAB-017132314F85}"/>
              </a:ext>
            </a:extLst>
          </p:cNvPr>
          <p:cNvSpPr txBox="1"/>
          <p:nvPr/>
        </p:nvSpPr>
        <p:spPr>
          <a:xfrm>
            <a:off x="10179271" y="4906419"/>
            <a:ext cx="1433609" cy="523220"/>
          </a:xfrm>
          <a:prstGeom prst="rect">
            <a:avLst/>
          </a:prstGeom>
          <a:noFill/>
        </p:spPr>
        <p:txBody>
          <a:bodyPr wrap="square" rtlCol="0">
            <a:spAutoFit/>
          </a:bodyPr>
          <a:lstStyle/>
          <a:p>
            <a:r>
              <a:rPr lang="en-US" sz="2800" b="1" dirty="0">
                <a:solidFill>
                  <a:schemeClr val="bg2"/>
                </a:solidFill>
              </a:rPr>
              <a:t>D892M</a:t>
            </a:r>
            <a:endParaRPr lang="en-IN" sz="2800" dirty="0">
              <a:solidFill>
                <a:schemeClr val="bg2"/>
              </a:solidFill>
            </a:endParaRPr>
          </a:p>
        </p:txBody>
      </p:sp>
    </p:spTree>
    <p:extLst>
      <p:ext uri="{BB962C8B-B14F-4D97-AF65-F5344CB8AC3E}">
        <p14:creationId xmlns:p14="http://schemas.microsoft.com/office/powerpoint/2010/main" val="352342374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CB90A-1AE7-B65B-72B1-D5F360BB9822}"/>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D627CDD-E8DC-751D-FCA6-C156533DEAD9}"/>
              </a:ext>
            </a:extLst>
          </p:cNvPr>
          <p:cNvPicPr>
            <a:picLocks noChangeAspect="1"/>
          </p:cNvPicPr>
          <p:nvPr/>
        </p:nvPicPr>
        <p:blipFill>
          <a:blip r:embed="rId3"/>
          <a:srcRect b="14953"/>
          <a:stretch>
            <a:fillRect/>
          </a:stretch>
        </p:blipFill>
        <p:spPr>
          <a:xfrm>
            <a:off x="0" y="1"/>
            <a:ext cx="12192000" cy="6858000"/>
          </a:xfrm>
          <a:prstGeom prst="rect">
            <a:avLst/>
          </a:prstGeom>
        </p:spPr>
      </p:pic>
    </p:spTree>
    <p:extLst>
      <p:ext uri="{BB962C8B-B14F-4D97-AF65-F5344CB8AC3E}">
        <p14:creationId xmlns:p14="http://schemas.microsoft.com/office/powerpoint/2010/main" val="65661826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65B69-5C0A-BBB0-90BE-35B42BD5B5A7}"/>
            </a:ext>
          </a:extLst>
        </p:cNvPr>
        <p:cNvGrpSpPr/>
        <p:nvPr/>
      </p:nvGrpSpPr>
      <p:grpSpPr>
        <a:xfrm>
          <a:off x="0" y="0"/>
          <a:ext cx="0" cy="0"/>
          <a:chOff x="0" y="0"/>
          <a:chExt cx="0" cy="0"/>
        </a:xfrm>
      </p:grpSpPr>
      <p:graphicFrame>
        <p:nvGraphicFramePr>
          <p:cNvPr id="33" name="Table 32">
            <a:extLst>
              <a:ext uri="{FF2B5EF4-FFF2-40B4-BE49-F238E27FC236}">
                <a16:creationId xmlns:a16="http://schemas.microsoft.com/office/drawing/2014/main" id="{558D77A0-90C7-8BB1-7863-D73CB35EBBA6}"/>
              </a:ext>
            </a:extLst>
          </p:cNvPr>
          <p:cNvGraphicFramePr>
            <a:graphicFrameLocks noGrp="1"/>
          </p:cNvGraphicFramePr>
          <p:nvPr/>
        </p:nvGraphicFramePr>
        <p:xfrm>
          <a:off x="623888" y="5440103"/>
          <a:ext cx="10944225" cy="739168"/>
        </p:xfrm>
        <a:graphic>
          <a:graphicData uri="http://schemas.openxmlformats.org/drawingml/2006/table">
            <a:tbl>
              <a:tblPr firstRow="1" bandRow="1">
                <a:tableStyleId>{5C22544A-7EE6-4342-B048-85BDC9FD1C3A}</a:tableStyleId>
              </a:tblPr>
              <a:tblGrid>
                <a:gridCol w="2491845">
                  <a:extLst>
                    <a:ext uri="{9D8B030D-6E8A-4147-A177-3AD203B41FA5}">
                      <a16:colId xmlns:a16="http://schemas.microsoft.com/office/drawing/2014/main" val="3164006869"/>
                    </a:ext>
                  </a:extLst>
                </a:gridCol>
                <a:gridCol w="204238">
                  <a:extLst>
                    <a:ext uri="{9D8B030D-6E8A-4147-A177-3AD203B41FA5}">
                      <a16:colId xmlns:a16="http://schemas.microsoft.com/office/drawing/2014/main" val="215281870"/>
                    </a:ext>
                  </a:extLst>
                </a:gridCol>
                <a:gridCol w="2510697">
                  <a:extLst>
                    <a:ext uri="{9D8B030D-6E8A-4147-A177-3AD203B41FA5}">
                      <a16:colId xmlns:a16="http://schemas.microsoft.com/office/drawing/2014/main" val="2179180699"/>
                    </a:ext>
                  </a:extLst>
                </a:gridCol>
                <a:gridCol w="226598">
                  <a:extLst>
                    <a:ext uri="{9D8B030D-6E8A-4147-A177-3AD203B41FA5}">
                      <a16:colId xmlns:a16="http://schemas.microsoft.com/office/drawing/2014/main" val="1240384867"/>
                    </a:ext>
                  </a:extLst>
                </a:gridCol>
                <a:gridCol w="2302228">
                  <a:extLst>
                    <a:ext uri="{9D8B030D-6E8A-4147-A177-3AD203B41FA5}">
                      <a16:colId xmlns:a16="http://schemas.microsoft.com/office/drawing/2014/main" val="650537643"/>
                    </a:ext>
                  </a:extLst>
                </a:gridCol>
                <a:gridCol w="217534">
                  <a:extLst>
                    <a:ext uri="{9D8B030D-6E8A-4147-A177-3AD203B41FA5}">
                      <a16:colId xmlns:a16="http://schemas.microsoft.com/office/drawing/2014/main" val="3854495704"/>
                    </a:ext>
                  </a:extLst>
                </a:gridCol>
                <a:gridCol w="2991085">
                  <a:extLst>
                    <a:ext uri="{9D8B030D-6E8A-4147-A177-3AD203B41FA5}">
                      <a16:colId xmlns:a16="http://schemas.microsoft.com/office/drawing/2014/main" val="1258258493"/>
                    </a:ext>
                  </a:extLst>
                </a:gridCol>
              </a:tblGrid>
              <a:tr h="699708">
                <a:tc>
                  <a:txBody>
                    <a:bodyPr/>
                    <a:lstStyle/>
                    <a:p>
                      <a:pPr marL="180000" indent="-180000">
                        <a:lnSpc>
                          <a:spcPct val="110000"/>
                        </a:lnSpc>
                        <a:buClr>
                          <a:schemeClr val="accent1"/>
                        </a:buClr>
                        <a:buFont typeface="Arial" panose="020B0604020202020204" pitchFamily="34" charset="0"/>
                        <a:buChar char="•"/>
                      </a:pPr>
                      <a:r>
                        <a:rPr lang="en-US" sz="1400" b="0" dirty="0">
                          <a:solidFill>
                            <a:schemeClr val="tx1"/>
                          </a:solidFill>
                        </a:rPr>
                        <a:t>Almost tech-free deployment with launch wizard  </a:t>
                      </a:r>
                    </a:p>
                  </a:txBody>
                  <a:tcPr marL="0" marR="0" marT="288000" marB="0">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B6BAC3"/>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80000" indent="-180000">
                        <a:lnSpc>
                          <a:spcPct val="110000"/>
                        </a:lnSpc>
                        <a:buClr>
                          <a:schemeClr val="accent1"/>
                        </a:buClr>
                        <a:buFont typeface="Arial" panose="020B0604020202020204" pitchFamily="34" charset="0"/>
                        <a:buChar char="•"/>
                      </a:pPr>
                      <a:endParaRPr lang="en-US" sz="1400" b="0" dirty="0">
                        <a:solidFill>
                          <a:schemeClr val="tx1"/>
                        </a:solidFill>
                      </a:endParaRPr>
                    </a:p>
                  </a:txBody>
                  <a:tcPr marL="0" marR="0" marT="288000" marB="0">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80000" indent="-180000">
                        <a:lnSpc>
                          <a:spcPct val="110000"/>
                        </a:lnSpc>
                        <a:buClr>
                          <a:schemeClr val="accent1"/>
                        </a:buClr>
                        <a:buFont typeface="Arial" panose="020B0604020202020204" pitchFamily="34" charset="0"/>
                        <a:buChar char="•"/>
                      </a:pPr>
                      <a:r>
                        <a:rPr lang="en-US" sz="1400" b="0" dirty="0">
                          <a:solidFill>
                            <a:schemeClr val="tx1"/>
                          </a:solidFill>
                        </a:rPr>
                        <a:t>Scalable on demand. Support up to 10,000 users </a:t>
                      </a:r>
                    </a:p>
                  </a:txBody>
                  <a:tcPr marL="0" marR="0" marT="288000" marB="0">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B6BAC3"/>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80000" indent="-180000">
                        <a:lnSpc>
                          <a:spcPct val="110000"/>
                        </a:lnSpc>
                        <a:buClr>
                          <a:schemeClr val="accent1"/>
                        </a:buClr>
                        <a:buFont typeface="Arial" panose="020B0604020202020204" pitchFamily="34" charset="0"/>
                        <a:buChar char="•"/>
                      </a:pPr>
                      <a:endParaRPr lang="en-US" sz="1400" b="0" dirty="0">
                        <a:solidFill>
                          <a:schemeClr val="tx1"/>
                        </a:solidFill>
                      </a:endParaRPr>
                    </a:p>
                  </a:txBody>
                  <a:tcPr marL="0" marR="0" marT="288000" marB="0">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80000" indent="-180000">
                        <a:lnSpc>
                          <a:spcPct val="110000"/>
                        </a:lnSpc>
                        <a:buClr>
                          <a:schemeClr val="accent1"/>
                        </a:buClr>
                        <a:buFont typeface="Arial" panose="020B0604020202020204" pitchFamily="34" charset="0"/>
                        <a:buChar char="•"/>
                      </a:pPr>
                      <a:r>
                        <a:rPr lang="en-US" sz="1400" b="0" dirty="0">
                          <a:solidFill>
                            <a:schemeClr val="tx1"/>
                          </a:solidFill>
                        </a:rPr>
                        <a:t>Embedded in your security concept </a:t>
                      </a:r>
                    </a:p>
                  </a:txBody>
                  <a:tcPr marL="0" marR="0" marT="288000" marB="0">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B6BAC3"/>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80000" indent="-180000">
                        <a:lnSpc>
                          <a:spcPct val="110000"/>
                        </a:lnSpc>
                        <a:buClr>
                          <a:schemeClr val="accent1"/>
                        </a:buClr>
                        <a:buFont typeface="Arial" panose="020B0604020202020204" pitchFamily="34" charset="0"/>
                        <a:buChar char="•"/>
                      </a:pPr>
                      <a:endParaRPr lang="en-US" sz="1400" b="0" dirty="0">
                        <a:solidFill>
                          <a:schemeClr val="tx1"/>
                        </a:solidFill>
                      </a:endParaRPr>
                    </a:p>
                  </a:txBody>
                  <a:tcPr marL="0" marR="0" marT="288000" marB="0">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80000" indent="-180000">
                        <a:lnSpc>
                          <a:spcPct val="110000"/>
                        </a:lnSpc>
                        <a:buClr>
                          <a:schemeClr val="accent1"/>
                        </a:buClr>
                        <a:buFont typeface="Arial" panose="020B0604020202020204" pitchFamily="34" charset="0"/>
                        <a:buChar char="•"/>
                      </a:pPr>
                      <a:r>
                        <a:rPr lang="en-US" sz="1400" b="0" dirty="0">
                          <a:solidFill>
                            <a:schemeClr val="tx1"/>
                          </a:solidFill>
                        </a:rPr>
                        <a:t>Friendly for remote workforce even when deployed on-premises</a:t>
                      </a:r>
                    </a:p>
                  </a:txBody>
                  <a:tcPr marL="0" marR="0" marT="288000" marB="0">
                    <a:lnL w="9525" cap="flat" cmpd="sng" algn="ctr">
                      <a:noFill/>
                      <a:prstDash val="solid"/>
                      <a:round/>
                      <a:headEnd type="none" w="med" len="med"/>
                      <a:tailEnd type="none" w="med" len="med"/>
                    </a:lnL>
                    <a:lnR w="9525" cap="flat" cmpd="sng" algn="ctr">
                      <a:noFill/>
                      <a:prstDash val="solid"/>
                      <a:round/>
                      <a:headEnd type="none" w="med" len="med"/>
                      <a:tailEnd type="none" w="med" len="med"/>
                    </a:lnR>
                    <a:lnT w="9525" cap="flat" cmpd="sng" algn="ctr">
                      <a:solidFill>
                        <a:srgbClr val="B6BAC3"/>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3649037"/>
                  </a:ext>
                </a:extLst>
              </a:tr>
            </a:tbl>
          </a:graphicData>
        </a:graphic>
      </p:graphicFrame>
      <p:sp>
        <p:nvSpPr>
          <p:cNvPr id="34" name="Title 33">
            <a:extLst>
              <a:ext uri="{FF2B5EF4-FFF2-40B4-BE49-F238E27FC236}">
                <a16:creationId xmlns:a16="http://schemas.microsoft.com/office/drawing/2014/main" id="{DC4B9EA0-0387-2980-F721-15542B3F4158}"/>
              </a:ext>
            </a:extLst>
          </p:cNvPr>
          <p:cNvSpPr>
            <a:spLocks noGrp="1"/>
          </p:cNvSpPr>
          <p:nvPr>
            <p:ph type="title"/>
          </p:nvPr>
        </p:nvSpPr>
        <p:spPr/>
        <p:txBody>
          <a:bodyPr/>
          <a:lstStyle/>
          <a:p>
            <a:r>
              <a:rPr lang="en-US" dirty="0"/>
              <a:t>P-Series Software Edition</a:t>
            </a:r>
          </a:p>
        </p:txBody>
      </p:sp>
      <p:sp>
        <p:nvSpPr>
          <p:cNvPr id="35" name="Subtitle 34">
            <a:extLst>
              <a:ext uri="{FF2B5EF4-FFF2-40B4-BE49-F238E27FC236}">
                <a16:creationId xmlns:a16="http://schemas.microsoft.com/office/drawing/2014/main" id="{7B770426-6E84-5532-8C93-D0BD004A96BD}"/>
              </a:ext>
            </a:extLst>
          </p:cNvPr>
          <p:cNvSpPr>
            <a:spLocks noGrp="1"/>
          </p:cNvSpPr>
          <p:nvPr>
            <p:ph type="subTitle" idx="1"/>
          </p:nvPr>
        </p:nvSpPr>
        <p:spPr>
          <a:xfrm>
            <a:off x="623887" y="1532505"/>
            <a:ext cx="10944225" cy="404663"/>
          </a:xfrm>
        </p:spPr>
        <p:txBody>
          <a:bodyPr/>
          <a:lstStyle/>
          <a:p>
            <a:r>
              <a:rPr lang="en-US" sz="1500" dirty="0"/>
              <a:t>Self-managed in your private cloud or on-premises server while getting complete control, great user capacity, and easy scalability.</a:t>
            </a:r>
          </a:p>
        </p:txBody>
      </p:sp>
      <p:grpSp>
        <p:nvGrpSpPr>
          <p:cNvPr id="5" name="Group 4" hidden="1">
            <a:extLst>
              <a:ext uri="{FF2B5EF4-FFF2-40B4-BE49-F238E27FC236}">
                <a16:creationId xmlns:a16="http://schemas.microsoft.com/office/drawing/2014/main" id="{F03CAAF0-ECBF-4B61-5357-3BBD653576FA}"/>
              </a:ext>
            </a:extLst>
          </p:cNvPr>
          <p:cNvGrpSpPr/>
          <p:nvPr/>
        </p:nvGrpSpPr>
        <p:grpSpPr>
          <a:xfrm>
            <a:off x="616110" y="1948131"/>
            <a:ext cx="10977449" cy="3213060"/>
            <a:chOff x="616110" y="1948131"/>
            <a:chExt cx="10977449" cy="3213060"/>
          </a:xfrm>
        </p:grpSpPr>
        <p:sp>
          <p:nvSpPr>
            <p:cNvPr id="2" name="Rectangle: Rounded Corners 1">
              <a:extLst>
                <a:ext uri="{FF2B5EF4-FFF2-40B4-BE49-F238E27FC236}">
                  <a16:creationId xmlns:a16="http://schemas.microsoft.com/office/drawing/2014/main" id="{46352B6A-77B7-7174-9F57-A033A537C6A4}"/>
                </a:ext>
              </a:extLst>
            </p:cNvPr>
            <p:cNvSpPr/>
            <p:nvPr/>
          </p:nvSpPr>
          <p:spPr>
            <a:xfrm>
              <a:off x="3362602" y="1963701"/>
              <a:ext cx="2740780" cy="797006"/>
            </a:xfrm>
            <a:prstGeom prst="roundRect">
              <a:avLst>
                <a:gd name="adj" fmla="val 13249"/>
              </a:avLst>
            </a:prstGeom>
            <a:solidFill>
              <a:schemeClr val="bg1"/>
            </a:solidFill>
            <a:ln w="6350">
              <a:solidFill>
                <a:srgbClr val="E8EC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3" name="Rectangle: Rounded Corners 2">
              <a:extLst>
                <a:ext uri="{FF2B5EF4-FFF2-40B4-BE49-F238E27FC236}">
                  <a16:creationId xmlns:a16="http://schemas.microsoft.com/office/drawing/2014/main" id="{0FD22682-D6D3-B517-D351-C7D7227FB0E9}"/>
                </a:ext>
              </a:extLst>
            </p:cNvPr>
            <p:cNvSpPr/>
            <p:nvPr/>
          </p:nvSpPr>
          <p:spPr>
            <a:xfrm>
              <a:off x="616110" y="1963701"/>
              <a:ext cx="2741003" cy="797006"/>
            </a:xfrm>
            <a:prstGeom prst="roundRect">
              <a:avLst>
                <a:gd name="adj" fmla="val 13249"/>
              </a:avLst>
            </a:prstGeom>
            <a:gradFill flip="none" rotWithShape="1">
              <a:gsLst>
                <a:gs pos="91000">
                  <a:srgbClr val="F7F9FA">
                    <a:alpha val="0"/>
                  </a:srgbClr>
                </a:gs>
                <a:gs pos="46000">
                  <a:srgbClr val="F7F9FA"/>
                </a:gs>
              </a:gsLst>
              <a:lin ang="5400000" scaled="1"/>
              <a:tileRect/>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 name="Rectangle: Rounded Corners 3">
              <a:extLst>
                <a:ext uri="{FF2B5EF4-FFF2-40B4-BE49-F238E27FC236}">
                  <a16:creationId xmlns:a16="http://schemas.microsoft.com/office/drawing/2014/main" id="{051E617C-0F79-16B3-7A7E-A3EFFAD28E0F}"/>
                </a:ext>
              </a:extLst>
            </p:cNvPr>
            <p:cNvSpPr/>
            <p:nvPr/>
          </p:nvSpPr>
          <p:spPr>
            <a:xfrm>
              <a:off x="6108871" y="1963701"/>
              <a:ext cx="2739600" cy="797006"/>
            </a:xfrm>
            <a:prstGeom prst="roundRect">
              <a:avLst>
                <a:gd name="adj" fmla="val 13249"/>
              </a:avLst>
            </a:prstGeom>
            <a:gradFill flip="none" rotWithShape="1">
              <a:gsLst>
                <a:gs pos="91000">
                  <a:srgbClr val="F7F9FA">
                    <a:alpha val="0"/>
                  </a:srgbClr>
                </a:gs>
                <a:gs pos="46000">
                  <a:srgbClr val="F7F9FA"/>
                </a:gs>
              </a:gsLst>
              <a:lin ang="5400000" scaled="1"/>
              <a:tileRect/>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7" name="Rectangle: Rounded Corners 6">
              <a:extLst>
                <a:ext uri="{FF2B5EF4-FFF2-40B4-BE49-F238E27FC236}">
                  <a16:creationId xmlns:a16="http://schemas.microsoft.com/office/drawing/2014/main" id="{15D40836-714F-A6D5-AEF7-17E46E35EDE2}"/>
                </a:ext>
              </a:extLst>
            </p:cNvPr>
            <p:cNvSpPr/>
            <p:nvPr/>
          </p:nvSpPr>
          <p:spPr>
            <a:xfrm>
              <a:off x="8853959" y="1948131"/>
              <a:ext cx="2739600" cy="797006"/>
            </a:xfrm>
            <a:prstGeom prst="roundRect">
              <a:avLst>
                <a:gd name="adj" fmla="val 13249"/>
              </a:avLst>
            </a:prstGeom>
            <a:solidFill>
              <a:schemeClr val="bg1"/>
            </a:solidFill>
            <a:ln w="6350">
              <a:solidFill>
                <a:srgbClr val="E8EC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微软雅黑"/>
                <a:cs typeface="+mn-cs"/>
              </a:endParaRPr>
            </a:p>
          </p:txBody>
        </p:sp>
        <p:sp>
          <p:nvSpPr>
            <p:cNvPr id="9" name="Rectangle: Rounded Corners 8">
              <a:extLst>
                <a:ext uri="{FF2B5EF4-FFF2-40B4-BE49-F238E27FC236}">
                  <a16:creationId xmlns:a16="http://schemas.microsoft.com/office/drawing/2014/main" id="{EE134D04-DD0B-BE4F-1387-C35D537FF93E}"/>
                </a:ext>
              </a:extLst>
            </p:cNvPr>
            <p:cNvSpPr/>
            <p:nvPr/>
          </p:nvSpPr>
          <p:spPr>
            <a:xfrm>
              <a:off x="627608" y="2773087"/>
              <a:ext cx="2739600" cy="797006"/>
            </a:xfrm>
            <a:prstGeom prst="roundRect">
              <a:avLst>
                <a:gd name="adj" fmla="val 13249"/>
              </a:avLst>
            </a:prstGeom>
            <a:solidFill>
              <a:schemeClr val="bg1"/>
            </a:solidFill>
            <a:ln w="6350">
              <a:solidFill>
                <a:srgbClr val="E8EC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0" name="Rectangle: Rounded Corners 9">
              <a:extLst>
                <a:ext uri="{FF2B5EF4-FFF2-40B4-BE49-F238E27FC236}">
                  <a16:creationId xmlns:a16="http://schemas.microsoft.com/office/drawing/2014/main" id="{F07D5E5A-199F-4770-31C0-FCDF315C3CB4}"/>
                </a:ext>
              </a:extLst>
            </p:cNvPr>
            <p:cNvSpPr/>
            <p:nvPr/>
          </p:nvSpPr>
          <p:spPr>
            <a:xfrm>
              <a:off x="3369725" y="2773087"/>
              <a:ext cx="2739600" cy="797006"/>
            </a:xfrm>
            <a:prstGeom prst="roundRect">
              <a:avLst>
                <a:gd name="adj" fmla="val 13249"/>
              </a:avLst>
            </a:prstGeom>
            <a:gradFill flip="none" rotWithShape="1">
              <a:gsLst>
                <a:gs pos="91000">
                  <a:srgbClr val="F7F9FA">
                    <a:alpha val="0"/>
                  </a:srgbClr>
                </a:gs>
                <a:gs pos="46000">
                  <a:srgbClr val="F7F9FA"/>
                </a:gs>
              </a:gsLst>
              <a:lin ang="5400000" scaled="1"/>
              <a:tileRect/>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1" name="Rectangle: Rounded Corners 10">
              <a:extLst>
                <a:ext uri="{FF2B5EF4-FFF2-40B4-BE49-F238E27FC236}">
                  <a16:creationId xmlns:a16="http://schemas.microsoft.com/office/drawing/2014/main" id="{C60C4007-087A-B085-5338-9C335813604E}"/>
                </a:ext>
              </a:extLst>
            </p:cNvPr>
            <p:cNvSpPr/>
            <p:nvPr/>
          </p:nvSpPr>
          <p:spPr>
            <a:xfrm>
              <a:off x="6111842" y="2773087"/>
              <a:ext cx="2739600" cy="797006"/>
            </a:xfrm>
            <a:prstGeom prst="roundRect">
              <a:avLst>
                <a:gd name="adj" fmla="val 13249"/>
              </a:avLst>
            </a:prstGeom>
            <a:solidFill>
              <a:schemeClr val="bg1"/>
            </a:solidFill>
            <a:ln w="6350">
              <a:solidFill>
                <a:srgbClr val="E8EC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2" name="Rectangle: Rounded Corners 11">
              <a:extLst>
                <a:ext uri="{FF2B5EF4-FFF2-40B4-BE49-F238E27FC236}">
                  <a16:creationId xmlns:a16="http://schemas.microsoft.com/office/drawing/2014/main" id="{3FC4B9EC-A91F-D5DC-3969-8BDCE01F1D30}"/>
                </a:ext>
              </a:extLst>
            </p:cNvPr>
            <p:cNvSpPr/>
            <p:nvPr/>
          </p:nvSpPr>
          <p:spPr>
            <a:xfrm>
              <a:off x="8853959" y="2773087"/>
              <a:ext cx="2739600" cy="797006"/>
            </a:xfrm>
            <a:prstGeom prst="roundRect">
              <a:avLst>
                <a:gd name="adj" fmla="val 13249"/>
              </a:avLst>
            </a:prstGeom>
            <a:gradFill flip="none" rotWithShape="1">
              <a:gsLst>
                <a:gs pos="91000">
                  <a:srgbClr val="F7F9FA">
                    <a:alpha val="0"/>
                  </a:srgbClr>
                </a:gs>
                <a:gs pos="46000">
                  <a:srgbClr val="F7F9FA"/>
                </a:gs>
              </a:gsLst>
              <a:lin ang="5400000" scaled="1"/>
              <a:tileRect/>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4" name="Rectangle: Rounded Corners 13">
              <a:extLst>
                <a:ext uri="{FF2B5EF4-FFF2-40B4-BE49-F238E27FC236}">
                  <a16:creationId xmlns:a16="http://schemas.microsoft.com/office/drawing/2014/main" id="{461E1951-7211-2F62-2D85-D5F5431B0F1B}"/>
                </a:ext>
              </a:extLst>
            </p:cNvPr>
            <p:cNvSpPr/>
            <p:nvPr/>
          </p:nvSpPr>
          <p:spPr>
            <a:xfrm>
              <a:off x="3367787" y="3570093"/>
              <a:ext cx="2740780" cy="797006"/>
            </a:xfrm>
            <a:prstGeom prst="roundRect">
              <a:avLst>
                <a:gd name="adj" fmla="val 13249"/>
              </a:avLst>
            </a:prstGeom>
            <a:solidFill>
              <a:schemeClr val="bg1"/>
            </a:solidFill>
            <a:ln w="6350">
              <a:solidFill>
                <a:srgbClr val="E8EC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6" name="Rectangle: Rounded Corners 15">
              <a:extLst>
                <a:ext uri="{FF2B5EF4-FFF2-40B4-BE49-F238E27FC236}">
                  <a16:creationId xmlns:a16="http://schemas.microsoft.com/office/drawing/2014/main" id="{29567C28-6831-33D3-8F9A-01EF91B8D643}"/>
                </a:ext>
              </a:extLst>
            </p:cNvPr>
            <p:cNvSpPr/>
            <p:nvPr/>
          </p:nvSpPr>
          <p:spPr>
            <a:xfrm>
              <a:off x="623888" y="3570093"/>
              <a:ext cx="2741003" cy="797006"/>
            </a:xfrm>
            <a:prstGeom prst="roundRect">
              <a:avLst>
                <a:gd name="adj" fmla="val 13249"/>
              </a:avLst>
            </a:prstGeom>
            <a:gradFill flip="none" rotWithShape="1">
              <a:gsLst>
                <a:gs pos="91000">
                  <a:srgbClr val="F7F9FA">
                    <a:alpha val="0"/>
                  </a:srgbClr>
                </a:gs>
                <a:gs pos="46000">
                  <a:srgbClr val="F7F9FA"/>
                </a:gs>
              </a:gsLst>
              <a:lin ang="5400000" scaled="1"/>
              <a:tileRect/>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8" name="Rectangle: Rounded Corners 17">
              <a:extLst>
                <a:ext uri="{FF2B5EF4-FFF2-40B4-BE49-F238E27FC236}">
                  <a16:creationId xmlns:a16="http://schemas.microsoft.com/office/drawing/2014/main" id="{B81ACF1D-21FC-57F7-D347-C35C49A9B956}"/>
                </a:ext>
              </a:extLst>
            </p:cNvPr>
            <p:cNvSpPr/>
            <p:nvPr/>
          </p:nvSpPr>
          <p:spPr>
            <a:xfrm>
              <a:off x="6111463" y="3570093"/>
              <a:ext cx="2739600" cy="797006"/>
            </a:xfrm>
            <a:prstGeom prst="roundRect">
              <a:avLst>
                <a:gd name="adj" fmla="val 13249"/>
              </a:avLst>
            </a:prstGeom>
            <a:gradFill flip="none" rotWithShape="1">
              <a:gsLst>
                <a:gs pos="91000">
                  <a:srgbClr val="F7F9FA">
                    <a:alpha val="0"/>
                  </a:srgbClr>
                </a:gs>
                <a:gs pos="46000">
                  <a:srgbClr val="F7F9FA"/>
                </a:gs>
              </a:gsLst>
              <a:lin ang="5400000" scaled="1"/>
              <a:tileRect/>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9" name="Rectangle: Rounded Corners 18">
              <a:extLst>
                <a:ext uri="{FF2B5EF4-FFF2-40B4-BE49-F238E27FC236}">
                  <a16:creationId xmlns:a16="http://schemas.microsoft.com/office/drawing/2014/main" id="{7BE446DD-92AB-0D5A-4325-C4E3BF9C83C7}"/>
                </a:ext>
              </a:extLst>
            </p:cNvPr>
            <p:cNvSpPr/>
            <p:nvPr/>
          </p:nvSpPr>
          <p:spPr>
            <a:xfrm>
              <a:off x="8853959" y="3570093"/>
              <a:ext cx="2739600" cy="797006"/>
            </a:xfrm>
            <a:prstGeom prst="roundRect">
              <a:avLst>
                <a:gd name="adj" fmla="val 13249"/>
              </a:avLst>
            </a:prstGeom>
            <a:solidFill>
              <a:schemeClr val="bg1"/>
            </a:solidFill>
            <a:ln w="6350">
              <a:solidFill>
                <a:srgbClr val="E8EC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2" name="Rectangle: Rounded Corners 21">
              <a:extLst>
                <a:ext uri="{FF2B5EF4-FFF2-40B4-BE49-F238E27FC236}">
                  <a16:creationId xmlns:a16="http://schemas.microsoft.com/office/drawing/2014/main" id="{E636DA98-B001-E8FC-54B3-83DCD92C4416}"/>
                </a:ext>
              </a:extLst>
            </p:cNvPr>
            <p:cNvSpPr/>
            <p:nvPr/>
          </p:nvSpPr>
          <p:spPr>
            <a:xfrm>
              <a:off x="623887" y="4364185"/>
              <a:ext cx="2739600" cy="797006"/>
            </a:xfrm>
            <a:prstGeom prst="roundRect">
              <a:avLst>
                <a:gd name="adj" fmla="val 13249"/>
              </a:avLst>
            </a:prstGeom>
            <a:solidFill>
              <a:schemeClr val="bg1"/>
            </a:solidFill>
            <a:ln w="6350">
              <a:solidFill>
                <a:srgbClr val="E8EC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4" name="Rectangle: Rounded Corners 23">
              <a:extLst>
                <a:ext uri="{FF2B5EF4-FFF2-40B4-BE49-F238E27FC236}">
                  <a16:creationId xmlns:a16="http://schemas.microsoft.com/office/drawing/2014/main" id="{C18A804E-D4D4-DC78-70D2-16FF9CFBE51A}"/>
                </a:ext>
              </a:extLst>
            </p:cNvPr>
            <p:cNvSpPr/>
            <p:nvPr/>
          </p:nvSpPr>
          <p:spPr>
            <a:xfrm>
              <a:off x="3367244" y="4364185"/>
              <a:ext cx="2739600" cy="797006"/>
            </a:xfrm>
            <a:prstGeom prst="roundRect">
              <a:avLst>
                <a:gd name="adj" fmla="val 13249"/>
              </a:avLst>
            </a:prstGeom>
            <a:gradFill flip="none" rotWithShape="1">
              <a:gsLst>
                <a:gs pos="91000">
                  <a:srgbClr val="F7F9FA">
                    <a:alpha val="0"/>
                  </a:srgbClr>
                </a:gs>
                <a:gs pos="46000">
                  <a:srgbClr val="F7F9FA"/>
                </a:gs>
              </a:gsLst>
              <a:lin ang="5400000" scaled="1"/>
              <a:tileRect/>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9" name="Rectangle: Rounded Corners 28">
              <a:extLst>
                <a:ext uri="{FF2B5EF4-FFF2-40B4-BE49-F238E27FC236}">
                  <a16:creationId xmlns:a16="http://schemas.microsoft.com/office/drawing/2014/main" id="{E2CDB91F-0A6B-34E8-585B-63DFC23BC76E}"/>
                </a:ext>
              </a:extLst>
            </p:cNvPr>
            <p:cNvSpPr/>
            <p:nvPr/>
          </p:nvSpPr>
          <p:spPr>
            <a:xfrm>
              <a:off x="6110601" y="4364185"/>
              <a:ext cx="2739600" cy="797006"/>
            </a:xfrm>
            <a:prstGeom prst="roundRect">
              <a:avLst>
                <a:gd name="adj" fmla="val 13249"/>
              </a:avLst>
            </a:prstGeom>
            <a:solidFill>
              <a:schemeClr val="bg1"/>
            </a:solidFill>
            <a:ln w="6350">
              <a:solidFill>
                <a:srgbClr val="E8EC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31" name="Rectangle: Rounded Corners 30">
              <a:extLst>
                <a:ext uri="{FF2B5EF4-FFF2-40B4-BE49-F238E27FC236}">
                  <a16:creationId xmlns:a16="http://schemas.microsoft.com/office/drawing/2014/main" id="{0A80CEA5-75E8-7CC9-8BF4-7BD3D42172B7}"/>
                </a:ext>
              </a:extLst>
            </p:cNvPr>
            <p:cNvSpPr/>
            <p:nvPr/>
          </p:nvSpPr>
          <p:spPr>
            <a:xfrm>
              <a:off x="8853959" y="4364185"/>
              <a:ext cx="2739600" cy="797006"/>
            </a:xfrm>
            <a:prstGeom prst="roundRect">
              <a:avLst>
                <a:gd name="adj" fmla="val 13249"/>
              </a:avLst>
            </a:prstGeom>
            <a:gradFill flip="none" rotWithShape="1">
              <a:gsLst>
                <a:gs pos="91000">
                  <a:srgbClr val="F7F9FA">
                    <a:alpha val="0"/>
                  </a:srgbClr>
                </a:gs>
                <a:gs pos="46000">
                  <a:srgbClr val="F7F9FA"/>
                </a:gs>
              </a:gsLst>
              <a:lin ang="5400000" scaled="1"/>
              <a:tileRect/>
            </a:gra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36" name="Picture 35" descr="A black and orange logo&#10;&#10;Description automatically generated">
              <a:extLst>
                <a:ext uri="{FF2B5EF4-FFF2-40B4-BE49-F238E27FC236}">
                  <a16:creationId xmlns:a16="http://schemas.microsoft.com/office/drawing/2014/main" id="{DEBE7D46-B825-78BC-D1D9-2BCB2BF532D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584060" y="2155121"/>
              <a:ext cx="774672" cy="463836"/>
            </a:xfrm>
            <a:prstGeom prst="rect">
              <a:avLst/>
            </a:prstGeom>
          </p:spPr>
        </p:pic>
        <p:pic>
          <p:nvPicPr>
            <p:cNvPr id="38" name="Picture 37" descr="A black and grey striped letter&#10;&#10;Description automatically generated with medium confidence">
              <a:extLst>
                <a:ext uri="{FF2B5EF4-FFF2-40B4-BE49-F238E27FC236}">
                  <a16:creationId xmlns:a16="http://schemas.microsoft.com/office/drawing/2014/main" id="{07650618-51F3-B55B-473E-CAE766EC4D0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931225" y="3803461"/>
              <a:ext cx="1077584" cy="341235"/>
            </a:xfrm>
            <a:prstGeom prst="rect">
              <a:avLst/>
            </a:prstGeom>
          </p:spPr>
        </p:pic>
        <p:pic>
          <p:nvPicPr>
            <p:cNvPr id="45" name="Picture 44" descr="A blue square with black background&#10;&#10;Description automatically generated">
              <a:extLst>
                <a:ext uri="{FF2B5EF4-FFF2-40B4-BE49-F238E27FC236}">
                  <a16:creationId xmlns:a16="http://schemas.microsoft.com/office/drawing/2014/main" id="{B973D205-DC4A-E5D9-B473-CFBBCF937D4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129344" y="3749045"/>
              <a:ext cx="1108055" cy="436187"/>
            </a:xfrm>
            <a:prstGeom prst="rect">
              <a:avLst/>
            </a:prstGeom>
          </p:spPr>
        </p:pic>
        <p:pic>
          <p:nvPicPr>
            <p:cNvPr id="47" name="Picture 46" descr="A blue text on a black background&#10;&#10;Description automatically generated">
              <a:extLst>
                <a:ext uri="{FF2B5EF4-FFF2-40B4-BE49-F238E27FC236}">
                  <a16:creationId xmlns:a16="http://schemas.microsoft.com/office/drawing/2014/main" id="{EDC60129-5DDE-3816-2CD5-85465E01DBF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41966" y="3012490"/>
              <a:ext cx="1903442" cy="321114"/>
            </a:xfrm>
            <a:prstGeom prst="rect">
              <a:avLst/>
            </a:prstGeom>
          </p:spPr>
        </p:pic>
        <p:pic>
          <p:nvPicPr>
            <p:cNvPr id="49" name="Picture 48" descr="A orange x and black background&#10;&#10;Description automatically generated with medium confidence">
              <a:extLst>
                <a:ext uri="{FF2B5EF4-FFF2-40B4-BE49-F238E27FC236}">
                  <a16:creationId xmlns:a16="http://schemas.microsoft.com/office/drawing/2014/main" id="{AB593F64-8E1B-3709-6268-BC9157DBE70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9417025" y="3843929"/>
              <a:ext cx="1613468" cy="260298"/>
            </a:xfrm>
            <a:prstGeom prst="rect">
              <a:avLst/>
            </a:prstGeom>
          </p:spPr>
        </p:pic>
        <p:pic>
          <p:nvPicPr>
            <p:cNvPr id="50" name="Picture 49" descr="A letter w in grey on a black background&#10;&#10;Description automatically generated">
              <a:extLst>
                <a:ext uri="{FF2B5EF4-FFF2-40B4-BE49-F238E27FC236}">
                  <a16:creationId xmlns:a16="http://schemas.microsoft.com/office/drawing/2014/main" id="{22CC2DB8-3307-7730-A4E6-14737E9E7EB1}"/>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222644" y="3853029"/>
              <a:ext cx="1497504" cy="228220"/>
            </a:xfrm>
            <a:prstGeom prst="rect">
              <a:avLst/>
            </a:prstGeom>
          </p:spPr>
        </p:pic>
        <p:pic>
          <p:nvPicPr>
            <p:cNvPr id="51" name="Picture 50" descr="A black background with a black square&#10;&#10;Description automatically generated with medium confidence">
              <a:extLst>
                <a:ext uri="{FF2B5EF4-FFF2-40B4-BE49-F238E27FC236}">
                  <a16:creationId xmlns:a16="http://schemas.microsoft.com/office/drawing/2014/main" id="{0DF8E778-6745-4A5A-A105-FD4D45197DD2}"/>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9423904" y="2972782"/>
              <a:ext cx="1599710" cy="379592"/>
            </a:xfrm>
            <a:prstGeom prst="rect">
              <a:avLst/>
            </a:prstGeom>
          </p:spPr>
        </p:pic>
        <p:pic>
          <p:nvPicPr>
            <p:cNvPr id="52" name="Picture 51" descr="A close up of a logo&#10;&#10;Description automatically generated">
              <a:extLst>
                <a:ext uri="{FF2B5EF4-FFF2-40B4-BE49-F238E27FC236}">
                  <a16:creationId xmlns:a16="http://schemas.microsoft.com/office/drawing/2014/main" id="{F12ADB05-81AE-4C9F-7211-C37C4C985A2E}"/>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6418555" y="2161558"/>
              <a:ext cx="2122416" cy="411012"/>
            </a:xfrm>
            <a:prstGeom prst="rect">
              <a:avLst/>
            </a:prstGeom>
          </p:spPr>
        </p:pic>
        <p:pic>
          <p:nvPicPr>
            <p:cNvPr id="53" name="Picture 52" descr="Blue letters on a black background&#10;&#10;Description automatically generated">
              <a:extLst>
                <a:ext uri="{FF2B5EF4-FFF2-40B4-BE49-F238E27FC236}">
                  <a16:creationId xmlns:a16="http://schemas.microsoft.com/office/drawing/2014/main" id="{92438D3F-1A42-2FEB-E156-433121837D7D}"/>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3662540" y="2178794"/>
              <a:ext cx="2163620" cy="360604"/>
            </a:xfrm>
            <a:prstGeom prst="rect">
              <a:avLst/>
            </a:prstGeom>
          </p:spPr>
        </p:pic>
        <p:pic>
          <p:nvPicPr>
            <p:cNvPr id="54" name="Picture 53" descr="A red text on a black background&#10;&#10;Description automatically generated">
              <a:extLst>
                <a:ext uri="{FF2B5EF4-FFF2-40B4-BE49-F238E27FC236}">
                  <a16:creationId xmlns:a16="http://schemas.microsoft.com/office/drawing/2014/main" id="{33240006-2827-C59C-D5DF-32EC5AA02AD5}"/>
                </a:ext>
              </a:extLst>
            </p:cNvPr>
            <p:cNvPicPr>
              <a:picLocks noChangeAspect="1"/>
            </p:cNvPicPr>
            <p:nvPr/>
          </p:nvPicPr>
          <p:blipFill>
            <a:blip r:embed="rId11"/>
            <a:stretch>
              <a:fillRect/>
            </a:stretch>
          </p:blipFill>
          <p:spPr>
            <a:xfrm>
              <a:off x="6669917" y="2803450"/>
              <a:ext cx="1600200" cy="723900"/>
            </a:xfrm>
            <a:prstGeom prst="rect">
              <a:avLst/>
            </a:prstGeom>
          </p:spPr>
        </p:pic>
        <p:pic>
          <p:nvPicPr>
            <p:cNvPr id="55" name="Picture 54" descr="A blue letter on a black background&#10;&#10;Description automatically generated">
              <a:extLst>
                <a:ext uri="{FF2B5EF4-FFF2-40B4-BE49-F238E27FC236}">
                  <a16:creationId xmlns:a16="http://schemas.microsoft.com/office/drawing/2014/main" id="{BBEDD703-8743-CCBD-2436-A1EC11756A62}"/>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3929554" y="3054085"/>
              <a:ext cx="1507636" cy="237924"/>
            </a:xfrm>
            <a:prstGeom prst="rect">
              <a:avLst/>
            </a:prstGeom>
          </p:spPr>
        </p:pic>
        <p:pic>
          <p:nvPicPr>
            <p:cNvPr id="56" name="Picture 55" descr="A logo with text on it&#10;&#10;Description automatically generated">
              <a:extLst>
                <a:ext uri="{FF2B5EF4-FFF2-40B4-BE49-F238E27FC236}">
                  <a16:creationId xmlns:a16="http://schemas.microsoft.com/office/drawing/2014/main" id="{37F222CE-D614-E7A9-0D16-0C0F28EA3737}"/>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9501705" y="2104650"/>
              <a:ext cx="1444108" cy="524828"/>
            </a:xfrm>
            <a:prstGeom prst="rect">
              <a:avLst/>
            </a:prstGeom>
          </p:spPr>
        </p:pic>
        <p:pic>
          <p:nvPicPr>
            <p:cNvPr id="57" name="Graphic 56">
              <a:extLst>
                <a:ext uri="{FF2B5EF4-FFF2-40B4-BE49-F238E27FC236}">
                  <a16:creationId xmlns:a16="http://schemas.microsoft.com/office/drawing/2014/main" id="{F4FC62DB-29E2-9C4F-71CF-AEE3519A83E1}"/>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112839" y="4652164"/>
              <a:ext cx="1755244" cy="233612"/>
            </a:xfrm>
            <a:prstGeom prst="rect">
              <a:avLst/>
            </a:prstGeom>
          </p:spPr>
        </p:pic>
        <p:pic>
          <p:nvPicPr>
            <p:cNvPr id="58" name="Graphic 57" descr="Badge Follow with solid fill">
              <a:extLst>
                <a:ext uri="{FF2B5EF4-FFF2-40B4-BE49-F238E27FC236}">
                  <a16:creationId xmlns:a16="http://schemas.microsoft.com/office/drawing/2014/main" id="{BF867CD7-29B0-128D-9118-9391917C77C1}"/>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454771" y="4535545"/>
              <a:ext cx="457200" cy="457200"/>
            </a:xfrm>
            <a:prstGeom prst="rect">
              <a:avLst/>
            </a:prstGeom>
          </p:spPr>
        </p:pic>
        <p:pic>
          <p:nvPicPr>
            <p:cNvPr id="59" name="Graphic 58" descr="Badge Follow with solid fill">
              <a:extLst>
                <a:ext uri="{FF2B5EF4-FFF2-40B4-BE49-F238E27FC236}">
                  <a16:creationId xmlns:a16="http://schemas.microsoft.com/office/drawing/2014/main" id="{BDB830E9-75A4-1EDC-BC8D-F8C3AACAECAB}"/>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241417" y="4535545"/>
              <a:ext cx="457200" cy="457200"/>
            </a:xfrm>
            <a:prstGeom prst="rect">
              <a:avLst/>
            </a:prstGeom>
          </p:spPr>
        </p:pic>
        <p:pic>
          <p:nvPicPr>
            <p:cNvPr id="60" name="Graphic 59" descr="Badge Follow with solid fill">
              <a:extLst>
                <a:ext uri="{FF2B5EF4-FFF2-40B4-BE49-F238E27FC236}">
                  <a16:creationId xmlns:a16="http://schemas.microsoft.com/office/drawing/2014/main" id="{793F59A6-B154-4C19-28EE-AB42AE504998}"/>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028063" y="4535545"/>
              <a:ext cx="457200" cy="457200"/>
            </a:xfrm>
            <a:prstGeom prst="rect">
              <a:avLst/>
            </a:prstGeom>
          </p:spPr>
        </p:pic>
      </p:grpSp>
      <p:grpSp>
        <p:nvGrpSpPr>
          <p:cNvPr id="6" name="Group 5">
            <a:extLst>
              <a:ext uri="{FF2B5EF4-FFF2-40B4-BE49-F238E27FC236}">
                <a16:creationId xmlns:a16="http://schemas.microsoft.com/office/drawing/2014/main" id="{84115478-9F86-68E3-8A2B-0E9B15022470}"/>
              </a:ext>
            </a:extLst>
          </p:cNvPr>
          <p:cNvGrpSpPr/>
          <p:nvPr/>
        </p:nvGrpSpPr>
        <p:grpSpPr>
          <a:xfrm>
            <a:off x="616109" y="2121927"/>
            <a:ext cx="10953909" cy="2935849"/>
            <a:chOff x="616109" y="2121927"/>
            <a:chExt cx="10953909" cy="2935849"/>
          </a:xfrm>
        </p:grpSpPr>
        <p:sp>
          <p:nvSpPr>
            <p:cNvPr id="8" name="Rectangle: Rounded Corners 7">
              <a:extLst>
                <a:ext uri="{FF2B5EF4-FFF2-40B4-BE49-F238E27FC236}">
                  <a16:creationId xmlns:a16="http://schemas.microsoft.com/office/drawing/2014/main" id="{FF59CBCB-6406-596D-4825-BB594E32D860}"/>
                </a:ext>
              </a:extLst>
            </p:cNvPr>
            <p:cNvSpPr/>
            <p:nvPr/>
          </p:nvSpPr>
          <p:spPr>
            <a:xfrm>
              <a:off x="7583139" y="2121927"/>
              <a:ext cx="3986879" cy="1197384"/>
            </a:xfrm>
            <a:prstGeom prst="roundRect">
              <a:avLst>
                <a:gd name="adj" fmla="val 24712"/>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82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微软雅黑"/>
                  <a:cs typeface="+mn-cs"/>
                </a:rPr>
                <a:t>On-premise</a:t>
              </a:r>
            </a:p>
          </p:txBody>
        </p:sp>
        <p:sp>
          <p:nvSpPr>
            <p:cNvPr id="13" name="Rectangle: Rounded Corners 12">
              <a:extLst>
                <a:ext uri="{FF2B5EF4-FFF2-40B4-BE49-F238E27FC236}">
                  <a16:creationId xmlns:a16="http://schemas.microsoft.com/office/drawing/2014/main" id="{58215AC0-A6B8-18BF-BE26-44C4AB76D6B3}"/>
                </a:ext>
              </a:extLst>
            </p:cNvPr>
            <p:cNvSpPr/>
            <p:nvPr/>
          </p:nvSpPr>
          <p:spPr>
            <a:xfrm>
              <a:off x="616109" y="2126657"/>
              <a:ext cx="6965121" cy="1197384"/>
            </a:xfrm>
            <a:prstGeom prst="roundRect">
              <a:avLst>
                <a:gd name="adj" fmla="val 2471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tIns="0" bIns="828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FFFF"/>
                  </a:solidFill>
                  <a:effectLst/>
                  <a:uLnTx/>
                  <a:uFillTx/>
                  <a:latin typeface="Arial"/>
                  <a:ea typeface="微软雅黑"/>
                  <a:cs typeface="+mn-cs"/>
                </a:rPr>
                <a:t>Cloud</a:t>
              </a:r>
            </a:p>
          </p:txBody>
        </p:sp>
        <p:sp>
          <p:nvSpPr>
            <p:cNvPr id="15" name="Rectangle: Rounded Corners 14">
              <a:extLst>
                <a:ext uri="{FF2B5EF4-FFF2-40B4-BE49-F238E27FC236}">
                  <a16:creationId xmlns:a16="http://schemas.microsoft.com/office/drawing/2014/main" id="{609EFA01-511E-E365-0592-196B2001B811}"/>
                </a:ext>
              </a:extLst>
            </p:cNvPr>
            <p:cNvSpPr/>
            <p:nvPr/>
          </p:nvSpPr>
          <p:spPr>
            <a:xfrm>
              <a:off x="616110" y="2508984"/>
              <a:ext cx="6965123" cy="2548791"/>
            </a:xfrm>
            <a:prstGeom prst="roundRect">
              <a:avLst>
                <a:gd name="adj" fmla="val 9762"/>
              </a:avLst>
            </a:prstGeom>
            <a:solidFill>
              <a:schemeClr val="bg1"/>
            </a:solidFill>
            <a:ln w="6350">
              <a:solidFill>
                <a:srgbClr val="E8EC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7" name="Rectangle: Rounded Corners 16">
              <a:extLst>
                <a:ext uri="{FF2B5EF4-FFF2-40B4-BE49-F238E27FC236}">
                  <a16:creationId xmlns:a16="http://schemas.microsoft.com/office/drawing/2014/main" id="{07E6AA40-C714-3795-3E73-631B72325E09}"/>
                </a:ext>
              </a:extLst>
            </p:cNvPr>
            <p:cNvSpPr/>
            <p:nvPr/>
          </p:nvSpPr>
          <p:spPr>
            <a:xfrm>
              <a:off x="7581232" y="2508984"/>
              <a:ext cx="3986879" cy="2548792"/>
            </a:xfrm>
            <a:prstGeom prst="roundRect">
              <a:avLst>
                <a:gd name="adj" fmla="val 7813"/>
              </a:avLst>
            </a:prstGeom>
            <a:solidFill>
              <a:schemeClr val="bg1"/>
            </a:solidFill>
            <a:ln w="6350">
              <a:solidFill>
                <a:srgbClr val="E8ECE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pic>
          <p:nvPicPr>
            <p:cNvPr id="20" name="Picture 19" descr="A black and orange logo&#10;&#10;Description automatically generated">
              <a:extLst>
                <a:ext uri="{FF2B5EF4-FFF2-40B4-BE49-F238E27FC236}">
                  <a16:creationId xmlns:a16="http://schemas.microsoft.com/office/drawing/2014/main" id="{74B1B702-88BE-5C08-9DFB-0A9C698B1562}"/>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314668" y="2798863"/>
              <a:ext cx="774672" cy="463836"/>
            </a:xfrm>
            <a:prstGeom prst="rect">
              <a:avLst/>
            </a:prstGeom>
          </p:spPr>
        </p:pic>
        <p:pic>
          <p:nvPicPr>
            <p:cNvPr id="21" name="Picture 20" descr="A black and grey striped letter&#10;&#10;Description automatically generated with medium confidence">
              <a:extLst>
                <a:ext uri="{FF2B5EF4-FFF2-40B4-BE49-F238E27FC236}">
                  <a16:creationId xmlns:a16="http://schemas.microsoft.com/office/drawing/2014/main" id="{5E71BEE4-C788-79BC-F6BB-02DEF48A635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183252" y="4038471"/>
              <a:ext cx="1077584" cy="341235"/>
            </a:xfrm>
            <a:prstGeom prst="rect">
              <a:avLst/>
            </a:prstGeom>
          </p:spPr>
        </p:pic>
        <p:pic>
          <p:nvPicPr>
            <p:cNvPr id="23" name="Picture 22" descr="A blue square with black background&#10;&#10;Description automatically generated">
              <a:extLst>
                <a:ext uri="{FF2B5EF4-FFF2-40B4-BE49-F238E27FC236}">
                  <a16:creationId xmlns:a16="http://schemas.microsoft.com/office/drawing/2014/main" id="{6D3B7470-4675-D99C-C0D8-97ED6035C72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862862" y="3099421"/>
              <a:ext cx="1108055" cy="436187"/>
            </a:xfrm>
            <a:prstGeom prst="rect">
              <a:avLst/>
            </a:prstGeom>
          </p:spPr>
        </p:pic>
        <p:pic>
          <p:nvPicPr>
            <p:cNvPr id="25" name="Picture 24" descr="A blue text on a black background&#10;&#10;Description automatically generated">
              <a:extLst>
                <a:ext uri="{FF2B5EF4-FFF2-40B4-BE49-F238E27FC236}">
                  <a16:creationId xmlns:a16="http://schemas.microsoft.com/office/drawing/2014/main" id="{64583D00-ED4C-CCF5-2D58-1371A4E51D1D}"/>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815798" y="3684288"/>
              <a:ext cx="1903442" cy="321114"/>
            </a:xfrm>
            <a:prstGeom prst="rect">
              <a:avLst/>
            </a:prstGeom>
          </p:spPr>
        </p:pic>
        <p:pic>
          <p:nvPicPr>
            <p:cNvPr id="26" name="Picture 25" descr="A orange x and black background&#10;&#10;Description automatically generated with medium confidence">
              <a:extLst>
                <a:ext uri="{FF2B5EF4-FFF2-40B4-BE49-F238E27FC236}">
                  <a16:creationId xmlns:a16="http://schemas.microsoft.com/office/drawing/2014/main" id="{8A633A52-C991-A30B-B356-C9B557CBF2E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9610155" y="4078939"/>
              <a:ext cx="1613468" cy="260298"/>
            </a:xfrm>
            <a:prstGeom prst="rect">
              <a:avLst/>
            </a:prstGeom>
          </p:spPr>
        </p:pic>
        <p:pic>
          <p:nvPicPr>
            <p:cNvPr id="27" name="Picture 26" descr="A letter w in grey on a black background&#10;&#10;Description automatically generated">
              <a:extLst>
                <a:ext uri="{FF2B5EF4-FFF2-40B4-BE49-F238E27FC236}">
                  <a16:creationId xmlns:a16="http://schemas.microsoft.com/office/drawing/2014/main" id="{0D51D34B-ABAB-1862-8D11-EF73838A6AE2}"/>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973292" y="3203404"/>
              <a:ext cx="1497504" cy="228220"/>
            </a:xfrm>
            <a:prstGeom prst="rect">
              <a:avLst/>
            </a:prstGeom>
          </p:spPr>
        </p:pic>
        <p:pic>
          <p:nvPicPr>
            <p:cNvPr id="28" name="Picture 27" descr="A black background with a black square&#10;&#10;Description automatically generated with medium confidence">
              <a:extLst>
                <a:ext uri="{FF2B5EF4-FFF2-40B4-BE49-F238E27FC236}">
                  <a16:creationId xmlns:a16="http://schemas.microsoft.com/office/drawing/2014/main" id="{98D9C76B-8E2A-F7DD-3A45-B5C2CB9AA571}"/>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967664" y="4469213"/>
              <a:ext cx="1599710" cy="379592"/>
            </a:xfrm>
            <a:prstGeom prst="rect">
              <a:avLst/>
            </a:prstGeom>
          </p:spPr>
        </p:pic>
        <p:pic>
          <p:nvPicPr>
            <p:cNvPr id="30" name="Picture 29" descr="A close up of a logo&#10;&#10;Description automatically generated">
              <a:extLst>
                <a:ext uri="{FF2B5EF4-FFF2-40B4-BE49-F238E27FC236}">
                  <a16:creationId xmlns:a16="http://schemas.microsoft.com/office/drawing/2014/main" id="{AA16BFA5-588A-D246-1830-B9F5A2E8163B}"/>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5099837" y="2825275"/>
              <a:ext cx="2122416" cy="411012"/>
            </a:xfrm>
            <a:prstGeom prst="rect">
              <a:avLst/>
            </a:prstGeom>
          </p:spPr>
        </p:pic>
        <p:pic>
          <p:nvPicPr>
            <p:cNvPr id="32" name="Picture 31" descr="Blue letters on a black background&#10;&#10;Description automatically generated">
              <a:extLst>
                <a:ext uri="{FF2B5EF4-FFF2-40B4-BE49-F238E27FC236}">
                  <a16:creationId xmlns:a16="http://schemas.microsoft.com/office/drawing/2014/main" id="{581EA186-5CC3-4FE9-26D1-705917BA39F3}"/>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685709" y="2850479"/>
              <a:ext cx="2163620" cy="360604"/>
            </a:xfrm>
            <a:prstGeom prst="rect">
              <a:avLst/>
            </a:prstGeom>
          </p:spPr>
        </p:pic>
        <p:pic>
          <p:nvPicPr>
            <p:cNvPr id="37" name="Picture 36" descr="A red text on a black background&#10;&#10;Description automatically generated">
              <a:extLst>
                <a:ext uri="{FF2B5EF4-FFF2-40B4-BE49-F238E27FC236}">
                  <a16:creationId xmlns:a16="http://schemas.microsoft.com/office/drawing/2014/main" id="{6E76C1D7-C45A-73F3-0ABF-62F7A5EB5731}"/>
                </a:ext>
              </a:extLst>
            </p:cNvPr>
            <p:cNvPicPr>
              <a:picLocks noChangeAspect="1"/>
            </p:cNvPicPr>
            <p:nvPr/>
          </p:nvPicPr>
          <p:blipFill>
            <a:blip r:embed="rId18" cstate="print">
              <a:extLst>
                <a:ext uri="{28A0092B-C50C-407E-A947-70E740481C1C}">
                  <a14:useLocalDpi xmlns:a14="http://schemas.microsoft.com/office/drawing/2010/main"/>
                </a:ext>
              </a:extLst>
            </a:blip>
            <a:srcRect/>
            <a:stretch/>
          </p:blipFill>
          <p:spPr>
            <a:xfrm>
              <a:off x="901904" y="4542203"/>
              <a:ext cx="1600200" cy="249604"/>
            </a:xfrm>
            <a:prstGeom prst="rect">
              <a:avLst/>
            </a:prstGeom>
          </p:spPr>
        </p:pic>
        <p:pic>
          <p:nvPicPr>
            <p:cNvPr id="39" name="Picture 38" descr="A blue letter on a black background&#10;&#10;Description automatically generated">
              <a:extLst>
                <a:ext uri="{FF2B5EF4-FFF2-40B4-BE49-F238E27FC236}">
                  <a16:creationId xmlns:a16="http://schemas.microsoft.com/office/drawing/2014/main" id="{E7B9FE9C-4101-CFD7-C408-520C7AF9DB87}"/>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5407227" y="3725883"/>
              <a:ext cx="1507636" cy="237924"/>
            </a:xfrm>
            <a:prstGeom prst="rect">
              <a:avLst/>
            </a:prstGeom>
          </p:spPr>
        </p:pic>
        <p:pic>
          <p:nvPicPr>
            <p:cNvPr id="40" name="Picture 39" descr="A logo with text on it&#10;&#10;Description automatically generated">
              <a:extLst>
                <a:ext uri="{FF2B5EF4-FFF2-40B4-BE49-F238E27FC236}">
                  <a16:creationId xmlns:a16="http://schemas.microsoft.com/office/drawing/2014/main" id="{2DA06D85-EE37-C823-E39E-593030D730C7}"/>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979950" y="3582431"/>
              <a:ext cx="1444108" cy="524828"/>
            </a:xfrm>
            <a:prstGeom prst="rect">
              <a:avLst/>
            </a:prstGeom>
          </p:spPr>
        </p:pic>
        <p:pic>
          <p:nvPicPr>
            <p:cNvPr id="41" name="Graphic 40">
              <a:extLst>
                <a:ext uri="{FF2B5EF4-FFF2-40B4-BE49-F238E27FC236}">
                  <a16:creationId xmlns:a16="http://schemas.microsoft.com/office/drawing/2014/main" id="{FC065058-4E0A-207C-E2E7-462D53194687}"/>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5283423" y="4542203"/>
              <a:ext cx="1755244" cy="233612"/>
            </a:xfrm>
            <a:prstGeom prst="rect">
              <a:avLst/>
            </a:prstGeom>
          </p:spPr>
        </p:pic>
      </p:grpSp>
    </p:spTree>
    <p:extLst>
      <p:ext uri="{BB962C8B-B14F-4D97-AF65-F5344CB8AC3E}">
        <p14:creationId xmlns:p14="http://schemas.microsoft.com/office/powerpoint/2010/main" val="3359326124"/>
      </p:ext>
    </p:extLst>
  </p:cSld>
  <p:clrMapOvr>
    <a:masterClrMapping/>
  </p:clrMapOvr>
  <p:transition spd="slow">
    <p:cove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9179912-0DB7-E211-CA08-3150799D9ABC}"/>
              </a:ext>
            </a:extLst>
          </p:cNvPr>
          <p:cNvPicPr>
            <a:picLocks noChangeAspect="1"/>
          </p:cNvPicPr>
          <p:nvPr/>
        </p:nvPicPr>
        <p:blipFill>
          <a:blip r:embed="rId2"/>
          <a:stretch>
            <a:fillRect/>
          </a:stretch>
        </p:blipFill>
        <p:spPr>
          <a:xfrm>
            <a:off x="0" y="0"/>
            <a:ext cx="12192000" cy="6858000"/>
          </a:xfrm>
          <a:prstGeom prst="rect">
            <a:avLst/>
          </a:prstGeom>
        </p:spPr>
      </p:pic>
      <p:pic>
        <p:nvPicPr>
          <p:cNvPr id="9" name="Picture 8">
            <a:hlinkClick r:id="rId3"/>
            <a:extLst>
              <a:ext uri="{FF2B5EF4-FFF2-40B4-BE49-F238E27FC236}">
                <a16:creationId xmlns:a16="http://schemas.microsoft.com/office/drawing/2014/main" id="{C89BFCA3-0834-FBD5-74C5-73F10EFD41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62426" y="961008"/>
            <a:ext cx="1260916" cy="338104"/>
          </a:xfrm>
          <a:prstGeom prst="rect">
            <a:avLst/>
          </a:prstGeom>
        </p:spPr>
      </p:pic>
    </p:spTree>
    <p:extLst>
      <p:ext uri="{BB962C8B-B14F-4D97-AF65-F5344CB8AC3E}">
        <p14:creationId xmlns:p14="http://schemas.microsoft.com/office/powerpoint/2010/main" val="187230775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3810000"/>
          </a:xfrm>
          <a:prstGeom prst="rect">
            <a:avLst/>
          </a:prstGeom>
        </p:spPr>
      </p:pic>
      <p:sp>
        <p:nvSpPr>
          <p:cNvPr id="2" name="Rechteck 1"/>
          <p:cNvSpPr/>
          <p:nvPr/>
        </p:nvSpPr>
        <p:spPr>
          <a:xfrm>
            <a:off x="0" y="0"/>
            <a:ext cx="5715000" cy="3467100"/>
          </a:xfrm>
          <a:prstGeom prst="rect">
            <a:avLst/>
          </a:prstGeom>
          <a:gradFill>
            <a:gsLst>
              <a:gs pos="0">
                <a:schemeClr val="bg2">
                  <a:alpha val="58000"/>
                </a:schemeClr>
              </a:gs>
              <a:gs pos="100000">
                <a:schemeClr val="bg2">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
                <a:srgbClr val="000000"/>
              </a:buClr>
              <a:buFont typeface="Arial"/>
              <a:buNone/>
            </a:pPr>
            <a:endParaRPr lang="de-DE" sz="1400" kern="0">
              <a:solidFill>
                <a:srgbClr val="FFFFFF"/>
              </a:solidFill>
              <a:sym typeface="Arial"/>
            </a:endParaRPr>
          </a:p>
        </p:txBody>
      </p:sp>
      <p:sp>
        <p:nvSpPr>
          <p:cNvPr id="7" name="Titel 6"/>
          <p:cNvSpPr>
            <a:spLocks noGrp="1"/>
          </p:cNvSpPr>
          <p:nvPr>
            <p:ph type="title"/>
          </p:nvPr>
        </p:nvSpPr>
        <p:spPr>
          <a:xfrm>
            <a:off x="442923" y="94960"/>
            <a:ext cx="7465500" cy="626100"/>
          </a:xfrm>
        </p:spPr>
        <p:txBody>
          <a:bodyPr/>
          <a:lstStyle/>
          <a:p>
            <a:r>
              <a:rPr lang="de-DE" dirty="0">
                <a:solidFill>
                  <a:schemeClr val="bg1"/>
                </a:solidFill>
                <a:latin typeface="Calibri" panose="020F0502020204030204" pitchFamily="34" charset="0"/>
                <a:cs typeface="Calibri" panose="020F0502020204030204" pitchFamily="34" charset="0"/>
              </a:rPr>
              <a:t>Snom D140 &amp; D150</a:t>
            </a:r>
          </a:p>
        </p:txBody>
      </p:sp>
      <p:sp>
        <p:nvSpPr>
          <p:cNvPr id="8" name="Textplatzhalter 7"/>
          <p:cNvSpPr>
            <a:spLocks noGrp="1"/>
          </p:cNvSpPr>
          <p:nvPr>
            <p:ph type="body" idx="1"/>
          </p:nvPr>
        </p:nvSpPr>
        <p:spPr>
          <a:xfrm>
            <a:off x="451800" y="601083"/>
            <a:ext cx="11568964" cy="4680000"/>
          </a:xfrm>
        </p:spPr>
        <p:txBody>
          <a:bodyPr/>
          <a:lstStyle/>
          <a:p>
            <a:pPr marL="0" indent="0">
              <a:lnSpc>
                <a:spcPct val="100000"/>
              </a:lnSpc>
              <a:buNone/>
            </a:pPr>
            <a:r>
              <a:rPr lang="en-US" u="sng" dirty="0">
                <a:solidFill>
                  <a:schemeClr val="bg1"/>
                </a:solidFill>
                <a:latin typeface="Calibri" panose="020F0502020204030204" pitchFamily="34" charset="0"/>
                <a:cs typeface="Calibri" panose="020F0502020204030204" pitchFamily="34" charset="0"/>
              </a:rPr>
              <a:t>Features</a:t>
            </a:r>
          </a:p>
          <a:p>
            <a:pPr marL="0" indent="0">
              <a:lnSpc>
                <a:spcPct val="100000"/>
              </a:lnSpc>
              <a:buClr>
                <a:schemeClr val="bg1"/>
              </a:buClr>
              <a:buNone/>
            </a:pPr>
            <a:r>
              <a:rPr lang="en-US" sz="1400" dirty="0">
                <a:solidFill>
                  <a:schemeClr val="bg1"/>
                </a:solidFill>
                <a:latin typeface="Calibri" panose="020F0502020204030204" pitchFamily="34" charset="0"/>
                <a:cs typeface="Calibri" panose="020F0502020204030204" pitchFamily="34" charset="0"/>
              </a:rPr>
              <a:t>- </a:t>
            </a:r>
            <a:r>
              <a:rPr lang="en-US" sz="1400" dirty="0" err="1">
                <a:solidFill>
                  <a:schemeClr val="bg1"/>
                </a:solidFill>
                <a:latin typeface="Calibri" panose="020F0502020204030204" pitchFamily="34" charset="0"/>
                <a:cs typeface="Calibri" panose="020F0502020204030204" pitchFamily="34" charset="0"/>
              </a:rPr>
              <a:t>Colour</a:t>
            </a:r>
            <a:r>
              <a:rPr lang="en-US" sz="1400" dirty="0">
                <a:solidFill>
                  <a:schemeClr val="bg1"/>
                </a:solidFill>
                <a:latin typeface="Calibri" panose="020F0502020204030204" pitchFamily="34" charset="0"/>
                <a:cs typeface="Calibri" panose="020F0502020204030204" pitchFamily="34" charset="0"/>
              </a:rPr>
              <a:t>: slate gray</a:t>
            </a:r>
          </a:p>
          <a:p>
            <a:pPr marL="0" indent="0">
              <a:lnSpc>
                <a:spcPct val="100000"/>
              </a:lnSpc>
              <a:buClr>
                <a:schemeClr val="bg1"/>
              </a:buClr>
              <a:buNone/>
            </a:pPr>
            <a:r>
              <a:rPr lang="en-US" sz="1400" dirty="0">
                <a:solidFill>
                  <a:schemeClr val="bg1"/>
                </a:solidFill>
                <a:latin typeface="Calibri" panose="020F0502020204030204" pitchFamily="34" charset="0"/>
                <a:cs typeface="Calibri" panose="020F0502020204030204" pitchFamily="34" charset="0"/>
              </a:rPr>
              <a:t>- 2 SIP identities</a:t>
            </a:r>
          </a:p>
          <a:p>
            <a:pPr marL="0" indent="0">
              <a:lnSpc>
                <a:spcPct val="100000"/>
              </a:lnSpc>
              <a:buClr>
                <a:schemeClr val="bg1"/>
              </a:buClr>
              <a:buNone/>
            </a:pPr>
            <a:r>
              <a:rPr lang="en-US" sz="1400" dirty="0">
                <a:solidFill>
                  <a:schemeClr val="bg1"/>
                </a:solidFill>
                <a:latin typeface="Calibri" panose="020F0502020204030204" pitchFamily="34" charset="0"/>
                <a:cs typeface="Calibri" panose="020F0502020204030204" pitchFamily="34" charset="0"/>
              </a:rPr>
              <a:t>- Gigabit Ethernet</a:t>
            </a:r>
          </a:p>
          <a:p>
            <a:pPr marL="0" indent="0">
              <a:lnSpc>
                <a:spcPct val="100000"/>
              </a:lnSpc>
              <a:buClr>
                <a:schemeClr val="bg1"/>
              </a:buClr>
              <a:buNone/>
            </a:pPr>
            <a:r>
              <a:rPr lang="en-US" sz="1400" dirty="0">
                <a:solidFill>
                  <a:schemeClr val="bg1"/>
                </a:solidFill>
                <a:latin typeface="Calibri" panose="020F0502020204030204" pitchFamily="34" charset="0"/>
                <a:cs typeface="Calibri" panose="020F0502020204030204" pitchFamily="34" charset="0"/>
              </a:rPr>
              <a:t>- Low power consumption (</a:t>
            </a:r>
            <a:r>
              <a:rPr lang="en-US" sz="1400" dirty="0" err="1">
                <a:solidFill>
                  <a:schemeClr val="bg1"/>
                </a:solidFill>
                <a:latin typeface="Calibri" panose="020F0502020204030204" pitchFamily="34" charset="0"/>
                <a:cs typeface="Calibri" panose="020F0502020204030204" pitchFamily="34" charset="0"/>
              </a:rPr>
              <a:t>PoE</a:t>
            </a:r>
            <a:r>
              <a:rPr lang="en-US" sz="1400" dirty="0">
                <a:solidFill>
                  <a:schemeClr val="bg1"/>
                </a:solidFill>
                <a:latin typeface="Calibri" panose="020F0502020204030204" pitchFamily="34" charset="0"/>
                <a:cs typeface="Calibri" panose="020F0502020204030204" pitchFamily="34" charset="0"/>
              </a:rPr>
              <a:t> Class 1)</a:t>
            </a:r>
          </a:p>
          <a:p>
            <a:pPr marL="0" indent="0">
              <a:lnSpc>
                <a:spcPct val="100000"/>
              </a:lnSpc>
              <a:buClr>
                <a:schemeClr val="bg1"/>
              </a:buClr>
              <a:buNone/>
            </a:pPr>
            <a:r>
              <a:rPr lang="en-US" sz="1400" dirty="0">
                <a:solidFill>
                  <a:schemeClr val="bg1"/>
                </a:solidFill>
                <a:latin typeface="Calibri" panose="020F0502020204030204" pitchFamily="34" charset="0"/>
                <a:cs typeface="Calibri" panose="020F0502020204030204" pitchFamily="34" charset="0"/>
              </a:rPr>
              <a:t>- 2.8" TFT LCD - grayscale display</a:t>
            </a:r>
          </a:p>
          <a:p>
            <a:pPr marL="0" indent="0">
              <a:lnSpc>
                <a:spcPct val="100000"/>
              </a:lnSpc>
              <a:buClr>
                <a:schemeClr val="bg1"/>
              </a:buClr>
              <a:buNone/>
            </a:pPr>
            <a:r>
              <a:rPr lang="en-US" sz="1400" dirty="0">
                <a:solidFill>
                  <a:schemeClr val="bg1"/>
                </a:solidFill>
                <a:latin typeface="Calibri" panose="020F0502020204030204" pitchFamily="34" charset="0"/>
                <a:cs typeface="Calibri" panose="020F0502020204030204" pitchFamily="34" charset="0"/>
              </a:rPr>
              <a:t>- 360° notification display</a:t>
            </a:r>
          </a:p>
        </p:txBody>
      </p:sp>
      <p:pic>
        <p:nvPicPr>
          <p:cNvPr id="20" name="Grafik 19"/>
          <p:cNvPicPr>
            <a:picLocks noChangeAspect="1"/>
          </p:cNvPicPr>
          <p:nvPr/>
        </p:nvPicPr>
        <p:blipFill rotWithShape="1">
          <a:blip r:embed="rId3">
            <a:extLst>
              <a:ext uri="{28A0092B-C50C-407E-A947-70E740481C1C}">
                <a14:useLocalDpi xmlns:a14="http://schemas.microsoft.com/office/drawing/2010/main" val="0"/>
              </a:ext>
            </a:extLst>
          </a:blip>
          <a:srcRect l="20347"/>
          <a:stretch/>
        </p:blipFill>
        <p:spPr>
          <a:xfrm>
            <a:off x="0" y="2922135"/>
            <a:ext cx="12192000" cy="1146048"/>
          </a:xfrm>
          <a:prstGeom prst="rect">
            <a:avLst/>
          </a:prstGeom>
        </p:spPr>
      </p:pic>
      <p:pic>
        <p:nvPicPr>
          <p:cNvPr id="10" name="Picture 9"/>
          <p:cNvPicPr>
            <a:picLocks noChangeAspect="1"/>
          </p:cNvPicPr>
          <p:nvPr/>
        </p:nvPicPr>
        <p:blipFill>
          <a:blip r:embed="rId4"/>
          <a:stretch>
            <a:fillRect/>
          </a:stretch>
        </p:blipFill>
        <p:spPr>
          <a:xfrm>
            <a:off x="280564" y="4054836"/>
            <a:ext cx="7036162" cy="1403422"/>
          </a:xfrm>
          <a:prstGeom prst="rect">
            <a:avLst/>
          </a:prstGeom>
        </p:spPr>
      </p:pic>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15762" r="17592"/>
          <a:stretch/>
        </p:blipFill>
        <p:spPr>
          <a:xfrm>
            <a:off x="8327793" y="1628775"/>
            <a:ext cx="3554859" cy="4114800"/>
          </a:xfrm>
          <a:prstGeom prst="rect">
            <a:avLst/>
          </a:prstGeom>
        </p:spPr>
      </p:pic>
    </p:spTree>
    <p:extLst>
      <p:ext uri="{BB962C8B-B14F-4D97-AF65-F5344CB8AC3E}">
        <p14:creationId xmlns:p14="http://schemas.microsoft.com/office/powerpoint/2010/main" val="265484702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5AEC9-CAED-125D-5C6D-54B010AEEFF3}"/>
            </a:ext>
          </a:extLst>
        </p:cNvPr>
        <p:cNvGrpSpPr/>
        <p:nvPr/>
      </p:nvGrpSpPr>
      <p:grpSpPr>
        <a:xfrm>
          <a:off x="0" y="0"/>
          <a:ext cx="0" cy="0"/>
          <a:chOff x="0" y="0"/>
          <a:chExt cx="0" cy="0"/>
        </a:xfrm>
      </p:grpSpPr>
      <p:pic>
        <p:nvPicPr>
          <p:cNvPr id="26" name="Picture 25">
            <a:extLst>
              <a:ext uri="{FF2B5EF4-FFF2-40B4-BE49-F238E27FC236}">
                <a16:creationId xmlns:a16="http://schemas.microsoft.com/office/drawing/2014/main" id="{C6D2EEE7-0777-826C-008B-58790D89B112}"/>
              </a:ext>
            </a:extLst>
          </p:cNvPr>
          <p:cNvPicPr>
            <a:picLocks noChangeAspect="1"/>
          </p:cNvPicPr>
          <p:nvPr/>
        </p:nvPicPr>
        <p:blipFill>
          <a:blip r:embed="rId2"/>
          <a:stretch>
            <a:fillRect/>
          </a:stretch>
        </p:blipFill>
        <p:spPr>
          <a:xfrm>
            <a:off x="0" y="0"/>
            <a:ext cx="12192000" cy="6975566"/>
          </a:xfrm>
          <a:prstGeom prst="rect">
            <a:avLst/>
          </a:prstGeom>
        </p:spPr>
      </p:pic>
      <p:pic>
        <p:nvPicPr>
          <p:cNvPr id="27" name="Picture 26">
            <a:hlinkClick r:id="rId3"/>
            <a:extLst>
              <a:ext uri="{FF2B5EF4-FFF2-40B4-BE49-F238E27FC236}">
                <a16:creationId xmlns:a16="http://schemas.microsoft.com/office/drawing/2014/main" id="{46C5B409-4D84-E551-BAFC-D18CB52BFD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05900" y="3090896"/>
            <a:ext cx="1260916" cy="338104"/>
          </a:xfrm>
          <a:prstGeom prst="rect">
            <a:avLst/>
          </a:prstGeom>
        </p:spPr>
      </p:pic>
      <p:pic>
        <p:nvPicPr>
          <p:cNvPr id="28" name="Grafik 1">
            <a:extLst>
              <a:ext uri="{FF2B5EF4-FFF2-40B4-BE49-F238E27FC236}">
                <a16:creationId xmlns:a16="http://schemas.microsoft.com/office/drawing/2014/main" id="{3DB3540A-FF28-F76A-AB86-F84A19149D5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213" y="5185954"/>
            <a:ext cx="2021006" cy="1789612"/>
          </a:xfrm>
          <a:prstGeom prst="rect">
            <a:avLst/>
          </a:prstGeom>
        </p:spPr>
      </p:pic>
      <p:sp>
        <p:nvSpPr>
          <p:cNvPr id="29" name="Textfeld 6">
            <a:extLst>
              <a:ext uri="{FF2B5EF4-FFF2-40B4-BE49-F238E27FC236}">
                <a16:creationId xmlns:a16="http://schemas.microsoft.com/office/drawing/2014/main" id="{D2026726-63F9-84CF-768D-CC6169A2B019}"/>
              </a:ext>
            </a:extLst>
          </p:cNvPr>
          <p:cNvSpPr txBox="1"/>
          <p:nvPr/>
        </p:nvSpPr>
        <p:spPr>
          <a:xfrm flipH="1">
            <a:off x="434236" y="5726754"/>
            <a:ext cx="1355185" cy="646331"/>
          </a:xfrm>
          <a:prstGeom prst="rect">
            <a:avLst/>
          </a:prstGeom>
          <a:noFill/>
        </p:spPr>
        <p:txBody>
          <a:bodyPr wrap="square" rtlCol="0">
            <a:spAutoFit/>
          </a:bodyPr>
          <a:lstStyle/>
          <a:p>
            <a:pPr>
              <a:buClr>
                <a:srgbClr val="000000"/>
              </a:buClr>
              <a:buFont typeface="Arial"/>
              <a:buNone/>
            </a:pPr>
            <a:r>
              <a:rPr lang="de-DE" sz="3600" b="1" kern="0" dirty="0">
                <a:solidFill>
                  <a:srgbClr val="000000"/>
                </a:solidFill>
                <a:latin typeface="Calibri" panose="020F0502020204030204" pitchFamily="34" charset="0"/>
                <a:cs typeface="Calibri" panose="020F0502020204030204" pitchFamily="34" charset="0"/>
                <a:sym typeface="Arial"/>
              </a:rPr>
              <a:t>NEW!</a:t>
            </a:r>
          </a:p>
        </p:txBody>
      </p:sp>
    </p:spTree>
    <p:extLst>
      <p:ext uri="{BB962C8B-B14F-4D97-AF65-F5344CB8AC3E}">
        <p14:creationId xmlns:p14="http://schemas.microsoft.com/office/powerpoint/2010/main" val="151164606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EF3E95-08A5-EDD5-8FBA-F2AC4D1AEF0D}"/>
            </a:ext>
          </a:extLst>
        </p:cNvPr>
        <p:cNvGrpSpPr/>
        <p:nvPr/>
      </p:nvGrpSpPr>
      <p:grpSpPr>
        <a:xfrm>
          <a:off x="0" y="0"/>
          <a:ext cx="0" cy="0"/>
          <a:chOff x="0" y="0"/>
          <a:chExt cx="0" cy="0"/>
        </a:xfrm>
      </p:grpSpPr>
      <p:pic>
        <p:nvPicPr>
          <p:cNvPr id="26" name="Picture 25">
            <a:extLst>
              <a:ext uri="{FF2B5EF4-FFF2-40B4-BE49-F238E27FC236}">
                <a16:creationId xmlns:a16="http://schemas.microsoft.com/office/drawing/2014/main" id="{88C0D725-9EDD-3E1A-2B46-59CC93062F87}"/>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4929746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A2551-4293-9A68-58C4-EF6E8B449AC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3E68F8E-9478-9A1C-4A38-1B74009EAA9F}"/>
              </a:ext>
            </a:extLst>
          </p:cNvPr>
          <p:cNvPicPr>
            <a:picLocks noChangeAspect="1"/>
          </p:cNvPicPr>
          <p:nvPr/>
        </p:nvPicPr>
        <p:blipFill>
          <a:blip r:embed="rId2"/>
          <a:stretch>
            <a:fillRect/>
          </a:stretch>
        </p:blipFill>
        <p:spPr>
          <a:xfrm>
            <a:off x="1" y="0"/>
            <a:ext cx="12192000" cy="6858000"/>
          </a:xfrm>
          <a:prstGeom prst="rect">
            <a:avLst/>
          </a:prstGeom>
        </p:spPr>
      </p:pic>
    </p:spTree>
    <p:extLst>
      <p:ext uri="{BB962C8B-B14F-4D97-AF65-F5344CB8AC3E}">
        <p14:creationId xmlns:p14="http://schemas.microsoft.com/office/powerpoint/2010/main" val="102945106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B0687E-CF75-D496-43AD-05D0A2CB0FAE}"/>
            </a:ext>
          </a:extLst>
        </p:cNvPr>
        <p:cNvGrpSpPr/>
        <p:nvPr/>
      </p:nvGrpSpPr>
      <p:grpSpPr>
        <a:xfrm>
          <a:off x="0" y="0"/>
          <a:ext cx="0" cy="0"/>
          <a:chOff x="0" y="0"/>
          <a:chExt cx="0" cy="0"/>
        </a:xfrm>
      </p:grpSpPr>
      <p:pic>
        <p:nvPicPr>
          <p:cNvPr id="26" name="Picture 25">
            <a:extLst>
              <a:ext uri="{FF2B5EF4-FFF2-40B4-BE49-F238E27FC236}">
                <a16:creationId xmlns:a16="http://schemas.microsoft.com/office/drawing/2014/main" id="{387DCE17-6924-BB16-05F9-5DFEDF65E65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180410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2911"/>
            <a:chOff x="0" y="0"/>
            <a:chExt cx="10260330" cy="6840220"/>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7488796" y="1890306"/>
              <a:ext cx="1659889" cy="39370"/>
            </a:xfrm>
            <a:custGeom>
              <a:avLst/>
              <a:gdLst/>
              <a:ahLst/>
              <a:cxnLst/>
              <a:rect l="l" t="t" r="r" b="b"/>
              <a:pathLst>
                <a:path w="1659890"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1265383" y="2123748"/>
            <a:ext cx="9711948" cy="843845"/>
          </a:xfrm>
          <a:prstGeom prst="rect">
            <a:avLst/>
          </a:prstGeom>
        </p:spPr>
        <p:txBody>
          <a:bodyPr vert="horz" wrap="square" lIns="0" tIns="12724" rIns="0" bIns="0" rtlCol="0">
            <a:spAutoFit/>
          </a:bodyPr>
          <a:lstStyle/>
          <a:p>
            <a:pPr marL="12724" algn="r">
              <a:spcBef>
                <a:spcPts val="100"/>
              </a:spcBef>
            </a:pPr>
            <a:r>
              <a:rPr lang="en-IN" sz="6000" dirty="0" err="1"/>
              <a:t>Grandstream</a:t>
            </a:r>
            <a:r>
              <a:rPr lang="en-IN" sz="6000" dirty="0"/>
              <a:t> IP Phones</a:t>
            </a:r>
            <a:endParaRPr sz="4000" spc="376" dirty="0">
              <a:latin typeface="Roboto Medium" pitchFamily="2" charset="0"/>
              <a:ea typeface="Roboto Medium" pitchFamily="2"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362865"/>
            <a:ext cx="1956918" cy="606645"/>
          </a:xfrm>
          <a:prstGeom prst="rect">
            <a:avLst/>
          </a:prstGeom>
        </p:spPr>
      </p:pic>
    </p:spTree>
    <p:extLst>
      <p:ext uri="{BB962C8B-B14F-4D97-AF65-F5344CB8AC3E}">
        <p14:creationId xmlns:p14="http://schemas.microsoft.com/office/powerpoint/2010/main" val="214055934"/>
      </p:ext>
    </p:extLst>
  </p:cSld>
  <p:clrMapOvr>
    <a:masterClrMapping/>
  </p:clrMapOvr>
  <p:transition spd="med">
    <p:pull/>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8">
            <a:extLst>
              <a:ext uri="{FF2B5EF4-FFF2-40B4-BE49-F238E27FC236}">
                <a16:creationId xmlns:a16="http://schemas.microsoft.com/office/drawing/2014/main" id="{49EC967C-B4F7-9A42-9BBA-C36CCB6EB3BB}"/>
              </a:ext>
            </a:extLst>
          </p:cNvPr>
          <p:cNvSpPr txBox="1"/>
          <p:nvPr/>
        </p:nvSpPr>
        <p:spPr>
          <a:xfrm>
            <a:off x="618720" y="573437"/>
            <a:ext cx="8013836" cy="584775"/>
          </a:xfrm>
          <a:prstGeom prst="rect">
            <a:avLst/>
          </a:prstGeom>
          <a:noFill/>
        </p:spPr>
        <p:txBody>
          <a:bodyPr wrap="square" rtlCol="0">
            <a:spAutoFit/>
          </a:bodyPr>
          <a:lstStyle/>
          <a:p>
            <a:r>
              <a:rPr lang="en-US" sz="3200" b="1" dirty="0">
                <a:solidFill>
                  <a:srgbClr val="295288"/>
                </a:solidFill>
                <a:latin typeface="Open Sans" panose="020B0606030504020204" pitchFamily="34" charset="0"/>
                <a:ea typeface="Open Sans" panose="020B0606030504020204" pitchFamily="34" charset="0"/>
                <a:cs typeface="Open Sans" panose="020B0606030504020204" pitchFamily="34" charset="0"/>
              </a:rPr>
              <a:t>GRP26xx Series Essential IP Phones</a:t>
            </a:r>
          </a:p>
        </p:txBody>
      </p:sp>
      <p:pic>
        <p:nvPicPr>
          <p:cNvPr id="13" name="Picture 12"/>
          <p:cNvPicPr>
            <a:picLocks noChangeAspect="1"/>
          </p:cNvPicPr>
          <p:nvPr/>
        </p:nvPicPr>
        <p:blipFill>
          <a:blip r:embed="rId3"/>
          <a:stretch>
            <a:fillRect/>
          </a:stretch>
        </p:blipFill>
        <p:spPr>
          <a:xfrm>
            <a:off x="1560616" y="1485150"/>
            <a:ext cx="10631384" cy="5372850"/>
          </a:xfrm>
          <a:prstGeom prst="rect">
            <a:avLst/>
          </a:prstGeom>
        </p:spPr>
      </p:pic>
      <p:pic>
        <p:nvPicPr>
          <p:cNvPr id="4" name="Picture 3">
            <a:hlinkClick r:id="rId4"/>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32556" y="666186"/>
            <a:ext cx="1144828" cy="399276"/>
          </a:xfrm>
          <a:prstGeom prst="rect">
            <a:avLst/>
          </a:prstGeom>
        </p:spPr>
      </p:pic>
    </p:spTree>
    <p:extLst>
      <p:ext uri="{BB962C8B-B14F-4D97-AF65-F5344CB8AC3E}">
        <p14:creationId xmlns:p14="http://schemas.microsoft.com/office/powerpoint/2010/main" val="40012526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8">
            <a:extLst>
              <a:ext uri="{FF2B5EF4-FFF2-40B4-BE49-F238E27FC236}">
                <a16:creationId xmlns:a16="http://schemas.microsoft.com/office/drawing/2014/main" id="{49EC967C-B4F7-9A42-9BBA-C36CCB6EB3BB}"/>
              </a:ext>
            </a:extLst>
          </p:cNvPr>
          <p:cNvSpPr txBox="1"/>
          <p:nvPr/>
        </p:nvSpPr>
        <p:spPr>
          <a:xfrm>
            <a:off x="618720" y="573437"/>
            <a:ext cx="11573280" cy="584775"/>
          </a:xfrm>
          <a:prstGeom prst="rect">
            <a:avLst/>
          </a:prstGeom>
          <a:noFill/>
        </p:spPr>
        <p:txBody>
          <a:bodyPr wrap="square" rtlCol="0">
            <a:spAutoFit/>
          </a:bodyPr>
          <a:lstStyle/>
          <a:p>
            <a:r>
              <a:rPr lang="en-US" sz="3200" b="1" dirty="0">
                <a:solidFill>
                  <a:srgbClr val="295288"/>
                </a:solidFill>
                <a:latin typeface="Open Sans" panose="020B0606030504020204" pitchFamily="34" charset="0"/>
                <a:ea typeface="Open Sans" panose="020B0606030504020204" pitchFamily="34" charset="0"/>
                <a:cs typeface="Open Sans" panose="020B0606030504020204" pitchFamily="34" charset="0"/>
              </a:rPr>
              <a:t>GRP2600 Series Carrier-Grade Professional IP Phones</a:t>
            </a:r>
          </a:p>
        </p:txBody>
      </p:sp>
      <p:pic>
        <p:nvPicPr>
          <p:cNvPr id="2" name="Picture 1"/>
          <p:cNvPicPr>
            <a:picLocks noChangeAspect="1"/>
          </p:cNvPicPr>
          <p:nvPr/>
        </p:nvPicPr>
        <p:blipFill>
          <a:blip r:embed="rId3"/>
          <a:stretch>
            <a:fillRect/>
          </a:stretch>
        </p:blipFill>
        <p:spPr>
          <a:xfrm>
            <a:off x="493667" y="1618519"/>
            <a:ext cx="11698333" cy="5239481"/>
          </a:xfrm>
          <a:prstGeom prst="rect">
            <a:avLst/>
          </a:prstGeom>
        </p:spPr>
      </p:pic>
      <p:pic>
        <p:nvPicPr>
          <p:cNvPr id="4" name="Picture 3">
            <a:hlinkClick r:id="rId4"/>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6992" y="1219243"/>
            <a:ext cx="1144828" cy="399276"/>
          </a:xfrm>
          <a:prstGeom prst="rect">
            <a:avLst/>
          </a:prstGeom>
        </p:spPr>
      </p:pic>
    </p:spTree>
    <p:extLst>
      <p:ext uri="{BB962C8B-B14F-4D97-AF65-F5344CB8AC3E}">
        <p14:creationId xmlns:p14="http://schemas.microsoft.com/office/powerpoint/2010/main" val="6681789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uadroTexto 8">
            <a:extLst>
              <a:ext uri="{FF2B5EF4-FFF2-40B4-BE49-F238E27FC236}">
                <a16:creationId xmlns:a16="http://schemas.microsoft.com/office/drawing/2014/main" id="{49EC967C-B4F7-9A42-9BBA-C36CCB6EB3BB}"/>
              </a:ext>
            </a:extLst>
          </p:cNvPr>
          <p:cNvSpPr txBox="1"/>
          <p:nvPr/>
        </p:nvSpPr>
        <p:spPr>
          <a:xfrm>
            <a:off x="618720" y="533681"/>
            <a:ext cx="11573280" cy="584775"/>
          </a:xfrm>
          <a:prstGeom prst="rect">
            <a:avLst/>
          </a:prstGeom>
          <a:noFill/>
        </p:spPr>
        <p:txBody>
          <a:bodyPr wrap="square" rtlCol="0">
            <a:spAutoFit/>
          </a:bodyPr>
          <a:lstStyle/>
          <a:p>
            <a:r>
              <a:rPr lang="en-US" sz="3200" b="1" dirty="0">
                <a:solidFill>
                  <a:srgbClr val="295288"/>
                </a:solidFill>
                <a:latin typeface="Open Sans" panose="020B0606030504020204" pitchFamily="34" charset="0"/>
                <a:ea typeface="Open Sans" panose="020B0606030504020204" pitchFamily="34" charset="0"/>
                <a:cs typeface="Open Sans" panose="020B0606030504020204" pitchFamily="34" charset="0"/>
              </a:rPr>
              <a:t>GRP2600 Series Carrier-Grade Professional IP Phones</a:t>
            </a:r>
          </a:p>
        </p:txBody>
      </p:sp>
      <p:pic>
        <p:nvPicPr>
          <p:cNvPr id="3" name="Picture 2"/>
          <p:cNvPicPr>
            <a:picLocks noChangeAspect="1"/>
          </p:cNvPicPr>
          <p:nvPr/>
        </p:nvPicPr>
        <p:blipFill>
          <a:blip r:embed="rId3"/>
          <a:stretch>
            <a:fillRect/>
          </a:stretch>
        </p:blipFill>
        <p:spPr>
          <a:xfrm>
            <a:off x="465088" y="1199360"/>
            <a:ext cx="11726912" cy="5658640"/>
          </a:xfrm>
          <a:prstGeom prst="rect">
            <a:avLst/>
          </a:prstGeom>
        </p:spPr>
      </p:pic>
      <p:pic>
        <p:nvPicPr>
          <p:cNvPr id="4" name="Picture 3">
            <a:hlinkClick r:id="rId4"/>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07756" y="1118456"/>
            <a:ext cx="1144828" cy="399276"/>
          </a:xfrm>
          <a:prstGeom prst="rect">
            <a:avLst/>
          </a:prstGeom>
        </p:spPr>
      </p:pic>
    </p:spTree>
    <p:extLst>
      <p:ext uri="{BB962C8B-B14F-4D97-AF65-F5344CB8AC3E}">
        <p14:creationId xmlns:p14="http://schemas.microsoft.com/office/powerpoint/2010/main" val="518907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3E18B-29F2-3F59-6DE7-29087137E2E5}"/>
            </a:ext>
          </a:extLst>
        </p:cNvPr>
        <p:cNvGrpSpPr/>
        <p:nvPr/>
      </p:nvGrpSpPr>
      <p:grpSpPr>
        <a:xfrm>
          <a:off x="0" y="0"/>
          <a:ext cx="0" cy="0"/>
          <a:chOff x="0" y="0"/>
          <a:chExt cx="0" cy="0"/>
        </a:xfrm>
      </p:grpSpPr>
      <p:graphicFrame>
        <p:nvGraphicFramePr>
          <p:cNvPr id="2" name="Table 3">
            <a:extLst>
              <a:ext uri="{FF2B5EF4-FFF2-40B4-BE49-F238E27FC236}">
                <a16:creationId xmlns:a16="http://schemas.microsoft.com/office/drawing/2014/main" id="{4464EC62-F8FD-3455-6881-6F3B322AFF54}"/>
              </a:ext>
            </a:extLst>
          </p:cNvPr>
          <p:cNvGraphicFramePr/>
          <p:nvPr/>
        </p:nvGraphicFramePr>
        <p:xfrm>
          <a:off x="623887" y="1831290"/>
          <a:ext cx="10944225" cy="4570463"/>
        </p:xfrm>
        <a:graphic>
          <a:graphicData uri="http://schemas.openxmlformats.org/drawingml/2006/table">
            <a:tbl>
              <a:tblPr firstRow="1" bandRow="1">
                <a:tableStyleId>{BC89EF96-8CEA-46FF-86C4-4CE0E7609802}</a:tableStyleId>
              </a:tblPr>
              <a:tblGrid>
                <a:gridCol w="3623331">
                  <a:extLst>
                    <a:ext uri="{9D8B030D-6E8A-4147-A177-3AD203B41FA5}">
                      <a16:colId xmlns:a16="http://schemas.microsoft.com/office/drawing/2014/main" val="20000"/>
                    </a:ext>
                  </a:extLst>
                </a:gridCol>
                <a:gridCol w="7320894">
                  <a:extLst>
                    <a:ext uri="{9D8B030D-6E8A-4147-A177-3AD203B41FA5}">
                      <a16:colId xmlns:a16="http://schemas.microsoft.com/office/drawing/2014/main" val="20001"/>
                    </a:ext>
                  </a:extLst>
                </a:gridCol>
              </a:tblGrid>
              <a:tr h="442783">
                <a:tc>
                  <a:txBody>
                    <a:bodyPr/>
                    <a:lstStyle/>
                    <a:p>
                      <a:pPr algn="ctr">
                        <a:lnSpc>
                          <a:spcPct val="120000"/>
                        </a:lnSpc>
                      </a:pPr>
                      <a:r>
                        <a:rPr lang="en-US" sz="1600" dirty="0">
                          <a:solidFill>
                            <a:srgbClr val="303C42"/>
                          </a:solidFill>
                          <a:latin typeface="+mn-lt"/>
                          <a:cs typeface="Arial" panose="020B0604020202020204" pitchFamily="34" charset="0"/>
                        </a:rPr>
                        <a:t>Items</a:t>
                      </a:r>
                      <a:endParaRPr lang="en-US" sz="1600" b="1" dirty="0">
                        <a:solidFill>
                          <a:srgbClr val="303C42"/>
                        </a:solidFill>
                        <a:latin typeface="+mn-lt"/>
                        <a:ea typeface="微软雅黑"/>
                        <a:cs typeface="Arial" panose="020B0604020202020204" pitchFamily="34" charset="0"/>
                      </a:endParaRPr>
                    </a:p>
                  </a:txBody>
                  <a:tcPr marL="91450" marR="91450" marT="45728" marB="45728" anchor="ctr">
                    <a:lnL w="12700" cmpd="sng">
                      <a:noFill/>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rgbClr val="006EE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20000"/>
                        </a:lnSpc>
                      </a:pPr>
                      <a:r>
                        <a:rPr lang="en-US" altLang="zh-CN" sz="1600" kern="1200" dirty="0">
                          <a:solidFill>
                            <a:srgbClr val="303C42"/>
                          </a:solidFill>
                          <a:latin typeface="+mn-lt"/>
                          <a:cs typeface="Arial" panose="020B0604020202020204" pitchFamily="34" charset="0"/>
                        </a:rPr>
                        <a:t>Specifications</a:t>
                      </a:r>
                      <a:endParaRPr lang="en-US" sz="1600" b="1" kern="1200" dirty="0">
                        <a:solidFill>
                          <a:srgbClr val="303C42"/>
                        </a:solidFill>
                        <a:latin typeface="+mn-lt"/>
                        <a:ea typeface="+mn-ea"/>
                        <a:cs typeface="Arial" panose="020B0604020202020204" pitchFamily="34" charset="0"/>
                      </a:endParaRPr>
                    </a:p>
                  </a:txBody>
                  <a:tcPr marL="91450" marR="91450" marT="45728" marB="45728" anchor="ctr">
                    <a:lnL w="12700" cap="flat" cmpd="sng" algn="ctr">
                      <a:noFill/>
                      <a:prstDash val="solid"/>
                      <a:round/>
                      <a:headEnd type="none" w="med" len="med"/>
                      <a:tailEnd type="none" w="med" len="med"/>
                    </a:lnL>
                    <a:lnR w="12700" cmpd="sng">
                      <a:noFill/>
                    </a:lnR>
                    <a:lnT w="28575" cap="flat" cmpd="sng" algn="ctr">
                      <a:noFill/>
                      <a:prstDash val="solid"/>
                      <a:round/>
                      <a:headEnd type="none" w="med" len="med"/>
                      <a:tailEnd type="none" w="med" len="med"/>
                    </a:lnT>
                    <a:lnB w="28575" cap="flat" cmpd="sng" algn="ctr">
                      <a:solidFill>
                        <a:srgbClr val="006EE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71293">
                <a:tc>
                  <a:txBody>
                    <a:bodyPr/>
                    <a:lstStyle/>
                    <a:p>
                      <a:pPr algn="ctr">
                        <a:lnSpc>
                          <a:spcPct val="120000"/>
                        </a:lnSpc>
                      </a:pPr>
                      <a:r>
                        <a:rPr lang="en-US" altLang="zh-CN" sz="1400" kern="1200" dirty="0">
                          <a:solidFill>
                            <a:srgbClr val="303C42"/>
                          </a:solidFill>
                          <a:effectLst/>
                          <a:latin typeface="+mn-lt"/>
                          <a:ea typeface="+mj-ea"/>
                          <a:cs typeface="Arial" panose="020B0604020202020204" pitchFamily="34" charset="0"/>
                        </a:rPr>
                        <a:t>Max.</a:t>
                      </a:r>
                      <a:r>
                        <a:rPr lang="zh-CN" altLang="en-US" sz="1400" kern="1200" dirty="0">
                          <a:solidFill>
                            <a:srgbClr val="303C42"/>
                          </a:solidFill>
                          <a:effectLst/>
                          <a:latin typeface="+mn-lt"/>
                          <a:ea typeface="+mj-ea"/>
                          <a:cs typeface="Arial" panose="020B0604020202020204" pitchFamily="34" charset="0"/>
                        </a:rPr>
                        <a:t> </a:t>
                      </a:r>
                      <a:r>
                        <a:rPr lang="en-US" altLang="zh-CN" sz="1400" kern="1200" dirty="0">
                          <a:solidFill>
                            <a:srgbClr val="303C42"/>
                          </a:solidFill>
                          <a:effectLst/>
                          <a:latin typeface="+mn-lt"/>
                          <a:ea typeface="+mj-ea"/>
                          <a:cs typeface="Arial" panose="020B0604020202020204" pitchFamily="34" charset="0"/>
                        </a:rPr>
                        <a:t>Extensions</a:t>
                      </a:r>
                      <a:endParaRPr lang="en-US" sz="1400" b="0" i="0" kern="1200" dirty="0">
                        <a:solidFill>
                          <a:srgbClr val="303C42"/>
                        </a:solidFill>
                        <a:effectLst/>
                        <a:latin typeface="+mn-lt"/>
                        <a:ea typeface="+mj-ea"/>
                        <a:cs typeface="Arial" panose="020B0604020202020204" pitchFamily="34" charset="0"/>
                      </a:endParaRPr>
                    </a:p>
                  </a:txBody>
                  <a:tcPr marL="91450" marR="91450" marT="45728" marB="45728" anchor="ctr">
                    <a:lnL w="12700" cmpd="sng">
                      <a:noFill/>
                    </a:lnL>
                    <a:lnR w="9525" cap="flat" cmpd="sng" algn="ctr">
                      <a:solidFill>
                        <a:srgbClr val="E8ECEF"/>
                      </a:solidFill>
                      <a:prstDash val="solid"/>
                      <a:round/>
                      <a:headEnd type="none" w="med" len="med"/>
                      <a:tailEnd type="none" w="med" len="med"/>
                    </a:lnR>
                    <a:lnT w="28575" cap="flat" cmpd="sng" algn="ctr">
                      <a:solidFill>
                        <a:srgbClr val="006EE1"/>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20000"/>
                        </a:lnSpc>
                      </a:pPr>
                      <a:r>
                        <a:rPr lang="en-US" sz="1400" b="0" i="0" kern="1200" dirty="0">
                          <a:solidFill>
                            <a:srgbClr val="303C42"/>
                          </a:solidFill>
                          <a:effectLst/>
                          <a:latin typeface="+mn-lt"/>
                          <a:ea typeface="+mn-ea"/>
                          <a:cs typeface="Arial" panose="020B0604020202020204" pitchFamily="34" charset="0"/>
                        </a:rPr>
                        <a:t>10000</a:t>
                      </a:r>
                    </a:p>
                  </a:txBody>
                  <a:tcPr marL="91450" marR="91450" marT="45728" marB="45728" anchor="ctr">
                    <a:lnL w="9525" cap="flat" cmpd="sng" algn="ctr">
                      <a:solidFill>
                        <a:srgbClr val="E8ECEF"/>
                      </a:solidFill>
                      <a:prstDash val="solid"/>
                      <a:round/>
                      <a:headEnd type="none" w="med" len="med"/>
                      <a:tailEnd type="none" w="med" len="med"/>
                    </a:lnL>
                    <a:lnR w="12700" cmpd="sng">
                      <a:noFill/>
                    </a:lnR>
                    <a:lnT w="28575" cap="flat" cmpd="sng" algn="ctr">
                      <a:solidFill>
                        <a:srgbClr val="006EE1"/>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55226">
                <a:tc>
                  <a:txBody>
                    <a:bodyPr/>
                    <a:lstStyle/>
                    <a:p>
                      <a:pPr algn="ctr">
                        <a:lnSpc>
                          <a:spcPct val="120000"/>
                        </a:lnSpc>
                      </a:pPr>
                      <a:r>
                        <a:rPr lang="en-US" altLang="zh-CN" sz="1400" kern="1200" dirty="0">
                          <a:solidFill>
                            <a:srgbClr val="303C42"/>
                          </a:solidFill>
                          <a:effectLst/>
                          <a:latin typeface="+mn-lt"/>
                          <a:ea typeface="+mj-ea"/>
                          <a:cs typeface="Arial" panose="020B0604020202020204" pitchFamily="34" charset="0"/>
                        </a:rPr>
                        <a:t>Max.</a:t>
                      </a:r>
                      <a:r>
                        <a:rPr lang="zh-CN" altLang="en-US" sz="1400" kern="1200" dirty="0">
                          <a:solidFill>
                            <a:srgbClr val="303C42"/>
                          </a:solidFill>
                          <a:effectLst/>
                          <a:latin typeface="+mn-lt"/>
                          <a:ea typeface="+mj-ea"/>
                          <a:cs typeface="Arial" panose="020B0604020202020204" pitchFamily="34" charset="0"/>
                        </a:rPr>
                        <a:t> </a:t>
                      </a:r>
                      <a:r>
                        <a:rPr lang="en-US" sz="1400" kern="1200" dirty="0">
                          <a:solidFill>
                            <a:srgbClr val="303C42"/>
                          </a:solidFill>
                          <a:effectLst/>
                          <a:latin typeface="+mn-lt"/>
                          <a:ea typeface="+mj-ea"/>
                          <a:cs typeface="Arial" panose="020B0604020202020204" pitchFamily="34" charset="0"/>
                        </a:rPr>
                        <a:t>Concurrent Call</a:t>
                      </a:r>
                      <a:r>
                        <a:rPr lang="en-US" altLang="zh-CN" sz="1400" kern="1200" dirty="0">
                          <a:solidFill>
                            <a:srgbClr val="303C42"/>
                          </a:solidFill>
                          <a:effectLst/>
                          <a:latin typeface="+mn-lt"/>
                          <a:ea typeface="+mj-ea"/>
                          <a:cs typeface="Arial" panose="020B0604020202020204" pitchFamily="34" charset="0"/>
                        </a:rPr>
                        <a:t>s</a:t>
                      </a:r>
                      <a:endParaRPr lang="en-US" sz="1400" b="0" i="0" kern="1200" dirty="0">
                        <a:solidFill>
                          <a:srgbClr val="303C42"/>
                        </a:solidFill>
                        <a:effectLst/>
                        <a:latin typeface="+mn-lt"/>
                        <a:ea typeface="+mj-ea"/>
                        <a:cs typeface="Arial" panose="020B0604020202020204" pitchFamily="34" charset="0"/>
                      </a:endParaRPr>
                    </a:p>
                  </a:txBody>
                  <a:tcPr marL="91450" marR="91450" marT="45728" marB="45728" anchor="ctr">
                    <a:lnL w="12700" cmpd="sng">
                      <a:noFill/>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20000"/>
                        </a:lnSpc>
                      </a:pPr>
                      <a:r>
                        <a:rPr lang="en-US" sz="1400" b="0" i="0" kern="1200" dirty="0">
                          <a:solidFill>
                            <a:srgbClr val="303C42"/>
                          </a:solidFill>
                          <a:effectLst/>
                          <a:latin typeface="+mn-lt"/>
                          <a:ea typeface="+mn-ea"/>
                          <a:cs typeface="Arial" panose="020B0604020202020204" pitchFamily="34" charset="0"/>
                        </a:rPr>
                        <a:t>1000</a:t>
                      </a:r>
                    </a:p>
                  </a:txBody>
                  <a:tcPr marL="91450" marR="91450" marT="45728" marB="45728" anchor="ctr">
                    <a:lnL w="9525" cap="flat" cmpd="sng" algn="ctr">
                      <a:solidFill>
                        <a:srgbClr val="E8ECEF"/>
                      </a:solidFill>
                      <a:prstDash val="solid"/>
                      <a:round/>
                      <a:headEnd type="none" w="med" len="med"/>
                      <a:tailEnd type="none" w="med" len="med"/>
                    </a:lnL>
                    <a:lnR w="12700" cmpd="sng">
                      <a:noFill/>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55226">
                <a:tc>
                  <a:txBody>
                    <a:bodyPr/>
                    <a:lstStyle/>
                    <a:p>
                      <a:pPr algn="ctr">
                        <a:lnSpc>
                          <a:spcPct val="120000"/>
                        </a:lnSpc>
                      </a:pPr>
                      <a:r>
                        <a:rPr lang="en-US" altLang="zh-CN" sz="1400" kern="1200" dirty="0">
                          <a:solidFill>
                            <a:srgbClr val="303C42"/>
                          </a:solidFill>
                          <a:latin typeface="+mn-lt"/>
                          <a:ea typeface="+mn-ea"/>
                          <a:cs typeface="Arial" panose="020B0604020202020204" pitchFamily="34" charset="0"/>
                        </a:rPr>
                        <a:t>Operating</a:t>
                      </a:r>
                      <a:r>
                        <a:rPr lang="zh-CN" altLang="en-US" sz="1400" kern="1200" dirty="0">
                          <a:solidFill>
                            <a:srgbClr val="303C42"/>
                          </a:solidFill>
                          <a:latin typeface="+mn-lt"/>
                          <a:ea typeface="+mn-ea"/>
                          <a:cs typeface="Arial" panose="020B0604020202020204" pitchFamily="34" charset="0"/>
                        </a:rPr>
                        <a:t> </a:t>
                      </a:r>
                      <a:r>
                        <a:rPr lang="en-US" altLang="zh-CN" sz="1400" kern="1200" dirty="0">
                          <a:solidFill>
                            <a:srgbClr val="303C42"/>
                          </a:solidFill>
                          <a:latin typeface="+mn-lt"/>
                          <a:ea typeface="+mn-ea"/>
                          <a:cs typeface="Arial" panose="020B0604020202020204" pitchFamily="34" charset="0"/>
                        </a:rPr>
                        <a:t>System</a:t>
                      </a:r>
                      <a:endParaRPr lang="en-US" sz="1400" kern="1200" dirty="0">
                        <a:solidFill>
                          <a:srgbClr val="303C42"/>
                        </a:solidFill>
                        <a:latin typeface="+mn-lt"/>
                        <a:ea typeface="+mn-ea"/>
                        <a:cs typeface="Arial" panose="020B0604020202020204" pitchFamily="34" charset="0"/>
                      </a:endParaRPr>
                    </a:p>
                  </a:txBody>
                  <a:tcPr marL="91450" marR="91450" marT="45728" marB="45728" anchor="ctr">
                    <a:lnL w="12700" cmpd="sng">
                      <a:noFill/>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indent="0" algn="ctr">
                        <a:lnSpc>
                          <a:spcPct val="150000"/>
                        </a:lnSpc>
                        <a:buFont typeface="Arial" panose="020B0604020202020204" pitchFamily="34" charset="0"/>
                        <a:buNone/>
                      </a:pPr>
                      <a:r>
                        <a:rPr lang="zh-CN" altLang="en-US" sz="1400" kern="1200" dirty="0">
                          <a:solidFill>
                            <a:srgbClr val="303C42"/>
                          </a:solidFill>
                          <a:latin typeface="+mn-lt"/>
                          <a:ea typeface="+mn-ea"/>
                          <a:cs typeface="Arial" panose="020B0604020202020204" pitchFamily="34" charset="0"/>
                          <a:sym typeface="+mn-ea"/>
                        </a:rPr>
                        <a:t>Ubuntu 2</a:t>
                      </a:r>
                      <a:r>
                        <a:rPr lang="en-US" altLang="zh-CN" sz="1400" kern="1200" dirty="0">
                          <a:solidFill>
                            <a:srgbClr val="303C42"/>
                          </a:solidFill>
                          <a:latin typeface="+mn-lt"/>
                          <a:ea typeface="+mn-ea"/>
                          <a:cs typeface="Arial" panose="020B0604020202020204" pitchFamily="34" charset="0"/>
                          <a:sym typeface="+mn-ea"/>
                        </a:rPr>
                        <a:t>4</a:t>
                      </a:r>
                      <a:r>
                        <a:rPr lang="zh-CN" altLang="en-US" sz="1400" kern="1200" dirty="0">
                          <a:solidFill>
                            <a:srgbClr val="303C42"/>
                          </a:solidFill>
                          <a:latin typeface="+mn-lt"/>
                          <a:ea typeface="+mn-ea"/>
                          <a:cs typeface="Arial" panose="020B0604020202020204" pitchFamily="34" charset="0"/>
                          <a:sym typeface="+mn-ea"/>
                        </a:rPr>
                        <a:t>.04 LTS</a:t>
                      </a:r>
                      <a:r>
                        <a:rPr lang="en-US" altLang="zh-CN" sz="1400" kern="1200" dirty="0">
                          <a:solidFill>
                            <a:srgbClr val="303C42"/>
                          </a:solidFill>
                          <a:latin typeface="+mn-lt"/>
                          <a:ea typeface="+mn-ea"/>
                          <a:cs typeface="Arial" panose="020B0604020202020204" pitchFamily="34" charset="0"/>
                          <a:sym typeface="+mn-ea"/>
                        </a:rPr>
                        <a:t>, Debian 12</a:t>
                      </a:r>
                      <a:endParaRPr lang="zh-CN" altLang="en-US" sz="1400" kern="1200" dirty="0">
                        <a:solidFill>
                          <a:srgbClr val="303C42"/>
                        </a:solidFill>
                        <a:latin typeface="+mn-lt"/>
                        <a:ea typeface="+mn-ea"/>
                        <a:cs typeface="Arial" panose="020B0604020202020204" pitchFamily="34" charset="0"/>
                      </a:endParaRPr>
                    </a:p>
                  </a:txBody>
                  <a:tcPr marL="91450" marR="91450" marT="45728" marB="45728" anchor="ctr">
                    <a:lnL w="9525" cap="flat" cmpd="sng" algn="ctr">
                      <a:solidFill>
                        <a:srgbClr val="E8ECEF"/>
                      </a:solidFill>
                      <a:prstDash val="solid"/>
                      <a:round/>
                      <a:headEnd type="none" w="med" len="med"/>
                      <a:tailEnd type="none" w="med" len="med"/>
                    </a:lnL>
                    <a:lnR w="12700" cmpd="sng">
                      <a:noFill/>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14628931"/>
                  </a:ext>
                </a:extLst>
              </a:tr>
              <a:tr h="1014990">
                <a:tc>
                  <a:txBody>
                    <a:bodyPr/>
                    <a:lstStyle/>
                    <a:p>
                      <a:pPr algn="ctr">
                        <a:lnSpc>
                          <a:spcPct val="120000"/>
                        </a:lnSpc>
                      </a:pPr>
                      <a:r>
                        <a:rPr lang="en-US" sz="1400" kern="1200" dirty="0">
                          <a:solidFill>
                            <a:srgbClr val="303C42"/>
                          </a:solidFill>
                          <a:latin typeface="+mn-lt"/>
                          <a:ea typeface="+mn-ea"/>
                          <a:cs typeface="Arial" panose="020B0604020202020204" pitchFamily="34" charset="0"/>
                        </a:rPr>
                        <a:t>Recommended Server Environment </a:t>
                      </a:r>
                    </a:p>
                  </a:txBody>
                  <a:tcPr marL="91450" marR="91450" marT="45728" marB="45728" anchor="ctr">
                    <a:lnL w="12700" cmpd="sng">
                      <a:noFill/>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ct val="150000"/>
                        </a:lnSpc>
                      </a:pPr>
                      <a:r>
                        <a:rPr lang="en-US" altLang="zh-CN" sz="1400" b="1" kern="1200" dirty="0">
                          <a:solidFill>
                            <a:srgbClr val="303C42"/>
                          </a:solidFill>
                          <a:latin typeface="+mn-lt"/>
                          <a:ea typeface="+mn-ea"/>
                          <a:cs typeface="Arial" panose="020B0604020202020204" pitchFamily="34" charset="0"/>
                          <a:sym typeface="+mn-ea"/>
                        </a:rPr>
                        <a:t>On-premise: </a:t>
                      </a:r>
                      <a:r>
                        <a:rPr lang="en-US" altLang="zh-CN" sz="1400" kern="1200" dirty="0">
                          <a:solidFill>
                            <a:srgbClr val="303C42"/>
                          </a:solidFill>
                          <a:latin typeface="+mn-lt"/>
                          <a:ea typeface="+mn-ea"/>
                          <a:cs typeface="Arial" panose="020B0604020202020204" pitchFamily="34" charset="0"/>
                          <a:sym typeface="+mn-ea"/>
                        </a:rPr>
                        <a:t>VMware Workstation 17.0.0 or later; VMware </a:t>
                      </a:r>
                      <a:r>
                        <a:rPr lang="en-US" altLang="zh-CN" sz="1400" kern="1200" dirty="0" err="1">
                          <a:solidFill>
                            <a:srgbClr val="303C42"/>
                          </a:solidFill>
                          <a:latin typeface="+mn-lt"/>
                          <a:ea typeface="+mn-ea"/>
                          <a:cs typeface="Arial" panose="020B0604020202020204" pitchFamily="34" charset="0"/>
                          <a:sym typeface="+mn-ea"/>
                        </a:rPr>
                        <a:t>ESXi</a:t>
                      </a:r>
                      <a:r>
                        <a:rPr lang="en-US" altLang="zh-CN" sz="1400" kern="1200" dirty="0">
                          <a:solidFill>
                            <a:srgbClr val="303C42"/>
                          </a:solidFill>
                          <a:latin typeface="+mn-lt"/>
                          <a:ea typeface="+mn-ea"/>
                          <a:cs typeface="Arial" panose="020B0604020202020204" pitchFamily="34" charset="0"/>
                          <a:sym typeface="+mn-ea"/>
                        </a:rPr>
                        <a:t> 8.0 or later; Hyper-V 10.0.17134.1 or later; KVM; </a:t>
                      </a:r>
                      <a:r>
                        <a:rPr lang="en-US" altLang="zh-CN" sz="1400" kern="1200" dirty="0" err="1">
                          <a:solidFill>
                            <a:srgbClr val="303C42"/>
                          </a:solidFill>
                          <a:latin typeface="+mn-lt"/>
                          <a:ea typeface="+mn-ea"/>
                          <a:cs typeface="Arial" panose="020B0604020202020204" pitchFamily="34" charset="0"/>
                          <a:sym typeface="+mn-ea"/>
                        </a:rPr>
                        <a:t>Proxmox</a:t>
                      </a:r>
                      <a:r>
                        <a:rPr lang="en-US" altLang="zh-CN" sz="1400" kern="1200" dirty="0">
                          <a:solidFill>
                            <a:srgbClr val="303C42"/>
                          </a:solidFill>
                          <a:latin typeface="+mn-lt"/>
                          <a:ea typeface="+mn-ea"/>
                          <a:cs typeface="Arial" panose="020B0604020202020204" pitchFamily="34" charset="0"/>
                          <a:sym typeface="+mn-ea"/>
                        </a:rPr>
                        <a:t> VE 7.0 or later; Dell EMC PowerEdge;</a:t>
                      </a:r>
                    </a:p>
                    <a:p>
                      <a:pPr algn="l">
                        <a:lnSpc>
                          <a:spcPct val="150000"/>
                        </a:lnSpc>
                      </a:pPr>
                      <a:r>
                        <a:rPr lang="en-US" altLang="zh-CN" sz="1400" b="1" kern="1200" dirty="0">
                          <a:solidFill>
                            <a:srgbClr val="303C42"/>
                          </a:solidFill>
                          <a:latin typeface="+mn-lt"/>
                          <a:ea typeface="+mn-ea"/>
                          <a:cs typeface="Arial" panose="020B0604020202020204" pitchFamily="34" charset="0"/>
                          <a:sym typeface="+mn-ea"/>
                        </a:rPr>
                        <a:t>Cloud: </a:t>
                      </a:r>
                      <a:r>
                        <a:rPr lang="en-US" altLang="zh-CN" sz="1400" kern="1200" dirty="0">
                          <a:solidFill>
                            <a:srgbClr val="303C42"/>
                          </a:solidFill>
                          <a:latin typeface="+mn-lt"/>
                          <a:ea typeface="+mn-ea"/>
                          <a:cs typeface="Arial" panose="020B0604020202020204" pitchFamily="34" charset="0"/>
                          <a:sym typeface="+mn-ea"/>
                        </a:rPr>
                        <a:t>Amazon Web Service (AWS); Microsoft Azure; Google Cloud; Amazon </a:t>
                      </a:r>
                      <a:r>
                        <a:rPr lang="en-US" altLang="zh-CN" sz="1400" kern="1200" dirty="0" err="1">
                          <a:solidFill>
                            <a:srgbClr val="303C42"/>
                          </a:solidFill>
                          <a:latin typeface="+mn-lt"/>
                          <a:ea typeface="+mn-ea"/>
                          <a:cs typeface="Arial" panose="020B0604020202020204" pitchFamily="34" charset="0"/>
                          <a:sym typeface="+mn-ea"/>
                        </a:rPr>
                        <a:t>Lightsail</a:t>
                      </a:r>
                      <a:r>
                        <a:rPr lang="en-US" altLang="zh-CN" sz="1400" kern="1200" dirty="0">
                          <a:solidFill>
                            <a:srgbClr val="303C42"/>
                          </a:solidFill>
                          <a:latin typeface="+mn-lt"/>
                          <a:ea typeface="+mn-ea"/>
                          <a:cs typeface="Arial" panose="020B0604020202020204" pitchFamily="34" charset="0"/>
                          <a:sym typeface="+mn-ea"/>
                        </a:rPr>
                        <a:t>; Digital Ocean; </a:t>
                      </a:r>
                      <a:r>
                        <a:rPr lang="en-US" altLang="zh-CN" sz="1400" kern="1200" dirty="0" err="1">
                          <a:solidFill>
                            <a:srgbClr val="303C42"/>
                          </a:solidFill>
                          <a:latin typeface="+mn-lt"/>
                          <a:ea typeface="+mn-ea"/>
                          <a:cs typeface="Arial" panose="020B0604020202020204" pitchFamily="34" charset="0"/>
                          <a:sym typeface="+mn-ea"/>
                        </a:rPr>
                        <a:t>OVHcloud</a:t>
                      </a:r>
                      <a:r>
                        <a:rPr lang="en-US" altLang="zh-CN" sz="1400" kern="1200" dirty="0">
                          <a:solidFill>
                            <a:srgbClr val="303C42"/>
                          </a:solidFill>
                          <a:latin typeface="+mn-lt"/>
                          <a:ea typeface="+mn-ea"/>
                          <a:cs typeface="Arial" panose="020B0604020202020204" pitchFamily="34" charset="0"/>
                          <a:sym typeface="+mn-ea"/>
                        </a:rPr>
                        <a:t>; HETZNER; </a:t>
                      </a:r>
                      <a:r>
                        <a:rPr lang="en-US" altLang="zh-CN" sz="1400" kern="1200" dirty="0" err="1">
                          <a:solidFill>
                            <a:srgbClr val="303C42"/>
                          </a:solidFill>
                          <a:latin typeface="+mn-lt"/>
                          <a:ea typeface="+mn-ea"/>
                          <a:cs typeface="Arial" panose="020B0604020202020204" pitchFamily="34" charset="0"/>
                          <a:sym typeface="+mn-ea"/>
                        </a:rPr>
                        <a:t>Vultr</a:t>
                      </a:r>
                      <a:r>
                        <a:rPr lang="en-US" altLang="zh-CN" sz="1400" kern="1200" dirty="0">
                          <a:solidFill>
                            <a:srgbClr val="303C42"/>
                          </a:solidFill>
                          <a:latin typeface="+mn-lt"/>
                          <a:ea typeface="+mn-ea"/>
                          <a:cs typeface="Arial" panose="020B0604020202020204" pitchFamily="34" charset="0"/>
                          <a:sym typeface="+mn-ea"/>
                        </a:rPr>
                        <a:t>; </a:t>
                      </a:r>
                      <a:r>
                        <a:rPr lang="en-US" altLang="zh-CN" sz="1400" kern="1200" dirty="0" err="1">
                          <a:solidFill>
                            <a:srgbClr val="303C42"/>
                          </a:solidFill>
                          <a:latin typeface="+mn-lt"/>
                          <a:ea typeface="+mn-ea"/>
                          <a:cs typeface="Arial" panose="020B0604020202020204" pitchFamily="34" charset="0"/>
                          <a:sym typeface="+mn-ea"/>
                        </a:rPr>
                        <a:t>Infomaniak</a:t>
                      </a:r>
                      <a:r>
                        <a:rPr lang="en-US" altLang="zh-CN" sz="1400" kern="1200" dirty="0">
                          <a:solidFill>
                            <a:srgbClr val="303C42"/>
                          </a:solidFill>
                          <a:latin typeface="+mn-lt"/>
                          <a:ea typeface="+mn-ea"/>
                          <a:cs typeface="Arial" panose="020B0604020202020204" pitchFamily="34" charset="0"/>
                          <a:sym typeface="+mn-ea"/>
                        </a:rPr>
                        <a:t>; and more.</a:t>
                      </a:r>
                    </a:p>
                  </a:txBody>
                  <a:tcPr marL="91450" marR="91450" marT="45728" marB="45728" anchor="ctr">
                    <a:lnL w="9525" cap="flat" cmpd="sng" algn="ctr">
                      <a:solidFill>
                        <a:srgbClr val="E8ECEF"/>
                      </a:solidFill>
                      <a:prstDash val="solid"/>
                      <a:round/>
                      <a:headEnd type="none" w="med" len="med"/>
                      <a:tailEnd type="none" w="med" len="med"/>
                    </a:lnL>
                    <a:lnR w="12700" cmpd="sng">
                      <a:noFill/>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471293">
                <a:tc>
                  <a:txBody>
                    <a:bodyPr/>
                    <a:lstStyle/>
                    <a:p>
                      <a:pPr algn="ctr">
                        <a:lnSpc>
                          <a:spcPct val="120000"/>
                        </a:lnSpc>
                      </a:pPr>
                      <a:r>
                        <a:rPr lang="en-US" sz="1400" kern="1200" dirty="0">
                          <a:solidFill>
                            <a:srgbClr val="303C42"/>
                          </a:solidFill>
                          <a:effectLst/>
                          <a:latin typeface="+mn-lt"/>
                          <a:ea typeface="+mj-ea"/>
                          <a:cs typeface="Arial" panose="020B0604020202020204" pitchFamily="34" charset="0"/>
                        </a:rPr>
                        <a:t>Activation Method</a:t>
                      </a:r>
                      <a:endParaRPr lang="en-US" sz="1400" b="0" i="0" kern="1200" dirty="0">
                        <a:solidFill>
                          <a:srgbClr val="303C42"/>
                        </a:solidFill>
                        <a:effectLst/>
                        <a:latin typeface="+mn-lt"/>
                        <a:ea typeface="+mj-ea"/>
                        <a:cs typeface="Arial" panose="020B0604020202020204" pitchFamily="34" charset="0"/>
                      </a:endParaRPr>
                    </a:p>
                  </a:txBody>
                  <a:tcPr marL="91450" marR="91450" marT="45728" marB="45728" anchor="ctr">
                    <a:lnL w="12700" cmpd="sng">
                      <a:noFill/>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20000"/>
                        </a:lnSpc>
                      </a:pPr>
                      <a:r>
                        <a:rPr lang="en-US" altLang="zh-CN" sz="1400" kern="1200" dirty="0">
                          <a:solidFill>
                            <a:srgbClr val="303C42"/>
                          </a:solidFill>
                          <a:effectLst/>
                          <a:latin typeface="+mn-lt"/>
                          <a:cs typeface="Arial" panose="020B0604020202020204" pitchFamily="34" charset="0"/>
                        </a:rPr>
                        <a:t>Online Activation / Offline Activation</a:t>
                      </a:r>
                      <a:endParaRPr lang="en-US" sz="1400" b="0" i="0" kern="1200" dirty="0">
                        <a:solidFill>
                          <a:srgbClr val="303C42"/>
                        </a:solidFill>
                        <a:effectLst/>
                        <a:latin typeface="+mn-lt"/>
                        <a:ea typeface="+mn-ea"/>
                        <a:cs typeface="Arial" panose="020B0604020202020204" pitchFamily="34" charset="0"/>
                      </a:endParaRPr>
                    </a:p>
                  </a:txBody>
                  <a:tcPr marL="91450" marR="91450" marT="45728" marB="45728" anchor="ctr">
                    <a:lnL w="9525" cap="flat" cmpd="sng" algn="ctr">
                      <a:solidFill>
                        <a:srgbClr val="E8ECEF"/>
                      </a:solidFill>
                      <a:prstDash val="solid"/>
                      <a:round/>
                      <a:headEnd type="none" w="med" len="med"/>
                      <a:tailEnd type="none" w="med" len="med"/>
                    </a:lnL>
                    <a:lnR w="12700" cmpd="sng">
                      <a:noFill/>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471293">
                <a:tc>
                  <a:txBody>
                    <a:bodyPr/>
                    <a:lstStyle/>
                    <a:p>
                      <a:pPr algn="ctr">
                        <a:lnSpc>
                          <a:spcPct val="120000"/>
                        </a:lnSpc>
                      </a:pPr>
                      <a:r>
                        <a:rPr lang="en-US" sz="1400" kern="1200" dirty="0">
                          <a:solidFill>
                            <a:srgbClr val="303C42"/>
                          </a:solidFill>
                          <a:effectLst/>
                          <a:latin typeface="+mn-lt"/>
                          <a:ea typeface="+mj-ea"/>
                          <a:cs typeface="Arial" panose="020B0604020202020204" pitchFamily="34" charset="0"/>
                        </a:rPr>
                        <a:t>Licensing</a:t>
                      </a:r>
                      <a:r>
                        <a:rPr lang="zh-CN" altLang="en-US" sz="1400" kern="1200" dirty="0">
                          <a:solidFill>
                            <a:srgbClr val="303C42"/>
                          </a:solidFill>
                          <a:effectLst/>
                          <a:latin typeface="+mn-lt"/>
                          <a:ea typeface="+mj-ea"/>
                          <a:cs typeface="Arial" panose="020B0604020202020204" pitchFamily="34" charset="0"/>
                        </a:rPr>
                        <a:t> </a:t>
                      </a:r>
                      <a:r>
                        <a:rPr lang="en-US" altLang="zh-CN" sz="1400" kern="1200" dirty="0">
                          <a:solidFill>
                            <a:srgbClr val="303C42"/>
                          </a:solidFill>
                          <a:effectLst/>
                          <a:latin typeface="+mn-lt"/>
                          <a:ea typeface="+mj-ea"/>
                          <a:cs typeface="Arial" panose="020B0604020202020204" pitchFamily="34" charset="0"/>
                        </a:rPr>
                        <a:t>Options</a:t>
                      </a:r>
                      <a:endParaRPr lang="en-US" sz="1400" b="0" i="0" kern="1200" dirty="0">
                        <a:solidFill>
                          <a:srgbClr val="303C42"/>
                        </a:solidFill>
                        <a:effectLst/>
                        <a:latin typeface="+mn-lt"/>
                        <a:ea typeface="+mj-ea"/>
                        <a:cs typeface="Arial" panose="020B0604020202020204" pitchFamily="34" charset="0"/>
                      </a:endParaRPr>
                    </a:p>
                  </a:txBody>
                  <a:tcPr marL="91450" marR="91450" marT="45728" marB="45728" anchor="ctr">
                    <a:lnL w="12700" cmpd="sng">
                      <a:noFill/>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20000"/>
                        </a:lnSpc>
                      </a:pPr>
                      <a:r>
                        <a:rPr lang="en-US" sz="1400" kern="1200" dirty="0">
                          <a:solidFill>
                            <a:srgbClr val="303C42"/>
                          </a:solidFill>
                          <a:effectLst/>
                          <a:latin typeface="+mn-lt"/>
                          <a:cs typeface="Arial" panose="020B0604020202020204" pitchFamily="34" charset="0"/>
                        </a:rPr>
                        <a:t>Enterprise Plan/Ultimate Plan</a:t>
                      </a:r>
                      <a:endParaRPr lang="en-US" sz="1400" b="0" i="0" kern="1200" dirty="0">
                        <a:solidFill>
                          <a:srgbClr val="303C42"/>
                        </a:solidFill>
                        <a:effectLst/>
                        <a:latin typeface="+mn-lt"/>
                        <a:ea typeface="+mn-ea"/>
                        <a:cs typeface="Arial" panose="020B0604020202020204" pitchFamily="34" charset="0"/>
                      </a:endParaRPr>
                    </a:p>
                  </a:txBody>
                  <a:tcPr marL="91450" marR="91450" marT="45728" marB="45728" anchor="ctr">
                    <a:lnL w="9525" cap="flat" cmpd="sng" algn="ctr">
                      <a:solidFill>
                        <a:srgbClr val="E8ECEF"/>
                      </a:solidFill>
                      <a:prstDash val="solid"/>
                      <a:round/>
                      <a:headEnd type="none" w="med" len="med"/>
                      <a:tailEnd type="none" w="med" len="med"/>
                    </a:lnL>
                    <a:lnR w="12700" cmpd="sng">
                      <a:noFill/>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15786991"/>
                  </a:ext>
                </a:extLst>
              </a:tr>
              <a:tr h="471293">
                <a:tc>
                  <a:txBody>
                    <a:bodyPr/>
                    <a:lstStyle/>
                    <a:p>
                      <a:pPr algn="ctr">
                        <a:lnSpc>
                          <a:spcPct val="120000"/>
                        </a:lnSpc>
                      </a:pPr>
                      <a:r>
                        <a:rPr lang="en-US" altLang="zh-CN" sz="1400" b="0" i="0" kern="1200" dirty="0">
                          <a:solidFill>
                            <a:srgbClr val="303C42"/>
                          </a:solidFill>
                          <a:effectLst/>
                          <a:latin typeface="+mn-lt"/>
                          <a:ea typeface="+mj-ea"/>
                          <a:cs typeface="Arial" panose="020B0604020202020204" pitchFamily="34" charset="0"/>
                        </a:rPr>
                        <a:t>Subscription</a:t>
                      </a:r>
                      <a:r>
                        <a:rPr lang="zh-CN" altLang="en-US" sz="1400" b="0" i="0" kern="1200" dirty="0">
                          <a:solidFill>
                            <a:srgbClr val="303C42"/>
                          </a:solidFill>
                          <a:effectLst/>
                          <a:latin typeface="+mn-lt"/>
                          <a:ea typeface="+mj-ea"/>
                          <a:cs typeface="Arial" panose="020B0604020202020204" pitchFamily="34" charset="0"/>
                        </a:rPr>
                        <a:t> </a:t>
                      </a:r>
                      <a:r>
                        <a:rPr lang="en-US" altLang="zh-CN" sz="1400" b="0" i="0" kern="1200" dirty="0">
                          <a:solidFill>
                            <a:srgbClr val="303C42"/>
                          </a:solidFill>
                          <a:effectLst/>
                          <a:latin typeface="+mn-lt"/>
                          <a:ea typeface="+mj-ea"/>
                          <a:cs typeface="Arial" panose="020B0604020202020204" pitchFamily="34" charset="0"/>
                        </a:rPr>
                        <a:t>Terms</a:t>
                      </a:r>
                      <a:endParaRPr lang="en-US" sz="1400" b="0" i="0" kern="1200" dirty="0">
                        <a:solidFill>
                          <a:srgbClr val="303C42"/>
                        </a:solidFill>
                        <a:effectLst/>
                        <a:latin typeface="+mn-lt"/>
                        <a:ea typeface="+mj-ea"/>
                        <a:cs typeface="Arial" panose="020B0604020202020204" pitchFamily="34" charset="0"/>
                      </a:endParaRPr>
                    </a:p>
                  </a:txBody>
                  <a:tcPr marL="91450" marR="91450" marT="45728" marB="45728" anchor="ctr">
                    <a:lnL w="12700" cmpd="sng">
                      <a:noFill/>
                    </a:lnL>
                    <a:lnR w="9525" cap="flat" cmpd="sng" algn="ctr">
                      <a:solidFill>
                        <a:srgbClr val="E8ECEF"/>
                      </a:solidFill>
                      <a:prstDash val="solid"/>
                      <a:round/>
                      <a:headEnd type="none" w="med" len="med"/>
                      <a:tailEnd type="none" w="med" len="med"/>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lnSpc>
                          <a:spcPct val="120000"/>
                        </a:lnSpc>
                      </a:pPr>
                      <a:r>
                        <a:rPr lang="en-US" altLang="zh-CN" sz="1400" b="0" i="0" kern="1200" dirty="0">
                          <a:solidFill>
                            <a:srgbClr val="303C42"/>
                          </a:solidFill>
                          <a:effectLst/>
                          <a:latin typeface="+mn-lt"/>
                          <a:ea typeface="+mn-ea"/>
                          <a:cs typeface="Arial" panose="020B0604020202020204" pitchFamily="34" charset="0"/>
                        </a:rPr>
                        <a:t>Annual</a:t>
                      </a:r>
                      <a:r>
                        <a:rPr lang="zh-CN" altLang="en-US" sz="1400" b="0" i="0" kern="1200" dirty="0">
                          <a:solidFill>
                            <a:srgbClr val="303C42"/>
                          </a:solidFill>
                          <a:effectLst/>
                          <a:latin typeface="+mn-lt"/>
                          <a:ea typeface="+mn-ea"/>
                          <a:cs typeface="Arial" panose="020B0604020202020204" pitchFamily="34" charset="0"/>
                        </a:rPr>
                        <a:t> </a:t>
                      </a:r>
                      <a:r>
                        <a:rPr lang="en-US" altLang="zh-CN" sz="1400" b="0" i="0" kern="1200" dirty="0">
                          <a:solidFill>
                            <a:srgbClr val="303C42"/>
                          </a:solidFill>
                          <a:effectLst/>
                          <a:latin typeface="+mn-lt"/>
                          <a:ea typeface="+mn-ea"/>
                          <a:cs typeface="Arial" panose="020B0604020202020204" pitchFamily="34" charset="0"/>
                        </a:rPr>
                        <a:t>Subscription</a:t>
                      </a:r>
                      <a:endParaRPr lang="en-US" sz="1400" b="0" i="0" kern="1200" dirty="0">
                        <a:solidFill>
                          <a:srgbClr val="303C42"/>
                        </a:solidFill>
                        <a:effectLst/>
                        <a:latin typeface="+mn-lt"/>
                        <a:ea typeface="+mn-ea"/>
                        <a:cs typeface="Arial" panose="020B0604020202020204" pitchFamily="34" charset="0"/>
                      </a:endParaRPr>
                    </a:p>
                  </a:txBody>
                  <a:tcPr marL="91450" marR="91450" marT="45728" marB="45728" anchor="ctr">
                    <a:lnL w="9525" cap="flat" cmpd="sng" algn="ctr">
                      <a:solidFill>
                        <a:srgbClr val="E8ECEF"/>
                      </a:solidFill>
                      <a:prstDash val="solid"/>
                      <a:round/>
                      <a:headEnd type="none" w="med" len="med"/>
                      <a:tailEnd type="none" w="med" len="med"/>
                    </a:lnL>
                    <a:lnR w="12700" cmpd="sng">
                      <a:noFill/>
                    </a:lnR>
                    <a:lnT w="9525" cap="flat" cmpd="sng" algn="ctr">
                      <a:solidFill>
                        <a:srgbClr val="E8ECEF"/>
                      </a:solidFill>
                      <a:prstDash val="solid"/>
                      <a:round/>
                      <a:headEnd type="none" w="med" len="med"/>
                      <a:tailEnd type="none" w="med" len="med"/>
                    </a:lnT>
                    <a:lnB w="9525" cap="flat" cmpd="sng" algn="ctr">
                      <a:solidFill>
                        <a:srgbClr val="E8ECE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8092387"/>
                  </a:ext>
                </a:extLst>
              </a:tr>
            </a:tbl>
          </a:graphicData>
        </a:graphic>
      </p:graphicFrame>
      <p:sp>
        <p:nvSpPr>
          <p:cNvPr id="4" name="Title 3">
            <a:extLst>
              <a:ext uri="{FF2B5EF4-FFF2-40B4-BE49-F238E27FC236}">
                <a16:creationId xmlns:a16="http://schemas.microsoft.com/office/drawing/2014/main" id="{DE9C7492-114E-1790-A221-9BEA57C4EFD2}"/>
              </a:ext>
            </a:extLst>
          </p:cNvPr>
          <p:cNvSpPr>
            <a:spLocks noGrp="1"/>
          </p:cNvSpPr>
          <p:nvPr>
            <p:ph type="title"/>
          </p:nvPr>
        </p:nvSpPr>
        <p:spPr/>
        <p:txBody>
          <a:bodyPr/>
          <a:lstStyle/>
          <a:p>
            <a:r>
              <a:rPr lang="en-US" dirty="0"/>
              <a:t>P-Series Software Edition Specifications</a:t>
            </a:r>
          </a:p>
        </p:txBody>
      </p:sp>
    </p:spTree>
    <p:extLst>
      <p:ext uri="{BB962C8B-B14F-4D97-AF65-F5344CB8AC3E}">
        <p14:creationId xmlns:p14="http://schemas.microsoft.com/office/powerpoint/2010/main" val="1840110767"/>
      </p:ext>
    </p:extLst>
  </p:cSld>
  <p:clrMapOvr>
    <a:masterClrMapping/>
  </p:clrMapOvr>
  <p:transition spd="slow">
    <p:cove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2911"/>
            <a:chOff x="0" y="0"/>
            <a:chExt cx="10260330" cy="6840220"/>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7488796" y="1890306"/>
              <a:ext cx="1659889" cy="39370"/>
            </a:xfrm>
            <a:custGeom>
              <a:avLst/>
              <a:gdLst/>
              <a:ahLst/>
              <a:cxnLst/>
              <a:rect l="l" t="t" r="r" b="b"/>
              <a:pathLst>
                <a:path w="1659890"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1265383" y="1994575"/>
            <a:ext cx="9711948" cy="1674842"/>
          </a:xfrm>
          <a:prstGeom prst="rect">
            <a:avLst/>
          </a:prstGeom>
        </p:spPr>
        <p:txBody>
          <a:bodyPr vert="horz" wrap="square" lIns="0" tIns="12724" rIns="0" bIns="0" rtlCol="0">
            <a:spAutoFit/>
          </a:bodyPr>
          <a:lstStyle/>
          <a:p>
            <a:pPr marL="12724" algn="r">
              <a:spcBef>
                <a:spcPts val="100"/>
              </a:spcBef>
            </a:pPr>
            <a:r>
              <a:rPr lang="en-IN" sz="6000" dirty="0"/>
              <a:t>Emergency Call Box</a:t>
            </a:r>
            <a:br>
              <a:rPr lang="en-IN" sz="6000" dirty="0"/>
            </a:br>
            <a:r>
              <a:rPr lang="en-IN" sz="6000" dirty="0"/>
              <a:t>/ Industrial Telephones</a:t>
            </a:r>
            <a:endParaRPr sz="4000" spc="376" dirty="0">
              <a:latin typeface="Roboto Medium" pitchFamily="2" charset="0"/>
              <a:ea typeface="Roboto Medium" pitchFamily="2"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362865"/>
            <a:ext cx="1956918" cy="606645"/>
          </a:xfrm>
          <a:prstGeom prst="rect">
            <a:avLst/>
          </a:prstGeom>
        </p:spPr>
      </p:pic>
    </p:spTree>
    <p:extLst>
      <p:ext uri="{BB962C8B-B14F-4D97-AF65-F5344CB8AC3E}">
        <p14:creationId xmlns:p14="http://schemas.microsoft.com/office/powerpoint/2010/main" val="2453811111"/>
      </p:ext>
    </p:extLst>
  </p:cSld>
  <p:clrMapOvr>
    <a:masterClrMapping/>
  </p:clrMapOvr>
  <p:transition spd="med">
    <p:pull/>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342614" y="1696877"/>
            <a:ext cx="1674147" cy="369332"/>
          </a:xfrm>
          <a:prstGeom prst="rect">
            <a:avLst/>
          </a:prstGeom>
          <a:noFill/>
        </p:spPr>
        <p:txBody>
          <a:bodyPr wrap="square" rtlCol="0">
            <a:spAutoFit/>
          </a:bodyPr>
          <a:lstStyle/>
          <a:p>
            <a:r>
              <a:rPr lang="en-CA" dirty="0">
                <a:solidFill>
                  <a:srgbClr val="002060"/>
                </a:solidFill>
              </a:rPr>
              <a:t>Surface Mount</a:t>
            </a:r>
          </a:p>
        </p:txBody>
      </p:sp>
      <p:sp>
        <p:nvSpPr>
          <p:cNvPr id="12" name="Rectangle 2"/>
          <p:cNvSpPr txBox="1">
            <a:spLocks noChangeArrowheads="1"/>
          </p:cNvSpPr>
          <p:nvPr/>
        </p:nvSpPr>
        <p:spPr>
          <a:xfrm>
            <a:off x="1142449" y="224783"/>
            <a:ext cx="7230035"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6000" b="0" u="sng" dirty="0">
                <a:solidFill>
                  <a:srgbClr val="002060"/>
                </a:solidFill>
                <a:latin typeface="Calibri" panose="020F0502020204030204" pitchFamily="34" charset="0"/>
              </a:rPr>
              <a:t>Help Point/Emergency</a:t>
            </a:r>
          </a:p>
        </p:txBody>
      </p:sp>
      <p:sp>
        <p:nvSpPr>
          <p:cNvPr id="8" name="TextBox 7"/>
          <p:cNvSpPr txBox="1"/>
          <p:nvPr/>
        </p:nvSpPr>
        <p:spPr>
          <a:xfrm>
            <a:off x="4634126" y="1704438"/>
            <a:ext cx="1374179" cy="369332"/>
          </a:xfrm>
          <a:prstGeom prst="rect">
            <a:avLst/>
          </a:prstGeom>
          <a:noFill/>
        </p:spPr>
        <p:txBody>
          <a:bodyPr wrap="square" rtlCol="0">
            <a:spAutoFit/>
          </a:bodyPr>
          <a:lstStyle/>
          <a:p>
            <a:r>
              <a:rPr lang="en-CA" dirty="0">
                <a:solidFill>
                  <a:srgbClr val="002060"/>
                </a:solidFill>
              </a:rPr>
              <a:t>Flush Mount</a:t>
            </a:r>
          </a:p>
        </p:txBody>
      </p:sp>
      <p:sp>
        <p:nvSpPr>
          <p:cNvPr id="13" name="TextBox 12"/>
          <p:cNvSpPr txBox="1"/>
          <p:nvPr/>
        </p:nvSpPr>
        <p:spPr>
          <a:xfrm>
            <a:off x="6556184" y="1704438"/>
            <a:ext cx="1911550" cy="369332"/>
          </a:xfrm>
          <a:prstGeom prst="rect">
            <a:avLst/>
          </a:prstGeom>
          <a:noFill/>
        </p:spPr>
        <p:txBody>
          <a:bodyPr wrap="square" rtlCol="0">
            <a:spAutoFit/>
          </a:bodyPr>
          <a:lstStyle/>
          <a:p>
            <a:r>
              <a:rPr lang="en-CA" dirty="0">
                <a:solidFill>
                  <a:srgbClr val="002060"/>
                </a:solidFill>
              </a:rPr>
              <a:t>Flush Mount</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83670" y="2471553"/>
            <a:ext cx="1924804" cy="2361714"/>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8606" y="2435433"/>
            <a:ext cx="1878154" cy="2331502"/>
          </a:xfrm>
          <a:prstGeom prst="rect">
            <a:avLst/>
          </a:prstGeom>
        </p:spPr>
      </p:pic>
      <p:sp>
        <p:nvSpPr>
          <p:cNvPr id="9" name="TextBox 8"/>
          <p:cNvSpPr txBox="1"/>
          <p:nvPr/>
        </p:nvSpPr>
        <p:spPr>
          <a:xfrm>
            <a:off x="8810079" y="1704438"/>
            <a:ext cx="1569205" cy="369332"/>
          </a:xfrm>
          <a:prstGeom prst="rect">
            <a:avLst/>
          </a:prstGeom>
          <a:noFill/>
        </p:spPr>
        <p:txBody>
          <a:bodyPr wrap="square" rtlCol="0">
            <a:spAutoFit/>
          </a:bodyPr>
          <a:lstStyle/>
          <a:p>
            <a:r>
              <a:rPr lang="en-CA" dirty="0">
                <a:solidFill>
                  <a:srgbClr val="002060"/>
                </a:solidFill>
              </a:rPr>
              <a:t>Wall Mount</a:t>
            </a:r>
          </a:p>
        </p:txBody>
      </p:sp>
      <p:sp>
        <p:nvSpPr>
          <p:cNvPr id="5" name="TextBox 4"/>
          <p:cNvSpPr txBox="1"/>
          <p:nvPr/>
        </p:nvSpPr>
        <p:spPr>
          <a:xfrm>
            <a:off x="1695450" y="5136160"/>
            <a:ext cx="8963025" cy="738664"/>
          </a:xfrm>
          <a:prstGeom prst="rect">
            <a:avLst/>
          </a:prstGeom>
          <a:noFill/>
        </p:spPr>
        <p:txBody>
          <a:bodyPr wrap="square" rtlCol="0">
            <a:spAutoFit/>
          </a:bodyPr>
          <a:lstStyle/>
          <a:p>
            <a:r>
              <a:rPr lang="en-US" altLang="en-US" sz="1400" dirty="0">
                <a:solidFill>
                  <a:srgbClr val="002060"/>
                </a:solidFill>
              </a:rPr>
              <a:t>Typical Applications Include: Universities, Health Care Facilities, Parking Structures, Elevators, ATM’s, Transit Authorities, Public Access Areas, Building Entry Points and more.</a:t>
            </a:r>
          </a:p>
          <a:p>
            <a:endParaRPr lang="en-US" sz="1400" dirty="0">
              <a:solidFill>
                <a:prstClr val="black"/>
              </a:solidFill>
            </a:endParaRPr>
          </a:p>
        </p:txBody>
      </p:sp>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26117" t="9701" r="25278" b="8566"/>
          <a:stretch/>
        </p:blipFill>
        <p:spPr>
          <a:xfrm>
            <a:off x="6654004" y="2482941"/>
            <a:ext cx="1548793" cy="2406316"/>
          </a:xfrm>
          <a:prstGeom prst="rect">
            <a:avLst/>
          </a:prstGeom>
        </p:spPr>
      </p:pic>
      <p:pic>
        <p:nvPicPr>
          <p:cNvPr id="6" name="Picture 5"/>
          <p:cNvPicPr>
            <a:picLocks noChangeAspect="1"/>
          </p:cNvPicPr>
          <p:nvPr/>
        </p:nvPicPr>
        <p:blipFill rotWithShape="1">
          <a:blip r:embed="rId5">
            <a:extLst>
              <a:ext uri="{28A0092B-C50C-407E-A947-70E740481C1C}">
                <a14:useLocalDpi xmlns:a14="http://schemas.microsoft.com/office/drawing/2010/main" val="0"/>
              </a:ext>
            </a:extLst>
          </a:blip>
          <a:srcRect l="24262" t="8423" r="22324" b="10641"/>
          <a:stretch/>
        </p:blipFill>
        <p:spPr>
          <a:xfrm>
            <a:off x="8710153" y="2618470"/>
            <a:ext cx="1769054" cy="2067880"/>
          </a:xfrm>
          <a:prstGeom prst="rect">
            <a:avLst/>
          </a:prstGeom>
        </p:spPr>
      </p:pic>
      <p:pic>
        <p:nvPicPr>
          <p:cNvPr id="14" name="Picture 13">
            <a:hlinkClick r:id="rId6"/>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79284" y="520445"/>
            <a:ext cx="1144828" cy="399276"/>
          </a:xfrm>
          <a:prstGeom prst="rect">
            <a:avLst/>
          </a:prstGeom>
        </p:spPr>
      </p:pic>
    </p:spTree>
    <p:extLst>
      <p:ext uri="{BB962C8B-B14F-4D97-AF65-F5344CB8AC3E}">
        <p14:creationId xmlns:p14="http://schemas.microsoft.com/office/powerpoint/2010/main" val="264946603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txBox="1">
            <a:spLocks noChangeArrowheads="1"/>
          </p:cNvSpPr>
          <p:nvPr/>
        </p:nvSpPr>
        <p:spPr>
          <a:xfrm>
            <a:off x="1201790" y="170482"/>
            <a:ext cx="8845581" cy="9906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US" altLang="en-US" sz="3200" u="sng" dirty="0">
                <a:solidFill>
                  <a:srgbClr val="002060"/>
                </a:solidFill>
                <a:latin typeface="Calibri" panose="020F0502020204030204" pitchFamily="34" charset="0"/>
              </a:rPr>
              <a:t>Industrial Telephones</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9529" t="7749" r="18391" b="38177"/>
          <a:stretch/>
        </p:blipFill>
        <p:spPr>
          <a:xfrm>
            <a:off x="1159152" y="3147844"/>
            <a:ext cx="2261711" cy="1519747"/>
          </a:xfrm>
          <a:prstGeom prst="rect">
            <a:avLst/>
          </a:prstGeom>
        </p:spPr>
      </p:pic>
      <p:pic>
        <p:nvPicPr>
          <p:cNvPr id="11" name="Picture 34" descr="S10"/>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2535" y="1574088"/>
            <a:ext cx="2116138" cy="147637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p:cNvPicPr>
            <a:picLocks noChangeAspect="1"/>
          </p:cNvPicPr>
          <p:nvPr/>
        </p:nvPicPr>
        <p:blipFill rotWithShape="1">
          <a:blip r:embed="rId4">
            <a:extLst>
              <a:ext uri="{28A0092B-C50C-407E-A947-70E740481C1C}">
                <a14:useLocalDpi xmlns:a14="http://schemas.microsoft.com/office/drawing/2010/main" val="0"/>
              </a:ext>
            </a:extLst>
          </a:blip>
          <a:srcRect l="34612" r="36594"/>
          <a:stretch/>
        </p:blipFill>
        <p:spPr>
          <a:xfrm>
            <a:off x="6717724" y="1390396"/>
            <a:ext cx="1048997" cy="2810464"/>
          </a:xfrm>
          <a:prstGeom prst="rect">
            <a:avLst/>
          </a:prstGeom>
        </p:spPr>
      </p:pic>
      <p:pic>
        <p:nvPicPr>
          <p:cNvPr id="25" name="Picture 24"/>
          <p:cNvPicPr>
            <a:picLocks noChangeAspect="1"/>
          </p:cNvPicPr>
          <p:nvPr/>
        </p:nvPicPr>
        <p:blipFill rotWithShape="1">
          <a:blip r:embed="rId5">
            <a:extLst>
              <a:ext uri="{28A0092B-C50C-407E-A947-70E740481C1C}">
                <a14:useLocalDpi xmlns:a14="http://schemas.microsoft.com/office/drawing/2010/main" val="0"/>
              </a:ext>
            </a:extLst>
          </a:blip>
          <a:srcRect l="37184" r="38017" b="7342"/>
          <a:stretch/>
        </p:blipFill>
        <p:spPr>
          <a:xfrm>
            <a:off x="7598584" y="2795628"/>
            <a:ext cx="903473" cy="2604122"/>
          </a:xfrm>
          <a:prstGeom prst="rect">
            <a:avLst/>
          </a:prstGeom>
        </p:spPr>
      </p:pic>
      <p:pic>
        <p:nvPicPr>
          <p:cNvPr id="26" name="Picture 25"/>
          <p:cNvPicPr>
            <a:picLocks noChangeAspect="1"/>
          </p:cNvPicPr>
          <p:nvPr/>
        </p:nvPicPr>
        <p:blipFill rotWithShape="1">
          <a:blip r:embed="rId6">
            <a:extLst>
              <a:ext uri="{28A0092B-C50C-407E-A947-70E740481C1C}">
                <a14:useLocalDpi xmlns:a14="http://schemas.microsoft.com/office/drawing/2010/main" val="0"/>
              </a:ext>
            </a:extLst>
          </a:blip>
          <a:srcRect l="16978" t="14386" r="16075" b="10760"/>
          <a:stretch/>
        </p:blipFill>
        <p:spPr>
          <a:xfrm>
            <a:off x="9013699" y="1884937"/>
            <a:ext cx="2702565" cy="2331052"/>
          </a:xfrm>
          <a:prstGeom prst="rect">
            <a:avLst/>
          </a:prstGeom>
        </p:spPr>
      </p:pic>
      <p:pic>
        <p:nvPicPr>
          <p:cNvPr id="27" name="Picture 26">
            <a:hlinkClick r:id="rId7"/>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379284" y="520445"/>
            <a:ext cx="1144828" cy="399276"/>
          </a:xfrm>
          <a:prstGeom prst="rect">
            <a:avLst/>
          </a:prstGeom>
        </p:spPr>
      </p:pic>
      <p:pic>
        <p:nvPicPr>
          <p:cNvPr id="4" name="Picture 3">
            <a:extLst>
              <a:ext uri="{FF2B5EF4-FFF2-40B4-BE49-F238E27FC236}">
                <a16:creationId xmlns:a16="http://schemas.microsoft.com/office/drawing/2014/main" id="{087E9297-C7DE-9266-52CC-0F83EB56D84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78070" y="1390396"/>
            <a:ext cx="2582447" cy="3973525"/>
          </a:xfrm>
          <a:prstGeom prst="rect">
            <a:avLst/>
          </a:prstGeom>
        </p:spPr>
      </p:pic>
    </p:spTree>
    <p:extLst>
      <p:ext uri="{BB962C8B-B14F-4D97-AF65-F5344CB8AC3E}">
        <p14:creationId xmlns:p14="http://schemas.microsoft.com/office/powerpoint/2010/main" val="271699404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Rectangle 136"/>
          <p:cNvSpPr/>
          <p:nvPr/>
        </p:nvSpPr>
        <p:spPr>
          <a:xfrm>
            <a:off x="3621731" y="1043709"/>
            <a:ext cx="2043009" cy="2118507"/>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8" name="Rectangle 137"/>
          <p:cNvSpPr/>
          <p:nvPr/>
        </p:nvSpPr>
        <p:spPr>
          <a:xfrm>
            <a:off x="6576116" y="1043709"/>
            <a:ext cx="2043009" cy="2118507"/>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9" name="Rectangle 138"/>
          <p:cNvSpPr/>
          <p:nvPr/>
        </p:nvSpPr>
        <p:spPr>
          <a:xfrm>
            <a:off x="9530501" y="1043709"/>
            <a:ext cx="2043009" cy="2118507"/>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Rectangle 22"/>
          <p:cNvSpPr/>
          <p:nvPr/>
        </p:nvSpPr>
        <p:spPr>
          <a:xfrm>
            <a:off x="667346" y="1043709"/>
            <a:ext cx="2043009" cy="2118507"/>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itel 5"/>
          <p:cNvSpPr>
            <a:spLocks noGrp="1"/>
          </p:cNvSpPr>
          <p:nvPr>
            <p:ph type="title"/>
          </p:nvPr>
        </p:nvSpPr>
        <p:spPr>
          <a:xfrm>
            <a:off x="350563" y="169846"/>
            <a:ext cx="7465500" cy="626100"/>
          </a:xfrm>
        </p:spPr>
        <p:txBody>
          <a:bodyPr/>
          <a:lstStyle/>
          <a:p>
            <a:r>
              <a:rPr lang="de-DE" dirty="0">
                <a:latin typeface="Calibri" panose="020F0502020204030204" pitchFamily="34" charset="0"/>
                <a:cs typeface="Calibri" panose="020F0502020204030204" pitchFamily="34" charset="0"/>
              </a:rPr>
              <a:t>UC + Networking Convergence</a:t>
            </a:r>
          </a:p>
        </p:txBody>
      </p:sp>
      <p:sp>
        <p:nvSpPr>
          <p:cNvPr id="3" name="TextBox 2"/>
          <p:cNvSpPr txBox="1"/>
          <p:nvPr/>
        </p:nvSpPr>
        <p:spPr>
          <a:xfrm>
            <a:off x="678767" y="2113957"/>
            <a:ext cx="2031587" cy="477054"/>
          </a:xfrm>
          <a:prstGeom prst="rect">
            <a:avLst/>
          </a:prstGeom>
          <a:noFill/>
        </p:spPr>
        <p:txBody>
          <a:bodyPr wrap="square" rtlCol="0">
            <a:spAutoFit/>
          </a:bodyPr>
          <a:lstStyle/>
          <a:p>
            <a:pPr algn="ctr"/>
            <a:r>
              <a:rPr lang="en-IN" sz="1400" b="1" dirty="0"/>
              <a:t>IP Telephony</a:t>
            </a:r>
          </a:p>
          <a:p>
            <a:pPr algn="ctr"/>
            <a:r>
              <a:rPr lang="en-IN" sz="1100" dirty="0"/>
              <a:t>(Voice/Video/Hotel/Cordless)</a:t>
            </a:r>
          </a:p>
        </p:txBody>
      </p:sp>
      <p:sp>
        <p:nvSpPr>
          <p:cNvPr id="66" name="TextBox 65"/>
          <p:cNvSpPr txBox="1"/>
          <p:nvPr/>
        </p:nvSpPr>
        <p:spPr>
          <a:xfrm>
            <a:off x="3621729" y="2113957"/>
            <a:ext cx="2043011" cy="307777"/>
          </a:xfrm>
          <a:prstGeom prst="rect">
            <a:avLst/>
          </a:prstGeom>
          <a:noFill/>
        </p:spPr>
        <p:txBody>
          <a:bodyPr wrap="square" rtlCol="0">
            <a:spAutoFit/>
          </a:bodyPr>
          <a:lstStyle/>
          <a:p>
            <a:pPr algn="ctr"/>
            <a:r>
              <a:rPr lang="en-IN" sz="1400" b="1" dirty="0"/>
              <a:t>Video Conferencing</a:t>
            </a:r>
          </a:p>
        </p:txBody>
      </p:sp>
      <p:sp>
        <p:nvSpPr>
          <p:cNvPr id="76" name="TextBox 75"/>
          <p:cNvSpPr txBox="1"/>
          <p:nvPr/>
        </p:nvSpPr>
        <p:spPr>
          <a:xfrm>
            <a:off x="6576116" y="2224791"/>
            <a:ext cx="2043009" cy="307777"/>
          </a:xfrm>
          <a:prstGeom prst="rect">
            <a:avLst/>
          </a:prstGeom>
          <a:noFill/>
        </p:spPr>
        <p:txBody>
          <a:bodyPr wrap="square" rtlCol="0">
            <a:spAutoFit/>
          </a:bodyPr>
          <a:lstStyle/>
          <a:p>
            <a:pPr algn="ctr"/>
            <a:r>
              <a:rPr lang="en-IN" sz="1400" b="1" dirty="0"/>
              <a:t>Networking</a:t>
            </a:r>
          </a:p>
        </p:txBody>
      </p:sp>
      <p:sp>
        <p:nvSpPr>
          <p:cNvPr id="81" name="TextBox 80"/>
          <p:cNvSpPr txBox="1"/>
          <p:nvPr/>
        </p:nvSpPr>
        <p:spPr>
          <a:xfrm>
            <a:off x="9530503" y="2113957"/>
            <a:ext cx="2043006" cy="523220"/>
          </a:xfrm>
          <a:prstGeom prst="rect">
            <a:avLst/>
          </a:prstGeom>
          <a:noFill/>
        </p:spPr>
        <p:txBody>
          <a:bodyPr wrap="square" rtlCol="0">
            <a:spAutoFit/>
          </a:bodyPr>
          <a:lstStyle/>
          <a:p>
            <a:pPr algn="ctr"/>
            <a:r>
              <a:rPr lang="en-IN" sz="1400" b="1" dirty="0"/>
              <a:t>UC &amp; Networking </a:t>
            </a:r>
          </a:p>
          <a:p>
            <a:pPr algn="ctr"/>
            <a:r>
              <a:rPr lang="en-IN" sz="1400" b="1" dirty="0"/>
              <a:t>Convergence</a:t>
            </a:r>
          </a:p>
        </p:txBody>
      </p:sp>
      <p:pic>
        <p:nvPicPr>
          <p:cNvPr id="8" name="Picture 7">
            <a:hlinkClick r:id="rId2"/>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6009" y="2657717"/>
            <a:ext cx="909598" cy="317236"/>
          </a:xfrm>
          <a:prstGeom prst="rect">
            <a:avLst/>
          </a:prstGeom>
        </p:spPr>
      </p:pic>
      <p:pic>
        <p:nvPicPr>
          <p:cNvPr id="83" name="Picture 82">
            <a:hlinkClick r:id="rId4"/>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79011" y="2657717"/>
            <a:ext cx="909598" cy="317236"/>
          </a:xfrm>
          <a:prstGeom prst="rect">
            <a:avLst/>
          </a:prstGeom>
        </p:spPr>
      </p:pic>
      <p:pic>
        <p:nvPicPr>
          <p:cNvPr id="84" name="Picture 83">
            <a:hlinkClick r:id="rId5"/>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5069" y="2657717"/>
            <a:ext cx="909598" cy="317236"/>
          </a:xfrm>
          <a:prstGeom prst="rect">
            <a:avLst/>
          </a:prstGeom>
        </p:spPr>
      </p:pic>
      <p:pic>
        <p:nvPicPr>
          <p:cNvPr id="85" name="Picture 84">
            <a:hlinkClick r:id="rId6"/>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17300" y="2657717"/>
            <a:ext cx="909598" cy="317236"/>
          </a:xfrm>
          <a:prstGeom prst="rect">
            <a:avLst/>
          </a:prstGeom>
        </p:spPr>
      </p:pic>
      <p:sp>
        <p:nvSpPr>
          <p:cNvPr id="27" name="Rectangle 26"/>
          <p:cNvSpPr/>
          <p:nvPr/>
        </p:nvSpPr>
        <p:spPr>
          <a:xfrm>
            <a:off x="5187295" y="3569854"/>
            <a:ext cx="2043009" cy="2118507"/>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8" name="Rectangle 27"/>
          <p:cNvSpPr/>
          <p:nvPr/>
        </p:nvSpPr>
        <p:spPr>
          <a:xfrm>
            <a:off x="8141680" y="3569854"/>
            <a:ext cx="2267812" cy="2118507"/>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 name="Rectangle 28"/>
          <p:cNvSpPr/>
          <p:nvPr/>
        </p:nvSpPr>
        <p:spPr>
          <a:xfrm>
            <a:off x="2232910" y="3569854"/>
            <a:ext cx="2043009" cy="2118507"/>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0" name="TextBox 29"/>
          <p:cNvSpPr txBox="1"/>
          <p:nvPr/>
        </p:nvSpPr>
        <p:spPr>
          <a:xfrm>
            <a:off x="2244331" y="4640102"/>
            <a:ext cx="2031587" cy="307777"/>
          </a:xfrm>
          <a:prstGeom prst="rect">
            <a:avLst/>
          </a:prstGeom>
          <a:noFill/>
        </p:spPr>
        <p:txBody>
          <a:bodyPr wrap="square" rtlCol="0">
            <a:spAutoFit/>
          </a:bodyPr>
          <a:lstStyle/>
          <a:p>
            <a:pPr algn="ctr"/>
            <a:r>
              <a:rPr lang="en-IN" sz="1400" b="1" dirty="0"/>
              <a:t>Physical Security</a:t>
            </a:r>
          </a:p>
        </p:txBody>
      </p:sp>
      <p:sp>
        <p:nvSpPr>
          <p:cNvPr id="31" name="TextBox 30"/>
          <p:cNvSpPr txBox="1"/>
          <p:nvPr/>
        </p:nvSpPr>
        <p:spPr>
          <a:xfrm>
            <a:off x="5187293" y="4640102"/>
            <a:ext cx="2043011" cy="523220"/>
          </a:xfrm>
          <a:prstGeom prst="rect">
            <a:avLst/>
          </a:prstGeom>
          <a:noFill/>
        </p:spPr>
        <p:txBody>
          <a:bodyPr wrap="square" rtlCol="0">
            <a:spAutoFit/>
          </a:bodyPr>
          <a:lstStyle/>
          <a:p>
            <a:pPr algn="ctr"/>
            <a:r>
              <a:rPr lang="en-IN" sz="1400" b="1" dirty="0"/>
              <a:t>UCM6300 Series IPPBX</a:t>
            </a:r>
          </a:p>
        </p:txBody>
      </p:sp>
      <p:sp>
        <p:nvSpPr>
          <p:cNvPr id="32" name="TextBox 31"/>
          <p:cNvSpPr txBox="1"/>
          <p:nvPr/>
        </p:nvSpPr>
        <p:spPr>
          <a:xfrm>
            <a:off x="8141680" y="4640102"/>
            <a:ext cx="2267812" cy="307777"/>
          </a:xfrm>
          <a:prstGeom prst="rect">
            <a:avLst/>
          </a:prstGeom>
          <a:noFill/>
        </p:spPr>
        <p:txBody>
          <a:bodyPr wrap="square" rtlCol="0">
            <a:spAutoFit/>
          </a:bodyPr>
          <a:lstStyle/>
          <a:p>
            <a:pPr algn="ctr"/>
            <a:r>
              <a:rPr lang="en-IN" sz="1400" b="1" dirty="0"/>
              <a:t>Gateways &amp; ATAs</a:t>
            </a:r>
          </a:p>
        </p:txBody>
      </p:sp>
      <p:pic>
        <p:nvPicPr>
          <p:cNvPr id="33" name="Picture 32">
            <a:hlinkClick r:id="rId7"/>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61573" y="5183862"/>
            <a:ext cx="909598" cy="317236"/>
          </a:xfrm>
          <a:prstGeom prst="rect">
            <a:avLst/>
          </a:prstGeom>
        </p:spPr>
      </p:pic>
      <p:pic>
        <p:nvPicPr>
          <p:cNvPr id="34" name="Picture 33">
            <a:hlinkClick r:id="rId8"/>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44575" y="5183862"/>
            <a:ext cx="909598" cy="317236"/>
          </a:xfrm>
          <a:prstGeom prst="rect">
            <a:avLst/>
          </a:prstGeom>
        </p:spPr>
      </p:pic>
      <p:pic>
        <p:nvPicPr>
          <p:cNvPr id="35" name="Picture 34">
            <a:hlinkClick r:id="rId9"/>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51936" y="5196899"/>
            <a:ext cx="856557" cy="298737"/>
          </a:xfrm>
          <a:prstGeom prst="rect">
            <a:avLst/>
          </a:prstGeom>
        </p:spPr>
      </p:pic>
      <p:pic>
        <p:nvPicPr>
          <p:cNvPr id="2" name="Picture 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530501" y="263911"/>
            <a:ext cx="2355618" cy="437970"/>
          </a:xfrm>
          <a:prstGeom prst="rect">
            <a:avLst/>
          </a:prstGeom>
        </p:spPr>
      </p:pic>
      <p:pic>
        <p:nvPicPr>
          <p:cNvPr id="4" name="Picture 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941839" y="1191491"/>
            <a:ext cx="1412098" cy="876756"/>
          </a:xfrm>
          <a:prstGeom prst="rect">
            <a:avLst/>
          </a:prstGeom>
        </p:spPr>
      </p:pic>
      <p:pic>
        <p:nvPicPr>
          <p:cNvPr id="14" name="Picture 1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831244" y="1756124"/>
            <a:ext cx="1532747" cy="392533"/>
          </a:xfrm>
          <a:prstGeom prst="rect">
            <a:avLst/>
          </a:prstGeom>
        </p:spPr>
      </p:pic>
      <p:pic>
        <p:nvPicPr>
          <p:cNvPr id="15" name="Picture 1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279751" y="1155553"/>
            <a:ext cx="635734" cy="635271"/>
          </a:xfrm>
          <a:prstGeom prst="rect">
            <a:avLst/>
          </a:prstGeom>
          <a:effectLst>
            <a:outerShdw blurRad="50800" dist="38100" dir="5400000" algn="t" rotWithShape="0">
              <a:prstClr val="black">
                <a:alpha val="40000"/>
              </a:prstClr>
            </a:outerShdw>
          </a:effectLst>
        </p:spPr>
      </p:pic>
      <p:pic>
        <p:nvPicPr>
          <p:cNvPr id="16" name="Picture 1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688850" y="1305124"/>
            <a:ext cx="364839" cy="861020"/>
          </a:xfrm>
          <a:prstGeom prst="rect">
            <a:avLst/>
          </a:prstGeom>
        </p:spPr>
      </p:pic>
      <p:pic>
        <p:nvPicPr>
          <p:cNvPr id="17" name="Picture 16"/>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12261" y="1348509"/>
            <a:ext cx="749025" cy="698742"/>
          </a:xfrm>
          <a:prstGeom prst="rect">
            <a:avLst/>
          </a:prstGeom>
        </p:spPr>
      </p:pic>
      <p:pic>
        <p:nvPicPr>
          <p:cNvPr id="18" name="Picture 17"/>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2219428" y="1234162"/>
            <a:ext cx="282768" cy="818589"/>
          </a:xfrm>
          <a:prstGeom prst="rect">
            <a:avLst/>
          </a:prstGeom>
        </p:spPr>
      </p:pic>
      <p:pic>
        <p:nvPicPr>
          <p:cNvPr id="19" name="Picture 18"/>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817152" y="1846079"/>
            <a:ext cx="1509894" cy="243760"/>
          </a:xfrm>
          <a:prstGeom prst="rect">
            <a:avLst/>
          </a:prstGeom>
        </p:spPr>
      </p:pic>
      <p:pic>
        <p:nvPicPr>
          <p:cNvPr id="22" name="Picture 21"/>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0409492" y="1155553"/>
            <a:ext cx="325214" cy="699162"/>
          </a:xfrm>
          <a:prstGeom prst="rect">
            <a:avLst/>
          </a:prstGeom>
          <a:effectLst>
            <a:outerShdw blurRad="50800" dist="38100" dir="5400000" algn="t" rotWithShape="0">
              <a:prstClr val="black">
                <a:alpha val="40000"/>
              </a:prstClr>
            </a:outerShdw>
          </a:effectLst>
        </p:spPr>
      </p:pic>
      <p:pic>
        <p:nvPicPr>
          <p:cNvPr id="26" name="Picture 25"/>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3764188" y="3871481"/>
            <a:ext cx="339670" cy="721966"/>
          </a:xfrm>
          <a:prstGeom prst="rect">
            <a:avLst/>
          </a:prstGeom>
        </p:spPr>
      </p:pic>
      <p:pic>
        <p:nvPicPr>
          <p:cNvPr id="36" name="Picture 35"/>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2728591" y="3944016"/>
            <a:ext cx="930298" cy="624203"/>
          </a:xfrm>
          <a:prstGeom prst="rect">
            <a:avLst/>
          </a:prstGeom>
        </p:spPr>
      </p:pic>
      <p:pic>
        <p:nvPicPr>
          <p:cNvPr id="24" name="Picture 23"/>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2338209" y="4014475"/>
            <a:ext cx="577395" cy="577072"/>
          </a:xfrm>
          <a:prstGeom prst="rect">
            <a:avLst/>
          </a:prstGeom>
        </p:spPr>
      </p:pic>
      <p:pic>
        <p:nvPicPr>
          <p:cNvPr id="37" name="Picture 36"/>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5744575" y="3659354"/>
            <a:ext cx="1000322" cy="924211"/>
          </a:xfrm>
          <a:prstGeom prst="rect">
            <a:avLst/>
          </a:prstGeom>
        </p:spPr>
      </p:pic>
      <p:pic>
        <p:nvPicPr>
          <p:cNvPr id="38" name="Picture 37"/>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8619125" y="3596050"/>
            <a:ext cx="1365216" cy="1261341"/>
          </a:xfrm>
          <a:prstGeom prst="rect">
            <a:avLst/>
          </a:prstGeom>
        </p:spPr>
      </p:pic>
      <p:pic>
        <p:nvPicPr>
          <p:cNvPr id="51" name="Picture 50">
            <a:hlinkClick r:id="rId25"/>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363312" y="5210274"/>
            <a:ext cx="856557" cy="298737"/>
          </a:xfrm>
          <a:prstGeom prst="rect">
            <a:avLst/>
          </a:prstGeom>
        </p:spPr>
      </p:pic>
    </p:spTree>
    <p:extLst>
      <p:ext uri="{BB962C8B-B14F-4D97-AF65-F5344CB8AC3E}">
        <p14:creationId xmlns:p14="http://schemas.microsoft.com/office/powerpoint/2010/main" val="254410527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2911"/>
            <a:chOff x="0" y="0"/>
            <a:chExt cx="10260330" cy="6840220"/>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7488796" y="1890306"/>
              <a:ext cx="1659889" cy="39370"/>
            </a:xfrm>
            <a:custGeom>
              <a:avLst/>
              <a:gdLst/>
              <a:ahLst/>
              <a:cxnLst/>
              <a:rect l="l" t="t" r="r" b="b"/>
              <a:pathLst>
                <a:path w="1659890"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1265383" y="1874449"/>
            <a:ext cx="9711948" cy="1342443"/>
          </a:xfrm>
          <a:prstGeom prst="rect">
            <a:avLst/>
          </a:prstGeom>
        </p:spPr>
        <p:txBody>
          <a:bodyPr vert="horz" wrap="square" lIns="0" tIns="12724" rIns="0" bIns="0" rtlCol="0">
            <a:spAutoFit/>
          </a:bodyPr>
          <a:lstStyle/>
          <a:p>
            <a:pPr marL="12724" algn="r">
              <a:spcBef>
                <a:spcPts val="100"/>
              </a:spcBef>
            </a:pPr>
            <a:r>
              <a:rPr lang="en-IN" sz="6000" dirty="0"/>
              <a:t>Networking</a:t>
            </a:r>
            <a:br>
              <a:rPr lang="en-IN" sz="6000" dirty="0"/>
            </a:br>
            <a:r>
              <a:rPr lang="en-IN" sz="3600" dirty="0"/>
              <a:t>Convergence Solutions</a:t>
            </a:r>
            <a:endParaRPr sz="3600" spc="376" dirty="0">
              <a:latin typeface="Roboto Medium" pitchFamily="2" charset="0"/>
              <a:ea typeface="Roboto Medium" pitchFamily="2"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362865"/>
            <a:ext cx="1956918" cy="606645"/>
          </a:xfrm>
          <a:prstGeom prst="rect">
            <a:avLst/>
          </a:prstGeom>
        </p:spPr>
      </p:pic>
    </p:spTree>
    <p:extLst>
      <p:ext uri="{BB962C8B-B14F-4D97-AF65-F5344CB8AC3E}">
        <p14:creationId xmlns:p14="http://schemas.microsoft.com/office/powerpoint/2010/main" val="1837397860"/>
      </p:ext>
    </p:extLst>
  </p:cSld>
  <p:clrMapOvr>
    <a:masterClrMapping/>
  </p:clrMapOvr>
  <p:transition spd="med">
    <p:pull/>
  </p:transition>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t="-7000" b="-7000"/>
          </a:stretch>
        </a:blipFill>
        <a:effectLst/>
      </p:bgPr>
    </p:bg>
    <p:spTree>
      <p:nvGrpSpPr>
        <p:cNvPr id="1" name=""/>
        <p:cNvGrpSpPr/>
        <p:nvPr/>
      </p:nvGrpSpPr>
      <p:grpSpPr>
        <a:xfrm>
          <a:off x="0" y="0"/>
          <a:ext cx="0" cy="0"/>
          <a:chOff x="0" y="0"/>
          <a:chExt cx="0" cy="0"/>
        </a:xfrm>
      </p:grpSpPr>
      <p:pic>
        <p:nvPicPr>
          <p:cNvPr id="23" name="Imagen 11">
            <a:extLst>
              <a:ext uri="{FF2B5EF4-FFF2-40B4-BE49-F238E27FC236}">
                <a16:creationId xmlns:a16="http://schemas.microsoft.com/office/drawing/2014/main" id="{6C4BBC30-429C-A921-C2CE-89789EEF844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6885" y="302324"/>
            <a:ext cx="774518" cy="664380"/>
          </a:xfrm>
          <a:prstGeom prst="rect">
            <a:avLst/>
          </a:prstGeom>
        </p:spPr>
      </p:pic>
      <p:sp>
        <p:nvSpPr>
          <p:cNvPr id="26" name="Triangle 25">
            <a:extLst>
              <a:ext uri="{FF2B5EF4-FFF2-40B4-BE49-F238E27FC236}">
                <a16:creationId xmlns:a16="http://schemas.microsoft.com/office/drawing/2014/main" id="{8AA4BCC6-ABA9-3D2E-B897-71B8B0689011}"/>
              </a:ext>
            </a:extLst>
          </p:cNvPr>
          <p:cNvSpPr/>
          <p:nvPr/>
        </p:nvSpPr>
        <p:spPr>
          <a:xfrm>
            <a:off x="6360848" y="2972064"/>
            <a:ext cx="5842647" cy="3882325"/>
          </a:xfrm>
          <a:prstGeom prst="triangle">
            <a:avLst>
              <a:gd name="adj" fmla="val 100000"/>
            </a:avLst>
          </a:prstGeom>
          <a:solidFill>
            <a:srgbClr val="295288"/>
          </a:solidFill>
          <a:ln>
            <a:solidFill>
              <a:srgbClr val="2952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prstClr val="white"/>
              </a:solidFill>
            </a:endParaRPr>
          </a:p>
        </p:txBody>
      </p:sp>
      <p:sp>
        <p:nvSpPr>
          <p:cNvPr id="12" name="Rectangle 11">
            <a:extLst>
              <a:ext uri="{FF2B5EF4-FFF2-40B4-BE49-F238E27FC236}">
                <a16:creationId xmlns:a16="http://schemas.microsoft.com/office/drawing/2014/main" id="{422525AC-C12C-5635-4AF1-A4343BAF67CD}"/>
              </a:ext>
            </a:extLst>
          </p:cNvPr>
          <p:cNvSpPr/>
          <p:nvPr/>
        </p:nvSpPr>
        <p:spPr>
          <a:xfrm>
            <a:off x="1" y="1"/>
            <a:ext cx="3194612" cy="2095018"/>
          </a:xfrm>
          <a:prstGeom prst="rect">
            <a:avLst/>
          </a:prstGeom>
          <a:solidFill>
            <a:srgbClr val="2952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3" name="Picture 2">
            <a:extLst>
              <a:ext uri="{FF2B5EF4-FFF2-40B4-BE49-F238E27FC236}">
                <a16:creationId xmlns:a16="http://schemas.microsoft.com/office/drawing/2014/main" id="{C51EB1F3-3AF4-D830-C1F3-ABBF312E2EB8}"/>
              </a:ext>
            </a:extLst>
          </p:cNvPr>
          <p:cNvPicPr>
            <a:picLocks noChangeAspect="1"/>
          </p:cNvPicPr>
          <p:nvPr/>
        </p:nvPicPr>
        <p:blipFill>
          <a:blip r:embed="rId5" cstate="screen">
            <a:biLevel thresh="25000"/>
            <a:extLst>
              <a:ext uri="{28A0092B-C50C-407E-A947-70E740481C1C}">
                <a14:useLocalDpi xmlns:a14="http://schemas.microsoft.com/office/drawing/2010/main"/>
              </a:ext>
            </a:extLst>
          </a:blip>
          <a:stretch>
            <a:fillRect/>
          </a:stretch>
        </p:blipFill>
        <p:spPr>
          <a:xfrm>
            <a:off x="5445095" y="4053452"/>
            <a:ext cx="1324802" cy="1327701"/>
          </a:xfrm>
          <a:prstGeom prst="rect">
            <a:avLst/>
          </a:prstGeom>
        </p:spPr>
      </p:pic>
      <p:sp>
        <p:nvSpPr>
          <p:cNvPr id="10" name="TextBox 9">
            <a:extLst>
              <a:ext uri="{FF2B5EF4-FFF2-40B4-BE49-F238E27FC236}">
                <a16:creationId xmlns:a16="http://schemas.microsoft.com/office/drawing/2014/main" id="{4355080D-5A7E-CBCA-BDFA-D614584C1960}"/>
              </a:ext>
            </a:extLst>
          </p:cNvPr>
          <p:cNvSpPr txBox="1"/>
          <p:nvPr/>
        </p:nvSpPr>
        <p:spPr>
          <a:xfrm>
            <a:off x="134827" y="5627975"/>
            <a:ext cx="2243895" cy="369332"/>
          </a:xfrm>
          <a:prstGeom prst="rect">
            <a:avLst/>
          </a:prstGeom>
          <a:noFill/>
        </p:spPr>
        <p:txBody>
          <a:bodyPr wrap="square" rtlCol="0">
            <a:spAutoFit/>
          </a:bodyPr>
          <a:lstStyle/>
          <a:p>
            <a:pPr algn="ctr"/>
            <a:r>
              <a:rPr lang="en-US" b="1" dirty="0">
                <a:solidFill>
                  <a:srgbClr val="46A7C9"/>
                </a:solidFill>
                <a:latin typeface="Open Sans" pitchFamily="2" charset="0"/>
                <a:ea typeface="Open Sans" pitchFamily="2" charset="0"/>
                <a:cs typeface="Open Sans" pitchFamily="2" charset="0"/>
              </a:rPr>
              <a:t>VPN Router</a:t>
            </a:r>
          </a:p>
        </p:txBody>
      </p:sp>
      <p:sp>
        <p:nvSpPr>
          <p:cNvPr id="11" name="TextBox 10">
            <a:extLst>
              <a:ext uri="{FF2B5EF4-FFF2-40B4-BE49-F238E27FC236}">
                <a16:creationId xmlns:a16="http://schemas.microsoft.com/office/drawing/2014/main" id="{600221AC-178C-DB9F-78E0-A704F1D42D7D}"/>
              </a:ext>
            </a:extLst>
          </p:cNvPr>
          <p:cNvSpPr txBox="1"/>
          <p:nvPr/>
        </p:nvSpPr>
        <p:spPr>
          <a:xfrm>
            <a:off x="2501259" y="5627974"/>
            <a:ext cx="2243895" cy="369332"/>
          </a:xfrm>
          <a:prstGeom prst="rect">
            <a:avLst/>
          </a:prstGeom>
          <a:noFill/>
        </p:spPr>
        <p:txBody>
          <a:bodyPr wrap="square" rtlCol="0">
            <a:spAutoFit/>
          </a:bodyPr>
          <a:lstStyle/>
          <a:p>
            <a:pPr algn="ctr"/>
            <a:r>
              <a:rPr lang="en-US" b="1" dirty="0">
                <a:solidFill>
                  <a:srgbClr val="46A7C9"/>
                </a:solidFill>
                <a:latin typeface="Open Sans" pitchFamily="2" charset="0"/>
                <a:ea typeface="Open Sans" pitchFamily="2" charset="0"/>
                <a:cs typeface="Open Sans" pitchFamily="2" charset="0"/>
              </a:rPr>
              <a:t>Next-Gen Firewall</a:t>
            </a:r>
            <a:endParaRPr lang="en-US" sz="1600" dirty="0">
              <a:solidFill>
                <a:prstClr val="white"/>
              </a:solidFill>
              <a:latin typeface="Open Sans Light" pitchFamily="2" charset="0"/>
              <a:ea typeface="Open Sans Light" pitchFamily="2" charset="0"/>
              <a:cs typeface="Open Sans Light" pitchFamily="2" charset="0"/>
            </a:endParaRPr>
          </a:p>
        </p:txBody>
      </p:sp>
      <p:sp>
        <p:nvSpPr>
          <p:cNvPr id="15" name="TextBox 14">
            <a:extLst>
              <a:ext uri="{FF2B5EF4-FFF2-40B4-BE49-F238E27FC236}">
                <a16:creationId xmlns:a16="http://schemas.microsoft.com/office/drawing/2014/main" id="{A6F7225C-7DE0-4871-516C-339B980D1A14}"/>
              </a:ext>
            </a:extLst>
          </p:cNvPr>
          <p:cNvSpPr txBox="1"/>
          <p:nvPr/>
        </p:nvSpPr>
        <p:spPr>
          <a:xfrm>
            <a:off x="4975100" y="5644648"/>
            <a:ext cx="2243895" cy="369332"/>
          </a:xfrm>
          <a:prstGeom prst="rect">
            <a:avLst/>
          </a:prstGeom>
          <a:noFill/>
        </p:spPr>
        <p:txBody>
          <a:bodyPr wrap="square" rtlCol="0">
            <a:spAutoFit/>
          </a:bodyPr>
          <a:lstStyle/>
          <a:p>
            <a:pPr algn="ctr"/>
            <a:r>
              <a:rPr lang="en-US" b="1" dirty="0">
                <a:solidFill>
                  <a:srgbClr val="46A7C9"/>
                </a:solidFill>
                <a:latin typeface="Open Sans" pitchFamily="2" charset="0"/>
                <a:ea typeface="Open Sans" pitchFamily="2" charset="0"/>
                <a:cs typeface="Open Sans" pitchFamily="2" charset="0"/>
              </a:rPr>
              <a:t>IP PBX</a:t>
            </a:r>
          </a:p>
        </p:txBody>
      </p:sp>
      <p:sp>
        <p:nvSpPr>
          <p:cNvPr id="16" name="TextBox 15">
            <a:extLst>
              <a:ext uri="{FF2B5EF4-FFF2-40B4-BE49-F238E27FC236}">
                <a16:creationId xmlns:a16="http://schemas.microsoft.com/office/drawing/2014/main" id="{93A0632C-5AFB-5CA8-D306-A0BE3C612F53}"/>
              </a:ext>
            </a:extLst>
          </p:cNvPr>
          <p:cNvSpPr txBox="1"/>
          <p:nvPr/>
        </p:nvSpPr>
        <p:spPr>
          <a:xfrm>
            <a:off x="7448941" y="5627974"/>
            <a:ext cx="2243895" cy="369332"/>
          </a:xfrm>
          <a:prstGeom prst="rect">
            <a:avLst/>
          </a:prstGeom>
          <a:noFill/>
        </p:spPr>
        <p:txBody>
          <a:bodyPr wrap="square" rtlCol="0">
            <a:spAutoFit/>
          </a:bodyPr>
          <a:lstStyle/>
          <a:p>
            <a:pPr algn="ctr"/>
            <a:r>
              <a:rPr lang="en-US" b="1" dirty="0">
                <a:solidFill>
                  <a:srgbClr val="46A7C9"/>
                </a:solidFill>
                <a:latin typeface="Open Sans" pitchFamily="2" charset="0"/>
                <a:ea typeface="Open Sans" pitchFamily="2" charset="0"/>
                <a:cs typeface="Open Sans" pitchFamily="2" charset="0"/>
              </a:rPr>
              <a:t>Network Switch</a:t>
            </a:r>
          </a:p>
        </p:txBody>
      </p:sp>
      <p:sp>
        <p:nvSpPr>
          <p:cNvPr id="17" name="TextBox 16">
            <a:extLst>
              <a:ext uri="{FF2B5EF4-FFF2-40B4-BE49-F238E27FC236}">
                <a16:creationId xmlns:a16="http://schemas.microsoft.com/office/drawing/2014/main" id="{2EE5CBDE-92E3-B4EE-7A88-C09A777F982F}"/>
              </a:ext>
            </a:extLst>
          </p:cNvPr>
          <p:cNvSpPr txBox="1"/>
          <p:nvPr/>
        </p:nvSpPr>
        <p:spPr>
          <a:xfrm>
            <a:off x="9881747" y="5627975"/>
            <a:ext cx="2326512" cy="369332"/>
          </a:xfrm>
          <a:prstGeom prst="rect">
            <a:avLst/>
          </a:prstGeom>
          <a:noFill/>
        </p:spPr>
        <p:txBody>
          <a:bodyPr wrap="square" rtlCol="0">
            <a:spAutoFit/>
          </a:bodyPr>
          <a:lstStyle/>
          <a:p>
            <a:pPr algn="ctr"/>
            <a:r>
              <a:rPr lang="en-US" b="1" dirty="0">
                <a:solidFill>
                  <a:srgbClr val="46A7C9"/>
                </a:solidFill>
                <a:latin typeface="Open Sans" pitchFamily="2" charset="0"/>
                <a:ea typeface="Open Sans" pitchFamily="2" charset="0"/>
                <a:cs typeface="Open Sans" pitchFamily="2" charset="0"/>
              </a:rPr>
              <a:t>Wi-Fi AP</a:t>
            </a:r>
          </a:p>
        </p:txBody>
      </p:sp>
      <p:pic>
        <p:nvPicPr>
          <p:cNvPr id="18" name="Picture 17">
            <a:extLst>
              <a:ext uri="{FF2B5EF4-FFF2-40B4-BE49-F238E27FC236}">
                <a16:creationId xmlns:a16="http://schemas.microsoft.com/office/drawing/2014/main" id="{53556400-053A-526E-554D-41805991161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94799" y="331154"/>
            <a:ext cx="2508828" cy="1682678"/>
          </a:xfrm>
          <a:prstGeom prst="rect">
            <a:avLst/>
          </a:prstGeom>
        </p:spPr>
      </p:pic>
      <p:pic>
        <p:nvPicPr>
          <p:cNvPr id="5" name="Picture 4">
            <a:extLst>
              <a:ext uri="{FF2B5EF4-FFF2-40B4-BE49-F238E27FC236}">
                <a16:creationId xmlns:a16="http://schemas.microsoft.com/office/drawing/2014/main" id="{993D7CB1-88A2-E5EC-5482-485B868A6905}"/>
              </a:ext>
            </a:extLst>
          </p:cNvPr>
          <p:cNvPicPr>
            <a:picLocks noChangeAspect="1"/>
          </p:cNvPicPr>
          <p:nvPr/>
        </p:nvPicPr>
        <p:blipFill>
          <a:blip r:embed="rId7" cstate="screen">
            <a:biLevel thresh="25000"/>
            <a:extLst>
              <a:ext uri="{28A0092B-C50C-407E-A947-70E740481C1C}">
                <a14:useLocalDpi xmlns:a14="http://schemas.microsoft.com/office/drawing/2010/main"/>
              </a:ext>
            </a:extLst>
          </a:blip>
          <a:stretch>
            <a:fillRect/>
          </a:stretch>
        </p:blipFill>
        <p:spPr>
          <a:xfrm>
            <a:off x="3021373" y="4025053"/>
            <a:ext cx="1324802" cy="1324802"/>
          </a:xfrm>
          <a:prstGeom prst="rect">
            <a:avLst/>
          </a:prstGeom>
        </p:spPr>
      </p:pic>
      <p:pic>
        <p:nvPicPr>
          <p:cNvPr id="6" name="Picture 5">
            <a:extLst>
              <a:ext uri="{FF2B5EF4-FFF2-40B4-BE49-F238E27FC236}">
                <a16:creationId xmlns:a16="http://schemas.microsoft.com/office/drawing/2014/main" id="{427A12AD-7D13-FC64-236F-2E56DA7E41A1}"/>
              </a:ext>
            </a:extLst>
          </p:cNvPr>
          <p:cNvPicPr>
            <a:picLocks noChangeAspect="1"/>
          </p:cNvPicPr>
          <p:nvPr/>
        </p:nvPicPr>
        <p:blipFill rotWithShape="1">
          <a:blip r:embed="rId8" cstate="screen">
            <a:biLevel thresh="25000"/>
            <a:extLst>
              <a:ext uri="{28A0092B-C50C-407E-A947-70E740481C1C}">
                <a14:useLocalDpi xmlns:a14="http://schemas.microsoft.com/office/drawing/2010/main"/>
              </a:ext>
            </a:extLst>
          </a:blip>
          <a:srcRect/>
          <a:stretch/>
        </p:blipFill>
        <p:spPr>
          <a:xfrm>
            <a:off x="7697529" y="4389754"/>
            <a:ext cx="1828315" cy="751857"/>
          </a:xfrm>
          <a:prstGeom prst="rect">
            <a:avLst/>
          </a:prstGeom>
        </p:spPr>
      </p:pic>
      <p:pic>
        <p:nvPicPr>
          <p:cNvPr id="8" name="Picture 7">
            <a:extLst>
              <a:ext uri="{FF2B5EF4-FFF2-40B4-BE49-F238E27FC236}">
                <a16:creationId xmlns:a16="http://schemas.microsoft.com/office/drawing/2014/main" id="{24276714-97CB-7B75-D734-DD11DF2B94C3}"/>
              </a:ext>
            </a:extLst>
          </p:cNvPr>
          <p:cNvPicPr>
            <a:picLocks noChangeAspect="1"/>
          </p:cNvPicPr>
          <p:nvPr/>
        </p:nvPicPr>
        <p:blipFill>
          <a:blip r:embed="rId9" cstate="screen">
            <a:biLevel thresh="25000"/>
            <a:extLst>
              <a:ext uri="{28A0092B-C50C-407E-A947-70E740481C1C}">
                <a14:useLocalDpi xmlns:a14="http://schemas.microsoft.com/office/drawing/2010/main"/>
              </a:ext>
            </a:extLst>
          </a:blip>
          <a:stretch>
            <a:fillRect/>
          </a:stretch>
        </p:blipFill>
        <p:spPr>
          <a:xfrm>
            <a:off x="10224856" y="4039360"/>
            <a:ext cx="1640293" cy="1218676"/>
          </a:xfrm>
          <a:prstGeom prst="rect">
            <a:avLst/>
          </a:prstGeom>
        </p:spPr>
      </p:pic>
      <p:pic>
        <p:nvPicPr>
          <p:cNvPr id="28" name="Picture 27">
            <a:extLst>
              <a:ext uri="{FF2B5EF4-FFF2-40B4-BE49-F238E27FC236}">
                <a16:creationId xmlns:a16="http://schemas.microsoft.com/office/drawing/2014/main" id="{7CAFF4CD-2071-6F2D-D4E7-1122CE762939}"/>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86237" y="4230883"/>
            <a:ext cx="1541074" cy="1100994"/>
          </a:xfrm>
          <a:prstGeom prst="rect">
            <a:avLst/>
          </a:prstGeom>
        </p:spPr>
      </p:pic>
      <p:sp>
        <p:nvSpPr>
          <p:cNvPr id="29" name="TextBox 28">
            <a:extLst>
              <a:ext uri="{FF2B5EF4-FFF2-40B4-BE49-F238E27FC236}">
                <a16:creationId xmlns:a16="http://schemas.microsoft.com/office/drawing/2014/main" id="{DFE3A111-EBAB-5630-3480-181D32DBAEB1}"/>
              </a:ext>
            </a:extLst>
          </p:cNvPr>
          <p:cNvSpPr txBox="1"/>
          <p:nvPr/>
        </p:nvSpPr>
        <p:spPr>
          <a:xfrm>
            <a:off x="2296208" y="4489335"/>
            <a:ext cx="351411" cy="584775"/>
          </a:xfrm>
          <a:prstGeom prst="rect">
            <a:avLst/>
          </a:prstGeom>
          <a:noFill/>
        </p:spPr>
        <p:txBody>
          <a:bodyPr wrap="square" rtlCol="0">
            <a:spAutoFit/>
          </a:bodyPr>
          <a:lstStyle/>
          <a:p>
            <a:r>
              <a:rPr lang="en-US" sz="3200" b="1" dirty="0">
                <a:solidFill>
                  <a:prstClr val="white"/>
                </a:solidFill>
              </a:rPr>
              <a:t>+</a:t>
            </a:r>
          </a:p>
        </p:txBody>
      </p:sp>
      <p:sp>
        <p:nvSpPr>
          <p:cNvPr id="30" name="TextBox 29">
            <a:extLst>
              <a:ext uri="{FF2B5EF4-FFF2-40B4-BE49-F238E27FC236}">
                <a16:creationId xmlns:a16="http://schemas.microsoft.com/office/drawing/2014/main" id="{949897A7-9BEF-1195-6096-C38F2F27B090}"/>
              </a:ext>
            </a:extLst>
          </p:cNvPr>
          <p:cNvSpPr txBox="1"/>
          <p:nvPr/>
        </p:nvSpPr>
        <p:spPr>
          <a:xfrm>
            <a:off x="4719929" y="4489335"/>
            <a:ext cx="351411" cy="584775"/>
          </a:xfrm>
          <a:prstGeom prst="rect">
            <a:avLst/>
          </a:prstGeom>
          <a:noFill/>
        </p:spPr>
        <p:txBody>
          <a:bodyPr wrap="square" rtlCol="0">
            <a:spAutoFit/>
          </a:bodyPr>
          <a:lstStyle/>
          <a:p>
            <a:r>
              <a:rPr lang="en-US" sz="3200" b="1" dirty="0">
                <a:solidFill>
                  <a:prstClr val="white"/>
                </a:solidFill>
              </a:rPr>
              <a:t>+</a:t>
            </a:r>
          </a:p>
        </p:txBody>
      </p:sp>
      <p:sp>
        <p:nvSpPr>
          <p:cNvPr id="31" name="TextBox 30">
            <a:extLst>
              <a:ext uri="{FF2B5EF4-FFF2-40B4-BE49-F238E27FC236}">
                <a16:creationId xmlns:a16="http://schemas.microsoft.com/office/drawing/2014/main" id="{4E46F13B-EC78-8338-ADF8-3D36E97BBAA4}"/>
              </a:ext>
            </a:extLst>
          </p:cNvPr>
          <p:cNvSpPr txBox="1"/>
          <p:nvPr/>
        </p:nvSpPr>
        <p:spPr>
          <a:xfrm>
            <a:off x="7058007" y="4489335"/>
            <a:ext cx="351411" cy="584775"/>
          </a:xfrm>
          <a:prstGeom prst="rect">
            <a:avLst/>
          </a:prstGeom>
          <a:noFill/>
        </p:spPr>
        <p:txBody>
          <a:bodyPr wrap="square" rtlCol="0">
            <a:spAutoFit/>
          </a:bodyPr>
          <a:lstStyle/>
          <a:p>
            <a:r>
              <a:rPr lang="en-US" sz="3200" b="1" dirty="0">
                <a:solidFill>
                  <a:prstClr val="white"/>
                </a:solidFill>
              </a:rPr>
              <a:t>+</a:t>
            </a:r>
          </a:p>
        </p:txBody>
      </p:sp>
      <p:sp>
        <p:nvSpPr>
          <p:cNvPr id="32" name="TextBox 31">
            <a:extLst>
              <a:ext uri="{FF2B5EF4-FFF2-40B4-BE49-F238E27FC236}">
                <a16:creationId xmlns:a16="http://schemas.microsoft.com/office/drawing/2014/main" id="{332F3CC7-78D3-F777-D5FF-1C177F86C709}"/>
              </a:ext>
            </a:extLst>
          </p:cNvPr>
          <p:cNvSpPr txBox="1"/>
          <p:nvPr/>
        </p:nvSpPr>
        <p:spPr>
          <a:xfrm>
            <a:off x="9756996" y="4546424"/>
            <a:ext cx="486298" cy="461665"/>
          </a:xfrm>
          <a:prstGeom prst="rect">
            <a:avLst/>
          </a:prstGeom>
          <a:noFill/>
        </p:spPr>
        <p:txBody>
          <a:bodyPr wrap="square" rtlCol="0">
            <a:spAutoFit/>
          </a:bodyPr>
          <a:lstStyle/>
          <a:p>
            <a:pPr algn="ctr"/>
            <a:r>
              <a:rPr lang="en-US" sz="2400" b="1" dirty="0">
                <a:solidFill>
                  <a:prstClr val="white"/>
                </a:solidFill>
              </a:rPr>
              <a:t>or</a:t>
            </a:r>
          </a:p>
        </p:txBody>
      </p:sp>
      <p:pic>
        <p:nvPicPr>
          <p:cNvPr id="34" name="Picture 33">
            <a:extLst>
              <a:ext uri="{FF2B5EF4-FFF2-40B4-BE49-F238E27FC236}">
                <a16:creationId xmlns:a16="http://schemas.microsoft.com/office/drawing/2014/main" id="{5EE94834-D3C2-A1F4-CAD7-FEFA7AAE3EC4}"/>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4272624" y="452631"/>
            <a:ext cx="3553177" cy="1927455"/>
          </a:xfrm>
          <a:prstGeom prst="rect">
            <a:avLst/>
          </a:prstGeom>
        </p:spPr>
      </p:pic>
      <p:pic>
        <p:nvPicPr>
          <p:cNvPr id="35" name="Picture 34">
            <a:extLst>
              <a:ext uri="{FF2B5EF4-FFF2-40B4-BE49-F238E27FC236}">
                <a16:creationId xmlns:a16="http://schemas.microsoft.com/office/drawing/2014/main" id="{4A9D5669-7BA5-0FFC-34B7-D0122CA4F16E}"/>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0" y="0"/>
            <a:ext cx="12195367" cy="3318765"/>
          </a:xfrm>
          <a:prstGeom prst="rect">
            <a:avLst/>
          </a:prstGeom>
        </p:spPr>
      </p:pic>
      <p:sp>
        <p:nvSpPr>
          <p:cNvPr id="21" name="Rectangle 20">
            <a:extLst>
              <a:ext uri="{FF2B5EF4-FFF2-40B4-BE49-F238E27FC236}">
                <a16:creationId xmlns:a16="http://schemas.microsoft.com/office/drawing/2014/main" id="{E0105CC6-4108-E1C4-EED8-2758D6F092BF}"/>
              </a:ext>
            </a:extLst>
          </p:cNvPr>
          <p:cNvSpPr/>
          <p:nvPr/>
        </p:nvSpPr>
        <p:spPr>
          <a:xfrm>
            <a:off x="0" y="15965"/>
            <a:ext cx="12203495" cy="3318765"/>
          </a:xfrm>
          <a:prstGeom prst="rect">
            <a:avLst/>
          </a:prstGeom>
          <a:solidFill>
            <a:srgbClr val="295288">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9" name="CuadroTexto 8">
            <a:extLst>
              <a:ext uri="{FF2B5EF4-FFF2-40B4-BE49-F238E27FC236}">
                <a16:creationId xmlns:a16="http://schemas.microsoft.com/office/drawing/2014/main" id="{D5D83717-644C-6182-17B4-4983440C6954}"/>
              </a:ext>
            </a:extLst>
          </p:cNvPr>
          <p:cNvSpPr txBox="1"/>
          <p:nvPr/>
        </p:nvSpPr>
        <p:spPr>
          <a:xfrm>
            <a:off x="0" y="237767"/>
            <a:ext cx="12191999" cy="584775"/>
          </a:xfrm>
          <a:prstGeom prst="rect">
            <a:avLst/>
          </a:prstGeom>
          <a:noFill/>
        </p:spPr>
        <p:txBody>
          <a:bodyPr wrap="square" rtlCol="0">
            <a:spAutoFit/>
          </a:bodyPr>
          <a:lstStyle/>
          <a:p>
            <a:pPr algn="ctr"/>
            <a:r>
              <a:rPr lang="es-ES_tradnl" sz="3200" b="1" dirty="0">
                <a:solidFill>
                  <a:prstClr val="white"/>
                </a:solidFill>
                <a:latin typeface="Open Sans" panose="020B0606030504020204" pitchFamily="34" charset="0"/>
                <a:ea typeface="Open Sans" panose="020B0606030504020204" pitchFamily="34" charset="0"/>
                <a:cs typeface="Open Sans" panose="020B0606030504020204" pitchFamily="34" charset="0"/>
              </a:rPr>
              <a:t>GCC SERIES CONVERGENCE SOLUTIONS</a:t>
            </a:r>
          </a:p>
        </p:txBody>
      </p:sp>
      <p:pic>
        <p:nvPicPr>
          <p:cNvPr id="2" name="Picture 1">
            <a:extLst>
              <a:ext uri="{FF2B5EF4-FFF2-40B4-BE49-F238E27FC236}">
                <a16:creationId xmlns:a16="http://schemas.microsoft.com/office/drawing/2014/main" id="{3279C4CB-3A3E-7D56-95E2-263194D78F85}"/>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1363117" y="594576"/>
            <a:ext cx="4123979" cy="2321800"/>
          </a:xfrm>
          <a:prstGeom prst="rect">
            <a:avLst/>
          </a:prstGeom>
        </p:spPr>
      </p:pic>
      <p:pic>
        <p:nvPicPr>
          <p:cNvPr id="25" name="Picture 24">
            <a:hlinkClick r:id="rId14"/>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272524" y="1240811"/>
            <a:ext cx="1260916" cy="338104"/>
          </a:xfrm>
          <a:prstGeom prst="rect">
            <a:avLst/>
          </a:prstGeom>
        </p:spPr>
      </p:pic>
      <p:sp>
        <p:nvSpPr>
          <p:cNvPr id="4" name="TextBox 3"/>
          <p:cNvSpPr txBox="1"/>
          <p:nvPr/>
        </p:nvSpPr>
        <p:spPr>
          <a:xfrm>
            <a:off x="2027310" y="2802395"/>
            <a:ext cx="2947789" cy="377810"/>
          </a:xfrm>
          <a:prstGeom prst="rect">
            <a:avLst/>
          </a:prstGeom>
          <a:noFill/>
        </p:spPr>
        <p:txBody>
          <a:bodyPr wrap="square" rtlCol="0">
            <a:spAutoFit/>
          </a:bodyPr>
          <a:lstStyle/>
          <a:p>
            <a:pPr algn="ctr"/>
            <a:r>
              <a:rPr lang="en-IN" b="1" dirty="0">
                <a:solidFill>
                  <a:schemeClr val="bg1"/>
                </a:solidFill>
              </a:rPr>
              <a:t>GCC6010 Series</a:t>
            </a:r>
          </a:p>
        </p:txBody>
      </p:sp>
      <p:pic>
        <p:nvPicPr>
          <p:cNvPr id="7" name="Picture 6"/>
          <p:cNvPicPr>
            <a:picLocks noChangeAspect="1"/>
          </p:cNvPicPr>
          <p:nvPr/>
        </p:nvPicPr>
        <p:blipFill rotWithShape="1">
          <a:blip r:embed="rId16">
            <a:extLst>
              <a:ext uri="{28A0092B-C50C-407E-A947-70E740481C1C}">
                <a14:useLocalDpi xmlns:a14="http://schemas.microsoft.com/office/drawing/2010/main" val="0"/>
              </a:ext>
            </a:extLst>
          </a:blip>
          <a:srcRect l="4534" t="36640" r="3161" b="36405"/>
          <a:stretch/>
        </p:blipFill>
        <p:spPr>
          <a:xfrm>
            <a:off x="7361674" y="1798812"/>
            <a:ext cx="2704423" cy="729673"/>
          </a:xfrm>
          <a:prstGeom prst="rect">
            <a:avLst/>
          </a:prstGeom>
        </p:spPr>
      </p:pic>
      <p:sp>
        <p:nvSpPr>
          <p:cNvPr id="33" name="TextBox 32"/>
          <p:cNvSpPr txBox="1"/>
          <p:nvPr/>
        </p:nvSpPr>
        <p:spPr>
          <a:xfrm>
            <a:off x="7361674" y="2697065"/>
            <a:ext cx="2604361" cy="377810"/>
          </a:xfrm>
          <a:prstGeom prst="rect">
            <a:avLst/>
          </a:prstGeom>
          <a:noFill/>
        </p:spPr>
        <p:txBody>
          <a:bodyPr wrap="square" rtlCol="0">
            <a:spAutoFit/>
          </a:bodyPr>
          <a:lstStyle/>
          <a:p>
            <a:pPr algn="ctr"/>
            <a:r>
              <a:rPr lang="en-IN" b="1" dirty="0">
                <a:solidFill>
                  <a:schemeClr val="bg1"/>
                </a:solidFill>
              </a:rPr>
              <a:t>GCC6020 Series</a:t>
            </a:r>
          </a:p>
        </p:txBody>
      </p:sp>
      <p:pic>
        <p:nvPicPr>
          <p:cNvPr id="36" name="Picture 35">
            <a:hlinkClick r:id="rId17"/>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130411" y="1240811"/>
            <a:ext cx="1260916" cy="338104"/>
          </a:xfrm>
          <a:prstGeom prst="rect">
            <a:avLst/>
          </a:prstGeom>
        </p:spPr>
      </p:pic>
    </p:spTree>
    <p:extLst>
      <p:ext uri="{BB962C8B-B14F-4D97-AF65-F5344CB8AC3E}">
        <p14:creationId xmlns:p14="http://schemas.microsoft.com/office/powerpoint/2010/main" val="968905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85C96AD-46EC-912C-D54A-E4AA6BA1EA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1"/>
            <a:ext cx="12191997" cy="6867645"/>
          </a:xfrm>
          <a:prstGeom prst="rect">
            <a:avLst/>
          </a:prstGeom>
        </p:spPr>
      </p:pic>
      <p:sp>
        <p:nvSpPr>
          <p:cNvPr id="9" name="Rectangle 8">
            <a:extLst>
              <a:ext uri="{FF2B5EF4-FFF2-40B4-BE49-F238E27FC236}">
                <a16:creationId xmlns:a16="http://schemas.microsoft.com/office/drawing/2014/main" id="{949CAA0B-D92E-978F-C725-D1DBB70FF134}"/>
              </a:ext>
            </a:extLst>
          </p:cNvPr>
          <p:cNvSpPr/>
          <p:nvPr/>
        </p:nvSpPr>
        <p:spPr>
          <a:xfrm>
            <a:off x="-1" y="1"/>
            <a:ext cx="12192001" cy="6873446"/>
          </a:xfrm>
          <a:prstGeom prst="rect">
            <a:avLst/>
          </a:prstGeom>
          <a:solidFill>
            <a:srgbClr val="295288">
              <a:alpha val="7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8" name="Triangle 17">
            <a:extLst>
              <a:ext uri="{FF2B5EF4-FFF2-40B4-BE49-F238E27FC236}">
                <a16:creationId xmlns:a16="http://schemas.microsoft.com/office/drawing/2014/main" id="{78343EF0-CC0E-D235-7EBA-2618794903F8}"/>
              </a:ext>
            </a:extLst>
          </p:cNvPr>
          <p:cNvSpPr/>
          <p:nvPr/>
        </p:nvSpPr>
        <p:spPr>
          <a:xfrm rot="10800000">
            <a:off x="0" y="11577"/>
            <a:ext cx="2878667" cy="2133600"/>
          </a:xfrm>
          <a:prstGeom prst="triangle">
            <a:avLst>
              <a:gd name="adj" fmla="val 100000"/>
            </a:avLst>
          </a:prstGeom>
          <a:solidFill>
            <a:srgbClr val="326B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prstClr val="white"/>
              </a:solidFill>
            </a:endParaRPr>
          </a:p>
        </p:txBody>
      </p:sp>
      <p:pic>
        <p:nvPicPr>
          <p:cNvPr id="19" name="Imagen 11">
            <a:extLst>
              <a:ext uri="{FF2B5EF4-FFF2-40B4-BE49-F238E27FC236}">
                <a16:creationId xmlns:a16="http://schemas.microsoft.com/office/drawing/2014/main" id="{4BCB99A5-76F0-82E2-7CFD-D665B3D7E5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6885" y="302324"/>
            <a:ext cx="774518" cy="664380"/>
          </a:xfrm>
          <a:prstGeom prst="rect">
            <a:avLst/>
          </a:prstGeom>
        </p:spPr>
      </p:pic>
      <p:pic>
        <p:nvPicPr>
          <p:cNvPr id="3" name="Imagen 11">
            <a:extLst>
              <a:ext uri="{FF2B5EF4-FFF2-40B4-BE49-F238E27FC236}">
                <a16:creationId xmlns:a16="http://schemas.microsoft.com/office/drawing/2014/main" id="{0E2D9121-01AB-8402-BCB8-546C37C4DF0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6885" y="302324"/>
            <a:ext cx="774518" cy="664380"/>
          </a:xfrm>
          <a:prstGeom prst="rect">
            <a:avLst/>
          </a:prstGeom>
        </p:spPr>
      </p:pic>
      <p:sp>
        <p:nvSpPr>
          <p:cNvPr id="7" name="CuadroTexto 3">
            <a:extLst>
              <a:ext uri="{FF2B5EF4-FFF2-40B4-BE49-F238E27FC236}">
                <a16:creationId xmlns:a16="http://schemas.microsoft.com/office/drawing/2014/main" id="{0640E1C2-8B26-0054-F2A1-8F2355C114D4}"/>
              </a:ext>
            </a:extLst>
          </p:cNvPr>
          <p:cNvSpPr txBox="1"/>
          <p:nvPr/>
        </p:nvSpPr>
        <p:spPr>
          <a:xfrm>
            <a:off x="1810327" y="150778"/>
            <a:ext cx="10215417" cy="523220"/>
          </a:xfrm>
          <a:prstGeom prst="rect">
            <a:avLst/>
          </a:prstGeom>
          <a:noFill/>
        </p:spPr>
        <p:txBody>
          <a:bodyPr wrap="square" rtlCol="0">
            <a:spAutoFit/>
          </a:bodyPr>
          <a:lstStyle/>
          <a:p>
            <a:pPr lvl="1" algn="ctr"/>
            <a:r>
              <a:rPr lang="es-ES_tradnl" sz="2800" b="1" dirty="0">
                <a:solidFill>
                  <a:prstClr val="white"/>
                </a:solidFill>
                <a:latin typeface="Open Sans" panose="020B0606030504020204" pitchFamily="34" charset="0"/>
                <a:ea typeface="Open Sans" panose="020B0606030504020204" pitchFamily="34" charset="0"/>
                <a:cs typeface="Open Sans" panose="020B0606030504020204" pitchFamily="34" charset="0"/>
              </a:rPr>
              <a:t>GCC6020 / GCC6010 Series Model Comparison</a:t>
            </a:r>
          </a:p>
        </p:txBody>
      </p:sp>
      <p:sp>
        <p:nvSpPr>
          <p:cNvPr id="8" name="Triangle 7">
            <a:extLst>
              <a:ext uri="{FF2B5EF4-FFF2-40B4-BE49-F238E27FC236}">
                <a16:creationId xmlns:a16="http://schemas.microsoft.com/office/drawing/2014/main" id="{E90FDFFF-84BB-F99E-2E18-C19DA763642F}"/>
              </a:ext>
            </a:extLst>
          </p:cNvPr>
          <p:cNvSpPr/>
          <p:nvPr/>
        </p:nvSpPr>
        <p:spPr>
          <a:xfrm rot="10800000">
            <a:off x="0" y="11577"/>
            <a:ext cx="2878667" cy="2133600"/>
          </a:xfrm>
          <a:prstGeom prst="triangle">
            <a:avLst>
              <a:gd name="adj" fmla="val 100000"/>
            </a:avLst>
          </a:prstGeom>
          <a:solidFill>
            <a:srgbClr val="326B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solidFill>
                <a:prstClr val="white"/>
              </a:solidFill>
            </a:endParaRPr>
          </a:p>
        </p:txBody>
      </p:sp>
      <p:pic>
        <p:nvPicPr>
          <p:cNvPr id="10" name="Imagen 11">
            <a:extLst>
              <a:ext uri="{FF2B5EF4-FFF2-40B4-BE49-F238E27FC236}">
                <a16:creationId xmlns:a16="http://schemas.microsoft.com/office/drawing/2014/main" id="{3B5C87AC-3D59-DC19-5B7E-544402BCE37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9285" y="454724"/>
            <a:ext cx="774518" cy="664380"/>
          </a:xfrm>
          <a:prstGeom prst="rect">
            <a:avLst/>
          </a:prstGeom>
        </p:spPr>
      </p:pic>
      <p:pic>
        <p:nvPicPr>
          <p:cNvPr id="2" name="Picture 1"/>
          <p:cNvPicPr>
            <a:picLocks noChangeAspect="1"/>
          </p:cNvPicPr>
          <p:nvPr/>
        </p:nvPicPr>
        <p:blipFill rotWithShape="1">
          <a:blip r:embed="rId5"/>
          <a:srcRect l="531"/>
          <a:stretch/>
        </p:blipFill>
        <p:spPr>
          <a:xfrm>
            <a:off x="1810327" y="914909"/>
            <a:ext cx="10215417" cy="5773379"/>
          </a:xfrm>
          <a:prstGeom prst="rect">
            <a:avLst/>
          </a:prstGeom>
        </p:spPr>
      </p:pic>
    </p:spTree>
    <p:extLst>
      <p:ext uri="{BB962C8B-B14F-4D97-AF65-F5344CB8AC3E}">
        <p14:creationId xmlns:p14="http://schemas.microsoft.com/office/powerpoint/2010/main" val="373349525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2911"/>
            <a:chOff x="0" y="0"/>
            <a:chExt cx="10260330" cy="6840220"/>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7488796" y="1890306"/>
              <a:ext cx="1659889" cy="39370"/>
            </a:xfrm>
            <a:custGeom>
              <a:avLst/>
              <a:gdLst/>
              <a:ahLst/>
              <a:cxnLst/>
              <a:rect l="l" t="t" r="r" b="b"/>
              <a:pathLst>
                <a:path w="1659890"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1265383" y="1846749"/>
            <a:ext cx="9711948" cy="1397843"/>
          </a:xfrm>
          <a:prstGeom prst="rect">
            <a:avLst/>
          </a:prstGeom>
        </p:spPr>
        <p:txBody>
          <a:bodyPr vert="horz" wrap="square" lIns="0" tIns="12724" rIns="0" bIns="0" rtlCol="0">
            <a:spAutoFit/>
          </a:bodyPr>
          <a:lstStyle/>
          <a:p>
            <a:pPr marL="12724" algn="r">
              <a:spcBef>
                <a:spcPts val="100"/>
              </a:spcBef>
            </a:pPr>
            <a:r>
              <a:rPr lang="en-IN" sz="6000" dirty="0"/>
              <a:t>Networking- </a:t>
            </a:r>
            <a:br>
              <a:rPr lang="en-IN" sz="6000" dirty="0"/>
            </a:br>
            <a:r>
              <a:rPr lang="en-IN" sz="4000" dirty="0"/>
              <a:t>WI-FI Aps &amp; Networking Switches</a:t>
            </a:r>
            <a:endParaRPr sz="4000" spc="376" dirty="0">
              <a:latin typeface="Roboto Medium" pitchFamily="2" charset="0"/>
              <a:ea typeface="Roboto Medium" pitchFamily="2"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362865"/>
            <a:ext cx="1956918" cy="606645"/>
          </a:xfrm>
          <a:prstGeom prst="rect">
            <a:avLst/>
          </a:prstGeom>
        </p:spPr>
      </p:pic>
    </p:spTree>
    <p:extLst>
      <p:ext uri="{BB962C8B-B14F-4D97-AF65-F5344CB8AC3E}">
        <p14:creationId xmlns:p14="http://schemas.microsoft.com/office/powerpoint/2010/main" val="3965702680"/>
      </p:ext>
    </p:extLst>
  </p:cSld>
  <p:clrMapOvr>
    <a:masterClrMapping/>
  </p:clrMapOvr>
  <p:transition spd="med">
    <p:pull/>
  </p:transition>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t="-7000" b="-7000"/>
          </a:stretch>
        </a:blipFill>
        <a:effectLst/>
      </p:bgPr>
    </p:bg>
    <p:spTree>
      <p:nvGrpSpPr>
        <p:cNvPr id="1" name="">
          <a:extLst>
            <a:ext uri="{FF2B5EF4-FFF2-40B4-BE49-F238E27FC236}">
              <a16:creationId xmlns:a16="http://schemas.microsoft.com/office/drawing/2014/main" id="{5E4FE6AB-2921-1044-6B70-2B18127F43ED}"/>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CA67CF48-3B12-2C48-FCF7-3A1F769399F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1"/>
            <a:ext cx="12191997" cy="6867645"/>
          </a:xfrm>
          <a:prstGeom prst="rect">
            <a:avLst/>
          </a:prstGeom>
        </p:spPr>
      </p:pic>
      <p:sp>
        <p:nvSpPr>
          <p:cNvPr id="4" name="Rectangle 3">
            <a:extLst>
              <a:ext uri="{FF2B5EF4-FFF2-40B4-BE49-F238E27FC236}">
                <a16:creationId xmlns:a16="http://schemas.microsoft.com/office/drawing/2014/main" id="{F7EE21CF-66C7-F809-3F5A-C3B6EC1A6093}"/>
              </a:ext>
            </a:extLst>
          </p:cNvPr>
          <p:cNvSpPr/>
          <p:nvPr/>
        </p:nvSpPr>
        <p:spPr>
          <a:xfrm>
            <a:off x="0" y="0"/>
            <a:ext cx="12191996" cy="6873446"/>
          </a:xfrm>
          <a:prstGeom prst="rect">
            <a:avLst/>
          </a:prstGeom>
          <a:solidFill>
            <a:srgbClr val="295288">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627062C0-C724-5D1F-8CAD-82D5F4336F50}"/>
              </a:ext>
            </a:extLst>
          </p:cNvPr>
          <p:cNvSpPr txBox="1"/>
          <p:nvPr/>
        </p:nvSpPr>
        <p:spPr>
          <a:xfrm>
            <a:off x="4488753" y="989404"/>
            <a:ext cx="6644711" cy="1323439"/>
          </a:xfrm>
          <a:prstGeom prst="rect">
            <a:avLst/>
          </a:prstGeom>
          <a:noFill/>
          <a:effectLst/>
        </p:spPr>
        <p:txBody>
          <a:bodyPr wrap="square" rtlCol="0">
            <a:spAutoFit/>
          </a:bodyPr>
          <a:lstStyle/>
          <a:p>
            <a:pPr marL="0" marR="0" lvl="0" indent="0" algn="l" defTabSz="304815"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lumMod val="95000"/>
                  </a:prstClr>
                </a:solidFill>
                <a:effectLst/>
                <a:uLnTx/>
                <a:uFillTx/>
                <a:latin typeface="Open Sans" pitchFamily="2" charset="0"/>
                <a:ea typeface="Open Sans" pitchFamily="2" charset="0"/>
                <a:cs typeface="Open Sans" pitchFamily="2" charset="0"/>
              </a:rPr>
              <a:t>Wi-Fi 7: </a:t>
            </a:r>
            <a:br>
              <a:rPr kumimoji="0" lang="en-US" sz="4000" b="1" i="0" u="none" strike="noStrike" kern="1200" cap="none" spc="0" normalizeH="0" baseline="0" noProof="0" dirty="0">
                <a:ln>
                  <a:noFill/>
                </a:ln>
                <a:solidFill>
                  <a:prstClr val="white">
                    <a:lumMod val="95000"/>
                  </a:prstClr>
                </a:solidFill>
                <a:effectLst/>
                <a:uLnTx/>
                <a:uFillTx/>
                <a:latin typeface="Open Sans" pitchFamily="2" charset="0"/>
                <a:ea typeface="Open Sans" pitchFamily="2" charset="0"/>
                <a:cs typeface="Open Sans" pitchFamily="2" charset="0"/>
              </a:rPr>
            </a:br>
            <a:r>
              <a:rPr kumimoji="0" lang="en-US" sz="4000" b="1" i="0" u="none" strike="noStrike" kern="1200" cap="none" spc="0" normalizeH="0" baseline="0" noProof="0" dirty="0">
                <a:ln>
                  <a:noFill/>
                </a:ln>
                <a:solidFill>
                  <a:prstClr val="white">
                    <a:lumMod val="95000"/>
                  </a:prstClr>
                </a:solidFill>
                <a:effectLst/>
                <a:uLnTx/>
                <a:uFillTx/>
                <a:latin typeface="Open Sans" pitchFamily="2" charset="0"/>
                <a:ea typeface="Open Sans" pitchFamily="2" charset="0"/>
                <a:cs typeface="Open Sans" pitchFamily="2" charset="0"/>
              </a:rPr>
              <a:t>Build Next-Gen Networks </a:t>
            </a:r>
          </a:p>
        </p:txBody>
      </p:sp>
      <p:sp>
        <p:nvSpPr>
          <p:cNvPr id="21" name="Rectangle: Rounded Corners 17">
            <a:extLst>
              <a:ext uri="{FF2B5EF4-FFF2-40B4-BE49-F238E27FC236}">
                <a16:creationId xmlns:a16="http://schemas.microsoft.com/office/drawing/2014/main" id="{22391367-AD55-39C2-76C2-A7CE9EB68BFA}"/>
              </a:ext>
            </a:extLst>
          </p:cNvPr>
          <p:cNvSpPr/>
          <p:nvPr/>
        </p:nvSpPr>
        <p:spPr>
          <a:xfrm>
            <a:off x="4486752" y="2328585"/>
            <a:ext cx="1174762" cy="103339"/>
          </a:xfrm>
          <a:prstGeom prst="roundRect">
            <a:avLst/>
          </a:prstGeom>
          <a:solidFill>
            <a:srgbClr val="46A8CA"/>
          </a:solidFill>
          <a:ln>
            <a:noFill/>
          </a:ln>
          <a:effectLst>
            <a:outerShdw blurRad="622300" dist="36164" dir="4800000" algn="t" rotWithShape="0">
              <a:srgbClr val="01AFF0">
                <a:alpha val="78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04815"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47A6C9"/>
              </a:solidFill>
              <a:effectLst/>
              <a:uLnTx/>
              <a:uFillTx/>
              <a:latin typeface="Poppins SemiBold" panose="00000700000000000000" pitchFamily="2" charset="0"/>
              <a:ea typeface="+mn-ea"/>
              <a:cs typeface="Poppins SemiBold" panose="00000700000000000000" pitchFamily="2" charset="0"/>
            </a:endParaRPr>
          </a:p>
        </p:txBody>
      </p:sp>
      <p:pic>
        <p:nvPicPr>
          <p:cNvPr id="22" name="Marcador de posición de imagen 4" descr="Vista aérea de una ciudad&#10;&#10;Descripción generada automáticamente">
            <a:extLst>
              <a:ext uri="{FF2B5EF4-FFF2-40B4-BE49-F238E27FC236}">
                <a16:creationId xmlns:a16="http://schemas.microsoft.com/office/drawing/2014/main" id="{D221537C-51C1-955D-2A9F-CDCDAEC2F8A0}"/>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711200" y="-303649"/>
            <a:ext cx="4770362" cy="7161649"/>
          </a:xfrm>
          <a:prstGeom prst="rect">
            <a:avLst/>
          </a:prstGeom>
        </p:spPr>
      </p:pic>
      <p:sp>
        <p:nvSpPr>
          <p:cNvPr id="23" name="TextBox 15">
            <a:extLst>
              <a:ext uri="{FF2B5EF4-FFF2-40B4-BE49-F238E27FC236}">
                <a16:creationId xmlns:a16="http://schemas.microsoft.com/office/drawing/2014/main" id="{147DAEA5-776C-5279-61EF-F9D060389B7B}"/>
              </a:ext>
            </a:extLst>
          </p:cNvPr>
          <p:cNvSpPr txBox="1"/>
          <p:nvPr/>
        </p:nvSpPr>
        <p:spPr>
          <a:xfrm>
            <a:off x="4277896" y="2904472"/>
            <a:ext cx="6999704" cy="748795"/>
          </a:xfrm>
          <a:prstGeom prst="rect">
            <a:avLst/>
          </a:prstGeom>
          <a:noFill/>
        </p:spPr>
        <p:txBody>
          <a:bodyPr wrap="square">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A8CA"/>
                </a:solidFill>
                <a:effectLst/>
                <a:uLnTx/>
                <a:uFillTx/>
                <a:latin typeface="Open Sans" pitchFamily="2" charset="0"/>
                <a:ea typeface="Open Sans" pitchFamily="2" charset="0"/>
                <a:cs typeface="Open Sans" pitchFamily="2" charset="0"/>
              </a:rPr>
              <a:t>Wi-Fi 7 is up to 4 times faster than previous Wi-Fi generations,</a:t>
            </a:r>
            <a:r>
              <a:rPr kumimoji="0" lang="en-US" sz="1600" b="0" i="0" u="none" strike="noStrike" kern="1200" cap="none" spc="0" normalizeH="0" baseline="0" noProof="0" dirty="0">
                <a:ln>
                  <a:noFill/>
                </a:ln>
                <a:solidFill>
                  <a:prstClr val="white"/>
                </a:solidFill>
                <a:effectLst/>
                <a:uLnTx/>
                <a:uFillTx/>
                <a:latin typeface="Open Sans" pitchFamily="2" charset="0"/>
                <a:ea typeface="Open Sans" pitchFamily="2" charset="0"/>
                <a:cs typeface="Open Sans" pitchFamily="2" charset="0"/>
              </a:rPr>
              <a:t> </a:t>
            </a:r>
            <a:br>
              <a:rPr kumimoji="0" lang="en-US" sz="1600" b="0" i="0" u="none" strike="noStrike" kern="1200" cap="none" spc="0" normalizeH="0" baseline="0" noProof="0" dirty="0">
                <a:ln>
                  <a:noFill/>
                </a:ln>
                <a:solidFill>
                  <a:prstClr val="white"/>
                </a:solidFill>
                <a:effectLst/>
                <a:uLnTx/>
                <a:uFillTx/>
                <a:latin typeface="Open Sans" pitchFamily="2" charset="0"/>
                <a:ea typeface="Open Sans" pitchFamily="2" charset="0"/>
                <a:cs typeface="Open Sans" pitchFamily="2" charset="0"/>
              </a:rPr>
            </a:br>
            <a:r>
              <a:rPr kumimoji="0" lang="en-US" sz="1333" b="0" i="0" u="none" strike="noStrike" kern="1200" cap="none" spc="0" normalizeH="0" baseline="0" noProof="0" dirty="0">
                <a:ln>
                  <a:noFill/>
                </a:ln>
                <a:solidFill>
                  <a:prstClr val="white"/>
                </a:solidFill>
                <a:effectLst/>
                <a:uLnTx/>
                <a:uFillTx/>
                <a:latin typeface="Open Sans" pitchFamily="2" charset="0"/>
                <a:ea typeface="Open Sans" pitchFamily="2" charset="0"/>
                <a:cs typeface="Open Sans" pitchFamily="2" charset="0"/>
              </a:rPr>
              <a:t>supports more connections, reduces latency, increases network capacity, boosts stability, and maximizes efficiency. </a:t>
            </a:r>
          </a:p>
        </p:txBody>
      </p:sp>
      <p:pic>
        <p:nvPicPr>
          <p:cNvPr id="24" name="Picture 23">
            <a:extLst>
              <a:ext uri="{FF2B5EF4-FFF2-40B4-BE49-F238E27FC236}">
                <a16:creationId xmlns:a16="http://schemas.microsoft.com/office/drawing/2014/main" id="{767E1DEA-9C71-5645-D319-32F11A2E05C2}"/>
              </a:ext>
            </a:extLst>
          </p:cNvPr>
          <p:cNvPicPr>
            <a:picLocks noChangeAspect="1"/>
          </p:cNvPicPr>
          <p:nvPr/>
        </p:nvPicPr>
        <p:blipFill>
          <a:blip r:embed="rId6"/>
          <a:stretch>
            <a:fillRect/>
          </a:stretch>
        </p:blipFill>
        <p:spPr>
          <a:xfrm>
            <a:off x="0" y="-12250"/>
            <a:ext cx="3128843" cy="1806195"/>
          </a:xfrm>
          <a:prstGeom prst="rect">
            <a:avLst/>
          </a:prstGeom>
        </p:spPr>
      </p:pic>
      <p:sp>
        <p:nvSpPr>
          <p:cNvPr id="25" name="Rectangle 2">
            <a:extLst>
              <a:ext uri="{FF2B5EF4-FFF2-40B4-BE49-F238E27FC236}">
                <a16:creationId xmlns:a16="http://schemas.microsoft.com/office/drawing/2014/main" id="{DEDFA997-F7DF-B857-91E1-56B818EB6860}"/>
              </a:ext>
            </a:extLst>
          </p:cNvPr>
          <p:cNvSpPr/>
          <p:nvPr/>
        </p:nvSpPr>
        <p:spPr>
          <a:xfrm>
            <a:off x="4983748" y="3924366"/>
            <a:ext cx="7208253" cy="239014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rgbClr val="424242"/>
              </a:buClr>
              <a:buSzTx/>
              <a:buFontTx/>
              <a:buNone/>
              <a:tabLst/>
              <a:defRPr/>
            </a:pPr>
            <a:r>
              <a:rPr kumimoji="0" lang="en-US" sz="1333" b="1" i="0" u="none" strike="noStrike" kern="1200" cap="none" spc="0" normalizeH="0" baseline="0" noProof="0" dirty="0">
                <a:ln>
                  <a:noFill/>
                </a:ln>
                <a:solidFill>
                  <a:srgbClr val="46A8CA"/>
                </a:solidFill>
                <a:effectLst/>
                <a:uLnTx/>
                <a:uFillTx/>
                <a:latin typeface="Open Sans" pitchFamily="2" charset="0"/>
                <a:ea typeface="Open Sans" pitchFamily="2" charset="0"/>
                <a:cs typeface="Open Sans" pitchFamily="2" charset="0"/>
              </a:rPr>
              <a:t>The Fastest Wi-Fi Speeds </a:t>
            </a:r>
            <a:r>
              <a:rPr kumimoji="0" lang="en-US" sz="1200" b="0" i="0" u="none" strike="noStrike" kern="1200" cap="none" spc="0" normalizeH="0" baseline="0" noProof="0" dirty="0">
                <a:ln>
                  <a:noFill/>
                </a:ln>
                <a:solidFill>
                  <a:prstClr val="white"/>
                </a:solidFill>
                <a:effectLst/>
                <a:uLnTx/>
                <a:uFillTx/>
                <a:latin typeface="Open Sans" pitchFamily="2" charset="0"/>
                <a:ea typeface="Open Sans" pitchFamily="2" charset="0"/>
                <a:cs typeface="Open Sans" pitchFamily="2" charset="0"/>
              </a:rPr>
              <a:t>– Wi-Fi 7 adds a third-band (6ghz) and packs more data into each transmission. Its’ channels are twice the size of Wi-Fi 6 channels.</a:t>
            </a:r>
          </a:p>
          <a:p>
            <a:pPr marL="0" marR="0" lvl="0" indent="0" algn="l" defTabSz="914400" rtl="0" eaLnBrk="1" fontAlgn="auto" latinLnBrk="0" hangingPunct="1">
              <a:lnSpc>
                <a:spcPct val="100000"/>
              </a:lnSpc>
              <a:spcBef>
                <a:spcPts val="0"/>
              </a:spcBef>
              <a:spcAft>
                <a:spcPts val="0"/>
              </a:spcAft>
              <a:buClr>
                <a:srgbClr val="424242"/>
              </a:buClr>
              <a:buSzTx/>
              <a:buFontTx/>
              <a:buNone/>
              <a:tabLst/>
              <a:defRPr/>
            </a:pPr>
            <a:endParaRPr kumimoji="0" lang="en-US" sz="1200" b="0" i="0" u="none" strike="noStrike" kern="1200" cap="none" spc="0" normalizeH="0" baseline="0" noProof="0" dirty="0">
              <a:ln>
                <a:noFill/>
              </a:ln>
              <a:solidFill>
                <a:prstClr val="white"/>
              </a:solidFill>
              <a:effectLst/>
              <a:uLnTx/>
              <a:uFillTx/>
              <a:latin typeface="Open Sans" pitchFamily="2" charset="0"/>
              <a:ea typeface="Open Sans" pitchFamily="2" charset="0"/>
              <a:cs typeface="Open Sans" pitchFamily="2" charset="0"/>
            </a:endParaRPr>
          </a:p>
          <a:p>
            <a:pPr marL="0" marR="0" lvl="0" indent="0" algn="l" defTabSz="914400" rtl="0" eaLnBrk="1" fontAlgn="auto" latinLnBrk="0" hangingPunct="1">
              <a:lnSpc>
                <a:spcPct val="100000"/>
              </a:lnSpc>
              <a:spcBef>
                <a:spcPts val="0"/>
              </a:spcBef>
              <a:spcAft>
                <a:spcPts val="0"/>
              </a:spcAft>
              <a:buClr>
                <a:srgbClr val="424242"/>
              </a:buClr>
              <a:buSzTx/>
              <a:buFontTx/>
              <a:buNone/>
              <a:tabLst/>
              <a:defRPr/>
            </a:pPr>
            <a:r>
              <a:rPr kumimoji="0" lang="en-US" sz="1333" b="1" i="0" u="none" strike="noStrike" kern="1200" cap="none" spc="0" normalizeH="0" baseline="0" noProof="0" dirty="0">
                <a:ln>
                  <a:noFill/>
                </a:ln>
                <a:solidFill>
                  <a:srgbClr val="46A8CA"/>
                </a:solidFill>
                <a:effectLst/>
                <a:uLnTx/>
                <a:uFillTx/>
                <a:latin typeface="Open Sans" pitchFamily="2" charset="0"/>
                <a:ea typeface="Open Sans" pitchFamily="2" charset="0"/>
                <a:cs typeface="Open Sans" pitchFamily="2" charset="0"/>
              </a:rPr>
              <a:t>Increased Capacity </a:t>
            </a:r>
            <a:r>
              <a:rPr kumimoji="0" lang="en-US" sz="1200" b="0" i="0" u="none" strike="noStrike" kern="1200" cap="none" spc="0" normalizeH="0" baseline="0" noProof="0" dirty="0">
                <a:ln>
                  <a:noFill/>
                </a:ln>
                <a:solidFill>
                  <a:prstClr val="white"/>
                </a:solidFill>
                <a:effectLst/>
                <a:uLnTx/>
                <a:uFillTx/>
                <a:latin typeface="Open Sans" pitchFamily="2" charset="0"/>
                <a:ea typeface="Open Sans" pitchFamily="2" charset="0"/>
                <a:cs typeface="Open Sans" pitchFamily="2" charset="0"/>
              </a:rPr>
              <a:t>– Wi-Fi 7 segments channel bandwidth into smaller units to allow those channels to be used by other devices without impacting existing signals.</a:t>
            </a:r>
          </a:p>
          <a:p>
            <a:pPr marL="0" marR="0" lvl="0" indent="0" algn="l" defTabSz="914400" rtl="0" eaLnBrk="1" fontAlgn="auto" latinLnBrk="0" hangingPunct="1">
              <a:lnSpc>
                <a:spcPct val="100000"/>
              </a:lnSpc>
              <a:spcBef>
                <a:spcPts val="0"/>
              </a:spcBef>
              <a:spcAft>
                <a:spcPts val="0"/>
              </a:spcAft>
              <a:buClr>
                <a:srgbClr val="424242"/>
              </a:buClr>
              <a:buSzTx/>
              <a:buFontTx/>
              <a:buNone/>
              <a:tabLst/>
              <a:defRPr/>
            </a:pPr>
            <a:endParaRPr kumimoji="0" lang="en-US" sz="1200" b="0" i="0" u="none" strike="noStrike" kern="1200" cap="none" spc="0" normalizeH="0" baseline="0" noProof="0" dirty="0">
              <a:ln>
                <a:noFill/>
              </a:ln>
              <a:solidFill>
                <a:prstClr val="white"/>
              </a:solidFill>
              <a:effectLst/>
              <a:uLnTx/>
              <a:uFillTx/>
              <a:latin typeface="Open Sans" pitchFamily="2" charset="0"/>
              <a:ea typeface="Open Sans" pitchFamily="2" charset="0"/>
              <a:cs typeface="Open Sans" pitchFamily="2" charset="0"/>
            </a:endParaRPr>
          </a:p>
          <a:p>
            <a:pPr marL="0" marR="0" lvl="0" indent="0" algn="l" defTabSz="914400" rtl="0" eaLnBrk="1" fontAlgn="auto" latinLnBrk="0" hangingPunct="1">
              <a:lnSpc>
                <a:spcPct val="100000"/>
              </a:lnSpc>
              <a:spcBef>
                <a:spcPts val="0"/>
              </a:spcBef>
              <a:spcAft>
                <a:spcPts val="0"/>
              </a:spcAft>
              <a:buClr>
                <a:srgbClr val="424242"/>
              </a:buClr>
              <a:buSzTx/>
              <a:buFontTx/>
              <a:buNone/>
              <a:tabLst/>
              <a:defRPr/>
            </a:pPr>
            <a:r>
              <a:rPr kumimoji="0" lang="en-US" sz="1333" b="1" i="0" u="none" strike="noStrike" kern="1200" cap="none" spc="0" normalizeH="0" baseline="0" noProof="0" dirty="0">
                <a:ln>
                  <a:noFill/>
                </a:ln>
                <a:solidFill>
                  <a:srgbClr val="46A8CA"/>
                </a:solidFill>
                <a:effectLst/>
                <a:uLnTx/>
                <a:uFillTx/>
                <a:latin typeface="Open Sans" pitchFamily="2" charset="0"/>
                <a:ea typeface="Open Sans" pitchFamily="2" charset="0"/>
                <a:cs typeface="Open Sans" pitchFamily="2" charset="0"/>
              </a:rPr>
              <a:t>Maximum Reliability with Ultra-Low Latency </a:t>
            </a:r>
            <a:r>
              <a:rPr kumimoji="0" lang="en-US" sz="1200" b="0" i="0" u="none" strike="noStrike" kern="1200" cap="none" spc="0" normalizeH="0" baseline="0" noProof="0" dirty="0">
                <a:ln>
                  <a:noFill/>
                </a:ln>
                <a:solidFill>
                  <a:prstClr val="white"/>
                </a:solidFill>
                <a:effectLst/>
                <a:uLnTx/>
                <a:uFillTx/>
                <a:latin typeface="Open Sans" pitchFamily="2" charset="0"/>
                <a:ea typeface="Open Sans" pitchFamily="2" charset="0"/>
                <a:cs typeface="Open Sans" pitchFamily="2" charset="0"/>
              </a:rPr>
              <a:t>– connect to Wi-Fi 7 on multiple bands simultaneously, ensuring data goes through without delay, and providing faster speeds. </a:t>
            </a:r>
          </a:p>
          <a:p>
            <a:pPr marL="0" marR="0" lvl="0" indent="0" algn="l" defTabSz="914400" rtl="0" eaLnBrk="1" fontAlgn="auto" latinLnBrk="0" hangingPunct="1">
              <a:lnSpc>
                <a:spcPct val="100000"/>
              </a:lnSpc>
              <a:spcBef>
                <a:spcPts val="0"/>
              </a:spcBef>
              <a:spcAft>
                <a:spcPts val="0"/>
              </a:spcAft>
              <a:buClr>
                <a:srgbClr val="424242"/>
              </a:buClr>
              <a:buSzTx/>
              <a:buFontTx/>
              <a:buNone/>
              <a:tabLst/>
              <a:defRPr/>
            </a:pPr>
            <a:endParaRPr kumimoji="0" lang="en-US" sz="1200" b="0" i="0" u="none" strike="noStrike" kern="1200" cap="none" spc="0" normalizeH="0" baseline="0" noProof="0" dirty="0">
              <a:ln>
                <a:noFill/>
              </a:ln>
              <a:solidFill>
                <a:prstClr val="white"/>
              </a:solidFill>
              <a:effectLst/>
              <a:uLnTx/>
              <a:uFillTx/>
              <a:latin typeface="Open Sans" pitchFamily="2" charset="0"/>
              <a:ea typeface="Open Sans" pitchFamily="2" charset="0"/>
              <a:cs typeface="Open Sans" pitchFamily="2" charset="0"/>
            </a:endParaRPr>
          </a:p>
          <a:p>
            <a:pPr marL="0" marR="0" lvl="0" indent="0" algn="l" defTabSz="914400" rtl="0" eaLnBrk="1" fontAlgn="auto" latinLnBrk="0" hangingPunct="1">
              <a:lnSpc>
                <a:spcPct val="100000"/>
              </a:lnSpc>
              <a:spcBef>
                <a:spcPts val="0"/>
              </a:spcBef>
              <a:spcAft>
                <a:spcPts val="0"/>
              </a:spcAft>
              <a:buClr>
                <a:srgbClr val="424242"/>
              </a:buClr>
              <a:buSzTx/>
              <a:buFontTx/>
              <a:buNone/>
              <a:tabLst/>
              <a:defRPr/>
            </a:pPr>
            <a:r>
              <a:rPr kumimoji="0" lang="en-US" sz="1333" b="1" i="0" u="none" strike="noStrike" kern="1200" cap="none" spc="0" normalizeH="0" baseline="0" noProof="0" dirty="0">
                <a:ln>
                  <a:noFill/>
                </a:ln>
                <a:solidFill>
                  <a:srgbClr val="46A8CA"/>
                </a:solidFill>
                <a:effectLst/>
                <a:uLnTx/>
                <a:uFillTx/>
                <a:latin typeface="Open Sans" pitchFamily="2" charset="0"/>
                <a:ea typeface="Open Sans" pitchFamily="2" charset="0"/>
                <a:cs typeface="Open Sans" pitchFamily="2" charset="0"/>
              </a:rPr>
              <a:t>Eliminates Congestion and Interference </a:t>
            </a:r>
            <a:r>
              <a:rPr kumimoji="0" lang="en-US" sz="1200" b="0" i="0" u="none" strike="noStrike" kern="1200" cap="none" spc="0" normalizeH="0" baseline="0" noProof="0" dirty="0">
                <a:ln>
                  <a:noFill/>
                </a:ln>
                <a:solidFill>
                  <a:prstClr val="white"/>
                </a:solidFill>
                <a:effectLst/>
                <a:uLnTx/>
                <a:uFillTx/>
                <a:latin typeface="Poppins" pitchFamily="2" charset="77"/>
                <a:ea typeface="Open Sans" panose="020B0606030504020204" pitchFamily="34" charset="0"/>
                <a:cs typeface="Poppins" pitchFamily="2" charset="77"/>
              </a:rPr>
              <a:t>- Ideal for environments with many and/or densely packed clients, including businesses, enterprises, hotels, schools, and more.</a:t>
            </a:r>
          </a:p>
          <a:p>
            <a:pPr marL="0" marR="0" lvl="0" indent="0" algn="l" defTabSz="914400" rtl="0" eaLnBrk="1" fontAlgn="auto" latinLnBrk="0" hangingPunct="1">
              <a:lnSpc>
                <a:spcPct val="100000"/>
              </a:lnSpc>
              <a:spcBef>
                <a:spcPts val="0"/>
              </a:spcBef>
              <a:spcAft>
                <a:spcPts val="0"/>
              </a:spcAft>
              <a:buClr>
                <a:srgbClr val="424242"/>
              </a:buClr>
              <a:buSzTx/>
              <a:buFontTx/>
              <a:buNone/>
              <a:tabLst/>
              <a:defRPr/>
            </a:pPr>
            <a:endParaRPr kumimoji="0" lang="en-US" sz="1200" b="0" i="0" u="none" strike="noStrike" kern="1200" cap="none" spc="0" normalizeH="0" baseline="0" noProof="0" dirty="0">
              <a:ln>
                <a:noFill/>
              </a:ln>
              <a:solidFill>
                <a:prstClr val="white"/>
              </a:solidFill>
              <a:effectLst/>
              <a:uLnTx/>
              <a:uFillTx/>
              <a:latin typeface="Poppins" pitchFamily="2" charset="77"/>
              <a:ea typeface="Open Sans" panose="020B0606030504020204" pitchFamily="34" charset="0"/>
              <a:cs typeface="Poppins" pitchFamily="2" charset="77"/>
            </a:endParaRPr>
          </a:p>
        </p:txBody>
      </p:sp>
      <p:sp>
        <p:nvSpPr>
          <p:cNvPr id="26" name="Freeform 106">
            <a:extLst>
              <a:ext uri="{FF2B5EF4-FFF2-40B4-BE49-F238E27FC236}">
                <a16:creationId xmlns:a16="http://schemas.microsoft.com/office/drawing/2014/main" id="{C2E54EC4-6012-8691-CE35-6A7CBB21220B}"/>
              </a:ext>
            </a:extLst>
          </p:cNvPr>
          <p:cNvSpPr>
            <a:spLocks noEditPoints="1"/>
          </p:cNvSpPr>
          <p:nvPr/>
        </p:nvSpPr>
        <p:spPr bwMode="auto">
          <a:xfrm>
            <a:off x="4536389" y="3988534"/>
            <a:ext cx="335039" cy="245171"/>
          </a:xfrm>
          <a:custGeom>
            <a:avLst/>
            <a:gdLst>
              <a:gd name="T0" fmla="*/ 88 w 104"/>
              <a:gd name="T1" fmla="*/ 70 h 88"/>
              <a:gd name="T2" fmla="*/ 70 w 104"/>
              <a:gd name="T3" fmla="*/ 88 h 88"/>
              <a:gd name="T4" fmla="*/ 18 w 104"/>
              <a:gd name="T5" fmla="*/ 88 h 88"/>
              <a:gd name="T6" fmla="*/ 0 w 104"/>
              <a:gd name="T7" fmla="*/ 70 h 88"/>
              <a:gd name="T8" fmla="*/ 0 w 104"/>
              <a:gd name="T9" fmla="*/ 18 h 88"/>
              <a:gd name="T10" fmla="*/ 18 w 104"/>
              <a:gd name="T11" fmla="*/ 0 h 88"/>
              <a:gd name="T12" fmla="*/ 70 w 104"/>
              <a:gd name="T13" fmla="*/ 0 h 88"/>
              <a:gd name="T14" fmla="*/ 77 w 104"/>
              <a:gd name="T15" fmla="*/ 2 h 88"/>
              <a:gd name="T16" fmla="*/ 78 w 104"/>
              <a:gd name="T17" fmla="*/ 3 h 88"/>
              <a:gd name="T18" fmla="*/ 77 w 104"/>
              <a:gd name="T19" fmla="*/ 5 h 88"/>
              <a:gd name="T20" fmla="*/ 74 w 104"/>
              <a:gd name="T21" fmla="*/ 8 h 88"/>
              <a:gd name="T22" fmla="*/ 73 w 104"/>
              <a:gd name="T23" fmla="*/ 9 h 88"/>
              <a:gd name="T24" fmla="*/ 72 w 104"/>
              <a:gd name="T25" fmla="*/ 8 h 88"/>
              <a:gd name="T26" fmla="*/ 70 w 104"/>
              <a:gd name="T27" fmla="*/ 8 h 88"/>
              <a:gd name="T28" fmla="*/ 18 w 104"/>
              <a:gd name="T29" fmla="*/ 8 h 88"/>
              <a:gd name="T30" fmla="*/ 8 w 104"/>
              <a:gd name="T31" fmla="*/ 18 h 88"/>
              <a:gd name="T32" fmla="*/ 8 w 104"/>
              <a:gd name="T33" fmla="*/ 70 h 88"/>
              <a:gd name="T34" fmla="*/ 18 w 104"/>
              <a:gd name="T35" fmla="*/ 80 h 88"/>
              <a:gd name="T36" fmla="*/ 70 w 104"/>
              <a:gd name="T37" fmla="*/ 80 h 88"/>
              <a:gd name="T38" fmla="*/ 80 w 104"/>
              <a:gd name="T39" fmla="*/ 70 h 88"/>
              <a:gd name="T40" fmla="*/ 80 w 104"/>
              <a:gd name="T41" fmla="*/ 54 h 88"/>
              <a:gd name="T42" fmla="*/ 80 w 104"/>
              <a:gd name="T43" fmla="*/ 53 h 88"/>
              <a:gd name="T44" fmla="*/ 84 w 104"/>
              <a:gd name="T45" fmla="*/ 49 h 88"/>
              <a:gd name="T46" fmla="*/ 86 w 104"/>
              <a:gd name="T47" fmla="*/ 48 h 88"/>
              <a:gd name="T48" fmla="*/ 86 w 104"/>
              <a:gd name="T49" fmla="*/ 48 h 88"/>
              <a:gd name="T50" fmla="*/ 88 w 104"/>
              <a:gd name="T51" fmla="*/ 50 h 88"/>
              <a:gd name="T52" fmla="*/ 88 w 104"/>
              <a:gd name="T53" fmla="*/ 70 h 88"/>
              <a:gd name="T54" fmla="*/ 51 w 104"/>
              <a:gd name="T55" fmla="*/ 70 h 88"/>
              <a:gd name="T56" fmla="*/ 44 w 104"/>
              <a:gd name="T57" fmla="*/ 70 h 88"/>
              <a:gd name="T58" fmla="*/ 17 w 104"/>
              <a:gd name="T59" fmla="*/ 44 h 88"/>
              <a:gd name="T60" fmla="*/ 17 w 104"/>
              <a:gd name="T61" fmla="*/ 37 h 88"/>
              <a:gd name="T62" fmla="*/ 24 w 104"/>
              <a:gd name="T63" fmla="*/ 30 h 88"/>
              <a:gd name="T64" fmla="*/ 31 w 104"/>
              <a:gd name="T65" fmla="*/ 30 h 88"/>
              <a:gd name="T66" fmla="*/ 48 w 104"/>
              <a:gd name="T67" fmla="*/ 46 h 88"/>
              <a:gd name="T68" fmla="*/ 88 w 104"/>
              <a:gd name="T69" fmla="*/ 6 h 88"/>
              <a:gd name="T70" fmla="*/ 95 w 104"/>
              <a:gd name="T71" fmla="*/ 6 h 88"/>
              <a:gd name="T72" fmla="*/ 102 w 104"/>
              <a:gd name="T73" fmla="*/ 13 h 88"/>
              <a:gd name="T74" fmla="*/ 102 w 104"/>
              <a:gd name="T75" fmla="*/ 20 h 88"/>
              <a:gd name="T76" fmla="*/ 51 w 104"/>
              <a:gd name="T77" fmla="*/ 7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 h="88">
                <a:moveTo>
                  <a:pt x="88" y="70"/>
                </a:moveTo>
                <a:cubicBezTo>
                  <a:pt x="88" y="80"/>
                  <a:pt x="79" y="88"/>
                  <a:pt x="70" y="88"/>
                </a:cubicBezTo>
                <a:cubicBezTo>
                  <a:pt x="18" y="88"/>
                  <a:pt x="18" y="88"/>
                  <a:pt x="18" y="88"/>
                </a:cubicBezTo>
                <a:cubicBezTo>
                  <a:pt x="8" y="88"/>
                  <a:pt x="0" y="80"/>
                  <a:pt x="0" y="70"/>
                </a:cubicBezTo>
                <a:cubicBezTo>
                  <a:pt x="0" y="18"/>
                  <a:pt x="0" y="18"/>
                  <a:pt x="0" y="18"/>
                </a:cubicBezTo>
                <a:cubicBezTo>
                  <a:pt x="0" y="8"/>
                  <a:pt x="8" y="0"/>
                  <a:pt x="18" y="0"/>
                </a:cubicBezTo>
                <a:cubicBezTo>
                  <a:pt x="70" y="0"/>
                  <a:pt x="70" y="0"/>
                  <a:pt x="70" y="0"/>
                </a:cubicBezTo>
                <a:cubicBezTo>
                  <a:pt x="72" y="0"/>
                  <a:pt x="75" y="1"/>
                  <a:pt x="77" y="2"/>
                </a:cubicBezTo>
                <a:cubicBezTo>
                  <a:pt x="77" y="2"/>
                  <a:pt x="78" y="2"/>
                  <a:pt x="78" y="3"/>
                </a:cubicBezTo>
                <a:cubicBezTo>
                  <a:pt x="78" y="4"/>
                  <a:pt x="78" y="4"/>
                  <a:pt x="77" y="5"/>
                </a:cubicBezTo>
                <a:cubicBezTo>
                  <a:pt x="74" y="8"/>
                  <a:pt x="74" y="8"/>
                  <a:pt x="74" y="8"/>
                </a:cubicBezTo>
                <a:cubicBezTo>
                  <a:pt x="74" y="8"/>
                  <a:pt x="73" y="9"/>
                  <a:pt x="73" y="9"/>
                </a:cubicBezTo>
                <a:cubicBezTo>
                  <a:pt x="73" y="9"/>
                  <a:pt x="73" y="9"/>
                  <a:pt x="72" y="8"/>
                </a:cubicBezTo>
                <a:cubicBezTo>
                  <a:pt x="71" y="8"/>
                  <a:pt x="70" y="8"/>
                  <a:pt x="70" y="8"/>
                </a:cubicBezTo>
                <a:cubicBezTo>
                  <a:pt x="18" y="8"/>
                  <a:pt x="18" y="8"/>
                  <a:pt x="18" y="8"/>
                </a:cubicBezTo>
                <a:cubicBezTo>
                  <a:pt x="12" y="8"/>
                  <a:pt x="8" y="13"/>
                  <a:pt x="8" y="18"/>
                </a:cubicBezTo>
                <a:cubicBezTo>
                  <a:pt x="8" y="70"/>
                  <a:pt x="8" y="70"/>
                  <a:pt x="8" y="70"/>
                </a:cubicBezTo>
                <a:cubicBezTo>
                  <a:pt x="8" y="76"/>
                  <a:pt x="12" y="80"/>
                  <a:pt x="18" y="80"/>
                </a:cubicBezTo>
                <a:cubicBezTo>
                  <a:pt x="70" y="80"/>
                  <a:pt x="70" y="80"/>
                  <a:pt x="70" y="80"/>
                </a:cubicBezTo>
                <a:cubicBezTo>
                  <a:pt x="75" y="80"/>
                  <a:pt x="80" y="76"/>
                  <a:pt x="80" y="70"/>
                </a:cubicBezTo>
                <a:cubicBezTo>
                  <a:pt x="80" y="54"/>
                  <a:pt x="80" y="54"/>
                  <a:pt x="80" y="54"/>
                </a:cubicBezTo>
                <a:cubicBezTo>
                  <a:pt x="80" y="54"/>
                  <a:pt x="80" y="53"/>
                  <a:pt x="80" y="53"/>
                </a:cubicBezTo>
                <a:cubicBezTo>
                  <a:pt x="84" y="49"/>
                  <a:pt x="84" y="49"/>
                  <a:pt x="84" y="49"/>
                </a:cubicBezTo>
                <a:cubicBezTo>
                  <a:pt x="85" y="48"/>
                  <a:pt x="85" y="48"/>
                  <a:pt x="86" y="48"/>
                </a:cubicBezTo>
                <a:cubicBezTo>
                  <a:pt x="86" y="48"/>
                  <a:pt x="86" y="48"/>
                  <a:pt x="86" y="48"/>
                </a:cubicBezTo>
                <a:cubicBezTo>
                  <a:pt x="87" y="49"/>
                  <a:pt x="88" y="49"/>
                  <a:pt x="88" y="50"/>
                </a:cubicBezTo>
                <a:lnTo>
                  <a:pt x="88" y="70"/>
                </a:lnTo>
                <a:close/>
                <a:moveTo>
                  <a:pt x="51" y="70"/>
                </a:moveTo>
                <a:cubicBezTo>
                  <a:pt x="49" y="72"/>
                  <a:pt x="46" y="72"/>
                  <a:pt x="44" y="70"/>
                </a:cubicBezTo>
                <a:cubicBezTo>
                  <a:pt x="17" y="44"/>
                  <a:pt x="17" y="44"/>
                  <a:pt x="17" y="44"/>
                </a:cubicBezTo>
                <a:cubicBezTo>
                  <a:pt x="15" y="42"/>
                  <a:pt x="15" y="39"/>
                  <a:pt x="17" y="37"/>
                </a:cubicBezTo>
                <a:cubicBezTo>
                  <a:pt x="24" y="30"/>
                  <a:pt x="24" y="30"/>
                  <a:pt x="24" y="30"/>
                </a:cubicBezTo>
                <a:cubicBezTo>
                  <a:pt x="26" y="28"/>
                  <a:pt x="29" y="28"/>
                  <a:pt x="31" y="30"/>
                </a:cubicBezTo>
                <a:cubicBezTo>
                  <a:pt x="48" y="46"/>
                  <a:pt x="48" y="46"/>
                  <a:pt x="48" y="46"/>
                </a:cubicBezTo>
                <a:cubicBezTo>
                  <a:pt x="88" y="6"/>
                  <a:pt x="88" y="6"/>
                  <a:pt x="88" y="6"/>
                </a:cubicBezTo>
                <a:cubicBezTo>
                  <a:pt x="90" y="4"/>
                  <a:pt x="93" y="4"/>
                  <a:pt x="95" y="6"/>
                </a:cubicBezTo>
                <a:cubicBezTo>
                  <a:pt x="102" y="13"/>
                  <a:pt x="102" y="13"/>
                  <a:pt x="102" y="13"/>
                </a:cubicBezTo>
                <a:cubicBezTo>
                  <a:pt x="104" y="15"/>
                  <a:pt x="104" y="18"/>
                  <a:pt x="102" y="20"/>
                </a:cubicBezTo>
                <a:lnTo>
                  <a:pt x="51" y="7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7" name="Freeform 106">
            <a:extLst>
              <a:ext uri="{FF2B5EF4-FFF2-40B4-BE49-F238E27FC236}">
                <a16:creationId xmlns:a16="http://schemas.microsoft.com/office/drawing/2014/main" id="{39203087-811A-DFED-2432-A70A69D05596}"/>
              </a:ext>
            </a:extLst>
          </p:cNvPr>
          <p:cNvSpPr>
            <a:spLocks noEditPoints="1"/>
          </p:cNvSpPr>
          <p:nvPr/>
        </p:nvSpPr>
        <p:spPr bwMode="auto">
          <a:xfrm>
            <a:off x="4536389" y="4570445"/>
            <a:ext cx="335039" cy="245171"/>
          </a:xfrm>
          <a:custGeom>
            <a:avLst/>
            <a:gdLst>
              <a:gd name="T0" fmla="*/ 88 w 104"/>
              <a:gd name="T1" fmla="*/ 70 h 88"/>
              <a:gd name="T2" fmla="*/ 70 w 104"/>
              <a:gd name="T3" fmla="*/ 88 h 88"/>
              <a:gd name="T4" fmla="*/ 18 w 104"/>
              <a:gd name="T5" fmla="*/ 88 h 88"/>
              <a:gd name="T6" fmla="*/ 0 w 104"/>
              <a:gd name="T7" fmla="*/ 70 h 88"/>
              <a:gd name="T8" fmla="*/ 0 w 104"/>
              <a:gd name="T9" fmla="*/ 18 h 88"/>
              <a:gd name="T10" fmla="*/ 18 w 104"/>
              <a:gd name="T11" fmla="*/ 0 h 88"/>
              <a:gd name="T12" fmla="*/ 70 w 104"/>
              <a:gd name="T13" fmla="*/ 0 h 88"/>
              <a:gd name="T14" fmla="*/ 77 w 104"/>
              <a:gd name="T15" fmla="*/ 2 h 88"/>
              <a:gd name="T16" fmla="*/ 78 w 104"/>
              <a:gd name="T17" fmla="*/ 3 h 88"/>
              <a:gd name="T18" fmla="*/ 77 w 104"/>
              <a:gd name="T19" fmla="*/ 5 h 88"/>
              <a:gd name="T20" fmla="*/ 74 w 104"/>
              <a:gd name="T21" fmla="*/ 8 h 88"/>
              <a:gd name="T22" fmla="*/ 73 w 104"/>
              <a:gd name="T23" fmla="*/ 9 h 88"/>
              <a:gd name="T24" fmla="*/ 72 w 104"/>
              <a:gd name="T25" fmla="*/ 8 h 88"/>
              <a:gd name="T26" fmla="*/ 70 w 104"/>
              <a:gd name="T27" fmla="*/ 8 h 88"/>
              <a:gd name="T28" fmla="*/ 18 w 104"/>
              <a:gd name="T29" fmla="*/ 8 h 88"/>
              <a:gd name="T30" fmla="*/ 8 w 104"/>
              <a:gd name="T31" fmla="*/ 18 h 88"/>
              <a:gd name="T32" fmla="*/ 8 w 104"/>
              <a:gd name="T33" fmla="*/ 70 h 88"/>
              <a:gd name="T34" fmla="*/ 18 w 104"/>
              <a:gd name="T35" fmla="*/ 80 h 88"/>
              <a:gd name="T36" fmla="*/ 70 w 104"/>
              <a:gd name="T37" fmla="*/ 80 h 88"/>
              <a:gd name="T38" fmla="*/ 80 w 104"/>
              <a:gd name="T39" fmla="*/ 70 h 88"/>
              <a:gd name="T40" fmla="*/ 80 w 104"/>
              <a:gd name="T41" fmla="*/ 54 h 88"/>
              <a:gd name="T42" fmla="*/ 80 w 104"/>
              <a:gd name="T43" fmla="*/ 53 h 88"/>
              <a:gd name="T44" fmla="*/ 84 w 104"/>
              <a:gd name="T45" fmla="*/ 49 h 88"/>
              <a:gd name="T46" fmla="*/ 86 w 104"/>
              <a:gd name="T47" fmla="*/ 48 h 88"/>
              <a:gd name="T48" fmla="*/ 86 w 104"/>
              <a:gd name="T49" fmla="*/ 48 h 88"/>
              <a:gd name="T50" fmla="*/ 88 w 104"/>
              <a:gd name="T51" fmla="*/ 50 h 88"/>
              <a:gd name="T52" fmla="*/ 88 w 104"/>
              <a:gd name="T53" fmla="*/ 70 h 88"/>
              <a:gd name="T54" fmla="*/ 51 w 104"/>
              <a:gd name="T55" fmla="*/ 70 h 88"/>
              <a:gd name="T56" fmla="*/ 44 w 104"/>
              <a:gd name="T57" fmla="*/ 70 h 88"/>
              <a:gd name="T58" fmla="*/ 17 w 104"/>
              <a:gd name="T59" fmla="*/ 44 h 88"/>
              <a:gd name="T60" fmla="*/ 17 w 104"/>
              <a:gd name="T61" fmla="*/ 37 h 88"/>
              <a:gd name="T62" fmla="*/ 24 w 104"/>
              <a:gd name="T63" fmla="*/ 30 h 88"/>
              <a:gd name="T64" fmla="*/ 31 w 104"/>
              <a:gd name="T65" fmla="*/ 30 h 88"/>
              <a:gd name="T66" fmla="*/ 48 w 104"/>
              <a:gd name="T67" fmla="*/ 46 h 88"/>
              <a:gd name="T68" fmla="*/ 88 w 104"/>
              <a:gd name="T69" fmla="*/ 6 h 88"/>
              <a:gd name="T70" fmla="*/ 95 w 104"/>
              <a:gd name="T71" fmla="*/ 6 h 88"/>
              <a:gd name="T72" fmla="*/ 102 w 104"/>
              <a:gd name="T73" fmla="*/ 13 h 88"/>
              <a:gd name="T74" fmla="*/ 102 w 104"/>
              <a:gd name="T75" fmla="*/ 20 h 88"/>
              <a:gd name="T76" fmla="*/ 51 w 104"/>
              <a:gd name="T77" fmla="*/ 7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 h="88">
                <a:moveTo>
                  <a:pt x="88" y="70"/>
                </a:moveTo>
                <a:cubicBezTo>
                  <a:pt x="88" y="80"/>
                  <a:pt x="79" y="88"/>
                  <a:pt x="70" y="88"/>
                </a:cubicBezTo>
                <a:cubicBezTo>
                  <a:pt x="18" y="88"/>
                  <a:pt x="18" y="88"/>
                  <a:pt x="18" y="88"/>
                </a:cubicBezTo>
                <a:cubicBezTo>
                  <a:pt x="8" y="88"/>
                  <a:pt x="0" y="80"/>
                  <a:pt x="0" y="70"/>
                </a:cubicBezTo>
                <a:cubicBezTo>
                  <a:pt x="0" y="18"/>
                  <a:pt x="0" y="18"/>
                  <a:pt x="0" y="18"/>
                </a:cubicBezTo>
                <a:cubicBezTo>
                  <a:pt x="0" y="8"/>
                  <a:pt x="8" y="0"/>
                  <a:pt x="18" y="0"/>
                </a:cubicBezTo>
                <a:cubicBezTo>
                  <a:pt x="70" y="0"/>
                  <a:pt x="70" y="0"/>
                  <a:pt x="70" y="0"/>
                </a:cubicBezTo>
                <a:cubicBezTo>
                  <a:pt x="72" y="0"/>
                  <a:pt x="75" y="1"/>
                  <a:pt x="77" y="2"/>
                </a:cubicBezTo>
                <a:cubicBezTo>
                  <a:pt x="77" y="2"/>
                  <a:pt x="78" y="2"/>
                  <a:pt x="78" y="3"/>
                </a:cubicBezTo>
                <a:cubicBezTo>
                  <a:pt x="78" y="4"/>
                  <a:pt x="78" y="4"/>
                  <a:pt x="77" y="5"/>
                </a:cubicBezTo>
                <a:cubicBezTo>
                  <a:pt x="74" y="8"/>
                  <a:pt x="74" y="8"/>
                  <a:pt x="74" y="8"/>
                </a:cubicBezTo>
                <a:cubicBezTo>
                  <a:pt x="74" y="8"/>
                  <a:pt x="73" y="9"/>
                  <a:pt x="73" y="9"/>
                </a:cubicBezTo>
                <a:cubicBezTo>
                  <a:pt x="73" y="9"/>
                  <a:pt x="73" y="9"/>
                  <a:pt x="72" y="8"/>
                </a:cubicBezTo>
                <a:cubicBezTo>
                  <a:pt x="71" y="8"/>
                  <a:pt x="70" y="8"/>
                  <a:pt x="70" y="8"/>
                </a:cubicBezTo>
                <a:cubicBezTo>
                  <a:pt x="18" y="8"/>
                  <a:pt x="18" y="8"/>
                  <a:pt x="18" y="8"/>
                </a:cubicBezTo>
                <a:cubicBezTo>
                  <a:pt x="12" y="8"/>
                  <a:pt x="8" y="13"/>
                  <a:pt x="8" y="18"/>
                </a:cubicBezTo>
                <a:cubicBezTo>
                  <a:pt x="8" y="70"/>
                  <a:pt x="8" y="70"/>
                  <a:pt x="8" y="70"/>
                </a:cubicBezTo>
                <a:cubicBezTo>
                  <a:pt x="8" y="76"/>
                  <a:pt x="12" y="80"/>
                  <a:pt x="18" y="80"/>
                </a:cubicBezTo>
                <a:cubicBezTo>
                  <a:pt x="70" y="80"/>
                  <a:pt x="70" y="80"/>
                  <a:pt x="70" y="80"/>
                </a:cubicBezTo>
                <a:cubicBezTo>
                  <a:pt x="75" y="80"/>
                  <a:pt x="80" y="76"/>
                  <a:pt x="80" y="70"/>
                </a:cubicBezTo>
                <a:cubicBezTo>
                  <a:pt x="80" y="54"/>
                  <a:pt x="80" y="54"/>
                  <a:pt x="80" y="54"/>
                </a:cubicBezTo>
                <a:cubicBezTo>
                  <a:pt x="80" y="54"/>
                  <a:pt x="80" y="53"/>
                  <a:pt x="80" y="53"/>
                </a:cubicBezTo>
                <a:cubicBezTo>
                  <a:pt x="84" y="49"/>
                  <a:pt x="84" y="49"/>
                  <a:pt x="84" y="49"/>
                </a:cubicBezTo>
                <a:cubicBezTo>
                  <a:pt x="85" y="48"/>
                  <a:pt x="85" y="48"/>
                  <a:pt x="86" y="48"/>
                </a:cubicBezTo>
                <a:cubicBezTo>
                  <a:pt x="86" y="48"/>
                  <a:pt x="86" y="48"/>
                  <a:pt x="86" y="48"/>
                </a:cubicBezTo>
                <a:cubicBezTo>
                  <a:pt x="87" y="49"/>
                  <a:pt x="88" y="49"/>
                  <a:pt x="88" y="50"/>
                </a:cubicBezTo>
                <a:lnTo>
                  <a:pt x="88" y="70"/>
                </a:lnTo>
                <a:close/>
                <a:moveTo>
                  <a:pt x="51" y="70"/>
                </a:moveTo>
                <a:cubicBezTo>
                  <a:pt x="49" y="72"/>
                  <a:pt x="46" y="72"/>
                  <a:pt x="44" y="70"/>
                </a:cubicBezTo>
                <a:cubicBezTo>
                  <a:pt x="17" y="44"/>
                  <a:pt x="17" y="44"/>
                  <a:pt x="17" y="44"/>
                </a:cubicBezTo>
                <a:cubicBezTo>
                  <a:pt x="15" y="42"/>
                  <a:pt x="15" y="39"/>
                  <a:pt x="17" y="37"/>
                </a:cubicBezTo>
                <a:cubicBezTo>
                  <a:pt x="24" y="30"/>
                  <a:pt x="24" y="30"/>
                  <a:pt x="24" y="30"/>
                </a:cubicBezTo>
                <a:cubicBezTo>
                  <a:pt x="26" y="28"/>
                  <a:pt x="29" y="28"/>
                  <a:pt x="31" y="30"/>
                </a:cubicBezTo>
                <a:cubicBezTo>
                  <a:pt x="48" y="46"/>
                  <a:pt x="48" y="46"/>
                  <a:pt x="48" y="46"/>
                </a:cubicBezTo>
                <a:cubicBezTo>
                  <a:pt x="88" y="6"/>
                  <a:pt x="88" y="6"/>
                  <a:pt x="88" y="6"/>
                </a:cubicBezTo>
                <a:cubicBezTo>
                  <a:pt x="90" y="4"/>
                  <a:pt x="93" y="4"/>
                  <a:pt x="95" y="6"/>
                </a:cubicBezTo>
                <a:cubicBezTo>
                  <a:pt x="102" y="13"/>
                  <a:pt x="102" y="13"/>
                  <a:pt x="102" y="13"/>
                </a:cubicBezTo>
                <a:cubicBezTo>
                  <a:pt x="104" y="15"/>
                  <a:pt x="104" y="18"/>
                  <a:pt x="102" y="20"/>
                </a:cubicBezTo>
                <a:lnTo>
                  <a:pt x="51" y="7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8" name="Freeform 106">
            <a:extLst>
              <a:ext uri="{FF2B5EF4-FFF2-40B4-BE49-F238E27FC236}">
                <a16:creationId xmlns:a16="http://schemas.microsoft.com/office/drawing/2014/main" id="{315D14A8-AD1F-AF94-CC48-CD714425D5D0}"/>
              </a:ext>
            </a:extLst>
          </p:cNvPr>
          <p:cNvSpPr>
            <a:spLocks noEditPoints="1"/>
          </p:cNvSpPr>
          <p:nvPr/>
        </p:nvSpPr>
        <p:spPr bwMode="auto">
          <a:xfrm>
            <a:off x="4536389" y="5133032"/>
            <a:ext cx="335039" cy="245171"/>
          </a:xfrm>
          <a:custGeom>
            <a:avLst/>
            <a:gdLst>
              <a:gd name="T0" fmla="*/ 88 w 104"/>
              <a:gd name="T1" fmla="*/ 70 h 88"/>
              <a:gd name="T2" fmla="*/ 70 w 104"/>
              <a:gd name="T3" fmla="*/ 88 h 88"/>
              <a:gd name="T4" fmla="*/ 18 w 104"/>
              <a:gd name="T5" fmla="*/ 88 h 88"/>
              <a:gd name="T6" fmla="*/ 0 w 104"/>
              <a:gd name="T7" fmla="*/ 70 h 88"/>
              <a:gd name="T8" fmla="*/ 0 w 104"/>
              <a:gd name="T9" fmla="*/ 18 h 88"/>
              <a:gd name="T10" fmla="*/ 18 w 104"/>
              <a:gd name="T11" fmla="*/ 0 h 88"/>
              <a:gd name="T12" fmla="*/ 70 w 104"/>
              <a:gd name="T13" fmla="*/ 0 h 88"/>
              <a:gd name="T14" fmla="*/ 77 w 104"/>
              <a:gd name="T15" fmla="*/ 2 h 88"/>
              <a:gd name="T16" fmla="*/ 78 w 104"/>
              <a:gd name="T17" fmla="*/ 3 h 88"/>
              <a:gd name="T18" fmla="*/ 77 w 104"/>
              <a:gd name="T19" fmla="*/ 5 h 88"/>
              <a:gd name="T20" fmla="*/ 74 w 104"/>
              <a:gd name="T21" fmla="*/ 8 h 88"/>
              <a:gd name="T22" fmla="*/ 73 w 104"/>
              <a:gd name="T23" fmla="*/ 9 h 88"/>
              <a:gd name="T24" fmla="*/ 72 w 104"/>
              <a:gd name="T25" fmla="*/ 8 h 88"/>
              <a:gd name="T26" fmla="*/ 70 w 104"/>
              <a:gd name="T27" fmla="*/ 8 h 88"/>
              <a:gd name="T28" fmla="*/ 18 w 104"/>
              <a:gd name="T29" fmla="*/ 8 h 88"/>
              <a:gd name="T30" fmla="*/ 8 w 104"/>
              <a:gd name="T31" fmla="*/ 18 h 88"/>
              <a:gd name="T32" fmla="*/ 8 w 104"/>
              <a:gd name="T33" fmla="*/ 70 h 88"/>
              <a:gd name="T34" fmla="*/ 18 w 104"/>
              <a:gd name="T35" fmla="*/ 80 h 88"/>
              <a:gd name="T36" fmla="*/ 70 w 104"/>
              <a:gd name="T37" fmla="*/ 80 h 88"/>
              <a:gd name="T38" fmla="*/ 80 w 104"/>
              <a:gd name="T39" fmla="*/ 70 h 88"/>
              <a:gd name="T40" fmla="*/ 80 w 104"/>
              <a:gd name="T41" fmla="*/ 54 h 88"/>
              <a:gd name="T42" fmla="*/ 80 w 104"/>
              <a:gd name="T43" fmla="*/ 53 h 88"/>
              <a:gd name="T44" fmla="*/ 84 w 104"/>
              <a:gd name="T45" fmla="*/ 49 h 88"/>
              <a:gd name="T46" fmla="*/ 86 w 104"/>
              <a:gd name="T47" fmla="*/ 48 h 88"/>
              <a:gd name="T48" fmla="*/ 86 w 104"/>
              <a:gd name="T49" fmla="*/ 48 h 88"/>
              <a:gd name="T50" fmla="*/ 88 w 104"/>
              <a:gd name="T51" fmla="*/ 50 h 88"/>
              <a:gd name="T52" fmla="*/ 88 w 104"/>
              <a:gd name="T53" fmla="*/ 70 h 88"/>
              <a:gd name="T54" fmla="*/ 51 w 104"/>
              <a:gd name="T55" fmla="*/ 70 h 88"/>
              <a:gd name="T56" fmla="*/ 44 w 104"/>
              <a:gd name="T57" fmla="*/ 70 h 88"/>
              <a:gd name="T58" fmla="*/ 17 w 104"/>
              <a:gd name="T59" fmla="*/ 44 h 88"/>
              <a:gd name="T60" fmla="*/ 17 w 104"/>
              <a:gd name="T61" fmla="*/ 37 h 88"/>
              <a:gd name="T62" fmla="*/ 24 w 104"/>
              <a:gd name="T63" fmla="*/ 30 h 88"/>
              <a:gd name="T64" fmla="*/ 31 w 104"/>
              <a:gd name="T65" fmla="*/ 30 h 88"/>
              <a:gd name="T66" fmla="*/ 48 w 104"/>
              <a:gd name="T67" fmla="*/ 46 h 88"/>
              <a:gd name="T68" fmla="*/ 88 w 104"/>
              <a:gd name="T69" fmla="*/ 6 h 88"/>
              <a:gd name="T70" fmla="*/ 95 w 104"/>
              <a:gd name="T71" fmla="*/ 6 h 88"/>
              <a:gd name="T72" fmla="*/ 102 w 104"/>
              <a:gd name="T73" fmla="*/ 13 h 88"/>
              <a:gd name="T74" fmla="*/ 102 w 104"/>
              <a:gd name="T75" fmla="*/ 20 h 88"/>
              <a:gd name="T76" fmla="*/ 51 w 104"/>
              <a:gd name="T77" fmla="*/ 7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 h="88">
                <a:moveTo>
                  <a:pt x="88" y="70"/>
                </a:moveTo>
                <a:cubicBezTo>
                  <a:pt x="88" y="80"/>
                  <a:pt x="79" y="88"/>
                  <a:pt x="70" y="88"/>
                </a:cubicBezTo>
                <a:cubicBezTo>
                  <a:pt x="18" y="88"/>
                  <a:pt x="18" y="88"/>
                  <a:pt x="18" y="88"/>
                </a:cubicBezTo>
                <a:cubicBezTo>
                  <a:pt x="8" y="88"/>
                  <a:pt x="0" y="80"/>
                  <a:pt x="0" y="70"/>
                </a:cubicBezTo>
                <a:cubicBezTo>
                  <a:pt x="0" y="18"/>
                  <a:pt x="0" y="18"/>
                  <a:pt x="0" y="18"/>
                </a:cubicBezTo>
                <a:cubicBezTo>
                  <a:pt x="0" y="8"/>
                  <a:pt x="8" y="0"/>
                  <a:pt x="18" y="0"/>
                </a:cubicBezTo>
                <a:cubicBezTo>
                  <a:pt x="70" y="0"/>
                  <a:pt x="70" y="0"/>
                  <a:pt x="70" y="0"/>
                </a:cubicBezTo>
                <a:cubicBezTo>
                  <a:pt x="72" y="0"/>
                  <a:pt x="75" y="1"/>
                  <a:pt x="77" y="2"/>
                </a:cubicBezTo>
                <a:cubicBezTo>
                  <a:pt x="77" y="2"/>
                  <a:pt x="78" y="2"/>
                  <a:pt x="78" y="3"/>
                </a:cubicBezTo>
                <a:cubicBezTo>
                  <a:pt x="78" y="4"/>
                  <a:pt x="78" y="4"/>
                  <a:pt x="77" y="5"/>
                </a:cubicBezTo>
                <a:cubicBezTo>
                  <a:pt x="74" y="8"/>
                  <a:pt x="74" y="8"/>
                  <a:pt x="74" y="8"/>
                </a:cubicBezTo>
                <a:cubicBezTo>
                  <a:pt x="74" y="8"/>
                  <a:pt x="73" y="9"/>
                  <a:pt x="73" y="9"/>
                </a:cubicBezTo>
                <a:cubicBezTo>
                  <a:pt x="73" y="9"/>
                  <a:pt x="73" y="9"/>
                  <a:pt x="72" y="8"/>
                </a:cubicBezTo>
                <a:cubicBezTo>
                  <a:pt x="71" y="8"/>
                  <a:pt x="70" y="8"/>
                  <a:pt x="70" y="8"/>
                </a:cubicBezTo>
                <a:cubicBezTo>
                  <a:pt x="18" y="8"/>
                  <a:pt x="18" y="8"/>
                  <a:pt x="18" y="8"/>
                </a:cubicBezTo>
                <a:cubicBezTo>
                  <a:pt x="12" y="8"/>
                  <a:pt x="8" y="13"/>
                  <a:pt x="8" y="18"/>
                </a:cubicBezTo>
                <a:cubicBezTo>
                  <a:pt x="8" y="70"/>
                  <a:pt x="8" y="70"/>
                  <a:pt x="8" y="70"/>
                </a:cubicBezTo>
                <a:cubicBezTo>
                  <a:pt x="8" y="76"/>
                  <a:pt x="12" y="80"/>
                  <a:pt x="18" y="80"/>
                </a:cubicBezTo>
                <a:cubicBezTo>
                  <a:pt x="70" y="80"/>
                  <a:pt x="70" y="80"/>
                  <a:pt x="70" y="80"/>
                </a:cubicBezTo>
                <a:cubicBezTo>
                  <a:pt x="75" y="80"/>
                  <a:pt x="80" y="76"/>
                  <a:pt x="80" y="70"/>
                </a:cubicBezTo>
                <a:cubicBezTo>
                  <a:pt x="80" y="54"/>
                  <a:pt x="80" y="54"/>
                  <a:pt x="80" y="54"/>
                </a:cubicBezTo>
                <a:cubicBezTo>
                  <a:pt x="80" y="54"/>
                  <a:pt x="80" y="53"/>
                  <a:pt x="80" y="53"/>
                </a:cubicBezTo>
                <a:cubicBezTo>
                  <a:pt x="84" y="49"/>
                  <a:pt x="84" y="49"/>
                  <a:pt x="84" y="49"/>
                </a:cubicBezTo>
                <a:cubicBezTo>
                  <a:pt x="85" y="48"/>
                  <a:pt x="85" y="48"/>
                  <a:pt x="86" y="48"/>
                </a:cubicBezTo>
                <a:cubicBezTo>
                  <a:pt x="86" y="48"/>
                  <a:pt x="86" y="48"/>
                  <a:pt x="86" y="48"/>
                </a:cubicBezTo>
                <a:cubicBezTo>
                  <a:pt x="87" y="49"/>
                  <a:pt x="88" y="49"/>
                  <a:pt x="88" y="50"/>
                </a:cubicBezTo>
                <a:lnTo>
                  <a:pt x="88" y="70"/>
                </a:lnTo>
                <a:close/>
                <a:moveTo>
                  <a:pt x="51" y="70"/>
                </a:moveTo>
                <a:cubicBezTo>
                  <a:pt x="49" y="72"/>
                  <a:pt x="46" y="72"/>
                  <a:pt x="44" y="70"/>
                </a:cubicBezTo>
                <a:cubicBezTo>
                  <a:pt x="17" y="44"/>
                  <a:pt x="17" y="44"/>
                  <a:pt x="17" y="44"/>
                </a:cubicBezTo>
                <a:cubicBezTo>
                  <a:pt x="15" y="42"/>
                  <a:pt x="15" y="39"/>
                  <a:pt x="17" y="37"/>
                </a:cubicBezTo>
                <a:cubicBezTo>
                  <a:pt x="24" y="30"/>
                  <a:pt x="24" y="30"/>
                  <a:pt x="24" y="30"/>
                </a:cubicBezTo>
                <a:cubicBezTo>
                  <a:pt x="26" y="28"/>
                  <a:pt x="29" y="28"/>
                  <a:pt x="31" y="30"/>
                </a:cubicBezTo>
                <a:cubicBezTo>
                  <a:pt x="48" y="46"/>
                  <a:pt x="48" y="46"/>
                  <a:pt x="48" y="46"/>
                </a:cubicBezTo>
                <a:cubicBezTo>
                  <a:pt x="88" y="6"/>
                  <a:pt x="88" y="6"/>
                  <a:pt x="88" y="6"/>
                </a:cubicBezTo>
                <a:cubicBezTo>
                  <a:pt x="90" y="4"/>
                  <a:pt x="93" y="4"/>
                  <a:pt x="95" y="6"/>
                </a:cubicBezTo>
                <a:cubicBezTo>
                  <a:pt x="102" y="13"/>
                  <a:pt x="102" y="13"/>
                  <a:pt x="102" y="13"/>
                </a:cubicBezTo>
                <a:cubicBezTo>
                  <a:pt x="104" y="15"/>
                  <a:pt x="104" y="18"/>
                  <a:pt x="102" y="20"/>
                </a:cubicBezTo>
                <a:lnTo>
                  <a:pt x="51" y="7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9" name="Freeform 106">
            <a:extLst>
              <a:ext uri="{FF2B5EF4-FFF2-40B4-BE49-F238E27FC236}">
                <a16:creationId xmlns:a16="http://schemas.microsoft.com/office/drawing/2014/main" id="{1B8C1350-2843-F3C4-726C-B0F9671C41C4}"/>
              </a:ext>
            </a:extLst>
          </p:cNvPr>
          <p:cNvSpPr>
            <a:spLocks noEditPoints="1"/>
          </p:cNvSpPr>
          <p:nvPr/>
        </p:nvSpPr>
        <p:spPr bwMode="auto">
          <a:xfrm>
            <a:off x="4532853" y="5729261"/>
            <a:ext cx="335039" cy="245171"/>
          </a:xfrm>
          <a:custGeom>
            <a:avLst/>
            <a:gdLst>
              <a:gd name="T0" fmla="*/ 88 w 104"/>
              <a:gd name="T1" fmla="*/ 70 h 88"/>
              <a:gd name="T2" fmla="*/ 70 w 104"/>
              <a:gd name="T3" fmla="*/ 88 h 88"/>
              <a:gd name="T4" fmla="*/ 18 w 104"/>
              <a:gd name="T5" fmla="*/ 88 h 88"/>
              <a:gd name="T6" fmla="*/ 0 w 104"/>
              <a:gd name="T7" fmla="*/ 70 h 88"/>
              <a:gd name="T8" fmla="*/ 0 w 104"/>
              <a:gd name="T9" fmla="*/ 18 h 88"/>
              <a:gd name="T10" fmla="*/ 18 w 104"/>
              <a:gd name="T11" fmla="*/ 0 h 88"/>
              <a:gd name="T12" fmla="*/ 70 w 104"/>
              <a:gd name="T13" fmla="*/ 0 h 88"/>
              <a:gd name="T14" fmla="*/ 77 w 104"/>
              <a:gd name="T15" fmla="*/ 2 h 88"/>
              <a:gd name="T16" fmla="*/ 78 w 104"/>
              <a:gd name="T17" fmla="*/ 3 h 88"/>
              <a:gd name="T18" fmla="*/ 77 w 104"/>
              <a:gd name="T19" fmla="*/ 5 h 88"/>
              <a:gd name="T20" fmla="*/ 74 w 104"/>
              <a:gd name="T21" fmla="*/ 8 h 88"/>
              <a:gd name="T22" fmla="*/ 73 w 104"/>
              <a:gd name="T23" fmla="*/ 9 h 88"/>
              <a:gd name="T24" fmla="*/ 72 w 104"/>
              <a:gd name="T25" fmla="*/ 8 h 88"/>
              <a:gd name="T26" fmla="*/ 70 w 104"/>
              <a:gd name="T27" fmla="*/ 8 h 88"/>
              <a:gd name="T28" fmla="*/ 18 w 104"/>
              <a:gd name="T29" fmla="*/ 8 h 88"/>
              <a:gd name="T30" fmla="*/ 8 w 104"/>
              <a:gd name="T31" fmla="*/ 18 h 88"/>
              <a:gd name="T32" fmla="*/ 8 w 104"/>
              <a:gd name="T33" fmla="*/ 70 h 88"/>
              <a:gd name="T34" fmla="*/ 18 w 104"/>
              <a:gd name="T35" fmla="*/ 80 h 88"/>
              <a:gd name="T36" fmla="*/ 70 w 104"/>
              <a:gd name="T37" fmla="*/ 80 h 88"/>
              <a:gd name="T38" fmla="*/ 80 w 104"/>
              <a:gd name="T39" fmla="*/ 70 h 88"/>
              <a:gd name="T40" fmla="*/ 80 w 104"/>
              <a:gd name="T41" fmla="*/ 54 h 88"/>
              <a:gd name="T42" fmla="*/ 80 w 104"/>
              <a:gd name="T43" fmla="*/ 53 h 88"/>
              <a:gd name="T44" fmla="*/ 84 w 104"/>
              <a:gd name="T45" fmla="*/ 49 h 88"/>
              <a:gd name="T46" fmla="*/ 86 w 104"/>
              <a:gd name="T47" fmla="*/ 48 h 88"/>
              <a:gd name="T48" fmla="*/ 86 w 104"/>
              <a:gd name="T49" fmla="*/ 48 h 88"/>
              <a:gd name="T50" fmla="*/ 88 w 104"/>
              <a:gd name="T51" fmla="*/ 50 h 88"/>
              <a:gd name="T52" fmla="*/ 88 w 104"/>
              <a:gd name="T53" fmla="*/ 70 h 88"/>
              <a:gd name="T54" fmla="*/ 51 w 104"/>
              <a:gd name="T55" fmla="*/ 70 h 88"/>
              <a:gd name="T56" fmla="*/ 44 w 104"/>
              <a:gd name="T57" fmla="*/ 70 h 88"/>
              <a:gd name="T58" fmla="*/ 17 w 104"/>
              <a:gd name="T59" fmla="*/ 44 h 88"/>
              <a:gd name="T60" fmla="*/ 17 w 104"/>
              <a:gd name="T61" fmla="*/ 37 h 88"/>
              <a:gd name="T62" fmla="*/ 24 w 104"/>
              <a:gd name="T63" fmla="*/ 30 h 88"/>
              <a:gd name="T64" fmla="*/ 31 w 104"/>
              <a:gd name="T65" fmla="*/ 30 h 88"/>
              <a:gd name="T66" fmla="*/ 48 w 104"/>
              <a:gd name="T67" fmla="*/ 46 h 88"/>
              <a:gd name="T68" fmla="*/ 88 w 104"/>
              <a:gd name="T69" fmla="*/ 6 h 88"/>
              <a:gd name="T70" fmla="*/ 95 w 104"/>
              <a:gd name="T71" fmla="*/ 6 h 88"/>
              <a:gd name="T72" fmla="*/ 102 w 104"/>
              <a:gd name="T73" fmla="*/ 13 h 88"/>
              <a:gd name="T74" fmla="*/ 102 w 104"/>
              <a:gd name="T75" fmla="*/ 20 h 88"/>
              <a:gd name="T76" fmla="*/ 51 w 104"/>
              <a:gd name="T77" fmla="*/ 7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04" h="88">
                <a:moveTo>
                  <a:pt x="88" y="70"/>
                </a:moveTo>
                <a:cubicBezTo>
                  <a:pt x="88" y="80"/>
                  <a:pt x="79" y="88"/>
                  <a:pt x="70" y="88"/>
                </a:cubicBezTo>
                <a:cubicBezTo>
                  <a:pt x="18" y="88"/>
                  <a:pt x="18" y="88"/>
                  <a:pt x="18" y="88"/>
                </a:cubicBezTo>
                <a:cubicBezTo>
                  <a:pt x="8" y="88"/>
                  <a:pt x="0" y="80"/>
                  <a:pt x="0" y="70"/>
                </a:cubicBezTo>
                <a:cubicBezTo>
                  <a:pt x="0" y="18"/>
                  <a:pt x="0" y="18"/>
                  <a:pt x="0" y="18"/>
                </a:cubicBezTo>
                <a:cubicBezTo>
                  <a:pt x="0" y="8"/>
                  <a:pt x="8" y="0"/>
                  <a:pt x="18" y="0"/>
                </a:cubicBezTo>
                <a:cubicBezTo>
                  <a:pt x="70" y="0"/>
                  <a:pt x="70" y="0"/>
                  <a:pt x="70" y="0"/>
                </a:cubicBezTo>
                <a:cubicBezTo>
                  <a:pt x="72" y="0"/>
                  <a:pt x="75" y="1"/>
                  <a:pt x="77" y="2"/>
                </a:cubicBezTo>
                <a:cubicBezTo>
                  <a:pt x="77" y="2"/>
                  <a:pt x="78" y="2"/>
                  <a:pt x="78" y="3"/>
                </a:cubicBezTo>
                <a:cubicBezTo>
                  <a:pt x="78" y="4"/>
                  <a:pt x="78" y="4"/>
                  <a:pt x="77" y="5"/>
                </a:cubicBezTo>
                <a:cubicBezTo>
                  <a:pt x="74" y="8"/>
                  <a:pt x="74" y="8"/>
                  <a:pt x="74" y="8"/>
                </a:cubicBezTo>
                <a:cubicBezTo>
                  <a:pt x="74" y="8"/>
                  <a:pt x="73" y="9"/>
                  <a:pt x="73" y="9"/>
                </a:cubicBezTo>
                <a:cubicBezTo>
                  <a:pt x="73" y="9"/>
                  <a:pt x="73" y="9"/>
                  <a:pt x="72" y="8"/>
                </a:cubicBezTo>
                <a:cubicBezTo>
                  <a:pt x="71" y="8"/>
                  <a:pt x="70" y="8"/>
                  <a:pt x="70" y="8"/>
                </a:cubicBezTo>
                <a:cubicBezTo>
                  <a:pt x="18" y="8"/>
                  <a:pt x="18" y="8"/>
                  <a:pt x="18" y="8"/>
                </a:cubicBezTo>
                <a:cubicBezTo>
                  <a:pt x="12" y="8"/>
                  <a:pt x="8" y="13"/>
                  <a:pt x="8" y="18"/>
                </a:cubicBezTo>
                <a:cubicBezTo>
                  <a:pt x="8" y="70"/>
                  <a:pt x="8" y="70"/>
                  <a:pt x="8" y="70"/>
                </a:cubicBezTo>
                <a:cubicBezTo>
                  <a:pt x="8" y="76"/>
                  <a:pt x="12" y="80"/>
                  <a:pt x="18" y="80"/>
                </a:cubicBezTo>
                <a:cubicBezTo>
                  <a:pt x="70" y="80"/>
                  <a:pt x="70" y="80"/>
                  <a:pt x="70" y="80"/>
                </a:cubicBezTo>
                <a:cubicBezTo>
                  <a:pt x="75" y="80"/>
                  <a:pt x="80" y="76"/>
                  <a:pt x="80" y="70"/>
                </a:cubicBezTo>
                <a:cubicBezTo>
                  <a:pt x="80" y="54"/>
                  <a:pt x="80" y="54"/>
                  <a:pt x="80" y="54"/>
                </a:cubicBezTo>
                <a:cubicBezTo>
                  <a:pt x="80" y="54"/>
                  <a:pt x="80" y="53"/>
                  <a:pt x="80" y="53"/>
                </a:cubicBezTo>
                <a:cubicBezTo>
                  <a:pt x="84" y="49"/>
                  <a:pt x="84" y="49"/>
                  <a:pt x="84" y="49"/>
                </a:cubicBezTo>
                <a:cubicBezTo>
                  <a:pt x="85" y="48"/>
                  <a:pt x="85" y="48"/>
                  <a:pt x="86" y="48"/>
                </a:cubicBezTo>
                <a:cubicBezTo>
                  <a:pt x="86" y="48"/>
                  <a:pt x="86" y="48"/>
                  <a:pt x="86" y="48"/>
                </a:cubicBezTo>
                <a:cubicBezTo>
                  <a:pt x="87" y="49"/>
                  <a:pt x="88" y="49"/>
                  <a:pt x="88" y="50"/>
                </a:cubicBezTo>
                <a:lnTo>
                  <a:pt x="88" y="70"/>
                </a:lnTo>
                <a:close/>
                <a:moveTo>
                  <a:pt x="51" y="70"/>
                </a:moveTo>
                <a:cubicBezTo>
                  <a:pt x="49" y="72"/>
                  <a:pt x="46" y="72"/>
                  <a:pt x="44" y="70"/>
                </a:cubicBezTo>
                <a:cubicBezTo>
                  <a:pt x="17" y="44"/>
                  <a:pt x="17" y="44"/>
                  <a:pt x="17" y="44"/>
                </a:cubicBezTo>
                <a:cubicBezTo>
                  <a:pt x="15" y="42"/>
                  <a:pt x="15" y="39"/>
                  <a:pt x="17" y="37"/>
                </a:cubicBezTo>
                <a:cubicBezTo>
                  <a:pt x="24" y="30"/>
                  <a:pt x="24" y="30"/>
                  <a:pt x="24" y="30"/>
                </a:cubicBezTo>
                <a:cubicBezTo>
                  <a:pt x="26" y="28"/>
                  <a:pt x="29" y="28"/>
                  <a:pt x="31" y="30"/>
                </a:cubicBezTo>
                <a:cubicBezTo>
                  <a:pt x="48" y="46"/>
                  <a:pt x="48" y="46"/>
                  <a:pt x="48" y="46"/>
                </a:cubicBezTo>
                <a:cubicBezTo>
                  <a:pt x="88" y="6"/>
                  <a:pt x="88" y="6"/>
                  <a:pt x="88" y="6"/>
                </a:cubicBezTo>
                <a:cubicBezTo>
                  <a:pt x="90" y="4"/>
                  <a:pt x="93" y="4"/>
                  <a:pt x="95" y="6"/>
                </a:cubicBezTo>
                <a:cubicBezTo>
                  <a:pt x="102" y="13"/>
                  <a:pt x="102" y="13"/>
                  <a:pt x="102" y="13"/>
                </a:cubicBezTo>
                <a:cubicBezTo>
                  <a:pt x="104" y="15"/>
                  <a:pt x="104" y="18"/>
                  <a:pt x="102" y="20"/>
                </a:cubicBezTo>
                <a:lnTo>
                  <a:pt x="51" y="7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7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0" name="Imagen 13">
            <a:extLst>
              <a:ext uri="{FF2B5EF4-FFF2-40B4-BE49-F238E27FC236}">
                <a16:creationId xmlns:a16="http://schemas.microsoft.com/office/drawing/2014/main" id="{D01A3B55-33E5-A6CC-AB29-7A4BB3BA38AF}"/>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b="19932"/>
          <a:stretch/>
        </p:blipFill>
        <p:spPr>
          <a:xfrm rot="10800000" flipH="1">
            <a:off x="8743885" y="0"/>
            <a:ext cx="3448111" cy="1837841"/>
          </a:xfrm>
          <a:prstGeom prst="rect">
            <a:avLst/>
          </a:prstGeom>
        </p:spPr>
      </p:pic>
      <p:pic>
        <p:nvPicPr>
          <p:cNvPr id="31" name="Imagen 17">
            <a:extLst>
              <a:ext uri="{FF2B5EF4-FFF2-40B4-BE49-F238E27FC236}">
                <a16:creationId xmlns:a16="http://schemas.microsoft.com/office/drawing/2014/main" id="{A15226E5-8DCA-9562-57C2-F3CD71C2E63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105843" y="265866"/>
            <a:ext cx="774518" cy="664380"/>
          </a:xfrm>
          <a:prstGeom prst="rect">
            <a:avLst/>
          </a:prstGeom>
        </p:spPr>
      </p:pic>
    </p:spTree>
    <p:extLst>
      <p:ext uri="{BB962C8B-B14F-4D97-AF65-F5344CB8AC3E}">
        <p14:creationId xmlns:p14="http://schemas.microsoft.com/office/powerpoint/2010/main" val="419956317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t="-7000" b="-7000"/>
          </a:stretch>
        </a:blipFill>
        <a:effectLst/>
      </p:bgPr>
    </p:bg>
    <p:spTree>
      <p:nvGrpSpPr>
        <p:cNvPr id="1" name="">
          <a:extLst>
            <a:ext uri="{FF2B5EF4-FFF2-40B4-BE49-F238E27FC236}">
              <a16:creationId xmlns:a16="http://schemas.microsoft.com/office/drawing/2014/main" id="{190246D6-0C2B-762D-F0B1-D95CCCA7ECBC}"/>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D011BF9D-BDE6-7771-3652-FB359113620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1"/>
            <a:ext cx="12191997" cy="6867645"/>
          </a:xfrm>
          <a:prstGeom prst="rect">
            <a:avLst/>
          </a:prstGeom>
        </p:spPr>
      </p:pic>
      <p:sp>
        <p:nvSpPr>
          <p:cNvPr id="4" name="Rectangle 3">
            <a:extLst>
              <a:ext uri="{FF2B5EF4-FFF2-40B4-BE49-F238E27FC236}">
                <a16:creationId xmlns:a16="http://schemas.microsoft.com/office/drawing/2014/main" id="{CA7878D6-3ACD-84BC-A897-5B2A6328063F}"/>
              </a:ext>
            </a:extLst>
          </p:cNvPr>
          <p:cNvSpPr/>
          <p:nvPr/>
        </p:nvSpPr>
        <p:spPr>
          <a:xfrm>
            <a:off x="0" y="0"/>
            <a:ext cx="12191996" cy="6873446"/>
          </a:xfrm>
          <a:prstGeom prst="rect">
            <a:avLst/>
          </a:prstGeom>
          <a:solidFill>
            <a:srgbClr val="295288">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riangle 37">
            <a:extLst>
              <a:ext uri="{FF2B5EF4-FFF2-40B4-BE49-F238E27FC236}">
                <a16:creationId xmlns:a16="http://schemas.microsoft.com/office/drawing/2014/main" id="{BB1396A5-F025-E875-B532-61E9F8CA6E3D}"/>
              </a:ext>
            </a:extLst>
          </p:cNvPr>
          <p:cNvSpPr/>
          <p:nvPr/>
        </p:nvSpPr>
        <p:spPr>
          <a:xfrm rot="10800000">
            <a:off x="-1" y="-1"/>
            <a:ext cx="2878667" cy="2133600"/>
          </a:xfrm>
          <a:prstGeom prst="triangle">
            <a:avLst>
              <a:gd name="adj" fmla="val 100000"/>
            </a:avLst>
          </a:prstGeom>
          <a:solidFill>
            <a:srgbClr val="326B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9" name="Imagen 11">
            <a:extLst>
              <a:ext uri="{FF2B5EF4-FFF2-40B4-BE49-F238E27FC236}">
                <a16:creationId xmlns:a16="http://schemas.microsoft.com/office/drawing/2014/main" id="{2877CBFB-EFC0-E001-C7CF-E6A431C672D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6885" y="302324"/>
            <a:ext cx="774518" cy="664380"/>
          </a:xfrm>
          <a:prstGeom prst="rect">
            <a:avLst/>
          </a:prstGeom>
        </p:spPr>
      </p:pic>
      <p:sp>
        <p:nvSpPr>
          <p:cNvPr id="18" name="Google Shape;176;p4">
            <a:extLst>
              <a:ext uri="{FF2B5EF4-FFF2-40B4-BE49-F238E27FC236}">
                <a16:creationId xmlns:a16="http://schemas.microsoft.com/office/drawing/2014/main" id="{DC7F65ED-ED33-3E1F-9DC4-8496C29BC1C0}"/>
              </a:ext>
            </a:extLst>
          </p:cNvPr>
          <p:cNvSpPr/>
          <p:nvPr/>
        </p:nvSpPr>
        <p:spPr>
          <a:xfrm>
            <a:off x="6893294" y="4282646"/>
            <a:ext cx="1279115" cy="338528"/>
          </a:xfrm>
          <a:prstGeom prst="rect">
            <a:avLst/>
          </a:prstGeom>
          <a:noFill/>
          <a:ln>
            <a:noFill/>
          </a:ln>
        </p:spPr>
        <p:txBody>
          <a:bodyPr spcFirstLastPara="1" wrap="square" lIns="60950" tIns="30467" rIns="60950" bIns="30467" anchor="t" anchorCtr="0">
            <a:spAutoFit/>
          </a:bodyP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1200" cap="none" spc="0" normalizeH="0" baseline="0" noProof="0" dirty="0">
                <a:ln>
                  <a:noFill/>
                </a:ln>
                <a:solidFill>
                  <a:srgbClr val="46A8CA"/>
                </a:solidFill>
                <a:effectLst/>
                <a:uLnTx/>
                <a:uFillTx/>
                <a:latin typeface="Open Sans" pitchFamily="2" charset="0"/>
                <a:ea typeface="Open Sans" pitchFamily="2" charset="0"/>
                <a:cs typeface="Open Sans" pitchFamily="2" charset="0"/>
                <a:sym typeface="Open Sans"/>
              </a:rPr>
              <a:t>GWN7670</a:t>
            </a:r>
            <a:endParaRPr kumimoji="0" lang="en-US" sz="1800" b="1" i="0" u="none" strike="noStrike" kern="1200" cap="none" spc="0" normalizeH="0" baseline="0" noProof="0" dirty="0">
              <a:ln>
                <a:noFill/>
              </a:ln>
              <a:solidFill>
                <a:srgbClr val="46A8CA"/>
              </a:solidFill>
              <a:effectLst/>
              <a:uLnTx/>
              <a:uFillTx/>
              <a:latin typeface="Open Sans" pitchFamily="2" charset="0"/>
              <a:ea typeface="Open Sans" pitchFamily="2" charset="0"/>
              <a:cs typeface="Open Sans" pitchFamily="2" charset="0"/>
              <a:sym typeface="Arial"/>
            </a:endParaRPr>
          </a:p>
        </p:txBody>
      </p:sp>
      <p:sp>
        <p:nvSpPr>
          <p:cNvPr id="19" name="TextBox 15">
            <a:extLst>
              <a:ext uri="{FF2B5EF4-FFF2-40B4-BE49-F238E27FC236}">
                <a16:creationId xmlns:a16="http://schemas.microsoft.com/office/drawing/2014/main" id="{9F0749A1-F0AB-7A94-0C0E-51FDC671B8E4}"/>
              </a:ext>
            </a:extLst>
          </p:cNvPr>
          <p:cNvSpPr txBox="1"/>
          <p:nvPr/>
        </p:nvSpPr>
        <p:spPr>
          <a:xfrm>
            <a:off x="6131722" y="4613741"/>
            <a:ext cx="3143619" cy="1724831"/>
          </a:xfrm>
          <a:prstGeom prst="rect">
            <a:avLst/>
          </a:prstGeom>
          <a:noFill/>
        </p:spPr>
        <p:txBody>
          <a:bodyPr wrap="square">
            <a:spAutoFit/>
          </a:bodyPr>
          <a:lstStyle/>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Dual-band 2×2:2 MU-MIMO Wi-Fi 7 </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3.6Gbps wireless throughput </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175-meter coverage range </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Supports 256 devices</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PoE+, 2x 2.5G ports</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Bluetooth Low Energy (BLE) 5.3 </a:t>
            </a:r>
          </a:p>
        </p:txBody>
      </p:sp>
      <p:sp>
        <p:nvSpPr>
          <p:cNvPr id="22" name="Google Shape;176;p4">
            <a:extLst>
              <a:ext uri="{FF2B5EF4-FFF2-40B4-BE49-F238E27FC236}">
                <a16:creationId xmlns:a16="http://schemas.microsoft.com/office/drawing/2014/main" id="{255FD886-C602-39D7-C586-44E81621CF90}"/>
              </a:ext>
            </a:extLst>
          </p:cNvPr>
          <p:cNvSpPr/>
          <p:nvPr/>
        </p:nvSpPr>
        <p:spPr>
          <a:xfrm>
            <a:off x="806550" y="4335291"/>
            <a:ext cx="1376215" cy="338528"/>
          </a:xfrm>
          <a:prstGeom prst="rect">
            <a:avLst/>
          </a:prstGeom>
          <a:noFill/>
          <a:ln>
            <a:noFill/>
          </a:ln>
        </p:spPr>
        <p:txBody>
          <a:bodyPr spcFirstLastPara="1" wrap="square" lIns="60950" tIns="30467" rIns="60950" bIns="30467" anchor="t" anchorCtr="0">
            <a:spAutoFit/>
          </a:bodyP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1200" cap="none" spc="0" normalizeH="0" baseline="0" noProof="0" dirty="0">
                <a:ln>
                  <a:noFill/>
                </a:ln>
                <a:solidFill>
                  <a:srgbClr val="46A8CA"/>
                </a:solidFill>
                <a:effectLst/>
                <a:uLnTx/>
                <a:uFillTx/>
                <a:latin typeface="Open Sans" pitchFamily="2" charset="0"/>
                <a:ea typeface="Open Sans" pitchFamily="2" charset="0"/>
                <a:cs typeface="Open Sans" pitchFamily="2" charset="0"/>
                <a:sym typeface="Open Sans"/>
              </a:rPr>
              <a:t>GWN7674</a:t>
            </a:r>
            <a:endParaRPr kumimoji="0" lang="en-US" sz="1800" b="1" i="0" u="none" strike="noStrike" kern="1200" cap="none" spc="0" normalizeH="0" baseline="0" noProof="0" dirty="0">
              <a:ln>
                <a:noFill/>
              </a:ln>
              <a:solidFill>
                <a:srgbClr val="46A8CA"/>
              </a:solidFill>
              <a:effectLst/>
              <a:uLnTx/>
              <a:uFillTx/>
              <a:latin typeface="Open Sans" pitchFamily="2" charset="0"/>
              <a:ea typeface="Open Sans" pitchFamily="2" charset="0"/>
              <a:cs typeface="Open Sans" pitchFamily="2" charset="0"/>
              <a:sym typeface="Arial"/>
            </a:endParaRPr>
          </a:p>
        </p:txBody>
      </p:sp>
      <p:sp>
        <p:nvSpPr>
          <p:cNvPr id="23" name="TextBox 15">
            <a:extLst>
              <a:ext uri="{FF2B5EF4-FFF2-40B4-BE49-F238E27FC236}">
                <a16:creationId xmlns:a16="http://schemas.microsoft.com/office/drawing/2014/main" id="{5BEE527D-4DE6-DD7B-98EC-D59FD124DA8F}"/>
              </a:ext>
            </a:extLst>
          </p:cNvPr>
          <p:cNvSpPr txBox="1"/>
          <p:nvPr/>
        </p:nvSpPr>
        <p:spPr>
          <a:xfrm>
            <a:off x="86487" y="4621174"/>
            <a:ext cx="2939329" cy="2278829"/>
          </a:xfrm>
          <a:prstGeom prst="rect">
            <a:avLst/>
          </a:prstGeom>
          <a:noFill/>
        </p:spPr>
        <p:txBody>
          <a:bodyPr wrap="square">
            <a:spAutoFit/>
          </a:bodyPr>
          <a:lstStyle/>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High-Performance Tri-band </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4×4:4 MU-MIMO Wi-Fi 7 (5Ghz and 6Ghz band), 2x2:2 on 2.4Ghz band</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21Gbps wireless throughput </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175-meter coverage range </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Supports 768 devices</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PoE++, 1x 2.5GB + 1x 10GB ports</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Bluetooth Low Energy (BLE) 5.3 </a:t>
            </a:r>
          </a:p>
        </p:txBody>
      </p:sp>
      <p:pic>
        <p:nvPicPr>
          <p:cNvPr id="24" name="Picture 23">
            <a:extLst>
              <a:ext uri="{FF2B5EF4-FFF2-40B4-BE49-F238E27FC236}">
                <a16:creationId xmlns:a16="http://schemas.microsoft.com/office/drawing/2014/main" id="{644D629B-12BD-62CC-283E-110FABD442A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74300" y="1536091"/>
            <a:ext cx="2640717" cy="2642645"/>
          </a:xfrm>
          <a:prstGeom prst="rect">
            <a:avLst/>
          </a:prstGeom>
        </p:spPr>
      </p:pic>
      <p:pic>
        <p:nvPicPr>
          <p:cNvPr id="25" name="Picture 24">
            <a:extLst>
              <a:ext uri="{FF2B5EF4-FFF2-40B4-BE49-F238E27FC236}">
                <a16:creationId xmlns:a16="http://schemas.microsoft.com/office/drawing/2014/main" id="{BA70CB76-48A1-4080-8918-0969407A3539}"/>
              </a:ext>
            </a:extLst>
          </p:cNvPr>
          <p:cNvPicPr>
            <a:picLocks noChangeAspect="1"/>
          </p:cNvPicPr>
          <p:nvPr/>
        </p:nvPicPr>
        <p:blipFill>
          <a:blip r:embed="rId7"/>
          <a:stretch>
            <a:fillRect/>
          </a:stretch>
        </p:blipFill>
        <p:spPr>
          <a:xfrm>
            <a:off x="1850143" y="1559408"/>
            <a:ext cx="1236805" cy="713973"/>
          </a:xfrm>
          <a:prstGeom prst="rect">
            <a:avLst/>
          </a:prstGeom>
        </p:spPr>
      </p:pic>
      <p:sp>
        <p:nvSpPr>
          <p:cNvPr id="26" name="Google Shape;176;p4">
            <a:extLst>
              <a:ext uri="{FF2B5EF4-FFF2-40B4-BE49-F238E27FC236}">
                <a16:creationId xmlns:a16="http://schemas.microsoft.com/office/drawing/2014/main" id="{3D4F3C5B-5398-3D98-00A0-CC013DE3B88D}"/>
              </a:ext>
            </a:extLst>
          </p:cNvPr>
          <p:cNvSpPr/>
          <p:nvPr/>
        </p:nvSpPr>
        <p:spPr>
          <a:xfrm>
            <a:off x="9715250" y="4270943"/>
            <a:ext cx="1743892" cy="338528"/>
          </a:xfrm>
          <a:prstGeom prst="rect">
            <a:avLst/>
          </a:prstGeom>
          <a:noFill/>
          <a:ln>
            <a:noFill/>
          </a:ln>
        </p:spPr>
        <p:txBody>
          <a:bodyPr spcFirstLastPara="1" wrap="square" lIns="60950" tIns="30467" rIns="60950" bIns="30467" anchor="t" anchorCtr="0">
            <a:spAutoFit/>
          </a:bodyP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1200" cap="none" spc="0" normalizeH="0" baseline="0" noProof="0" dirty="0">
                <a:ln>
                  <a:noFill/>
                </a:ln>
                <a:solidFill>
                  <a:srgbClr val="46A8CA"/>
                </a:solidFill>
                <a:effectLst/>
                <a:uLnTx/>
                <a:uFillTx/>
                <a:latin typeface="Open Sans" pitchFamily="2" charset="0"/>
                <a:ea typeface="Open Sans" pitchFamily="2" charset="0"/>
                <a:cs typeface="Open Sans" pitchFamily="2" charset="0"/>
                <a:sym typeface="Open Sans"/>
              </a:rPr>
              <a:t>GWN7670WM</a:t>
            </a:r>
            <a:endParaRPr kumimoji="0" lang="en-US" sz="1800" b="1" i="0" u="none" strike="noStrike" kern="1200" cap="none" spc="0" normalizeH="0" baseline="0" noProof="0" dirty="0">
              <a:ln>
                <a:noFill/>
              </a:ln>
              <a:solidFill>
                <a:srgbClr val="46A8CA"/>
              </a:solidFill>
              <a:effectLst/>
              <a:uLnTx/>
              <a:uFillTx/>
              <a:latin typeface="Open Sans" pitchFamily="2" charset="0"/>
              <a:ea typeface="Open Sans" pitchFamily="2" charset="0"/>
              <a:cs typeface="Open Sans" pitchFamily="2" charset="0"/>
              <a:sym typeface="Arial"/>
            </a:endParaRPr>
          </a:p>
        </p:txBody>
      </p:sp>
      <p:sp>
        <p:nvSpPr>
          <p:cNvPr id="27" name="TextBox 15">
            <a:extLst>
              <a:ext uri="{FF2B5EF4-FFF2-40B4-BE49-F238E27FC236}">
                <a16:creationId xmlns:a16="http://schemas.microsoft.com/office/drawing/2014/main" id="{9E8F4829-0C11-F510-BE6F-C63AB6013C32}"/>
              </a:ext>
            </a:extLst>
          </p:cNvPr>
          <p:cNvSpPr txBox="1"/>
          <p:nvPr/>
        </p:nvSpPr>
        <p:spPr>
          <a:xfrm>
            <a:off x="9105047" y="4585767"/>
            <a:ext cx="2939329" cy="2001830"/>
          </a:xfrm>
          <a:prstGeom prst="rect">
            <a:avLst/>
          </a:prstGeom>
          <a:noFill/>
        </p:spPr>
        <p:txBody>
          <a:bodyPr wrap="square">
            <a:spAutoFit/>
          </a:bodyPr>
          <a:lstStyle/>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Wall-Mount Wi-Fi 7 Access Point</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Dual-band 2×2:2 MU-MIMO Wi-Fi 7 </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3.6Gbps wireless throughput </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175-meter coverage range </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Supports 256 devices</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PoE+, 1x 2.5G port</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Bluetooth Low Energy (BLE) 5.3 </a:t>
            </a:r>
          </a:p>
        </p:txBody>
      </p:sp>
      <p:pic>
        <p:nvPicPr>
          <p:cNvPr id="32" name="Picture 31">
            <a:extLst>
              <a:ext uri="{FF2B5EF4-FFF2-40B4-BE49-F238E27FC236}">
                <a16:creationId xmlns:a16="http://schemas.microsoft.com/office/drawing/2014/main" id="{AC7800EF-6154-73D0-AD91-919CA4684D5A}"/>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6261992" y="1495060"/>
            <a:ext cx="2640717" cy="2642645"/>
          </a:xfrm>
          <a:prstGeom prst="rect">
            <a:avLst/>
          </a:prstGeom>
        </p:spPr>
      </p:pic>
      <p:pic>
        <p:nvPicPr>
          <p:cNvPr id="33" name="Picture 32">
            <a:extLst>
              <a:ext uri="{FF2B5EF4-FFF2-40B4-BE49-F238E27FC236}">
                <a16:creationId xmlns:a16="http://schemas.microsoft.com/office/drawing/2014/main" id="{8E03A6A5-D309-AF8E-4FBF-12FFBC2C13CE}"/>
              </a:ext>
            </a:extLst>
          </p:cNvPr>
          <p:cNvPicPr>
            <a:picLocks noChangeAspect="1"/>
          </p:cNvPicPr>
          <p:nvPr/>
        </p:nvPicPr>
        <p:blipFill>
          <a:blip r:embed="rId7"/>
          <a:stretch>
            <a:fillRect/>
          </a:stretch>
        </p:blipFill>
        <p:spPr>
          <a:xfrm>
            <a:off x="7995410" y="1495060"/>
            <a:ext cx="1236805" cy="713973"/>
          </a:xfrm>
          <a:prstGeom prst="rect">
            <a:avLst/>
          </a:prstGeom>
        </p:spPr>
      </p:pic>
      <p:sp>
        <p:nvSpPr>
          <p:cNvPr id="34" name="TextBox 33">
            <a:extLst>
              <a:ext uri="{FF2B5EF4-FFF2-40B4-BE49-F238E27FC236}">
                <a16:creationId xmlns:a16="http://schemas.microsoft.com/office/drawing/2014/main" id="{0E337AE7-8DC8-E9E2-A33C-FBAB4AE58F78}"/>
              </a:ext>
            </a:extLst>
          </p:cNvPr>
          <p:cNvSpPr txBox="1"/>
          <p:nvPr/>
        </p:nvSpPr>
        <p:spPr>
          <a:xfrm>
            <a:off x="-5" y="296522"/>
            <a:ext cx="12191999" cy="707886"/>
          </a:xfrm>
          <a:prstGeom prst="rect">
            <a:avLst/>
          </a:prstGeom>
          <a:noFill/>
          <a:effectLst/>
        </p:spPr>
        <p:txBody>
          <a:bodyPr wrap="square" rtlCol="0">
            <a:spAutoFit/>
          </a:bodyPr>
          <a:lstStyle/>
          <a:p>
            <a:pPr marL="0" marR="0" lvl="0" indent="0" algn="ctr" defTabSz="304815"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lumMod val="95000"/>
                  </a:prstClr>
                </a:solidFill>
                <a:effectLst/>
                <a:uLnTx/>
                <a:uFillTx/>
                <a:latin typeface="Open Sans" pitchFamily="2" charset="0"/>
                <a:ea typeface="Open Sans" pitchFamily="2" charset="0"/>
                <a:cs typeface="Open Sans" pitchFamily="2" charset="0"/>
              </a:rPr>
              <a:t>Wi-Fi 7 Indoor Access Points</a:t>
            </a:r>
          </a:p>
        </p:txBody>
      </p:sp>
      <p:pic>
        <p:nvPicPr>
          <p:cNvPr id="35" name="Picture 34">
            <a:extLst>
              <a:ext uri="{FF2B5EF4-FFF2-40B4-BE49-F238E27FC236}">
                <a16:creationId xmlns:a16="http://schemas.microsoft.com/office/drawing/2014/main" id="{9FFF04DA-49C5-D329-A029-E1DF39499BBB}"/>
              </a:ext>
            </a:extLst>
          </p:cNvPr>
          <p:cNvPicPr>
            <a:picLocks noChangeAspect="1"/>
          </p:cNvPicPr>
          <p:nvPr/>
        </p:nvPicPr>
        <p:blipFill>
          <a:blip r:embed="rId7"/>
          <a:stretch>
            <a:fillRect/>
          </a:stretch>
        </p:blipFill>
        <p:spPr>
          <a:xfrm>
            <a:off x="10359784" y="0"/>
            <a:ext cx="1743892" cy="1006700"/>
          </a:xfrm>
          <a:prstGeom prst="rect">
            <a:avLst/>
          </a:prstGeom>
        </p:spPr>
      </p:pic>
      <p:pic>
        <p:nvPicPr>
          <p:cNvPr id="2050" name="Picture 2" descr="GWN7670WM | Grandstream Networks">
            <a:extLst>
              <a:ext uri="{FF2B5EF4-FFF2-40B4-BE49-F238E27FC236}">
                <a16:creationId xmlns:a16="http://schemas.microsoft.com/office/drawing/2014/main" id="{7EF3C704-D399-D698-5A64-D774581244C3}"/>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9105047" y="1481692"/>
            <a:ext cx="2749812" cy="274981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a:extLst>
              <a:ext uri="{FF2B5EF4-FFF2-40B4-BE49-F238E27FC236}">
                <a16:creationId xmlns:a16="http://schemas.microsoft.com/office/drawing/2014/main" id="{29F33BE7-558F-8DCF-C63B-CE23EB0F8671}"/>
              </a:ext>
            </a:extLst>
          </p:cNvPr>
          <p:cNvPicPr>
            <a:picLocks noChangeAspect="1"/>
          </p:cNvPicPr>
          <p:nvPr/>
        </p:nvPicPr>
        <p:blipFill>
          <a:blip r:embed="rId7"/>
          <a:stretch>
            <a:fillRect/>
          </a:stretch>
        </p:blipFill>
        <p:spPr>
          <a:xfrm>
            <a:off x="10946992" y="1495060"/>
            <a:ext cx="1236805" cy="713973"/>
          </a:xfrm>
          <a:prstGeom prst="rect">
            <a:avLst/>
          </a:prstGeom>
        </p:spPr>
      </p:pic>
      <p:sp>
        <p:nvSpPr>
          <p:cNvPr id="3" name="Google Shape;176;p4">
            <a:extLst>
              <a:ext uri="{FF2B5EF4-FFF2-40B4-BE49-F238E27FC236}">
                <a16:creationId xmlns:a16="http://schemas.microsoft.com/office/drawing/2014/main" id="{FF54090C-AFCD-7ED0-E793-FF8BF8C87687}"/>
              </a:ext>
            </a:extLst>
          </p:cNvPr>
          <p:cNvSpPr/>
          <p:nvPr/>
        </p:nvSpPr>
        <p:spPr>
          <a:xfrm>
            <a:off x="3822869" y="4317577"/>
            <a:ext cx="1376215" cy="338528"/>
          </a:xfrm>
          <a:prstGeom prst="rect">
            <a:avLst/>
          </a:prstGeom>
          <a:noFill/>
          <a:ln>
            <a:noFill/>
          </a:ln>
        </p:spPr>
        <p:txBody>
          <a:bodyPr spcFirstLastPara="1" wrap="square" lIns="60950" tIns="30467" rIns="60950" bIns="30467" anchor="t" anchorCtr="0">
            <a:spAutoFit/>
          </a:bodyP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1200" cap="none" spc="0" normalizeH="0" baseline="0" noProof="0" dirty="0">
                <a:ln>
                  <a:noFill/>
                </a:ln>
                <a:solidFill>
                  <a:srgbClr val="46A8CA"/>
                </a:solidFill>
                <a:effectLst/>
                <a:uLnTx/>
                <a:uFillTx/>
                <a:latin typeface="Open Sans" pitchFamily="2" charset="0"/>
                <a:ea typeface="Open Sans" pitchFamily="2" charset="0"/>
                <a:cs typeface="Open Sans" pitchFamily="2" charset="0"/>
                <a:sym typeface="Open Sans"/>
              </a:rPr>
              <a:t>GWN7672</a:t>
            </a:r>
            <a:endParaRPr kumimoji="0" lang="en-US" sz="1800" b="1" i="0" u="none" strike="noStrike" kern="1200" cap="none" spc="0" normalizeH="0" baseline="0" noProof="0" dirty="0">
              <a:ln>
                <a:noFill/>
              </a:ln>
              <a:solidFill>
                <a:srgbClr val="46A8CA"/>
              </a:solidFill>
              <a:effectLst/>
              <a:uLnTx/>
              <a:uFillTx/>
              <a:latin typeface="Open Sans" pitchFamily="2" charset="0"/>
              <a:ea typeface="Open Sans" pitchFamily="2" charset="0"/>
              <a:cs typeface="Open Sans" pitchFamily="2" charset="0"/>
              <a:sym typeface="Arial"/>
            </a:endParaRPr>
          </a:p>
        </p:txBody>
      </p:sp>
      <p:sp>
        <p:nvSpPr>
          <p:cNvPr id="5" name="TextBox 15">
            <a:extLst>
              <a:ext uri="{FF2B5EF4-FFF2-40B4-BE49-F238E27FC236}">
                <a16:creationId xmlns:a16="http://schemas.microsoft.com/office/drawing/2014/main" id="{1270E6C8-210B-9A63-121C-E05AC6EBAB13}"/>
              </a:ext>
            </a:extLst>
          </p:cNvPr>
          <p:cNvSpPr txBox="1"/>
          <p:nvPr/>
        </p:nvSpPr>
        <p:spPr>
          <a:xfrm>
            <a:off x="3112303" y="4647007"/>
            <a:ext cx="2939329" cy="1724831"/>
          </a:xfrm>
          <a:prstGeom prst="rect">
            <a:avLst/>
          </a:prstGeom>
          <a:noFill/>
        </p:spPr>
        <p:txBody>
          <a:bodyPr wrap="square">
            <a:spAutoFit/>
          </a:bodyPr>
          <a:lstStyle/>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Tri-band 2×2:2 MU-MIMO Wi-Fi 7 </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11Gbps wireless throughput </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175-meter coverage range </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Supports 384 devices</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PoE+, 2x 5G ports</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Bluetooth Low Energy (BLE) 5.3 </a:t>
            </a:r>
          </a:p>
        </p:txBody>
      </p:sp>
      <p:pic>
        <p:nvPicPr>
          <p:cNvPr id="6" name="Picture 5">
            <a:extLst>
              <a:ext uri="{FF2B5EF4-FFF2-40B4-BE49-F238E27FC236}">
                <a16:creationId xmlns:a16="http://schemas.microsoft.com/office/drawing/2014/main" id="{485FFC6B-71E5-EABE-8200-05561F1203C7}"/>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190619" y="1518377"/>
            <a:ext cx="2640717" cy="2642645"/>
          </a:xfrm>
          <a:prstGeom prst="rect">
            <a:avLst/>
          </a:prstGeom>
        </p:spPr>
      </p:pic>
      <p:pic>
        <p:nvPicPr>
          <p:cNvPr id="7" name="Picture 6">
            <a:extLst>
              <a:ext uri="{FF2B5EF4-FFF2-40B4-BE49-F238E27FC236}">
                <a16:creationId xmlns:a16="http://schemas.microsoft.com/office/drawing/2014/main" id="{D8AD9E82-51AC-F7D9-4A93-1B7A87F89D3B}"/>
              </a:ext>
            </a:extLst>
          </p:cNvPr>
          <p:cNvPicPr>
            <a:picLocks noChangeAspect="1"/>
          </p:cNvPicPr>
          <p:nvPr/>
        </p:nvPicPr>
        <p:blipFill>
          <a:blip r:embed="rId7"/>
          <a:stretch>
            <a:fillRect/>
          </a:stretch>
        </p:blipFill>
        <p:spPr>
          <a:xfrm>
            <a:off x="4866462" y="1541694"/>
            <a:ext cx="1236805" cy="713973"/>
          </a:xfrm>
          <a:prstGeom prst="rect">
            <a:avLst/>
          </a:prstGeom>
        </p:spPr>
      </p:pic>
    </p:spTree>
    <p:extLst>
      <p:ext uri="{BB962C8B-B14F-4D97-AF65-F5344CB8AC3E}">
        <p14:creationId xmlns:p14="http://schemas.microsoft.com/office/powerpoint/2010/main" val="21793225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AD41A-565D-1CF5-82B8-00FC217A98DB}"/>
            </a:ext>
          </a:extLst>
        </p:cNvPr>
        <p:cNvGrpSpPr/>
        <p:nvPr/>
      </p:nvGrpSpPr>
      <p:grpSpPr>
        <a:xfrm>
          <a:off x="0" y="0"/>
          <a:ext cx="0" cy="0"/>
          <a:chOff x="0" y="0"/>
          <a:chExt cx="0" cy="0"/>
        </a:xfrm>
      </p:grpSpPr>
      <p:grpSp>
        <p:nvGrpSpPr>
          <p:cNvPr id="2" name="object 2">
            <a:extLst>
              <a:ext uri="{FF2B5EF4-FFF2-40B4-BE49-F238E27FC236}">
                <a16:creationId xmlns:a16="http://schemas.microsoft.com/office/drawing/2014/main" id="{F1845594-12F1-C345-BD5E-70A0AEC34399}"/>
              </a:ext>
            </a:extLst>
          </p:cNvPr>
          <p:cNvGrpSpPr/>
          <p:nvPr/>
        </p:nvGrpSpPr>
        <p:grpSpPr>
          <a:xfrm>
            <a:off x="0" y="0"/>
            <a:ext cx="12192000" cy="6852911"/>
            <a:chOff x="0" y="0"/>
            <a:chExt cx="10260330" cy="6840220"/>
          </a:xfrm>
        </p:grpSpPr>
        <p:pic>
          <p:nvPicPr>
            <p:cNvPr id="3" name="object 3">
              <a:extLst>
                <a:ext uri="{FF2B5EF4-FFF2-40B4-BE49-F238E27FC236}">
                  <a16:creationId xmlns:a16="http://schemas.microsoft.com/office/drawing/2014/main" id="{BD62CFF2-5495-703E-5672-7BEE77649764}"/>
                </a:ext>
              </a:extLst>
            </p:cNvPr>
            <p:cNvPicPr/>
            <p:nvPr/>
          </p:nvPicPr>
          <p:blipFill>
            <a:blip r:embed="rId2" cstate="print"/>
            <a:stretch>
              <a:fillRect/>
            </a:stretch>
          </p:blipFill>
          <p:spPr>
            <a:xfrm>
              <a:off x="0" y="0"/>
              <a:ext cx="10259948" cy="6839966"/>
            </a:xfrm>
            <a:prstGeom prst="rect">
              <a:avLst/>
            </a:prstGeom>
          </p:spPr>
        </p:pic>
        <p:sp>
          <p:nvSpPr>
            <p:cNvPr id="4" name="object 4">
              <a:extLst>
                <a:ext uri="{FF2B5EF4-FFF2-40B4-BE49-F238E27FC236}">
                  <a16:creationId xmlns:a16="http://schemas.microsoft.com/office/drawing/2014/main" id="{E251EA53-5503-8348-FEC9-7B3D4245D1F1}"/>
                </a:ext>
              </a:extLst>
            </p:cNvPr>
            <p:cNvSpPr/>
            <p:nvPr/>
          </p:nvSpPr>
          <p:spPr>
            <a:xfrm>
              <a:off x="7488796" y="1890306"/>
              <a:ext cx="1659889" cy="39370"/>
            </a:xfrm>
            <a:custGeom>
              <a:avLst/>
              <a:gdLst/>
              <a:ahLst/>
              <a:cxnLst/>
              <a:rect l="l" t="t" r="r" b="b"/>
              <a:pathLst>
                <a:path w="1659890"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a:extLst>
              <a:ext uri="{FF2B5EF4-FFF2-40B4-BE49-F238E27FC236}">
                <a16:creationId xmlns:a16="http://schemas.microsoft.com/office/drawing/2014/main" id="{A64433E6-8FA6-E129-A371-68FA710563A4}"/>
              </a:ext>
            </a:extLst>
          </p:cNvPr>
          <p:cNvSpPr txBox="1">
            <a:spLocks noGrp="1"/>
          </p:cNvSpPr>
          <p:nvPr>
            <p:ph type="title"/>
          </p:nvPr>
        </p:nvSpPr>
        <p:spPr>
          <a:xfrm>
            <a:off x="1265383" y="2123747"/>
            <a:ext cx="9711948" cy="843845"/>
          </a:xfrm>
          <a:prstGeom prst="rect">
            <a:avLst/>
          </a:prstGeom>
        </p:spPr>
        <p:txBody>
          <a:bodyPr vert="horz" wrap="square" lIns="0" tIns="12724" rIns="0" bIns="0" rtlCol="0">
            <a:spAutoFit/>
          </a:bodyPr>
          <a:lstStyle/>
          <a:p>
            <a:pPr marL="12724" algn="r">
              <a:spcBef>
                <a:spcPts val="100"/>
              </a:spcBef>
            </a:pPr>
            <a:r>
              <a:rPr lang="en-US" sz="6000" dirty="0"/>
              <a:t>AI Features in Yeastar PBX</a:t>
            </a:r>
            <a:endParaRPr sz="6000" spc="376" dirty="0">
              <a:latin typeface="Roboto Medium" pitchFamily="2" charset="0"/>
              <a:ea typeface="Roboto Medium" pitchFamily="2" charset="0"/>
            </a:endParaRPr>
          </a:p>
        </p:txBody>
      </p:sp>
      <p:pic>
        <p:nvPicPr>
          <p:cNvPr id="7" name="Picture 6">
            <a:extLst>
              <a:ext uri="{FF2B5EF4-FFF2-40B4-BE49-F238E27FC236}">
                <a16:creationId xmlns:a16="http://schemas.microsoft.com/office/drawing/2014/main" id="{B925E54F-486C-8C80-8FCF-FA65A42DBFC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362865"/>
            <a:ext cx="1956918" cy="606645"/>
          </a:xfrm>
          <a:prstGeom prst="rect">
            <a:avLst/>
          </a:prstGeom>
        </p:spPr>
      </p:pic>
    </p:spTree>
    <p:extLst>
      <p:ext uri="{BB962C8B-B14F-4D97-AF65-F5344CB8AC3E}">
        <p14:creationId xmlns:p14="http://schemas.microsoft.com/office/powerpoint/2010/main" val="3594784509"/>
      </p:ext>
    </p:extLst>
  </p:cSld>
  <p:clrMapOvr>
    <a:masterClrMapping/>
  </p:clrMapOvr>
  <p:transition spd="slow">
    <p:cover/>
  </p:transition>
</p:sld>
</file>

<file path=ppt/slides/slide80.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t="-7000" b="-7000"/>
          </a:stretch>
        </a:blipFill>
        <a:effectLst/>
      </p:bgPr>
    </p:bg>
    <p:spTree>
      <p:nvGrpSpPr>
        <p:cNvPr id="1" name="">
          <a:extLst>
            <a:ext uri="{FF2B5EF4-FFF2-40B4-BE49-F238E27FC236}">
              <a16:creationId xmlns:a16="http://schemas.microsoft.com/office/drawing/2014/main" id="{FAAFC59B-759C-491D-7ABC-4AABABC810F1}"/>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EDD15603-5823-BB74-8836-A6B5554CE5C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1"/>
            <a:ext cx="12191997" cy="6867645"/>
          </a:xfrm>
          <a:prstGeom prst="rect">
            <a:avLst/>
          </a:prstGeom>
        </p:spPr>
      </p:pic>
      <p:sp>
        <p:nvSpPr>
          <p:cNvPr id="4" name="Rectangle 3">
            <a:extLst>
              <a:ext uri="{FF2B5EF4-FFF2-40B4-BE49-F238E27FC236}">
                <a16:creationId xmlns:a16="http://schemas.microsoft.com/office/drawing/2014/main" id="{1681EA1C-8B68-6ABF-C10F-F95D0EFEF884}"/>
              </a:ext>
            </a:extLst>
          </p:cNvPr>
          <p:cNvSpPr/>
          <p:nvPr/>
        </p:nvSpPr>
        <p:spPr>
          <a:xfrm>
            <a:off x="0" y="0"/>
            <a:ext cx="12191996" cy="6873446"/>
          </a:xfrm>
          <a:prstGeom prst="rect">
            <a:avLst/>
          </a:prstGeom>
          <a:solidFill>
            <a:srgbClr val="295288">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riangle 37">
            <a:extLst>
              <a:ext uri="{FF2B5EF4-FFF2-40B4-BE49-F238E27FC236}">
                <a16:creationId xmlns:a16="http://schemas.microsoft.com/office/drawing/2014/main" id="{280AD9C3-853F-BECE-761A-732D2A5CBBC9}"/>
              </a:ext>
            </a:extLst>
          </p:cNvPr>
          <p:cNvSpPr/>
          <p:nvPr/>
        </p:nvSpPr>
        <p:spPr>
          <a:xfrm rot="10800000">
            <a:off x="-1" y="-1"/>
            <a:ext cx="2878667" cy="2133600"/>
          </a:xfrm>
          <a:prstGeom prst="triangle">
            <a:avLst>
              <a:gd name="adj" fmla="val 100000"/>
            </a:avLst>
          </a:prstGeom>
          <a:solidFill>
            <a:srgbClr val="326B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9" name="Imagen 11">
            <a:extLst>
              <a:ext uri="{FF2B5EF4-FFF2-40B4-BE49-F238E27FC236}">
                <a16:creationId xmlns:a16="http://schemas.microsoft.com/office/drawing/2014/main" id="{4E9DDF3F-A903-213F-CD0D-1AF74025F88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6885" y="302324"/>
            <a:ext cx="774518" cy="664380"/>
          </a:xfrm>
          <a:prstGeom prst="rect">
            <a:avLst/>
          </a:prstGeom>
        </p:spPr>
      </p:pic>
      <p:sp>
        <p:nvSpPr>
          <p:cNvPr id="26" name="Google Shape;176;p4">
            <a:extLst>
              <a:ext uri="{FF2B5EF4-FFF2-40B4-BE49-F238E27FC236}">
                <a16:creationId xmlns:a16="http://schemas.microsoft.com/office/drawing/2014/main" id="{F5A30083-E9E1-E10E-D164-89FCA4C156E8}"/>
              </a:ext>
            </a:extLst>
          </p:cNvPr>
          <p:cNvSpPr/>
          <p:nvPr/>
        </p:nvSpPr>
        <p:spPr>
          <a:xfrm>
            <a:off x="5124009" y="4169893"/>
            <a:ext cx="1743892" cy="338528"/>
          </a:xfrm>
          <a:prstGeom prst="rect">
            <a:avLst/>
          </a:prstGeom>
          <a:noFill/>
          <a:ln>
            <a:noFill/>
          </a:ln>
        </p:spPr>
        <p:txBody>
          <a:bodyPr spcFirstLastPara="1" wrap="square" lIns="60950" tIns="30467" rIns="60950" bIns="30467" anchor="t" anchorCtr="0">
            <a:spAutoFit/>
          </a:bodyP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1200" cap="none" spc="0" normalizeH="0" baseline="0" noProof="0" dirty="0">
                <a:ln>
                  <a:noFill/>
                </a:ln>
                <a:solidFill>
                  <a:srgbClr val="46A8CA"/>
                </a:solidFill>
                <a:effectLst/>
                <a:uLnTx/>
                <a:uFillTx/>
                <a:latin typeface="Open Sans" pitchFamily="2" charset="0"/>
                <a:ea typeface="Open Sans" pitchFamily="2" charset="0"/>
                <a:cs typeface="Open Sans" pitchFamily="2" charset="0"/>
                <a:sym typeface="Open Sans"/>
              </a:rPr>
              <a:t>GWN7670LR</a:t>
            </a:r>
            <a:endParaRPr kumimoji="0" lang="en-US" sz="1800" b="1" i="0" u="none" strike="noStrike" kern="1200" cap="none" spc="0" normalizeH="0" baseline="0" noProof="0" dirty="0">
              <a:ln>
                <a:noFill/>
              </a:ln>
              <a:solidFill>
                <a:srgbClr val="46A8CA"/>
              </a:solidFill>
              <a:effectLst/>
              <a:uLnTx/>
              <a:uFillTx/>
              <a:latin typeface="Open Sans" pitchFamily="2" charset="0"/>
              <a:ea typeface="Open Sans" pitchFamily="2" charset="0"/>
              <a:cs typeface="Open Sans" pitchFamily="2" charset="0"/>
              <a:sym typeface="Arial"/>
            </a:endParaRPr>
          </a:p>
        </p:txBody>
      </p:sp>
      <p:sp>
        <p:nvSpPr>
          <p:cNvPr id="27" name="TextBox 15">
            <a:extLst>
              <a:ext uri="{FF2B5EF4-FFF2-40B4-BE49-F238E27FC236}">
                <a16:creationId xmlns:a16="http://schemas.microsoft.com/office/drawing/2014/main" id="{3A54929D-11F0-56E3-A773-C6BEE6354EEA}"/>
              </a:ext>
            </a:extLst>
          </p:cNvPr>
          <p:cNvSpPr txBox="1"/>
          <p:nvPr/>
        </p:nvSpPr>
        <p:spPr>
          <a:xfrm>
            <a:off x="4465111" y="4508421"/>
            <a:ext cx="3700694" cy="2278829"/>
          </a:xfrm>
          <a:prstGeom prst="rect">
            <a:avLst/>
          </a:prstGeom>
          <a:noFill/>
        </p:spPr>
        <p:txBody>
          <a:bodyPr wrap="square">
            <a:spAutoFit/>
          </a:bodyPr>
          <a:lstStyle/>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Wi-Fi 7 with Dual-band 2×2:2 MU-MIMO</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3.6Gbps wireless throughput </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2.5 Gigabit Ethernet and 2.5 Gigabit SFP ports</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350-meter coverage range </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Supports 256 devices</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PoE+, 1x 2.5G port, 1x 2.5G SFP port</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Bluetooth Low Energy (BLE) 5.3 </a:t>
            </a:r>
          </a:p>
          <a:p>
            <a:pPr marL="190510" marR="0" lvl="0" indent="-19051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srgbClr val="FFFFFF"/>
                </a:solidFill>
                <a:effectLst/>
                <a:uLnTx/>
                <a:uFillTx/>
                <a:latin typeface="Open Sans" pitchFamily="2" charset="0"/>
                <a:ea typeface="+mn-ea"/>
                <a:cs typeface="+mn-cs"/>
              </a:rPr>
              <a:t>IP66 Weatherproof certification</a:t>
            </a:r>
          </a:p>
        </p:txBody>
      </p:sp>
      <p:sp>
        <p:nvSpPr>
          <p:cNvPr id="34" name="TextBox 33">
            <a:extLst>
              <a:ext uri="{FF2B5EF4-FFF2-40B4-BE49-F238E27FC236}">
                <a16:creationId xmlns:a16="http://schemas.microsoft.com/office/drawing/2014/main" id="{A10962B5-B549-DA74-FA04-F7EB9B6C08C8}"/>
              </a:ext>
            </a:extLst>
          </p:cNvPr>
          <p:cNvSpPr txBox="1"/>
          <p:nvPr/>
        </p:nvSpPr>
        <p:spPr>
          <a:xfrm>
            <a:off x="-5" y="296522"/>
            <a:ext cx="12191999" cy="707886"/>
          </a:xfrm>
          <a:prstGeom prst="rect">
            <a:avLst/>
          </a:prstGeom>
          <a:noFill/>
          <a:effectLst/>
        </p:spPr>
        <p:txBody>
          <a:bodyPr wrap="square" rtlCol="0">
            <a:spAutoFit/>
          </a:bodyPr>
          <a:lstStyle/>
          <a:p>
            <a:pPr marL="0" marR="0" lvl="0" indent="0" algn="ctr" defTabSz="304815"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lumMod val="95000"/>
                  </a:prstClr>
                </a:solidFill>
                <a:effectLst/>
                <a:uLnTx/>
                <a:uFillTx/>
                <a:latin typeface="Open Sans" pitchFamily="2" charset="0"/>
                <a:ea typeface="Open Sans" pitchFamily="2" charset="0"/>
                <a:cs typeface="Open Sans" pitchFamily="2" charset="0"/>
              </a:rPr>
              <a:t>Wi-Fi 7 Long-Range APs</a:t>
            </a:r>
          </a:p>
        </p:txBody>
      </p:sp>
      <p:pic>
        <p:nvPicPr>
          <p:cNvPr id="35" name="Picture 34">
            <a:extLst>
              <a:ext uri="{FF2B5EF4-FFF2-40B4-BE49-F238E27FC236}">
                <a16:creationId xmlns:a16="http://schemas.microsoft.com/office/drawing/2014/main" id="{E98163BA-9BAD-5932-2EEE-4B4251C63316}"/>
              </a:ext>
            </a:extLst>
          </p:cNvPr>
          <p:cNvPicPr>
            <a:picLocks noChangeAspect="1"/>
          </p:cNvPicPr>
          <p:nvPr/>
        </p:nvPicPr>
        <p:blipFill>
          <a:blip r:embed="rId6"/>
          <a:stretch>
            <a:fillRect/>
          </a:stretch>
        </p:blipFill>
        <p:spPr>
          <a:xfrm>
            <a:off x="10359784" y="0"/>
            <a:ext cx="1743892" cy="1006700"/>
          </a:xfrm>
          <a:prstGeom prst="rect">
            <a:avLst/>
          </a:prstGeom>
        </p:spPr>
      </p:pic>
      <p:pic>
        <p:nvPicPr>
          <p:cNvPr id="2050" name="Picture 2" descr="GWN7670WM | Grandstream Networks">
            <a:extLst>
              <a:ext uri="{FF2B5EF4-FFF2-40B4-BE49-F238E27FC236}">
                <a16:creationId xmlns:a16="http://schemas.microsoft.com/office/drawing/2014/main" id="{E78C6E83-4609-3375-83C2-39A0AAB5CE46}"/>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621049" y="1345473"/>
            <a:ext cx="2749812" cy="2749812"/>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a:extLst>
              <a:ext uri="{FF2B5EF4-FFF2-40B4-BE49-F238E27FC236}">
                <a16:creationId xmlns:a16="http://schemas.microsoft.com/office/drawing/2014/main" id="{3F543461-B51C-B311-5D91-7C8871DEB625}"/>
              </a:ext>
            </a:extLst>
          </p:cNvPr>
          <p:cNvPicPr>
            <a:picLocks noChangeAspect="1"/>
          </p:cNvPicPr>
          <p:nvPr/>
        </p:nvPicPr>
        <p:blipFill>
          <a:blip r:embed="rId6"/>
          <a:stretch>
            <a:fillRect/>
          </a:stretch>
        </p:blipFill>
        <p:spPr>
          <a:xfrm>
            <a:off x="6462994" y="1358841"/>
            <a:ext cx="1236805" cy="713973"/>
          </a:xfrm>
          <a:prstGeom prst="rect">
            <a:avLst/>
          </a:prstGeom>
        </p:spPr>
      </p:pic>
    </p:spTree>
    <p:extLst>
      <p:ext uri="{BB962C8B-B14F-4D97-AF65-F5344CB8AC3E}">
        <p14:creationId xmlns:p14="http://schemas.microsoft.com/office/powerpoint/2010/main" val="115717622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blipFill dpi="0" rotWithShape="1">
          <a:blip r:embed="rId3" cstate="screen">
            <a:lum/>
            <a:extLst>
              <a:ext uri="{28A0092B-C50C-407E-A947-70E740481C1C}">
                <a14:useLocalDpi xmlns:a14="http://schemas.microsoft.com/office/drawing/2010/main"/>
              </a:ext>
            </a:extLst>
          </a:blip>
          <a:srcRect/>
          <a:stretch>
            <a:fillRect t="-7000" b="-7000"/>
          </a:stretch>
        </a:blipFill>
        <a:effectLst/>
      </p:bgPr>
    </p:bg>
    <p:spTree>
      <p:nvGrpSpPr>
        <p:cNvPr id="1" name="">
          <a:extLst>
            <a:ext uri="{FF2B5EF4-FFF2-40B4-BE49-F238E27FC236}">
              <a16:creationId xmlns:a16="http://schemas.microsoft.com/office/drawing/2014/main" id="{0A007E15-6A8C-489C-CD60-F96554BFD8FF}"/>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CD9D862-A38B-A578-430D-462E608D2E5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 y="-1"/>
            <a:ext cx="12191997" cy="6867645"/>
          </a:xfrm>
          <a:prstGeom prst="rect">
            <a:avLst/>
          </a:prstGeom>
        </p:spPr>
      </p:pic>
      <p:sp>
        <p:nvSpPr>
          <p:cNvPr id="4" name="Rectangle 3">
            <a:extLst>
              <a:ext uri="{FF2B5EF4-FFF2-40B4-BE49-F238E27FC236}">
                <a16:creationId xmlns:a16="http://schemas.microsoft.com/office/drawing/2014/main" id="{7D20F26C-FF79-A071-0DD6-923B8CA08662}"/>
              </a:ext>
            </a:extLst>
          </p:cNvPr>
          <p:cNvSpPr/>
          <p:nvPr/>
        </p:nvSpPr>
        <p:spPr>
          <a:xfrm>
            <a:off x="0" y="0"/>
            <a:ext cx="12191996" cy="6873446"/>
          </a:xfrm>
          <a:prstGeom prst="rect">
            <a:avLst/>
          </a:prstGeom>
          <a:solidFill>
            <a:srgbClr val="295288">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riangle 37">
            <a:extLst>
              <a:ext uri="{FF2B5EF4-FFF2-40B4-BE49-F238E27FC236}">
                <a16:creationId xmlns:a16="http://schemas.microsoft.com/office/drawing/2014/main" id="{3B69AA42-248E-2976-42D7-EA55F7A645E5}"/>
              </a:ext>
            </a:extLst>
          </p:cNvPr>
          <p:cNvSpPr/>
          <p:nvPr/>
        </p:nvSpPr>
        <p:spPr>
          <a:xfrm rot="10800000">
            <a:off x="-1" y="-1"/>
            <a:ext cx="2878667" cy="2133600"/>
          </a:xfrm>
          <a:prstGeom prst="triangle">
            <a:avLst>
              <a:gd name="adj" fmla="val 100000"/>
            </a:avLst>
          </a:prstGeom>
          <a:solidFill>
            <a:srgbClr val="326B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9" name="Imagen 11">
            <a:extLst>
              <a:ext uri="{FF2B5EF4-FFF2-40B4-BE49-F238E27FC236}">
                <a16:creationId xmlns:a16="http://schemas.microsoft.com/office/drawing/2014/main" id="{BACFAFE4-E764-061B-931D-3FCA6734222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66885" y="302324"/>
            <a:ext cx="774518" cy="664380"/>
          </a:xfrm>
          <a:prstGeom prst="rect">
            <a:avLst/>
          </a:prstGeom>
        </p:spPr>
      </p:pic>
      <p:sp>
        <p:nvSpPr>
          <p:cNvPr id="34" name="TextBox 33">
            <a:extLst>
              <a:ext uri="{FF2B5EF4-FFF2-40B4-BE49-F238E27FC236}">
                <a16:creationId xmlns:a16="http://schemas.microsoft.com/office/drawing/2014/main" id="{3642848B-9005-B631-6186-F0942D20617B}"/>
              </a:ext>
            </a:extLst>
          </p:cNvPr>
          <p:cNvSpPr txBox="1"/>
          <p:nvPr/>
        </p:nvSpPr>
        <p:spPr>
          <a:xfrm>
            <a:off x="-5" y="296522"/>
            <a:ext cx="12191999" cy="707886"/>
          </a:xfrm>
          <a:prstGeom prst="rect">
            <a:avLst/>
          </a:prstGeom>
          <a:noFill/>
          <a:effectLst/>
        </p:spPr>
        <p:txBody>
          <a:bodyPr wrap="square" rtlCol="0">
            <a:spAutoFit/>
          </a:bodyPr>
          <a:lstStyle/>
          <a:p>
            <a:pPr marL="0" marR="0" lvl="0" indent="0" algn="ctr" defTabSz="304815"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lumMod val="95000"/>
                  </a:prstClr>
                </a:solidFill>
                <a:effectLst/>
                <a:uLnTx/>
                <a:uFillTx/>
                <a:latin typeface="Open Sans" pitchFamily="2" charset="0"/>
                <a:ea typeface="Open Sans" pitchFamily="2" charset="0"/>
                <a:cs typeface="Open Sans" pitchFamily="2" charset="0"/>
              </a:rPr>
              <a:t>Wi-Fi </a:t>
            </a:r>
            <a:r>
              <a:rPr lang="en-US" sz="4000" b="1" dirty="0">
                <a:solidFill>
                  <a:prstClr val="white">
                    <a:lumMod val="95000"/>
                  </a:prstClr>
                </a:solidFill>
                <a:latin typeface="Open Sans" pitchFamily="2" charset="0"/>
                <a:ea typeface="Open Sans" pitchFamily="2" charset="0"/>
                <a:cs typeface="Open Sans" pitchFamily="2" charset="0"/>
              </a:rPr>
              <a:t>6</a:t>
            </a:r>
            <a:r>
              <a:rPr kumimoji="0" lang="en-US" sz="4000" b="1" i="0" u="none" strike="noStrike" kern="1200" cap="none" spc="0" normalizeH="0" baseline="0" noProof="0" dirty="0">
                <a:ln>
                  <a:noFill/>
                </a:ln>
                <a:solidFill>
                  <a:prstClr val="white">
                    <a:lumMod val="95000"/>
                  </a:prstClr>
                </a:solidFill>
                <a:effectLst/>
                <a:uLnTx/>
                <a:uFillTx/>
                <a:latin typeface="Open Sans" pitchFamily="2" charset="0"/>
                <a:ea typeface="Open Sans" pitchFamily="2" charset="0"/>
                <a:cs typeface="Open Sans" pitchFamily="2" charset="0"/>
              </a:rPr>
              <a:t> &amp; Wi-Fi 5 APs</a:t>
            </a:r>
          </a:p>
        </p:txBody>
      </p:sp>
      <p:pic>
        <p:nvPicPr>
          <p:cNvPr id="5" name="Picture 4">
            <a:extLst>
              <a:ext uri="{FF2B5EF4-FFF2-40B4-BE49-F238E27FC236}">
                <a16:creationId xmlns:a16="http://schemas.microsoft.com/office/drawing/2014/main" id="{CFFF47F9-C874-8003-809A-F30746DC288C}"/>
              </a:ext>
            </a:extLst>
          </p:cNvPr>
          <p:cNvPicPr>
            <a:picLocks noChangeAspect="1"/>
          </p:cNvPicPr>
          <p:nvPr/>
        </p:nvPicPr>
        <p:blipFill>
          <a:blip r:embed="rId6">
            <a:extLst>
              <a:ext uri="{28A0092B-C50C-407E-A947-70E740481C1C}">
                <a14:useLocalDpi xmlns:a14="http://schemas.microsoft.com/office/drawing/2010/main" val="0"/>
              </a:ext>
            </a:extLst>
          </a:blip>
          <a:srcRect l="36107" t="14469" r="36572" b="20769"/>
          <a:stretch>
            <a:fillRect/>
          </a:stretch>
        </p:blipFill>
        <p:spPr>
          <a:xfrm>
            <a:off x="3721747" y="1763207"/>
            <a:ext cx="2695353" cy="3593804"/>
          </a:xfrm>
          <a:prstGeom prst="rect">
            <a:avLst/>
          </a:prstGeom>
        </p:spPr>
      </p:pic>
      <p:pic>
        <p:nvPicPr>
          <p:cNvPr id="7" name="Picture 6">
            <a:extLst>
              <a:ext uri="{FF2B5EF4-FFF2-40B4-BE49-F238E27FC236}">
                <a16:creationId xmlns:a16="http://schemas.microsoft.com/office/drawing/2014/main" id="{0315017D-9883-CA8B-268C-CC2BC38EA81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5217" y="2279568"/>
            <a:ext cx="2602341" cy="2821839"/>
          </a:xfrm>
          <a:prstGeom prst="rect">
            <a:avLst/>
          </a:prstGeom>
        </p:spPr>
      </p:pic>
      <p:sp>
        <p:nvSpPr>
          <p:cNvPr id="8" name="TextBox 7">
            <a:extLst>
              <a:ext uri="{FF2B5EF4-FFF2-40B4-BE49-F238E27FC236}">
                <a16:creationId xmlns:a16="http://schemas.microsoft.com/office/drawing/2014/main" id="{5DF3DC1A-2F32-0A5B-F97C-D79D940B15D2}"/>
              </a:ext>
            </a:extLst>
          </p:cNvPr>
          <p:cNvSpPr txBox="1"/>
          <p:nvPr/>
        </p:nvSpPr>
        <p:spPr>
          <a:xfrm>
            <a:off x="-5" y="5776058"/>
            <a:ext cx="6096005" cy="707886"/>
          </a:xfrm>
          <a:prstGeom prst="rect">
            <a:avLst/>
          </a:prstGeom>
          <a:noFill/>
          <a:effectLst/>
        </p:spPr>
        <p:txBody>
          <a:bodyPr wrap="square" rtlCol="0">
            <a:spAutoFit/>
          </a:bodyPr>
          <a:lstStyle/>
          <a:p>
            <a:pPr marL="0" marR="0" lvl="0" indent="0" algn="ctr" defTabSz="304815"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lumMod val="95000"/>
                  </a:prstClr>
                </a:solidFill>
                <a:effectLst/>
                <a:uLnTx/>
                <a:uFillTx/>
                <a:latin typeface="Open Sans" pitchFamily="2" charset="0"/>
                <a:ea typeface="Open Sans" pitchFamily="2" charset="0"/>
                <a:cs typeface="Open Sans" pitchFamily="2" charset="0"/>
              </a:rPr>
              <a:t>GWN7660EM</a:t>
            </a:r>
          </a:p>
        </p:txBody>
      </p:sp>
      <p:sp>
        <p:nvSpPr>
          <p:cNvPr id="9" name="TextBox 8">
            <a:extLst>
              <a:ext uri="{FF2B5EF4-FFF2-40B4-BE49-F238E27FC236}">
                <a16:creationId xmlns:a16="http://schemas.microsoft.com/office/drawing/2014/main" id="{2A3341DE-7DAD-678B-171A-BA12D4FC8302}"/>
              </a:ext>
            </a:extLst>
          </p:cNvPr>
          <p:cNvSpPr txBox="1"/>
          <p:nvPr/>
        </p:nvSpPr>
        <p:spPr>
          <a:xfrm>
            <a:off x="6579320" y="5814518"/>
            <a:ext cx="6096005" cy="707886"/>
          </a:xfrm>
          <a:prstGeom prst="rect">
            <a:avLst/>
          </a:prstGeom>
          <a:noFill/>
          <a:effectLst/>
        </p:spPr>
        <p:txBody>
          <a:bodyPr wrap="square" rtlCol="0">
            <a:spAutoFit/>
          </a:bodyPr>
          <a:lstStyle/>
          <a:p>
            <a:pPr marL="0" marR="0" lvl="0" indent="0" algn="ctr" defTabSz="304815"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lumMod val="95000"/>
                  </a:prstClr>
                </a:solidFill>
                <a:effectLst/>
                <a:uLnTx/>
                <a:uFillTx/>
                <a:latin typeface="Open Sans" pitchFamily="2" charset="0"/>
                <a:ea typeface="Open Sans" pitchFamily="2" charset="0"/>
                <a:cs typeface="Open Sans" pitchFamily="2" charset="0"/>
              </a:rPr>
              <a:t>GWN7605CLR</a:t>
            </a:r>
          </a:p>
        </p:txBody>
      </p:sp>
      <p:pic>
        <p:nvPicPr>
          <p:cNvPr id="11" name="Picture 10">
            <a:extLst>
              <a:ext uri="{FF2B5EF4-FFF2-40B4-BE49-F238E27FC236}">
                <a16:creationId xmlns:a16="http://schemas.microsoft.com/office/drawing/2014/main" id="{0E3E9E44-3714-B100-2ED6-594D711307A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33647" y="2071237"/>
            <a:ext cx="3505200" cy="3238500"/>
          </a:xfrm>
          <a:prstGeom prst="rect">
            <a:avLst/>
          </a:prstGeom>
        </p:spPr>
      </p:pic>
      <p:pic>
        <p:nvPicPr>
          <p:cNvPr id="13" name="Picture 12">
            <a:extLst>
              <a:ext uri="{FF2B5EF4-FFF2-40B4-BE49-F238E27FC236}">
                <a16:creationId xmlns:a16="http://schemas.microsoft.com/office/drawing/2014/main" id="{4656E593-0C86-435A-D22E-57EE75D94680}"/>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33515" y="1935208"/>
            <a:ext cx="4701562" cy="3626919"/>
          </a:xfrm>
          <a:prstGeom prst="rect">
            <a:avLst/>
          </a:prstGeom>
        </p:spPr>
      </p:pic>
      <p:cxnSp>
        <p:nvCxnSpPr>
          <p:cNvPr id="15" name="Straight Connector 14">
            <a:extLst>
              <a:ext uri="{FF2B5EF4-FFF2-40B4-BE49-F238E27FC236}">
                <a16:creationId xmlns:a16="http://schemas.microsoft.com/office/drawing/2014/main" id="{FF2C8E4C-CB9B-53C6-CD6C-43877BFCD3F1}"/>
              </a:ext>
            </a:extLst>
          </p:cNvPr>
          <p:cNvCxnSpPr/>
          <p:nvPr/>
        </p:nvCxnSpPr>
        <p:spPr>
          <a:xfrm>
            <a:off x="6633647" y="1066799"/>
            <a:ext cx="0" cy="5647510"/>
          </a:xfrm>
          <a:prstGeom prst="line">
            <a:avLst/>
          </a:prstGeom>
          <a:ln>
            <a:solidFill>
              <a:schemeClr val="bg1"/>
            </a:solidFill>
            <a:prstDash val="lgDash"/>
          </a:ln>
        </p:spPr>
        <p:style>
          <a:lnRef idx="1">
            <a:schemeClr val="accent1"/>
          </a:lnRef>
          <a:fillRef idx="0">
            <a:schemeClr val="accent1"/>
          </a:fillRef>
          <a:effectRef idx="0">
            <a:schemeClr val="accent1"/>
          </a:effectRef>
          <a:fontRef idx="minor">
            <a:schemeClr val="tx1"/>
          </a:fontRef>
        </p:style>
      </p:cxnSp>
      <p:pic>
        <p:nvPicPr>
          <p:cNvPr id="16" name="Grafik 1">
            <a:extLst>
              <a:ext uri="{FF2B5EF4-FFF2-40B4-BE49-F238E27FC236}">
                <a16:creationId xmlns:a16="http://schemas.microsoft.com/office/drawing/2014/main" id="{91958625-F44C-E478-5A7F-3AE421A2B6B7}"/>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0003569" y="75719"/>
            <a:ext cx="2021006" cy="1789612"/>
          </a:xfrm>
          <a:prstGeom prst="rect">
            <a:avLst/>
          </a:prstGeom>
        </p:spPr>
      </p:pic>
      <p:sp>
        <p:nvSpPr>
          <p:cNvPr id="17" name="Textfeld 6">
            <a:extLst>
              <a:ext uri="{FF2B5EF4-FFF2-40B4-BE49-F238E27FC236}">
                <a16:creationId xmlns:a16="http://schemas.microsoft.com/office/drawing/2014/main" id="{819D8DA2-D485-408B-CEBB-E2C6659F1B69}"/>
              </a:ext>
            </a:extLst>
          </p:cNvPr>
          <p:cNvSpPr txBox="1"/>
          <p:nvPr/>
        </p:nvSpPr>
        <p:spPr>
          <a:xfrm flipH="1">
            <a:off x="10361592" y="616519"/>
            <a:ext cx="1355185" cy="646331"/>
          </a:xfrm>
          <a:prstGeom prst="rect">
            <a:avLst/>
          </a:prstGeom>
          <a:noFill/>
        </p:spPr>
        <p:txBody>
          <a:bodyPr wrap="square" rtlCol="0">
            <a:spAutoFit/>
          </a:bodyPr>
          <a:lstStyle/>
          <a:p>
            <a:pPr>
              <a:buClr>
                <a:srgbClr val="000000"/>
              </a:buClr>
              <a:buFont typeface="Arial"/>
              <a:buNone/>
            </a:pPr>
            <a:r>
              <a:rPr lang="de-DE" sz="3600" b="1" kern="0" dirty="0">
                <a:solidFill>
                  <a:srgbClr val="000000"/>
                </a:solidFill>
                <a:latin typeface="Calibri" panose="020F0502020204030204" pitchFamily="34" charset="0"/>
                <a:cs typeface="Calibri" panose="020F0502020204030204" pitchFamily="34" charset="0"/>
                <a:sym typeface="Arial"/>
              </a:rPr>
              <a:t>NEW!</a:t>
            </a:r>
          </a:p>
        </p:txBody>
      </p:sp>
    </p:spTree>
    <p:extLst>
      <p:ext uri="{BB962C8B-B14F-4D97-AF65-F5344CB8AC3E}">
        <p14:creationId xmlns:p14="http://schemas.microsoft.com/office/powerpoint/2010/main" val="153538134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70;p4">
            <a:extLst>
              <a:ext uri="{FF2B5EF4-FFF2-40B4-BE49-F238E27FC236}">
                <a16:creationId xmlns:a16="http://schemas.microsoft.com/office/drawing/2014/main" id="{32FDE542-A5A1-E61D-3271-FCCB0C159CBB}"/>
              </a:ext>
            </a:extLst>
          </p:cNvPr>
          <p:cNvSpPr txBox="1"/>
          <p:nvPr/>
        </p:nvSpPr>
        <p:spPr>
          <a:xfrm>
            <a:off x="618720" y="573437"/>
            <a:ext cx="11120562" cy="892552"/>
          </a:xfrm>
          <a:prstGeom prst="rect">
            <a:avLst/>
          </a:prstGeom>
          <a:noFill/>
          <a:ln>
            <a:noFill/>
          </a:ln>
        </p:spPr>
        <p:txBody>
          <a:bodyPr spcFirstLastPara="1" wrap="square" lIns="91425" tIns="45700" rIns="91425" bIns="45700" anchor="t" anchorCtr="0">
            <a:spAutoFit/>
          </a:bodyPr>
          <a:lstStyle/>
          <a:p>
            <a:pPr algn="r">
              <a:buClr>
                <a:srgbClr val="000000"/>
              </a:buClr>
              <a:buFont typeface="Arial"/>
              <a:buNone/>
              <a:defRPr/>
            </a:pPr>
            <a:r>
              <a:rPr lang="en-US" sz="3200" b="1" kern="0" dirty="0" err="1">
                <a:solidFill>
                  <a:srgbClr val="FFFFFF"/>
                </a:solidFill>
                <a:latin typeface="Open Sans"/>
                <a:ea typeface="Open Sans"/>
                <a:cs typeface="Open Sans"/>
                <a:sym typeface="Open Sans"/>
              </a:rPr>
              <a:t>WiFi</a:t>
            </a:r>
            <a:r>
              <a:rPr lang="en-US" sz="3200" b="1" kern="0" dirty="0">
                <a:solidFill>
                  <a:srgbClr val="FFFFFF"/>
                </a:solidFill>
                <a:latin typeface="Open Sans"/>
                <a:ea typeface="Open Sans"/>
                <a:cs typeface="Open Sans"/>
                <a:sym typeface="Open Sans"/>
              </a:rPr>
              <a:t> 5 &amp; </a:t>
            </a:r>
            <a:r>
              <a:rPr lang="en-US" sz="3200" b="1" kern="0" dirty="0" err="1">
                <a:solidFill>
                  <a:srgbClr val="FFFFFF"/>
                </a:solidFill>
                <a:latin typeface="Open Sans"/>
                <a:ea typeface="Open Sans"/>
                <a:cs typeface="Open Sans"/>
                <a:sym typeface="Open Sans"/>
              </a:rPr>
              <a:t>WiFi</a:t>
            </a:r>
            <a:r>
              <a:rPr lang="en-US" sz="3200" b="1" kern="0" dirty="0">
                <a:solidFill>
                  <a:srgbClr val="FFFFFF"/>
                </a:solidFill>
                <a:latin typeface="Open Sans"/>
                <a:ea typeface="Open Sans"/>
                <a:cs typeface="Open Sans"/>
                <a:sym typeface="Open Sans"/>
              </a:rPr>
              <a:t> 6: GWN SERIES ACCESS POINTS</a:t>
            </a:r>
            <a:endParaRPr sz="3200" b="1" kern="0" dirty="0">
              <a:solidFill>
                <a:srgbClr val="FFFFFF"/>
              </a:solidFill>
              <a:latin typeface="Open Sans"/>
              <a:ea typeface="Open Sans"/>
              <a:cs typeface="Open Sans"/>
              <a:sym typeface="Open Sans"/>
            </a:endParaRPr>
          </a:p>
          <a:p>
            <a:pPr algn="r">
              <a:buClr>
                <a:srgbClr val="000000"/>
              </a:buClr>
              <a:buFont typeface="Arial"/>
              <a:buNone/>
              <a:defRPr/>
            </a:pPr>
            <a:r>
              <a:rPr lang="en-US" sz="2000" kern="0" dirty="0">
                <a:solidFill>
                  <a:srgbClr val="FFFFFF"/>
                </a:solidFill>
                <a:ea typeface="Open Sans Light"/>
                <a:cs typeface="Open Sans Light"/>
                <a:sym typeface="Open Sans Light"/>
              </a:rPr>
              <a:t>Indoor APs</a:t>
            </a:r>
            <a:endParaRPr sz="2000" kern="0" dirty="0">
              <a:solidFill>
                <a:srgbClr val="FFFFFF"/>
              </a:solidFill>
              <a:ea typeface="Open Sans Light"/>
              <a:cs typeface="Open Sans Light"/>
              <a:sym typeface="Open Sans Light"/>
            </a:endParaRPr>
          </a:p>
        </p:txBody>
      </p:sp>
      <p:pic>
        <p:nvPicPr>
          <p:cNvPr id="21" name="Google Shape;171;p4" descr="page44image20381696">
            <a:extLst>
              <a:ext uri="{FF2B5EF4-FFF2-40B4-BE49-F238E27FC236}">
                <a16:creationId xmlns:a16="http://schemas.microsoft.com/office/drawing/2014/main" id="{20C4B00A-7E2A-E6B4-3B11-EA7E61567041}"/>
              </a:ext>
            </a:extLst>
          </p:cNvPr>
          <p:cNvPicPr preferRelativeResize="0"/>
          <p:nvPr/>
        </p:nvPicPr>
        <p:blipFill rotWithShape="1">
          <a:blip r:embed="rId2">
            <a:alphaModFix/>
          </a:blip>
          <a:srcRect/>
          <a:stretch/>
        </p:blipFill>
        <p:spPr>
          <a:xfrm>
            <a:off x="10303634" y="1697089"/>
            <a:ext cx="1451482" cy="1242708"/>
          </a:xfrm>
          <a:prstGeom prst="rect">
            <a:avLst/>
          </a:prstGeom>
          <a:noFill/>
          <a:ln>
            <a:noFill/>
          </a:ln>
          <a:effectLst>
            <a:outerShdw blurRad="1016000" dist="317500" dir="10920000" sx="97000" sy="97000" algn="ctr" rotWithShape="0">
              <a:srgbClr val="000000">
                <a:alpha val="69803"/>
              </a:srgbClr>
            </a:outerShdw>
          </a:effectLst>
        </p:spPr>
      </p:pic>
      <p:sp>
        <p:nvSpPr>
          <p:cNvPr id="22" name="Google Shape;172;p4">
            <a:extLst>
              <a:ext uri="{FF2B5EF4-FFF2-40B4-BE49-F238E27FC236}">
                <a16:creationId xmlns:a16="http://schemas.microsoft.com/office/drawing/2014/main" id="{AC6573E5-DD42-8639-25C0-EA7C67F074D6}"/>
              </a:ext>
            </a:extLst>
          </p:cNvPr>
          <p:cNvSpPr/>
          <p:nvPr/>
        </p:nvSpPr>
        <p:spPr>
          <a:xfrm>
            <a:off x="10449018" y="3238955"/>
            <a:ext cx="1231427" cy="369332"/>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b="1" i="1" kern="0" dirty="0">
                <a:solidFill>
                  <a:srgbClr val="FFFFFF"/>
                </a:solidFill>
                <a:latin typeface="Open Sans"/>
                <a:ea typeface="Open Sans"/>
                <a:cs typeface="Open Sans"/>
                <a:sym typeface="Open Sans"/>
              </a:rPr>
              <a:t>GWN7630</a:t>
            </a:r>
            <a:endParaRPr sz="1400" kern="0" dirty="0">
              <a:solidFill>
                <a:srgbClr val="000000"/>
              </a:solidFill>
              <a:latin typeface="Arial"/>
              <a:cs typeface="Arial"/>
              <a:sym typeface="Arial"/>
            </a:endParaRPr>
          </a:p>
        </p:txBody>
      </p:sp>
      <p:sp>
        <p:nvSpPr>
          <p:cNvPr id="23" name="Google Shape;174;p4">
            <a:extLst>
              <a:ext uri="{FF2B5EF4-FFF2-40B4-BE49-F238E27FC236}">
                <a16:creationId xmlns:a16="http://schemas.microsoft.com/office/drawing/2014/main" id="{DD4B8587-1C68-C098-B96D-66915EEDFDFE}"/>
              </a:ext>
            </a:extLst>
          </p:cNvPr>
          <p:cNvSpPr/>
          <p:nvPr/>
        </p:nvSpPr>
        <p:spPr>
          <a:xfrm>
            <a:off x="5842193" y="3238955"/>
            <a:ext cx="1231427" cy="369332"/>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b="1" i="1" kern="0" dirty="0">
                <a:solidFill>
                  <a:srgbClr val="FFFFFF"/>
                </a:solidFill>
                <a:latin typeface="Open Sans"/>
                <a:ea typeface="Open Sans"/>
                <a:cs typeface="Open Sans"/>
                <a:sym typeface="Open Sans"/>
              </a:rPr>
              <a:t>GWN7615</a:t>
            </a:r>
            <a:endParaRPr sz="1400" kern="0" dirty="0">
              <a:solidFill>
                <a:srgbClr val="000000"/>
              </a:solidFill>
              <a:latin typeface="Arial"/>
              <a:cs typeface="Arial"/>
              <a:sym typeface="Arial"/>
            </a:endParaRPr>
          </a:p>
        </p:txBody>
      </p:sp>
      <p:pic>
        <p:nvPicPr>
          <p:cNvPr id="24" name="Google Shape;175;p4" descr="page44image20381696">
            <a:extLst>
              <a:ext uri="{FF2B5EF4-FFF2-40B4-BE49-F238E27FC236}">
                <a16:creationId xmlns:a16="http://schemas.microsoft.com/office/drawing/2014/main" id="{9BF48113-06E2-E676-2C03-E453E4AD3731}"/>
              </a:ext>
            </a:extLst>
          </p:cNvPr>
          <p:cNvPicPr preferRelativeResize="0"/>
          <p:nvPr/>
        </p:nvPicPr>
        <p:blipFill rotWithShape="1">
          <a:blip r:embed="rId2">
            <a:alphaModFix/>
          </a:blip>
          <a:srcRect/>
          <a:stretch/>
        </p:blipFill>
        <p:spPr>
          <a:xfrm>
            <a:off x="8787384" y="1670935"/>
            <a:ext cx="1516250" cy="1298160"/>
          </a:xfrm>
          <a:prstGeom prst="rect">
            <a:avLst/>
          </a:prstGeom>
          <a:noFill/>
          <a:ln>
            <a:noFill/>
          </a:ln>
          <a:effectLst>
            <a:outerShdw blurRad="1016000" dist="317500" dir="10920000" sx="97000" sy="97000" algn="ctr" rotWithShape="0">
              <a:srgbClr val="000000">
                <a:alpha val="69803"/>
              </a:srgbClr>
            </a:outerShdw>
          </a:effectLst>
        </p:spPr>
      </p:pic>
      <p:sp>
        <p:nvSpPr>
          <p:cNvPr id="25" name="Google Shape;176;p4">
            <a:extLst>
              <a:ext uri="{FF2B5EF4-FFF2-40B4-BE49-F238E27FC236}">
                <a16:creationId xmlns:a16="http://schemas.microsoft.com/office/drawing/2014/main" id="{E60EC1BE-F374-6D5E-0B87-CD19C230013C}"/>
              </a:ext>
            </a:extLst>
          </p:cNvPr>
          <p:cNvSpPr/>
          <p:nvPr/>
        </p:nvSpPr>
        <p:spPr>
          <a:xfrm>
            <a:off x="4149598" y="3232041"/>
            <a:ext cx="1231427" cy="369332"/>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b="1" i="1" kern="0" dirty="0">
                <a:solidFill>
                  <a:srgbClr val="FFFFFF"/>
                </a:solidFill>
                <a:latin typeface="Open Sans"/>
                <a:ea typeface="Open Sans"/>
                <a:cs typeface="Open Sans"/>
                <a:sym typeface="Open Sans"/>
              </a:rPr>
              <a:t>GWN7605</a:t>
            </a:r>
            <a:endParaRPr sz="1400" kern="0" dirty="0">
              <a:solidFill>
                <a:srgbClr val="000000"/>
              </a:solidFill>
              <a:latin typeface="Arial"/>
              <a:cs typeface="Arial"/>
              <a:sym typeface="Arial"/>
            </a:endParaRPr>
          </a:p>
        </p:txBody>
      </p:sp>
      <p:pic>
        <p:nvPicPr>
          <p:cNvPr id="26" name="Google Shape;177;p4" descr="page45image20335040">
            <a:extLst>
              <a:ext uri="{FF2B5EF4-FFF2-40B4-BE49-F238E27FC236}">
                <a16:creationId xmlns:a16="http://schemas.microsoft.com/office/drawing/2014/main" id="{44E54EC4-A340-8DF0-0628-BBBA04024643}"/>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563004" y="1642349"/>
            <a:ext cx="1638389" cy="1442830"/>
          </a:xfrm>
          <a:prstGeom prst="rect">
            <a:avLst/>
          </a:prstGeom>
          <a:noFill/>
          <a:ln>
            <a:noFill/>
          </a:ln>
          <a:effectLst>
            <a:outerShdw blurRad="1016000" dist="317500" dir="10920000" sx="97000" sy="97000" algn="ctr" rotWithShape="0">
              <a:srgbClr val="000000">
                <a:alpha val="69803"/>
              </a:srgbClr>
            </a:outerShdw>
          </a:effectLst>
        </p:spPr>
      </p:pic>
      <p:sp>
        <p:nvSpPr>
          <p:cNvPr id="27" name="Google Shape;178;p4">
            <a:extLst>
              <a:ext uri="{FF2B5EF4-FFF2-40B4-BE49-F238E27FC236}">
                <a16:creationId xmlns:a16="http://schemas.microsoft.com/office/drawing/2014/main" id="{52BF39C7-71BC-0319-78BC-BB153329FD9B}"/>
              </a:ext>
            </a:extLst>
          </p:cNvPr>
          <p:cNvSpPr/>
          <p:nvPr/>
        </p:nvSpPr>
        <p:spPr>
          <a:xfrm>
            <a:off x="792581" y="3232041"/>
            <a:ext cx="1231427" cy="369332"/>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b="1" i="1" kern="0" dirty="0">
                <a:solidFill>
                  <a:srgbClr val="FFFFFF"/>
                </a:solidFill>
                <a:latin typeface="Open Sans"/>
                <a:ea typeface="Open Sans"/>
                <a:cs typeface="Open Sans"/>
                <a:sym typeface="Open Sans"/>
              </a:rPr>
              <a:t>GWN7602</a:t>
            </a:r>
            <a:endParaRPr sz="1400" kern="0" dirty="0">
              <a:solidFill>
                <a:srgbClr val="000000"/>
              </a:solidFill>
              <a:latin typeface="Arial"/>
              <a:cs typeface="Arial"/>
              <a:sym typeface="Arial"/>
            </a:endParaRPr>
          </a:p>
        </p:txBody>
      </p:sp>
      <p:sp>
        <p:nvSpPr>
          <p:cNvPr id="28" name="Google Shape;179;p4">
            <a:extLst>
              <a:ext uri="{FF2B5EF4-FFF2-40B4-BE49-F238E27FC236}">
                <a16:creationId xmlns:a16="http://schemas.microsoft.com/office/drawing/2014/main" id="{74F5000F-8520-A7A3-7606-8BE3C77D6871}"/>
              </a:ext>
            </a:extLst>
          </p:cNvPr>
          <p:cNvSpPr/>
          <p:nvPr/>
        </p:nvSpPr>
        <p:spPr>
          <a:xfrm>
            <a:off x="6867731" y="6271662"/>
            <a:ext cx="1231426" cy="369291"/>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b="1" i="1" kern="0" dirty="0">
                <a:solidFill>
                  <a:srgbClr val="FFFFFF"/>
                </a:solidFill>
                <a:latin typeface="Open Sans"/>
                <a:ea typeface="Open Sans"/>
                <a:cs typeface="Open Sans"/>
                <a:sym typeface="Open Sans"/>
              </a:rPr>
              <a:t>GWN7662</a:t>
            </a:r>
            <a:endParaRPr lang="en-US" sz="1400" kern="0" dirty="0">
              <a:solidFill>
                <a:srgbClr val="000000"/>
              </a:solidFill>
              <a:latin typeface="Arial"/>
              <a:cs typeface="Arial"/>
              <a:sym typeface="Arial"/>
            </a:endParaRPr>
          </a:p>
        </p:txBody>
      </p:sp>
      <p:pic>
        <p:nvPicPr>
          <p:cNvPr id="29" name="Google Shape;180;p4">
            <a:extLst>
              <a:ext uri="{FF2B5EF4-FFF2-40B4-BE49-F238E27FC236}">
                <a16:creationId xmlns:a16="http://schemas.microsoft.com/office/drawing/2014/main" id="{6679E069-3480-2354-BD82-93A603705ED3}"/>
              </a:ext>
            </a:extLst>
          </p:cNvPr>
          <p:cNvPicPr preferRelativeResize="0"/>
          <p:nvPr/>
        </p:nvPicPr>
        <p:blipFill rotWithShape="1">
          <a:blip r:embed="rId4">
            <a:alphaModFix/>
          </a:blip>
          <a:srcRect/>
          <a:stretch/>
        </p:blipFill>
        <p:spPr>
          <a:xfrm>
            <a:off x="6975291" y="4968706"/>
            <a:ext cx="1000878" cy="999422"/>
          </a:xfrm>
          <a:prstGeom prst="rect">
            <a:avLst/>
          </a:prstGeom>
          <a:noFill/>
          <a:ln>
            <a:noFill/>
          </a:ln>
        </p:spPr>
      </p:pic>
      <p:pic>
        <p:nvPicPr>
          <p:cNvPr id="30" name="Google Shape;181;p4">
            <a:extLst>
              <a:ext uri="{FF2B5EF4-FFF2-40B4-BE49-F238E27FC236}">
                <a16:creationId xmlns:a16="http://schemas.microsoft.com/office/drawing/2014/main" id="{F7669FD1-3B37-EB0B-1CC0-F4D42EC33877}"/>
              </a:ext>
            </a:extLst>
          </p:cNvPr>
          <p:cNvPicPr preferRelativeResize="0"/>
          <p:nvPr/>
        </p:nvPicPr>
        <p:blipFill rotWithShape="1">
          <a:blip r:embed="rId5">
            <a:alphaModFix/>
          </a:blip>
          <a:srcRect/>
          <a:stretch/>
        </p:blipFill>
        <p:spPr>
          <a:xfrm>
            <a:off x="8269906" y="4983781"/>
            <a:ext cx="965324" cy="965324"/>
          </a:xfrm>
          <a:prstGeom prst="rect">
            <a:avLst/>
          </a:prstGeom>
          <a:noFill/>
          <a:ln>
            <a:noFill/>
          </a:ln>
        </p:spPr>
      </p:pic>
      <p:sp>
        <p:nvSpPr>
          <p:cNvPr id="31" name="Google Shape;182;p4">
            <a:extLst>
              <a:ext uri="{FF2B5EF4-FFF2-40B4-BE49-F238E27FC236}">
                <a16:creationId xmlns:a16="http://schemas.microsoft.com/office/drawing/2014/main" id="{18369F35-EAAE-9A75-DB32-5B9780D1C126}"/>
              </a:ext>
            </a:extLst>
          </p:cNvPr>
          <p:cNvSpPr/>
          <p:nvPr/>
        </p:nvSpPr>
        <p:spPr>
          <a:xfrm>
            <a:off x="8146374" y="6271662"/>
            <a:ext cx="1231427" cy="369291"/>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b="1" i="1" kern="0" dirty="0">
                <a:solidFill>
                  <a:srgbClr val="FFFFFF"/>
                </a:solidFill>
                <a:latin typeface="Open Sans"/>
                <a:ea typeface="Open Sans"/>
                <a:cs typeface="Open Sans"/>
                <a:sym typeface="Open Sans"/>
              </a:rPr>
              <a:t>GWN7664</a:t>
            </a:r>
            <a:endParaRPr b="1" i="1" kern="0" dirty="0">
              <a:solidFill>
                <a:srgbClr val="FF530D"/>
              </a:solidFill>
              <a:latin typeface="Open Sans"/>
              <a:ea typeface="Open Sans"/>
              <a:cs typeface="Open Sans"/>
              <a:sym typeface="Open Sans"/>
            </a:endParaRPr>
          </a:p>
        </p:txBody>
      </p:sp>
      <p:pic>
        <p:nvPicPr>
          <p:cNvPr id="34" name="Google Shape;175;p4" descr="page44image20381696">
            <a:extLst>
              <a:ext uri="{FF2B5EF4-FFF2-40B4-BE49-F238E27FC236}">
                <a16:creationId xmlns:a16="http://schemas.microsoft.com/office/drawing/2014/main" id="{5F930D8F-C4CE-8F28-4BE5-1AEF9B2FBACF}"/>
              </a:ext>
            </a:extLst>
          </p:cNvPr>
          <p:cNvPicPr preferRelativeResize="0"/>
          <p:nvPr/>
        </p:nvPicPr>
        <p:blipFill rotWithShape="1">
          <a:blip r:embed="rId2">
            <a:alphaModFix/>
          </a:blip>
          <a:srcRect/>
          <a:stretch/>
        </p:blipFill>
        <p:spPr>
          <a:xfrm>
            <a:off x="5620060" y="1642349"/>
            <a:ext cx="1675692" cy="1434668"/>
          </a:xfrm>
          <a:prstGeom prst="rect">
            <a:avLst/>
          </a:prstGeom>
          <a:noFill/>
          <a:ln>
            <a:noFill/>
          </a:ln>
          <a:effectLst>
            <a:outerShdw blurRad="1016000" dist="317500" dir="10920000" sx="97000" sy="97000" algn="ctr" rotWithShape="0">
              <a:srgbClr val="000000">
                <a:alpha val="69803"/>
              </a:srgbClr>
            </a:outerShdw>
          </a:effectLst>
        </p:spPr>
      </p:pic>
      <p:pic>
        <p:nvPicPr>
          <p:cNvPr id="35" name="Google Shape;175;p4" descr="page44image20381696">
            <a:extLst>
              <a:ext uri="{FF2B5EF4-FFF2-40B4-BE49-F238E27FC236}">
                <a16:creationId xmlns:a16="http://schemas.microsoft.com/office/drawing/2014/main" id="{FEA1014D-8AE1-2DF8-3152-210A6D06F2AA}"/>
              </a:ext>
            </a:extLst>
          </p:cNvPr>
          <p:cNvPicPr preferRelativeResize="0"/>
          <p:nvPr/>
        </p:nvPicPr>
        <p:blipFill rotWithShape="1">
          <a:blip r:embed="rId2">
            <a:alphaModFix/>
          </a:blip>
          <a:srcRect/>
          <a:stretch/>
        </p:blipFill>
        <p:spPr>
          <a:xfrm>
            <a:off x="3976483" y="1668873"/>
            <a:ext cx="1577656" cy="1350732"/>
          </a:xfrm>
          <a:prstGeom prst="rect">
            <a:avLst/>
          </a:prstGeom>
          <a:noFill/>
          <a:ln>
            <a:noFill/>
          </a:ln>
          <a:effectLst>
            <a:outerShdw blurRad="1016000" dist="317500" dir="10920000" sx="97000" sy="97000" algn="ctr" rotWithShape="0">
              <a:srgbClr val="000000">
                <a:alpha val="69803"/>
              </a:srgbClr>
            </a:outerShdw>
          </a:effectLst>
        </p:spPr>
      </p:pic>
      <p:sp>
        <p:nvSpPr>
          <p:cNvPr id="36" name="Google Shape;174;p4">
            <a:extLst>
              <a:ext uri="{FF2B5EF4-FFF2-40B4-BE49-F238E27FC236}">
                <a16:creationId xmlns:a16="http://schemas.microsoft.com/office/drawing/2014/main" id="{E5018313-67E0-164A-BFEB-B06F2B4B6342}"/>
              </a:ext>
            </a:extLst>
          </p:cNvPr>
          <p:cNvSpPr/>
          <p:nvPr/>
        </p:nvSpPr>
        <p:spPr>
          <a:xfrm>
            <a:off x="7391877" y="3232040"/>
            <a:ext cx="1231427" cy="369291"/>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b="1" i="1" kern="0" dirty="0">
                <a:solidFill>
                  <a:srgbClr val="FFFFFF"/>
                </a:solidFill>
                <a:latin typeface="Open Sans"/>
                <a:ea typeface="Open Sans"/>
                <a:cs typeface="Open Sans"/>
                <a:sym typeface="Open Sans"/>
              </a:rPr>
              <a:t>GWN7624</a:t>
            </a:r>
          </a:p>
        </p:txBody>
      </p:sp>
      <p:pic>
        <p:nvPicPr>
          <p:cNvPr id="37" name="Picture 36">
            <a:extLst>
              <a:ext uri="{FF2B5EF4-FFF2-40B4-BE49-F238E27FC236}">
                <a16:creationId xmlns:a16="http://schemas.microsoft.com/office/drawing/2014/main" id="{73727031-94C7-148A-D260-F19DA858591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662355" y="1735299"/>
            <a:ext cx="690470" cy="1185768"/>
          </a:xfrm>
          <a:prstGeom prst="rect">
            <a:avLst/>
          </a:prstGeom>
        </p:spPr>
      </p:pic>
      <p:sp>
        <p:nvSpPr>
          <p:cNvPr id="38" name="Google Shape;174;p4">
            <a:extLst>
              <a:ext uri="{FF2B5EF4-FFF2-40B4-BE49-F238E27FC236}">
                <a16:creationId xmlns:a16="http://schemas.microsoft.com/office/drawing/2014/main" id="{19EF8C4F-4684-09D9-BBD2-CC95AD3C66A1}"/>
              </a:ext>
            </a:extLst>
          </p:cNvPr>
          <p:cNvSpPr/>
          <p:nvPr/>
        </p:nvSpPr>
        <p:spPr>
          <a:xfrm>
            <a:off x="8941561" y="3240383"/>
            <a:ext cx="1231427" cy="369291"/>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b="1" i="1" kern="0" dirty="0">
                <a:solidFill>
                  <a:srgbClr val="FFFFFF"/>
                </a:solidFill>
                <a:latin typeface="Open Sans"/>
                <a:ea typeface="Open Sans"/>
                <a:cs typeface="Open Sans"/>
                <a:sym typeface="Open Sans"/>
              </a:rPr>
              <a:t>GWN7625</a:t>
            </a:r>
          </a:p>
        </p:txBody>
      </p:sp>
      <p:pic>
        <p:nvPicPr>
          <p:cNvPr id="39" name="Picture 38" descr="A white rectangular object with a blue dot&#10;&#10;Description automatically generated">
            <a:extLst>
              <a:ext uri="{FF2B5EF4-FFF2-40B4-BE49-F238E27FC236}">
                <a16:creationId xmlns:a16="http://schemas.microsoft.com/office/drawing/2014/main" id="{76D7BC5C-23F7-009C-0FCA-DE53C3E98EA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44626" y="4812313"/>
            <a:ext cx="772670" cy="1213101"/>
          </a:xfrm>
          <a:prstGeom prst="rect">
            <a:avLst/>
          </a:prstGeom>
        </p:spPr>
      </p:pic>
      <p:sp>
        <p:nvSpPr>
          <p:cNvPr id="40" name="Google Shape;179;p4">
            <a:extLst>
              <a:ext uri="{FF2B5EF4-FFF2-40B4-BE49-F238E27FC236}">
                <a16:creationId xmlns:a16="http://schemas.microsoft.com/office/drawing/2014/main" id="{FCEBBA08-6BB8-2694-6765-3A5894DA1EF1}"/>
              </a:ext>
            </a:extLst>
          </p:cNvPr>
          <p:cNvSpPr/>
          <p:nvPr/>
        </p:nvSpPr>
        <p:spPr>
          <a:xfrm>
            <a:off x="90991" y="6271662"/>
            <a:ext cx="1231426" cy="369291"/>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b="1" i="1" kern="0" dirty="0">
                <a:solidFill>
                  <a:srgbClr val="FFFFFF"/>
                </a:solidFill>
                <a:latin typeface="Open Sans"/>
                <a:ea typeface="Open Sans"/>
                <a:cs typeface="Open Sans"/>
                <a:sym typeface="Open Sans"/>
              </a:rPr>
              <a:t>GWN7604</a:t>
            </a:r>
            <a:endParaRPr lang="en-US" sz="1400" kern="0" dirty="0">
              <a:solidFill>
                <a:srgbClr val="000000"/>
              </a:solidFill>
              <a:latin typeface="Arial"/>
              <a:cs typeface="Arial"/>
              <a:sym typeface="Arial"/>
            </a:endParaRPr>
          </a:p>
        </p:txBody>
      </p:sp>
      <p:pic>
        <p:nvPicPr>
          <p:cNvPr id="41" name="Google Shape;183;p4" descr="WIFI 6 y por que tenerlo en tu empresa. - VINOC">
            <a:extLst>
              <a:ext uri="{FF2B5EF4-FFF2-40B4-BE49-F238E27FC236}">
                <a16:creationId xmlns:a16="http://schemas.microsoft.com/office/drawing/2014/main" id="{0ECDDDBC-0351-D510-A790-46D0939383F7}"/>
              </a:ext>
            </a:extLst>
          </p:cNvPr>
          <p:cNvPicPr preferRelativeResize="0"/>
          <p:nvPr/>
        </p:nvPicPr>
        <p:blipFill rotWithShape="1">
          <a:blip r:embed="rId8">
            <a:alphaModFix/>
          </a:blip>
          <a:srcRect/>
          <a:stretch/>
        </p:blipFill>
        <p:spPr>
          <a:xfrm>
            <a:off x="1554533" y="3948277"/>
            <a:ext cx="1044547" cy="601820"/>
          </a:xfrm>
          <a:prstGeom prst="rect">
            <a:avLst/>
          </a:prstGeom>
          <a:noFill/>
          <a:ln>
            <a:noFill/>
          </a:ln>
        </p:spPr>
      </p:pic>
      <p:pic>
        <p:nvPicPr>
          <p:cNvPr id="42" name="Picture 41" descr="A white circular object with a black background&#10;&#10;Description automatically generated">
            <a:extLst>
              <a:ext uri="{FF2B5EF4-FFF2-40B4-BE49-F238E27FC236}">
                <a16:creationId xmlns:a16="http://schemas.microsoft.com/office/drawing/2014/main" id="{EEC0AD77-5360-8DCE-7F70-5B8684A5F20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568655" y="4941455"/>
            <a:ext cx="1059235" cy="1059235"/>
          </a:xfrm>
          <a:prstGeom prst="rect">
            <a:avLst/>
          </a:prstGeom>
        </p:spPr>
      </p:pic>
      <p:sp>
        <p:nvSpPr>
          <p:cNvPr id="43" name="Google Shape;179;p4">
            <a:extLst>
              <a:ext uri="{FF2B5EF4-FFF2-40B4-BE49-F238E27FC236}">
                <a16:creationId xmlns:a16="http://schemas.microsoft.com/office/drawing/2014/main" id="{E871274E-83AC-819B-FE8D-27552A8EEC9D}"/>
              </a:ext>
            </a:extLst>
          </p:cNvPr>
          <p:cNvSpPr/>
          <p:nvPr/>
        </p:nvSpPr>
        <p:spPr>
          <a:xfrm>
            <a:off x="4051922" y="6271662"/>
            <a:ext cx="1231426" cy="369291"/>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b="1" i="1" kern="0" dirty="0">
                <a:solidFill>
                  <a:srgbClr val="FFFFFF"/>
                </a:solidFill>
                <a:latin typeface="Open Sans"/>
                <a:ea typeface="Open Sans"/>
                <a:cs typeface="Open Sans"/>
                <a:sym typeface="Open Sans"/>
              </a:rPr>
              <a:t>GWN7661</a:t>
            </a:r>
            <a:endParaRPr lang="en-US" sz="1400" kern="0" dirty="0">
              <a:solidFill>
                <a:srgbClr val="000000"/>
              </a:solidFill>
              <a:latin typeface="Arial"/>
              <a:cs typeface="Arial"/>
              <a:sym typeface="Arial"/>
            </a:endParaRPr>
          </a:p>
        </p:txBody>
      </p:sp>
      <p:pic>
        <p:nvPicPr>
          <p:cNvPr id="45" name="Google Shape;177;p4" descr="page45image20335040">
            <a:extLst>
              <a:ext uri="{FF2B5EF4-FFF2-40B4-BE49-F238E27FC236}">
                <a16:creationId xmlns:a16="http://schemas.microsoft.com/office/drawing/2014/main" id="{44E54EC4-A340-8DF0-0628-BBBA04024643}"/>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2184180" y="1634187"/>
            <a:ext cx="1638389" cy="1442830"/>
          </a:xfrm>
          <a:prstGeom prst="rect">
            <a:avLst/>
          </a:prstGeom>
          <a:noFill/>
          <a:ln>
            <a:noFill/>
          </a:ln>
          <a:effectLst>
            <a:outerShdw blurRad="1016000" dist="317500" dir="10920000" sx="97000" sy="97000" algn="ctr" rotWithShape="0">
              <a:srgbClr val="000000">
                <a:alpha val="69803"/>
              </a:srgbClr>
            </a:outerShdw>
          </a:effectLst>
        </p:spPr>
      </p:pic>
      <p:sp>
        <p:nvSpPr>
          <p:cNvPr id="46" name="Google Shape;178;p4">
            <a:extLst>
              <a:ext uri="{FF2B5EF4-FFF2-40B4-BE49-F238E27FC236}">
                <a16:creationId xmlns:a16="http://schemas.microsoft.com/office/drawing/2014/main" id="{52BF39C7-71BC-0319-78BC-BB153329FD9B}"/>
              </a:ext>
            </a:extLst>
          </p:cNvPr>
          <p:cNvSpPr/>
          <p:nvPr/>
        </p:nvSpPr>
        <p:spPr>
          <a:xfrm>
            <a:off x="2413757" y="3223879"/>
            <a:ext cx="1231427" cy="369332"/>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b="1" i="1" kern="0" dirty="0">
                <a:solidFill>
                  <a:srgbClr val="FFFFFF"/>
                </a:solidFill>
                <a:latin typeface="Open Sans"/>
                <a:ea typeface="Open Sans"/>
                <a:cs typeface="Open Sans"/>
                <a:sym typeface="Open Sans"/>
              </a:rPr>
              <a:t>GWN7603</a:t>
            </a:r>
            <a:endParaRPr sz="1400" kern="0" dirty="0">
              <a:solidFill>
                <a:srgbClr val="000000"/>
              </a:solidFill>
              <a:latin typeface="Arial"/>
              <a:cs typeface="Arial"/>
              <a:sym typeface="Arial"/>
            </a:endParaRPr>
          </a:p>
        </p:txBody>
      </p:sp>
      <p:sp>
        <p:nvSpPr>
          <p:cNvPr id="47" name="Google Shape;179;p4">
            <a:extLst>
              <a:ext uri="{FF2B5EF4-FFF2-40B4-BE49-F238E27FC236}">
                <a16:creationId xmlns:a16="http://schemas.microsoft.com/office/drawing/2014/main" id="{FCEBBA08-6BB8-2694-6765-3A5894DA1EF1}"/>
              </a:ext>
            </a:extLst>
          </p:cNvPr>
          <p:cNvSpPr/>
          <p:nvPr/>
        </p:nvSpPr>
        <p:spPr>
          <a:xfrm>
            <a:off x="2648277" y="6271662"/>
            <a:ext cx="1356428" cy="369291"/>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b="1" i="1" kern="0" dirty="0">
                <a:solidFill>
                  <a:srgbClr val="FFFFFF"/>
                </a:solidFill>
                <a:latin typeface="Open Sans"/>
                <a:ea typeface="Open Sans"/>
                <a:cs typeface="Open Sans"/>
                <a:sym typeface="Open Sans"/>
              </a:rPr>
              <a:t>GWN7660E</a:t>
            </a:r>
            <a:endParaRPr lang="en-US" sz="1400" kern="0" dirty="0">
              <a:solidFill>
                <a:srgbClr val="000000"/>
              </a:solidFill>
              <a:latin typeface="Arial"/>
              <a:cs typeface="Arial"/>
              <a:sym typeface="Arial"/>
            </a:endParaRPr>
          </a:p>
        </p:txBody>
      </p:sp>
      <p:pic>
        <p:nvPicPr>
          <p:cNvPr id="48" name="Picture 47" descr="A white circular object with a black background&#10;&#10;Description automatically generated">
            <a:extLst>
              <a:ext uri="{FF2B5EF4-FFF2-40B4-BE49-F238E27FC236}">
                <a16:creationId xmlns:a16="http://schemas.microsoft.com/office/drawing/2014/main" id="{EEC0AD77-5360-8DCE-7F70-5B8684A5F20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888321" y="4941455"/>
            <a:ext cx="1059235" cy="1059235"/>
          </a:xfrm>
          <a:prstGeom prst="rect">
            <a:avLst/>
          </a:prstGeom>
        </p:spPr>
      </p:pic>
      <p:pic>
        <p:nvPicPr>
          <p:cNvPr id="49" name="Google Shape;181;p4">
            <a:extLst>
              <a:ext uri="{FF2B5EF4-FFF2-40B4-BE49-F238E27FC236}">
                <a16:creationId xmlns:a16="http://schemas.microsoft.com/office/drawing/2014/main" id="{F7669FD1-3B37-EB0B-1CC0-F4D42EC33877}"/>
              </a:ext>
            </a:extLst>
          </p:cNvPr>
          <p:cNvPicPr preferRelativeResize="0"/>
          <p:nvPr/>
        </p:nvPicPr>
        <p:blipFill rotWithShape="1">
          <a:blip r:embed="rId5">
            <a:alphaModFix/>
          </a:blip>
          <a:srcRect/>
          <a:stretch/>
        </p:blipFill>
        <p:spPr>
          <a:xfrm>
            <a:off x="9669041" y="4983781"/>
            <a:ext cx="965324" cy="965324"/>
          </a:xfrm>
          <a:prstGeom prst="rect">
            <a:avLst/>
          </a:prstGeom>
          <a:noFill/>
          <a:ln>
            <a:noFill/>
          </a:ln>
        </p:spPr>
      </p:pic>
      <p:sp>
        <p:nvSpPr>
          <p:cNvPr id="50" name="Google Shape;182;p4">
            <a:extLst>
              <a:ext uri="{FF2B5EF4-FFF2-40B4-BE49-F238E27FC236}">
                <a16:creationId xmlns:a16="http://schemas.microsoft.com/office/drawing/2014/main" id="{18369F35-EAAE-9A75-DB32-5B9780D1C126}"/>
              </a:ext>
            </a:extLst>
          </p:cNvPr>
          <p:cNvSpPr/>
          <p:nvPr/>
        </p:nvSpPr>
        <p:spPr>
          <a:xfrm>
            <a:off x="9425018" y="6271662"/>
            <a:ext cx="1358211" cy="369291"/>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b="1" i="1" kern="0" dirty="0">
                <a:solidFill>
                  <a:srgbClr val="FFFFFF"/>
                </a:solidFill>
                <a:latin typeface="Open Sans"/>
                <a:ea typeface="Open Sans"/>
                <a:cs typeface="Open Sans"/>
                <a:sym typeface="Open Sans"/>
              </a:rPr>
              <a:t>GWN7664E</a:t>
            </a:r>
            <a:endParaRPr b="1" i="1" kern="0" dirty="0">
              <a:solidFill>
                <a:srgbClr val="FF530D"/>
              </a:solidFill>
              <a:latin typeface="Open Sans"/>
              <a:ea typeface="Open Sans"/>
              <a:cs typeface="Open Sans"/>
              <a:sym typeface="Open Sans"/>
            </a:endParaRPr>
          </a:p>
        </p:txBody>
      </p:sp>
      <p:pic>
        <p:nvPicPr>
          <p:cNvPr id="51" name="Google Shape;181;p4">
            <a:extLst>
              <a:ext uri="{FF2B5EF4-FFF2-40B4-BE49-F238E27FC236}">
                <a16:creationId xmlns:a16="http://schemas.microsoft.com/office/drawing/2014/main" id="{F7669FD1-3B37-EB0B-1CC0-F4D42EC33877}"/>
              </a:ext>
            </a:extLst>
          </p:cNvPr>
          <p:cNvPicPr preferRelativeResize="0"/>
          <p:nvPr/>
        </p:nvPicPr>
        <p:blipFill rotWithShape="1">
          <a:blip r:embed="rId5">
            <a:alphaModFix/>
          </a:blip>
          <a:srcRect/>
          <a:stretch/>
        </p:blipFill>
        <p:spPr>
          <a:xfrm>
            <a:off x="11066412" y="4983781"/>
            <a:ext cx="965324" cy="965324"/>
          </a:xfrm>
          <a:prstGeom prst="rect">
            <a:avLst/>
          </a:prstGeom>
          <a:noFill/>
          <a:ln>
            <a:noFill/>
          </a:ln>
        </p:spPr>
      </p:pic>
      <p:sp>
        <p:nvSpPr>
          <p:cNvPr id="52" name="Google Shape;182;p4">
            <a:extLst>
              <a:ext uri="{FF2B5EF4-FFF2-40B4-BE49-F238E27FC236}">
                <a16:creationId xmlns:a16="http://schemas.microsoft.com/office/drawing/2014/main" id="{18369F35-EAAE-9A75-DB32-5B9780D1C126}"/>
              </a:ext>
            </a:extLst>
          </p:cNvPr>
          <p:cNvSpPr/>
          <p:nvPr/>
        </p:nvSpPr>
        <p:spPr>
          <a:xfrm>
            <a:off x="10830447" y="6271662"/>
            <a:ext cx="1358211" cy="369291"/>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b="1" i="1" kern="0" dirty="0">
                <a:solidFill>
                  <a:srgbClr val="FFFFFF"/>
                </a:solidFill>
                <a:latin typeface="Open Sans"/>
                <a:ea typeface="Open Sans"/>
                <a:cs typeface="Open Sans"/>
                <a:sym typeface="Open Sans"/>
              </a:rPr>
              <a:t>GWN7665</a:t>
            </a:r>
            <a:endParaRPr b="1" i="1" kern="0" dirty="0">
              <a:solidFill>
                <a:srgbClr val="FF530D"/>
              </a:solidFill>
              <a:latin typeface="Open Sans"/>
              <a:ea typeface="Open Sans"/>
              <a:cs typeface="Open Sans"/>
              <a:sym typeface="Open Sans"/>
            </a:endParaRPr>
          </a:p>
        </p:txBody>
      </p:sp>
      <p:pic>
        <p:nvPicPr>
          <p:cNvPr id="53" name="Google Shape;183;p4" descr="WIFI 6 y por que tenerlo en tu empresa. - VINOC">
            <a:extLst>
              <a:ext uri="{FF2B5EF4-FFF2-40B4-BE49-F238E27FC236}">
                <a16:creationId xmlns:a16="http://schemas.microsoft.com/office/drawing/2014/main" id="{0ECDDDBC-0351-D510-A790-46D0939383F7}"/>
              </a:ext>
            </a:extLst>
          </p:cNvPr>
          <p:cNvPicPr preferRelativeResize="0"/>
          <p:nvPr/>
        </p:nvPicPr>
        <p:blipFill rotWithShape="1">
          <a:blip r:embed="rId8">
            <a:alphaModFix/>
          </a:blip>
          <a:srcRect/>
          <a:stretch/>
        </p:blipFill>
        <p:spPr>
          <a:xfrm>
            <a:off x="2897192" y="3948277"/>
            <a:ext cx="1044547" cy="601820"/>
          </a:xfrm>
          <a:prstGeom prst="rect">
            <a:avLst/>
          </a:prstGeom>
          <a:noFill/>
          <a:ln>
            <a:noFill/>
          </a:ln>
        </p:spPr>
      </p:pic>
      <p:pic>
        <p:nvPicPr>
          <p:cNvPr id="54" name="Google Shape;183;p4" descr="WIFI 6 y por que tenerlo en tu empresa. - VINOC">
            <a:extLst>
              <a:ext uri="{FF2B5EF4-FFF2-40B4-BE49-F238E27FC236}">
                <a16:creationId xmlns:a16="http://schemas.microsoft.com/office/drawing/2014/main" id="{0ECDDDBC-0351-D510-A790-46D0939383F7}"/>
              </a:ext>
            </a:extLst>
          </p:cNvPr>
          <p:cNvPicPr preferRelativeResize="0"/>
          <p:nvPr/>
        </p:nvPicPr>
        <p:blipFill rotWithShape="1">
          <a:blip r:embed="rId8">
            <a:alphaModFix/>
          </a:blip>
          <a:srcRect/>
          <a:stretch/>
        </p:blipFill>
        <p:spPr>
          <a:xfrm>
            <a:off x="4239851" y="3948277"/>
            <a:ext cx="1044547" cy="601820"/>
          </a:xfrm>
          <a:prstGeom prst="rect">
            <a:avLst/>
          </a:prstGeom>
          <a:noFill/>
          <a:ln>
            <a:noFill/>
          </a:ln>
        </p:spPr>
      </p:pic>
      <p:pic>
        <p:nvPicPr>
          <p:cNvPr id="55" name="Google Shape;183;p4" descr="WIFI 6 y por que tenerlo en tu empresa. - VINOC">
            <a:extLst>
              <a:ext uri="{FF2B5EF4-FFF2-40B4-BE49-F238E27FC236}">
                <a16:creationId xmlns:a16="http://schemas.microsoft.com/office/drawing/2014/main" id="{0ECDDDBC-0351-D510-A790-46D0939383F7}"/>
              </a:ext>
            </a:extLst>
          </p:cNvPr>
          <p:cNvPicPr preferRelativeResize="0"/>
          <p:nvPr/>
        </p:nvPicPr>
        <p:blipFill rotWithShape="1">
          <a:blip r:embed="rId8">
            <a:alphaModFix/>
          </a:blip>
          <a:srcRect/>
          <a:stretch/>
        </p:blipFill>
        <p:spPr>
          <a:xfrm>
            <a:off x="6925169" y="3948277"/>
            <a:ext cx="1044547" cy="601820"/>
          </a:xfrm>
          <a:prstGeom prst="rect">
            <a:avLst/>
          </a:prstGeom>
          <a:noFill/>
          <a:ln>
            <a:noFill/>
          </a:ln>
        </p:spPr>
      </p:pic>
      <p:pic>
        <p:nvPicPr>
          <p:cNvPr id="56" name="Google Shape;183;p4" descr="WIFI 6 y por que tenerlo en tu empresa. - VINOC">
            <a:extLst>
              <a:ext uri="{FF2B5EF4-FFF2-40B4-BE49-F238E27FC236}">
                <a16:creationId xmlns:a16="http://schemas.microsoft.com/office/drawing/2014/main" id="{0ECDDDBC-0351-D510-A790-46D0939383F7}"/>
              </a:ext>
            </a:extLst>
          </p:cNvPr>
          <p:cNvPicPr preferRelativeResize="0"/>
          <p:nvPr/>
        </p:nvPicPr>
        <p:blipFill rotWithShape="1">
          <a:blip r:embed="rId8">
            <a:alphaModFix/>
          </a:blip>
          <a:srcRect/>
          <a:stretch/>
        </p:blipFill>
        <p:spPr>
          <a:xfrm>
            <a:off x="8267828" y="3948277"/>
            <a:ext cx="1044547" cy="601820"/>
          </a:xfrm>
          <a:prstGeom prst="rect">
            <a:avLst/>
          </a:prstGeom>
          <a:noFill/>
          <a:ln>
            <a:noFill/>
          </a:ln>
        </p:spPr>
      </p:pic>
      <p:pic>
        <p:nvPicPr>
          <p:cNvPr id="57" name="Google Shape;183;p4" descr="WIFI 6 y por que tenerlo en tu empresa. - VINOC">
            <a:extLst>
              <a:ext uri="{FF2B5EF4-FFF2-40B4-BE49-F238E27FC236}">
                <a16:creationId xmlns:a16="http://schemas.microsoft.com/office/drawing/2014/main" id="{0ECDDDBC-0351-D510-A790-46D0939383F7}"/>
              </a:ext>
            </a:extLst>
          </p:cNvPr>
          <p:cNvPicPr preferRelativeResize="0"/>
          <p:nvPr/>
        </p:nvPicPr>
        <p:blipFill rotWithShape="1">
          <a:blip r:embed="rId8">
            <a:alphaModFix/>
          </a:blip>
          <a:srcRect/>
          <a:stretch/>
        </p:blipFill>
        <p:spPr>
          <a:xfrm>
            <a:off x="9610487" y="3948277"/>
            <a:ext cx="1044547" cy="601820"/>
          </a:xfrm>
          <a:prstGeom prst="rect">
            <a:avLst/>
          </a:prstGeom>
          <a:noFill/>
          <a:ln>
            <a:noFill/>
          </a:ln>
        </p:spPr>
      </p:pic>
      <p:pic>
        <p:nvPicPr>
          <p:cNvPr id="58" name="Google Shape;183;p4" descr="WIFI 6 y por que tenerlo en tu empresa. - VINOC">
            <a:extLst>
              <a:ext uri="{FF2B5EF4-FFF2-40B4-BE49-F238E27FC236}">
                <a16:creationId xmlns:a16="http://schemas.microsoft.com/office/drawing/2014/main" id="{0ECDDDBC-0351-D510-A790-46D0939383F7}"/>
              </a:ext>
            </a:extLst>
          </p:cNvPr>
          <p:cNvPicPr preferRelativeResize="0"/>
          <p:nvPr/>
        </p:nvPicPr>
        <p:blipFill rotWithShape="1">
          <a:blip r:embed="rId8">
            <a:alphaModFix/>
          </a:blip>
          <a:srcRect/>
          <a:stretch/>
        </p:blipFill>
        <p:spPr>
          <a:xfrm>
            <a:off x="10953143" y="3948277"/>
            <a:ext cx="1044547" cy="601820"/>
          </a:xfrm>
          <a:prstGeom prst="rect">
            <a:avLst/>
          </a:prstGeom>
          <a:noFill/>
          <a:ln>
            <a:noFill/>
          </a:ln>
        </p:spPr>
      </p:pic>
      <p:pic>
        <p:nvPicPr>
          <p:cNvPr id="44" name="Picture 43" descr="A white rectangular object with a blue dot&#10;&#10;Description automatically generated">
            <a:extLst>
              <a:ext uri="{FF2B5EF4-FFF2-40B4-BE49-F238E27FC236}">
                <a16:creationId xmlns:a16="http://schemas.microsoft.com/office/drawing/2014/main" id="{76D7BC5C-23F7-009C-0FCA-DE53C3E98EA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679588" y="4812313"/>
            <a:ext cx="772670" cy="1213101"/>
          </a:xfrm>
          <a:prstGeom prst="rect">
            <a:avLst/>
          </a:prstGeom>
        </p:spPr>
      </p:pic>
      <p:sp>
        <p:nvSpPr>
          <p:cNvPr id="59" name="Google Shape;179;p4">
            <a:extLst>
              <a:ext uri="{FF2B5EF4-FFF2-40B4-BE49-F238E27FC236}">
                <a16:creationId xmlns:a16="http://schemas.microsoft.com/office/drawing/2014/main" id="{E871274E-83AC-819B-FE8D-27552A8EEC9D}"/>
              </a:ext>
            </a:extLst>
          </p:cNvPr>
          <p:cNvSpPr/>
          <p:nvPr/>
        </p:nvSpPr>
        <p:spPr>
          <a:xfrm>
            <a:off x="5330565" y="6271662"/>
            <a:ext cx="1489949" cy="369291"/>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b="1" i="1" kern="0" dirty="0">
                <a:solidFill>
                  <a:srgbClr val="FFFFFF"/>
                </a:solidFill>
                <a:latin typeface="Open Sans"/>
                <a:ea typeface="Open Sans"/>
                <a:cs typeface="Open Sans"/>
                <a:sym typeface="Open Sans"/>
              </a:rPr>
              <a:t>GWN7661E</a:t>
            </a:r>
            <a:endParaRPr lang="en-US" sz="1400" kern="0" dirty="0">
              <a:solidFill>
                <a:srgbClr val="000000"/>
              </a:solidFill>
              <a:latin typeface="Arial"/>
              <a:cs typeface="Arial"/>
              <a:sym typeface="Arial"/>
            </a:endParaRPr>
          </a:p>
        </p:txBody>
      </p:sp>
      <p:pic>
        <p:nvPicPr>
          <p:cNvPr id="60" name="Google Shape;183;p4" descr="WIFI 6 y por que tenerlo en tu empresa. - VINOC">
            <a:extLst>
              <a:ext uri="{FF2B5EF4-FFF2-40B4-BE49-F238E27FC236}">
                <a16:creationId xmlns:a16="http://schemas.microsoft.com/office/drawing/2014/main" id="{0ECDDDBC-0351-D510-A790-46D0939383F7}"/>
              </a:ext>
            </a:extLst>
          </p:cNvPr>
          <p:cNvPicPr preferRelativeResize="0"/>
          <p:nvPr/>
        </p:nvPicPr>
        <p:blipFill rotWithShape="1">
          <a:blip r:embed="rId8">
            <a:alphaModFix/>
          </a:blip>
          <a:srcRect/>
          <a:stretch/>
        </p:blipFill>
        <p:spPr>
          <a:xfrm>
            <a:off x="5582510" y="3948277"/>
            <a:ext cx="1044547" cy="601820"/>
          </a:xfrm>
          <a:prstGeom prst="rect">
            <a:avLst/>
          </a:prstGeom>
          <a:noFill/>
          <a:ln>
            <a:noFill/>
          </a:ln>
        </p:spPr>
      </p:pic>
      <p:sp>
        <p:nvSpPr>
          <p:cNvPr id="61" name="Google Shape;179;p4">
            <a:extLst>
              <a:ext uri="{FF2B5EF4-FFF2-40B4-BE49-F238E27FC236}">
                <a16:creationId xmlns:a16="http://schemas.microsoft.com/office/drawing/2014/main" id="{FCEBBA08-6BB8-2694-6765-3A5894DA1EF1}"/>
              </a:ext>
            </a:extLst>
          </p:cNvPr>
          <p:cNvSpPr/>
          <p:nvPr/>
        </p:nvSpPr>
        <p:spPr>
          <a:xfrm>
            <a:off x="1369634" y="6271662"/>
            <a:ext cx="1231426" cy="369291"/>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b="1" i="1" kern="0" dirty="0">
                <a:solidFill>
                  <a:srgbClr val="FFFFFF"/>
                </a:solidFill>
                <a:latin typeface="Open Sans"/>
                <a:ea typeface="Open Sans"/>
                <a:cs typeface="Open Sans"/>
                <a:sym typeface="Open Sans"/>
              </a:rPr>
              <a:t>GWN7660</a:t>
            </a:r>
            <a:endParaRPr lang="en-US" sz="1400" kern="0" dirty="0">
              <a:solidFill>
                <a:srgbClr val="000000"/>
              </a:solidFill>
              <a:latin typeface="Arial"/>
              <a:cs typeface="Arial"/>
              <a:sym typeface="Arial"/>
            </a:endParaRPr>
          </a:p>
        </p:txBody>
      </p:sp>
      <p:pic>
        <p:nvPicPr>
          <p:cNvPr id="62" name="Google Shape;183;p4" descr="WIFI 6 y por que tenerlo en tu empresa. - VINOC">
            <a:extLst>
              <a:ext uri="{FF2B5EF4-FFF2-40B4-BE49-F238E27FC236}">
                <a16:creationId xmlns:a16="http://schemas.microsoft.com/office/drawing/2014/main" id="{0ECDDDBC-0351-D510-A790-46D0939383F7}"/>
              </a:ext>
            </a:extLst>
          </p:cNvPr>
          <p:cNvPicPr preferRelativeResize="0"/>
          <p:nvPr/>
        </p:nvPicPr>
        <p:blipFill rotWithShape="1">
          <a:blip r:embed="rId8">
            <a:alphaModFix/>
          </a:blip>
          <a:srcRect/>
          <a:stretch/>
        </p:blipFill>
        <p:spPr>
          <a:xfrm>
            <a:off x="211874" y="3948277"/>
            <a:ext cx="1044547" cy="601820"/>
          </a:xfrm>
          <a:prstGeom prst="rect">
            <a:avLst/>
          </a:prstGeom>
          <a:noFill/>
          <a:ln>
            <a:noFill/>
          </a:ln>
        </p:spPr>
      </p:pic>
      <p:pic>
        <p:nvPicPr>
          <p:cNvPr id="3" name="Picture 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72282" y="4897001"/>
            <a:ext cx="1107570" cy="1023299"/>
          </a:xfrm>
          <a:prstGeom prst="rect">
            <a:avLst/>
          </a:prstGeom>
        </p:spPr>
      </p:pic>
    </p:spTree>
    <p:extLst>
      <p:ext uri="{BB962C8B-B14F-4D97-AF65-F5344CB8AC3E}">
        <p14:creationId xmlns:p14="http://schemas.microsoft.com/office/powerpoint/2010/main" val="1405809074"/>
      </p:ext>
    </p:extLst>
  </p:cSld>
  <p:clrMapOvr>
    <a:masterClrMapping/>
  </p:clrMapOvr>
  <p:transition spd="slow">
    <p:wipe/>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95;p5">
            <a:extLst>
              <a:ext uri="{FF2B5EF4-FFF2-40B4-BE49-F238E27FC236}">
                <a16:creationId xmlns:a16="http://schemas.microsoft.com/office/drawing/2014/main" id="{E8198531-176E-8AD6-AC30-1C0F17CB0BF8}"/>
              </a:ext>
            </a:extLst>
          </p:cNvPr>
          <p:cNvSpPr/>
          <p:nvPr/>
        </p:nvSpPr>
        <p:spPr>
          <a:xfrm>
            <a:off x="3911983" y="5879036"/>
            <a:ext cx="4240264" cy="400110"/>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sz="2000" b="1" i="1" kern="0">
                <a:solidFill>
                  <a:srgbClr val="FFFFFF"/>
                </a:solidFill>
                <a:latin typeface="Open Sans"/>
                <a:ea typeface="Open Sans"/>
                <a:cs typeface="Open Sans"/>
                <a:sym typeface="Open Sans"/>
              </a:rPr>
              <a:t>(WEATHERPROOF LONG-RANGE)</a:t>
            </a:r>
            <a:endParaRPr sz="1400" kern="0">
              <a:solidFill>
                <a:srgbClr val="000000"/>
              </a:solidFill>
              <a:latin typeface="Arial"/>
              <a:cs typeface="Arial"/>
              <a:sym typeface="Arial"/>
            </a:endParaRPr>
          </a:p>
        </p:txBody>
      </p:sp>
      <p:sp>
        <p:nvSpPr>
          <p:cNvPr id="3" name="Google Shape;196;p5">
            <a:extLst>
              <a:ext uri="{FF2B5EF4-FFF2-40B4-BE49-F238E27FC236}">
                <a16:creationId xmlns:a16="http://schemas.microsoft.com/office/drawing/2014/main" id="{DFD3CD05-B1C9-55A9-AF40-7BF51BF7DD52}"/>
              </a:ext>
            </a:extLst>
          </p:cNvPr>
          <p:cNvSpPr/>
          <p:nvPr/>
        </p:nvSpPr>
        <p:spPr>
          <a:xfrm>
            <a:off x="447557" y="5085094"/>
            <a:ext cx="1492716" cy="369332"/>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b="1" i="1" kern="0">
                <a:solidFill>
                  <a:srgbClr val="FFFFFF"/>
                </a:solidFill>
                <a:latin typeface="Open Sans"/>
                <a:ea typeface="Open Sans"/>
                <a:cs typeface="Open Sans"/>
                <a:sym typeface="Open Sans"/>
              </a:rPr>
              <a:t>GWN7605LR</a:t>
            </a:r>
            <a:endParaRPr sz="1400" kern="0">
              <a:solidFill>
                <a:srgbClr val="000000"/>
              </a:solidFill>
              <a:latin typeface="Arial"/>
              <a:cs typeface="Arial"/>
              <a:sym typeface="Arial"/>
            </a:endParaRPr>
          </a:p>
        </p:txBody>
      </p:sp>
      <p:sp>
        <p:nvSpPr>
          <p:cNvPr id="4" name="Google Shape;197;p5">
            <a:extLst>
              <a:ext uri="{FF2B5EF4-FFF2-40B4-BE49-F238E27FC236}">
                <a16:creationId xmlns:a16="http://schemas.microsoft.com/office/drawing/2014/main" id="{6F9FDF49-C107-0C02-AE9B-1C291526C89C}"/>
              </a:ext>
            </a:extLst>
          </p:cNvPr>
          <p:cNvSpPr/>
          <p:nvPr/>
        </p:nvSpPr>
        <p:spPr>
          <a:xfrm>
            <a:off x="2497968" y="5085094"/>
            <a:ext cx="1492716" cy="369332"/>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b="1" i="1" kern="0">
                <a:solidFill>
                  <a:srgbClr val="FFFFFF"/>
                </a:solidFill>
                <a:latin typeface="Open Sans"/>
                <a:ea typeface="Open Sans"/>
                <a:cs typeface="Open Sans"/>
                <a:sym typeface="Open Sans"/>
              </a:rPr>
              <a:t>GWN7630LR</a:t>
            </a:r>
            <a:endParaRPr sz="1400" kern="0">
              <a:solidFill>
                <a:srgbClr val="000000"/>
              </a:solidFill>
              <a:latin typeface="Arial"/>
              <a:cs typeface="Arial"/>
              <a:sym typeface="Arial"/>
            </a:endParaRPr>
          </a:p>
        </p:txBody>
      </p:sp>
      <p:pic>
        <p:nvPicPr>
          <p:cNvPr id="5" name="Google Shape;198;p5" descr="page45image20333584">
            <a:extLst>
              <a:ext uri="{FF2B5EF4-FFF2-40B4-BE49-F238E27FC236}">
                <a16:creationId xmlns:a16="http://schemas.microsoft.com/office/drawing/2014/main" id="{08D251F6-48D1-BE6D-35D2-4D88B9E21B8E}"/>
              </a:ext>
            </a:extLst>
          </p:cNvPr>
          <p:cNvPicPr preferRelativeResize="0"/>
          <p:nvPr/>
        </p:nvPicPr>
        <p:blipFill rotWithShape="1">
          <a:blip r:embed="rId2">
            <a:alphaModFix/>
          </a:blip>
          <a:srcRect/>
          <a:stretch/>
        </p:blipFill>
        <p:spPr>
          <a:xfrm>
            <a:off x="1778089" y="2003473"/>
            <a:ext cx="2878668" cy="3016686"/>
          </a:xfrm>
          <a:prstGeom prst="rect">
            <a:avLst/>
          </a:prstGeom>
          <a:noFill/>
          <a:ln>
            <a:noFill/>
          </a:ln>
          <a:effectLst>
            <a:outerShdw blurRad="1016000" dist="317500" dir="10920000" sx="97000" sy="97000" algn="ctr" rotWithShape="0">
              <a:srgbClr val="000000">
                <a:alpha val="69803"/>
              </a:srgbClr>
            </a:outerShdw>
          </a:effectLst>
        </p:spPr>
      </p:pic>
      <p:pic>
        <p:nvPicPr>
          <p:cNvPr id="6" name="Google Shape;199;p5" descr="page45image20335248">
            <a:extLst>
              <a:ext uri="{FF2B5EF4-FFF2-40B4-BE49-F238E27FC236}">
                <a16:creationId xmlns:a16="http://schemas.microsoft.com/office/drawing/2014/main" id="{D88D8063-685E-E8D5-5C5F-2B47848A4990}"/>
              </a:ext>
            </a:extLst>
          </p:cNvPr>
          <p:cNvPicPr preferRelativeResize="0"/>
          <p:nvPr/>
        </p:nvPicPr>
        <p:blipFill rotWithShape="1">
          <a:blip r:embed="rId3">
            <a:alphaModFix/>
          </a:blip>
          <a:srcRect/>
          <a:stretch/>
        </p:blipFill>
        <p:spPr>
          <a:xfrm>
            <a:off x="-69069" y="2519077"/>
            <a:ext cx="2518224" cy="2638961"/>
          </a:xfrm>
          <a:prstGeom prst="rect">
            <a:avLst/>
          </a:prstGeom>
          <a:noFill/>
          <a:ln>
            <a:noFill/>
          </a:ln>
          <a:effectLst>
            <a:outerShdw blurRad="1016000" dist="317500" dir="10920000" sx="97000" sy="97000" algn="ctr" rotWithShape="0">
              <a:srgbClr val="000000">
                <a:alpha val="69803"/>
              </a:srgbClr>
            </a:outerShdw>
          </a:effectLst>
        </p:spPr>
      </p:pic>
      <p:sp>
        <p:nvSpPr>
          <p:cNvPr id="7" name="Google Shape;200;p5">
            <a:extLst>
              <a:ext uri="{FF2B5EF4-FFF2-40B4-BE49-F238E27FC236}">
                <a16:creationId xmlns:a16="http://schemas.microsoft.com/office/drawing/2014/main" id="{F8378253-0A1E-1C82-4AF1-735CF9153749}"/>
              </a:ext>
            </a:extLst>
          </p:cNvPr>
          <p:cNvSpPr txBox="1"/>
          <p:nvPr/>
        </p:nvSpPr>
        <p:spPr>
          <a:xfrm>
            <a:off x="654144" y="440166"/>
            <a:ext cx="11120562" cy="892552"/>
          </a:xfrm>
          <a:prstGeom prst="rect">
            <a:avLst/>
          </a:prstGeom>
          <a:noFill/>
          <a:ln>
            <a:noFill/>
          </a:ln>
        </p:spPr>
        <p:txBody>
          <a:bodyPr spcFirstLastPara="1" wrap="square" lIns="91425" tIns="45700" rIns="91425" bIns="45700" anchor="t" anchorCtr="0">
            <a:spAutoFit/>
          </a:bodyPr>
          <a:lstStyle/>
          <a:p>
            <a:pPr algn="r">
              <a:buClr>
                <a:srgbClr val="000000"/>
              </a:buClr>
              <a:buFont typeface="Arial"/>
              <a:buNone/>
              <a:defRPr/>
            </a:pPr>
            <a:r>
              <a:rPr lang="en-US" sz="3200" b="1" kern="0" dirty="0" err="1">
                <a:solidFill>
                  <a:srgbClr val="FFFFFF"/>
                </a:solidFill>
                <a:latin typeface="Open Sans"/>
                <a:ea typeface="Open Sans"/>
                <a:cs typeface="Open Sans"/>
                <a:sym typeface="Open Sans"/>
              </a:rPr>
              <a:t>WiFi</a:t>
            </a:r>
            <a:r>
              <a:rPr lang="en-US" sz="3200" b="1" kern="0" dirty="0">
                <a:solidFill>
                  <a:srgbClr val="FFFFFF"/>
                </a:solidFill>
                <a:latin typeface="Open Sans"/>
                <a:ea typeface="Open Sans"/>
                <a:cs typeface="Open Sans"/>
                <a:sym typeface="Open Sans"/>
              </a:rPr>
              <a:t> 5 &amp; </a:t>
            </a:r>
            <a:r>
              <a:rPr lang="en-US" sz="3200" b="1" kern="0" dirty="0" err="1">
                <a:solidFill>
                  <a:srgbClr val="FFFFFF"/>
                </a:solidFill>
                <a:latin typeface="Open Sans"/>
                <a:ea typeface="Open Sans"/>
                <a:cs typeface="Open Sans"/>
                <a:sym typeface="Open Sans"/>
              </a:rPr>
              <a:t>WiFi</a:t>
            </a:r>
            <a:r>
              <a:rPr lang="en-US" sz="3200" b="1" kern="0" dirty="0">
                <a:solidFill>
                  <a:srgbClr val="FFFFFF"/>
                </a:solidFill>
                <a:latin typeface="Open Sans"/>
                <a:ea typeface="Open Sans"/>
                <a:cs typeface="Open Sans"/>
                <a:sym typeface="Open Sans"/>
              </a:rPr>
              <a:t> 6: GWN SERIES ACCESS POINTS</a:t>
            </a:r>
            <a:endParaRPr sz="3200" b="1" kern="0" dirty="0">
              <a:solidFill>
                <a:srgbClr val="FFFFFF"/>
              </a:solidFill>
              <a:latin typeface="Open Sans"/>
              <a:ea typeface="Open Sans"/>
              <a:cs typeface="Open Sans"/>
              <a:sym typeface="Open Sans"/>
            </a:endParaRPr>
          </a:p>
          <a:p>
            <a:pPr algn="r">
              <a:buClr>
                <a:srgbClr val="000000"/>
              </a:buClr>
              <a:buFont typeface="Arial"/>
              <a:buNone/>
              <a:defRPr/>
            </a:pPr>
            <a:r>
              <a:rPr lang="en-US" sz="2000" kern="0" dirty="0">
                <a:solidFill>
                  <a:srgbClr val="FFFFFF"/>
                </a:solidFill>
                <a:ea typeface="Open Sans Light"/>
                <a:cs typeface="Open Sans Light"/>
                <a:sym typeface="Open Sans Light"/>
              </a:rPr>
              <a:t>Long-Range &amp; Outdoor APs</a:t>
            </a:r>
            <a:endParaRPr sz="2000" kern="0" dirty="0">
              <a:solidFill>
                <a:srgbClr val="FFFFFF"/>
              </a:solidFill>
              <a:ea typeface="Open Sans Light"/>
              <a:cs typeface="Open Sans Light"/>
              <a:sym typeface="Open Sans Light"/>
            </a:endParaRPr>
          </a:p>
        </p:txBody>
      </p:sp>
      <p:pic>
        <p:nvPicPr>
          <p:cNvPr id="8" name="Google Shape;201;p5" descr="WIFI 6 y por que tenerlo en tu empresa. - VINOC">
            <a:extLst>
              <a:ext uri="{FF2B5EF4-FFF2-40B4-BE49-F238E27FC236}">
                <a16:creationId xmlns:a16="http://schemas.microsoft.com/office/drawing/2014/main" id="{E9016F03-AB67-980A-CFC9-0AD54B16C4A9}"/>
              </a:ext>
            </a:extLst>
          </p:cNvPr>
          <p:cNvPicPr preferRelativeResize="0"/>
          <p:nvPr/>
        </p:nvPicPr>
        <p:blipFill rotWithShape="1">
          <a:blip r:embed="rId4">
            <a:alphaModFix/>
          </a:blip>
          <a:srcRect/>
          <a:stretch/>
        </p:blipFill>
        <p:spPr>
          <a:xfrm>
            <a:off x="4654567" y="2003473"/>
            <a:ext cx="1244624" cy="717095"/>
          </a:xfrm>
          <a:prstGeom prst="rect">
            <a:avLst/>
          </a:prstGeom>
          <a:noFill/>
          <a:ln>
            <a:noFill/>
          </a:ln>
        </p:spPr>
      </p:pic>
      <p:pic>
        <p:nvPicPr>
          <p:cNvPr id="9" name="Google Shape;202;p5">
            <a:extLst>
              <a:ext uri="{FF2B5EF4-FFF2-40B4-BE49-F238E27FC236}">
                <a16:creationId xmlns:a16="http://schemas.microsoft.com/office/drawing/2014/main" id="{4DB8CE8F-22DD-32AC-82F0-59ED617D6C59}"/>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4901311" y="2816717"/>
            <a:ext cx="598944" cy="1867450"/>
          </a:xfrm>
          <a:prstGeom prst="rect">
            <a:avLst/>
          </a:prstGeom>
          <a:noFill/>
          <a:ln>
            <a:noFill/>
          </a:ln>
        </p:spPr>
      </p:pic>
      <p:sp>
        <p:nvSpPr>
          <p:cNvPr id="10" name="Google Shape;203;p5">
            <a:extLst>
              <a:ext uri="{FF2B5EF4-FFF2-40B4-BE49-F238E27FC236}">
                <a16:creationId xmlns:a16="http://schemas.microsoft.com/office/drawing/2014/main" id="{2E0F4BCA-EFE9-2E87-5201-031B97DD885D}"/>
              </a:ext>
            </a:extLst>
          </p:cNvPr>
          <p:cNvSpPr/>
          <p:nvPr/>
        </p:nvSpPr>
        <p:spPr>
          <a:xfrm>
            <a:off x="4429822" y="5085094"/>
            <a:ext cx="1492717" cy="369332"/>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b="1" i="1" kern="0" dirty="0">
                <a:solidFill>
                  <a:srgbClr val="FFFFFF"/>
                </a:solidFill>
                <a:latin typeface="Open Sans"/>
                <a:ea typeface="Open Sans"/>
                <a:cs typeface="Open Sans"/>
                <a:sym typeface="Open Sans"/>
              </a:rPr>
              <a:t>GWN7660LR</a:t>
            </a:r>
            <a:endParaRPr sz="1400" kern="0" dirty="0">
              <a:solidFill>
                <a:srgbClr val="000000"/>
              </a:solidFill>
              <a:latin typeface="Arial"/>
              <a:cs typeface="Arial"/>
              <a:sym typeface="Arial"/>
            </a:endParaRPr>
          </a:p>
        </p:txBody>
      </p:sp>
      <p:pic>
        <p:nvPicPr>
          <p:cNvPr id="11" name="Google Shape;201;p5" descr="WIFI 6 y por que tenerlo en tu empresa. - VINOC">
            <a:extLst>
              <a:ext uri="{FF2B5EF4-FFF2-40B4-BE49-F238E27FC236}">
                <a16:creationId xmlns:a16="http://schemas.microsoft.com/office/drawing/2014/main" id="{927941DB-E788-A28F-48D3-328A96195C90}"/>
              </a:ext>
            </a:extLst>
          </p:cNvPr>
          <p:cNvPicPr preferRelativeResize="0"/>
          <p:nvPr/>
        </p:nvPicPr>
        <p:blipFill rotWithShape="1">
          <a:blip r:embed="rId4">
            <a:alphaModFix/>
          </a:blip>
          <a:srcRect/>
          <a:stretch/>
        </p:blipFill>
        <p:spPr>
          <a:xfrm>
            <a:off x="8389073" y="1560509"/>
            <a:ext cx="1244624" cy="717095"/>
          </a:xfrm>
          <a:prstGeom prst="rect">
            <a:avLst/>
          </a:prstGeom>
          <a:noFill/>
          <a:ln>
            <a:noFill/>
          </a:ln>
        </p:spPr>
      </p:pic>
      <p:sp>
        <p:nvSpPr>
          <p:cNvPr id="12" name="Google Shape;203;p5">
            <a:extLst>
              <a:ext uri="{FF2B5EF4-FFF2-40B4-BE49-F238E27FC236}">
                <a16:creationId xmlns:a16="http://schemas.microsoft.com/office/drawing/2014/main" id="{7D23E9F7-4F22-F31E-C2D0-C704BE89092B}"/>
              </a:ext>
            </a:extLst>
          </p:cNvPr>
          <p:cNvSpPr/>
          <p:nvPr/>
        </p:nvSpPr>
        <p:spPr>
          <a:xfrm>
            <a:off x="9941552" y="5085094"/>
            <a:ext cx="1719675" cy="584735"/>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b="1" i="1" kern="0" dirty="0">
                <a:solidFill>
                  <a:srgbClr val="FFFFFF"/>
                </a:solidFill>
                <a:latin typeface="Open Sans"/>
                <a:ea typeface="Open Sans"/>
                <a:cs typeface="Open Sans"/>
                <a:sym typeface="Open Sans"/>
              </a:rPr>
              <a:t>GWN7664ELR</a:t>
            </a:r>
          </a:p>
          <a:p>
            <a:pPr algn="ctr">
              <a:buClr>
                <a:srgbClr val="000000"/>
              </a:buClr>
              <a:buFont typeface="Arial"/>
              <a:buNone/>
              <a:defRPr/>
            </a:pPr>
            <a:endParaRPr sz="1400" kern="0" dirty="0">
              <a:solidFill>
                <a:srgbClr val="000000"/>
              </a:solidFill>
              <a:latin typeface="Arial"/>
              <a:cs typeface="Arial"/>
              <a:sym typeface="Arial"/>
            </a:endParaRPr>
          </a:p>
        </p:txBody>
      </p:sp>
      <p:pic>
        <p:nvPicPr>
          <p:cNvPr id="13" name="Picture 12">
            <a:extLst>
              <a:ext uri="{FF2B5EF4-FFF2-40B4-BE49-F238E27FC236}">
                <a16:creationId xmlns:a16="http://schemas.microsoft.com/office/drawing/2014/main" id="{FF663582-FF1A-EC20-53CA-60ACAD2E15E2}"/>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694455" y="2401179"/>
            <a:ext cx="633860" cy="2546104"/>
          </a:xfrm>
          <a:prstGeom prst="rect">
            <a:avLst/>
          </a:prstGeom>
        </p:spPr>
      </p:pic>
      <p:pic>
        <p:nvPicPr>
          <p:cNvPr id="14" name="Picture 1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29316" y="3255142"/>
            <a:ext cx="1909109" cy="1472742"/>
          </a:xfrm>
          <a:prstGeom prst="rect">
            <a:avLst/>
          </a:prstGeom>
        </p:spPr>
      </p:pic>
      <p:sp>
        <p:nvSpPr>
          <p:cNvPr id="15" name="Google Shape;203;p5">
            <a:extLst>
              <a:ext uri="{FF2B5EF4-FFF2-40B4-BE49-F238E27FC236}">
                <a16:creationId xmlns:a16="http://schemas.microsoft.com/office/drawing/2014/main" id="{2E0F4BCA-EFE9-2E87-5201-031B97DD885D}"/>
              </a:ext>
            </a:extLst>
          </p:cNvPr>
          <p:cNvSpPr/>
          <p:nvPr/>
        </p:nvSpPr>
        <p:spPr>
          <a:xfrm>
            <a:off x="6291363" y="5085094"/>
            <a:ext cx="1606280" cy="369291"/>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b="1" i="1" kern="0" dirty="0">
                <a:solidFill>
                  <a:srgbClr val="FFFFFF"/>
                </a:solidFill>
                <a:latin typeface="Open Sans"/>
                <a:ea typeface="Open Sans"/>
                <a:cs typeface="Open Sans"/>
                <a:sym typeface="Open Sans"/>
              </a:rPr>
              <a:t>GWN7660ELR</a:t>
            </a:r>
            <a:endParaRPr sz="1400" kern="0" dirty="0">
              <a:solidFill>
                <a:srgbClr val="000000"/>
              </a:solidFill>
              <a:latin typeface="Arial"/>
              <a:cs typeface="Arial"/>
              <a:sym typeface="Arial"/>
            </a:endParaRPr>
          </a:p>
        </p:txBody>
      </p:sp>
      <p:pic>
        <p:nvPicPr>
          <p:cNvPr id="16" name="Google Shape;201;p5" descr="WIFI 6 y por que tenerlo en tu empresa. - VINOC">
            <a:extLst>
              <a:ext uri="{FF2B5EF4-FFF2-40B4-BE49-F238E27FC236}">
                <a16:creationId xmlns:a16="http://schemas.microsoft.com/office/drawing/2014/main" id="{E9016F03-AB67-980A-CFC9-0AD54B16C4A9}"/>
              </a:ext>
            </a:extLst>
          </p:cNvPr>
          <p:cNvPicPr preferRelativeResize="0"/>
          <p:nvPr/>
        </p:nvPicPr>
        <p:blipFill rotWithShape="1">
          <a:blip r:embed="rId4">
            <a:alphaModFix/>
          </a:blip>
          <a:srcRect/>
          <a:stretch/>
        </p:blipFill>
        <p:spPr>
          <a:xfrm>
            <a:off x="6499504" y="2409483"/>
            <a:ext cx="1244624" cy="717095"/>
          </a:xfrm>
          <a:prstGeom prst="rect">
            <a:avLst/>
          </a:prstGeom>
          <a:noFill/>
          <a:ln>
            <a:noFill/>
          </a:ln>
        </p:spPr>
      </p:pic>
      <p:pic>
        <p:nvPicPr>
          <p:cNvPr id="17" name="Picture 16"/>
          <p:cNvPicPr>
            <a:picLocks noChangeAspect="1"/>
          </p:cNvPicPr>
          <p:nvPr/>
        </p:nvPicPr>
        <p:blipFill rotWithShape="1">
          <a:blip r:embed="rId8" cstate="print">
            <a:extLst>
              <a:ext uri="{28A0092B-C50C-407E-A947-70E740481C1C}">
                <a14:useLocalDpi xmlns:a14="http://schemas.microsoft.com/office/drawing/2010/main" val="0"/>
              </a:ext>
            </a:extLst>
          </a:blip>
          <a:srcRect l="21965" t="6864" r="21213" b="6413"/>
          <a:stretch/>
        </p:blipFill>
        <p:spPr>
          <a:xfrm>
            <a:off x="10189731" y="3243868"/>
            <a:ext cx="1223319" cy="1440299"/>
          </a:xfrm>
          <a:prstGeom prst="rect">
            <a:avLst/>
          </a:prstGeom>
        </p:spPr>
      </p:pic>
      <p:sp>
        <p:nvSpPr>
          <p:cNvPr id="18" name="Google Shape;203;p5">
            <a:extLst>
              <a:ext uri="{FF2B5EF4-FFF2-40B4-BE49-F238E27FC236}">
                <a16:creationId xmlns:a16="http://schemas.microsoft.com/office/drawing/2014/main" id="{7D23E9F7-4F22-F31E-C2D0-C704BE89092B}"/>
              </a:ext>
            </a:extLst>
          </p:cNvPr>
          <p:cNvSpPr/>
          <p:nvPr/>
        </p:nvSpPr>
        <p:spPr>
          <a:xfrm>
            <a:off x="8266467" y="5085094"/>
            <a:ext cx="1492717" cy="584735"/>
          </a:xfrm>
          <a:prstGeom prst="rect">
            <a:avLst/>
          </a:prstGeom>
          <a:noFill/>
          <a:ln>
            <a:noFill/>
          </a:ln>
        </p:spPr>
        <p:txBody>
          <a:bodyPr spcFirstLastPara="1" wrap="square" lIns="91425" tIns="45700" rIns="91425" bIns="45700" anchor="t" anchorCtr="0">
            <a:spAutoFit/>
          </a:bodyPr>
          <a:lstStyle/>
          <a:p>
            <a:pPr algn="ctr">
              <a:buClr>
                <a:srgbClr val="000000"/>
              </a:buClr>
              <a:buFont typeface="Arial"/>
              <a:buNone/>
              <a:defRPr/>
            </a:pPr>
            <a:r>
              <a:rPr lang="en-US" b="1" i="1" kern="0" dirty="0">
                <a:solidFill>
                  <a:srgbClr val="FFFFFF"/>
                </a:solidFill>
                <a:latin typeface="Open Sans"/>
                <a:ea typeface="Open Sans"/>
                <a:cs typeface="Open Sans"/>
                <a:sym typeface="Open Sans"/>
              </a:rPr>
              <a:t>GWN7664LR</a:t>
            </a:r>
          </a:p>
          <a:p>
            <a:pPr algn="ctr">
              <a:buClr>
                <a:srgbClr val="000000"/>
              </a:buClr>
              <a:buFont typeface="Arial"/>
              <a:buNone/>
              <a:defRPr/>
            </a:pPr>
            <a:endParaRPr sz="1400" kern="0" dirty="0">
              <a:solidFill>
                <a:srgbClr val="000000"/>
              </a:solidFill>
              <a:latin typeface="Arial"/>
              <a:cs typeface="Arial"/>
              <a:sym typeface="Arial"/>
            </a:endParaRPr>
          </a:p>
        </p:txBody>
      </p:sp>
      <p:pic>
        <p:nvPicPr>
          <p:cNvPr id="19" name="Google Shape;201;p5" descr="WIFI 6 y por que tenerlo en tu empresa. - VINOC">
            <a:extLst>
              <a:ext uri="{FF2B5EF4-FFF2-40B4-BE49-F238E27FC236}">
                <a16:creationId xmlns:a16="http://schemas.microsoft.com/office/drawing/2014/main" id="{927941DB-E788-A28F-48D3-328A96195C90}"/>
              </a:ext>
            </a:extLst>
          </p:cNvPr>
          <p:cNvPicPr preferRelativeResize="0"/>
          <p:nvPr/>
        </p:nvPicPr>
        <p:blipFill rotWithShape="1">
          <a:blip r:embed="rId4">
            <a:alphaModFix/>
          </a:blip>
          <a:srcRect/>
          <a:stretch/>
        </p:blipFill>
        <p:spPr>
          <a:xfrm>
            <a:off x="10168426" y="2484393"/>
            <a:ext cx="1244624" cy="717095"/>
          </a:xfrm>
          <a:prstGeom prst="rect">
            <a:avLst/>
          </a:prstGeom>
          <a:noFill/>
          <a:ln>
            <a:noFill/>
          </a:ln>
        </p:spPr>
      </p:pic>
    </p:spTree>
    <p:extLst>
      <p:ext uri="{BB962C8B-B14F-4D97-AF65-F5344CB8AC3E}">
        <p14:creationId xmlns:p14="http://schemas.microsoft.com/office/powerpoint/2010/main" val="189715644"/>
      </p:ext>
    </p:extLst>
  </p:cSld>
  <p:clrMapOvr>
    <a:masterClrMapping/>
  </p:clrMapOvr>
  <p:transition spd="slow">
    <p:wipe/>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5A7FE2-E425-55F7-0E19-CF8F6FB7837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 y="-1"/>
            <a:ext cx="12191997" cy="6867645"/>
          </a:xfrm>
          <a:prstGeom prst="rect">
            <a:avLst/>
          </a:prstGeom>
        </p:spPr>
      </p:pic>
      <p:sp>
        <p:nvSpPr>
          <p:cNvPr id="4" name="Rectangle 3">
            <a:extLst>
              <a:ext uri="{FF2B5EF4-FFF2-40B4-BE49-F238E27FC236}">
                <a16:creationId xmlns:a16="http://schemas.microsoft.com/office/drawing/2014/main" id="{2695FCC9-441C-C197-C609-BD8F207B289C}"/>
              </a:ext>
            </a:extLst>
          </p:cNvPr>
          <p:cNvSpPr/>
          <p:nvPr/>
        </p:nvSpPr>
        <p:spPr>
          <a:xfrm>
            <a:off x="0" y="11668"/>
            <a:ext cx="12191996" cy="6873446"/>
          </a:xfrm>
          <a:prstGeom prst="rect">
            <a:avLst/>
          </a:prstGeom>
          <a:solidFill>
            <a:srgbClr val="295288">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Triangle 37">
            <a:extLst>
              <a:ext uri="{FF2B5EF4-FFF2-40B4-BE49-F238E27FC236}">
                <a16:creationId xmlns:a16="http://schemas.microsoft.com/office/drawing/2014/main" id="{8E98288E-ECD0-DBF8-D4A3-C2F2C16D1D4E}"/>
              </a:ext>
            </a:extLst>
          </p:cNvPr>
          <p:cNvSpPr/>
          <p:nvPr/>
        </p:nvSpPr>
        <p:spPr>
          <a:xfrm rot="10800000">
            <a:off x="-1" y="-1"/>
            <a:ext cx="2878667" cy="2133600"/>
          </a:xfrm>
          <a:prstGeom prst="triangle">
            <a:avLst>
              <a:gd name="adj" fmla="val 100000"/>
            </a:avLst>
          </a:prstGeom>
          <a:solidFill>
            <a:srgbClr val="326B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_trad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9" name="Imagen 11">
            <a:extLst>
              <a:ext uri="{FF2B5EF4-FFF2-40B4-BE49-F238E27FC236}">
                <a16:creationId xmlns:a16="http://schemas.microsoft.com/office/drawing/2014/main" id="{2149FE1B-72D1-4646-BA3E-A894CB8617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6885" y="302324"/>
            <a:ext cx="774518" cy="664380"/>
          </a:xfrm>
          <a:prstGeom prst="rect">
            <a:avLst/>
          </a:prstGeom>
        </p:spPr>
      </p:pic>
      <p:sp>
        <p:nvSpPr>
          <p:cNvPr id="7" name="CuadroTexto 8">
            <a:extLst>
              <a:ext uri="{FF2B5EF4-FFF2-40B4-BE49-F238E27FC236}">
                <a16:creationId xmlns:a16="http://schemas.microsoft.com/office/drawing/2014/main" id="{8AE03B0A-CF29-1D48-5283-9F33ED74E44B}"/>
              </a:ext>
            </a:extLst>
          </p:cNvPr>
          <p:cNvSpPr txBox="1"/>
          <p:nvPr/>
        </p:nvSpPr>
        <p:spPr>
          <a:xfrm>
            <a:off x="0" y="299117"/>
            <a:ext cx="1219200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GWN Series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_tradnl" sz="3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Network Switches</a:t>
            </a:r>
          </a:p>
        </p:txBody>
      </p:sp>
      <p:pic>
        <p:nvPicPr>
          <p:cNvPr id="10" name="Picture 9">
            <a:extLst>
              <a:ext uri="{FF2B5EF4-FFF2-40B4-BE49-F238E27FC236}">
                <a16:creationId xmlns:a16="http://schemas.microsoft.com/office/drawing/2014/main" id="{2FEAEFA8-E521-EE51-BD63-848C50D2B6B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0599840" y="3488668"/>
            <a:ext cx="1448966" cy="571217"/>
          </a:xfrm>
          <a:prstGeom prst="rect">
            <a:avLst/>
          </a:prstGeom>
        </p:spPr>
      </p:pic>
      <p:sp>
        <p:nvSpPr>
          <p:cNvPr id="11" name="TextBox 10">
            <a:extLst>
              <a:ext uri="{FF2B5EF4-FFF2-40B4-BE49-F238E27FC236}">
                <a16:creationId xmlns:a16="http://schemas.microsoft.com/office/drawing/2014/main" id="{7DCDFB07-23AE-3921-F8C8-6704A3A6D7C9}"/>
              </a:ext>
            </a:extLst>
          </p:cNvPr>
          <p:cNvSpPr txBox="1"/>
          <p:nvPr/>
        </p:nvSpPr>
        <p:spPr>
          <a:xfrm>
            <a:off x="5111457" y="4224104"/>
            <a:ext cx="1969080" cy="1431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t>GWN7800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t>Pro Series</a:t>
            </a:r>
            <a:b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br>
            <a:endPar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Layer 2++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Managed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8 models</a:t>
            </a:r>
          </a:p>
        </p:txBody>
      </p:sp>
      <p:sp>
        <p:nvSpPr>
          <p:cNvPr id="12" name="TextBox 11">
            <a:extLst>
              <a:ext uri="{FF2B5EF4-FFF2-40B4-BE49-F238E27FC236}">
                <a16:creationId xmlns:a16="http://schemas.microsoft.com/office/drawing/2014/main" id="{C7B552D1-F1C9-61DD-FF17-23BAFDBA38DD}"/>
              </a:ext>
            </a:extLst>
          </p:cNvPr>
          <p:cNvSpPr txBox="1"/>
          <p:nvPr/>
        </p:nvSpPr>
        <p:spPr>
          <a:xfrm>
            <a:off x="9901880" y="4180269"/>
            <a:ext cx="2975342" cy="14619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t>GWN7700 &amp;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t>GWN7700M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t>Series</a:t>
            </a:r>
            <a:b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br>
            <a:endPar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Unmanaged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12 models</a:t>
            </a:r>
          </a:p>
        </p:txBody>
      </p:sp>
      <p:sp>
        <p:nvSpPr>
          <p:cNvPr id="13" name="TextBox 12">
            <a:extLst>
              <a:ext uri="{FF2B5EF4-FFF2-40B4-BE49-F238E27FC236}">
                <a16:creationId xmlns:a16="http://schemas.microsoft.com/office/drawing/2014/main" id="{650F5615-9A15-AB6B-8867-1C3BE16AA67B}"/>
              </a:ext>
            </a:extLst>
          </p:cNvPr>
          <p:cNvSpPr txBox="1"/>
          <p:nvPr/>
        </p:nvSpPr>
        <p:spPr>
          <a:xfrm>
            <a:off x="10565115" y="6569333"/>
            <a:ext cx="1648873"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November 2025</a:t>
            </a:r>
          </a:p>
        </p:txBody>
      </p:sp>
      <p:pic>
        <p:nvPicPr>
          <p:cNvPr id="15" name="Picture 14">
            <a:extLst>
              <a:ext uri="{FF2B5EF4-FFF2-40B4-BE49-F238E27FC236}">
                <a16:creationId xmlns:a16="http://schemas.microsoft.com/office/drawing/2014/main" id="{9A162D98-1E88-938C-9254-E1DD797EAFB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0803009" y="3181880"/>
            <a:ext cx="1042628" cy="374904"/>
          </a:xfrm>
          <a:prstGeom prst="rect">
            <a:avLst/>
          </a:prstGeom>
        </p:spPr>
      </p:pic>
      <p:pic>
        <p:nvPicPr>
          <p:cNvPr id="16" name="Picture 15">
            <a:extLst>
              <a:ext uri="{FF2B5EF4-FFF2-40B4-BE49-F238E27FC236}">
                <a16:creationId xmlns:a16="http://schemas.microsoft.com/office/drawing/2014/main" id="{486986C7-6741-C25C-1DBB-CAF0CFF79D5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0773094" y="2857170"/>
            <a:ext cx="1070024" cy="377863"/>
          </a:xfrm>
          <a:prstGeom prst="rect">
            <a:avLst/>
          </a:prstGeom>
        </p:spPr>
      </p:pic>
      <p:pic>
        <p:nvPicPr>
          <p:cNvPr id="17" name="Picture 16">
            <a:extLst>
              <a:ext uri="{FF2B5EF4-FFF2-40B4-BE49-F238E27FC236}">
                <a16:creationId xmlns:a16="http://schemas.microsoft.com/office/drawing/2014/main" id="{71077EB0-12CC-6031-BC03-CFFA05B93CD1}"/>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601890" y="3526327"/>
            <a:ext cx="1542421" cy="520892"/>
          </a:xfrm>
          <a:prstGeom prst="rect">
            <a:avLst/>
          </a:prstGeom>
        </p:spPr>
      </p:pic>
      <p:pic>
        <p:nvPicPr>
          <p:cNvPr id="18" name="Picture 17">
            <a:extLst>
              <a:ext uri="{FF2B5EF4-FFF2-40B4-BE49-F238E27FC236}">
                <a16:creationId xmlns:a16="http://schemas.microsoft.com/office/drawing/2014/main" id="{878A1FCB-5DFE-99D5-0493-C389701A14C5}"/>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696864" y="3235033"/>
            <a:ext cx="1461032" cy="365146"/>
          </a:xfrm>
          <a:prstGeom prst="rect">
            <a:avLst/>
          </a:prstGeom>
        </p:spPr>
      </p:pic>
      <p:sp>
        <p:nvSpPr>
          <p:cNvPr id="19" name="TextBox 18">
            <a:extLst>
              <a:ext uri="{FF2B5EF4-FFF2-40B4-BE49-F238E27FC236}">
                <a16:creationId xmlns:a16="http://schemas.microsoft.com/office/drawing/2014/main" id="{9B8B69A2-6E77-BD79-8B54-1AC0C4D94EFA}"/>
              </a:ext>
            </a:extLst>
          </p:cNvPr>
          <p:cNvSpPr txBox="1"/>
          <p:nvPr/>
        </p:nvSpPr>
        <p:spPr>
          <a:xfrm>
            <a:off x="3225777" y="4195657"/>
            <a:ext cx="2294645" cy="143116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t>GWN7810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t>Series</a:t>
            </a:r>
            <a:b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br>
            <a:endPar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Layer 3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Managed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7 models</a:t>
            </a:r>
          </a:p>
        </p:txBody>
      </p:sp>
      <p:pic>
        <p:nvPicPr>
          <p:cNvPr id="20" name="Picture 19">
            <a:extLst>
              <a:ext uri="{FF2B5EF4-FFF2-40B4-BE49-F238E27FC236}">
                <a16:creationId xmlns:a16="http://schemas.microsoft.com/office/drawing/2014/main" id="{F41494B2-4FE3-3FEE-1A9A-DAA382BA0D39}"/>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31769" y="3499248"/>
            <a:ext cx="1685301" cy="557432"/>
          </a:xfrm>
          <a:prstGeom prst="rect">
            <a:avLst/>
          </a:prstGeom>
        </p:spPr>
      </p:pic>
      <p:sp>
        <p:nvSpPr>
          <p:cNvPr id="21" name="TextBox 20">
            <a:extLst>
              <a:ext uri="{FF2B5EF4-FFF2-40B4-BE49-F238E27FC236}">
                <a16:creationId xmlns:a16="http://schemas.microsoft.com/office/drawing/2014/main" id="{DC4E6DF7-0BE3-368B-994B-BA4414D01B7B}"/>
              </a:ext>
            </a:extLst>
          </p:cNvPr>
          <p:cNvSpPr txBox="1"/>
          <p:nvPr/>
        </p:nvSpPr>
        <p:spPr>
          <a:xfrm>
            <a:off x="-127325" y="4180269"/>
            <a:ext cx="2228835" cy="16466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t>GWN7830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t>Series</a:t>
            </a:r>
            <a:b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br>
            <a:endPar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Layer 3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Aggregation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Managed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white"/>
                </a:solidFill>
                <a:effectLst/>
                <a:uLnTx/>
                <a:uFillTx/>
                <a:latin typeface="Open Sans Light" pitchFamily="2" charset="0"/>
                <a:ea typeface="Open Sans Light" pitchFamily="2" charset="0"/>
                <a:cs typeface="Open Sans Light" pitchFamily="2" charset="0"/>
              </a:rPr>
              <a:t>3 models</a:t>
            </a:r>
          </a:p>
        </p:txBody>
      </p:sp>
      <p:sp>
        <p:nvSpPr>
          <p:cNvPr id="22" name="TextBox 21">
            <a:extLst>
              <a:ext uri="{FF2B5EF4-FFF2-40B4-BE49-F238E27FC236}">
                <a16:creationId xmlns:a16="http://schemas.microsoft.com/office/drawing/2014/main" id="{49CCC184-21ED-C251-2819-2CB9BF2F5E32}"/>
              </a:ext>
            </a:extLst>
          </p:cNvPr>
          <p:cNvSpPr txBox="1"/>
          <p:nvPr/>
        </p:nvSpPr>
        <p:spPr>
          <a:xfrm>
            <a:off x="8027286" y="4201520"/>
            <a:ext cx="2975342" cy="16773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t>GWN7711 &amp; </a:t>
            </a:r>
            <a:b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br>
            <a: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t>GWN7721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t>Series</a:t>
            </a:r>
            <a:b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br>
            <a:endPar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Layer 2 Lite </a:t>
            </a:r>
            <a:br>
              <a:rPr kumimoji="0" lang="en-US" sz="14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br>
            <a:r>
              <a:rPr kumimoji="0" lang="en-US" sz="14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Managed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4 models</a:t>
            </a:r>
          </a:p>
        </p:txBody>
      </p:sp>
      <p:pic>
        <p:nvPicPr>
          <p:cNvPr id="23" name="Picture 22">
            <a:extLst>
              <a:ext uri="{FF2B5EF4-FFF2-40B4-BE49-F238E27FC236}">
                <a16:creationId xmlns:a16="http://schemas.microsoft.com/office/drawing/2014/main" id="{1ACF0C63-0819-C138-A9F1-CE6066C6BBC0}"/>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8872089" y="3746541"/>
            <a:ext cx="1343864" cy="282579"/>
          </a:xfrm>
          <a:prstGeom prst="rect">
            <a:avLst/>
          </a:prstGeom>
        </p:spPr>
      </p:pic>
      <p:pic>
        <p:nvPicPr>
          <p:cNvPr id="24" name="Picture 23">
            <a:extLst>
              <a:ext uri="{FF2B5EF4-FFF2-40B4-BE49-F238E27FC236}">
                <a16:creationId xmlns:a16="http://schemas.microsoft.com/office/drawing/2014/main" id="{C7BE30EC-FEAD-BB88-B86B-000BC5A30039}"/>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8866612" y="3517703"/>
            <a:ext cx="1251172" cy="287582"/>
          </a:xfrm>
          <a:prstGeom prst="rect">
            <a:avLst/>
          </a:prstGeom>
        </p:spPr>
      </p:pic>
      <p:sp>
        <p:nvSpPr>
          <p:cNvPr id="3" name="TextBox 2">
            <a:extLst>
              <a:ext uri="{FF2B5EF4-FFF2-40B4-BE49-F238E27FC236}">
                <a16:creationId xmlns:a16="http://schemas.microsoft.com/office/drawing/2014/main" id="{0D842340-9E92-DBC7-DC42-F06923B13E66}"/>
              </a:ext>
            </a:extLst>
          </p:cNvPr>
          <p:cNvSpPr txBox="1"/>
          <p:nvPr/>
        </p:nvSpPr>
        <p:spPr>
          <a:xfrm>
            <a:off x="6329931" y="4218256"/>
            <a:ext cx="2975342" cy="14003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t>GWN7710R</a:t>
            </a:r>
            <a:b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br>
            <a:endPar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Outdoor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Layer 2 Lite </a:t>
            </a:r>
            <a:br>
              <a:rPr kumimoji="0" lang="en-US" sz="14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br>
            <a:r>
              <a:rPr kumimoji="0" lang="en-US" sz="14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Managed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1 model</a:t>
            </a:r>
          </a:p>
        </p:txBody>
      </p:sp>
      <p:pic>
        <p:nvPicPr>
          <p:cNvPr id="5" name="Picture 4">
            <a:extLst>
              <a:ext uri="{FF2B5EF4-FFF2-40B4-BE49-F238E27FC236}">
                <a16:creationId xmlns:a16="http://schemas.microsoft.com/office/drawing/2014/main" id="{9A5CBFA4-0B7D-49CC-F4CE-BB4A6B9B33DB}"/>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7433609" y="2977619"/>
            <a:ext cx="767987" cy="1079061"/>
          </a:xfrm>
          <a:prstGeom prst="rect">
            <a:avLst/>
          </a:prstGeom>
        </p:spPr>
      </p:pic>
      <p:sp>
        <p:nvSpPr>
          <p:cNvPr id="27" name="TextBox 26">
            <a:extLst>
              <a:ext uri="{FF2B5EF4-FFF2-40B4-BE49-F238E27FC236}">
                <a16:creationId xmlns:a16="http://schemas.microsoft.com/office/drawing/2014/main" id="{85569287-A508-E57C-8002-FE1F563BD248}"/>
              </a:ext>
            </a:extLst>
          </p:cNvPr>
          <p:cNvSpPr txBox="1"/>
          <p:nvPr/>
        </p:nvSpPr>
        <p:spPr>
          <a:xfrm>
            <a:off x="1581621" y="4180268"/>
            <a:ext cx="2294645" cy="164660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t>GWN7820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t>Series</a:t>
            </a:r>
            <a:br>
              <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rPr>
            </a:br>
            <a:endParaRPr kumimoji="0" lang="en-US" sz="1600" b="1" i="0" u="none" strike="noStrike" kern="1200" cap="none" spc="0" normalizeH="0" baseline="0" noProof="0" dirty="0">
              <a:ln>
                <a:noFill/>
              </a:ln>
              <a:solidFill>
                <a:srgbClr val="46A7C9"/>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Layer 3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Multi-Gigabit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Managed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1" u="none" strike="noStrike" kern="1200" cap="none" spc="0" normalizeH="0" baseline="0" noProof="0" dirty="0">
                <a:ln>
                  <a:noFill/>
                </a:ln>
                <a:solidFill>
                  <a:prstClr val="white"/>
                </a:solidFill>
                <a:effectLst/>
                <a:uLnTx/>
                <a:uFillTx/>
                <a:latin typeface="Open Sans Light" panose="020B0306030504020204" pitchFamily="34" charset="0"/>
                <a:ea typeface="Open Sans Light" panose="020B0306030504020204" pitchFamily="34" charset="0"/>
                <a:cs typeface="Open Sans Light" panose="020B0306030504020204" pitchFamily="34" charset="0"/>
              </a:rPr>
              <a:t>2 models</a:t>
            </a:r>
          </a:p>
        </p:txBody>
      </p:sp>
      <p:pic>
        <p:nvPicPr>
          <p:cNvPr id="28" name="Picture 27">
            <a:extLst>
              <a:ext uri="{FF2B5EF4-FFF2-40B4-BE49-F238E27FC236}">
                <a16:creationId xmlns:a16="http://schemas.microsoft.com/office/drawing/2014/main" id="{97BD3AD9-C10B-43EB-F427-B6B1886682E0}"/>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2036752" y="3675461"/>
            <a:ext cx="1395908" cy="357488"/>
          </a:xfrm>
          <a:prstGeom prst="rect">
            <a:avLst/>
          </a:prstGeom>
        </p:spPr>
      </p:pic>
      <p:sp>
        <p:nvSpPr>
          <p:cNvPr id="6" name="TextBox 5">
            <a:extLst>
              <a:ext uri="{FF2B5EF4-FFF2-40B4-BE49-F238E27FC236}">
                <a16:creationId xmlns:a16="http://schemas.microsoft.com/office/drawing/2014/main" id="{E34808ED-2C14-86DF-D643-9173BA7EE6C2}"/>
              </a:ext>
            </a:extLst>
          </p:cNvPr>
          <p:cNvSpPr txBox="1"/>
          <p:nvPr/>
        </p:nvSpPr>
        <p:spPr>
          <a:xfrm>
            <a:off x="5111457" y="2015113"/>
            <a:ext cx="196908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530D"/>
                </a:solidFill>
                <a:effectLst/>
                <a:uLnTx/>
                <a:uFillTx/>
                <a:latin typeface="Open Sans" panose="020B0606030504020204" pitchFamily="34" charset="0"/>
                <a:ea typeface="Open Sans" panose="020B0606030504020204" pitchFamily="34" charset="0"/>
                <a:cs typeface="Open Sans" panose="020B0606030504020204" pitchFamily="34" charset="0"/>
              </a:rPr>
              <a:t>NEW!</a:t>
            </a:r>
            <a:endParaRPr kumimoji="0" lang="en-US" sz="1400" b="0" i="1" u="none" strike="noStrike" kern="1200" cap="none" spc="0" normalizeH="0" baseline="0" noProof="0" dirty="0">
              <a:ln>
                <a:noFill/>
              </a:ln>
              <a:solidFill>
                <a:srgbClr val="FF530D"/>
              </a:solidFill>
              <a:effectLst/>
              <a:uLnTx/>
              <a:uFillTx/>
              <a:latin typeface="Open Sans Light" panose="020B0306030504020204" pitchFamily="34" charset="0"/>
              <a:ea typeface="Open Sans Light" panose="020B0306030504020204" pitchFamily="34" charset="0"/>
              <a:cs typeface="Open Sans Light" panose="020B0306030504020204" pitchFamily="34" charset="0"/>
            </a:endParaRPr>
          </a:p>
        </p:txBody>
      </p:sp>
      <p:pic>
        <p:nvPicPr>
          <p:cNvPr id="25" name="Picture 24">
            <a:extLst>
              <a:ext uri="{FF2B5EF4-FFF2-40B4-BE49-F238E27FC236}">
                <a16:creationId xmlns:a16="http://schemas.microsoft.com/office/drawing/2014/main" id="{26EEDB46-3563-6F47-1C7E-99D7614A525B}"/>
              </a:ext>
            </a:extLst>
          </p:cNvPr>
          <p:cNvPicPr>
            <a:picLocks noChangeAspect="1"/>
          </p:cNvPicPr>
          <p:nvPr/>
        </p:nvPicPr>
        <p:blipFill>
          <a:blip r:embed="rId15" cstate="print">
            <a:extLst>
              <a:ext uri="{28A0092B-C50C-407E-A947-70E740481C1C}">
                <a14:useLocalDpi xmlns:a14="http://schemas.microsoft.com/office/drawing/2010/main"/>
              </a:ext>
            </a:extLst>
          </a:blip>
          <a:stretch>
            <a:fillRect/>
          </a:stretch>
        </p:blipFill>
        <p:spPr>
          <a:xfrm>
            <a:off x="5383674" y="3070808"/>
            <a:ext cx="1432102" cy="1002679"/>
          </a:xfrm>
          <a:prstGeom prst="rect">
            <a:avLst/>
          </a:prstGeom>
        </p:spPr>
      </p:pic>
    </p:spTree>
    <p:extLst>
      <p:ext uri="{BB962C8B-B14F-4D97-AF65-F5344CB8AC3E}">
        <p14:creationId xmlns:p14="http://schemas.microsoft.com/office/powerpoint/2010/main" val="47279353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A6E656DB-C92A-F849-A6AF-DCD75A8FDE6C}"/>
              </a:ext>
            </a:extLst>
          </p:cNvPr>
          <p:cNvSpPr txBox="1"/>
          <p:nvPr/>
        </p:nvSpPr>
        <p:spPr>
          <a:xfrm>
            <a:off x="618720" y="573437"/>
            <a:ext cx="8013836" cy="584775"/>
          </a:xfrm>
          <a:prstGeom prst="rect">
            <a:avLst/>
          </a:prstGeom>
          <a:noFill/>
        </p:spPr>
        <p:txBody>
          <a:bodyPr wrap="square" rtlCol="0">
            <a:spAutoFit/>
          </a:bodyPr>
          <a:lstStyle/>
          <a:p>
            <a:r>
              <a:rPr lang="es-ES_tradnl" sz="3200" b="1" dirty="0">
                <a:solidFill>
                  <a:srgbClr val="295288"/>
                </a:solidFill>
                <a:latin typeface="Open Sans" panose="020B0606030504020204" pitchFamily="34" charset="0"/>
                <a:ea typeface="Open Sans" panose="020B0606030504020204" pitchFamily="34" charset="0"/>
                <a:cs typeface="Open Sans" panose="020B0606030504020204" pitchFamily="34" charset="0"/>
              </a:rPr>
              <a:t>GWN SERIES NETWORKING SOLUTIONS</a:t>
            </a:r>
          </a:p>
        </p:txBody>
      </p:sp>
      <p:pic>
        <p:nvPicPr>
          <p:cNvPr id="11" name="Imagen 10">
            <a:extLst>
              <a:ext uri="{FF2B5EF4-FFF2-40B4-BE49-F238E27FC236}">
                <a16:creationId xmlns:a16="http://schemas.microsoft.com/office/drawing/2014/main" id="{7E123E94-A07D-0749-9F3A-098A3D9CAA8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9932"/>
          <a:stretch/>
        </p:blipFill>
        <p:spPr>
          <a:xfrm>
            <a:off x="8818536" y="5020159"/>
            <a:ext cx="3373464" cy="1837841"/>
          </a:xfrm>
          <a:prstGeom prst="rect">
            <a:avLst/>
          </a:prstGeom>
        </p:spPr>
      </p:pic>
      <p:pic>
        <p:nvPicPr>
          <p:cNvPr id="12" name="Imagen 11">
            <a:extLst>
              <a:ext uri="{FF2B5EF4-FFF2-40B4-BE49-F238E27FC236}">
                <a16:creationId xmlns:a16="http://schemas.microsoft.com/office/drawing/2014/main" id="{0ED20C85-4EC4-7E46-A307-B07511F3BB0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169292" y="5982346"/>
            <a:ext cx="774518" cy="664380"/>
          </a:xfrm>
          <a:prstGeom prst="rect">
            <a:avLst/>
          </a:prstGeom>
        </p:spPr>
      </p:pic>
      <p:sp>
        <p:nvSpPr>
          <p:cNvPr id="10" name="TextBox 9">
            <a:extLst>
              <a:ext uri="{FF2B5EF4-FFF2-40B4-BE49-F238E27FC236}">
                <a16:creationId xmlns:a16="http://schemas.microsoft.com/office/drawing/2014/main" id="{4B6A923F-E854-A940-B91D-9F5EBC024B59}"/>
              </a:ext>
            </a:extLst>
          </p:cNvPr>
          <p:cNvSpPr txBox="1"/>
          <p:nvPr/>
        </p:nvSpPr>
        <p:spPr>
          <a:xfrm>
            <a:off x="139635" y="1315729"/>
            <a:ext cx="3085065" cy="646331"/>
          </a:xfrm>
          <a:prstGeom prst="rect">
            <a:avLst/>
          </a:prstGeom>
          <a:noFill/>
        </p:spPr>
        <p:txBody>
          <a:bodyPr wrap="square" rtlCol="0">
            <a:spAutoFit/>
          </a:bodyPr>
          <a:lstStyle/>
          <a:p>
            <a:pPr algn="ctr"/>
            <a:r>
              <a:rPr lang="en-US" b="1" dirty="0">
                <a:solidFill>
                  <a:srgbClr val="46A7C9"/>
                </a:solidFill>
                <a:latin typeface="Open Sans" panose="020B0606030504020204" pitchFamily="34" charset="0"/>
                <a:ea typeface="Open Sans" panose="020B0606030504020204" pitchFamily="34" charset="0"/>
                <a:cs typeface="Open Sans" panose="020B0606030504020204" pitchFamily="34" charset="0"/>
              </a:rPr>
              <a:t>3 Free Management Options</a:t>
            </a:r>
          </a:p>
        </p:txBody>
      </p:sp>
      <p:pic>
        <p:nvPicPr>
          <p:cNvPr id="14" name="Picture 13">
            <a:extLst>
              <a:ext uri="{FF2B5EF4-FFF2-40B4-BE49-F238E27FC236}">
                <a16:creationId xmlns:a16="http://schemas.microsoft.com/office/drawing/2014/main" id="{308EA15A-FDFE-7F4C-ADAB-5A0F0CCDDF4A}"/>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309" y="1794250"/>
            <a:ext cx="3239226" cy="3239226"/>
          </a:xfrm>
          <a:prstGeom prst="rect">
            <a:avLst/>
          </a:prstGeom>
        </p:spPr>
      </p:pic>
      <p:pic>
        <p:nvPicPr>
          <p:cNvPr id="22" name="Picture 21">
            <a:extLst>
              <a:ext uri="{FF2B5EF4-FFF2-40B4-BE49-F238E27FC236}">
                <a16:creationId xmlns:a16="http://schemas.microsoft.com/office/drawing/2014/main" id="{07E4715C-41CA-B74E-9698-371DCE2643C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661837" y="1768695"/>
            <a:ext cx="2637174" cy="1703240"/>
          </a:xfrm>
          <a:prstGeom prst="rect">
            <a:avLst/>
          </a:prstGeom>
        </p:spPr>
      </p:pic>
      <p:pic>
        <p:nvPicPr>
          <p:cNvPr id="23" name="Picture 22">
            <a:extLst>
              <a:ext uri="{FF2B5EF4-FFF2-40B4-BE49-F238E27FC236}">
                <a16:creationId xmlns:a16="http://schemas.microsoft.com/office/drawing/2014/main" id="{0351825E-101C-F94D-976E-D051854612E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626410" y="2435884"/>
            <a:ext cx="2056020" cy="2271363"/>
          </a:xfrm>
          <a:prstGeom prst="rect">
            <a:avLst/>
          </a:prstGeom>
        </p:spPr>
      </p:pic>
      <p:sp>
        <p:nvSpPr>
          <p:cNvPr id="24" name="Rectangle 23">
            <a:extLst>
              <a:ext uri="{FF2B5EF4-FFF2-40B4-BE49-F238E27FC236}">
                <a16:creationId xmlns:a16="http://schemas.microsoft.com/office/drawing/2014/main" id="{89F153A8-A5AD-AD4C-87C8-32E231D96826}"/>
              </a:ext>
            </a:extLst>
          </p:cNvPr>
          <p:cNvSpPr/>
          <p:nvPr/>
        </p:nvSpPr>
        <p:spPr>
          <a:xfrm>
            <a:off x="4731240" y="2697953"/>
            <a:ext cx="457200" cy="5110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5" name="Picture 24">
            <a:extLst>
              <a:ext uri="{FF2B5EF4-FFF2-40B4-BE49-F238E27FC236}">
                <a16:creationId xmlns:a16="http://schemas.microsoft.com/office/drawing/2014/main" id="{9E003097-D7A9-204A-BEE7-075B8524AD15}"/>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4760261" y="2859737"/>
            <a:ext cx="405508" cy="96633"/>
          </a:xfrm>
          <a:prstGeom prst="rect">
            <a:avLst/>
          </a:prstGeom>
        </p:spPr>
      </p:pic>
      <p:pic>
        <p:nvPicPr>
          <p:cNvPr id="26" name="Picture 25">
            <a:extLst>
              <a:ext uri="{FF2B5EF4-FFF2-40B4-BE49-F238E27FC236}">
                <a16:creationId xmlns:a16="http://schemas.microsoft.com/office/drawing/2014/main" id="{C0750A4F-1B79-4A45-BB24-D29E2E06DC22}"/>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6549166" y="1962060"/>
            <a:ext cx="2254625" cy="2241954"/>
          </a:xfrm>
          <a:prstGeom prst="rect">
            <a:avLst/>
          </a:prstGeom>
          <a:ln>
            <a:noFill/>
          </a:ln>
          <a:effectLst>
            <a:softEdge rad="112500"/>
          </a:effectLst>
        </p:spPr>
      </p:pic>
      <p:pic>
        <p:nvPicPr>
          <p:cNvPr id="27" name="Picture 26">
            <a:extLst>
              <a:ext uri="{FF2B5EF4-FFF2-40B4-BE49-F238E27FC236}">
                <a16:creationId xmlns:a16="http://schemas.microsoft.com/office/drawing/2014/main" id="{ADC1D4EC-CFA1-794E-923F-42B11A4E082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7079553" y="3640481"/>
            <a:ext cx="518874" cy="1012363"/>
          </a:xfrm>
          <a:prstGeom prst="rect">
            <a:avLst/>
          </a:prstGeom>
        </p:spPr>
      </p:pic>
      <p:pic>
        <p:nvPicPr>
          <p:cNvPr id="28" name="Picture 27">
            <a:extLst>
              <a:ext uri="{FF2B5EF4-FFF2-40B4-BE49-F238E27FC236}">
                <a16:creationId xmlns:a16="http://schemas.microsoft.com/office/drawing/2014/main" id="{1AC3B17E-1EB2-C648-A208-3B8A41922533}"/>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472050" y="4025499"/>
            <a:ext cx="630437" cy="608581"/>
          </a:xfrm>
          <a:prstGeom prst="rect">
            <a:avLst/>
          </a:prstGeom>
        </p:spPr>
      </p:pic>
      <p:pic>
        <p:nvPicPr>
          <p:cNvPr id="30" name="Picture 29">
            <a:extLst>
              <a:ext uri="{FF2B5EF4-FFF2-40B4-BE49-F238E27FC236}">
                <a16:creationId xmlns:a16="http://schemas.microsoft.com/office/drawing/2014/main" id="{530B67D1-30EA-A149-80E8-003F021EA695}"/>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7922101" y="4146663"/>
            <a:ext cx="521538" cy="503458"/>
          </a:xfrm>
          <a:prstGeom prst="rect">
            <a:avLst/>
          </a:prstGeom>
        </p:spPr>
      </p:pic>
      <p:sp>
        <p:nvSpPr>
          <p:cNvPr id="31" name="TextBox 30">
            <a:extLst>
              <a:ext uri="{FF2B5EF4-FFF2-40B4-BE49-F238E27FC236}">
                <a16:creationId xmlns:a16="http://schemas.microsoft.com/office/drawing/2014/main" id="{09FD7A0B-40EB-5E4D-A818-A1B51DFC14B4}"/>
              </a:ext>
            </a:extLst>
          </p:cNvPr>
          <p:cNvSpPr txBox="1"/>
          <p:nvPr/>
        </p:nvSpPr>
        <p:spPr>
          <a:xfrm>
            <a:off x="3351143" y="1318471"/>
            <a:ext cx="2947868" cy="369332"/>
          </a:xfrm>
          <a:prstGeom prst="rect">
            <a:avLst/>
          </a:prstGeom>
          <a:noFill/>
        </p:spPr>
        <p:txBody>
          <a:bodyPr wrap="square" rtlCol="0">
            <a:spAutoFit/>
          </a:bodyPr>
          <a:lstStyle/>
          <a:p>
            <a:pPr algn="ctr"/>
            <a:r>
              <a:rPr lang="en-US" b="1" dirty="0">
                <a:solidFill>
                  <a:srgbClr val="46A7C9"/>
                </a:solidFill>
                <a:latin typeface="Open Sans" panose="020B0606030504020204" pitchFamily="34" charset="0"/>
                <a:ea typeface="Open Sans" panose="020B0606030504020204" pitchFamily="34" charset="0"/>
                <a:cs typeface="Open Sans" panose="020B0606030504020204" pitchFamily="34" charset="0"/>
              </a:rPr>
              <a:t>Easy Installation</a:t>
            </a:r>
          </a:p>
        </p:txBody>
      </p:sp>
      <p:sp>
        <p:nvSpPr>
          <p:cNvPr id="32" name="TextBox 31">
            <a:extLst>
              <a:ext uri="{FF2B5EF4-FFF2-40B4-BE49-F238E27FC236}">
                <a16:creationId xmlns:a16="http://schemas.microsoft.com/office/drawing/2014/main" id="{261AF1D7-03AA-FF4F-8E21-63DB8A30C4D1}"/>
              </a:ext>
            </a:extLst>
          </p:cNvPr>
          <p:cNvSpPr txBox="1"/>
          <p:nvPr/>
        </p:nvSpPr>
        <p:spPr>
          <a:xfrm>
            <a:off x="6202544" y="1315729"/>
            <a:ext cx="2947868" cy="646331"/>
          </a:xfrm>
          <a:prstGeom prst="rect">
            <a:avLst/>
          </a:prstGeom>
          <a:noFill/>
        </p:spPr>
        <p:txBody>
          <a:bodyPr wrap="square" rtlCol="0">
            <a:spAutoFit/>
          </a:bodyPr>
          <a:lstStyle/>
          <a:p>
            <a:pPr algn="ctr"/>
            <a:r>
              <a:rPr lang="en-US" b="1" dirty="0">
                <a:solidFill>
                  <a:srgbClr val="46A7C9"/>
                </a:solidFill>
                <a:latin typeface="Open Sans" panose="020B0606030504020204" pitchFamily="34" charset="0"/>
                <a:ea typeface="Open Sans" panose="020B0606030504020204" pitchFamily="34" charset="0"/>
                <a:cs typeface="Open Sans" panose="020B0606030504020204" pitchFamily="34" charset="0"/>
              </a:rPr>
              <a:t>Large Portfolio of APs, Routers &amp; Switches</a:t>
            </a:r>
          </a:p>
        </p:txBody>
      </p:sp>
      <p:sp>
        <p:nvSpPr>
          <p:cNvPr id="33" name="TextBox 32">
            <a:extLst>
              <a:ext uri="{FF2B5EF4-FFF2-40B4-BE49-F238E27FC236}">
                <a16:creationId xmlns:a16="http://schemas.microsoft.com/office/drawing/2014/main" id="{BBE5632C-7D27-1243-87B5-E6EE22B88E8F}"/>
              </a:ext>
            </a:extLst>
          </p:cNvPr>
          <p:cNvSpPr txBox="1"/>
          <p:nvPr/>
        </p:nvSpPr>
        <p:spPr>
          <a:xfrm>
            <a:off x="9103305" y="1318541"/>
            <a:ext cx="2803925" cy="646331"/>
          </a:xfrm>
          <a:prstGeom prst="rect">
            <a:avLst/>
          </a:prstGeom>
          <a:noFill/>
        </p:spPr>
        <p:txBody>
          <a:bodyPr wrap="square" rtlCol="0">
            <a:spAutoFit/>
          </a:bodyPr>
          <a:lstStyle/>
          <a:p>
            <a:pPr algn="ctr"/>
            <a:r>
              <a:rPr lang="en-US" b="1" dirty="0">
                <a:solidFill>
                  <a:srgbClr val="46A7C9"/>
                </a:solidFill>
                <a:latin typeface="Open Sans" panose="020B0606030504020204" pitchFamily="34" charset="0"/>
                <a:ea typeface="Open Sans" panose="020B0606030504020204" pitchFamily="34" charset="0"/>
                <a:cs typeface="Open Sans" panose="020B0606030504020204" pitchFamily="34" charset="0"/>
              </a:rPr>
              <a:t>Real-time Monitoring, Alerts &amp; Reports</a:t>
            </a:r>
          </a:p>
        </p:txBody>
      </p:sp>
      <p:pic>
        <p:nvPicPr>
          <p:cNvPr id="35" name="Picture 34">
            <a:extLst>
              <a:ext uri="{FF2B5EF4-FFF2-40B4-BE49-F238E27FC236}">
                <a16:creationId xmlns:a16="http://schemas.microsoft.com/office/drawing/2014/main" id="{EC134E57-C974-E14A-BF71-FDAABAB0E2AF}"/>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9209394" y="2575784"/>
            <a:ext cx="2816136" cy="1384600"/>
          </a:xfrm>
          <a:prstGeom prst="rect">
            <a:avLst/>
          </a:prstGeom>
        </p:spPr>
      </p:pic>
      <p:sp>
        <p:nvSpPr>
          <p:cNvPr id="2" name="TextBox 1">
            <a:extLst>
              <a:ext uri="{FF2B5EF4-FFF2-40B4-BE49-F238E27FC236}">
                <a16:creationId xmlns:a16="http://schemas.microsoft.com/office/drawing/2014/main" id="{1E813457-4735-CC40-BF30-53EC1A7CFE02}"/>
              </a:ext>
            </a:extLst>
          </p:cNvPr>
          <p:cNvSpPr txBox="1"/>
          <p:nvPr/>
        </p:nvSpPr>
        <p:spPr>
          <a:xfrm>
            <a:off x="540879" y="4988500"/>
            <a:ext cx="2335427" cy="738664"/>
          </a:xfrm>
          <a:prstGeom prst="rect">
            <a:avLst/>
          </a:prstGeom>
          <a:noFill/>
        </p:spPr>
        <p:txBody>
          <a:bodyPr wrap="square" rtlCol="0">
            <a:spAutoFit/>
          </a:bodyPr>
          <a:lstStyle/>
          <a:p>
            <a:pPr marL="342900" indent="-342900">
              <a:buFont typeface="+mj-lt"/>
              <a:buAutoNum type="arabicPeriod"/>
            </a:pPr>
            <a:r>
              <a:rPr lang="en-US" sz="1400" dirty="0" err="1">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GWN.Cloud</a:t>
            </a:r>
            <a:endParaRPr lang="en-US" sz="14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a:p>
            <a:pPr marL="342900" indent="-342900">
              <a:buFont typeface="+mj-lt"/>
              <a:buAutoNum type="arabicPeriod"/>
            </a:pPr>
            <a:r>
              <a:rPr lang="en-US" sz="14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GWN Manager</a:t>
            </a:r>
          </a:p>
          <a:p>
            <a:pPr marL="342900" indent="-342900">
              <a:buFont typeface="+mj-lt"/>
              <a:buAutoNum type="arabicPeriod"/>
            </a:pPr>
            <a:r>
              <a:rPr lang="en-US" sz="14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Built-in Controllers</a:t>
            </a:r>
          </a:p>
        </p:txBody>
      </p:sp>
      <p:sp>
        <p:nvSpPr>
          <p:cNvPr id="36" name="TextBox 35">
            <a:extLst>
              <a:ext uri="{FF2B5EF4-FFF2-40B4-BE49-F238E27FC236}">
                <a16:creationId xmlns:a16="http://schemas.microsoft.com/office/drawing/2014/main" id="{AD706F68-AAA5-EE4D-B470-20071AEAB13C}"/>
              </a:ext>
            </a:extLst>
          </p:cNvPr>
          <p:cNvSpPr txBox="1"/>
          <p:nvPr/>
        </p:nvSpPr>
        <p:spPr>
          <a:xfrm>
            <a:off x="3602689" y="5005104"/>
            <a:ext cx="2257102" cy="738664"/>
          </a:xfrm>
          <a:prstGeom prst="rect">
            <a:avLst/>
          </a:prstGeom>
          <a:noFill/>
        </p:spPr>
        <p:txBody>
          <a:bodyPr wrap="square" rtlCol="0">
            <a:spAutoFit/>
          </a:bodyPr>
          <a:lstStyle/>
          <a:p>
            <a:pPr algn="ctr"/>
            <a:r>
              <a:rPr lang="en-US" sz="14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Just scan a barcode with the GWN app</a:t>
            </a:r>
          </a:p>
          <a:p>
            <a:pPr marL="285750" indent="-285750" algn="ctr">
              <a:buFont typeface="Arial" panose="020B0604020202020204" pitchFamily="34" charset="0"/>
              <a:buChar char="•"/>
            </a:pPr>
            <a:endParaRPr lang="en-US" sz="14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7" name="TextBox 36">
            <a:extLst>
              <a:ext uri="{FF2B5EF4-FFF2-40B4-BE49-F238E27FC236}">
                <a16:creationId xmlns:a16="http://schemas.microsoft.com/office/drawing/2014/main" id="{DEC706FC-2EFC-0949-8DE1-3376617B5DD7}"/>
              </a:ext>
            </a:extLst>
          </p:cNvPr>
          <p:cNvSpPr txBox="1"/>
          <p:nvPr/>
        </p:nvSpPr>
        <p:spPr>
          <a:xfrm>
            <a:off x="6485873" y="5033476"/>
            <a:ext cx="2375030" cy="954107"/>
          </a:xfrm>
          <a:prstGeom prst="rect">
            <a:avLst/>
          </a:prstGeom>
          <a:noFill/>
        </p:spPr>
        <p:txBody>
          <a:bodyPr wrap="square" rtlCol="0">
            <a:spAutoFit/>
          </a:bodyPr>
          <a:lstStyle/>
          <a:p>
            <a:pPr algn="ctr"/>
            <a:r>
              <a:rPr lang="en-US" sz="14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Full portfolio of </a:t>
            </a:r>
            <a:r>
              <a:rPr lang="en-US" sz="1400" dirty="0" err="1">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WiFi</a:t>
            </a:r>
            <a:r>
              <a:rPr lang="en-US" sz="14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 APs, Wi-Fi routers and network switches</a:t>
            </a:r>
          </a:p>
          <a:p>
            <a:pPr marL="285750" indent="-285750" algn="ctr">
              <a:buFont typeface="Arial" panose="020B0604020202020204" pitchFamily="34" charset="0"/>
              <a:buChar char="•"/>
            </a:pPr>
            <a:endParaRPr lang="en-US" sz="14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38" name="TextBox 37">
            <a:extLst>
              <a:ext uri="{FF2B5EF4-FFF2-40B4-BE49-F238E27FC236}">
                <a16:creationId xmlns:a16="http://schemas.microsoft.com/office/drawing/2014/main" id="{B9A9FBE3-2274-654C-9FD2-F2DB41071083}"/>
              </a:ext>
            </a:extLst>
          </p:cNvPr>
          <p:cNvSpPr txBox="1"/>
          <p:nvPr/>
        </p:nvSpPr>
        <p:spPr>
          <a:xfrm>
            <a:off x="9209394" y="5033476"/>
            <a:ext cx="2791378" cy="307777"/>
          </a:xfrm>
          <a:prstGeom prst="rect">
            <a:avLst/>
          </a:prstGeom>
          <a:noFill/>
        </p:spPr>
        <p:txBody>
          <a:bodyPr wrap="square" rtlCol="0">
            <a:spAutoFit/>
          </a:bodyPr>
          <a:lstStyle/>
          <a:p>
            <a:pPr algn="ctr"/>
            <a:r>
              <a:rPr lang="en-US" sz="1400" dirty="0">
                <a:solidFill>
                  <a:prstClr val="black"/>
                </a:solidFill>
                <a:latin typeface="Open Sans Light" panose="020B0306030504020204" pitchFamily="34" charset="0"/>
                <a:ea typeface="Open Sans Light" panose="020B0306030504020204" pitchFamily="34" charset="0"/>
                <a:cs typeface="Open Sans Light" panose="020B0306030504020204" pitchFamily="34" charset="0"/>
              </a:rPr>
              <a:t>Available on all solutions</a:t>
            </a:r>
          </a:p>
        </p:txBody>
      </p:sp>
      <p:pic>
        <p:nvPicPr>
          <p:cNvPr id="3" name="Picture 2">
            <a:extLst>
              <a:ext uri="{FF2B5EF4-FFF2-40B4-BE49-F238E27FC236}">
                <a16:creationId xmlns:a16="http://schemas.microsoft.com/office/drawing/2014/main" id="{F3551763-103D-3FC9-D509-D808BB847454}"/>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8352461" y="3960384"/>
            <a:ext cx="386181" cy="692462"/>
          </a:xfrm>
          <a:prstGeom prst="rect">
            <a:avLst/>
          </a:prstGeom>
        </p:spPr>
      </p:pic>
      <p:pic>
        <p:nvPicPr>
          <p:cNvPr id="5" name="Picture 4">
            <a:extLst>
              <a:ext uri="{FF2B5EF4-FFF2-40B4-BE49-F238E27FC236}">
                <a16:creationId xmlns:a16="http://schemas.microsoft.com/office/drawing/2014/main" id="{68B5AB5A-1817-6D11-37DC-EF7CEA333812}"/>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6545369" y="4025499"/>
            <a:ext cx="740349" cy="599880"/>
          </a:xfrm>
          <a:prstGeom prst="rect">
            <a:avLst/>
          </a:prstGeom>
        </p:spPr>
      </p:pic>
      <p:sp>
        <p:nvSpPr>
          <p:cNvPr id="4" name="TextBox 3">
            <a:extLst>
              <a:ext uri="{FF2B5EF4-FFF2-40B4-BE49-F238E27FC236}">
                <a16:creationId xmlns:a16="http://schemas.microsoft.com/office/drawing/2014/main" id="{DDAD9939-7428-ADB9-61A4-BF7027FEDE96}"/>
              </a:ext>
            </a:extLst>
          </p:cNvPr>
          <p:cNvSpPr txBox="1"/>
          <p:nvPr/>
        </p:nvSpPr>
        <p:spPr>
          <a:xfrm>
            <a:off x="4087112" y="6230358"/>
            <a:ext cx="4721006" cy="369332"/>
          </a:xfrm>
          <a:prstGeom prst="rect">
            <a:avLst/>
          </a:prstGeom>
          <a:noFill/>
        </p:spPr>
        <p:txBody>
          <a:bodyPr wrap="square" rtlCol="0">
            <a:spAutoFit/>
          </a:bodyPr>
          <a:lstStyle/>
          <a:p>
            <a:pPr algn="ctr"/>
            <a:r>
              <a:rPr lang="en-US" b="1" dirty="0">
                <a:solidFill>
                  <a:srgbClr val="FF530D"/>
                </a:solidFill>
                <a:latin typeface="Open Sans" panose="020B0606030504020204" pitchFamily="34" charset="0"/>
                <a:ea typeface="Open Sans" panose="020B0606030504020204" pitchFamily="34" charset="0"/>
                <a:cs typeface="Open Sans" panose="020B0606030504020204" pitchFamily="34" charset="0"/>
              </a:rPr>
              <a:t>3-year warranty on all GWN products</a:t>
            </a:r>
          </a:p>
        </p:txBody>
      </p:sp>
      <p:pic>
        <p:nvPicPr>
          <p:cNvPr id="1029" name="Picture 5">
            <a:extLst>
              <a:ext uri="{FF2B5EF4-FFF2-40B4-BE49-F238E27FC236}">
                <a16:creationId xmlns:a16="http://schemas.microsoft.com/office/drawing/2014/main" id="{BD32A18F-D3CD-D300-1C8C-AAFDAD20BF52}"/>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3526913" y="6016819"/>
            <a:ext cx="711976" cy="711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67161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ectangle 80">
            <a:extLst>
              <a:ext uri="{FF2B5EF4-FFF2-40B4-BE49-F238E27FC236}">
                <a16:creationId xmlns:a16="http://schemas.microsoft.com/office/drawing/2014/main" id="{837B808B-496F-4C80-03E3-013195FD9018}"/>
              </a:ext>
            </a:extLst>
          </p:cNvPr>
          <p:cNvSpPr/>
          <p:nvPr/>
        </p:nvSpPr>
        <p:spPr>
          <a:xfrm>
            <a:off x="338054" y="1257802"/>
            <a:ext cx="3422784" cy="584774"/>
          </a:xfrm>
          <a:prstGeom prst="rect">
            <a:avLst/>
          </a:prstGeom>
          <a:solidFill>
            <a:srgbClr val="46A7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95288"/>
              </a:solidFill>
            </a:endParaRPr>
          </a:p>
        </p:txBody>
      </p:sp>
      <p:sp>
        <p:nvSpPr>
          <p:cNvPr id="80" name="Rectangle 79">
            <a:extLst>
              <a:ext uri="{FF2B5EF4-FFF2-40B4-BE49-F238E27FC236}">
                <a16:creationId xmlns:a16="http://schemas.microsoft.com/office/drawing/2014/main" id="{E52DDC64-0185-3A1D-5B14-D90A809541C8}"/>
              </a:ext>
            </a:extLst>
          </p:cNvPr>
          <p:cNvSpPr/>
          <p:nvPr/>
        </p:nvSpPr>
        <p:spPr>
          <a:xfrm>
            <a:off x="4816523" y="1540266"/>
            <a:ext cx="7375477" cy="53177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4" name="Imagen 3">
            <a:extLst>
              <a:ext uri="{FF2B5EF4-FFF2-40B4-BE49-F238E27FC236}">
                <a16:creationId xmlns:a16="http://schemas.microsoft.com/office/drawing/2014/main" id="{DAD1B00D-E007-8C44-ACFA-B7E351C49CF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2115" t="10658" b="8933"/>
          <a:stretch/>
        </p:blipFill>
        <p:spPr>
          <a:xfrm>
            <a:off x="8239219" y="1931988"/>
            <a:ext cx="3422784" cy="4859344"/>
          </a:xfrm>
          <a:prstGeom prst="rect">
            <a:avLst/>
          </a:prstGeom>
        </p:spPr>
      </p:pic>
      <p:sp>
        <p:nvSpPr>
          <p:cNvPr id="7" name="CuadroTexto 6">
            <a:extLst>
              <a:ext uri="{FF2B5EF4-FFF2-40B4-BE49-F238E27FC236}">
                <a16:creationId xmlns:a16="http://schemas.microsoft.com/office/drawing/2014/main" id="{D2A28B06-329E-274A-AA1A-6A54A0F9BE71}"/>
              </a:ext>
            </a:extLst>
          </p:cNvPr>
          <p:cNvSpPr txBox="1"/>
          <p:nvPr/>
        </p:nvSpPr>
        <p:spPr>
          <a:xfrm>
            <a:off x="0" y="387829"/>
            <a:ext cx="12192000" cy="584775"/>
          </a:xfrm>
          <a:prstGeom prst="rect">
            <a:avLst/>
          </a:prstGeom>
          <a:noFill/>
        </p:spPr>
        <p:txBody>
          <a:bodyPr wrap="square" rtlCol="0">
            <a:spAutoFit/>
          </a:bodyPr>
          <a:lstStyle/>
          <a:p>
            <a:pPr algn="ctr"/>
            <a:r>
              <a:rPr lang="en-US" sz="3200" b="1" dirty="0">
                <a:solidFill>
                  <a:srgbClr val="295288"/>
                </a:solidFill>
                <a:latin typeface="Open Sans" panose="020B0606030504020204" pitchFamily="34" charset="0"/>
                <a:ea typeface="Open Sans" panose="020B0606030504020204" pitchFamily="34" charset="0"/>
                <a:cs typeface="Open Sans" panose="020B0606030504020204" pitchFamily="34" charset="0"/>
              </a:rPr>
              <a:t>MANAGEMENT OPTIONS – </a:t>
            </a:r>
            <a:r>
              <a:rPr lang="en-US" sz="3200" b="1" dirty="0">
                <a:solidFill>
                  <a:srgbClr val="46A7C9"/>
                </a:solidFill>
                <a:latin typeface="Open Sans" panose="020B0606030504020204" pitchFamily="34" charset="0"/>
                <a:ea typeface="Open Sans" panose="020B0606030504020204" pitchFamily="34" charset="0"/>
                <a:cs typeface="Open Sans" panose="020B0606030504020204" pitchFamily="34" charset="0"/>
              </a:rPr>
              <a:t>GWN SERIES</a:t>
            </a:r>
          </a:p>
        </p:txBody>
      </p:sp>
      <p:pic>
        <p:nvPicPr>
          <p:cNvPr id="8" name="Imagen 7">
            <a:extLst>
              <a:ext uri="{FF2B5EF4-FFF2-40B4-BE49-F238E27FC236}">
                <a16:creationId xmlns:a16="http://schemas.microsoft.com/office/drawing/2014/main" id="{0DA99444-DC44-EA47-A624-C292D06D3509}"/>
              </a:ext>
            </a:extLst>
          </p:cNvPr>
          <p:cNvPicPr>
            <a:picLocks noChangeAspect="1"/>
          </p:cNvPicPr>
          <p:nvPr/>
        </p:nvPicPr>
        <p:blipFill>
          <a:blip r:embed="rId4"/>
          <a:stretch>
            <a:fillRect/>
          </a:stretch>
        </p:blipFill>
        <p:spPr>
          <a:xfrm>
            <a:off x="8431162" y="3709075"/>
            <a:ext cx="383302" cy="298124"/>
          </a:xfrm>
          <a:prstGeom prst="rect">
            <a:avLst/>
          </a:prstGeom>
        </p:spPr>
      </p:pic>
      <p:pic>
        <p:nvPicPr>
          <p:cNvPr id="12" name="Imagen 11">
            <a:extLst>
              <a:ext uri="{FF2B5EF4-FFF2-40B4-BE49-F238E27FC236}">
                <a16:creationId xmlns:a16="http://schemas.microsoft.com/office/drawing/2014/main" id="{0CCADD1A-F169-8F40-B00A-3DB80454A007}"/>
              </a:ext>
            </a:extLst>
          </p:cNvPr>
          <p:cNvPicPr>
            <a:picLocks noChangeAspect="1"/>
          </p:cNvPicPr>
          <p:nvPr/>
        </p:nvPicPr>
        <p:blipFill>
          <a:blip r:embed="rId4"/>
          <a:stretch>
            <a:fillRect/>
          </a:stretch>
        </p:blipFill>
        <p:spPr>
          <a:xfrm>
            <a:off x="8431162" y="4217952"/>
            <a:ext cx="383302" cy="298124"/>
          </a:xfrm>
          <a:prstGeom prst="rect">
            <a:avLst/>
          </a:prstGeom>
        </p:spPr>
      </p:pic>
      <p:pic>
        <p:nvPicPr>
          <p:cNvPr id="13" name="Imagen 12">
            <a:extLst>
              <a:ext uri="{FF2B5EF4-FFF2-40B4-BE49-F238E27FC236}">
                <a16:creationId xmlns:a16="http://schemas.microsoft.com/office/drawing/2014/main" id="{6E37D7DC-2004-9947-8573-5F8CC09A98B6}"/>
              </a:ext>
            </a:extLst>
          </p:cNvPr>
          <p:cNvPicPr>
            <a:picLocks noChangeAspect="1"/>
          </p:cNvPicPr>
          <p:nvPr/>
        </p:nvPicPr>
        <p:blipFill>
          <a:blip r:embed="rId4"/>
          <a:stretch>
            <a:fillRect/>
          </a:stretch>
        </p:blipFill>
        <p:spPr>
          <a:xfrm>
            <a:off x="8414156" y="4722932"/>
            <a:ext cx="383302" cy="298124"/>
          </a:xfrm>
          <a:prstGeom prst="rect">
            <a:avLst/>
          </a:prstGeom>
        </p:spPr>
      </p:pic>
      <p:sp>
        <p:nvSpPr>
          <p:cNvPr id="14" name="CuadroTexto 13">
            <a:extLst>
              <a:ext uri="{FF2B5EF4-FFF2-40B4-BE49-F238E27FC236}">
                <a16:creationId xmlns:a16="http://schemas.microsoft.com/office/drawing/2014/main" id="{223B1556-4956-834D-A2C3-33CDA17E634B}"/>
              </a:ext>
            </a:extLst>
          </p:cNvPr>
          <p:cNvSpPr txBox="1"/>
          <p:nvPr/>
        </p:nvSpPr>
        <p:spPr>
          <a:xfrm>
            <a:off x="8764573" y="3691309"/>
            <a:ext cx="2105259" cy="369332"/>
          </a:xfrm>
          <a:prstGeom prst="rect">
            <a:avLst/>
          </a:prstGeom>
          <a:noFill/>
        </p:spPr>
        <p:txBody>
          <a:bodyPr wrap="square" rtlCol="0">
            <a:spAutoFit/>
          </a:bodyPr>
          <a:lstStyle/>
          <a:p>
            <a:r>
              <a:rPr lang="en-US" b="1" dirty="0">
                <a:solidFill>
                  <a:srgbClr val="295288"/>
                </a:solidFill>
                <a:latin typeface="Open Sans" panose="020B0606030504020204" pitchFamily="34" charset="0"/>
                <a:ea typeface="Open Sans" panose="020B0606030504020204" pitchFamily="34" charset="0"/>
                <a:cs typeface="Open Sans" panose="020B0606030504020204" pitchFamily="34" charset="0"/>
              </a:rPr>
              <a:t>FREE</a:t>
            </a:r>
          </a:p>
        </p:txBody>
      </p:sp>
      <p:sp>
        <p:nvSpPr>
          <p:cNvPr id="15" name="CuadroTexto 14">
            <a:extLst>
              <a:ext uri="{FF2B5EF4-FFF2-40B4-BE49-F238E27FC236}">
                <a16:creationId xmlns:a16="http://schemas.microsoft.com/office/drawing/2014/main" id="{29A004B6-1D6E-BC48-BD6F-2C73341F383F}"/>
              </a:ext>
            </a:extLst>
          </p:cNvPr>
          <p:cNvSpPr txBox="1"/>
          <p:nvPr/>
        </p:nvSpPr>
        <p:spPr>
          <a:xfrm>
            <a:off x="8751759" y="4208302"/>
            <a:ext cx="2802065" cy="369332"/>
          </a:xfrm>
          <a:prstGeom prst="rect">
            <a:avLst/>
          </a:prstGeom>
          <a:noFill/>
        </p:spPr>
        <p:txBody>
          <a:bodyPr wrap="square" rtlCol="0">
            <a:spAutoFit/>
          </a:bodyPr>
          <a:lstStyle/>
          <a:p>
            <a:r>
              <a:rPr lang="en-US" b="1" dirty="0">
                <a:solidFill>
                  <a:srgbClr val="295288"/>
                </a:solidFill>
                <a:latin typeface="Open Sans" panose="020B0606030504020204" pitchFamily="34" charset="0"/>
                <a:ea typeface="Open Sans" panose="020B0606030504020204" pitchFamily="34" charset="0"/>
                <a:cs typeface="Open Sans" panose="020B0606030504020204" pitchFamily="34" charset="0"/>
              </a:rPr>
              <a:t>EMBEDDED IN WEB UI</a:t>
            </a:r>
          </a:p>
        </p:txBody>
      </p:sp>
      <p:sp>
        <p:nvSpPr>
          <p:cNvPr id="16" name="CuadroTexto 15">
            <a:extLst>
              <a:ext uri="{FF2B5EF4-FFF2-40B4-BE49-F238E27FC236}">
                <a16:creationId xmlns:a16="http://schemas.microsoft.com/office/drawing/2014/main" id="{17676A8F-CFB2-B242-9262-AF4A0D288A65}"/>
              </a:ext>
            </a:extLst>
          </p:cNvPr>
          <p:cNvSpPr txBox="1"/>
          <p:nvPr/>
        </p:nvSpPr>
        <p:spPr>
          <a:xfrm>
            <a:off x="8747332" y="4696309"/>
            <a:ext cx="2914672" cy="923330"/>
          </a:xfrm>
          <a:prstGeom prst="rect">
            <a:avLst/>
          </a:prstGeom>
          <a:noFill/>
        </p:spPr>
        <p:txBody>
          <a:bodyPr wrap="square" rtlCol="0">
            <a:spAutoFit/>
          </a:bodyPr>
          <a:lstStyle/>
          <a:p>
            <a:r>
              <a:rPr lang="en-US" b="1" dirty="0">
                <a:solidFill>
                  <a:srgbClr val="295288"/>
                </a:solidFill>
                <a:latin typeface="Open Sans" panose="020B0606030504020204" pitchFamily="34" charset="0"/>
                <a:ea typeface="Open Sans" panose="020B0606030504020204" pitchFamily="34" charset="0"/>
                <a:cs typeface="Open Sans" panose="020B0606030504020204" pitchFamily="34" charset="0"/>
              </a:rPr>
              <a:t>LOCAL NETWORK DEPLOYMENTS of 30-50 GWN DEVICES</a:t>
            </a:r>
          </a:p>
        </p:txBody>
      </p:sp>
      <p:pic>
        <p:nvPicPr>
          <p:cNvPr id="59" name="Imagen 3">
            <a:extLst>
              <a:ext uri="{FF2B5EF4-FFF2-40B4-BE49-F238E27FC236}">
                <a16:creationId xmlns:a16="http://schemas.microsoft.com/office/drawing/2014/main" id="{3E538E81-3790-FD93-FFDC-4A2572E2325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2115" t="10658" b="8933"/>
          <a:stretch/>
        </p:blipFill>
        <p:spPr>
          <a:xfrm>
            <a:off x="338054" y="1779350"/>
            <a:ext cx="3422784" cy="5002752"/>
          </a:xfrm>
          <a:prstGeom prst="rect">
            <a:avLst/>
          </a:prstGeom>
        </p:spPr>
      </p:pic>
      <p:pic>
        <p:nvPicPr>
          <p:cNvPr id="60" name="Imagen 7">
            <a:extLst>
              <a:ext uri="{FF2B5EF4-FFF2-40B4-BE49-F238E27FC236}">
                <a16:creationId xmlns:a16="http://schemas.microsoft.com/office/drawing/2014/main" id="{B5E3C89B-6586-12A3-47AD-18DD8760B655}"/>
              </a:ext>
            </a:extLst>
          </p:cNvPr>
          <p:cNvPicPr>
            <a:picLocks noChangeAspect="1"/>
          </p:cNvPicPr>
          <p:nvPr/>
        </p:nvPicPr>
        <p:blipFill>
          <a:blip r:embed="rId4"/>
          <a:stretch>
            <a:fillRect/>
          </a:stretch>
        </p:blipFill>
        <p:spPr>
          <a:xfrm>
            <a:off x="529997" y="3699845"/>
            <a:ext cx="383302" cy="298124"/>
          </a:xfrm>
          <a:prstGeom prst="rect">
            <a:avLst/>
          </a:prstGeom>
        </p:spPr>
      </p:pic>
      <p:sp>
        <p:nvSpPr>
          <p:cNvPr id="61" name="CuadroTexto 8">
            <a:extLst>
              <a:ext uri="{FF2B5EF4-FFF2-40B4-BE49-F238E27FC236}">
                <a16:creationId xmlns:a16="http://schemas.microsoft.com/office/drawing/2014/main" id="{26DD8B7B-B809-C3CA-6F84-CAE0913C62DB}"/>
              </a:ext>
            </a:extLst>
          </p:cNvPr>
          <p:cNvSpPr txBox="1"/>
          <p:nvPr/>
        </p:nvSpPr>
        <p:spPr>
          <a:xfrm>
            <a:off x="420935" y="2710963"/>
            <a:ext cx="2495845" cy="461665"/>
          </a:xfrm>
          <a:prstGeom prst="rect">
            <a:avLst/>
          </a:prstGeom>
          <a:noFill/>
        </p:spPr>
        <p:txBody>
          <a:bodyPr wrap="square" rtlCol="0">
            <a:spAutoFit/>
          </a:bodyPr>
          <a:lstStyle>
            <a:defPPr>
              <a:defRPr lang="es-MX"/>
            </a:defPPr>
            <a:lvl1pPr>
              <a:defRPr sz="24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solidFill>
                  <a:prstClr val="white"/>
                </a:solidFill>
              </a:rPr>
              <a:t>GWN.CLOUD</a:t>
            </a:r>
          </a:p>
        </p:txBody>
      </p:sp>
      <p:pic>
        <p:nvPicPr>
          <p:cNvPr id="62" name="Imagen 11">
            <a:extLst>
              <a:ext uri="{FF2B5EF4-FFF2-40B4-BE49-F238E27FC236}">
                <a16:creationId xmlns:a16="http://schemas.microsoft.com/office/drawing/2014/main" id="{0EA75A46-1328-66F5-4CD2-85FD758AE0D7}"/>
              </a:ext>
            </a:extLst>
          </p:cNvPr>
          <p:cNvPicPr>
            <a:picLocks noChangeAspect="1"/>
          </p:cNvPicPr>
          <p:nvPr/>
        </p:nvPicPr>
        <p:blipFill>
          <a:blip r:embed="rId4"/>
          <a:stretch>
            <a:fillRect/>
          </a:stretch>
        </p:blipFill>
        <p:spPr>
          <a:xfrm>
            <a:off x="529997" y="4208722"/>
            <a:ext cx="383302" cy="298124"/>
          </a:xfrm>
          <a:prstGeom prst="rect">
            <a:avLst/>
          </a:prstGeom>
        </p:spPr>
      </p:pic>
      <p:pic>
        <p:nvPicPr>
          <p:cNvPr id="63" name="Imagen 12">
            <a:extLst>
              <a:ext uri="{FF2B5EF4-FFF2-40B4-BE49-F238E27FC236}">
                <a16:creationId xmlns:a16="http://schemas.microsoft.com/office/drawing/2014/main" id="{C07264C5-83FA-F055-521B-5FF7C6AAA9B1}"/>
              </a:ext>
            </a:extLst>
          </p:cNvPr>
          <p:cNvPicPr>
            <a:picLocks noChangeAspect="1"/>
          </p:cNvPicPr>
          <p:nvPr/>
        </p:nvPicPr>
        <p:blipFill>
          <a:blip r:embed="rId4"/>
          <a:stretch>
            <a:fillRect/>
          </a:stretch>
        </p:blipFill>
        <p:spPr>
          <a:xfrm>
            <a:off x="512991" y="4713702"/>
            <a:ext cx="383302" cy="298124"/>
          </a:xfrm>
          <a:prstGeom prst="rect">
            <a:avLst/>
          </a:prstGeom>
        </p:spPr>
      </p:pic>
      <p:sp>
        <p:nvSpPr>
          <p:cNvPr id="64" name="CuadroTexto 13">
            <a:extLst>
              <a:ext uri="{FF2B5EF4-FFF2-40B4-BE49-F238E27FC236}">
                <a16:creationId xmlns:a16="http://schemas.microsoft.com/office/drawing/2014/main" id="{7C1A16D3-EFF6-613F-A740-3F1A4A4DE9DB}"/>
              </a:ext>
            </a:extLst>
          </p:cNvPr>
          <p:cNvSpPr txBox="1"/>
          <p:nvPr/>
        </p:nvSpPr>
        <p:spPr>
          <a:xfrm>
            <a:off x="863408" y="3682079"/>
            <a:ext cx="2105259" cy="369332"/>
          </a:xfrm>
          <a:prstGeom prst="rect">
            <a:avLst/>
          </a:prstGeom>
          <a:noFill/>
        </p:spPr>
        <p:txBody>
          <a:bodyPr wrap="square" rtlCol="0">
            <a:spAutoFit/>
          </a:bodyPr>
          <a:lstStyle/>
          <a:p>
            <a:r>
              <a:rPr lang="en-US" b="1" dirty="0">
                <a:solidFill>
                  <a:srgbClr val="295288"/>
                </a:solidFill>
                <a:latin typeface="Open Sans" panose="020B0606030504020204" pitchFamily="34" charset="0"/>
                <a:ea typeface="Open Sans" panose="020B0606030504020204" pitchFamily="34" charset="0"/>
                <a:cs typeface="Open Sans" panose="020B0606030504020204" pitchFamily="34" charset="0"/>
              </a:rPr>
              <a:t>FREE</a:t>
            </a:r>
          </a:p>
        </p:txBody>
      </p:sp>
      <p:sp>
        <p:nvSpPr>
          <p:cNvPr id="65" name="CuadroTexto 14">
            <a:extLst>
              <a:ext uri="{FF2B5EF4-FFF2-40B4-BE49-F238E27FC236}">
                <a16:creationId xmlns:a16="http://schemas.microsoft.com/office/drawing/2014/main" id="{B39EC825-D4C2-FF0E-330B-6EAE6D9E9B85}"/>
              </a:ext>
            </a:extLst>
          </p:cNvPr>
          <p:cNvSpPr txBox="1"/>
          <p:nvPr/>
        </p:nvSpPr>
        <p:spPr>
          <a:xfrm>
            <a:off x="862056" y="4167764"/>
            <a:ext cx="2839491" cy="369332"/>
          </a:xfrm>
          <a:prstGeom prst="rect">
            <a:avLst/>
          </a:prstGeom>
          <a:noFill/>
        </p:spPr>
        <p:txBody>
          <a:bodyPr wrap="square" rtlCol="0">
            <a:spAutoFit/>
          </a:bodyPr>
          <a:lstStyle/>
          <a:p>
            <a:r>
              <a:rPr lang="en-US" b="1" dirty="0">
                <a:solidFill>
                  <a:srgbClr val="295288"/>
                </a:solidFill>
                <a:latin typeface="Open Sans" panose="020B0606030504020204" pitchFamily="34" charset="0"/>
                <a:ea typeface="Open Sans" panose="020B0606030504020204" pitchFamily="34" charset="0"/>
                <a:cs typeface="Open Sans" panose="020B0606030504020204" pitchFamily="34" charset="0"/>
              </a:rPr>
              <a:t>AWS CLOUD PLATFORM</a:t>
            </a:r>
          </a:p>
        </p:txBody>
      </p:sp>
      <p:sp>
        <p:nvSpPr>
          <p:cNvPr id="66" name="CuadroTexto 15">
            <a:extLst>
              <a:ext uri="{FF2B5EF4-FFF2-40B4-BE49-F238E27FC236}">
                <a16:creationId xmlns:a16="http://schemas.microsoft.com/office/drawing/2014/main" id="{F344DF57-08BB-333A-7C88-31C56E1A4FF8}"/>
              </a:ext>
            </a:extLst>
          </p:cNvPr>
          <p:cNvSpPr txBox="1"/>
          <p:nvPr/>
        </p:nvSpPr>
        <p:spPr>
          <a:xfrm>
            <a:off x="846167" y="4687079"/>
            <a:ext cx="3001734" cy="369332"/>
          </a:xfrm>
          <a:prstGeom prst="rect">
            <a:avLst/>
          </a:prstGeom>
          <a:noFill/>
        </p:spPr>
        <p:txBody>
          <a:bodyPr wrap="square" rtlCol="0">
            <a:spAutoFit/>
          </a:bodyPr>
          <a:lstStyle/>
          <a:p>
            <a:r>
              <a:rPr lang="en-US" b="1" dirty="0">
                <a:solidFill>
                  <a:srgbClr val="295288"/>
                </a:solidFill>
                <a:latin typeface="Open Sans" panose="020B0606030504020204" pitchFamily="34" charset="0"/>
                <a:ea typeface="Open Sans" panose="020B0606030504020204" pitchFamily="34" charset="0"/>
                <a:cs typeface="Open Sans" panose="020B0606030504020204" pitchFamily="34" charset="0"/>
              </a:rPr>
              <a:t>MOBILE APP &amp; WEB UI </a:t>
            </a:r>
          </a:p>
        </p:txBody>
      </p:sp>
      <p:pic>
        <p:nvPicPr>
          <p:cNvPr id="67" name="Imagen 11">
            <a:extLst>
              <a:ext uri="{FF2B5EF4-FFF2-40B4-BE49-F238E27FC236}">
                <a16:creationId xmlns:a16="http://schemas.microsoft.com/office/drawing/2014/main" id="{195D4D9A-1DCB-F9BC-3D20-65485FC742C8}"/>
              </a:ext>
            </a:extLst>
          </p:cNvPr>
          <p:cNvPicPr>
            <a:picLocks noChangeAspect="1"/>
          </p:cNvPicPr>
          <p:nvPr/>
        </p:nvPicPr>
        <p:blipFill>
          <a:blip r:embed="rId4"/>
          <a:stretch>
            <a:fillRect/>
          </a:stretch>
        </p:blipFill>
        <p:spPr>
          <a:xfrm>
            <a:off x="491487" y="5257556"/>
            <a:ext cx="383302" cy="298124"/>
          </a:xfrm>
          <a:prstGeom prst="rect">
            <a:avLst/>
          </a:prstGeom>
        </p:spPr>
      </p:pic>
      <p:sp>
        <p:nvSpPr>
          <p:cNvPr id="68" name="CuadroTexto 15">
            <a:extLst>
              <a:ext uri="{FF2B5EF4-FFF2-40B4-BE49-F238E27FC236}">
                <a16:creationId xmlns:a16="http://schemas.microsoft.com/office/drawing/2014/main" id="{259091CB-EBCE-3285-4F94-C2EF8EA10C98}"/>
              </a:ext>
            </a:extLst>
          </p:cNvPr>
          <p:cNvSpPr txBox="1"/>
          <p:nvPr/>
        </p:nvSpPr>
        <p:spPr>
          <a:xfrm>
            <a:off x="850595" y="5177105"/>
            <a:ext cx="2244298" cy="646331"/>
          </a:xfrm>
          <a:prstGeom prst="rect">
            <a:avLst/>
          </a:prstGeom>
          <a:noFill/>
        </p:spPr>
        <p:txBody>
          <a:bodyPr wrap="square" rtlCol="0">
            <a:spAutoFit/>
          </a:bodyPr>
          <a:lstStyle/>
          <a:p>
            <a:r>
              <a:rPr lang="en-US" b="1" dirty="0">
                <a:solidFill>
                  <a:srgbClr val="295288"/>
                </a:solidFill>
                <a:latin typeface="Open Sans" panose="020B0606030504020204" pitchFamily="34" charset="0"/>
                <a:ea typeface="Open Sans" panose="020B0606030504020204" pitchFamily="34" charset="0"/>
                <a:cs typeface="Open Sans" panose="020B0606030504020204" pitchFamily="34" charset="0"/>
              </a:rPr>
              <a:t>UNLIMITED DEVICES</a:t>
            </a:r>
            <a:endParaRPr lang="en-US" sz="1600" dirty="0">
              <a:solidFill>
                <a:srgbClr val="295288"/>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69" name="CuadroTexto 15">
            <a:extLst>
              <a:ext uri="{FF2B5EF4-FFF2-40B4-BE49-F238E27FC236}">
                <a16:creationId xmlns:a16="http://schemas.microsoft.com/office/drawing/2014/main" id="{FF2B5715-8763-52BD-3911-3302D628D4E2}"/>
              </a:ext>
            </a:extLst>
          </p:cNvPr>
          <p:cNvSpPr txBox="1"/>
          <p:nvPr/>
        </p:nvSpPr>
        <p:spPr>
          <a:xfrm>
            <a:off x="811521" y="5859803"/>
            <a:ext cx="2105259" cy="646331"/>
          </a:xfrm>
          <a:prstGeom prst="rect">
            <a:avLst/>
          </a:prstGeom>
          <a:noFill/>
        </p:spPr>
        <p:txBody>
          <a:bodyPr wrap="square" rtlCol="0">
            <a:spAutoFit/>
          </a:bodyPr>
          <a:lstStyle/>
          <a:p>
            <a:r>
              <a:rPr lang="en-US" b="1" dirty="0">
                <a:solidFill>
                  <a:srgbClr val="295288"/>
                </a:solidFill>
                <a:latin typeface="Open Sans" panose="020B0606030504020204" pitchFamily="34" charset="0"/>
                <a:ea typeface="Open Sans" panose="020B0606030504020204" pitchFamily="34" charset="0"/>
                <a:cs typeface="Open Sans" panose="020B0606030504020204" pitchFamily="34" charset="0"/>
              </a:rPr>
              <a:t>SECURE CLOUD PROVISIONING</a:t>
            </a:r>
          </a:p>
        </p:txBody>
      </p:sp>
      <p:pic>
        <p:nvPicPr>
          <p:cNvPr id="70" name="Imagen 12">
            <a:extLst>
              <a:ext uri="{FF2B5EF4-FFF2-40B4-BE49-F238E27FC236}">
                <a16:creationId xmlns:a16="http://schemas.microsoft.com/office/drawing/2014/main" id="{2F51B194-BD2B-6198-5517-83458F940BE8}"/>
              </a:ext>
            </a:extLst>
          </p:cNvPr>
          <p:cNvPicPr>
            <a:picLocks noChangeAspect="1"/>
          </p:cNvPicPr>
          <p:nvPr/>
        </p:nvPicPr>
        <p:blipFill>
          <a:blip r:embed="rId4"/>
          <a:stretch>
            <a:fillRect/>
          </a:stretch>
        </p:blipFill>
        <p:spPr>
          <a:xfrm>
            <a:off x="497555" y="5946428"/>
            <a:ext cx="383302" cy="298124"/>
          </a:xfrm>
          <a:prstGeom prst="rect">
            <a:avLst/>
          </a:prstGeom>
        </p:spPr>
      </p:pic>
      <p:sp>
        <p:nvSpPr>
          <p:cNvPr id="72" name="Rectangle 71">
            <a:extLst>
              <a:ext uri="{FF2B5EF4-FFF2-40B4-BE49-F238E27FC236}">
                <a16:creationId xmlns:a16="http://schemas.microsoft.com/office/drawing/2014/main" id="{4510EB29-F3D5-6DA1-15CE-9E9528ED7B1D}"/>
              </a:ext>
            </a:extLst>
          </p:cNvPr>
          <p:cNvSpPr/>
          <p:nvPr/>
        </p:nvSpPr>
        <p:spPr>
          <a:xfrm>
            <a:off x="338054" y="1833346"/>
            <a:ext cx="3422784" cy="1701072"/>
          </a:xfrm>
          <a:prstGeom prst="rect">
            <a:avLst/>
          </a:prstGeom>
          <a:solidFill>
            <a:srgbClr val="2952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95288"/>
              </a:solidFill>
            </a:endParaRPr>
          </a:p>
        </p:txBody>
      </p:sp>
      <p:sp>
        <p:nvSpPr>
          <p:cNvPr id="77" name="Rectangle 76">
            <a:extLst>
              <a:ext uri="{FF2B5EF4-FFF2-40B4-BE49-F238E27FC236}">
                <a16:creationId xmlns:a16="http://schemas.microsoft.com/office/drawing/2014/main" id="{DCB5028D-EAA0-A545-EB81-2BB92ECE1326}"/>
              </a:ext>
            </a:extLst>
          </p:cNvPr>
          <p:cNvSpPr/>
          <p:nvPr/>
        </p:nvSpPr>
        <p:spPr>
          <a:xfrm>
            <a:off x="8239219" y="1842576"/>
            <a:ext cx="3422784" cy="1707613"/>
          </a:xfrm>
          <a:prstGeom prst="rect">
            <a:avLst/>
          </a:prstGeom>
          <a:solidFill>
            <a:srgbClr val="2952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95288"/>
              </a:solidFill>
            </a:endParaRPr>
          </a:p>
        </p:txBody>
      </p:sp>
      <p:sp>
        <p:nvSpPr>
          <p:cNvPr id="82" name="Rectangle 81">
            <a:extLst>
              <a:ext uri="{FF2B5EF4-FFF2-40B4-BE49-F238E27FC236}">
                <a16:creationId xmlns:a16="http://schemas.microsoft.com/office/drawing/2014/main" id="{2C7E4E0D-FA43-50B1-CFFD-626D3974A263}"/>
              </a:ext>
            </a:extLst>
          </p:cNvPr>
          <p:cNvSpPr/>
          <p:nvPr/>
        </p:nvSpPr>
        <p:spPr>
          <a:xfrm>
            <a:off x="8239219" y="1257802"/>
            <a:ext cx="3422784" cy="584774"/>
          </a:xfrm>
          <a:prstGeom prst="rect">
            <a:avLst/>
          </a:prstGeom>
          <a:solidFill>
            <a:srgbClr val="46A7C9"/>
          </a:solidFill>
          <a:ln>
            <a:solidFill>
              <a:srgbClr val="46A7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95288"/>
              </a:solidFill>
            </a:endParaRPr>
          </a:p>
        </p:txBody>
      </p:sp>
      <p:sp>
        <p:nvSpPr>
          <p:cNvPr id="84" name="Rectangle 83">
            <a:extLst>
              <a:ext uri="{FF2B5EF4-FFF2-40B4-BE49-F238E27FC236}">
                <a16:creationId xmlns:a16="http://schemas.microsoft.com/office/drawing/2014/main" id="{B8DA0220-C7CE-4C8E-C6AA-3A5DADFBFC48}"/>
              </a:ext>
            </a:extLst>
          </p:cNvPr>
          <p:cNvSpPr/>
          <p:nvPr/>
        </p:nvSpPr>
        <p:spPr>
          <a:xfrm>
            <a:off x="1139817" y="1378784"/>
            <a:ext cx="2417422" cy="369332"/>
          </a:xfrm>
          <a:prstGeom prst="rect">
            <a:avLst/>
          </a:prstGeom>
        </p:spPr>
        <p:txBody>
          <a:bodyPr wrap="square">
            <a:spAutoFit/>
          </a:bodyPr>
          <a:lstStyle/>
          <a:p>
            <a:pPr algn="ctr">
              <a:spcAft>
                <a:spcPts val="800"/>
              </a:spcAft>
              <a:buClr>
                <a:srgbClr val="2A5389"/>
              </a:buClr>
            </a:pPr>
            <a:r>
              <a:rPr lang="es-ES_tradnl" b="1"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GDMS</a:t>
            </a:r>
            <a:endParaRPr lang="es-ES_tradnl" sz="1600" kern="0" dirty="0">
              <a:solidFill>
                <a:prstClr val="white"/>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85" name="Rectangle 84">
            <a:extLst>
              <a:ext uri="{FF2B5EF4-FFF2-40B4-BE49-F238E27FC236}">
                <a16:creationId xmlns:a16="http://schemas.microsoft.com/office/drawing/2014/main" id="{8F6E0EB5-E9AB-B8E8-1823-D9C5F978E63A}"/>
              </a:ext>
            </a:extLst>
          </p:cNvPr>
          <p:cNvSpPr/>
          <p:nvPr/>
        </p:nvSpPr>
        <p:spPr>
          <a:xfrm>
            <a:off x="8239220" y="1392006"/>
            <a:ext cx="3422783" cy="369332"/>
          </a:xfrm>
          <a:prstGeom prst="rect">
            <a:avLst/>
          </a:prstGeom>
        </p:spPr>
        <p:txBody>
          <a:bodyPr wrap="square">
            <a:spAutoFit/>
          </a:bodyPr>
          <a:lstStyle/>
          <a:p>
            <a:pPr algn="ctr">
              <a:spcAft>
                <a:spcPts val="800"/>
              </a:spcAft>
              <a:buClr>
                <a:srgbClr val="2A5389"/>
              </a:buClr>
            </a:pPr>
            <a:r>
              <a:rPr lang="es-ES_tradnl" b="1"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BUILT-IN CONTROLLERS</a:t>
            </a:r>
            <a:endParaRPr lang="es-ES_tradnl" kern="0" dirty="0">
              <a:solidFill>
                <a:prstClr val="white"/>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sp>
        <p:nvSpPr>
          <p:cNvPr id="5" name="Rectangle 4">
            <a:extLst>
              <a:ext uri="{FF2B5EF4-FFF2-40B4-BE49-F238E27FC236}">
                <a16:creationId xmlns:a16="http://schemas.microsoft.com/office/drawing/2014/main" id="{F641A297-5129-FDD8-3446-826E44673707}"/>
              </a:ext>
            </a:extLst>
          </p:cNvPr>
          <p:cNvSpPr/>
          <p:nvPr/>
        </p:nvSpPr>
        <p:spPr>
          <a:xfrm>
            <a:off x="4292521" y="1248572"/>
            <a:ext cx="3422784" cy="584774"/>
          </a:xfrm>
          <a:prstGeom prst="rect">
            <a:avLst/>
          </a:prstGeom>
          <a:solidFill>
            <a:srgbClr val="46A7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95288"/>
              </a:solidFill>
            </a:endParaRPr>
          </a:p>
        </p:txBody>
      </p:sp>
      <p:pic>
        <p:nvPicPr>
          <p:cNvPr id="6" name="Imagen 3">
            <a:extLst>
              <a:ext uri="{FF2B5EF4-FFF2-40B4-BE49-F238E27FC236}">
                <a16:creationId xmlns:a16="http://schemas.microsoft.com/office/drawing/2014/main" id="{25C1116B-C670-E60C-F9B6-911CA812717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2115" t="10658" b="8933"/>
          <a:stretch/>
        </p:blipFill>
        <p:spPr>
          <a:xfrm>
            <a:off x="4292522" y="1770120"/>
            <a:ext cx="3416699" cy="5001768"/>
          </a:xfrm>
          <a:prstGeom prst="rect">
            <a:avLst/>
          </a:prstGeom>
        </p:spPr>
      </p:pic>
      <p:pic>
        <p:nvPicPr>
          <p:cNvPr id="9" name="Imagen 7">
            <a:extLst>
              <a:ext uri="{FF2B5EF4-FFF2-40B4-BE49-F238E27FC236}">
                <a16:creationId xmlns:a16="http://schemas.microsoft.com/office/drawing/2014/main" id="{3CDB475A-0489-2C1A-967E-5B2EB04711DE}"/>
              </a:ext>
            </a:extLst>
          </p:cNvPr>
          <p:cNvPicPr>
            <a:picLocks noChangeAspect="1"/>
          </p:cNvPicPr>
          <p:nvPr/>
        </p:nvPicPr>
        <p:blipFill>
          <a:blip r:embed="rId4"/>
          <a:stretch>
            <a:fillRect/>
          </a:stretch>
        </p:blipFill>
        <p:spPr>
          <a:xfrm>
            <a:off x="4484464" y="3690615"/>
            <a:ext cx="383302" cy="298124"/>
          </a:xfrm>
          <a:prstGeom prst="rect">
            <a:avLst/>
          </a:prstGeom>
        </p:spPr>
      </p:pic>
      <p:sp>
        <p:nvSpPr>
          <p:cNvPr id="10" name="CuadroTexto 8">
            <a:extLst>
              <a:ext uri="{FF2B5EF4-FFF2-40B4-BE49-F238E27FC236}">
                <a16:creationId xmlns:a16="http://schemas.microsoft.com/office/drawing/2014/main" id="{C4B39D6E-0ACD-0FBC-9ED8-3BE205DE5B98}"/>
              </a:ext>
            </a:extLst>
          </p:cNvPr>
          <p:cNvSpPr txBox="1"/>
          <p:nvPr/>
        </p:nvSpPr>
        <p:spPr>
          <a:xfrm>
            <a:off x="4375402" y="2701733"/>
            <a:ext cx="2495845" cy="461665"/>
          </a:xfrm>
          <a:prstGeom prst="rect">
            <a:avLst/>
          </a:prstGeom>
          <a:noFill/>
        </p:spPr>
        <p:txBody>
          <a:bodyPr wrap="square" rtlCol="0">
            <a:spAutoFit/>
          </a:bodyPr>
          <a:lstStyle>
            <a:defPPr>
              <a:defRPr lang="es-MX"/>
            </a:defPPr>
            <a:lvl1pPr>
              <a:defRPr sz="24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dirty="0">
                <a:solidFill>
                  <a:prstClr val="white"/>
                </a:solidFill>
              </a:rPr>
              <a:t>GWN.CLOUD</a:t>
            </a:r>
          </a:p>
        </p:txBody>
      </p:sp>
      <p:pic>
        <p:nvPicPr>
          <p:cNvPr id="11" name="Imagen 11">
            <a:extLst>
              <a:ext uri="{FF2B5EF4-FFF2-40B4-BE49-F238E27FC236}">
                <a16:creationId xmlns:a16="http://schemas.microsoft.com/office/drawing/2014/main" id="{69EBA6D2-FF2A-6930-8F4F-0D100DA232D3}"/>
              </a:ext>
            </a:extLst>
          </p:cNvPr>
          <p:cNvPicPr>
            <a:picLocks noChangeAspect="1"/>
          </p:cNvPicPr>
          <p:nvPr/>
        </p:nvPicPr>
        <p:blipFill>
          <a:blip r:embed="rId4"/>
          <a:stretch>
            <a:fillRect/>
          </a:stretch>
        </p:blipFill>
        <p:spPr>
          <a:xfrm>
            <a:off x="4484464" y="4199492"/>
            <a:ext cx="383302" cy="298124"/>
          </a:xfrm>
          <a:prstGeom prst="rect">
            <a:avLst/>
          </a:prstGeom>
        </p:spPr>
      </p:pic>
      <p:sp>
        <p:nvSpPr>
          <p:cNvPr id="18" name="CuadroTexto 13">
            <a:extLst>
              <a:ext uri="{FF2B5EF4-FFF2-40B4-BE49-F238E27FC236}">
                <a16:creationId xmlns:a16="http://schemas.microsoft.com/office/drawing/2014/main" id="{728EA98F-AAE5-AA34-3BBB-CA9048B0C7C0}"/>
              </a:ext>
            </a:extLst>
          </p:cNvPr>
          <p:cNvSpPr txBox="1"/>
          <p:nvPr/>
        </p:nvSpPr>
        <p:spPr>
          <a:xfrm>
            <a:off x="4817875" y="3672849"/>
            <a:ext cx="2105259" cy="369332"/>
          </a:xfrm>
          <a:prstGeom prst="rect">
            <a:avLst/>
          </a:prstGeom>
          <a:noFill/>
        </p:spPr>
        <p:txBody>
          <a:bodyPr wrap="square" rtlCol="0">
            <a:spAutoFit/>
          </a:bodyPr>
          <a:lstStyle/>
          <a:p>
            <a:r>
              <a:rPr lang="en-US" b="1" dirty="0">
                <a:solidFill>
                  <a:srgbClr val="295288"/>
                </a:solidFill>
                <a:latin typeface="Open Sans" panose="020B0606030504020204" pitchFamily="34" charset="0"/>
                <a:ea typeface="Open Sans" panose="020B0606030504020204" pitchFamily="34" charset="0"/>
                <a:cs typeface="Open Sans" panose="020B0606030504020204" pitchFamily="34" charset="0"/>
              </a:rPr>
              <a:t>FREE</a:t>
            </a:r>
          </a:p>
        </p:txBody>
      </p:sp>
      <p:sp>
        <p:nvSpPr>
          <p:cNvPr id="19" name="CuadroTexto 14">
            <a:extLst>
              <a:ext uri="{FF2B5EF4-FFF2-40B4-BE49-F238E27FC236}">
                <a16:creationId xmlns:a16="http://schemas.microsoft.com/office/drawing/2014/main" id="{FBBE18E1-E640-80FD-FDAD-9604BC7EEE6D}"/>
              </a:ext>
            </a:extLst>
          </p:cNvPr>
          <p:cNvSpPr txBox="1"/>
          <p:nvPr/>
        </p:nvSpPr>
        <p:spPr>
          <a:xfrm>
            <a:off x="4816523" y="4158534"/>
            <a:ext cx="2839491" cy="646331"/>
          </a:xfrm>
          <a:prstGeom prst="rect">
            <a:avLst/>
          </a:prstGeom>
          <a:noFill/>
        </p:spPr>
        <p:txBody>
          <a:bodyPr wrap="square" rtlCol="0">
            <a:spAutoFit/>
          </a:bodyPr>
          <a:lstStyle/>
          <a:p>
            <a:r>
              <a:rPr lang="en-US" b="1" dirty="0">
                <a:solidFill>
                  <a:srgbClr val="295288"/>
                </a:solidFill>
                <a:latin typeface="Open Sans" panose="020B0606030504020204" pitchFamily="34" charset="0"/>
                <a:ea typeface="Open Sans" panose="020B0606030504020204" pitchFamily="34" charset="0"/>
                <a:cs typeface="Open Sans" panose="020B0606030504020204" pitchFamily="34" charset="0"/>
              </a:rPr>
              <a:t>SOFTWARE CLIENT &amp; MOBILE APP</a:t>
            </a:r>
          </a:p>
        </p:txBody>
      </p:sp>
      <p:pic>
        <p:nvPicPr>
          <p:cNvPr id="21" name="Imagen 11">
            <a:extLst>
              <a:ext uri="{FF2B5EF4-FFF2-40B4-BE49-F238E27FC236}">
                <a16:creationId xmlns:a16="http://schemas.microsoft.com/office/drawing/2014/main" id="{200F9DE9-65FE-66B8-47F7-A28ADBFA17A1}"/>
              </a:ext>
            </a:extLst>
          </p:cNvPr>
          <p:cNvPicPr>
            <a:picLocks noChangeAspect="1"/>
          </p:cNvPicPr>
          <p:nvPr/>
        </p:nvPicPr>
        <p:blipFill>
          <a:blip r:embed="rId4"/>
          <a:stretch>
            <a:fillRect/>
          </a:stretch>
        </p:blipFill>
        <p:spPr>
          <a:xfrm>
            <a:off x="4484464" y="4983331"/>
            <a:ext cx="383302" cy="298124"/>
          </a:xfrm>
          <a:prstGeom prst="rect">
            <a:avLst/>
          </a:prstGeom>
        </p:spPr>
      </p:pic>
      <p:sp>
        <p:nvSpPr>
          <p:cNvPr id="22" name="CuadroTexto 15">
            <a:extLst>
              <a:ext uri="{FF2B5EF4-FFF2-40B4-BE49-F238E27FC236}">
                <a16:creationId xmlns:a16="http://schemas.microsoft.com/office/drawing/2014/main" id="{C7694822-EBAC-09A9-3FD5-D15CB3F2AD36}"/>
              </a:ext>
            </a:extLst>
          </p:cNvPr>
          <p:cNvSpPr txBox="1"/>
          <p:nvPr/>
        </p:nvSpPr>
        <p:spPr>
          <a:xfrm>
            <a:off x="4816523" y="4924556"/>
            <a:ext cx="2394869" cy="646331"/>
          </a:xfrm>
          <a:prstGeom prst="rect">
            <a:avLst/>
          </a:prstGeom>
          <a:noFill/>
        </p:spPr>
        <p:txBody>
          <a:bodyPr wrap="square" rtlCol="0">
            <a:spAutoFit/>
          </a:bodyPr>
          <a:lstStyle/>
          <a:p>
            <a:r>
              <a:rPr lang="en-US" b="1" dirty="0">
                <a:solidFill>
                  <a:srgbClr val="295288"/>
                </a:solidFill>
                <a:latin typeface="Open Sans" panose="020B0606030504020204" pitchFamily="34" charset="0"/>
                <a:ea typeface="Open Sans" panose="020B0606030504020204" pitchFamily="34" charset="0"/>
                <a:cs typeface="Open Sans" panose="020B0606030504020204" pitchFamily="34" charset="0"/>
              </a:rPr>
              <a:t>LOCAL SERVER DEPLOYMENTS</a:t>
            </a:r>
            <a:endParaRPr lang="en-US" sz="1600" dirty="0">
              <a:solidFill>
                <a:srgbClr val="295288"/>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23" name="CuadroTexto 15">
            <a:extLst>
              <a:ext uri="{FF2B5EF4-FFF2-40B4-BE49-F238E27FC236}">
                <a16:creationId xmlns:a16="http://schemas.microsoft.com/office/drawing/2014/main" id="{85A31994-9B25-43D7-AD63-628BE82F5DE0}"/>
              </a:ext>
            </a:extLst>
          </p:cNvPr>
          <p:cNvSpPr txBox="1"/>
          <p:nvPr/>
        </p:nvSpPr>
        <p:spPr>
          <a:xfrm>
            <a:off x="4821743" y="5596340"/>
            <a:ext cx="2105259" cy="646331"/>
          </a:xfrm>
          <a:prstGeom prst="rect">
            <a:avLst/>
          </a:prstGeom>
          <a:noFill/>
        </p:spPr>
        <p:txBody>
          <a:bodyPr wrap="square" rtlCol="0">
            <a:spAutoFit/>
          </a:bodyPr>
          <a:lstStyle/>
          <a:p>
            <a:r>
              <a:rPr lang="en-US" b="1" dirty="0">
                <a:solidFill>
                  <a:srgbClr val="295288"/>
                </a:solidFill>
                <a:latin typeface="Open Sans" panose="020B0606030504020204" pitchFamily="34" charset="0"/>
                <a:ea typeface="Open Sans" panose="020B0606030504020204" pitchFamily="34" charset="0"/>
                <a:cs typeface="Open Sans" panose="020B0606030504020204" pitchFamily="34" charset="0"/>
              </a:rPr>
              <a:t>UP TO 3,000 DEVICES</a:t>
            </a:r>
          </a:p>
        </p:txBody>
      </p:sp>
      <p:pic>
        <p:nvPicPr>
          <p:cNvPr id="24" name="Imagen 12">
            <a:extLst>
              <a:ext uri="{FF2B5EF4-FFF2-40B4-BE49-F238E27FC236}">
                <a16:creationId xmlns:a16="http://schemas.microsoft.com/office/drawing/2014/main" id="{A5305DEA-058C-5DB3-94BA-C587C6225F7C}"/>
              </a:ext>
            </a:extLst>
          </p:cNvPr>
          <p:cNvPicPr>
            <a:picLocks noChangeAspect="1"/>
          </p:cNvPicPr>
          <p:nvPr/>
        </p:nvPicPr>
        <p:blipFill>
          <a:blip r:embed="rId4"/>
          <a:stretch>
            <a:fillRect/>
          </a:stretch>
        </p:blipFill>
        <p:spPr>
          <a:xfrm>
            <a:off x="4495711" y="5672186"/>
            <a:ext cx="383302" cy="298124"/>
          </a:xfrm>
          <a:prstGeom prst="rect">
            <a:avLst/>
          </a:prstGeom>
        </p:spPr>
      </p:pic>
      <p:sp>
        <p:nvSpPr>
          <p:cNvPr id="25" name="Rectangle 24">
            <a:extLst>
              <a:ext uri="{FF2B5EF4-FFF2-40B4-BE49-F238E27FC236}">
                <a16:creationId xmlns:a16="http://schemas.microsoft.com/office/drawing/2014/main" id="{6E345F13-8241-F393-EF7E-0D13B2122FD5}"/>
              </a:ext>
            </a:extLst>
          </p:cNvPr>
          <p:cNvSpPr/>
          <p:nvPr/>
        </p:nvSpPr>
        <p:spPr>
          <a:xfrm>
            <a:off x="4292521" y="1824116"/>
            <a:ext cx="3422784" cy="1701072"/>
          </a:xfrm>
          <a:prstGeom prst="rect">
            <a:avLst/>
          </a:prstGeom>
          <a:solidFill>
            <a:srgbClr val="2952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95288"/>
              </a:solidFill>
            </a:endParaRPr>
          </a:p>
        </p:txBody>
      </p:sp>
      <p:pic>
        <p:nvPicPr>
          <p:cNvPr id="26" name="Picture 25">
            <a:extLst>
              <a:ext uri="{FF2B5EF4-FFF2-40B4-BE49-F238E27FC236}">
                <a16:creationId xmlns:a16="http://schemas.microsoft.com/office/drawing/2014/main" id="{700E2D62-5822-F3EB-6A5F-0FBBEB0F325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972688" y="2237627"/>
            <a:ext cx="1987142" cy="1151391"/>
          </a:xfrm>
          <a:prstGeom prst="rect">
            <a:avLst/>
          </a:prstGeom>
        </p:spPr>
      </p:pic>
      <p:sp>
        <p:nvSpPr>
          <p:cNvPr id="28" name="Rectangle 27">
            <a:extLst>
              <a:ext uri="{FF2B5EF4-FFF2-40B4-BE49-F238E27FC236}">
                <a16:creationId xmlns:a16="http://schemas.microsoft.com/office/drawing/2014/main" id="{90CE2FA6-8CBE-B1B3-EB22-9C1845DEE390}"/>
              </a:ext>
            </a:extLst>
          </p:cNvPr>
          <p:cNvSpPr/>
          <p:nvPr/>
        </p:nvSpPr>
        <p:spPr>
          <a:xfrm>
            <a:off x="4292521" y="1369554"/>
            <a:ext cx="3422783" cy="369332"/>
          </a:xfrm>
          <a:prstGeom prst="rect">
            <a:avLst/>
          </a:prstGeom>
        </p:spPr>
        <p:txBody>
          <a:bodyPr wrap="square">
            <a:spAutoFit/>
          </a:bodyPr>
          <a:lstStyle/>
          <a:p>
            <a:pPr algn="ctr">
              <a:spcAft>
                <a:spcPts val="800"/>
              </a:spcAft>
              <a:buClr>
                <a:srgbClr val="2A5389"/>
              </a:buClr>
            </a:pPr>
            <a:r>
              <a:rPr lang="es-ES_tradnl" b="1" kern="0" dirty="0">
                <a:solidFill>
                  <a:prstClr val="white"/>
                </a:solidFill>
                <a:latin typeface="Open Sans" panose="020B0606030504020204" pitchFamily="34" charset="0"/>
                <a:ea typeface="Open Sans" panose="020B0606030504020204" pitchFamily="34" charset="0"/>
                <a:cs typeface="Open Sans" panose="020B0606030504020204" pitchFamily="34" charset="0"/>
                <a:sym typeface="Arial"/>
              </a:rPr>
              <a:t>GWN.MANAGER</a:t>
            </a:r>
            <a:endParaRPr lang="es-ES_tradnl" sz="1600" kern="0" dirty="0">
              <a:solidFill>
                <a:prstClr val="white"/>
              </a:solidFill>
              <a:latin typeface="Open Sans Light" panose="020B0306030504020204" pitchFamily="34" charset="0"/>
              <a:ea typeface="Open Sans Light" panose="020B0306030504020204" pitchFamily="34" charset="0"/>
              <a:cs typeface="Open Sans Light" panose="020B0306030504020204" pitchFamily="34" charset="0"/>
              <a:sym typeface="Arial"/>
            </a:endParaRPr>
          </a:p>
        </p:txBody>
      </p:sp>
      <p:pic>
        <p:nvPicPr>
          <p:cNvPr id="2" name="Google Shape;181;p4">
            <a:extLst>
              <a:ext uri="{FF2B5EF4-FFF2-40B4-BE49-F238E27FC236}">
                <a16:creationId xmlns:a16="http://schemas.microsoft.com/office/drawing/2014/main" id="{ADE40A80-29FE-C5A3-088A-36D9145E7D0E}"/>
              </a:ext>
            </a:extLst>
          </p:cNvPr>
          <p:cNvPicPr preferRelativeResize="0"/>
          <p:nvPr/>
        </p:nvPicPr>
        <p:blipFill rotWithShape="1">
          <a:blip r:embed="rId6">
            <a:alphaModFix/>
          </a:blip>
          <a:srcRect/>
          <a:stretch/>
        </p:blipFill>
        <p:spPr>
          <a:xfrm>
            <a:off x="8907111" y="2080613"/>
            <a:ext cx="1260700" cy="1260700"/>
          </a:xfrm>
          <a:prstGeom prst="rect">
            <a:avLst/>
          </a:prstGeom>
          <a:noFill/>
          <a:ln>
            <a:noFill/>
          </a:ln>
        </p:spPr>
      </p:pic>
      <p:pic>
        <p:nvPicPr>
          <p:cNvPr id="3" name="Picture 2">
            <a:extLst>
              <a:ext uri="{FF2B5EF4-FFF2-40B4-BE49-F238E27FC236}">
                <a16:creationId xmlns:a16="http://schemas.microsoft.com/office/drawing/2014/main" id="{EDCA1F26-CB45-A800-AEC8-01ACFF697658}"/>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280270" y="1979508"/>
            <a:ext cx="676438" cy="1404024"/>
          </a:xfrm>
          <a:prstGeom prst="rect">
            <a:avLst/>
          </a:prstGeom>
        </p:spPr>
      </p:pic>
      <p:pic>
        <p:nvPicPr>
          <p:cNvPr id="30" name="Picture 29">
            <a:extLst>
              <a:ext uri="{FF2B5EF4-FFF2-40B4-BE49-F238E27FC236}">
                <a16:creationId xmlns:a16="http://schemas.microsoft.com/office/drawing/2014/main" id="{8CF4EC01-C014-5D49-2181-9858E26DB57B}"/>
              </a:ext>
            </a:extLst>
          </p:cNvPr>
          <p:cNvPicPr>
            <a:picLocks noChangeAspect="1"/>
          </p:cNvPicPr>
          <p:nvPr/>
        </p:nvPicPr>
        <p:blipFill rotWithShape="1">
          <a:blip r:embed="rId8"/>
          <a:srcRect b="32455"/>
          <a:stretch/>
        </p:blipFill>
        <p:spPr>
          <a:xfrm>
            <a:off x="1319618" y="1335245"/>
            <a:ext cx="653126" cy="402819"/>
          </a:xfrm>
          <a:prstGeom prst="rect">
            <a:avLst/>
          </a:prstGeom>
        </p:spPr>
      </p:pic>
      <p:pic>
        <p:nvPicPr>
          <p:cNvPr id="31" name="Picture 30">
            <a:extLst>
              <a:ext uri="{FF2B5EF4-FFF2-40B4-BE49-F238E27FC236}">
                <a16:creationId xmlns:a16="http://schemas.microsoft.com/office/drawing/2014/main" id="{8863B1FB-E001-BEDE-EA51-B9A015CC3470}"/>
              </a:ext>
            </a:extLst>
          </p:cNvPr>
          <p:cNvPicPr>
            <a:picLocks noChangeAspect="1"/>
          </p:cNvPicPr>
          <p:nvPr/>
        </p:nvPicPr>
        <p:blipFill>
          <a:blip r:embed="rId9"/>
          <a:stretch>
            <a:fillRect/>
          </a:stretch>
        </p:blipFill>
        <p:spPr>
          <a:xfrm>
            <a:off x="1139817" y="2064984"/>
            <a:ext cx="2097775" cy="1273498"/>
          </a:xfrm>
          <a:prstGeom prst="rect">
            <a:avLst/>
          </a:prstGeom>
        </p:spPr>
      </p:pic>
    </p:spTree>
    <p:extLst>
      <p:ext uri="{BB962C8B-B14F-4D97-AF65-F5344CB8AC3E}">
        <p14:creationId xmlns:p14="http://schemas.microsoft.com/office/powerpoint/2010/main" val="81131709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2192000" cy="6852911"/>
            <a:chOff x="0" y="0"/>
            <a:chExt cx="10260330" cy="6840220"/>
          </a:xfrm>
        </p:grpSpPr>
        <p:pic>
          <p:nvPicPr>
            <p:cNvPr id="3" name="object 3"/>
            <p:cNvPicPr/>
            <p:nvPr/>
          </p:nvPicPr>
          <p:blipFill>
            <a:blip r:embed="rId2" cstate="print"/>
            <a:stretch>
              <a:fillRect/>
            </a:stretch>
          </p:blipFill>
          <p:spPr>
            <a:xfrm>
              <a:off x="0" y="0"/>
              <a:ext cx="10259948" cy="6839966"/>
            </a:xfrm>
            <a:prstGeom prst="rect">
              <a:avLst/>
            </a:prstGeom>
          </p:spPr>
        </p:pic>
        <p:sp>
          <p:nvSpPr>
            <p:cNvPr id="4" name="object 4"/>
            <p:cNvSpPr/>
            <p:nvPr/>
          </p:nvSpPr>
          <p:spPr>
            <a:xfrm>
              <a:off x="7488796" y="1890306"/>
              <a:ext cx="1659889" cy="39370"/>
            </a:xfrm>
            <a:custGeom>
              <a:avLst/>
              <a:gdLst/>
              <a:ahLst/>
              <a:cxnLst/>
              <a:rect l="l" t="t" r="r" b="b"/>
              <a:pathLst>
                <a:path w="1659890" h="39369">
                  <a:moveTo>
                    <a:pt x="1659623" y="0"/>
                  </a:moveTo>
                  <a:lnTo>
                    <a:pt x="0" y="0"/>
                  </a:lnTo>
                  <a:lnTo>
                    <a:pt x="0" y="38836"/>
                  </a:lnTo>
                  <a:lnTo>
                    <a:pt x="1659623" y="38836"/>
                  </a:lnTo>
                  <a:lnTo>
                    <a:pt x="1659623" y="0"/>
                  </a:lnTo>
                  <a:close/>
                </a:path>
              </a:pathLst>
            </a:custGeom>
            <a:solidFill>
              <a:srgbClr val="FFFFFF"/>
            </a:solidFill>
          </p:spPr>
          <p:txBody>
            <a:bodyPr wrap="square" lIns="0" tIns="0" rIns="0" bIns="0" rtlCol="0"/>
            <a:lstStyle/>
            <a:p>
              <a:endParaRPr sz="1803" kern="0">
                <a:solidFill>
                  <a:sysClr val="windowText" lastClr="000000"/>
                </a:solidFill>
              </a:endParaRPr>
            </a:p>
          </p:txBody>
        </p:sp>
      </p:grpSp>
      <p:sp>
        <p:nvSpPr>
          <p:cNvPr id="5" name="object 5"/>
          <p:cNvSpPr txBox="1">
            <a:spLocks noGrp="1"/>
          </p:cNvSpPr>
          <p:nvPr>
            <p:ph type="title"/>
          </p:nvPr>
        </p:nvSpPr>
        <p:spPr>
          <a:xfrm>
            <a:off x="1265383" y="1939156"/>
            <a:ext cx="9711948" cy="1674842"/>
          </a:xfrm>
          <a:prstGeom prst="rect">
            <a:avLst/>
          </a:prstGeom>
        </p:spPr>
        <p:txBody>
          <a:bodyPr vert="horz" wrap="square" lIns="0" tIns="12724" rIns="0" bIns="0" rtlCol="0">
            <a:spAutoFit/>
          </a:bodyPr>
          <a:lstStyle/>
          <a:p>
            <a:pPr marL="12724" algn="r">
              <a:spcBef>
                <a:spcPts val="100"/>
              </a:spcBef>
            </a:pPr>
            <a:r>
              <a:rPr lang="en-IN" sz="6000" dirty="0"/>
              <a:t>VDPs,  Indoor Monitor</a:t>
            </a:r>
            <a:br>
              <a:rPr lang="en-IN" sz="6000" dirty="0"/>
            </a:br>
            <a:r>
              <a:rPr lang="en-IN" sz="6000" dirty="0"/>
              <a:t>Access Control</a:t>
            </a:r>
            <a:endParaRPr sz="4000" spc="376" dirty="0">
              <a:latin typeface="Roboto Medium" pitchFamily="2" charset="0"/>
              <a:ea typeface="Roboto Medium" pitchFamily="2"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362865"/>
            <a:ext cx="1956918" cy="606645"/>
          </a:xfrm>
          <a:prstGeom prst="rect">
            <a:avLst/>
          </a:prstGeom>
        </p:spPr>
      </p:pic>
    </p:spTree>
    <p:extLst>
      <p:ext uri="{BB962C8B-B14F-4D97-AF65-F5344CB8AC3E}">
        <p14:creationId xmlns:p14="http://schemas.microsoft.com/office/powerpoint/2010/main" val="1983225870"/>
      </p:ext>
    </p:extLst>
  </p:cSld>
  <p:clrMapOvr>
    <a:masterClrMapping/>
  </p:clrMapOvr>
  <p:transition spd="med">
    <p:pull/>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a:xfrm>
            <a:off x="350563" y="169846"/>
            <a:ext cx="8520554" cy="626100"/>
          </a:xfrm>
        </p:spPr>
        <p:txBody>
          <a:bodyPr/>
          <a:lstStyle/>
          <a:p>
            <a:r>
              <a:rPr lang="de-DE" dirty="0">
                <a:solidFill>
                  <a:srgbClr val="12397C"/>
                </a:solidFill>
                <a:latin typeface="Calibri" panose="020F0502020204030204" pitchFamily="34" charset="0"/>
                <a:cs typeface="Calibri" panose="020F0502020204030204" pitchFamily="34" charset="0"/>
              </a:rPr>
              <a:t>Akuvox VDPs, Indoor Monitor, Access Control Units</a:t>
            </a:r>
          </a:p>
        </p:txBody>
      </p:sp>
      <p:sp>
        <p:nvSpPr>
          <p:cNvPr id="40" name="Rectangle 39"/>
          <p:cNvSpPr/>
          <p:nvPr/>
        </p:nvSpPr>
        <p:spPr>
          <a:xfrm>
            <a:off x="3621731" y="1200725"/>
            <a:ext cx="2043009" cy="2118507"/>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1" name="Rectangle 40"/>
          <p:cNvSpPr/>
          <p:nvPr/>
        </p:nvSpPr>
        <p:spPr>
          <a:xfrm>
            <a:off x="6576116" y="1200725"/>
            <a:ext cx="2043009" cy="2118507"/>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3" name="Rectangle 42"/>
          <p:cNvSpPr/>
          <p:nvPr/>
        </p:nvSpPr>
        <p:spPr>
          <a:xfrm>
            <a:off x="9530501" y="1200725"/>
            <a:ext cx="2043009" cy="2118507"/>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4" name="Rectangle 43"/>
          <p:cNvSpPr/>
          <p:nvPr/>
        </p:nvSpPr>
        <p:spPr>
          <a:xfrm>
            <a:off x="667346" y="1200725"/>
            <a:ext cx="2043009" cy="2118507"/>
          </a:xfrm>
          <a:prstGeom prst="rect">
            <a:avLst/>
          </a:prstGeom>
          <a:solidFill>
            <a:schemeClr val="bg1">
              <a:lumMod val="95000"/>
            </a:schemeClr>
          </a:solidFill>
          <a:ln w="3175"/>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1" name="TextBox 50"/>
          <p:cNvSpPr txBox="1"/>
          <p:nvPr/>
        </p:nvSpPr>
        <p:spPr>
          <a:xfrm>
            <a:off x="678767" y="2270973"/>
            <a:ext cx="2031587" cy="307777"/>
          </a:xfrm>
          <a:prstGeom prst="rect">
            <a:avLst/>
          </a:prstGeom>
          <a:noFill/>
        </p:spPr>
        <p:txBody>
          <a:bodyPr wrap="square" rtlCol="0">
            <a:spAutoFit/>
          </a:bodyPr>
          <a:lstStyle/>
          <a:p>
            <a:pPr algn="ctr"/>
            <a:r>
              <a:rPr lang="en-IN" sz="1400" b="1" dirty="0"/>
              <a:t>Video Door Phones</a:t>
            </a:r>
          </a:p>
        </p:txBody>
      </p:sp>
      <p:sp>
        <p:nvSpPr>
          <p:cNvPr id="52" name="TextBox 51"/>
          <p:cNvSpPr txBox="1"/>
          <p:nvPr/>
        </p:nvSpPr>
        <p:spPr>
          <a:xfrm>
            <a:off x="3621729" y="2270973"/>
            <a:ext cx="2043011" cy="307777"/>
          </a:xfrm>
          <a:prstGeom prst="rect">
            <a:avLst/>
          </a:prstGeom>
          <a:noFill/>
        </p:spPr>
        <p:txBody>
          <a:bodyPr wrap="square" rtlCol="0">
            <a:spAutoFit/>
          </a:bodyPr>
          <a:lstStyle/>
          <a:p>
            <a:pPr algn="ctr"/>
            <a:r>
              <a:rPr lang="en-IN" sz="1400" b="1" dirty="0"/>
              <a:t>Indoor Monitor</a:t>
            </a:r>
          </a:p>
        </p:txBody>
      </p:sp>
      <p:sp>
        <p:nvSpPr>
          <p:cNvPr id="53" name="TextBox 52"/>
          <p:cNvSpPr txBox="1"/>
          <p:nvPr/>
        </p:nvSpPr>
        <p:spPr>
          <a:xfrm>
            <a:off x="6576116" y="2270973"/>
            <a:ext cx="2043009" cy="307777"/>
          </a:xfrm>
          <a:prstGeom prst="rect">
            <a:avLst/>
          </a:prstGeom>
          <a:noFill/>
        </p:spPr>
        <p:txBody>
          <a:bodyPr wrap="square" rtlCol="0">
            <a:spAutoFit/>
          </a:bodyPr>
          <a:lstStyle/>
          <a:p>
            <a:pPr algn="ctr"/>
            <a:r>
              <a:rPr lang="en-IN" sz="1400" b="1" dirty="0"/>
              <a:t>2-Wire Intercom</a:t>
            </a:r>
          </a:p>
        </p:txBody>
      </p:sp>
      <p:sp>
        <p:nvSpPr>
          <p:cNvPr id="55" name="TextBox 54"/>
          <p:cNvSpPr txBox="1"/>
          <p:nvPr/>
        </p:nvSpPr>
        <p:spPr>
          <a:xfrm>
            <a:off x="9530503" y="2270973"/>
            <a:ext cx="2043006" cy="307777"/>
          </a:xfrm>
          <a:prstGeom prst="rect">
            <a:avLst/>
          </a:prstGeom>
          <a:noFill/>
        </p:spPr>
        <p:txBody>
          <a:bodyPr wrap="square" rtlCol="0">
            <a:spAutoFit/>
          </a:bodyPr>
          <a:lstStyle/>
          <a:p>
            <a:pPr algn="ctr"/>
            <a:r>
              <a:rPr lang="en-IN" sz="1400" b="1" dirty="0"/>
              <a:t>Access Controls</a:t>
            </a:r>
          </a:p>
        </p:txBody>
      </p:sp>
      <p:pic>
        <p:nvPicPr>
          <p:cNvPr id="56" name="Picture 55">
            <a:hlinkClick r:id="rId2"/>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6009" y="2814733"/>
            <a:ext cx="909598" cy="317236"/>
          </a:xfrm>
          <a:prstGeom prst="rect">
            <a:avLst/>
          </a:prstGeom>
        </p:spPr>
      </p:pic>
      <p:pic>
        <p:nvPicPr>
          <p:cNvPr id="57" name="Picture 56">
            <a:hlinkClick r:id="rId4"/>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79011" y="2814733"/>
            <a:ext cx="909598" cy="317236"/>
          </a:xfrm>
          <a:prstGeom prst="rect">
            <a:avLst/>
          </a:prstGeom>
        </p:spPr>
      </p:pic>
      <p:pic>
        <p:nvPicPr>
          <p:cNvPr id="58" name="Picture 57">
            <a:hlinkClick r:id="rId5"/>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25069" y="2814733"/>
            <a:ext cx="909598" cy="317236"/>
          </a:xfrm>
          <a:prstGeom prst="rect">
            <a:avLst/>
          </a:prstGeom>
        </p:spPr>
      </p:pic>
      <p:pic>
        <p:nvPicPr>
          <p:cNvPr id="59" name="Picture 58">
            <a:hlinkClick r:id="rId6"/>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17300" y="2814733"/>
            <a:ext cx="909598" cy="317236"/>
          </a:xfrm>
          <a:prstGeom prst="rect">
            <a:avLst/>
          </a:prstGeom>
        </p:spPr>
      </p:pic>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00428" y="254441"/>
            <a:ext cx="1456209" cy="541505"/>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61774" y="1609272"/>
            <a:ext cx="319730" cy="682092"/>
          </a:xfrm>
          <a:prstGeom prst="rect">
            <a:avLst/>
          </a:prstGeom>
        </p:spPr>
      </p:pic>
      <p:pic>
        <p:nvPicPr>
          <p:cNvPr id="12" name="Picture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520184" y="1441024"/>
            <a:ext cx="314941" cy="850340"/>
          </a:xfrm>
          <a:prstGeom prst="rect">
            <a:avLst/>
          </a:prstGeom>
        </p:spPr>
      </p:pic>
      <p:pic>
        <p:nvPicPr>
          <p:cNvPr id="14" name="Picture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851250" y="1667397"/>
            <a:ext cx="532100" cy="603576"/>
          </a:xfrm>
          <a:prstGeom prst="rect">
            <a:avLst/>
          </a:prstGeom>
        </p:spPr>
      </p:pic>
      <p:grpSp>
        <p:nvGrpSpPr>
          <p:cNvPr id="30" name="Group 29"/>
          <p:cNvGrpSpPr/>
          <p:nvPr/>
        </p:nvGrpSpPr>
        <p:grpSpPr>
          <a:xfrm>
            <a:off x="903166" y="1336296"/>
            <a:ext cx="1571367" cy="888576"/>
            <a:chOff x="902717" y="1382397"/>
            <a:chExt cx="1571367" cy="888576"/>
          </a:xfrm>
        </p:grpSpPr>
        <p:pic>
          <p:nvPicPr>
            <p:cNvPr id="27" name="Picture 2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770600" y="1771463"/>
              <a:ext cx="703484" cy="488515"/>
            </a:xfrm>
            <a:prstGeom prst="rect">
              <a:avLst/>
            </a:prstGeom>
          </p:spPr>
        </p:pic>
        <p:pic>
          <p:nvPicPr>
            <p:cNvPr id="28" name="Picture 2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376242" y="1382397"/>
              <a:ext cx="321448" cy="878241"/>
            </a:xfrm>
            <a:prstGeom prst="rect">
              <a:avLst/>
            </a:prstGeom>
          </p:spPr>
        </p:pic>
        <p:pic>
          <p:nvPicPr>
            <p:cNvPr id="29" name="Picture 2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02717" y="1480287"/>
              <a:ext cx="400615" cy="790686"/>
            </a:xfrm>
            <a:prstGeom prst="rect">
              <a:avLst/>
            </a:prstGeom>
          </p:spPr>
        </p:pic>
      </p:grpSp>
      <p:pic>
        <p:nvPicPr>
          <p:cNvPr id="31" name="Picture 3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096547" y="1546883"/>
            <a:ext cx="1142797" cy="638622"/>
          </a:xfrm>
          <a:prstGeom prst="rect">
            <a:avLst/>
          </a:prstGeom>
        </p:spPr>
      </p:pic>
      <p:pic>
        <p:nvPicPr>
          <p:cNvPr id="32" name="Picture 31"/>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994250" y="1357608"/>
            <a:ext cx="396439" cy="835616"/>
          </a:xfrm>
          <a:prstGeom prst="rect">
            <a:avLst/>
          </a:prstGeom>
        </p:spPr>
      </p:pic>
      <p:pic>
        <p:nvPicPr>
          <p:cNvPr id="33" name="Picture 32"/>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597620" y="1385044"/>
            <a:ext cx="793105" cy="830673"/>
          </a:xfrm>
          <a:prstGeom prst="rect">
            <a:avLst/>
          </a:prstGeom>
        </p:spPr>
      </p:pic>
      <p:pic>
        <p:nvPicPr>
          <p:cNvPr id="35" name="Picture 34"/>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09032" y="4389480"/>
            <a:ext cx="8662085" cy="1037710"/>
          </a:xfrm>
          <a:prstGeom prst="rect">
            <a:avLst/>
          </a:prstGeom>
        </p:spPr>
      </p:pic>
      <p:pic>
        <p:nvPicPr>
          <p:cNvPr id="38" name="Picture 37"/>
          <p:cNvPicPr>
            <a:picLocks noChangeAspect="1"/>
          </p:cNvPicPr>
          <p:nvPr/>
        </p:nvPicPr>
        <p:blipFill rotWithShape="1">
          <a:blip r:embed="rId18">
            <a:extLst>
              <a:ext uri="{28A0092B-C50C-407E-A947-70E740481C1C}">
                <a14:useLocalDpi xmlns:a14="http://schemas.microsoft.com/office/drawing/2010/main" val="0"/>
              </a:ext>
            </a:extLst>
          </a:blip>
          <a:srcRect r="27069"/>
          <a:stretch/>
        </p:blipFill>
        <p:spPr>
          <a:xfrm>
            <a:off x="8975085" y="4295767"/>
            <a:ext cx="3090197" cy="1225136"/>
          </a:xfrm>
          <a:prstGeom prst="rect">
            <a:avLst/>
          </a:prstGeom>
        </p:spPr>
      </p:pic>
      <p:pic>
        <p:nvPicPr>
          <p:cNvPr id="34" name="Picture 33">
            <a:hlinkClick r:id="rId19"/>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037487" y="1046940"/>
            <a:ext cx="1260916" cy="338104"/>
          </a:xfrm>
          <a:prstGeom prst="rect">
            <a:avLst/>
          </a:prstGeom>
        </p:spPr>
      </p:pic>
    </p:spTree>
    <p:extLst>
      <p:ext uri="{BB962C8B-B14F-4D97-AF65-F5344CB8AC3E}">
        <p14:creationId xmlns:p14="http://schemas.microsoft.com/office/powerpoint/2010/main" val="257404083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descr="_Smart-Intercom-拷贝"/>
          <p:cNvPicPr>
            <a:picLocks noChangeAspect="1"/>
          </p:cNvPicPr>
          <p:nvPr/>
        </p:nvPicPr>
        <p:blipFill>
          <a:blip r:embed="rId4"/>
          <a:stretch>
            <a:fillRect/>
          </a:stretch>
        </p:blipFill>
        <p:spPr>
          <a:xfrm>
            <a:off x="239886" y="5206226"/>
            <a:ext cx="9037320" cy="1130300"/>
          </a:xfrm>
          <a:prstGeom prst="rect">
            <a:avLst/>
          </a:prstGeom>
        </p:spPr>
      </p:pic>
      <p:pic>
        <p:nvPicPr>
          <p:cNvPr id="2" name="图片 1" descr="D:\Downloads\eq2_warynski-834.jpgeq2_warynski-834"/>
          <p:cNvPicPr>
            <a:picLocks noChangeAspect="1"/>
          </p:cNvPicPr>
          <p:nvPr>
            <p:custDataLst>
              <p:tags r:id="rId1"/>
            </p:custDataLst>
          </p:nvPr>
        </p:nvPicPr>
        <p:blipFill>
          <a:blip r:embed="rId5"/>
          <a:srcRect/>
          <a:stretch>
            <a:fillRect/>
          </a:stretch>
        </p:blipFill>
        <p:spPr>
          <a:xfrm>
            <a:off x="-17780" y="-6350"/>
            <a:ext cx="12211050" cy="6870700"/>
          </a:xfrm>
          <a:prstGeom prst="rect">
            <a:avLst/>
          </a:prstGeom>
        </p:spPr>
      </p:pic>
      <p:sp>
        <p:nvSpPr>
          <p:cNvPr id="7" name="矩形 6"/>
          <p:cNvSpPr/>
          <p:nvPr/>
        </p:nvSpPr>
        <p:spPr>
          <a:xfrm>
            <a:off x="635" y="-6350"/>
            <a:ext cx="12192635" cy="6930390"/>
          </a:xfrm>
          <a:prstGeom prst="rect">
            <a:avLst/>
          </a:prstGeom>
          <a:solidFill>
            <a:schemeClr val="tx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3" name="图片 2" descr="AKUVOX_01"/>
          <p:cNvPicPr>
            <a:picLocks noChangeAspect="1"/>
          </p:cNvPicPr>
          <p:nvPr/>
        </p:nvPicPr>
        <p:blipFill>
          <a:blip r:embed="rId6"/>
          <a:stretch>
            <a:fillRect/>
          </a:stretch>
        </p:blipFill>
        <p:spPr>
          <a:xfrm>
            <a:off x="421005" y="332740"/>
            <a:ext cx="1636395" cy="538480"/>
          </a:xfrm>
          <a:prstGeom prst="rect">
            <a:avLst/>
          </a:prstGeom>
        </p:spPr>
      </p:pic>
      <p:sp>
        <p:nvSpPr>
          <p:cNvPr id="8" name="文本框 7"/>
          <p:cNvSpPr txBox="1"/>
          <p:nvPr/>
        </p:nvSpPr>
        <p:spPr>
          <a:xfrm>
            <a:off x="1455737" y="2645074"/>
            <a:ext cx="9279255" cy="829945"/>
          </a:xfrm>
          <a:prstGeom prst="rect">
            <a:avLst/>
          </a:prstGeom>
          <a:noFill/>
        </p:spPr>
        <p:txBody>
          <a:bodyPr wrap="square" rtlCol="0">
            <a:spAutoFit/>
          </a:bodyPr>
          <a:lstStyle/>
          <a:p>
            <a:pPr algn="ctr" fontAlgn="auto">
              <a:lnSpc>
                <a:spcPct val="120000"/>
              </a:lnSpc>
            </a:pPr>
            <a:r>
              <a:rPr lang="en-US" altLang="zh-CN" sz="4000" b="1" spc="100" dirty="0">
                <a:solidFill>
                  <a:schemeClr val="bg1"/>
                </a:solidFill>
                <a:uFillTx/>
                <a:latin typeface="Arial Bold" panose="020B0604020202090204" charset="0"/>
                <a:ea typeface="汉仪粗黑 简" panose="00020600040101010101" charset="-122"/>
                <a:cs typeface="Arial Bold" panose="020B0604020202090204" charset="0"/>
              </a:rPr>
              <a:t>Akuvox ACaaS Time Attendance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B9C81-697D-2427-378D-F3A119D2F0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6B313C-3045-8C1D-2268-91F911A2EC4D}"/>
              </a:ext>
            </a:extLst>
          </p:cNvPr>
          <p:cNvSpPr>
            <a:spLocks noGrp="1"/>
          </p:cNvSpPr>
          <p:nvPr>
            <p:ph type="title"/>
          </p:nvPr>
        </p:nvSpPr>
        <p:spPr/>
        <p:txBody>
          <a:bodyPr/>
          <a:lstStyle/>
          <a:p>
            <a:r>
              <a:rPr lang="en-US" dirty="0"/>
              <a:t>Call Transcription &amp; AI Summary</a:t>
            </a:r>
          </a:p>
        </p:txBody>
      </p:sp>
      <p:sp>
        <p:nvSpPr>
          <p:cNvPr id="3" name="Subtitle 2">
            <a:extLst>
              <a:ext uri="{FF2B5EF4-FFF2-40B4-BE49-F238E27FC236}">
                <a16:creationId xmlns:a16="http://schemas.microsoft.com/office/drawing/2014/main" id="{3AD33004-83A6-0571-8C96-875614AEFDB9}"/>
              </a:ext>
            </a:extLst>
          </p:cNvPr>
          <p:cNvSpPr>
            <a:spLocks noGrp="1"/>
          </p:cNvSpPr>
          <p:nvPr>
            <p:ph type="subTitle" idx="1"/>
          </p:nvPr>
        </p:nvSpPr>
        <p:spPr/>
        <p:txBody>
          <a:bodyPr/>
          <a:lstStyle/>
          <a:p>
            <a:r>
              <a:rPr lang="en-US" dirty="0"/>
              <a:t>Unlock Insights from Every Conversation: Turn calls into text and actionable summaries</a:t>
            </a:r>
          </a:p>
        </p:txBody>
      </p:sp>
      <p:sp>
        <p:nvSpPr>
          <p:cNvPr id="5" name="Rectangle: Top Corners Rounded 4">
            <a:extLst>
              <a:ext uri="{FF2B5EF4-FFF2-40B4-BE49-F238E27FC236}">
                <a16:creationId xmlns:a16="http://schemas.microsoft.com/office/drawing/2014/main" id="{12AB33C1-C7A7-3067-F411-161A5A49D47A}"/>
              </a:ext>
            </a:extLst>
          </p:cNvPr>
          <p:cNvSpPr/>
          <p:nvPr/>
        </p:nvSpPr>
        <p:spPr>
          <a:xfrm rot="5400000">
            <a:off x="7793182" y="1500533"/>
            <a:ext cx="345270" cy="2531647"/>
          </a:xfrm>
          <a:prstGeom prst="round2SameRect">
            <a:avLst>
              <a:gd name="adj1" fmla="val 5000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cxnSp>
        <p:nvCxnSpPr>
          <p:cNvPr id="6" name="Straight Connector 5">
            <a:extLst>
              <a:ext uri="{FF2B5EF4-FFF2-40B4-BE49-F238E27FC236}">
                <a16:creationId xmlns:a16="http://schemas.microsoft.com/office/drawing/2014/main" id="{38DCDA6B-3C81-FCC7-57A9-5601D27ED2A1}"/>
              </a:ext>
            </a:extLst>
          </p:cNvPr>
          <p:cNvCxnSpPr>
            <a:cxnSpLocks/>
          </p:cNvCxnSpPr>
          <p:nvPr/>
        </p:nvCxnSpPr>
        <p:spPr>
          <a:xfrm>
            <a:off x="6699996" y="2598802"/>
            <a:ext cx="0" cy="3420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 name="Rectangle: Top Corners Rounded 6">
            <a:extLst>
              <a:ext uri="{FF2B5EF4-FFF2-40B4-BE49-F238E27FC236}">
                <a16:creationId xmlns:a16="http://schemas.microsoft.com/office/drawing/2014/main" id="{F71F238F-BE4F-32DA-D031-074A5C93FFF9}"/>
              </a:ext>
            </a:extLst>
          </p:cNvPr>
          <p:cNvSpPr/>
          <p:nvPr/>
        </p:nvSpPr>
        <p:spPr>
          <a:xfrm rot="5400000">
            <a:off x="7853316" y="2723068"/>
            <a:ext cx="324677" cy="2631325"/>
          </a:xfrm>
          <a:prstGeom prst="round2SameRect">
            <a:avLst>
              <a:gd name="adj1" fmla="val 5000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cxnSp>
        <p:nvCxnSpPr>
          <p:cNvPr id="8" name="Straight Connector 7">
            <a:extLst>
              <a:ext uri="{FF2B5EF4-FFF2-40B4-BE49-F238E27FC236}">
                <a16:creationId xmlns:a16="http://schemas.microsoft.com/office/drawing/2014/main" id="{A0BD9B2A-6BFB-B8BD-1412-497CD2A4821C}"/>
              </a:ext>
            </a:extLst>
          </p:cNvPr>
          <p:cNvCxnSpPr>
            <a:cxnSpLocks/>
          </p:cNvCxnSpPr>
          <p:nvPr/>
        </p:nvCxnSpPr>
        <p:spPr>
          <a:xfrm>
            <a:off x="6699995" y="3853988"/>
            <a:ext cx="0" cy="3420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Rectangle: Top Corners Rounded 8">
            <a:extLst>
              <a:ext uri="{FF2B5EF4-FFF2-40B4-BE49-F238E27FC236}">
                <a16:creationId xmlns:a16="http://schemas.microsoft.com/office/drawing/2014/main" id="{FFCE89F4-8C92-94BD-D08D-7F1DB1F9878D}"/>
              </a:ext>
            </a:extLst>
          </p:cNvPr>
          <p:cNvSpPr/>
          <p:nvPr/>
        </p:nvSpPr>
        <p:spPr>
          <a:xfrm rot="5400000">
            <a:off x="7782793" y="4036930"/>
            <a:ext cx="338729" cy="2504330"/>
          </a:xfrm>
          <a:prstGeom prst="round2SameRect">
            <a:avLst>
              <a:gd name="adj1" fmla="val 50000"/>
              <a:gd name="adj2" fmla="val 0"/>
            </a:avLst>
          </a:prstGeom>
          <a:solidFill>
            <a:srgbClr val="F5F7F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5FCFF"/>
              </a:solidFill>
              <a:effectLst/>
              <a:uLnTx/>
              <a:uFillTx/>
              <a:latin typeface="Arial"/>
              <a:ea typeface="微软雅黑"/>
              <a:cs typeface="+mn-cs"/>
            </a:endParaRPr>
          </a:p>
        </p:txBody>
      </p:sp>
      <p:cxnSp>
        <p:nvCxnSpPr>
          <p:cNvPr id="10" name="Straight Connector 9">
            <a:extLst>
              <a:ext uri="{FF2B5EF4-FFF2-40B4-BE49-F238E27FC236}">
                <a16:creationId xmlns:a16="http://schemas.microsoft.com/office/drawing/2014/main" id="{45B164BC-97C0-34C4-A8AA-6D326A823DFB}"/>
              </a:ext>
            </a:extLst>
          </p:cNvPr>
          <p:cNvCxnSpPr>
            <a:cxnSpLocks/>
          </p:cNvCxnSpPr>
          <p:nvPr/>
        </p:nvCxnSpPr>
        <p:spPr>
          <a:xfrm>
            <a:off x="6699994" y="5116457"/>
            <a:ext cx="0" cy="34200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18006A76-D5E8-AB95-7FE0-05E9ED32D852}"/>
              </a:ext>
            </a:extLst>
          </p:cNvPr>
          <p:cNvSpPr txBox="1">
            <a:spLocks/>
          </p:cNvSpPr>
          <p:nvPr/>
        </p:nvSpPr>
        <p:spPr>
          <a:xfrm>
            <a:off x="6795226" y="2574249"/>
            <a:ext cx="4389240" cy="3124900"/>
          </a:xfrm>
          <a:prstGeom prst="rect">
            <a:avLst/>
          </a:prstGeom>
        </p:spPr>
        <p:txBody>
          <a:bodyPr lIns="0" rIns="0"/>
          <a:lstStyle>
            <a:lvl1pPr marL="180000" indent="-180000" algn="l" defTabSz="914400" rtl="0" eaLnBrk="1" latinLnBrk="0" hangingPunct="1">
              <a:lnSpc>
                <a:spcPct val="120000"/>
              </a:lnSpc>
              <a:spcBef>
                <a:spcPts val="600"/>
              </a:spcBef>
              <a:buClr>
                <a:srgbClr val="006EE1"/>
              </a:buClr>
              <a:buFont typeface="Arial" panose="020B0604020202020204" pitchFamily="34" charset="0"/>
              <a:buChar char="•"/>
              <a:defRPr sz="1600" kern="1200">
                <a:solidFill>
                  <a:schemeClr val="tx1"/>
                </a:solidFill>
                <a:latin typeface="+mn-lt"/>
                <a:ea typeface="+mn-ea"/>
                <a:cs typeface="+mn-cs"/>
              </a:defRPr>
            </a:lvl1pPr>
            <a:lvl2pPr marL="396000" indent="-180000" algn="l" defTabSz="914400" rtl="0" eaLnBrk="1" latinLnBrk="0" hangingPunct="1">
              <a:lnSpc>
                <a:spcPct val="120000"/>
              </a:lnSpc>
              <a:spcBef>
                <a:spcPts val="600"/>
              </a:spcBef>
              <a:buClr>
                <a:schemeClr val="accent3"/>
              </a:buClr>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6EE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6EE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6EE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2500"/>
              </a:spcBef>
              <a:spcAft>
                <a:spcPts val="0"/>
              </a:spcAft>
              <a:buClr>
                <a:srgbClr val="006EE1"/>
              </a:buClr>
              <a:buSzTx/>
              <a:buFont typeface="Arial" panose="020B0604020202020204" pitchFamily="34" charset="0"/>
              <a:buNone/>
              <a:tabLst/>
              <a:defRPr/>
            </a:pPr>
            <a:r>
              <a:rPr kumimoji="0" lang="en-US" sz="1600" b="1" i="0" u="none" strike="noStrike" kern="1200" cap="none" spc="0" normalizeH="0" baseline="0" noProof="0" dirty="0">
                <a:ln>
                  <a:noFill/>
                </a:ln>
                <a:solidFill>
                  <a:srgbClr val="303C42"/>
                </a:solidFill>
                <a:effectLst/>
                <a:uLnTx/>
                <a:uFillTx/>
                <a:latin typeface="Arial"/>
                <a:ea typeface="微软雅黑"/>
                <a:cs typeface="+mn-cs"/>
              </a:rPr>
              <a:t>Real-time Transcription</a:t>
            </a:r>
          </a:p>
          <a:p>
            <a:pPr marL="0" marR="0" lvl="0" indent="0" algn="l" defTabSz="914400" rtl="0" eaLnBrk="1" fontAlgn="auto" latinLnBrk="0" hangingPunct="1">
              <a:lnSpc>
                <a:spcPct val="120000"/>
              </a:lnSpc>
              <a:spcBef>
                <a:spcPts val="600"/>
              </a:spcBef>
              <a:spcAft>
                <a:spcPts val="0"/>
              </a:spcAft>
              <a:buClr>
                <a:srgbClr val="006EE1"/>
              </a:buClr>
              <a:buSzTx/>
              <a:buFont typeface="Arial" panose="020B0604020202020204" pitchFamily="34" charset="0"/>
              <a:buNone/>
              <a:tabLst/>
              <a:defRPr/>
            </a:pPr>
            <a:r>
              <a:rPr kumimoji="0" lang="en-US" sz="1600" b="0" i="0" u="none" strike="noStrike" kern="1200" cap="none" spc="0" normalizeH="0" baseline="0" noProof="0" dirty="0">
                <a:ln>
                  <a:noFill/>
                </a:ln>
                <a:solidFill>
                  <a:srgbClr val="303C42"/>
                </a:solidFill>
                <a:effectLst/>
                <a:uLnTx/>
                <a:uFillTx/>
                <a:latin typeface="Arial"/>
                <a:ea typeface="微软雅黑"/>
                <a:cs typeface="+mn-cs"/>
              </a:rPr>
              <a:t>Live speech-to-text for instant conversation translation.</a:t>
            </a:r>
          </a:p>
          <a:p>
            <a:pPr marL="0" marR="0" lvl="0" indent="0" algn="l" defTabSz="914400" rtl="0" eaLnBrk="1" fontAlgn="auto" latinLnBrk="0" hangingPunct="1">
              <a:lnSpc>
                <a:spcPct val="120000"/>
              </a:lnSpc>
              <a:spcBef>
                <a:spcPts val="2500"/>
              </a:spcBef>
              <a:spcAft>
                <a:spcPts val="0"/>
              </a:spcAft>
              <a:buClr>
                <a:srgbClr val="006EE1"/>
              </a:buClr>
              <a:buSzTx/>
              <a:buFont typeface="Arial" panose="020B0604020202020204" pitchFamily="34" charset="0"/>
              <a:buNone/>
              <a:tabLst/>
              <a:defRPr/>
            </a:pPr>
            <a:r>
              <a:rPr kumimoji="0" lang="en-US" altLang="zh-CN" sz="1600" b="1" i="0" u="none" strike="noStrike" kern="1200" cap="none" spc="0" normalizeH="0" baseline="0" noProof="0" dirty="0">
                <a:ln>
                  <a:noFill/>
                </a:ln>
                <a:solidFill>
                  <a:srgbClr val="303C42"/>
                </a:solidFill>
                <a:effectLst/>
                <a:uLnTx/>
                <a:uFillTx/>
                <a:latin typeface="Arial"/>
                <a:ea typeface="微软雅黑"/>
                <a:cs typeface="+mn-cs"/>
              </a:rPr>
              <a:t>AI-generated Summaries</a:t>
            </a:r>
            <a:endParaRPr kumimoji="0" lang="en-US" sz="1600" b="1" i="0" u="none" strike="noStrike" kern="1200" cap="none" spc="0" normalizeH="0" baseline="0" noProof="0" dirty="0">
              <a:ln>
                <a:noFill/>
              </a:ln>
              <a:solidFill>
                <a:srgbClr val="303C42"/>
              </a:solidFill>
              <a:effectLst/>
              <a:uLnTx/>
              <a:uFillTx/>
              <a:latin typeface="Arial"/>
              <a:ea typeface="微软雅黑"/>
              <a:cs typeface="+mn-cs"/>
            </a:endParaRPr>
          </a:p>
          <a:p>
            <a:pPr marL="0" marR="0" lvl="0" indent="0" algn="l" defTabSz="914400" rtl="0" eaLnBrk="1" fontAlgn="auto" latinLnBrk="0" hangingPunct="1">
              <a:lnSpc>
                <a:spcPct val="120000"/>
              </a:lnSpc>
              <a:spcBef>
                <a:spcPts val="600"/>
              </a:spcBef>
              <a:spcAft>
                <a:spcPts val="0"/>
              </a:spcAft>
              <a:buClr>
                <a:srgbClr val="006EE1"/>
              </a:buClr>
              <a:buSzTx/>
              <a:buFont typeface="Arial" panose="020B0604020202020204" pitchFamily="34" charset="0"/>
              <a:buNone/>
              <a:tabLst/>
              <a:defRPr/>
            </a:pPr>
            <a:r>
              <a:rPr kumimoji="0" lang="en-US" sz="1600" b="0" i="0" u="none" strike="noStrike" kern="1200" cap="none" spc="0" normalizeH="0" baseline="0" noProof="0" dirty="0">
                <a:ln>
                  <a:noFill/>
                </a:ln>
                <a:solidFill>
                  <a:srgbClr val="303C42"/>
                </a:solidFill>
                <a:effectLst/>
                <a:uLnTx/>
                <a:uFillTx/>
                <a:latin typeface="Arial"/>
                <a:ea typeface="微软雅黑"/>
                <a:cs typeface="+mn-cs"/>
              </a:rPr>
              <a:t>Instant key points, notes, and actions for every call.</a:t>
            </a:r>
          </a:p>
          <a:p>
            <a:pPr marL="0" marR="0" lvl="0" indent="0" algn="l" defTabSz="914400" rtl="0" eaLnBrk="1" fontAlgn="auto" latinLnBrk="0" hangingPunct="1">
              <a:lnSpc>
                <a:spcPct val="120000"/>
              </a:lnSpc>
              <a:spcBef>
                <a:spcPts val="2500"/>
              </a:spcBef>
              <a:spcAft>
                <a:spcPts val="0"/>
              </a:spcAft>
              <a:buClr>
                <a:srgbClr val="006EE1"/>
              </a:buClr>
              <a:buSzTx/>
              <a:buFont typeface="Arial" panose="020B0604020202020204" pitchFamily="34" charset="0"/>
              <a:buNone/>
              <a:tabLst/>
              <a:defRPr/>
            </a:pPr>
            <a:r>
              <a:rPr kumimoji="0" lang="en-US" sz="1600" b="1" i="0" u="none" strike="noStrike" kern="1200" cap="none" spc="0" normalizeH="0" baseline="0" noProof="0" dirty="0">
                <a:ln>
                  <a:noFill/>
                </a:ln>
                <a:solidFill>
                  <a:srgbClr val="303C42"/>
                </a:solidFill>
                <a:effectLst/>
                <a:uLnTx/>
                <a:uFillTx/>
                <a:latin typeface="Arial"/>
                <a:ea typeface="微软雅黑"/>
                <a:cs typeface="+mn-cs"/>
              </a:rPr>
              <a:t>Searchable Intelligence</a:t>
            </a:r>
          </a:p>
          <a:p>
            <a:pPr marL="0" marR="0" lvl="0" indent="0" algn="l" defTabSz="914400" rtl="0" eaLnBrk="1" fontAlgn="auto" latinLnBrk="0" hangingPunct="1">
              <a:lnSpc>
                <a:spcPct val="120000"/>
              </a:lnSpc>
              <a:spcBef>
                <a:spcPts val="600"/>
              </a:spcBef>
              <a:spcAft>
                <a:spcPts val="0"/>
              </a:spcAft>
              <a:buClr>
                <a:srgbClr val="006EE1"/>
              </a:buClr>
              <a:buSzTx/>
              <a:buFont typeface="Arial" panose="020B0604020202020204" pitchFamily="34" charset="0"/>
              <a:buNone/>
              <a:tabLst/>
              <a:defRPr/>
            </a:pPr>
            <a:r>
              <a:rPr kumimoji="0" lang="en-US" sz="1600" b="0" i="0" u="none" strike="noStrike" kern="1200" cap="none" spc="0" normalizeH="0" baseline="0" noProof="0" dirty="0">
                <a:ln>
                  <a:noFill/>
                </a:ln>
                <a:solidFill>
                  <a:srgbClr val="303C42"/>
                </a:solidFill>
                <a:effectLst/>
                <a:uLnTx/>
                <a:uFillTx/>
                <a:latin typeface="Arial"/>
                <a:ea typeface="微软雅黑"/>
                <a:cs typeface="+mn-cs"/>
              </a:rPr>
              <a:t>Search &amp; review information with call log.</a:t>
            </a:r>
          </a:p>
        </p:txBody>
      </p:sp>
      <p:pic>
        <p:nvPicPr>
          <p:cNvPr id="11" name="Picture 10" descr="A person sitting at a table with a computer and a cup of coffee&#10;&#10;AI-generated content may be incorrect.">
            <a:extLst>
              <a:ext uri="{FF2B5EF4-FFF2-40B4-BE49-F238E27FC236}">
                <a16:creationId xmlns:a16="http://schemas.microsoft.com/office/drawing/2014/main" id="{080199FD-ACDE-6751-514E-77046594C64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23886" y="2287568"/>
            <a:ext cx="5589531" cy="3726354"/>
          </a:xfrm>
          <a:prstGeom prst="rect">
            <a:avLst/>
          </a:prstGeom>
        </p:spPr>
      </p:pic>
    </p:spTree>
    <p:extLst>
      <p:ext uri="{BB962C8B-B14F-4D97-AF65-F5344CB8AC3E}">
        <p14:creationId xmlns:p14="http://schemas.microsoft.com/office/powerpoint/2010/main" val="1447578015"/>
      </p:ext>
    </p:extLst>
  </p:cSld>
  <p:clrMapOvr>
    <a:masterClrMapping/>
  </p:clrMapOvr>
  <p:transition spd="slow">
    <p:cove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AKUVOX_01"/>
          <p:cNvPicPr>
            <a:picLocks noChangeAspect="1"/>
          </p:cNvPicPr>
          <p:nvPr/>
        </p:nvPicPr>
        <p:blipFill>
          <a:blip r:embed="rId3"/>
          <a:stretch>
            <a:fillRect/>
          </a:stretch>
        </p:blipFill>
        <p:spPr>
          <a:xfrm>
            <a:off x="10624820" y="213995"/>
            <a:ext cx="1233170" cy="405765"/>
          </a:xfrm>
          <a:prstGeom prst="rect">
            <a:avLst/>
          </a:prstGeom>
        </p:spPr>
      </p:pic>
      <p:sp>
        <p:nvSpPr>
          <p:cNvPr id="4" name="文本框 3"/>
          <p:cNvSpPr txBox="1"/>
          <p:nvPr/>
        </p:nvSpPr>
        <p:spPr>
          <a:xfrm>
            <a:off x="5542915" y="1696085"/>
            <a:ext cx="5813425" cy="4523105"/>
          </a:xfrm>
          <a:prstGeom prst="rect">
            <a:avLst/>
          </a:prstGeom>
          <a:noFill/>
        </p:spPr>
        <p:txBody>
          <a:bodyPr wrap="square" rtlCol="0">
            <a:spAutoFit/>
          </a:bodyPr>
          <a:lstStyle/>
          <a:p>
            <a:pPr marL="285750" indent="-285750" algn="just" eaLnBrk="0" fontAlgn="auto" hangingPunct="0">
              <a:lnSpc>
                <a:spcPct val="150000"/>
              </a:lnSpc>
              <a:buFont typeface="Arial" panose="020B0604020202020204" pitchFamily="34" charset="0"/>
              <a:buChar char="•"/>
            </a:pPr>
            <a:r>
              <a:rPr lang="en-US" altLang="zh-CN" sz="1600" spc="100">
                <a:solidFill>
                  <a:schemeClr val="tx1">
                    <a:lumMod val="75000"/>
                    <a:lumOff val="25000"/>
                  </a:schemeClr>
                </a:solidFill>
                <a:uFillTx/>
                <a:latin typeface="Arial Regular" panose="020B0604020202090204" charset="0"/>
                <a:ea typeface="微软雅黑" panose="020B0503020204020204" charset="-122"/>
                <a:cs typeface="Arial Regular" panose="020B0604020202090204" charset="0"/>
                <a:sym typeface="+mn-ea"/>
              </a:rPr>
              <a:t>Support both fixed and flexible schedules</a:t>
            </a:r>
          </a:p>
          <a:p>
            <a:pPr marL="285750" indent="-285750" algn="just" eaLnBrk="0" fontAlgn="auto" hangingPunct="0">
              <a:lnSpc>
                <a:spcPct val="150000"/>
              </a:lnSpc>
              <a:buFont typeface="Arial" panose="020B0604020202020204" pitchFamily="34" charset="0"/>
              <a:buChar char="•"/>
            </a:pPr>
            <a:endParaRPr lang="en-US" altLang="zh-CN" sz="1600" spc="100">
              <a:solidFill>
                <a:schemeClr val="tx1">
                  <a:lumMod val="75000"/>
                  <a:lumOff val="25000"/>
                </a:schemeClr>
              </a:solidFill>
              <a:uFillTx/>
              <a:latin typeface="Arial Regular" panose="020B0604020202090204" charset="0"/>
              <a:ea typeface="微软雅黑" panose="020B0503020204020204" charset="-122"/>
              <a:cs typeface="Arial Regular" panose="020B0604020202090204" charset="0"/>
              <a:sym typeface="+mn-ea"/>
            </a:endParaRPr>
          </a:p>
          <a:p>
            <a:pPr marL="285750" indent="-285750" algn="just" eaLnBrk="0" fontAlgn="auto" hangingPunct="0">
              <a:lnSpc>
                <a:spcPct val="150000"/>
              </a:lnSpc>
              <a:buFont typeface="Arial" panose="020B0604020202020204" pitchFamily="34" charset="0"/>
              <a:buChar char="•"/>
            </a:pPr>
            <a:r>
              <a:rPr lang="en-US" altLang="zh-CN" sz="1600" spc="100">
                <a:solidFill>
                  <a:schemeClr val="tx1">
                    <a:lumMod val="75000"/>
                    <a:lumOff val="25000"/>
                  </a:schemeClr>
                </a:solidFill>
                <a:uFillTx/>
                <a:latin typeface="Arial Regular" panose="020B0604020202090204" charset="0"/>
                <a:ea typeface="微软雅黑" panose="020B0503020204020204" charset="-122"/>
                <a:cs typeface="Arial Regular" panose="020B0604020202090204" charset="0"/>
                <a:sym typeface="+mn-ea"/>
              </a:rPr>
              <a:t>Support for multiple timetables within a single day</a:t>
            </a:r>
          </a:p>
          <a:p>
            <a:pPr marL="285750" indent="-285750" algn="just" eaLnBrk="0" fontAlgn="auto" hangingPunct="0">
              <a:lnSpc>
                <a:spcPct val="150000"/>
              </a:lnSpc>
              <a:buFont typeface="Arial" panose="020B0604020202020204" pitchFamily="34" charset="0"/>
              <a:buChar char="•"/>
            </a:pPr>
            <a:endParaRPr lang="en-US" altLang="zh-CN" sz="1600" spc="100">
              <a:solidFill>
                <a:schemeClr val="tx1">
                  <a:lumMod val="75000"/>
                  <a:lumOff val="25000"/>
                </a:schemeClr>
              </a:solidFill>
              <a:uFillTx/>
              <a:latin typeface="Arial Regular" panose="020B0604020202090204" charset="0"/>
              <a:ea typeface="微软雅黑" panose="020B0503020204020204" charset="-122"/>
              <a:cs typeface="Arial Regular" panose="020B0604020202090204" charset="0"/>
              <a:sym typeface="+mn-ea"/>
            </a:endParaRPr>
          </a:p>
          <a:p>
            <a:pPr marL="285750" indent="-285750" algn="just" eaLnBrk="0" fontAlgn="auto" hangingPunct="0">
              <a:lnSpc>
                <a:spcPct val="150000"/>
              </a:lnSpc>
              <a:buFont typeface="Arial" panose="020B0604020202020204" pitchFamily="34" charset="0"/>
              <a:buChar char="•"/>
            </a:pPr>
            <a:r>
              <a:rPr lang="en-US" altLang="zh-CN" sz="1600" spc="100">
                <a:solidFill>
                  <a:schemeClr val="tx1">
                    <a:lumMod val="75000"/>
                    <a:lumOff val="25000"/>
                  </a:schemeClr>
                </a:solidFill>
                <a:uFillTx/>
                <a:latin typeface="Arial Regular" panose="020B0604020202090204" charset="0"/>
                <a:ea typeface="微软雅黑" panose="020B0503020204020204" charset="-122"/>
                <a:cs typeface="Arial Regular" panose="020B0604020202090204" charset="0"/>
                <a:sym typeface="+mn-ea"/>
              </a:rPr>
              <a:t>Allowing for daily, weekly, and monthly shift rotations to suit different employee needs</a:t>
            </a:r>
          </a:p>
          <a:p>
            <a:pPr marL="285750" indent="-285750" algn="just" eaLnBrk="0" fontAlgn="auto" hangingPunct="0">
              <a:lnSpc>
                <a:spcPct val="150000"/>
              </a:lnSpc>
              <a:buFont typeface="Arial" panose="020B0604020202020204" pitchFamily="34" charset="0"/>
              <a:buChar char="•"/>
            </a:pPr>
            <a:endParaRPr lang="en-US" altLang="zh-CN" sz="1600" spc="100">
              <a:solidFill>
                <a:schemeClr val="tx1">
                  <a:lumMod val="75000"/>
                  <a:lumOff val="25000"/>
                </a:schemeClr>
              </a:solidFill>
              <a:uFillTx/>
              <a:latin typeface="Arial Regular" panose="020B0604020202090204" charset="0"/>
              <a:ea typeface="微软雅黑" panose="020B0503020204020204" charset="-122"/>
              <a:cs typeface="Arial Regular" panose="020B0604020202090204" charset="0"/>
              <a:sym typeface="+mn-ea"/>
            </a:endParaRPr>
          </a:p>
          <a:p>
            <a:pPr marL="285750" indent="-285750" algn="just" eaLnBrk="0" fontAlgn="auto" hangingPunct="0">
              <a:lnSpc>
                <a:spcPct val="150000"/>
              </a:lnSpc>
              <a:buFont typeface="Arial" panose="020B0604020202020204" pitchFamily="34" charset="0"/>
              <a:buChar char="•"/>
            </a:pPr>
            <a:r>
              <a:rPr lang="en-US" altLang="zh-CN" sz="1600" spc="100">
                <a:solidFill>
                  <a:schemeClr val="tx1">
                    <a:lumMod val="75000"/>
                    <a:lumOff val="25000"/>
                  </a:schemeClr>
                </a:solidFill>
                <a:uFillTx/>
                <a:latin typeface="Arial Regular" panose="020B0604020202090204" charset="0"/>
                <a:ea typeface="微软雅黑" panose="020B0503020204020204" charset="-122"/>
                <a:cs typeface="Arial Regular" panose="020B0604020202090204" charset="0"/>
                <a:sym typeface="+mn-ea"/>
              </a:rPr>
              <a:t>Automatically generates daily and monthly attendance reports.</a:t>
            </a:r>
          </a:p>
          <a:p>
            <a:pPr marL="285750" indent="-285750" algn="just" eaLnBrk="0" fontAlgn="auto" hangingPunct="0">
              <a:lnSpc>
                <a:spcPct val="150000"/>
              </a:lnSpc>
              <a:buFont typeface="Arial" panose="020B0604020202020204" pitchFamily="34" charset="0"/>
              <a:buChar char="•"/>
            </a:pPr>
            <a:endParaRPr lang="en-US" altLang="zh-CN" sz="1600" spc="100">
              <a:solidFill>
                <a:schemeClr val="tx1">
                  <a:lumMod val="75000"/>
                  <a:lumOff val="25000"/>
                </a:schemeClr>
              </a:solidFill>
              <a:uFillTx/>
              <a:latin typeface="Arial Regular" panose="020B0604020202090204" charset="0"/>
              <a:ea typeface="微软雅黑" panose="020B0503020204020204" charset="-122"/>
              <a:cs typeface="Arial Regular" panose="020B0604020202090204" charset="0"/>
              <a:sym typeface="+mn-ea"/>
            </a:endParaRPr>
          </a:p>
          <a:p>
            <a:pPr marL="285750" indent="-285750" algn="just" eaLnBrk="0" fontAlgn="auto" hangingPunct="0">
              <a:lnSpc>
                <a:spcPct val="150000"/>
              </a:lnSpc>
              <a:buFont typeface="Arial" panose="020B0604020202020204" pitchFamily="34" charset="0"/>
              <a:buChar char="•"/>
            </a:pPr>
            <a:r>
              <a:rPr lang="en-US" altLang="zh-CN" sz="1600" spc="100">
                <a:solidFill>
                  <a:schemeClr val="tx1">
                    <a:lumMod val="75000"/>
                    <a:lumOff val="25000"/>
                  </a:schemeClr>
                </a:solidFill>
                <a:uFillTx/>
                <a:latin typeface="Arial Regular" panose="020B0604020202090204" charset="0"/>
                <a:ea typeface="微软雅黑" panose="020B0503020204020204" charset="-122"/>
                <a:cs typeface="Arial Regular" panose="020B0604020202090204" charset="0"/>
                <a:sym typeface="+mn-ea"/>
              </a:rPr>
              <a:t>Leave Management</a:t>
            </a:r>
          </a:p>
          <a:p>
            <a:pPr indent="0" algn="just" eaLnBrk="0" fontAlgn="auto" hangingPunct="0">
              <a:lnSpc>
                <a:spcPct val="150000"/>
              </a:lnSpc>
              <a:buNone/>
            </a:pPr>
            <a:endParaRPr lang="en-US" altLang="zh-CN" sz="1600" spc="100" dirty="0">
              <a:solidFill>
                <a:schemeClr val="tx1">
                  <a:lumMod val="75000"/>
                  <a:lumOff val="25000"/>
                </a:schemeClr>
              </a:solidFill>
              <a:uFillTx/>
              <a:latin typeface="Arial Regular" panose="020B0604020202090204" charset="0"/>
              <a:ea typeface="宋体" panose="02010600030101010101" pitchFamily="2" charset="-122"/>
              <a:cs typeface="Arial Regular" panose="020B0604020202090204" charset="0"/>
              <a:sym typeface="+mn-ea"/>
            </a:endParaRPr>
          </a:p>
        </p:txBody>
      </p:sp>
      <p:grpSp>
        <p:nvGrpSpPr>
          <p:cNvPr id="8" name="组合 7"/>
          <p:cNvGrpSpPr/>
          <p:nvPr/>
        </p:nvGrpSpPr>
        <p:grpSpPr>
          <a:xfrm>
            <a:off x="475615" y="186055"/>
            <a:ext cx="4583430" cy="461010"/>
            <a:chOff x="809" y="463"/>
            <a:chExt cx="7218" cy="726"/>
          </a:xfrm>
        </p:grpSpPr>
        <p:sp>
          <p:nvSpPr>
            <p:cNvPr id="13" name="标题 1"/>
            <p:cNvSpPr>
              <a:spLocks noGrp="1"/>
            </p:cNvSpPr>
            <p:nvPr/>
          </p:nvSpPr>
          <p:spPr>
            <a:xfrm>
              <a:off x="953" y="463"/>
              <a:ext cx="7074" cy="726"/>
            </a:xfrm>
            <a:prstGeom prst="rect">
              <a:avLst/>
            </a:prstGeom>
          </p:spPr>
          <p:txBody>
            <a:bodyPr vert="horz" lIns="91440" tIns="45720" rIns="91440" bIns="45720" rtlCol="0" anchor="b">
              <a:noAutofit/>
            </a:bodyPr>
            <a:lstStyle>
              <a:lvl1pPr algn="ctr" defTabSz="914400" rtl="0" eaLnBrk="1" latinLnBrk="0" hangingPunct="1">
                <a:lnSpc>
                  <a:spcPct val="130000"/>
                </a:lnSpc>
                <a:spcBef>
                  <a:spcPct val="0"/>
                </a:spcBef>
                <a:buNone/>
                <a:defRPr sz="6000" kern="1200">
                  <a:solidFill>
                    <a:schemeClr val="tx1"/>
                  </a:solidFill>
                  <a:effectLst/>
                  <a:latin typeface="+mj-lt"/>
                  <a:ea typeface="+mj-ea"/>
                  <a:cs typeface="+mj-cs"/>
                </a:defRPr>
              </a:lvl1pPr>
            </a:lstStyle>
            <a:p>
              <a:pPr algn="l">
                <a:lnSpc>
                  <a:spcPct val="110000"/>
                </a:lnSpc>
              </a:pPr>
              <a:r>
                <a:rPr lang="en-US" altLang="zh-CN" sz="2400" spc="200" dirty="0">
                  <a:solidFill>
                    <a:srgbClr val="0E2A69"/>
                  </a:solidFill>
                  <a:uFillTx/>
                  <a:latin typeface="Arial Regular" panose="020B0604020202090204" charset="0"/>
                  <a:ea typeface="OPPOSans Medium" panose="00020600040101010101" charset="-122"/>
                  <a:cs typeface="Arial Regular" panose="020B0604020202090204" charset="0"/>
                  <a:sym typeface="+mn-ea"/>
                </a:rPr>
                <a:t>Features</a:t>
              </a:r>
            </a:p>
          </p:txBody>
        </p:sp>
        <p:cxnSp>
          <p:nvCxnSpPr>
            <p:cNvPr id="14" name="直接连接符 13"/>
            <p:cNvCxnSpPr/>
            <p:nvPr/>
          </p:nvCxnSpPr>
          <p:spPr>
            <a:xfrm>
              <a:off x="809" y="621"/>
              <a:ext cx="0" cy="398"/>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grpSp>
      <p:pic>
        <p:nvPicPr>
          <p:cNvPr id="5" name="图片 4"/>
          <p:cNvPicPr>
            <a:picLocks noChangeAspect="1"/>
          </p:cNvPicPr>
          <p:nvPr/>
        </p:nvPicPr>
        <p:blipFill>
          <a:blip r:embed="rId4"/>
          <a:srcRect l="20768" r="6004"/>
          <a:stretch>
            <a:fillRect/>
          </a:stretch>
        </p:blipFill>
        <p:spPr>
          <a:xfrm>
            <a:off x="1053465" y="1695958"/>
            <a:ext cx="3717999" cy="3384000"/>
          </a:xfrm>
          <a:prstGeom prst="roundRect">
            <a:avLst/>
          </a:prstGeom>
          <a:effectLst>
            <a:softEdge rad="12700"/>
          </a:effectLst>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AKUVOX_01"/>
          <p:cNvPicPr>
            <a:picLocks noChangeAspect="1"/>
          </p:cNvPicPr>
          <p:nvPr/>
        </p:nvPicPr>
        <p:blipFill>
          <a:blip r:embed="rId3"/>
          <a:stretch>
            <a:fillRect/>
          </a:stretch>
        </p:blipFill>
        <p:spPr>
          <a:xfrm>
            <a:off x="10624820" y="213995"/>
            <a:ext cx="1233170" cy="405765"/>
          </a:xfrm>
          <a:prstGeom prst="rect">
            <a:avLst/>
          </a:prstGeom>
        </p:spPr>
      </p:pic>
      <p:grpSp>
        <p:nvGrpSpPr>
          <p:cNvPr id="8" name="组合 7"/>
          <p:cNvGrpSpPr/>
          <p:nvPr/>
        </p:nvGrpSpPr>
        <p:grpSpPr>
          <a:xfrm>
            <a:off x="475615" y="186055"/>
            <a:ext cx="4583430" cy="461010"/>
            <a:chOff x="809" y="463"/>
            <a:chExt cx="7218" cy="726"/>
          </a:xfrm>
        </p:grpSpPr>
        <p:sp>
          <p:nvSpPr>
            <p:cNvPr id="13" name="标题 1"/>
            <p:cNvSpPr>
              <a:spLocks noGrp="1"/>
            </p:cNvSpPr>
            <p:nvPr/>
          </p:nvSpPr>
          <p:spPr>
            <a:xfrm>
              <a:off x="953" y="463"/>
              <a:ext cx="7074" cy="726"/>
            </a:xfrm>
            <a:prstGeom prst="rect">
              <a:avLst/>
            </a:prstGeom>
          </p:spPr>
          <p:txBody>
            <a:bodyPr vert="horz" lIns="91440" tIns="45720" rIns="91440" bIns="45720" rtlCol="0" anchor="b">
              <a:noAutofit/>
            </a:bodyPr>
            <a:lstStyle>
              <a:lvl1pPr algn="ctr" defTabSz="914400" rtl="0" eaLnBrk="1" latinLnBrk="0" hangingPunct="1">
                <a:lnSpc>
                  <a:spcPct val="130000"/>
                </a:lnSpc>
                <a:spcBef>
                  <a:spcPct val="0"/>
                </a:spcBef>
                <a:buNone/>
                <a:defRPr sz="6000" kern="1200">
                  <a:solidFill>
                    <a:schemeClr val="tx1"/>
                  </a:solidFill>
                  <a:effectLst/>
                  <a:latin typeface="+mj-lt"/>
                  <a:ea typeface="+mj-ea"/>
                  <a:cs typeface="+mj-cs"/>
                </a:defRPr>
              </a:lvl1pPr>
            </a:lstStyle>
            <a:p>
              <a:pPr algn="l">
                <a:lnSpc>
                  <a:spcPct val="110000"/>
                </a:lnSpc>
              </a:pPr>
              <a:r>
                <a:rPr lang="en-US" altLang="zh-CN" sz="2400" spc="200" dirty="0">
                  <a:solidFill>
                    <a:srgbClr val="0E2A69"/>
                  </a:solidFill>
                  <a:uFillTx/>
                  <a:latin typeface="Arial Regular" panose="020B0604020202090204" charset="0"/>
                  <a:ea typeface="OPPOSans Medium" panose="00020600040101010101" charset="-122"/>
                  <a:cs typeface="Arial Regular" panose="020B0604020202090204" charset="0"/>
                  <a:sym typeface="+mn-ea"/>
                </a:rPr>
                <a:t>Features</a:t>
              </a:r>
            </a:p>
          </p:txBody>
        </p:sp>
        <p:cxnSp>
          <p:nvCxnSpPr>
            <p:cNvPr id="14" name="直接连接符 13"/>
            <p:cNvCxnSpPr/>
            <p:nvPr/>
          </p:nvCxnSpPr>
          <p:spPr>
            <a:xfrm>
              <a:off x="809" y="621"/>
              <a:ext cx="0" cy="398"/>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grpSp>
      <p:pic>
        <p:nvPicPr>
          <p:cNvPr id="7" name="图片 6"/>
          <p:cNvPicPr>
            <a:picLocks noChangeAspect="1"/>
          </p:cNvPicPr>
          <p:nvPr/>
        </p:nvPicPr>
        <p:blipFill>
          <a:blip r:embed="rId4"/>
          <a:stretch>
            <a:fillRect/>
          </a:stretch>
        </p:blipFill>
        <p:spPr>
          <a:xfrm>
            <a:off x="1028065" y="831850"/>
            <a:ext cx="5424805" cy="4044950"/>
          </a:xfrm>
          <a:prstGeom prst="rect">
            <a:avLst/>
          </a:prstGeom>
        </p:spPr>
      </p:pic>
      <p:sp>
        <p:nvSpPr>
          <p:cNvPr id="12" name="等腰三角形 11"/>
          <p:cNvSpPr/>
          <p:nvPr/>
        </p:nvSpPr>
        <p:spPr>
          <a:xfrm rot="16200000" flipH="1">
            <a:off x="5136515" y="1115060"/>
            <a:ext cx="271145" cy="3223260"/>
          </a:xfrm>
          <a:prstGeom prst="triangle">
            <a:avLst>
              <a:gd name="adj" fmla="val 1990"/>
            </a:avLst>
          </a:prstGeom>
          <a:solidFill>
            <a:schemeClr val="bg1">
              <a:lumMod val="95000"/>
            </a:schemeClr>
          </a:solidFill>
        </p:spPr>
        <p:style>
          <a:lnRef idx="0">
            <a:srgbClr val="FFFFFF"/>
          </a:lnRef>
          <a:fillRef idx="2">
            <a:schemeClr val="accent1"/>
          </a:fillRef>
          <a:effectRef idx="0">
            <a:srgbClr val="FFFFFF"/>
          </a:effectRef>
          <a:fontRef idx="minor">
            <a:schemeClr val="lt1"/>
          </a:fontRef>
        </p:style>
        <p:txBody>
          <a:bodyPr rtlCol="0" anchor="ctr"/>
          <a:lstStyle/>
          <a:p>
            <a:pPr algn="ctr"/>
            <a:endParaRPr lang="zh-CN" altLang="en-US"/>
          </a:p>
        </p:txBody>
      </p:sp>
      <p:pic>
        <p:nvPicPr>
          <p:cNvPr id="15" name="图片 14"/>
          <p:cNvPicPr>
            <a:picLocks noChangeAspect="1"/>
          </p:cNvPicPr>
          <p:nvPr/>
        </p:nvPicPr>
        <p:blipFill>
          <a:blip r:embed="rId5"/>
          <a:stretch>
            <a:fillRect/>
          </a:stretch>
        </p:blipFill>
        <p:spPr>
          <a:xfrm>
            <a:off x="6823075" y="1680845"/>
            <a:ext cx="5178425" cy="1595755"/>
          </a:xfrm>
          <a:prstGeom prst="rect">
            <a:avLst/>
          </a:prstGeom>
          <a:ln w="12700" cmpd="sng">
            <a:noFill/>
            <a:prstDash val="solid"/>
          </a:ln>
          <a:effectLst>
            <a:glow rad="127000">
              <a:schemeClr val="bg1">
                <a:lumMod val="95000"/>
              </a:schemeClr>
            </a:glow>
            <a:softEdge rad="31750"/>
          </a:effectLst>
        </p:spPr>
      </p:pic>
      <p:grpSp>
        <p:nvGrpSpPr>
          <p:cNvPr id="21" name="组合 20"/>
          <p:cNvGrpSpPr/>
          <p:nvPr/>
        </p:nvGrpSpPr>
        <p:grpSpPr>
          <a:xfrm>
            <a:off x="2117725" y="4711065"/>
            <a:ext cx="8397240" cy="2112645"/>
            <a:chOff x="3585" y="7254"/>
            <a:chExt cx="13224" cy="3327"/>
          </a:xfrm>
        </p:grpSpPr>
        <p:sp>
          <p:nvSpPr>
            <p:cNvPr id="19" name="圆角矩形 18"/>
            <p:cNvSpPr/>
            <p:nvPr/>
          </p:nvSpPr>
          <p:spPr>
            <a:xfrm>
              <a:off x="6695" y="7254"/>
              <a:ext cx="8121" cy="806"/>
            </a:xfrm>
            <a:prstGeom prst="roundRect">
              <a:avLst>
                <a:gd name="adj" fmla="val 50000"/>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p:cNvSpPr txBox="1"/>
            <p:nvPr/>
          </p:nvSpPr>
          <p:spPr>
            <a:xfrm>
              <a:off x="3585" y="8256"/>
              <a:ext cx="13224" cy="2325"/>
            </a:xfrm>
            <a:prstGeom prst="rect">
              <a:avLst/>
            </a:prstGeom>
            <a:noFill/>
          </p:spPr>
          <p:txBody>
            <a:bodyPr wrap="square" rtlCol="0" anchor="t">
              <a:spAutoFit/>
            </a:bodyPr>
            <a:lstStyle/>
            <a:p>
              <a:pPr indent="0" algn="ctr" fontAlgn="auto">
                <a:lnSpc>
                  <a:spcPct val="120000"/>
                </a:lnSpc>
                <a:buFont typeface="Arial" panose="020B0604020202020204" pitchFamily="34" charset="0"/>
                <a:buNone/>
              </a:pPr>
              <a:r>
                <a:rPr lang="en-US" altLang="zh-CN" sz="1500" spc="100">
                  <a:solidFill>
                    <a:schemeClr val="tx1">
                      <a:lumMod val="75000"/>
                      <a:lumOff val="25000"/>
                    </a:schemeClr>
                  </a:solidFill>
                  <a:uFillTx/>
                  <a:latin typeface="Arial Regular" panose="020B0604020202090204" charset="0"/>
                  <a:ea typeface="微软雅黑" panose="020B0503020204020204" charset="-122"/>
                  <a:cs typeface="Arial Regular" panose="020B0604020202090204" charset="0"/>
                  <a:sym typeface="+mn-ea"/>
                </a:rPr>
                <a:t>1.Fixed schedules allow users to set specific start and end times, making them ideal for roles that require consistency and predictability. </a:t>
              </a:r>
            </a:p>
            <a:p>
              <a:pPr indent="0" algn="ctr" fontAlgn="auto">
                <a:lnSpc>
                  <a:spcPct val="120000"/>
                </a:lnSpc>
                <a:buFont typeface="Arial" panose="020B0604020202020204" pitchFamily="34" charset="0"/>
                <a:buNone/>
              </a:pPr>
              <a:r>
                <a:rPr lang="en-US" altLang="zh-CN" sz="1500" spc="100">
                  <a:solidFill>
                    <a:schemeClr val="tx1">
                      <a:lumMod val="75000"/>
                      <a:lumOff val="25000"/>
                    </a:schemeClr>
                  </a:solidFill>
                  <a:uFillTx/>
                  <a:latin typeface="Arial Regular" panose="020B0604020202090204" charset="0"/>
                  <a:ea typeface="微软雅黑" panose="020B0503020204020204" charset="-122"/>
                  <a:cs typeface="Arial Regular" panose="020B0604020202090204" charset="0"/>
                  <a:sym typeface="+mn-ea"/>
                </a:rPr>
                <a:t>2.Flexible schedules require only setting the number of working hours per day, which is perfect for roles that need adaptability and can be performed outside traditional office hours.</a:t>
              </a:r>
            </a:p>
          </p:txBody>
        </p:sp>
        <p:sp>
          <p:nvSpPr>
            <p:cNvPr id="20" name="文本框 19"/>
            <p:cNvSpPr txBox="1"/>
            <p:nvPr/>
          </p:nvSpPr>
          <p:spPr>
            <a:xfrm>
              <a:off x="6751" y="7254"/>
              <a:ext cx="7953" cy="725"/>
            </a:xfrm>
            <a:prstGeom prst="rect">
              <a:avLst/>
            </a:prstGeom>
            <a:noFill/>
          </p:spPr>
          <p:txBody>
            <a:bodyPr wrap="square" rtlCol="0">
              <a:spAutoFit/>
            </a:bodyPr>
            <a:lstStyle/>
            <a:p>
              <a:pPr algn="ctr">
                <a:lnSpc>
                  <a:spcPct val="150000"/>
                </a:lnSpc>
                <a:buSzPct val="100000"/>
                <a:buFont typeface="Wingdings" panose="05000000000000000000" pitchFamily="2" charset="2"/>
                <a:buNone/>
              </a:pPr>
              <a:r>
                <a:rPr lang="en-US" altLang="zh-CN" sz="1600" b="1" spc="100" dirty="0">
                  <a:solidFill>
                    <a:schemeClr val="bg1"/>
                  </a:solidFill>
                  <a:uFillTx/>
                  <a:latin typeface="Arial Bold" panose="020B0604020202090204" charset="0"/>
                  <a:ea typeface="微软雅黑" panose="020B0503020204020204" charset="-122"/>
                  <a:cs typeface="Arial Bold" panose="020B0604020202090204" charset="0"/>
                  <a:sym typeface="+mn-ea"/>
                </a:rPr>
                <a:t>Support both fixed and flexible schedules</a:t>
              </a:r>
            </a:p>
          </p:txBody>
        </p:sp>
      </p:gr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AKUVOX_01"/>
          <p:cNvPicPr>
            <a:picLocks noChangeAspect="1"/>
          </p:cNvPicPr>
          <p:nvPr/>
        </p:nvPicPr>
        <p:blipFill>
          <a:blip r:embed="rId3"/>
          <a:stretch>
            <a:fillRect/>
          </a:stretch>
        </p:blipFill>
        <p:spPr>
          <a:xfrm>
            <a:off x="10624820" y="213995"/>
            <a:ext cx="1233170" cy="405765"/>
          </a:xfrm>
          <a:prstGeom prst="rect">
            <a:avLst/>
          </a:prstGeom>
        </p:spPr>
      </p:pic>
      <p:grpSp>
        <p:nvGrpSpPr>
          <p:cNvPr id="8" name="组合 7"/>
          <p:cNvGrpSpPr/>
          <p:nvPr/>
        </p:nvGrpSpPr>
        <p:grpSpPr>
          <a:xfrm>
            <a:off x="475615" y="186055"/>
            <a:ext cx="4583430" cy="461010"/>
            <a:chOff x="809" y="463"/>
            <a:chExt cx="7218" cy="726"/>
          </a:xfrm>
        </p:grpSpPr>
        <p:sp>
          <p:nvSpPr>
            <p:cNvPr id="13" name="标题 1"/>
            <p:cNvSpPr>
              <a:spLocks noGrp="1"/>
            </p:cNvSpPr>
            <p:nvPr/>
          </p:nvSpPr>
          <p:spPr>
            <a:xfrm>
              <a:off x="953" y="463"/>
              <a:ext cx="7074" cy="726"/>
            </a:xfrm>
            <a:prstGeom prst="rect">
              <a:avLst/>
            </a:prstGeom>
          </p:spPr>
          <p:txBody>
            <a:bodyPr vert="horz" lIns="91440" tIns="45720" rIns="91440" bIns="45720" rtlCol="0" anchor="b">
              <a:noAutofit/>
            </a:bodyPr>
            <a:lstStyle>
              <a:lvl1pPr algn="ctr" defTabSz="914400" rtl="0" eaLnBrk="1" latinLnBrk="0" hangingPunct="1">
                <a:lnSpc>
                  <a:spcPct val="130000"/>
                </a:lnSpc>
                <a:spcBef>
                  <a:spcPct val="0"/>
                </a:spcBef>
                <a:buNone/>
                <a:defRPr sz="6000" kern="1200">
                  <a:solidFill>
                    <a:schemeClr val="tx1"/>
                  </a:solidFill>
                  <a:effectLst/>
                  <a:latin typeface="+mj-lt"/>
                  <a:ea typeface="+mj-ea"/>
                  <a:cs typeface="+mj-cs"/>
                </a:defRPr>
              </a:lvl1pPr>
            </a:lstStyle>
            <a:p>
              <a:pPr algn="l">
                <a:lnSpc>
                  <a:spcPct val="110000"/>
                </a:lnSpc>
              </a:pPr>
              <a:r>
                <a:rPr lang="en-US" altLang="zh-CN" sz="2400" spc="200" dirty="0">
                  <a:solidFill>
                    <a:srgbClr val="0E2A69"/>
                  </a:solidFill>
                  <a:uFillTx/>
                  <a:latin typeface="Arial Regular" panose="020B0604020202090204" charset="0"/>
                  <a:ea typeface="OPPOSans Medium" panose="00020600040101010101" charset="-122"/>
                  <a:cs typeface="Arial Regular" panose="020B0604020202090204" charset="0"/>
                  <a:sym typeface="+mn-ea"/>
                </a:rPr>
                <a:t>Features</a:t>
              </a:r>
            </a:p>
          </p:txBody>
        </p:sp>
        <p:cxnSp>
          <p:nvCxnSpPr>
            <p:cNvPr id="14" name="直接连接符 13"/>
            <p:cNvCxnSpPr/>
            <p:nvPr/>
          </p:nvCxnSpPr>
          <p:spPr>
            <a:xfrm>
              <a:off x="809" y="621"/>
              <a:ext cx="0" cy="398"/>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1" name="组合 20"/>
          <p:cNvGrpSpPr/>
          <p:nvPr/>
        </p:nvGrpSpPr>
        <p:grpSpPr>
          <a:xfrm>
            <a:off x="2117725" y="4711065"/>
            <a:ext cx="8397240" cy="1281430"/>
            <a:chOff x="3585" y="7254"/>
            <a:chExt cx="13224" cy="2018"/>
          </a:xfrm>
        </p:grpSpPr>
        <p:sp>
          <p:nvSpPr>
            <p:cNvPr id="19" name="圆角矩形 18"/>
            <p:cNvSpPr/>
            <p:nvPr/>
          </p:nvSpPr>
          <p:spPr>
            <a:xfrm>
              <a:off x="5925" y="7254"/>
              <a:ext cx="9448" cy="806"/>
            </a:xfrm>
            <a:prstGeom prst="roundRect">
              <a:avLst>
                <a:gd name="adj" fmla="val 50000"/>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p:cNvSpPr txBox="1"/>
            <p:nvPr/>
          </p:nvSpPr>
          <p:spPr>
            <a:xfrm>
              <a:off x="3585" y="8256"/>
              <a:ext cx="13224" cy="1016"/>
            </a:xfrm>
            <a:prstGeom prst="rect">
              <a:avLst/>
            </a:prstGeom>
            <a:noFill/>
          </p:spPr>
          <p:txBody>
            <a:bodyPr wrap="square" rtlCol="0" anchor="t">
              <a:spAutoFit/>
            </a:bodyPr>
            <a:lstStyle/>
            <a:p>
              <a:pPr indent="0" algn="ctr" fontAlgn="auto">
                <a:lnSpc>
                  <a:spcPct val="120000"/>
                </a:lnSpc>
                <a:buFont typeface="Arial" panose="020B0604020202020204" pitchFamily="34" charset="0"/>
                <a:buNone/>
              </a:pPr>
              <a:r>
                <a:rPr lang="en-US" altLang="zh-CN" sz="1500" spc="100">
                  <a:solidFill>
                    <a:schemeClr val="tx1">
                      <a:lumMod val="75000"/>
                      <a:lumOff val="25000"/>
                    </a:schemeClr>
                  </a:solidFill>
                  <a:uFillTx/>
                  <a:latin typeface="Arial Regular" panose="020B0604020202090204" charset="0"/>
                  <a:ea typeface="微软雅黑" panose="020B0503020204020204" charset="-122"/>
                  <a:cs typeface="Arial Regular" panose="020B0604020202090204" charset="0"/>
                  <a:sym typeface="+mn-ea"/>
                </a:rPr>
                <a:t>Up to three schedules can be set within a single day to accommodate multiple shifts and manage clock-ins during lunch breaks.</a:t>
              </a:r>
            </a:p>
          </p:txBody>
        </p:sp>
        <p:sp>
          <p:nvSpPr>
            <p:cNvPr id="20" name="文本框 19"/>
            <p:cNvSpPr txBox="1"/>
            <p:nvPr/>
          </p:nvSpPr>
          <p:spPr>
            <a:xfrm>
              <a:off x="5981" y="7254"/>
              <a:ext cx="9393" cy="1307"/>
            </a:xfrm>
            <a:prstGeom prst="rect">
              <a:avLst/>
            </a:prstGeom>
            <a:noFill/>
          </p:spPr>
          <p:txBody>
            <a:bodyPr wrap="square" rtlCol="0">
              <a:spAutoFit/>
            </a:bodyPr>
            <a:lstStyle/>
            <a:p>
              <a:pPr algn="ctr">
                <a:lnSpc>
                  <a:spcPct val="150000"/>
                </a:lnSpc>
                <a:buSzPct val="100000"/>
                <a:buFont typeface="Wingdings" panose="05000000000000000000" pitchFamily="2" charset="2"/>
                <a:buNone/>
              </a:pPr>
              <a:r>
                <a:rPr lang="en-US" altLang="zh-CN" sz="1600" b="1" spc="100" dirty="0">
                  <a:solidFill>
                    <a:schemeClr val="bg1"/>
                  </a:solidFill>
                  <a:uFillTx/>
                  <a:latin typeface="Arial Bold" panose="020B0604020202090204" charset="0"/>
                  <a:ea typeface="微软雅黑" panose="020B0503020204020204" charset="-122"/>
                  <a:cs typeface="Arial Bold" panose="020B0604020202090204" charset="0"/>
                  <a:sym typeface="+mn-ea"/>
                </a:rPr>
                <a:t>Support for multiple timetables within a single day</a:t>
              </a:r>
            </a:p>
            <a:p>
              <a:pPr algn="ctr">
                <a:lnSpc>
                  <a:spcPct val="150000"/>
                </a:lnSpc>
                <a:buSzPct val="100000"/>
                <a:buFont typeface="Wingdings" panose="05000000000000000000" pitchFamily="2" charset="2"/>
                <a:buNone/>
              </a:pPr>
              <a:endParaRPr lang="en-US" altLang="zh-CN" sz="1600" b="1" spc="100" dirty="0">
                <a:solidFill>
                  <a:schemeClr val="bg1"/>
                </a:solidFill>
                <a:uFillTx/>
                <a:latin typeface="Arial Bold" panose="020B0604020202090204" charset="0"/>
                <a:ea typeface="微软雅黑" panose="020B0503020204020204" charset="-122"/>
                <a:cs typeface="Arial Bold" panose="020B0604020202090204" charset="0"/>
                <a:sym typeface="+mn-ea"/>
              </a:endParaRPr>
            </a:p>
          </p:txBody>
        </p:sp>
      </p:grpSp>
      <p:pic>
        <p:nvPicPr>
          <p:cNvPr id="6" name="图片 5"/>
          <p:cNvPicPr>
            <a:picLocks noChangeAspect="1"/>
          </p:cNvPicPr>
          <p:nvPr/>
        </p:nvPicPr>
        <p:blipFill>
          <a:blip r:embed="rId4"/>
          <a:stretch>
            <a:fillRect/>
          </a:stretch>
        </p:blipFill>
        <p:spPr>
          <a:xfrm>
            <a:off x="800735" y="986790"/>
            <a:ext cx="5778647" cy="3600000"/>
          </a:xfrm>
          <a:prstGeom prst="rect">
            <a:avLst/>
          </a:prstGeom>
        </p:spPr>
      </p:pic>
      <p:sp>
        <p:nvSpPr>
          <p:cNvPr id="12" name="等腰三角形 11"/>
          <p:cNvSpPr/>
          <p:nvPr/>
        </p:nvSpPr>
        <p:spPr>
          <a:xfrm rot="14880000" flipH="1">
            <a:off x="5148580" y="1942465"/>
            <a:ext cx="299720" cy="3123565"/>
          </a:xfrm>
          <a:prstGeom prst="triangle">
            <a:avLst>
              <a:gd name="adj" fmla="val 100000"/>
            </a:avLst>
          </a:prstGeom>
          <a:solidFill>
            <a:schemeClr val="bg1">
              <a:lumMod val="95000"/>
            </a:schemeClr>
          </a:solidFill>
        </p:spPr>
        <p:style>
          <a:lnRef idx="0">
            <a:srgbClr val="FFFFFF"/>
          </a:lnRef>
          <a:fillRef idx="2">
            <a:schemeClr val="accent1"/>
          </a:fillRef>
          <a:effectRef idx="0">
            <a:srgbClr val="FFFFFF"/>
          </a:effectRef>
          <a:fontRef idx="minor">
            <a:schemeClr val="lt1"/>
          </a:fontRef>
        </p:style>
        <p:txBody>
          <a:bodyPr rtlCol="0" anchor="ctr"/>
          <a:lstStyle/>
          <a:p>
            <a:pPr algn="ctr"/>
            <a:endParaRPr lang="zh-CN" altLang="en-US"/>
          </a:p>
        </p:txBody>
      </p:sp>
      <p:pic>
        <p:nvPicPr>
          <p:cNvPr id="9" name="图片 8"/>
          <p:cNvPicPr>
            <a:picLocks noChangeAspect="1"/>
          </p:cNvPicPr>
          <p:nvPr/>
        </p:nvPicPr>
        <p:blipFill>
          <a:blip r:embed="rId5"/>
          <a:stretch>
            <a:fillRect/>
          </a:stretch>
        </p:blipFill>
        <p:spPr>
          <a:xfrm>
            <a:off x="6733540" y="2584450"/>
            <a:ext cx="5271770" cy="606425"/>
          </a:xfrm>
          <a:prstGeom prst="rect">
            <a:avLst/>
          </a:prstGeom>
          <a:effectLst>
            <a:glow rad="127000">
              <a:srgbClr val="F2F2F2">
                <a:alpha val="100000"/>
              </a:srgbClr>
            </a:glow>
            <a:softEdge rad="31750"/>
          </a:effectLst>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AKUVOX_01"/>
          <p:cNvPicPr>
            <a:picLocks noChangeAspect="1"/>
          </p:cNvPicPr>
          <p:nvPr/>
        </p:nvPicPr>
        <p:blipFill>
          <a:blip r:embed="rId3"/>
          <a:stretch>
            <a:fillRect/>
          </a:stretch>
        </p:blipFill>
        <p:spPr>
          <a:xfrm>
            <a:off x="10624820" y="213995"/>
            <a:ext cx="1233170" cy="405765"/>
          </a:xfrm>
          <a:prstGeom prst="rect">
            <a:avLst/>
          </a:prstGeom>
        </p:spPr>
      </p:pic>
      <p:grpSp>
        <p:nvGrpSpPr>
          <p:cNvPr id="8" name="组合 7"/>
          <p:cNvGrpSpPr/>
          <p:nvPr/>
        </p:nvGrpSpPr>
        <p:grpSpPr>
          <a:xfrm>
            <a:off x="475615" y="186055"/>
            <a:ext cx="4583430" cy="461010"/>
            <a:chOff x="809" y="463"/>
            <a:chExt cx="7218" cy="726"/>
          </a:xfrm>
        </p:grpSpPr>
        <p:sp>
          <p:nvSpPr>
            <p:cNvPr id="13" name="标题 1"/>
            <p:cNvSpPr>
              <a:spLocks noGrp="1"/>
            </p:cNvSpPr>
            <p:nvPr/>
          </p:nvSpPr>
          <p:spPr>
            <a:xfrm>
              <a:off x="953" y="463"/>
              <a:ext cx="7074" cy="726"/>
            </a:xfrm>
            <a:prstGeom prst="rect">
              <a:avLst/>
            </a:prstGeom>
          </p:spPr>
          <p:txBody>
            <a:bodyPr vert="horz" lIns="91440" tIns="45720" rIns="91440" bIns="45720" rtlCol="0" anchor="b">
              <a:noAutofit/>
            </a:bodyPr>
            <a:lstStyle>
              <a:lvl1pPr algn="ctr" defTabSz="914400" rtl="0" eaLnBrk="1" latinLnBrk="0" hangingPunct="1">
                <a:lnSpc>
                  <a:spcPct val="130000"/>
                </a:lnSpc>
                <a:spcBef>
                  <a:spcPct val="0"/>
                </a:spcBef>
                <a:buNone/>
                <a:defRPr sz="6000" kern="1200">
                  <a:solidFill>
                    <a:schemeClr val="tx1"/>
                  </a:solidFill>
                  <a:effectLst/>
                  <a:latin typeface="+mj-lt"/>
                  <a:ea typeface="+mj-ea"/>
                  <a:cs typeface="+mj-cs"/>
                </a:defRPr>
              </a:lvl1pPr>
            </a:lstStyle>
            <a:p>
              <a:pPr algn="l">
                <a:lnSpc>
                  <a:spcPct val="110000"/>
                </a:lnSpc>
              </a:pPr>
              <a:r>
                <a:rPr lang="en-US" altLang="zh-CN" sz="2400" spc="200" dirty="0">
                  <a:solidFill>
                    <a:srgbClr val="0E2A69"/>
                  </a:solidFill>
                  <a:uFillTx/>
                  <a:latin typeface="Arial Regular" panose="020B0604020202090204" charset="0"/>
                  <a:ea typeface="OPPOSans Medium" panose="00020600040101010101" charset="-122"/>
                  <a:cs typeface="Arial Regular" panose="020B0604020202090204" charset="0"/>
                  <a:sym typeface="+mn-ea"/>
                </a:rPr>
                <a:t>Features</a:t>
              </a:r>
            </a:p>
          </p:txBody>
        </p:sp>
        <p:cxnSp>
          <p:nvCxnSpPr>
            <p:cNvPr id="14" name="直接连接符 13"/>
            <p:cNvCxnSpPr/>
            <p:nvPr/>
          </p:nvCxnSpPr>
          <p:spPr>
            <a:xfrm>
              <a:off x="809" y="621"/>
              <a:ext cx="0" cy="398"/>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1" name="组合 20"/>
          <p:cNvGrpSpPr/>
          <p:nvPr/>
        </p:nvGrpSpPr>
        <p:grpSpPr>
          <a:xfrm>
            <a:off x="2227580" y="4711065"/>
            <a:ext cx="8397240" cy="1558290"/>
            <a:chOff x="3585" y="7254"/>
            <a:chExt cx="13224" cy="2454"/>
          </a:xfrm>
        </p:grpSpPr>
        <p:sp>
          <p:nvSpPr>
            <p:cNvPr id="19" name="圆角矩形 18"/>
            <p:cNvSpPr/>
            <p:nvPr/>
          </p:nvSpPr>
          <p:spPr>
            <a:xfrm>
              <a:off x="5571" y="7254"/>
              <a:ext cx="9802" cy="806"/>
            </a:xfrm>
            <a:prstGeom prst="roundRect">
              <a:avLst>
                <a:gd name="adj" fmla="val 50000"/>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p:cNvSpPr txBox="1"/>
            <p:nvPr/>
          </p:nvSpPr>
          <p:spPr>
            <a:xfrm>
              <a:off x="3585" y="8256"/>
              <a:ext cx="13224" cy="1452"/>
            </a:xfrm>
            <a:prstGeom prst="rect">
              <a:avLst/>
            </a:prstGeom>
            <a:noFill/>
          </p:spPr>
          <p:txBody>
            <a:bodyPr wrap="square" rtlCol="0" anchor="t">
              <a:spAutoFit/>
            </a:bodyPr>
            <a:lstStyle/>
            <a:p>
              <a:pPr indent="0" algn="ctr" fontAlgn="auto">
                <a:lnSpc>
                  <a:spcPct val="120000"/>
                </a:lnSpc>
                <a:buFont typeface="Arial" panose="020B0604020202020204" pitchFamily="34" charset="0"/>
                <a:buNone/>
              </a:pPr>
              <a:r>
                <a:rPr lang="en-US" altLang="zh-CN" sz="1500" spc="100">
                  <a:solidFill>
                    <a:schemeClr val="tx1">
                      <a:lumMod val="75000"/>
                      <a:lumOff val="25000"/>
                    </a:schemeClr>
                  </a:solidFill>
                  <a:uFillTx/>
                  <a:latin typeface="Arial Regular" panose="020B0604020202090204" charset="0"/>
                  <a:ea typeface="微软雅黑" panose="020B0503020204020204" charset="-122"/>
                  <a:cs typeface="Arial Regular" panose="020B0604020202090204" charset="0"/>
                  <a:sym typeface="+mn-ea"/>
                </a:rPr>
                <a:t>Allowing daily, weekly, and monthly shift rotations meets diverse scheduling needs. For example, customer service centers often use daily rotations, while security staff might need monthly rotations for consistent coverage.</a:t>
              </a:r>
            </a:p>
          </p:txBody>
        </p:sp>
        <p:sp>
          <p:nvSpPr>
            <p:cNvPr id="20" name="文本框 19"/>
            <p:cNvSpPr txBox="1"/>
            <p:nvPr/>
          </p:nvSpPr>
          <p:spPr>
            <a:xfrm>
              <a:off x="5659" y="7254"/>
              <a:ext cx="9715" cy="725"/>
            </a:xfrm>
            <a:prstGeom prst="rect">
              <a:avLst/>
            </a:prstGeom>
            <a:noFill/>
          </p:spPr>
          <p:txBody>
            <a:bodyPr wrap="square" rtlCol="0">
              <a:spAutoFit/>
            </a:bodyPr>
            <a:lstStyle/>
            <a:p>
              <a:pPr algn="ctr">
                <a:lnSpc>
                  <a:spcPct val="150000"/>
                </a:lnSpc>
                <a:buSzPct val="100000"/>
                <a:buFont typeface="Wingdings" panose="05000000000000000000" pitchFamily="2" charset="2"/>
                <a:buNone/>
              </a:pPr>
              <a:r>
                <a:rPr lang="en-US" altLang="zh-CN" sz="1600" b="1" spc="100" dirty="0">
                  <a:solidFill>
                    <a:schemeClr val="bg1"/>
                  </a:solidFill>
                  <a:uFillTx/>
                  <a:latin typeface="Arial Bold" panose="020B0604020202090204" charset="0"/>
                  <a:ea typeface="微软雅黑" panose="020B0503020204020204" charset="-122"/>
                  <a:cs typeface="Arial Bold" panose="020B0604020202090204" charset="0"/>
                  <a:sym typeface="+mn-ea"/>
                </a:rPr>
                <a:t>Allowing for daily, weekly, and monthly shift rotations</a:t>
              </a:r>
            </a:p>
          </p:txBody>
        </p:sp>
      </p:grpSp>
      <p:pic>
        <p:nvPicPr>
          <p:cNvPr id="5" name="图片 4"/>
          <p:cNvPicPr>
            <a:picLocks noChangeAspect="1"/>
          </p:cNvPicPr>
          <p:nvPr/>
        </p:nvPicPr>
        <p:blipFill>
          <a:blip r:embed="rId4"/>
          <a:stretch>
            <a:fillRect/>
          </a:stretch>
        </p:blipFill>
        <p:spPr>
          <a:xfrm>
            <a:off x="1049020" y="1219200"/>
            <a:ext cx="10754209" cy="3060000"/>
          </a:xfrm>
          <a:prstGeom prst="rect">
            <a:avLst/>
          </a:prstGeom>
          <a:effectLst>
            <a:glow rad="50800">
              <a:srgbClr val="F5F7FA"/>
            </a:glow>
            <a:softEdge rad="12700"/>
          </a:effectLst>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AKUVOX_01"/>
          <p:cNvPicPr>
            <a:picLocks noChangeAspect="1"/>
          </p:cNvPicPr>
          <p:nvPr/>
        </p:nvPicPr>
        <p:blipFill>
          <a:blip r:embed="rId3"/>
          <a:stretch>
            <a:fillRect/>
          </a:stretch>
        </p:blipFill>
        <p:spPr>
          <a:xfrm>
            <a:off x="10624820" y="213995"/>
            <a:ext cx="1233170" cy="405765"/>
          </a:xfrm>
          <a:prstGeom prst="rect">
            <a:avLst/>
          </a:prstGeom>
        </p:spPr>
      </p:pic>
      <p:grpSp>
        <p:nvGrpSpPr>
          <p:cNvPr id="8" name="组合 7"/>
          <p:cNvGrpSpPr/>
          <p:nvPr/>
        </p:nvGrpSpPr>
        <p:grpSpPr>
          <a:xfrm>
            <a:off x="475615" y="186055"/>
            <a:ext cx="4583430" cy="461010"/>
            <a:chOff x="809" y="463"/>
            <a:chExt cx="7218" cy="726"/>
          </a:xfrm>
        </p:grpSpPr>
        <p:sp>
          <p:nvSpPr>
            <p:cNvPr id="13" name="标题 1"/>
            <p:cNvSpPr>
              <a:spLocks noGrp="1"/>
            </p:cNvSpPr>
            <p:nvPr/>
          </p:nvSpPr>
          <p:spPr>
            <a:xfrm>
              <a:off x="953" y="463"/>
              <a:ext cx="7074" cy="726"/>
            </a:xfrm>
            <a:prstGeom prst="rect">
              <a:avLst/>
            </a:prstGeom>
          </p:spPr>
          <p:txBody>
            <a:bodyPr vert="horz" lIns="91440" tIns="45720" rIns="91440" bIns="45720" rtlCol="0" anchor="b">
              <a:noAutofit/>
            </a:bodyPr>
            <a:lstStyle>
              <a:lvl1pPr algn="ctr" defTabSz="914400" rtl="0" eaLnBrk="1" latinLnBrk="0" hangingPunct="1">
                <a:lnSpc>
                  <a:spcPct val="130000"/>
                </a:lnSpc>
                <a:spcBef>
                  <a:spcPct val="0"/>
                </a:spcBef>
                <a:buNone/>
                <a:defRPr sz="6000" kern="1200">
                  <a:solidFill>
                    <a:schemeClr val="tx1"/>
                  </a:solidFill>
                  <a:effectLst/>
                  <a:latin typeface="+mj-lt"/>
                  <a:ea typeface="+mj-ea"/>
                  <a:cs typeface="+mj-cs"/>
                </a:defRPr>
              </a:lvl1pPr>
            </a:lstStyle>
            <a:p>
              <a:pPr algn="l">
                <a:lnSpc>
                  <a:spcPct val="110000"/>
                </a:lnSpc>
              </a:pPr>
              <a:r>
                <a:rPr lang="en-US" altLang="zh-CN" sz="2400" spc="200" dirty="0">
                  <a:solidFill>
                    <a:srgbClr val="0E2A69"/>
                  </a:solidFill>
                  <a:uFillTx/>
                  <a:latin typeface="Arial Regular" panose="020B0604020202090204" charset="0"/>
                  <a:ea typeface="OPPOSans Medium" panose="00020600040101010101" charset="-122"/>
                  <a:cs typeface="Arial Regular" panose="020B0604020202090204" charset="0"/>
                  <a:sym typeface="+mn-ea"/>
                </a:rPr>
                <a:t>Features</a:t>
              </a:r>
            </a:p>
          </p:txBody>
        </p:sp>
        <p:cxnSp>
          <p:nvCxnSpPr>
            <p:cNvPr id="14" name="直接连接符 13"/>
            <p:cNvCxnSpPr/>
            <p:nvPr/>
          </p:nvCxnSpPr>
          <p:spPr>
            <a:xfrm>
              <a:off x="809" y="621"/>
              <a:ext cx="0" cy="398"/>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1" name="组合 20"/>
          <p:cNvGrpSpPr/>
          <p:nvPr/>
        </p:nvGrpSpPr>
        <p:grpSpPr>
          <a:xfrm>
            <a:off x="2138680" y="4711065"/>
            <a:ext cx="8397240" cy="1281430"/>
            <a:chOff x="3977" y="7254"/>
            <a:chExt cx="13224" cy="2018"/>
          </a:xfrm>
        </p:grpSpPr>
        <p:sp>
          <p:nvSpPr>
            <p:cNvPr id="19" name="圆角矩形 18"/>
            <p:cNvSpPr/>
            <p:nvPr/>
          </p:nvSpPr>
          <p:spPr>
            <a:xfrm>
              <a:off x="5571" y="7254"/>
              <a:ext cx="10449" cy="806"/>
            </a:xfrm>
            <a:prstGeom prst="roundRect">
              <a:avLst>
                <a:gd name="adj" fmla="val 50000"/>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p:cNvSpPr txBox="1"/>
            <p:nvPr/>
          </p:nvSpPr>
          <p:spPr>
            <a:xfrm>
              <a:off x="3977" y="8256"/>
              <a:ext cx="13224" cy="1016"/>
            </a:xfrm>
            <a:prstGeom prst="rect">
              <a:avLst/>
            </a:prstGeom>
            <a:noFill/>
          </p:spPr>
          <p:txBody>
            <a:bodyPr wrap="square" rtlCol="0" anchor="t">
              <a:spAutoFit/>
            </a:bodyPr>
            <a:lstStyle/>
            <a:p>
              <a:pPr indent="0" algn="ctr" fontAlgn="auto">
                <a:lnSpc>
                  <a:spcPct val="120000"/>
                </a:lnSpc>
                <a:buFont typeface="Arial" panose="020B0604020202020204" pitchFamily="34" charset="0"/>
                <a:buNone/>
              </a:pPr>
              <a:r>
                <a:rPr lang="en-US" altLang="zh-CN" sz="1500" spc="100">
                  <a:solidFill>
                    <a:schemeClr val="tx1">
                      <a:lumMod val="75000"/>
                      <a:lumOff val="25000"/>
                    </a:schemeClr>
                  </a:solidFill>
                  <a:uFillTx/>
                  <a:latin typeface="Arial Regular" panose="020B0604020202090204" charset="0"/>
                  <a:ea typeface="微软雅黑" panose="020B0503020204020204" charset="-122"/>
                  <a:cs typeface="Arial Regular" panose="020B0604020202090204" charset="0"/>
                  <a:sym typeface="+mn-ea"/>
                </a:rPr>
                <a:t>Real-time tracking of employee clock-ins generates comprehensive attendance records. These can be exported as daily and monthly reports.</a:t>
              </a:r>
            </a:p>
          </p:txBody>
        </p:sp>
        <p:sp>
          <p:nvSpPr>
            <p:cNvPr id="20" name="文本框 19"/>
            <p:cNvSpPr txBox="1"/>
            <p:nvPr/>
          </p:nvSpPr>
          <p:spPr>
            <a:xfrm>
              <a:off x="5659" y="7254"/>
              <a:ext cx="10787" cy="920"/>
            </a:xfrm>
            <a:prstGeom prst="rect">
              <a:avLst/>
            </a:prstGeom>
            <a:noFill/>
          </p:spPr>
          <p:txBody>
            <a:bodyPr wrap="square" rtlCol="0">
              <a:noAutofit/>
            </a:bodyPr>
            <a:lstStyle/>
            <a:p>
              <a:pPr algn="ctr">
                <a:lnSpc>
                  <a:spcPct val="150000"/>
                </a:lnSpc>
                <a:buSzPct val="100000"/>
                <a:buFont typeface="Wingdings" panose="05000000000000000000" pitchFamily="2" charset="2"/>
                <a:buNone/>
              </a:pPr>
              <a:r>
                <a:rPr lang="en-US" altLang="zh-CN" sz="1600" b="1" spc="100" dirty="0">
                  <a:solidFill>
                    <a:schemeClr val="bg1"/>
                  </a:solidFill>
                  <a:uFillTx/>
                  <a:latin typeface="Arial Bold" panose="020B0604020202090204" charset="0"/>
                  <a:ea typeface="微软雅黑" panose="020B0503020204020204" charset="-122"/>
                  <a:cs typeface="Arial Bold" panose="020B0604020202090204" charset="0"/>
                  <a:sym typeface="+mn-ea"/>
                </a:rPr>
                <a:t>Automatically generates daily and monthly attendance reports.</a:t>
              </a:r>
            </a:p>
            <a:p>
              <a:pPr algn="ctr">
                <a:lnSpc>
                  <a:spcPct val="150000"/>
                </a:lnSpc>
                <a:buSzPct val="100000"/>
                <a:buFont typeface="Wingdings" panose="05000000000000000000" pitchFamily="2" charset="2"/>
                <a:buNone/>
              </a:pPr>
              <a:r>
                <a:rPr lang="en-US" altLang="zh-CN" sz="1600" b="1" spc="100" dirty="0">
                  <a:solidFill>
                    <a:schemeClr val="bg1"/>
                  </a:solidFill>
                  <a:uFillTx/>
                  <a:latin typeface="Arial Bold" panose="020B0604020202090204" charset="0"/>
                  <a:ea typeface="微软雅黑" panose="020B0503020204020204" charset="-122"/>
                  <a:cs typeface="Arial Bold" panose="020B0604020202090204" charset="0"/>
                  <a:sym typeface="+mn-ea"/>
                </a:rPr>
                <a:t> </a:t>
              </a:r>
            </a:p>
          </p:txBody>
        </p:sp>
      </p:grpSp>
      <p:pic>
        <p:nvPicPr>
          <p:cNvPr id="2" name="图片 1"/>
          <p:cNvPicPr>
            <a:picLocks noChangeAspect="1"/>
          </p:cNvPicPr>
          <p:nvPr/>
        </p:nvPicPr>
        <p:blipFill>
          <a:blip r:embed="rId4"/>
          <a:stretch>
            <a:fillRect/>
          </a:stretch>
        </p:blipFill>
        <p:spPr>
          <a:xfrm>
            <a:off x="1265555" y="1216660"/>
            <a:ext cx="9908947" cy="2880000"/>
          </a:xfrm>
          <a:prstGeom prst="rect">
            <a:avLst/>
          </a:prstGeom>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AKUVOX_01"/>
          <p:cNvPicPr>
            <a:picLocks noChangeAspect="1"/>
          </p:cNvPicPr>
          <p:nvPr/>
        </p:nvPicPr>
        <p:blipFill>
          <a:blip r:embed="rId3"/>
          <a:stretch>
            <a:fillRect/>
          </a:stretch>
        </p:blipFill>
        <p:spPr>
          <a:xfrm>
            <a:off x="10624820" y="213995"/>
            <a:ext cx="1233170" cy="405765"/>
          </a:xfrm>
          <a:prstGeom prst="rect">
            <a:avLst/>
          </a:prstGeom>
        </p:spPr>
      </p:pic>
      <p:grpSp>
        <p:nvGrpSpPr>
          <p:cNvPr id="8" name="组合 7"/>
          <p:cNvGrpSpPr/>
          <p:nvPr/>
        </p:nvGrpSpPr>
        <p:grpSpPr>
          <a:xfrm>
            <a:off x="475615" y="186055"/>
            <a:ext cx="4583430" cy="461010"/>
            <a:chOff x="809" y="463"/>
            <a:chExt cx="7218" cy="726"/>
          </a:xfrm>
        </p:grpSpPr>
        <p:sp>
          <p:nvSpPr>
            <p:cNvPr id="13" name="标题 1"/>
            <p:cNvSpPr>
              <a:spLocks noGrp="1"/>
            </p:cNvSpPr>
            <p:nvPr/>
          </p:nvSpPr>
          <p:spPr>
            <a:xfrm>
              <a:off x="953" y="463"/>
              <a:ext cx="7074" cy="726"/>
            </a:xfrm>
            <a:prstGeom prst="rect">
              <a:avLst/>
            </a:prstGeom>
          </p:spPr>
          <p:txBody>
            <a:bodyPr vert="horz" lIns="91440" tIns="45720" rIns="91440" bIns="45720" rtlCol="0" anchor="b">
              <a:noAutofit/>
            </a:bodyPr>
            <a:lstStyle>
              <a:lvl1pPr algn="ctr" defTabSz="914400" rtl="0" eaLnBrk="1" latinLnBrk="0" hangingPunct="1">
                <a:lnSpc>
                  <a:spcPct val="130000"/>
                </a:lnSpc>
                <a:spcBef>
                  <a:spcPct val="0"/>
                </a:spcBef>
                <a:buNone/>
                <a:defRPr sz="6000" kern="1200">
                  <a:solidFill>
                    <a:schemeClr val="tx1"/>
                  </a:solidFill>
                  <a:effectLst/>
                  <a:latin typeface="+mj-lt"/>
                  <a:ea typeface="+mj-ea"/>
                  <a:cs typeface="+mj-cs"/>
                </a:defRPr>
              </a:lvl1pPr>
            </a:lstStyle>
            <a:p>
              <a:pPr algn="l">
                <a:lnSpc>
                  <a:spcPct val="110000"/>
                </a:lnSpc>
              </a:pPr>
              <a:r>
                <a:rPr lang="en-US" altLang="zh-CN" sz="2400" spc="200" dirty="0">
                  <a:solidFill>
                    <a:srgbClr val="0E2A69"/>
                  </a:solidFill>
                  <a:uFillTx/>
                  <a:latin typeface="Arial Regular" panose="020B0604020202090204" charset="0"/>
                  <a:ea typeface="OPPOSans Medium" panose="00020600040101010101" charset="-122"/>
                  <a:cs typeface="Arial Regular" panose="020B0604020202090204" charset="0"/>
                  <a:sym typeface="+mn-ea"/>
                </a:rPr>
                <a:t>Features</a:t>
              </a:r>
            </a:p>
          </p:txBody>
        </p:sp>
        <p:cxnSp>
          <p:nvCxnSpPr>
            <p:cNvPr id="14" name="直接连接符 13"/>
            <p:cNvCxnSpPr/>
            <p:nvPr/>
          </p:nvCxnSpPr>
          <p:spPr>
            <a:xfrm>
              <a:off x="809" y="621"/>
              <a:ext cx="0" cy="398"/>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grpSp>
      <p:grpSp>
        <p:nvGrpSpPr>
          <p:cNvPr id="21" name="组合 20"/>
          <p:cNvGrpSpPr/>
          <p:nvPr/>
        </p:nvGrpSpPr>
        <p:grpSpPr>
          <a:xfrm>
            <a:off x="2138680" y="4711065"/>
            <a:ext cx="8397240" cy="1281430"/>
            <a:chOff x="3977" y="7254"/>
            <a:chExt cx="13224" cy="2018"/>
          </a:xfrm>
        </p:grpSpPr>
        <p:sp>
          <p:nvSpPr>
            <p:cNvPr id="19" name="圆角矩形 18"/>
            <p:cNvSpPr/>
            <p:nvPr/>
          </p:nvSpPr>
          <p:spPr>
            <a:xfrm>
              <a:off x="5571" y="7254"/>
              <a:ext cx="10449" cy="806"/>
            </a:xfrm>
            <a:prstGeom prst="roundRect">
              <a:avLst>
                <a:gd name="adj" fmla="val 50000"/>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p:cNvSpPr txBox="1"/>
            <p:nvPr/>
          </p:nvSpPr>
          <p:spPr>
            <a:xfrm>
              <a:off x="3977" y="8256"/>
              <a:ext cx="13224" cy="1016"/>
            </a:xfrm>
            <a:prstGeom prst="rect">
              <a:avLst/>
            </a:prstGeom>
            <a:noFill/>
          </p:spPr>
          <p:txBody>
            <a:bodyPr wrap="square" rtlCol="0" anchor="t">
              <a:spAutoFit/>
            </a:bodyPr>
            <a:lstStyle/>
            <a:p>
              <a:pPr indent="0" algn="ctr" fontAlgn="auto">
                <a:lnSpc>
                  <a:spcPct val="120000"/>
                </a:lnSpc>
                <a:buFont typeface="Arial" panose="020B0604020202020204" pitchFamily="34" charset="0"/>
                <a:buNone/>
              </a:pPr>
              <a:r>
                <a:rPr lang="en-US" altLang="zh-CN" sz="1500" spc="100">
                  <a:solidFill>
                    <a:schemeClr val="tx1">
                      <a:lumMod val="75000"/>
                      <a:lumOff val="25000"/>
                    </a:schemeClr>
                  </a:solidFill>
                  <a:uFillTx/>
                  <a:latin typeface="Arial Regular" panose="020B0604020202090204" charset="0"/>
                  <a:ea typeface="微软雅黑" panose="020B0503020204020204" charset="-122"/>
                  <a:cs typeface="Arial Regular" panose="020B0604020202090204" charset="0"/>
                  <a:sym typeface="+mn-ea"/>
                </a:rPr>
                <a:t>Includes leave management with automatic updates in attendance records after a leave request. Akuvox ACaaS also allows users to customize leave types.</a:t>
              </a:r>
            </a:p>
          </p:txBody>
        </p:sp>
        <p:sp>
          <p:nvSpPr>
            <p:cNvPr id="20" name="文本框 19"/>
            <p:cNvSpPr txBox="1"/>
            <p:nvPr/>
          </p:nvSpPr>
          <p:spPr>
            <a:xfrm>
              <a:off x="5603" y="7254"/>
              <a:ext cx="10787" cy="920"/>
            </a:xfrm>
            <a:prstGeom prst="rect">
              <a:avLst/>
            </a:prstGeom>
            <a:noFill/>
          </p:spPr>
          <p:txBody>
            <a:bodyPr wrap="square" rtlCol="0">
              <a:noAutofit/>
            </a:bodyPr>
            <a:lstStyle/>
            <a:p>
              <a:pPr algn="ctr">
                <a:lnSpc>
                  <a:spcPct val="150000"/>
                </a:lnSpc>
                <a:buSzPct val="100000"/>
                <a:buFont typeface="Wingdings" panose="05000000000000000000" pitchFamily="2" charset="2"/>
                <a:buNone/>
              </a:pPr>
              <a:r>
                <a:rPr lang="en-US" altLang="zh-CN" sz="1600" b="1" spc="100" dirty="0">
                  <a:solidFill>
                    <a:schemeClr val="bg1"/>
                  </a:solidFill>
                  <a:uFillTx/>
                  <a:latin typeface="Arial Bold" panose="020B0604020202090204" charset="0"/>
                  <a:ea typeface="微软雅黑" panose="020B0503020204020204" charset="-122"/>
                  <a:cs typeface="Arial Bold" panose="020B0604020202090204" charset="0"/>
                  <a:sym typeface="+mn-ea"/>
                </a:rPr>
                <a:t>Leave Management</a:t>
              </a:r>
            </a:p>
          </p:txBody>
        </p:sp>
      </p:grpSp>
      <p:pic>
        <p:nvPicPr>
          <p:cNvPr id="4" name="图片 3"/>
          <p:cNvPicPr>
            <a:picLocks noChangeAspect="1"/>
          </p:cNvPicPr>
          <p:nvPr/>
        </p:nvPicPr>
        <p:blipFill>
          <a:blip r:embed="rId4"/>
          <a:stretch>
            <a:fillRect/>
          </a:stretch>
        </p:blipFill>
        <p:spPr>
          <a:xfrm>
            <a:off x="1129030" y="1212850"/>
            <a:ext cx="5985301" cy="3312000"/>
          </a:xfrm>
          <a:prstGeom prst="rect">
            <a:avLst/>
          </a:prstGeom>
        </p:spPr>
      </p:pic>
      <p:pic>
        <p:nvPicPr>
          <p:cNvPr id="5" name="图片 4"/>
          <p:cNvPicPr>
            <a:picLocks noChangeAspect="1"/>
          </p:cNvPicPr>
          <p:nvPr/>
        </p:nvPicPr>
        <p:blipFill>
          <a:blip r:embed="rId5"/>
          <a:srcRect r="4440"/>
          <a:stretch>
            <a:fillRect/>
          </a:stretch>
        </p:blipFill>
        <p:spPr>
          <a:xfrm>
            <a:off x="7325995" y="1153795"/>
            <a:ext cx="4464000" cy="3024000"/>
          </a:xfrm>
          <a:prstGeom prst="rect">
            <a:avLst/>
          </a:prstGeom>
          <a:effectLst>
            <a:glow rad="127000">
              <a:srgbClr val="F2F2F2"/>
            </a:glow>
            <a:softEdge rad="31750"/>
          </a:effectLst>
        </p:spPr>
      </p:pic>
      <p:sp>
        <p:nvSpPr>
          <p:cNvPr id="12" name="等腰三角形 11"/>
          <p:cNvSpPr/>
          <p:nvPr/>
        </p:nvSpPr>
        <p:spPr>
          <a:xfrm rot="15900000" flipH="1">
            <a:off x="5727065" y="1702435"/>
            <a:ext cx="299720" cy="3123565"/>
          </a:xfrm>
          <a:prstGeom prst="triangle">
            <a:avLst>
              <a:gd name="adj" fmla="val 100000"/>
            </a:avLst>
          </a:prstGeom>
          <a:solidFill>
            <a:schemeClr val="bg1">
              <a:lumMod val="95000"/>
            </a:schemeClr>
          </a:solidFill>
        </p:spPr>
        <p:style>
          <a:lnRef idx="0">
            <a:srgbClr val="FFFFFF"/>
          </a:lnRef>
          <a:fillRef idx="2">
            <a:schemeClr val="accent1"/>
          </a:fillRef>
          <a:effectRef idx="0">
            <a:srgbClr val="FFFFFF"/>
          </a:effectRef>
          <a:fontRef idx="minor">
            <a:schemeClr val="lt1"/>
          </a:fontRef>
        </p:style>
        <p:txBody>
          <a:bodyPr rtlCol="0" anchor="ctr"/>
          <a:lstStyle/>
          <a:p>
            <a:pPr algn="ctr"/>
            <a:endParaRPr lang="zh-CN" altLang="en-US"/>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282"/>
            <a:ext cx="12192000" cy="6910282"/>
          </a:xfrm>
          <a:prstGeom prst="rect">
            <a:avLst/>
          </a:prstGeom>
        </p:spPr>
      </p:pic>
      <p:sp>
        <p:nvSpPr>
          <p:cNvPr id="6" name="Titel 5"/>
          <p:cNvSpPr>
            <a:spLocks noGrp="1"/>
          </p:cNvSpPr>
          <p:nvPr>
            <p:ph type="title"/>
          </p:nvPr>
        </p:nvSpPr>
        <p:spPr>
          <a:xfrm>
            <a:off x="350563" y="169846"/>
            <a:ext cx="8520554" cy="626100"/>
          </a:xfrm>
        </p:spPr>
        <p:txBody>
          <a:bodyPr/>
          <a:lstStyle/>
          <a:p>
            <a:r>
              <a:rPr lang="de-DE" dirty="0">
                <a:solidFill>
                  <a:srgbClr val="12397C"/>
                </a:solidFill>
                <a:latin typeface="Calibri" panose="020F0502020204030204" pitchFamily="34" charset="0"/>
                <a:cs typeface="Calibri" panose="020F0502020204030204" pitchFamily="34" charset="0"/>
              </a:rPr>
              <a:t>S562(W) – V (Vertical Mount 7-Inch Indoor Monitor)</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00428" y="254441"/>
            <a:ext cx="1456209" cy="541505"/>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7220" y="1402498"/>
            <a:ext cx="1543024" cy="2706227"/>
          </a:xfrm>
          <a:prstGeom prst="rect">
            <a:avLst/>
          </a:prstGeom>
          <a:effectLst>
            <a:outerShdw blurRad="177800" dist="25400" dir="4200000" sx="99000" sy="99000" algn="ctr" rotWithShape="0">
              <a:srgbClr val="000000">
                <a:alpha val="98000"/>
              </a:srgbClr>
            </a:outerShdw>
          </a:effectLst>
        </p:spPr>
      </p:pic>
      <p:pic>
        <p:nvPicPr>
          <p:cNvPr id="36" name="Picture 35"/>
          <p:cNvPicPr>
            <a:picLocks noChangeAspect="1"/>
          </p:cNvPicPr>
          <p:nvPr/>
        </p:nvPicPr>
        <p:blipFill rotWithShape="1">
          <a:blip r:embed="rId5">
            <a:extLst>
              <a:ext uri="{28A0092B-C50C-407E-A947-70E740481C1C}">
                <a14:useLocalDpi xmlns:a14="http://schemas.microsoft.com/office/drawing/2010/main" val="0"/>
              </a:ext>
            </a:extLst>
          </a:blip>
          <a:srcRect l="12724" r="79689"/>
          <a:stretch/>
        </p:blipFill>
        <p:spPr>
          <a:xfrm>
            <a:off x="324008" y="4326163"/>
            <a:ext cx="729673" cy="1157199"/>
          </a:xfrm>
          <a:prstGeom prst="rect">
            <a:avLst/>
          </a:prstGeom>
        </p:spPr>
      </p:pic>
      <p:pic>
        <p:nvPicPr>
          <p:cNvPr id="37" name="Picture 36"/>
          <p:cNvPicPr>
            <a:picLocks noChangeAspect="1"/>
          </p:cNvPicPr>
          <p:nvPr/>
        </p:nvPicPr>
        <p:blipFill rotWithShape="1">
          <a:blip r:embed="rId5">
            <a:extLst>
              <a:ext uri="{28A0092B-C50C-407E-A947-70E740481C1C}">
                <a14:useLocalDpi xmlns:a14="http://schemas.microsoft.com/office/drawing/2010/main" val="0"/>
              </a:ext>
            </a:extLst>
          </a:blip>
          <a:srcRect l="33615" r="57769" b="10186"/>
          <a:stretch/>
        </p:blipFill>
        <p:spPr>
          <a:xfrm>
            <a:off x="1208732" y="4371264"/>
            <a:ext cx="684855" cy="858947"/>
          </a:xfrm>
          <a:prstGeom prst="rect">
            <a:avLst/>
          </a:prstGeom>
        </p:spPr>
      </p:pic>
      <p:sp>
        <p:nvSpPr>
          <p:cNvPr id="39" name="TextBox 38"/>
          <p:cNvSpPr txBox="1"/>
          <p:nvPr/>
        </p:nvSpPr>
        <p:spPr>
          <a:xfrm>
            <a:off x="1166694" y="5277836"/>
            <a:ext cx="750246" cy="253152"/>
          </a:xfrm>
          <a:prstGeom prst="rect">
            <a:avLst/>
          </a:prstGeom>
          <a:noFill/>
        </p:spPr>
        <p:txBody>
          <a:bodyPr wrap="square" rtlCol="0">
            <a:spAutoFit/>
          </a:bodyPr>
          <a:lstStyle/>
          <a:p>
            <a:r>
              <a:rPr lang="en-IN" sz="1050" dirty="0">
                <a:solidFill>
                  <a:schemeClr val="bg2"/>
                </a:solidFill>
              </a:rPr>
              <a:t>Optional</a:t>
            </a:r>
          </a:p>
        </p:txBody>
      </p:sp>
      <p:sp>
        <p:nvSpPr>
          <p:cNvPr id="8" name="TextBox 7"/>
          <p:cNvSpPr txBox="1"/>
          <p:nvPr/>
        </p:nvSpPr>
        <p:spPr>
          <a:xfrm>
            <a:off x="2135295" y="1960889"/>
            <a:ext cx="2854037" cy="400110"/>
          </a:xfrm>
          <a:prstGeom prst="rect">
            <a:avLst/>
          </a:prstGeom>
          <a:noFill/>
        </p:spPr>
        <p:txBody>
          <a:bodyPr wrap="square" rtlCol="0">
            <a:spAutoFit/>
          </a:bodyPr>
          <a:lstStyle/>
          <a:p>
            <a:r>
              <a:rPr lang="en-IN" sz="2000" b="1" i="1" dirty="0"/>
              <a:t>Portrait mode</a:t>
            </a:r>
          </a:p>
        </p:txBody>
      </p:sp>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92313" y="2545609"/>
            <a:ext cx="2762250" cy="1714500"/>
          </a:xfrm>
          <a:prstGeom prst="rect">
            <a:avLst/>
          </a:prstGeom>
        </p:spPr>
      </p:pic>
    </p:spTree>
    <p:extLst>
      <p:ext uri="{BB962C8B-B14F-4D97-AF65-F5344CB8AC3E}">
        <p14:creationId xmlns:p14="http://schemas.microsoft.com/office/powerpoint/2010/main" val="120584767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7"/>
          <a:stretch>
            <a:fillRect/>
          </a:stretch>
        </p:blipFill>
        <p:spPr>
          <a:xfrm>
            <a:off x="1056005" y="334645"/>
            <a:ext cx="10465435" cy="680085"/>
          </a:xfrm>
          <a:prstGeom prst="rect">
            <a:avLst/>
          </a:prstGeom>
        </p:spPr>
      </p:pic>
      <p:sp>
        <p:nvSpPr>
          <p:cNvPr id="23" name="文本框 22"/>
          <p:cNvSpPr txBox="1"/>
          <p:nvPr>
            <p:custDataLst>
              <p:tags r:id="rId2"/>
            </p:custDataLst>
          </p:nvPr>
        </p:nvSpPr>
        <p:spPr>
          <a:xfrm>
            <a:off x="695960" y="309245"/>
            <a:ext cx="7349490" cy="460375"/>
          </a:xfrm>
          <a:prstGeom prst="rect">
            <a:avLst/>
          </a:prstGeom>
          <a:ln w="12700">
            <a:prstDash val="solid"/>
          </a:ln>
        </p:spPr>
        <p:txBody>
          <a:bodyPr wrap="square" rtlCol="0" anchor="t">
            <a:spAutoFit/>
          </a:bodyPr>
          <a:lstStyle/>
          <a:p>
            <a:pPr>
              <a:spcBef>
                <a:spcPct val="0"/>
              </a:spcBef>
              <a:spcAft>
                <a:spcPct val="0"/>
              </a:spcAft>
            </a:pPr>
            <a:r>
              <a:rPr lang="en-US" sz="2400" b="1" spc="100" dirty="0">
                <a:solidFill>
                  <a:srgbClr val="000000">
                    <a:lumMod val="75000"/>
                    <a:lumOff val="25000"/>
                  </a:srgbClr>
                </a:solidFill>
                <a:cs typeface="Arial Regular" panose="020B0604020202090204" charset="0"/>
                <a:sym typeface="+mn-ea"/>
              </a:rPr>
              <a:t>7-Tier Security for Multi-Apartments</a:t>
            </a:r>
          </a:p>
        </p:txBody>
      </p:sp>
      <p:grpSp>
        <p:nvGrpSpPr>
          <p:cNvPr id="6" name="组合 5"/>
          <p:cNvGrpSpPr/>
          <p:nvPr/>
        </p:nvGrpSpPr>
        <p:grpSpPr>
          <a:xfrm>
            <a:off x="306070" y="332740"/>
            <a:ext cx="331470" cy="331470"/>
            <a:chOff x="642" y="525"/>
            <a:chExt cx="522" cy="522"/>
          </a:xfrm>
        </p:grpSpPr>
        <p:sp>
          <p:nvSpPr>
            <p:cNvPr id="10" name="圆角矩形 9"/>
            <p:cNvSpPr/>
            <p:nvPr>
              <p:custDataLst>
                <p:tags r:id="rId3"/>
              </p:custDataLst>
            </p:nvPr>
          </p:nvSpPr>
          <p:spPr>
            <a:xfrm>
              <a:off x="642" y="52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srgbClr val="FFFFFF"/>
                </a:solidFill>
              </a:endParaRPr>
            </a:p>
          </p:txBody>
        </p:sp>
        <p:sp>
          <p:nvSpPr>
            <p:cNvPr id="13" name="圆角矩形 12"/>
            <p:cNvSpPr/>
            <p:nvPr>
              <p:custDataLst>
                <p:tags r:id="rId4"/>
              </p:custDataLst>
            </p:nvPr>
          </p:nvSpPr>
          <p:spPr>
            <a:xfrm>
              <a:off x="982" y="86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srgbClr val="FFFFFF"/>
                </a:solidFill>
              </a:endParaRPr>
            </a:p>
          </p:txBody>
        </p:sp>
      </p:grpSp>
      <p:pic>
        <p:nvPicPr>
          <p:cNvPr id="7" name="Picture 6"/>
          <p:cNvPicPr>
            <a:picLocks noChangeAspect="1"/>
          </p:cNvPicPr>
          <p:nvPr/>
        </p:nvPicPr>
        <p:blipFill>
          <a:blip r:embed="rId8"/>
          <a:stretch>
            <a:fillRect/>
          </a:stretch>
        </p:blipFill>
        <p:spPr>
          <a:xfrm>
            <a:off x="191590" y="1556870"/>
            <a:ext cx="11759381" cy="3591502"/>
          </a:xfrm>
          <a:prstGeom prst="rect">
            <a:avLst/>
          </a:prstGeom>
        </p:spPr>
      </p:pic>
      <p:pic>
        <p:nvPicPr>
          <p:cNvPr id="9" name="Picture 8">
            <a:hlinkClick r:id="rId9"/>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6070" y="1292008"/>
            <a:ext cx="1260916" cy="338104"/>
          </a:xfrm>
          <a:prstGeom prst="rect">
            <a:avLst/>
          </a:prstGeom>
        </p:spPr>
      </p:pic>
    </p:spTree>
    <p:extLst>
      <p:ext uri="{BB962C8B-B14F-4D97-AF65-F5344CB8AC3E}">
        <p14:creationId xmlns:p14="http://schemas.microsoft.com/office/powerpoint/2010/main" val="73527178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7"/>
          <a:stretch>
            <a:fillRect/>
          </a:stretch>
        </p:blipFill>
        <p:spPr>
          <a:xfrm>
            <a:off x="1056005" y="334645"/>
            <a:ext cx="10465435" cy="680085"/>
          </a:xfrm>
          <a:prstGeom prst="rect">
            <a:avLst/>
          </a:prstGeom>
        </p:spPr>
      </p:pic>
      <p:sp>
        <p:nvSpPr>
          <p:cNvPr id="23" name="文本框 22"/>
          <p:cNvSpPr txBox="1"/>
          <p:nvPr>
            <p:custDataLst>
              <p:tags r:id="rId2"/>
            </p:custDataLst>
          </p:nvPr>
        </p:nvSpPr>
        <p:spPr>
          <a:xfrm>
            <a:off x="695960" y="309245"/>
            <a:ext cx="7349490" cy="460375"/>
          </a:xfrm>
          <a:prstGeom prst="rect">
            <a:avLst/>
          </a:prstGeom>
          <a:ln w="12700">
            <a:prstDash val="solid"/>
          </a:ln>
        </p:spPr>
        <p:txBody>
          <a:bodyPr wrap="square" rtlCol="0" anchor="t">
            <a:spAutoFit/>
          </a:bodyPr>
          <a:lstStyle/>
          <a:p>
            <a:pPr>
              <a:spcBef>
                <a:spcPct val="0"/>
              </a:spcBef>
              <a:spcAft>
                <a:spcPct val="0"/>
              </a:spcAft>
            </a:pPr>
            <a:r>
              <a:rPr lang="en-US" sz="2400" b="1" spc="100" dirty="0">
                <a:solidFill>
                  <a:srgbClr val="000000">
                    <a:lumMod val="75000"/>
                    <a:lumOff val="25000"/>
                  </a:srgbClr>
                </a:solidFill>
                <a:cs typeface="Arial Regular" panose="020B0604020202090204" charset="0"/>
                <a:sym typeface="+mn-ea"/>
              </a:rPr>
              <a:t>7-Tier Security for Multi-Apartments</a:t>
            </a:r>
          </a:p>
        </p:txBody>
      </p:sp>
      <p:grpSp>
        <p:nvGrpSpPr>
          <p:cNvPr id="6" name="组合 5"/>
          <p:cNvGrpSpPr/>
          <p:nvPr/>
        </p:nvGrpSpPr>
        <p:grpSpPr>
          <a:xfrm>
            <a:off x="306070" y="332740"/>
            <a:ext cx="331470" cy="331470"/>
            <a:chOff x="642" y="525"/>
            <a:chExt cx="522" cy="522"/>
          </a:xfrm>
        </p:grpSpPr>
        <p:sp>
          <p:nvSpPr>
            <p:cNvPr id="10" name="圆角矩形 9"/>
            <p:cNvSpPr/>
            <p:nvPr>
              <p:custDataLst>
                <p:tags r:id="rId3"/>
              </p:custDataLst>
            </p:nvPr>
          </p:nvSpPr>
          <p:spPr>
            <a:xfrm>
              <a:off x="642" y="52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srgbClr val="FFFFFF"/>
                </a:solidFill>
              </a:endParaRPr>
            </a:p>
          </p:txBody>
        </p:sp>
        <p:sp>
          <p:nvSpPr>
            <p:cNvPr id="13" name="圆角矩形 12"/>
            <p:cNvSpPr/>
            <p:nvPr>
              <p:custDataLst>
                <p:tags r:id="rId4"/>
              </p:custDataLst>
            </p:nvPr>
          </p:nvSpPr>
          <p:spPr>
            <a:xfrm>
              <a:off x="982" y="86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srgbClr val="FFFFFF"/>
                </a:solidFill>
              </a:endParaRPr>
            </a:p>
          </p:txBody>
        </p:sp>
      </p:grpSp>
      <p:pic>
        <p:nvPicPr>
          <p:cNvPr id="3" name="Picture 2"/>
          <p:cNvPicPr>
            <a:picLocks noChangeAspect="1"/>
          </p:cNvPicPr>
          <p:nvPr/>
        </p:nvPicPr>
        <p:blipFill>
          <a:blip r:embed="rId8"/>
          <a:stretch>
            <a:fillRect/>
          </a:stretch>
        </p:blipFill>
        <p:spPr>
          <a:xfrm>
            <a:off x="24425" y="1268850"/>
            <a:ext cx="12192000" cy="5157372"/>
          </a:xfrm>
          <a:prstGeom prst="rect">
            <a:avLst/>
          </a:prstGeom>
        </p:spPr>
      </p:pic>
      <p:pic>
        <p:nvPicPr>
          <p:cNvPr id="9" name="Picture 8">
            <a:hlinkClick r:id="rId9"/>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297997" y="370380"/>
            <a:ext cx="1260916" cy="338104"/>
          </a:xfrm>
          <a:prstGeom prst="rect">
            <a:avLst/>
          </a:prstGeom>
        </p:spPr>
      </p:pic>
    </p:spTree>
    <p:extLst>
      <p:ext uri="{BB962C8B-B14F-4D97-AF65-F5344CB8AC3E}">
        <p14:creationId xmlns:p14="http://schemas.microsoft.com/office/powerpoint/2010/main" val="266521059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图片 1"/>
          <p:cNvPicPr>
            <a:picLocks noChangeAspect="1"/>
          </p:cNvPicPr>
          <p:nvPr>
            <p:custDataLst>
              <p:tags r:id="rId1"/>
            </p:custDataLst>
          </p:nvPr>
        </p:nvPicPr>
        <p:blipFill>
          <a:blip r:embed="rId7"/>
          <a:stretch>
            <a:fillRect/>
          </a:stretch>
        </p:blipFill>
        <p:spPr>
          <a:xfrm>
            <a:off x="1056005" y="334645"/>
            <a:ext cx="10465435" cy="680085"/>
          </a:xfrm>
          <a:prstGeom prst="rect">
            <a:avLst/>
          </a:prstGeom>
        </p:spPr>
      </p:pic>
      <p:sp>
        <p:nvSpPr>
          <p:cNvPr id="23" name="文本框 22"/>
          <p:cNvSpPr txBox="1"/>
          <p:nvPr>
            <p:custDataLst>
              <p:tags r:id="rId2"/>
            </p:custDataLst>
          </p:nvPr>
        </p:nvSpPr>
        <p:spPr>
          <a:xfrm>
            <a:off x="695960" y="309245"/>
            <a:ext cx="7349490" cy="460375"/>
          </a:xfrm>
          <a:prstGeom prst="rect">
            <a:avLst/>
          </a:prstGeom>
          <a:ln w="12700">
            <a:prstDash val="solid"/>
          </a:ln>
        </p:spPr>
        <p:txBody>
          <a:bodyPr wrap="square" rtlCol="0" anchor="t">
            <a:spAutoFit/>
          </a:bodyPr>
          <a:lstStyle/>
          <a:p>
            <a:pPr>
              <a:spcBef>
                <a:spcPct val="0"/>
              </a:spcBef>
              <a:spcAft>
                <a:spcPct val="0"/>
              </a:spcAft>
            </a:pPr>
            <a:r>
              <a:rPr lang="en-US" sz="2400" b="1" spc="100" dirty="0">
                <a:solidFill>
                  <a:srgbClr val="000000">
                    <a:lumMod val="75000"/>
                    <a:lumOff val="25000"/>
                  </a:srgbClr>
                </a:solidFill>
                <a:cs typeface="Arial Regular" panose="020B0604020202090204" charset="0"/>
                <a:sym typeface="+mn-ea"/>
              </a:rPr>
              <a:t>7-Tier Security for Multi-Apartments</a:t>
            </a:r>
          </a:p>
        </p:txBody>
      </p:sp>
      <p:grpSp>
        <p:nvGrpSpPr>
          <p:cNvPr id="6" name="组合 5"/>
          <p:cNvGrpSpPr/>
          <p:nvPr/>
        </p:nvGrpSpPr>
        <p:grpSpPr>
          <a:xfrm>
            <a:off x="306070" y="332740"/>
            <a:ext cx="331470" cy="331470"/>
            <a:chOff x="642" y="525"/>
            <a:chExt cx="522" cy="522"/>
          </a:xfrm>
        </p:grpSpPr>
        <p:sp>
          <p:nvSpPr>
            <p:cNvPr id="10" name="圆角矩形 9"/>
            <p:cNvSpPr/>
            <p:nvPr>
              <p:custDataLst>
                <p:tags r:id="rId3"/>
              </p:custDataLst>
            </p:nvPr>
          </p:nvSpPr>
          <p:spPr>
            <a:xfrm>
              <a:off x="642" y="52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srgbClr val="FFFFFF"/>
                </a:solidFill>
              </a:endParaRPr>
            </a:p>
          </p:txBody>
        </p:sp>
        <p:sp>
          <p:nvSpPr>
            <p:cNvPr id="13" name="圆角矩形 12"/>
            <p:cNvSpPr/>
            <p:nvPr>
              <p:custDataLst>
                <p:tags r:id="rId4"/>
              </p:custDataLst>
            </p:nvPr>
          </p:nvSpPr>
          <p:spPr>
            <a:xfrm>
              <a:off x="982" y="86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zh-CN" altLang="en-US">
                <a:solidFill>
                  <a:srgbClr val="FFFFFF"/>
                </a:solidFill>
              </a:endParaRPr>
            </a:p>
          </p:txBody>
        </p:sp>
      </p:grpSp>
      <p:pic>
        <p:nvPicPr>
          <p:cNvPr id="4" name="Picture 3"/>
          <p:cNvPicPr>
            <a:picLocks noChangeAspect="1"/>
          </p:cNvPicPr>
          <p:nvPr/>
        </p:nvPicPr>
        <p:blipFill>
          <a:blip r:embed="rId8"/>
          <a:stretch>
            <a:fillRect/>
          </a:stretch>
        </p:blipFill>
        <p:spPr>
          <a:xfrm>
            <a:off x="585148" y="795020"/>
            <a:ext cx="11021705" cy="5854781"/>
          </a:xfrm>
          <a:prstGeom prst="rect">
            <a:avLst/>
          </a:prstGeom>
        </p:spPr>
      </p:pic>
      <p:pic>
        <p:nvPicPr>
          <p:cNvPr id="9" name="Picture 8">
            <a:hlinkClick r:id="rId9"/>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144579" y="370380"/>
            <a:ext cx="1260916" cy="338104"/>
          </a:xfrm>
          <a:prstGeom prst="rect">
            <a:avLst/>
          </a:prstGeom>
        </p:spPr>
      </p:pic>
    </p:spTree>
    <p:extLst>
      <p:ext uri="{BB962C8B-B14F-4D97-AF65-F5344CB8AC3E}">
        <p14:creationId xmlns:p14="http://schemas.microsoft.com/office/powerpoint/2010/main" val="284371694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25.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1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1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1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1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1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194.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1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1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2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2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2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2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2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263.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2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2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2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0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31.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3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3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3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3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3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3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3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00.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40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40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40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40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1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1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1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1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1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1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1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1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1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1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4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2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4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6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4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3.0"/>
  <p:tag name="KSO_WM_BEAUTIFY_FLAG" val="#wm#"/>
</p:tagLst>
</file>

<file path=ppt/tags/tag46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5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2.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8.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
</p:tagLst>
</file>

<file path=ppt/tags/tag50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9.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KSO_WM_SPECIAL_SOURCE" val="bdnull"/>
</p:tagLst>
</file>

<file path=ppt/tags/tag5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1.65,&quot;left&quot;:171.2,&quot;top&quot;:209.07503937007874,&quot;width&quot;:153.15}"/>
</p:tagLst>
</file>

<file path=ppt/tags/tag52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1.65,&quot;left&quot;:171.2,&quot;top&quot;:209.07503937007874,&quot;width&quot;:153.15}"/>
</p:tagLst>
</file>

<file path=ppt/tags/tag5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0.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
</p:tagLst>
</file>

<file path=ppt/tags/tag53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1.65,&quot;left&quot;:171.2,&quot;top&quot;:209.07503937007874,&quot;width&quot;:153.15}"/>
</p:tagLst>
</file>

<file path=ppt/tags/tag53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1.65,&quot;left&quot;:171.2,&quot;top&quot;:209.07503937007874,&quot;width&quot;:153.15}"/>
</p:tagLst>
</file>

<file path=ppt/tags/tag5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4.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KSO_WM_SPECIAL_SOURCE" val="bdnull"/>
</p:tagLst>
</file>

<file path=ppt/tags/tag5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
</p:tagLst>
</file>

<file path=ppt/tags/tag5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4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1.65,&quot;left&quot;:38,&quot;top&quot;:209.07503937007874,&quot;width&quot;:499.05}"/>
</p:tagLst>
</file>

<file path=ppt/tags/tag5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4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1.65,&quot;left&quot;:38,&quot;top&quot;:209.07503937007874,&quot;width&quot;:499.05}"/>
</p:tagLst>
</file>

<file path=ppt/tags/tag5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538,&quot;width&quot;:1957}"/>
</p:tagLst>
</file>

<file path=ppt/tags/tag55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60.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KSO_WM_SPECIAL_SOURCE" val="bdnull"/>
</p:tagLst>
</file>

<file path=ppt/tags/tag56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6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6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6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6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6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6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7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7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7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7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7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7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7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7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7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80.xml><?xml version="1.0" encoding="utf-8"?>
<p:tagLst xmlns:a="http://schemas.openxmlformats.org/drawingml/2006/main" xmlns:r="http://schemas.openxmlformats.org/officeDocument/2006/relationships" xmlns:p="http://schemas.openxmlformats.org/presentationml/2006/main">
  <p:tag name="KSO_WM_DIAGRAM_VIRTUALLY_FRAME" val="{&quot;height&quot;:372.3772985498491,&quot;left&quot;:46.8,&quot;top&quot;:117.5727014501509,&quot;width&quot;:864.2}"/>
</p:tagLst>
</file>

<file path=ppt/tags/tag5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8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8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8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8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8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8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8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8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9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9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9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9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9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372.3772985498491,&quot;left&quot;:46.8,&quot;top&quot;:117.5727014501509,&quot;width&quot;:864.2}"/>
</p:tagLst>
</file>

<file path=ppt/tags/tag595.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5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99.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4.xml><?xml version="1.0" encoding="utf-8"?>
<p:tagLst xmlns:a="http://schemas.openxmlformats.org/drawingml/2006/main" xmlns:r="http://schemas.openxmlformats.org/officeDocument/2006/relationships" xmlns:p="http://schemas.openxmlformats.org/presentationml/2006/main">
  <p:tag name="KSO_WM_DIAGRAM_VIRTUALLY_FRAME" val="{&quot;height&quot;:201,&quot;left&quot;:36.95,&quot;top&quot;:275.35,&quot;width&quot;:928.65}"/>
</p:tagLst>
</file>

<file path=ppt/tags/tag60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 name="KSO_WM_SPECIAL_SOURCE" val="bdnull"/>
</p:tagLst>
</file>

<file path=ppt/tags/tag607.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
</p:tagLst>
</file>

<file path=ppt/tags/tag6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6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10.xml><?xml version="1.0" encoding="utf-8"?>
<p:tagLst xmlns:a="http://schemas.openxmlformats.org/drawingml/2006/main" xmlns:r="http://schemas.openxmlformats.org/officeDocument/2006/relationships" xmlns:p="http://schemas.openxmlformats.org/presentationml/2006/main">
  <p:tag name="KSO_WM_DIAGRAM_VIRTUALLY_FRAME" val="{&quot;height&quot;:457.7,&quot;left&quot;:-10.7,&quot;top&quot;:77.05,&quot;width&quot;:1012.6}"/>
</p:tagLst>
</file>

<file path=ppt/tags/tag61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61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613.xml><?xml version="1.0" encoding="utf-8"?>
<p:tagLst xmlns:a="http://schemas.openxmlformats.org/drawingml/2006/main" xmlns:r="http://schemas.openxmlformats.org/officeDocument/2006/relationships" xmlns:p="http://schemas.openxmlformats.org/presentationml/2006/main">
  <p:tag name="KSO_WM_DIAGRAM_VIRTUALLY_FRAME" val="{&quot;height&quot;:457.7,&quot;left&quot;:-10.7,&quot;top&quot;:77.05,&quot;width&quot;:1012.6}"/>
</p:tagLst>
</file>

<file path=ppt/tags/tag614.xml><?xml version="1.0" encoding="utf-8"?>
<p:tagLst xmlns:a="http://schemas.openxmlformats.org/drawingml/2006/main" xmlns:r="http://schemas.openxmlformats.org/officeDocument/2006/relationships" xmlns:p="http://schemas.openxmlformats.org/presentationml/2006/main">
  <p:tag name="KSO_WM_DIAGRAM_VIRTUALLY_FRAME" val="{&quot;height&quot;:457.7,&quot;left&quot;:-10.7,&quot;top&quot;:77.05,&quot;width&quot;:1012.6}"/>
</p:tagLst>
</file>

<file path=ppt/tags/tag6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16.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61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618.xml><?xml version="1.0" encoding="utf-8"?>
<p:tagLst xmlns:a="http://schemas.openxmlformats.org/drawingml/2006/main" xmlns:r="http://schemas.openxmlformats.org/officeDocument/2006/relationships" xmlns:p="http://schemas.openxmlformats.org/presentationml/2006/main">
  <p:tag name="KSO_WM_DIAGRAM_VIRTUALLY_FRAME" val="{&quot;height&quot;:457.7,&quot;left&quot;:-10.7,&quot;top&quot;:77.05,&quot;width&quot;:1012.6}"/>
</p:tagLst>
</file>

<file path=ppt/tags/tag61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6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62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6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23.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6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2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6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27.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62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62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63.xml><?xml version="1.0" encoding="utf-8"?>
<p:tagLst xmlns:a="http://schemas.openxmlformats.org/drawingml/2006/main" xmlns:r="http://schemas.openxmlformats.org/officeDocument/2006/relationships"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081"/>
  <p:tag name="KSO_WM_TEMPLATE_MASTER_TYPE" val="0"/>
  <p:tag name="KSO_WM_TEMPLATE_COLOR_TYPE" val="1"/>
  <p:tag name="KSO_WM_UNIT_SHOW_EDIT_AREA_INDICATION" val="1"/>
</p:tagLst>
</file>

<file path=ppt/tags/tag63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63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63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633.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35.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
</p:tagLst>
</file>

<file path=ppt/tags/tag6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081"/>
</p:tagLst>
</file>

<file path=ppt/tags/tag6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8.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
</p:tagLst>
</file>

<file path=ppt/tags/tag6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6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 name="KSO_WM_SPECIAL_SOURCE" val="bdnull"/>
  <p:tag name="RESOURCE_RECORD_KEY" val="{&quot;10&quot;:[21588688],&quot;65&quot;:[20205081]}"/>
</p:tagLst>
</file>

<file path=ppt/tags/tag66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
</p:tagLst>
</file>

<file path=ppt/tags/tag6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5.xml><?xml version="1.0" encoding="utf-8"?>
<p:tagLst xmlns:a="http://schemas.openxmlformats.org/drawingml/2006/main" xmlns:r="http://schemas.openxmlformats.org/officeDocument/2006/relationships" xmlns:p="http://schemas.openxmlformats.org/presentationml/2006/main">
  <p:tag name="TABLE_ENDDRAG_ORIGIN_RECT" val="108*19"/>
  <p:tag name="TABLE_ENDDRAG_RECT" val="55*198*108*19"/>
</p:tagLst>
</file>

<file path=ppt/tags/tag66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7.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6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9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
</p:tagLst>
</file>

<file path=ppt/tags/tag69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9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176"/>
  <p:tag name="KSO_WM_SPECIAL_SOURCE" val="bdnull"/>
</p:tagLst>
</file>

<file path=ppt/tags/tag69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SHOW_EDIT_AREA_INDICATION" val="1"/>
  <p:tag name="KSO_WM_UNIT_VALUE" val="28"/>
  <p:tag name="KSO_WM_UNIT_HIGHLIGHT" val="0"/>
  <p:tag name="KSO_WM_UNIT_COMPATIBLE" val="0"/>
  <p:tag name="KSO_WM_UNIT_DIAGRAM_ISNUMVISUAL" val="0"/>
  <p:tag name="KSO_WM_UNIT_DIAGRAM_ISREFERUNIT" val="0"/>
  <p:tag name="KSO_WM_UNIT_TYPE" val="a"/>
  <p:tag name="KSO_WM_UNIT_INDEX" val="1"/>
  <p:tag name="KSO_WM_UNIT_ID" val="custom20205081_1*a*1"/>
  <p:tag name="KSO_WM_TEMPLATE_CATEGORY" val="custom"/>
  <p:tag name="KSO_WM_TEMPLATE_INDEX" val="20205081"/>
  <p:tag name="KSO_WM_UNIT_LAYERLEVEL" val="1"/>
  <p:tag name="KSO_WM_TAG_VERSION" val="1.0"/>
  <p:tag name="KSO_WM_BEAUTIFY_FLAG" val=""/>
</p:tagLst>
</file>

<file path=ppt/tags/tag69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98.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699.xml><?xml version="1.0" encoding="utf-8"?>
<p:tagLst xmlns:a="http://schemas.openxmlformats.org/drawingml/2006/main" xmlns:r="http://schemas.openxmlformats.org/officeDocument/2006/relationships" xmlns:p="http://schemas.openxmlformats.org/presentationml/2006/main">
  <p:tag name="KSO_WM_DIAGRAM_VIRTUALLY_FRAME" val="{&quot;height&quot;:457.7,&quot;left&quot;:-10.7,&quot;top&quot;:77.05,&quot;width&quot;:1012.6}"/>
</p:tagLst>
</file>

<file path=ppt/tags/tag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70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7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03.xml><?xml version="1.0" encoding="utf-8"?>
<p:tagLst xmlns:a="http://schemas.openxmlformats.org/drawingml/2006/main" xmlns:r="http://schemas.openxmlformats.org/officeDocument/2006/relationships" xmlns:p="http://schemas.openxmlformats.org/presentationml/2006/main">
  <p:tag name="KSO_WM_DIAGRAM_VIRTUALLY_FRAME" val="{&quot;height&quot;:457.7,&quot;left&quot;:-10.7,&quot;top&quot;:77.05,&quot;width&quot;:1012.6}"/>
</p:tagLst>
</file>

<file path=ppt/tags/tag704.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705.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70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09.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7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10.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711.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712.xml><?xml version="1.0" encoding="utf-8"?>
<p:tagLst xmlns:a="http://schemas.openxmlformats.org/drawingml/2006/main" xmlns:r="http://schemas.openxmlformats.org/officeDocument/2006/relationships" xmlns:p="http://schemas.openxmlformats.org/presentationml/2006/main">
  <p:tag name="KSO_WM_BEAUTIFY_FLAG" val=""/>
  <p:tag name="KSO_WM_DIAGRAM_VIRTUALLY_FRAME" val="{&quot;height&quot;:457.7,&quot;left&quot;:-10.7,&quot;top&quot;:77.05,&quot;width&quot;:1012.6}"/>
</p:tagLst>
</file>

<file path=ppt/tags/tag713.xml><?xml version="1.0" encoding="utf-8"?>
<p:tagLst xmlns:a="http://schemas.openxmlformats.org/drawingml/2006/main" xmlns:r="http://schemas.openxmlformats.org/officeDocument/2006/relationships" xmlns:p="http://schemas.openxmlformats.org/presentationml/2006/main">
  <p:tag name="KSO_WM_SLIDE_ID" val="custom20231231_1"/>
  <p:tag name="KSO_WM_TEMPLATE_SUBCATEGORY" val="0"/>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1231"/>
  <p:tag name="KSO_WM_SLIDE_TYPE" val="text"/>
  <p:tag name="KSO_WM_SLIDE_SUBTYPE" val="picTxt"/>
  <p:tag name="KSO_WM_SLIDE_SIZE" val="959*532"/>
  <p:tag name="KSO_WM_SLIDE_POSITION" val="0*7"/>
  <p:tag name="KSO_WM_SLIDE_LAYOUT" val="a_d_f"/>
  <p:tag name="KSO_WM_SLIDE_LAYOUT_CNT" val="1_1_1"/>
  <p:tag name="KSO_WM_SPECIAL_SOURCE" val="bdnull"/>
  <p:tag name="RESOURCE_RECORD_KEY" val="{&quot;10&quot;:[4589160],&quot;65&quot;:[20231231]}"/>
</p:tagLst>
</file>

<file path=ppt/tags/tag71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0799,&quot;width&quot;:19200}"/>
  <p:tag name="KSO_WM_BEAUTIFY_FLAG" val=""/>
</p:tagLst>
</file>

<file path=ppt/tags/tag7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100,&quot;width&quot;:3067}"/>
</p:tagLst>
</file>

<file path=ppt/tags/tag7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26.xml><?xml version="1.0" encoding="utf-8"?>
<p:tagLst xmlns:a="http://schemas.openxmlformats.org/drawingml/2006/main" xmlns:r="http://schemas.openxmlformats.org/officeDocument/2006/relationships" xmlns:p="http://schemas.openxmlformats.org/presentationml/2006/main">
  <p:tag name="KSO_WM_SLIDE_ID" val="custom20231231_1"/>
  <p:tag name="KSO_WM_TEMPLATE_SUBCATEGORY" val="0"/>
  <p:tag name="KSO_WM_TEMPLATE_MASTER_TYPE" val="0"/>
  <p:tag name="KSO_WM_TEMPLATE_COLOR_TYPE" val="0"/>
  <p:tag name="KSO_WM_SLIDE_ITEM_CNT" val="0"/>
  <p:tag name="KSO_WM_SLIDE_INDEX" val="1"/>
  <p:tag name="KSO_WM_TAG_VERSION" val="3.0"/>
  <p:tag name="KSO_WM_BEAUTIFY_FLAG" val="#wm#"/>
  <p:tag name="KSO_WM_TEMPLATE_CATEGORY" val="custom"/>
  <p:tag name="KSO_WM_TEMPLATE_INDEX" val="20231231"/>
  <p:tag name="KSO_WM_SLIDE_TYPE" val="text"/>
  <p:tag name="KSO_WM_SLIDE_SUBTYPE" val="picTxt"/>
  <p:tag name="KSO_WM_SLIDE_SIZE" val="959*532"/>
  <p:tag name="KSO_WM_SLIDE_POSITION" val="0*7"/>
  <p:tag name="KSO_WM_SLIDE_LAYOUT" val="a_d_f"/>
  <p:tag name="KSO_WM_SLIDE_LAYOUT_CNT" val="1_1_1"/>
  <p:tag name="KSO_WM_SPECIAL_SOURCE" val="bdnull"/>
</p:tagLst>
</file>

<file path=ppt/tags/tag72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0799,&quot;width&quot;:19200}"/>
  <p:tag name="KSO_WM_BEAUTIFY_FLAG" val=""/>
</p:tagLst>
</file>

<file path=ppt/tags/tag7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3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2100,&quot;width&quot;:3067}"/>
</p:tagLst>
</file>

<file path=ppt/tags/tag7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35.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221.7549668874174,&quot;width&quot;:1246.8669108669108}"/>
</p:tagLst>
</file>

<file path=ppt/tags/tag736.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220.132450331126,&quot;width&quot;:1241.996336996337}"/>
</p:tagLst>
</file>

<file path=ppt/tags/tag737.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221.7549668874174,&quot;width&quot;:693.2450142450142}"/>
</p:tagLst>
</file>

<file path=ppt/tags/tag7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8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8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98.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99.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微软雅黑">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1_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微软雅黑">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_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6.xml><?xml version="1.0" encoding="utf-8"?>
<a:theme xmlns:a="http://schemas.openxmlformats.org/drawingml/2006/main" name="WPS">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WPS">
      <a:majorFont>
        <a:latin typeface="Arial"/>
        <a:ea typeface="微软雅黑"/>
        <a:cs typeface=""/>
      </a:majorFont>
      <a:minorFont>
        <a:latin typeface="Arial"/>
        <a:ea typeface="微软雅黑"/>
        <a:cs typeface=""/>
      </a:minorFont>
    </a:fontScheme>
    <a:fmtScheme name="WPS">
      <a:fillStyleLst>
        <a:solidFill>
          <a:schemeClr val="phClr"/>
        </a:solidFill>
        <a:gradFill>
          <a:gsLst>
            <a:gs pos="0">
              <a:schemeClr val="phClr">
                <a:lumOff val="17500"/>
              </a:schemeClr>
            </a:gs>
            <a:gs pos="100000">
              <a:schemeClr val="phClr"/>
            </a:gs>
          </a:gsLst>
          <a:lin ang="2700000" scaled="0"/>
        </a:gradFill>
        <a:gradFill>
          <a:gsLst>
            <a:gs pos="0">
              <a:schemeClr val="phClr">
                <a:hueOff val="-2520000"/>
              </a:schemeClr>
            </a:gs>
            <a:gs pos="100000">
              <a:schemeClr val="phClr"/>
            </a:gs>
          </a:gsLst>
          <a:lin ang="2700000" scaled="0"/>
        </a:gradFill>
      </a:fillStyleLst>
      <a:lnStyleLst>
        <a:ln w="12700" cap="flat" cmpd="sng" algn="ctr">
          <a:solidFill>
            <a:schemeClr val="phClr"/>
          </a:solidFill>
          <a:prstDash val="solid"/>
          <a:miter lim="800000"/>
        </a:ln>
        <a:ln w="12700" cap="flat" cmpd="sng" algn="ctr">
          <a:solidFill>
            <a:schemeClr val="phClr"/>
          </a:solidFill>
          <a:prstDash val="solid"/>
          <a:miter lim="800000"/>
        </a:ln>
        <a:ln w="12700" cap="flat" cmpd="sng" algn="ctr">
          <a:gradFill>
            <a:gsLst>
              <a:gs pos="0">
                <a:schemeClr val="phClr">
                  <a:hueOff val="-4200000"/>
                </a:schemeClr>
              </a:gs>
              <a:gs pos="100000">
                <a:schemeClr val="phClr"/>
              </a:gs>
            </a:gsLst>
            <a:lin ang="2700000" scaled="1"/>
          </a:gradFill>
          <a:prstDash val="solid"/>
          <a:miter lim="800000"/>
        </a:ln>
      </a:lnStyleLst>
      <a:effectStyleLst>
        <a:effectStyle>
          <a:effectLst>
            <a:outerShdw blurRad="101600" dist="50800" dir="5400000" algn="ctr" rotWithShape="0">
              <a:schemeClr val="phClr">
                <a:alpha val="60000"/>
              </a:schemeClr>
            </a:outerShdw>
          </a:effectLst>
        </a:effectStyle>
        <a:effectStyle>
          <a:effectLst>
            <a:reflection stA="50000" endA="300" endPos="40000" dist="25400" dir="5400000" sy="-100000" algn="bl" rotWithShape="0"/>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7.xml><?xml version="1.0" encoding="utf-8"?>
<a:theme xmlns:a="http://schemas.openxmlformats.org/drawingml/2006/main" name="5_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Roboto"/>
        <a:ea typeface="Roboto"/>
        <a:cs typeface=""/>
      </a:majorFont>
      <a:minorFont>
        <a:latin typeface="Roboto"/>
        <a:ea typeface="Roboto"/>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8.xml><?xml version="1.0" encoding="utf-8"?>
<a:theme xmlns:a="http://schemas.openxmlformats.org/drawingml/2006/main" name="1_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Roboto"/>
        <a:ea typeface="Roboto"/>
        <a:cs typeface=""/>
      </a:majorFont>
      <a:minorFont>
        <a:latin typeface="Roboto"/>
        <a:ea typeface="Roboto"/>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2_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Roboto"/>
        <a:ea typeface="Roboto"/>
        <a:cs typeface=""/>
      </a:majorFont>
      <a:minorFont>
        <a:latin typeface="Roboto"/>
        <a:ea typeface="Roboto"/>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Snom 2021">
      <a:dk1>
        <a:srgbClr val="1A6E99"/>
      </a:dk1>
      <a:lt1>
        <a:srgbClr val="FFFFFF"/>
      </a:lt1>
      <a:dk2>
        <a:srgbClr val="000000"/>
      </a:dk2>
      <a:lt2>
        <a:srgbClr val="FFFFFF"/>
      </a:lt2>
      <a:accent1>
        <a:srgbClr val="31B7BC"/>
      </a:accent1>
      <a:accent2>
        <a:srgbClr val="F08046"/>
      </a:accent2>
      <a:accent3>
        <a:srgbClr val="81C185"/>
      </a:accent3>
      <a:accent4>
        <a:srgbClr val="FBE332"/>
      </a:accent4>
      <a:accent5>
        <a:srgbClr val="FFFFFF"/>
      </a:accent5>
      <a:accent6>
        <a:srgbClr val="BFBFBF"/>
      </a:accent6>
      <a:hlink>
        <a:srgbClr val="1A6E99"/>
      </a:hlink>
      <a:folHlink>
        <a:srgbClr val="1A6E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3_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Roboto"/>
        <a:ea typeface="Roboto"/>
        <a:cs typeface=""/>
      </a:majorFont>
      <a:minorFont>
        <a:latin typeface="Roboto"/>
        <a:ea typeface="Roboto"/>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1.xml><?xml version="1.0" encoding="utf-8"?>
<a:theme xmlns:a="http://schemas.openxmlformats.org/drawingml/2006/main" name="4_Office 主题​​">
  <a:themeElements>
    <a:clrScheme name="新版空白演示配色">
      <a:dk1>
        <a:sysClr val="windowText" lastClr="000000"/>
      </a:dk1>
      <a:lt1>
        <a:sysClr val="window" lastClr="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Roboto"/>
        <a:ea typeface="Roboto"/>
        <a:cs typeface=""/>
      </a:majorFont>
      <a:minorFont>
        <a:latin typeface="Roboto"/>
        <a:ea typeface="Roboto"/>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2.xml><?xml version="1.0" encoding="utf-8"?>
<a:theme xmlns:a="http://schemas.openxmlformats.org/drawingml/2006/main" name="1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6.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7.xml><?xml version="1.0" encoding="utf-8"?>
<a:theme xmlns:a="http://schemas.openxmlformats.org/drawingml/2006/main" name="2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8.xml><?xml version="1.0" encoding="utf-8"?>
<a:theme xmlns:a="http://schemas.openxmlformats.org/drawingml/2006/main" name="3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9.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8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gradFill>
          <a:gsLst>
            <a:gs pos="86000">
              <a:srgbClr val="0098D9"/>
            </a:gs>
            <a:gs pos="39000">
              <a:srgbClr val="0084CD">
                <a:alpha val="100000"/>
              </a:srgbClr>
            </a:gs>
            <a:gs pos="0">
              <a:srgbClr val="0070C0"/>
            </a:gs>
          </a:gsLst>
          <a:lin ang="10800000" scaled="0"/>
        </a:gradFill>
        <a:ln>
          <a:noFill/>
        </a:ln>
        <a:effectLst/>
      </a:spPr>
      <a:bodyPr lIns="91433" tIns="45716" rIns="91433" bIns="45716" anchor="ctr"/>
      <a:lstStyle>
        <a:defPPr algn="ctr">
          <a:defRPr lang="zh-CN" altLang="en-US" sz="1610" dirty="0">
            <a:latin typeface="字魂36号-正文宋楷" panose="02000000000000000000" pitchFamily="2" charset="-122"/>
            <a:ea typeface="字魂36号-正文宋楷" panose="02000000000000000000" pitchFamily="2" charset="-122"/>
          </a:defRPr>
        </a:defPPr>
      </a:lstStyle>
      <a:style>
        <a:lnRef idx="1">
          <a:schemeClr val="accent1"/>
        </a:lnRef>
        <a:fillRef idx="3">
          <a:schemeClr val="accent1"/>
        </a:fillRef>
        <a:effectRef idx="2">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0.xml><?xml version="1.0" encoding="utf-8"?>
<a:theme xmlns:a="http://schemas.openxmlformats.org/drawingml/2006/main" name="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majorFont>
      <a:minorFont>
        <a:latin typeface="Century Gothic"/>
        <a:ea typeface=""/>
        <a:cs typeface=""/>
        <a:font script="Jpan" typeface="メイリオ"/>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1.xml><?xml version="1.0" encoding="utf-8"?>
<a:theme xmlns:a="http://schemas.openxmlformats.org/drawingml/2006/main" name="1_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majorFont>
      <a:minorFont>
        <a:latin typeface="Century Gothic"/>
        <a:ea typeface=""/>
        <a:cs typeface=""/>
        <a:font script="Jpan" typeface="メイリオ"/>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2.xml><?xml version="1.0" encoding="utf-8"?>
<a:theme xmlns:a="http://schemas.openxmlformats.org/drawingml/2006/main" name="2_Perception">
  <a:themeElements>
    <a:clrScheme name="Perception">
      <a:dk1>
        <a:sysClr val="windowText" lastClr="000000"/>
      </a:dk1>
      <a:lt1>
        <a:sysClr val="window" lastClr="FFFFFF"/>
      </a:lt1>
      <a:dk2>
        <a:srgbClr val="333333"/>
      </a:dk2>
      <a:lt2>
        <a:srgbClr val="BBC0AC"/>
      </a:lt2>
      <a:accent1>
        <a:srgbClr val="A2C816"/>
      </a:accent1>
      <a:accent2>
        <a:srgbClr val="E07602"/>
      </a:accent2>
      <a:accent3>
        <a:srgbClr val="E4C402"/>
      </a:accent3>
      <a:accent4>
        <a:srgbClr val="7DC1EF"/>
      </a:accent4>
      <a:accent5>
        <a:srgbClr val="21449B"/>
      </a:accent5>
      <a:accent6>
        <a:srgbClr val="A2B170"/>
      </a:accent6>
      <a:hlink>
        <a:srgbClr val="8DA440"/>
      </a:hlink>
      <a:folHlink>
        <a:srgbClr val="4C4F3F"/>
      </a:folHlink>
    </a:clrScheme>
    <a:fontScheme name="Perception">
      <a:majorFont>
        <a:latin typeface="Century Gothic"/>
        <a:ea typeface=""/>
        <a:cs typeface=""/>
        <a:font script="Jpan" typeface="メイリオ"/>
      </a:majorFont>
      <a:minorFont>
        <a:latin typeface="Century Gothic"/>
        <a:ea typeface=""/>
        <a:cs typeface=""/>
        <a:font script="Jpan" typeface="メイリオ"/>
      </a:minorFont>
    </a:fontScheme>
    <a:fmtScheme name="Perception">
      <a:fillStyleLst>
        <a:solidFill>
          <a:schemeClr val="phClr"/>
        </a:solidFill>
        <a:solidFill>
          <a:schemeClr val="phClr">
            <a:shade val="90000"/>
          </a:schemeClr>
        </a:solidFill>
        <a:solidFill>
          <a:schemeClr val="phClr">
            <a:shade val="80000"/>
          </a:schemeClr>
        </a:solidFill>
      </a:fillStyleLst>
      <a:lnStyleLst>
        <a:ln w="12700" cap="flat" cmpd="sng" algn="ctr">
          <a:solidFill>
            <a:schemeClr val="phClr">
              <a:satMod val="105000"/>
            </a:schemeClr>
          </a:solidFill>
          <a:prstDash val="solid"/>
        </a:ln>
        <a:ln w="25400" cap="flat" cmpd="sng" algn="ctr">
          <a:solidFill>
            <a:schemeClr val="phClr"/>
          </a:solidFill>
          <a:prstDash val="solid"/>
        </a:ln>
        <a:ln w="25400" cap="flat" cmpd="sng" algn="ctr">
          <a:solidFill>
            <a:schemeClr val="phClr">
              <a:alpha val="80000"/>
            </a:schemeClr>
          </a:solidFill>
          <a:prstDash val="solid"/>
        </a:ln>
      </a:lnStyleLst>
      <a:effectStyleLst>
        <a:effectStyle>
          <a:effectLst/>
        </a:effectStyle>
        <a:effectStyle>
          <a:effectLst/>
          <a:scene3d>
            <a:camera prst="obliqueTopRight"/>
            <a:lightRig rig="threePt" dir="tl"/>
          </a:scene3d>
          <a:sp3d>
            <a:bevelT w="25400" h="25400"/>
          </a:sp3d>
        </a:effectStyle>
        <a:effectStyle>
          <a:effectLst/>
          <a:scene3d>
            <a:camera prst="perspectiveFront" fov="4200000"/>
            <a:lightRig rig="balanced" dir="tl">
              <a:rot lat="0" lon="0" rev="18600000"/>
            </a:lightRig>
          </a:scene3d>
          <a:sp3d prstMaterial="metal">
            <a:bevelT w="63500" h="50800" prst="angle"/>
          </a:sp3d>
        </a:effectStyle>
      </a:effectStyleLst>
      <a:bgFillStyleLst>
        <a:solidFill>
          <a:schemeClr val="phClr">
            <a:tint val="90000"/>
          </a:schemeClr>
        </a:solidFill>
        <a:solidFill>
          <a:schemeClr val="phClr">
            <a:tint val="50000"/>
          </a:schemeClr>
        </a:solidFill>
        <a:solidFill>
          <a:schemeClr val="phClr">
            <a:shade val="60000"/>
          </a:schemeClr>
        </a:soli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3.xml><?xml version="1.0" encoding="utf-8"?>
<a:theme xmlns:a="http://schemas.openxmlformats.org/drawingml/2006/main" name="4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4.xml><?xml version="1.0" encoding="utf-8"?>
<a:theme xmlns:a="http://schemas.openxmlformats.org/drawingml/2006/main" name="1_Yeastar PPT Layout 2024">
  <a:themeElements>
    <a:clrScheme name="Yeastar">
      <a:dk1>
        <a:srgbClr val="303C42"/>
      </a:dk1>
      <a:lt1>
        <a:srgbClr val="FFFFFF"/>
      </a:lt1>
      <a:dk2>
        <a:srgbClr val="006EE1"/>
      </a:dk2>
      <a:lt2>
        <a:srgbClr val="E2E2E2"/>
      </a:lt2>
      <a:accent1>
        <a:srgbClr val="006EE1"/>
      </a:accent1>
      <a:accent2>
        <a:srgbClr val="005FC3"/>
      </a:accent2>
      <a:accent3>
        <a:srgbClr val="00B7FF"/>
      </a:accent3>
      <a:accent4>
        <a:srgbClr val="FFA300"/>
      </a:accent4>
      <a:accent5>
        <a:srgbClr val="0098F0"/>
      </a:accent5>
      <a:accent6>
        <a:srgbClr val="FFB400"/>
      </a:accent6>
      <a:hlink>
        <a:srgbClr val="00B7FF"/>
      </a:hlink>
      <a:folHlink>
        <a:srgbClr val="F5B40A"/>
      </a:folHlink>
    </a:clrScheme>
    <a:fontScheme name="Yeastar-Arial">
      <a:majorFont>
        <a:latin typeface="Arial"/>
        <a:ea typeface="微软雅黑"/>
        <a:cs typeface=""/>
      </a:majorFont>
      <a:minorFont>
        <a:latin typeface="Arial"/>
        <a:ea typeface="微软雅黑"/>
        <a:cs typeface=""/>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5.xml><?xml version="1.0" encoding="utf-8"?>
<a:theme xmlns:a="http://schemas.openxmlformats.org/drawingml/2006/main" name="6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6.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CA Presentation Template" id="{7698D0D2-FA4F-5940-BDAC-65D4DA65639D}" vid="{2FF640FD-8E96-F64C-8AF6-0DD328E7D383}"/>
    </a:ext>
  </a:extLst>
</a:theme>
</file>

<file path=ppt/theme/theme37.xml><?xml version="1.0" encoding="utf-8"?>
<a:theme xmlns:a="http://schemas.openxmlformats.org/drawingml/2006/main" name="7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CA Presentation Template" id="{7698D0D2-FA4F-5940-BDAC-65D4DA65639D}" vid="{2FF640FD-8E96-F64C-8AF6-0DD328E7D383}"/>
    </a:ext>
  </a:extLst>
</a:theme>
</file>

<file path=ppt/theme/theme38.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9.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a:themeElements>
    <a:clrScheme name="Snom 2021">
      <a:dk1>
        <a:srgbClr val="1A6E99"/>
      </a:dk1>
      <a:lt1>
        <a:srgbClr val="FFFFFF"/>
      </a:lt1>
      <a:dk2>
        <a:srgbClr val="000000"/>
      </a:dk2>
      <a:lt2>
        <a:srgbClr val="FFFFFF"/>
      </a:lt2>
      <a:accent1>
        <a:srgbClr val="31B7BC"/>
      </a:accent1>
      <a:accent2>
        <a:srgbClr val="F08046"/>
      </a:accent2>
      <a:accent3>
        <a:srgbClr val="81C185"/>
      </a:accent3>
      <a:accent4>
        <a:srgbClr val="FBE332"/>
      </a:accent4>
      <a:accent5>
        <a:srgbClr val="FFFFFF"/>
      </a:accent5>
      <a:accent6>
        <a:srgbClr val="BFBFBF"/>
      </a:accent6>
      <a:hlink>
        <a:srgbClr val="1A6E99"/>
      </a:hlink>
      <a:folHlink>
        <a:srgbClr val="1A6E99"/>
      </a:folHlink>
    </a:clrScheme>
    <a:fontScheme name="Snom_Din-Round-Pro">
      <a:majorFont>
        <a:latin typeface="DIN Round Pro"/>
        <a:ea typeface=""/>
        <a:cs typeface=""/>
      </a:majorFont>
      <a:minorFont>
        <a:latin typeface="DIN Round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a:themeElements>
    <a:clrScheme name="Snom 2021">
      <a:dk1>
        <a:srgbClr val="1A6E99"/>
      </a:dk1>
      <a:lt1>
        <a:srgbClr val="FFFFFF"/>
      </a:lt1>
      <a:dk2>
        <a:srgbClr val="000000"/>
      </a:dk2>
      <a:lt2>
        <a:srgbClr val="FFFFFF"/>
      </a:lt2>
      <a:accent1>
        <a:srgbClr val="31B7BC"/>
      </a:accent1>
      <a:accent2>
        <a:srgbClr val="F08046"/>
      </a:accent2>
      <a:accent3>
        <a:srgbClr val="81C185"/>
      </a:accent3>
      <a:accent4>
        <a:srgbClr val="FBE332"/>
      </a:accent4>
      <a:accent5>
        <a:srgbClr val="FFFFFF"/>
      </a:accent5>
      <a:accent6>
        <a:srgbClr val="BFBFBF"/>
      </a:accent6>
      <a:hlink>
        <a:srgbClr val="1A6E99"/>
      </a:hlink>
      <a:folHlink>
        <a:srgbClr val="1A6E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Office">
  <a:themeElements>
    <a:clrScheme name="Snom 2021">
      <a:dk1>
        <a:srgbClr val="1A6E99"/>
      </a:dk1>
      <a:lt1>
        <a:srgbClr val="FFFFFF"/>
      </a:lt1>
      <a:dk2>
        <a:srgbClr val="000000"/>
      </a:dk2>
      <a:lt2>
        <a:srgbClr val="FFFFFF"/>
      </a:lt2>
      <a:accent1>
        <a:srgbClr val="31B7BC"/>
      </a:accent1>
      <a:accent2>
        <a:srgbClr val="F08046"/>
      </a:accent2>
      <a:accent3>
        <a:srgbClr val="81C185"/>
      </a:accent3>
      <a:accent4>
        <a:srgbClr val="FBE332"/>
      </a:accent4>
      <a:accent5>
        <a:srgbClr val="FFFFFF"/>
      </a:accent5>
      <a:accent6>
        <a:srgbClr val="BFBFBF"/>
      </a:accent6>
      <a:hlink>
        <a:srgbClr val="1A6E99"/>
      </a:hlink>
      <a:folHlink>
        <a:srgbClr val="1A6E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Open Sans"/>
        <a:ea typeface=""/>
        <a:cs typeface=""/>
      </a:majorFont>
      <a:minorFont>
        <a:latin typeface="Open Sa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5521</TotalTime>
  <Words>11186</Words>
  <Application>Microsoft Office PowerPoint</Application>
  <PresentationFormat>Widescreen</PresentationFormat>
  <Paragraphs>1856</Paragraphs>
  <Slides>153</Slides>
  <Notes>80</Notes>
  <HiddenSlides>0</HiddenSlides>
  <MMClips>0</MMClips>
  <ScaleCrop>false</ScaleCrop>
  <HeadingPairs>
    <vt:vector size="6" baseType="variant">
      <vt:variant>
        <vt:lpstr>Fonts Used</vt:lpstr>
      </vt:variant>
      <vt:variant>
        <vt:i4>36</vt:i4>
      </vt:variant>
      <vt:variant>
        <vt:lpstr>Theme</vt:lpstr>
      </vt:variant>
      <vt:variant>
        <vt:i4>39</vt:i4>
      </vt:variant>
      <vt:variant>
        <vt:lpstr>Slide Titles</vt:lpstr>
      </vt:variant>
      <vt:variant>
        <vt:i4>153</vt:i4>
      </vt:variant>
    </vt:vector>
  </HeadingPairs>
  <TitlesOfParts>
    <vt:vector size="228" baseType="lpstr">
      <vt:lpstr>等线</vt:lpstr>
      <vt:lpstr>微软雅黑</vt:lpstr>
      <vt:lpstr>微软雅黑 Light</vt:lpstr>
      <vt:lpstr>宋体</vt:lpstr>
      <vt:lpstr>Aptos</vt:lpstr>
      <vt:lpstr>Arial</vt:lpstr>
      <vt:lpstr>Arial Bold</vt:lpstr>
      <vt:lpstr>Arial Regular</vt:lpstr>
      <vt:lpstr>Arial 常规体</vt:lpstr>
      <vt:lpstr>BANKGOTHICBT-MEDIUM</vt:lpstr>
      <vt:lpstr>Calibri</vt:lpstr>
      <vt:lpstr>Calibri Light</vt:lpstr>
      <vt:lpstr>Century Gothic</vt:lpstr>
      <vt:lpstr>Courier New</vt:lpstr>
      <vt:lpstr>DIN Round Pro</vt:lpstr>
      <vt:lpstr>Gill Sans MT</vt:lpstr>
      <vt:lpstr>Istok Web</vt:lpstr>
      <vt:lpstr>Kozuka Gothic Pro EL</vt:lpstr>
      <vt:lpstr>Lato</vt:lpstr>
      <vt:lpstr>Lucida Sans Unicode</vt:lpstr>
      <vt:lpstr>Open sans</vt:lpstr>
      <vt:lpstr>Open sans</vt:lpstr>
      <vt:lpstr>Open Sans Extrabold</vt:lpstr>
      <vt:lpstr>Open Sans Light</vt:lpstr>
      <vt:lpstr>Poppins</vt:lpstr>
      <vt:lpstr>Poppins SemiBold</vt:lpstr>
      <vt:lpstr>Roboto</vt:lpstr>
      <vt:lpstr>Roboto Light</vt:lpstr>
      <vt:lpstr>Roboto Medium</vt:lpstr>
      <vt:lpstr>Roboto Slab</vt:lpstr>
      <vt:lpstr>Tahoma</vt:lpstr>
      <vt:lpstr>Tw Cen MT</vt:lpstr>
      <vt:lpstr>WeblySleek UI Semibold</vt:lpstr>
      <vt:lpstr>WeblySleek UI Semilight</vt:lpstr>
      <vt:lpstr>Wingdings</vt:lpstr>
      <vt:lpstr>Wingdings 2</vt:lpstr>
      <vt:lpstr>1_Office 主题</vt:lpstr>
      <vt:lpstr>Office</vt:lpstr>
      <vt:lpstr>8_Office 主题</vt:lpstr>
      <vt:lpstr>3_Office</vt:lpstr>
      <vt:lpstr>1_Office</vt:lpstr>
      <vt:lpstr>2_Office</vt:lpstr>
      <vt:lpstr>5_Tema de Office</vt:lpstr>
      <vt:lpstr>3_Office Theme</vt:lpstr>
      <vt:lpstr>Tema de Office</vt:lpstr>
      <vt:lpstr>Office 主题</vt:lpstr>
      <vt:lpstr>1_Tema de Office</vt:lpstr>
      <vt:lpstr>默认设计模板</vt:lpstr>
      <vt:lpstr>4_Office Theme</vt:lpstr>
      <vt:lpstr>1_默认设计模板</vt:lpstr>
      <vt:lpstr>1_WPS</vt:lpstr>
      <vt:lpstr>WPS</vt:lpstr>
      <vt:lpstr>5_Office 主题​​</vt:lpstr>
      <vt:lpstr>1_Office 主题​​</vt:lpstr>
      <vt:lpstr>2_Office 主题​​</vt:lpstr>
      <vt:lpstr>3_Office 主题​​</vt:lpstr>
      <vt:lpstr>4_Office 主题​​</vt:lpstr>
      <vt:lpstr>13_Office 主题</vt:lpstr>
      <vt:lpstr>Office Theme</vt:lpstr>
      <vt:lpstr>Custom Design</vt:lpstr>
      <vt:lpstr>2_Office Theme</vt:lpstr>
      <vt:lpstr>5_Office Theme</vt:lpstr>
      <vt:lpstr>2_Tema de Office</vt:lpstr>
      <vt:lpstr>3_Tema de Office</vt:lpstr>
      <vt:lpstr>6_Office Theme</vt:lpstr>
      <vt:lpstr>Perception</vt:lpstr>
      <vt:lpstr>1_Perception</vt:lpstr>
      <vt:lpstr>2_Perception</vt:lpstr>
      <vt:lpstr>4_Tema de Office</vt:lpstr>
      <vt:lpstr>1_Yeastar PPT Layout 2024</vt:lpstr>
      <vt:lpstr>6_Tema de Office</vt:lpstr>
      <vt:lpstr>1_Office Theme</vt:lpstr>
      <vt:lpstr>7_Office Theme</vt:lpstr>
      <vt:lpstr>4_Custom Design</vt:lpstr>
      <vt:lpstr>1_Custom Design</vt:lpstr>
      <vt:lpstr>PowerPoint Presentation</vt:lpstr>
      <vt:lpstr>Yeastar PBX (Telephony)</vt:lpstr>
      <vt:lpstr>Yeastar P-Series IPPBX, VoIP Gateways</vt:lpstr>
      <vt:lpstr>Editions and Deployment Options</vt:lpstr>
      <vt:lpstr>P-Series Appliances Edition</vt:lpstr>
      <vt:lpstr>P-Series Software Edition</vt:lpstr>
      <vt:lpstr>P-Series Software Edition Specifications</vt:lpstr>
      <vt:lpstr>AI Features in Yeastar PBX</vt:lpstr>
      <vt:lpstr>Call Transcription &amp; AI Summary</vt:lpstr>
      <vt:lpstr>AI Voicemail Transcription</vt:lpstr>
      <vt:lpstr>Neural Text-to-Speech</vt:lpstr>
      <vt:lpstr>WebSocket for Audio Streams Transmission</vt:lpstr>
      <vt:lpstr>More Features</vt:lpstr>
      <vt:lpstr>Linkus UC Clients</vt:lpstr>
      <vt:lpstr>Easy Call Control</vt:lpstr>
      <vt:lpstr>Call Operator Panel</vt:lpstr>
      <vt:lpstr>Call Flow Designer (CFD)</vt:lpstr>
      <vt:lpstr>Easy Video Communications</vt:lpstr>
      <vt:lpstr>Built in Call Center Solution</vt:lpstr>
      <vt:lpstr>Operational Queue Panel</vt:lpstr>
      <vt:lpstr>Wallboard</vt:lpstr>
      <vt:lpstr>Outbound Call Center Solution</vt:lpstr>
      <vt:lpstr>Built-in Auto Dialers</vt:lpstr>
      <vt:lpstr>Real-time Outbound Campaign Wallboard</vt:lpstr>
      <vt:lpstr>Agent-based Call Inbox</vt:lpstr>
      <vt:lpstr>Omnichannel Messaging</vt:lpstr>
      <vt:lpstr>Live Chat</vt:lpstr>
      <vt:lpstr>CRM Integration</vt:lpstr>
      <vt:lpstr>Integrate PBX with Microsoft Dynamics 365</vt:lpstr>
      <vt:lpstr>Helpdesk Integration</vt:lpstr>
      <vt:lpstr>Microsoft 365 Integrations</vt:lpstr>
      <vt:lpstr>Microsoft Teams Integration</vt:lpstr>
      <vt:lpstr>API Interfaces on P-Series Phone System</vt:lpstr>
      <vt:lpstr>Hot Standby</vt:lpstr>
      <vt:lpstr>Disaster Recovery*</vt:lpstr>
      <vt:lpstr>Hotel PMS Integration</vt:lpstr>
      <vt:lpstr>Hotel Management Module</vt:lpstr>
      <vt:lpstr>Grandstream UCM IPPBX</vt:lpstr>
      <vt:lpstr>PowerPoint Presentation</vt:lpstr>
      <vt:lpstr>PowerPoint Presentation</vt:lpstr>
      <vt:lpstr>PowerPoint Presentation</vt:lpstr>
      <vt:lpstr>PowerPoint Presentation</vt:lpstr>
      <vt:lpstr>PowerPoint Presentation</vt:lpstr>
      <vt:lpstr>PowerPoint Presentation</vt:lpstr>
      <vt:lpstr>Epygi QX Series IPPBX</vt:lpstr>
      <vt:lpstr>PowerPoint Presentation</vt:lpstr>
      <vt:lpstr>PowerPoint Presentation</vt:lpstr>
      <vt:lpstr>PowerPoint Presentation</vt:lpstr>
      <vt:lpstr>Usage Scenario - Small Office</vt:lpstr>
      <vt:lpstr>Usage Scenario - Multi Location Office</vt:lpstr>
      <vt:lpstr>Call Center</vt:lpstr>
      <vt:lpstr>Hotel</vt:lpstr>
      <vt:lpstr>Schools</vt:lpstr>
      <vt:lpstr>Multimedia IP Phones</vt:lpstr>
      <vt:lpstr>PowerPoint Presentation</vt:lpstr>
      <vt:lpstr>Snom IP Phones</vt:lpstr>
      <vt:lpstr>IP Telephony </vt:lpstr>
      <vt:lpstr>New Snom D8XX series</vt:lpstr>
      <vt:lpstr>PowerPoint Presentation</vt:lpstr>
      <vt:lpstr>PowerPoint Presentation</vt:lpstr>
      <vt:lpstr>Snom D140 &amp; D150</vt:lpstr>
      <vt:lpstr>PowerPoint Presentation</vt:lpstr>
      <vt:lpstr>PowerPoint Presentation</vt:lpstr>
      <vt:lpstr>PowerPoint Presentation</vt:lpstr>
      <vt:lpstr>PowerPoint Presentation</vt:lpstr>
      <vt:lpstr>Grandstream IP Phones</vt:lpstr>
      <vt:lpstr>PowerPoint Presentation</vt:lpstr>
      <vt:lpstr>PowerPoint Presentation</vt:lpstr>
      <vt:lpstr>PowerPoint Presentation</vt:lpstr>
      <vt:lpstr>Emergency Call Box / Industrial Telephones</vt:lpstr>
      <vt:lpstr>PowerPoint Presentation</vt:lpstr>
      <vt:lpstr>PowerPoint Presentation</vt:lpstr>
      <vt:lpstr>UC + Networking Convergence</vt:lpstr>
      <vt:lpstr>Networking Convergence Solutions</vt:lpstr>
      <vt:lpstr>PowerPoint Presentation</vt:lpstr>
      <vt:lpstr>PowerPoint Presentation</vt:lpstr>
      <vt:lpstr>Networking-  WI-FI Aps &amp; Networking Switches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VDPs,  Indoor Monitor Access Control</vt:lpstr>
      <vt:lpstr>Akuvox VDPs, Indoor Monitor, Access Control Units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S562(W) – V (Vertical Mount 7-Inch Indoor Monitor)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VCA &amp; Paging</vt:lpstr>
      <vt:lpstr>Server options:  platform flexibility</vt:lpstr>
      <vt:lpstr>More than just analytics….</vt:lpstr>
      <vt:lpstr>VCA Rule Set: Behaviour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Smart Home Automation</vt:lpstr>
      <vt:lpstr>Akubela: Hypanels, Smart Locks, ZigBee3.0 Sensors &amp; KNX Modules</vt:lpstr>
      <vt:lpstr>PowerPoint Presentation</vt:lpstr>
      <vt:lpstr>Control 8 Switches per Flat – Right from the BelaHome App!</vt:lpstr>
      <vt:lpstr>IOT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shrayansh</dc:creator>
  <cp:lastModifiedBy>Shrayansh Raghav</cp:lastModifiedBy>
  <cp:revision>73</cp:revision>
  <dcterms:created xsi:type="dcterms:W3CDTF">2025-05-22T12:00:22Z</dcterms:created>
  <dcterms:modified xsi:type="dcterms:W3CDTF">2026-01-20T10:25:22Z</dcterms:modified>
</cp:coreProperties>
</file>