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2" r:id="rId1"/>
    <p:sldMasterId id="2147483808" r:id="rId2"/>
    <p:sldMasterId id="2147485532" r:id="rId3"/>
    <p:sldMasterId id="2147485549" r:id="rId4"/>
    <p:sldMasterId id="2147485562" r:id="rId5"/>
    <p:sldMasterId id="2147485580" r:id="rId6"/>
    <p:sldMasterId id="2147485584" r:id="rId7"/>
    <p:sldMasterId id="2147485588" r:id="rId8"/>
    <p:sldMasterId id="2147485592" r:id="rId9"/>
  </p:sldMasterIdLst>
  <p:notesMasterIdLst>
    <p:notesMasterId r:id="rId49"/>
  </p:notesMasterIdLst>
  <p:handoutMasterIdLst>
    <p:handoutMasterId r:id="rId50"/>
  </p:handoutMasterIdLst>
  <p:sldIdLst>
    <p:sldId id="655" r:id="rId10"/>
    <p:sldId id="656" r:id="rId11"/>
    <p:sldId id="657" r:id="rId12"/>
    <p:sldId id="658" r:id="rId13"/>
    <p:sldId id="659" r:id="rId14"/>
    <p:sldId id="466" r:id="rId15"/>
    <p:sldId id="564" r:id="rId16"/>
    <p:sldId id="619" r:id="rId17"/>
    <p:sldId id="630" r:id="rId18"/>
    <p:sldId id="627" r:id="rId19"/>
    <p:sldId id="484" r:id="rId20"/>
    <p:sldId id="565" r:id="rId21"/>
    <p:sldId id="631" r:id="rId22"/>
    <p:sldId id="515" r:id="rId23"/>
    <p:sldId id="632" r:id="rId24"/>
    <p:sldId id="633" r:id="rId25"/>
    <p:sldId id="634" r:id="rId26"/>
    <p:sldId id="635" r:id="rId27"/>
    <p:sldId id="617" r:id="rId28"/>
    <p:sldId id="616" r:id="rId29"/>
    <p:sldId id="636" r:id="rId30"/>
    <p:sldId id="637" r:id="rId31"/>
    <p:sldId id="638" r:id="rId32"/>
    <p:sldId id="639" r:id="rId33"/>
    <p:sldId id="640" r:id="rId34"/>
    <p:sldId id="641" r:id="rId35"/>
    <p:sldId id="642" r:id="rId36"/>
    <p:sldId id="643" r:id="rId37"/>
    <p:sldId id="644" r:id="rId38"/>
    <p:sldId id="645" r:id="rId39"/>
    <p:sldId id="646" r:id="rId40"/>
    <p:sldId id="647" r:id="rId41"/>
    <p:sldId id="648" r:id="rId42"/>
    <p:sldId id="649" r:id="rId43"/>
    <p:sldId id="650" r:id="rId44"/>
    <p:sldId id="651" r:id="rId45"/>
    <p:sldId id="652" r:id="rId46"/>
    <p:sldId id="653" r:id="rId47"/>
    <p:sldId id="654" r:id="rId4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767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625861"/>
    <a:srgbClr val="5F5F5F"/>
    <a:srgbClr val="333333"/>
    <a:srgbClr val="808080"/>
    <a:srgbClr val="7B6F7A"/>
    <a:srgbClr val="009900"/>
    <a:srgbClr val="6E62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891" autoAdjust="0"/>
    <p:restoredTop sz="94434" autoAdjust="0"/>
  </p:normalViewPr>
  <p:slideViewPr>
    <p:cSldViewPr snapToObjects="1">
      <p:cViewPr varScale="1">
        <p:scale>
          <a:sx n="69" d="100"/>
          <a:sy n="69" d="100"/>
        </p:scale>
        <p:origin x="300" y="48"/>
      </p:cViewPr>
      <p:guideLst>
        <p:guide orient="horz"/>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0" d="100"/>
        <a:sy n="170" d="100"/>
      </p:scale>
      <p:origin x="0" y="-9708"/>
    </p:cViewPr>
  </p:sorterViewPr>
  <p:notesViewPr>
    <p:cSldViewPr snapToObjects="1">
      <p:cViewPr varScale="1">
        <p:scale>
          <a:sx n="44" d="100"/>
          <a:sy n="44" d="100"/>
        </p:scale>
        <p:origin x="-1422" y="-108"/>
      </p:cViewPr>
      <p:guideLst>
        <p:guide orient="horz" pos="2880"/>
        <p:guide pos="2160"/>
      </p:guideLst>
    </p:cSldViewPr>
  </p:notes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8" Type="http://schemas.openxmlformats.org/officeDocument/2006/relationships/slideMaster" Target="slideMasters/slideMaster8.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834" name="Rectangle 2">
            <a:extLst>
              <a:ext uri="{FF2B5EF4-FFF2-40B4-BE49-F238E27FC236}">
                <a16:creationId xmlns="" xmlns:a16="http://schemas.microsoft.com/office/drawing/2014/main" id="{F7CDAAAE-968E-4341-8083-3B33BF2D0129}"/>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mn-ea"/>
                <a:cs typeface="Arial" charset="0"/>
              </a:defRPr>
            </a:lvl1pPr>
          </a:lstStyle>
          <a:p>
            <a:pPr>
              <a:defRPr/>
            </a:pPr>
            <a:endParaRPr lang="en-US" dirty="0"/>
          </a:p>
        </p:txBody>
      </p:sp>
      <p:sp>
        <p:nvSpPr>
          <p:cNvPr id="120835" name="Rectangle 3">
            <a:extLst>
              <a:ext uri="{FF2B5EF4-FFF2-40B4-BE49-F238E27FC236}">
                <a16:creationId xmlns="" xmlns:a16="http://schemas.microsoft.com/office/drawing/2014/main" id="{8BB1868A-8A63-4B30-9747-77B639C67986}"/>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mn-ea"/>
                <a:cs typeface="Arial" charset="0"/>
              </a:defRPr>
            </a:lvl1pPr>
          </a:lstStyle>
          <a:p>
            <a:pPr>
              <a:defRPr/>
            </a:pPr>
            <a:fld id="{4BA95C63-974B-4F59-A950-D82570BA1A86}" type="datetimeFigureOut">
              <a:rPr lang="en-US"/>
              <a:pPr>
                <a:defRPr/>
              </a:pPr>
              <a:t>9/19/2024</a:t>
            </a:fld>
            <a:endParaRPr lang="en-US" dirty="0"/>
          </a:p>
        </p:txBody>
      </p:sp>
      <p:sp>
        <p:nvSpPr>
          <p:cNvPr id="120836" name="Rectangle 4">
            <a:extLst>
              <a:ext uri="{FF2B5EF4-FFF2-40B4-BE49-F238E27FC236}">
                <a16:creationId xmlns="" xmlns:a16="http://schemas.microsoft.com/office/drawing/2014/main" id="{43CD8BC3-BE20-4030-B5AC-ADF36D65714D}"/>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mn-ea"/>
                <a:cs typeface="Arial" charset="0"/>
              </a:defRPr>
            </a:lvl1pPr>
          </a:lstStyle>
          <a:p>
            <a:pPr>
              <a:defRPr/>
            </a:pPr>
            <a:endParaRPr lang="en-US" dirty="0"/>
          </a:p>
        </p:txBody>
      </p:sp>
      <p:sp>
        <p:nvSpPr>
          <p:cNvPr id="120837" name="Rectangle 5">
            <a:extLst>
              <a:ext uri="{FF2B5EF4-FFF2-40B4-BE49-F238E27FC236}">
                <a16:creationId xmlns="" xmlns:a16="http://schemas.microsoft.com/office/drawing/2014/main" id="{AD37CE8C-482C-4638-BED5-0D386625B630}"/>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Arial" panose="020B0604020202020204" pitchFamily="34" charset="0"/>
              </a:defRPr>
            </a:lvl1pPr>
          </a:lstStyle>
          <a:p>
            <a:pPr>
              <a:defRPr/>
            </a:pPr>
            <a:fld id="{8D998532-7DC2-4613-8665-EFE1B8C1F881}"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D268E500-A251-4740-9991-2F2BBCB723F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cs typeface="Arial" charset="0"/>
              </a:defRPr>
            </a:lvl1pPr>
          </a:lstStyle>
          <a:p>
            <a:pPr>
              <a:defRPr/>
            </a:pPr>
            <a:endParaRPr lang="en-US" dirty="0"/>
          </a:p>
        </p:txBody>
      </p:sp>
      <p:sp>
        <p:nvSpPr>
          <p:cNvPr id="3" name="Date Placeholder 2">
            <a:extLst>
              <a:ext uri="{FF2B5EF4-FFF2-40B4-BE49-F238E27FC236}">
                <a16:creationId xmlns="" xmlns:a16="http://schemas.microsoft.com/office/drawing/2014/main" id="{6847F9A6-042D-468B-B959-B3837B0781F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ea typeface="+mn-ea"/>
                <a:cs typeface="Arial" charset="0"/>
              </a:defRPr>
            </a:lvl1pPr>
          </a:lstStyle>
          <a:p>
            <a:pPr>
              <a:defRPr/>
            </a:pPr>
            <a:fld id="{01F046D3-B5C0-419B-854C-FBF41587A6ED}" type="datetimeFigureOut">
              <a:rPr lang="en-US"/>
              <a:pPr>
                <a:defRPr/>
              </a:pPr>
              <a:t>9/19/2024</a:t>
            </a:fld>
            <a:endParaRPr lang="en-US" dirty="0"/>
          </a:p>
        </p:txBody>
      </p:sp>
      <p:sp>
        <p:nvSpPr>
          <p:cNvPr id="4" name="Slide Image Placeholder 3">
            <a:extLst>
              <a:ext uri="{FF2B5EF4-FFF2-40B4-BE49-F238E27FC236}">
                <a16:creationId xmlns="" xmlns:a16="http://schemas.microsoft.com/office/drawing/2014/main" id="{E242C333-2E09-4BBC-9960-6AAB12D24E34}"/>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 xmlns:a16="http://schemas.microsoft.com/office/drawing/2014/main" id="{CDDE803C-13C9-4843-AB5E-2CA40B9B4BC4}"/>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 xmlns:a16="http://schemas.microsoft.com/office/drawing/2014/main" id="{21F01E62-8778-4567-97C9-26C9EA340D9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cs typeface="Arial" charset="0"/>
              </a:defRPr>
            </a:lvl1pPr>
          </a:lstStyle>
          <a:p>
            <a:pPr>
              <a:defRPr/>
            </a:pPr>
            <a:endParaRPr lang="en-US" dirty="0"/>
          </a:p>
        </p:txBody>
      </p:sp>
      <p:sp>
        <p:nvSpPr>
          <p:cNvPr id="7" name="Slide Number Placeholder 6">
            <a:extLst>
              <a:ext uri="{FF2B5EF4-FFF2-40B4-BE49-F238E27FC236}">
                <a16:creationId xmlns="" xmlns:a16="http://schemas.microsoft.com/office/drawing/2014/main" id="{9285F36E-B16D-48B5-9C2C-CB4500BA76D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cs typeface="Arial" panose="020B0604020202020204" pitchFamily="34" charset="0"/>
              </a:defRPr>
            </a:lvl1pPr>
          </a:lstStyle>
          <a:p>
            <a:pPr>
              <a:defRPr/>
            </a:pPr>
            <a:fld id="{6501B3AD-0D53-42F2-A7B9-B24F80073540}" type="slidenum">
              <a:rPr lang="en-US" altLang="en-US"/>
              <a:pPr>
                <a:defRPr/>
              </a:pPr>
              <a:t>‹#›</a:t>
            </a:fld>
            <a:endParaRPr lang="en-US" altLang="en-US" dirty="0"/>
          </a:p>
        </p:txBody>
      </p:sp>
    </p:spTree>
    <p:extLst>
      <p:ext uri="{BB962C8B-B14F-4D97-AF65-F5344CB8AC3E}">
        <p14:creationId xmlns:p14="http://schemas.microsoft.com/office/powerpoint/2010/main" val="34570356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val="575572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 xmlns:a16="http://schemas.microsoft.com/office/drawing/2014/main" id="{711C2ECA-9584-4FAF-9788-4D223F40777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 xmlns:a16="http://schemas.microsoft.com/office/drawing/2014/main" id="{AE42D77C-79C5-4C8F-8E72-1FC08765CD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p>
        </p:txBody>
      </p:sp>
      <p:sp>
        <p:nvSpPr>
          <p:cNvPr id="24580" name="Slide Number Placeholder 3">
            <a:extLst>
              <a:ext uri="{FF2B5EF4-FFF2-40B4-BE49-F238E27FC236}">
                <a16:creationId xmlns="" xmlns:a16="http://schemas.microsoft.com/office/drawing/2014/main" id="{23CE475A-B1FA-40FD-B255-82B5E328A5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1B1572D-614B-4AF6-9634-EB6B87243C46}" type="slidenum">
              <a:rPr lang="en-US" altLang="en-US" smtClean="0">
                <a:latin typeface="Arial" panose="020B0604020202020204" pitchFamily="34" charset="0"/>
                <a:cs typeface="Lucida Sans Unicode" panose="020B0602030504020204" pitchFamily="34" charset="0"/>
              </a:rPr>
              <a:pPr>
                <a:spcBef>
                  <a:spcPct val="0"/>
                </a:spcBef>
              </a:pPr>
              <a:t>11</a:t>
            </a:fld>
            <a:endParaRPr lang="en-US" altLang="en-US" dirty="0">
              <a:latin typeface="Arial" panose="020B0604020202020204" pitchFamily="34" charset="0"/>
              <a:cs typeface="Lucida Sans Unicode" panose="020B0602030504020204" pitchFamily="34" charset="0"/>
            </a:endParaRPr>
          </a:p>
        </p:txBody>
      </p:sp>
    </p:spTree>
    <p:extLst>
      <p:ext uri="{BB962C8B-B14F-4D97-AF65-F5344CB8AC3E}">
        <p14:creationId xmlns:p14="http://schemas.microsoft.com/office/powerpoint/2010/main" val="3599941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 xmlns:a16="http://schemas.microsoft.com/office/drawing/2014/main" id="{59BA0840-D28F-44B8-BC13-1E52F3ED045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 xmlns:a16="http://schemas.microsoft.com/office/drawing/2014/main" id="{470E0582-B95C-49E0-9583-5C525096FF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p>
        </p:txBody>
      </p:sp>
    </p:spTree>
    <p:extLst>
      <p:ext uri="{BB962C8B-B14F-4D97-AF65-F5344CB8AC3E}">
        <p14:creationId xmlns:p14="http://schemas.microsoft.com/office/powerpoint/2010/main" val="1741242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 xmlns:a16="http://schemas.microsoft.com/office/drawing/2014/main" id="{59BA0840-D28F-44B8-BC13-1E52F3ED045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 xmlns:a16="http://schemas.microsoft.com/office/drawing/2014/main" id="{470E0582-B95C-49E0-9583-5C525096FF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p>
        </p:txBody>
      </p:sp>
    </p:spTree>
    <p:extLst>
      <p:ext uri="{BB962C8B-B14F-4D97-AF65-F5344CB8AC3E}">
        <p14:creationId xmlns:p14="http://schemas.microsoft.com/office/powerpoint/2010/main" val="3641080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 xmlns:a16="http://schemas.microsoft.com/office/drawing/2014/main" id="{4C21D858-8F47-41EA-BDFA-E1F9E3A88391}"/>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 xmlns:a16="http://schemas.microsoft.com/office/drawing/2014/main" id="{CBBC1416-FB39-4CD8-A8A2-063905D7CC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1748" name="Slide Number Placeholder 3">
            <a:extLst>
              <a:ext uri="{FF2B5EF4-FFF2-40B4-BE49-F238E27FC236}">
                <a16:creationId xmlns="" xmlns:a16="http://schemas.microsoft.com/office/drawing/2014/main" id="{7A0CB031-D9EC-4B4E-8FED-90EC2B1EA8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85295D6-530B-4BA2-8411-E2F2B8092D48}" type="slidenum">
              <a:rPr lang="en-US" altLang="en-US" smtClean="0">
                <a:ea typeface="Lucida Sans Unicode" panose="020B0602030504020204" pitchFamily="34" charset="0"/>
              </a:rPr>
              <a:pPr/>
              <a:t>14</a:t>
            </a:fld>
            <a:endParaRPr lang="en-US" altLang="en-US" dirty="0">
              <a:ea typeface="Lucida Sans Unicode" panose="020B0602030504020204" pitchFamily="34" charset="0"/>
            </a:endParaRPr>
          </a:p>
        </p:txBody>
      </p:sp>
    </p:spTree>
    <p:extLst>
      <p:ext uri="{BB962C8B-B14F-4D97-AF65-F5344CB8AC3E}">
        <p14:creationId xmlns:p14="http://schemas.microsoft.com/office/powerpoint/2010/main" val="3427912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xmlns="" id="{63C45C2E-4879-4265-9D48-E7F9468C89C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xmlns="" id="{E12B371B-3B00-46B1-838A-E6FB113232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a:p>
        </p:txBody>
      </p:sp>
      <p:sp>
        <p:nvSpPr>
          <p:cNvPr id="20484" name="Slide Number Placeholder 3">
            <a:extLst>
              <a:ext uri="{FF2B5EF4-FFF2-40B4-BE49-F238E27FC236}">
                <a16:creationId xmlns:a16="http://schemas.microsoft.com/office/drawing/2014/main" xmlns="" id="{078E3D0B-483D-4293-B0B1-35E1E87CBA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25BD898-8673-47AF-A417-FF2D8573860C}" type="slidenum">
              <a:rPr lang="en-US" altLang="en-US" smtClean="0">
                <a:solidFill>
                  <a:prstClr val="black"/>
                </a:solidFill>
                <a:latin typeface="Arial" panose="020B0604020202020204" pitchFamily="34" charset="0"/>
              </a:rPr>
              <a:pPr>
                <a:spcBef>
                  <a:spcPct val="0"/>
                </a:spcBef>
              </a:pPr>
              <a:t>16</a:t>
            </a:fld>
            <a:endParaRPr lang="en-US" altLang="en-US" dirty="0">
              <a:solidFill>
                <a:prstClr val="black"/>
              </a:solidFill>
              <a:latin typeface="Arial" panose="020B0604020202020204" pitchFamily="34" charset="0"/>
            </a:endParaRPr>
          </a:p>
        </p:txBody>
      </p:sp>
    </p:spTree>
    <p:extLst>
      <p:ext uri="{BB962C8B-B14F-4D97-AF65-F5344CB8AC3E}">
        <p14:creationId xmlns:p14="http://schemas.microsoft.com/office/powerpoint/2010/main" val="8259002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xmlns="" id="{63C45C2E-4879-4265-9D48-E7F9468C89C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xmlns="" id="{E12B371B-3B00-46B1-838A-E6FB113232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a:p>
        </p:txBody>
      </p:sp>
      <p:sp>
        <p:nvSpPr>
          <p:cNvPr id="20484" name="Slide Number Placeholder 3">
            <a:extLst>
              <a:ext uri="{FF2B5EF4-FFF2-40B4-BE49-F238E27FC236}">
                <a16:creationId xmlns:a16="http://schemas.microsoft.com/office/drawing/2014/main" xmlns="" id="{078E3D0B-483D-4293-B0B1-35E1E87CBA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25BD898-8673-47AF-A417-FF2D8573860C}" type="slidenum">
              <a:rPr lang="en-US" altLang="en-US" smtClean="0">
                <a:solidFill>
                  <a:prstClr val="black"/>
                </a:solidFill>
                <a:latin typeface="Arial" panose="020B0604020202020204" pitchFamily="34" charset="0"/>
              </a:rPr>
              <a:pPr>
                <a:spcBef>
                  <a:spcPct val="0"/>
                </a:spcBef>
              </a:pPr>
              <a:t>17</a:t>
            </a:fld>
            <a:endParaRPr lang="en-US" altLang="en-US" dirty="0">
              <a:solidFill>
                <a:prstClr val="black"/>
              </a:solidFill>
              <a:latin typeface="Arial" panose="020B0604020202020204" pitchFamily="34" charset="0"/>
            </a:endParaRPr>
          </a:p>
        </p:txBody>
      </p:sp>
    </p:spTree>
    <p:extLst>
      <p:ext uri="{BB962C8B-B14F-4D97-AF65-F5344CB8AC3E}">
        <p14:creationId xmlns:p14="http://schemas.microsoft.com/office/powerpoint/2010/main" val="3478762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xmlns="" id="{63C45C2E-4879-4265-9D48-E7F9468C89C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xmlns="" id="{E12B371B-3B00-46B1-838A-E6FB113232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a:p>
        </p:txBody>
      </p:sp>
      <p:sp>
        <p:nvSpPr>
          <p:cNvPr id="20484" name="Slide Number Placeholder 3">
            <a:extLst>
              <a:ext uri="{FF2B5EF4-FFF2-40B4-BE49-F238E27FC236}">
                <a16:creationId xmlns:a16="http://schemas.microsoft.com/office/drawing/2014/main" xmlns="" id="{078E3D0B-483D-4293-B0B1-35E1E87CBA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25BD898-8673-47AF-A417-FF2D8573860C}" type="slidenum">
              <a:rPr lang="en-US" altLang="en-US" smtClean="0">
                <a:solidFill>
                  <a:prstClr val="black"/>
                </a:solidFill>
                <a:latin typeface="Arial" panose="020B0604020202020204" pitchFamily="34" charset="0"/>
              </a:rPr>
              <a:pPr>
                <a:spcBef>
                  <a:spcPct val="0"/>
                </a:spcBef>
              </a:pPr>
              <a:t>18</a:t>
            </a:fld>
            <a:endParaRPr lang="en-US" altLang="en-US" dirty="0">
              <a:solidFill>
                <a:prstClr val="black"/>
              </a:solidFill>
              <a:latin typeface="Arial" panose="020B0604020202020204" pitchFamily="34" charset="0"/>
            </a:endParaRPr>
          </a:p>
        </p:txBody>
      </p:sp>
    </p:spTree>
    <p:extLst>
      <p:ext uri="{BB962C8B-B14F-4D97-AF65-F5344CB8AC3E}">
        <p14:creationId xmlns:p14="http://schemas.microsoft.com/office/powerpoint/2010/main" val="2586733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 xmlns:a16="http://schemas.microsoft.com/office/drawing/2014/main" id="{08FFE5D4-D958-49D9-B7EC-A1567306C6B1}"/>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 xmlns:a16="http://schemas.microsoft.com/office/drawing/2014/main" id="{8AE2AD60-74E0-4774-9480-335EA1E522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0964" name="Slide Number Placeholder 3">
            <a:extLst>
              <a:ext uri="{FF2B5EF4-FFF2-40B4-BE49-F238E27FC236}">
                <a16:creationId xmlns="" xmlns:a16="http://schemas.microsoft.com/office/drawing/2014/main" id="{E11E4EDE-EE32-45DE-B457-BB48583B16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E18F8CD-5EF7-4DE6-BC7D-BF6BE731169C}" type="slidenum">
              <a:rPr lang="en-US" altLang="en-US" smtClean="0">
                <a:latin typeface="Arial" panose="020B0604020202020204" pitchFamily="34" charset="0"/>
              </a:rPr>
              <a:pPr>
                <a:spcBef>
                  <a:spcPct val="0"/>
                </a:spcBef>
              </a:pPr>
              <a:t>19</a:t>
            </a:fld>
            <a:endParaRPr lang="en-US" altLang="en-US" dirty="0">
              <a:latin typeface="Arial" panose="020B0604020202020204" pitchFamily="34" charset="0"/>
            </a:endParaRPr>
          </a:p>
        </p:txBody>
      </p:sp>
    </p:spTree>
    <p:extLst>
      <p:ext uri="{BB962C8B-B14F-4D97-AF65-F5344CB8AC3E}">
        <p14:creationId xmlns:p14="http://schemas.microsoft.com/office/powerpoint/2010/main" val="722622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 xmlns:a16="http://schemas.microsoft.com/office/drawing/2014/main" id="{97CD440E-E7DD-4E84-B84F-5C1767FEA4F3}"/>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 xmlns:a16="http://schemas.microsoft.com/office/drawing/2014/main" id="{9E98A9E7-F231-4D4F-A612-92BAE498B0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8676" name="Slide Number Placeholder 3">
            <a:extLst>
              <a:ext uri="{FF2B5EF4-FFF2-40B4-BE49-F238E27FC236}">
                <a16:creationId xmlns="" xmlns:a16="http://schemas.microsoft.com/office/drawing/2014/main" id="{EC243340-031D-4FBF-AABA-62878960E6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968B40F-C06F-496A-BBFC-4011D8D0F36B}" type="slidenum">
              <a:rPr lang="en-US" altLang="en-US" smtClean="0">
                <a:latin typeface="Arial" panose="020B0604020202020204" pitchFamily="34" charset="0"/>
              </a:rPr>
              <a:pPr>
                <a:spcBef>
                  <a:spcPct val="0"/>
                </a:spcBef>
              </a:pPr>
              <a:t>20</a:t>
            </a:fld>
            <a:endParaRPr lang="en-US" altLang="en-US" dirty="0">
              <a:latin typeface="Arial" panose="020B0604020202020204" pitchFamily="34" charset="0"/>
            </a:endParaRPr>
          </a:p>
        </p:txBody>
      </p:sp>
    </p:spTree>
    <p:extLst>
      <p:ext uri="{BB962C8B-B14F-4D97-AF65-F5344CB8AC3E}">
        <p14:creationId xmlns:p14="http://schemas.microsoft.com/office/powerpoint/2010/main" val="2708109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xmlns="" id="{DAA8C03D-6C22-4D53-AD14-6EBC5B59BB4E}"/>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xmlns="" id="{7F981891-2B9C-46AD-A4F7-132C59B6E7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a:p>
        </p:txBody>
      </p:sp>
      <p:sp>
        <p:nvSpPr>
          <p:cNvPr id="32772" name="Slide Number Placeholder 3">
            <a:extLst>
              <a:ext uri="{FF2B5EF4-FFF2-40B4-BE49-F238E27FC236}">
                <a16:creationId xmlns:a16="http://schemas.microsoft.com/office/drawing/2014/main" xmlns="" id="{778299B2-BFEA-4CF2-9A3B-BFD589E739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defRPr/>
            </a:pPr>
            <a:fld id="{F6FE642D-B0FA-4FFF-BF23-22834556C3D8}" type="slidenum">
              <a:rPr lang="en-US" altLang="en-US" smtClean="0">
                <a:solidFill>
                  <a:prstClr val="black"/>
                </a:solidFill>
                <a:latin typeface="Arial" panose="020B0604020202020204" pitchFamily="34" charset="0"/>
              </a:rPr>
              <a:pPr>
                <a:spcBef>
                  <a:spcPct val="0"/>
                </a:spcBef>
                <a:defRPr/>
              </a:pPr>
              <a:t>22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006605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368777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xmlns="" id="{60EAE165-4553-4DF0-976F-5F8C79988661}"/>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xmlns="" id="{9A464839-C915-4901-9679-9E7FADD434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a:p>
        </p:txBody>
      </p:sp>
      <p:sp>
        <p:nvSpPr>
          <p:cNvPr id="34820" name="Slide Number Placeholder 3">
            <a:extLst>
              <a:ext uri="{FF2B5EF4-FFF2-40B4-BE49-F238E27FC236}">
                <a16:creationId xmlns:a16="http://schemas.microsoft.com/office/drawing/2014/main" xmlns="" id="{BFB4D73E-D6D9-4268-9763-938ABD5F20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defRPr/>
            </a:pPr>
            <a:fld id="{454AD1D4-B3B8-4414-AFC3-4D9BDE2E9870}" type="slidenum">
              <a:rPr lang="en-US" altLang="en-US" smtClean="0">
                <a:solidFill>
                  <a:prstClr val="black"/>
                </a:solidFill>
                <a:latin typeface="Arial" panose="020B0604020202020204" pitchFamily="34" charset="0"/>
              </a:rPr>
              <a:pPr>
                <a:spcBef>
                  <a:spcPct val="0"/>
                </a:spcBef>
                <a:defRPr/>
              </a:pPr>
              <a:t>23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496006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xmlns="" id="{2B3CE7BC-1F32-4D70-9C01-47FED0449894}"/>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xmlns="" id="{310334D2-5E12-44EB-AA18-25AE919C6A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a:p>
        </p:txBody>
      </p:sp>
      <p:sp>
        <p:nvSpPr>
          <p:cNvPr id="36868" name="Slide Number Placeholder 3">
            <a:extLst>
              <a:ext uri="{FF2B5EF4-FFF2-40B4-BE49-F238E27FC236}">
                <a16:creationId xmlns:a16="http://schemas.microsoft.com/office/drawing/2014/main" xmlns="" id="{885C0B82-9EA8-4F57-8B58-F64D8618B6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defRPr/>
            </a:pPr>
            <a:fld id="{C36AE001-210C-4F02-8BD9-61BB38112E67}" type="slidenum">
              <a:rPr lang="en-US" altLang="en-US" smtClean="0">
                <a:solidFill>
                  <a:prstClr val="black"/>
                </a:solidFill>
                <a:latin typeface="Arial" panose="020B0604020202020204" pitchFamily="34" charset="0"/>
              </a:rPr>
              <a:pPr>
                <a:spcBef>
                  <a:spcPct val="0"/>
                </a:spcBef>
                <a:defRPr/>
              </a:pPr>
              <a:t>24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697302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4570CFC8-F61F-4AA7-BB04-47D16CE3EE67}"/>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6C2E5194-95B8-4F75-8D30-0956944B94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Incoming calls go to AA. From there you can hear recording to select sales , support , etc. and using multiple extension ringing (MER) can ring several phones for example 201, 202 and 203. Also can dial specific extension from AA say 203 and using Find Me Follow Me you can be reached on 203, on mobile or at home phone.</a:t>
            </a:r>
          </a:p>
          <a:p>
            <a:r>
              <a:rPr lang="en-US" altLang="en-US"/>
              <a:t>Door opened button is pushed and it rings via MER 201, 202 and 203 whomever answers talks and see (with video phone) person on door and pushes key on phone to open door. After hours can route the door call to home phone or to mobile and if BRIA has video can also see person. Uses the data plan of the mobile.</a:t>
            </a:r>
          </a:p>
          <a:p>
            <a:r>
              <a:rPr lang="en-US" altLang="en-US"/>
              <a:t>Can also play voice mail message on the door opener and allow the user to leave aVM at the door which can be send via EMAIL to recipients.</a:t>
            </a:r>
          </a:p>
          <a:p>
            <a:r>
              <a:rPr lang="en-US" altLang="en-US"/>
              <a:t>From video phone can dial a camera, or dial door opener and also use camera as part of paging group in addition to the phones.</a:t>
            </a:r>
          </a:p>
          <a:p>
            <a:r>
              <a:rPr lang="en-US" altLang="en-US"/>
              <a:t>From mobile you can dial into office and when hear auto attendant you can use Call Relay to place calls to destination numbers using the QX dial plan. Looks like you are in your office.</a:t>
            </a:r>
          </a:p>
        </p:txBody>
      </p:sp>
      <p:sp>
        <p:nvSpPr>
          <p:cNvPr id="39940" name="Slide Number Placeholder 3">
            <a:extLst>
              <a:ext uri="{FF2B5EF4-FFF2-40B4-BE49-F238E27FC236}">
                <a16:creationId xmlns:a16="http://schemas.microsoft.com/office/drawing/2014/main" xmlns="" id="{D7D9FDBF-E1D7-456D-81DF-D46BAD9350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BDA408BC-8A24-499E-BD47-285464D048BC}" type="slidenum">
              <a:rPr lang="en-US" altLang="en-US" smtClean="0">
                <a:solidFill>
                  <a:srgbClr val="000000"/>
                </a:solidFill>
                <a:ea typeface="Lucida Sans Unicode" panose="020B0602030504020204" pitchFamily="34" charset="0"/>
              </a:rPr>
              <a:pPr>
                <a:defRPr/>
              </a:pPr>
              <a:t>26</a:t>
            </a:fld>
            <a:endParaRPr lang="en-US" altLang="en-US">
              <a:solidFill>
                <a:srgbClr val="000000"/>
              </a:solidFill>
              <a:ea typeface="Lucida Sans Unicode" panose="020B0602030504020204" pitchFamily="34" charset="0"/>
            </a:endParaRPr>
          </a:p>
        </p:txBody>
      </p:sp>
    </p:spTree>
    <p:extLst>
      <p:ext uri="{BB962C8B-B14F-4D97-AF65-F5344CB8AC3E}">
        <p14:creationId xmlns:p14="http://schemas.microsoft.com/office/powerpoint/2010/main" val="3416378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xmlns="" id="{331D3011-4712-4AF6-8064-D3AAA374292A}"/>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xmlns="" id="{D1C4E99E-A5BC-4608-A914-ACB1F24CAE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Multilocation benefits from a Unified Dial Plan where all extensions on all location are unified with 3 digit dialing using their internet connection. For example 201 can call 301. Also 201 can call local numbers in Miami and it will only be a local Miami call from the Miami QX50. The same for extension 301 in Miami to call local numbers in Paris. This helps for example support team that needs to talk to customers directly. Similarly incoming calls in Paris from outside can reach extensions in Miami and vice versa. Using video phones and cameras you can also dial cameras locally and remotely. Extension 201 in Paris can dial camera 302 in Miami and talk and see people. All using the video phone.</a:t>
            </a:r>
          </a:p>
          <a:p>
            <a:r>
              <a:rPr lang="en-US" altLang="en-US"/>
              <a:t>Furthermore using FMFM you can also ring mobile devises whan making any of these calls.</a:t>
            </a:r>
          </a:p>
          <a:p>
            <a:endParaRPr lang="en-US" altLang="en-US"/>
          </a:p>
        </p:txBody>
      </p:sp>
      <p:sp>
        <p:nvSpPr>
          <p:cNvPr id="41988" name="Slide Number Placeholder 3">
            <a:extLst>
              <a:ext uri="{FF2B5EF4-FFF2-40B4-BE49-F238E27FC236}">
                <a16:creationId xmlns:a16="http://schemas.microsoft.com/office/drawing/2014/main" xmlns="" id="{F89EE33D-0160-472E-BA5E-FD479B6446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CFBB45AE-DCCB-4B36-9DE6-65ED2FB94E16}" type="slidenum">
              <a:rPr lang="en-US" altLang="en-US" smtClean="0">
                <a:solidFill>
                  <a:prstClr val="black"/>
                </a:solidFill>
                <a:ea typeface="Lucida Sans Unicode" panose="020B0602030504020204" pitchFamily="34" charset="0"/>
              </a:rPr>
              <a:pPr>
                <a:defRPr/>
              </a:pPr>
              <a:t>27</a:t>
            </a:fld>
            <a:endParaRPr lang="en-US" altLang="en-US">
              <a:solidFill>
                <a:prstClr val="black"/>
              </a:solidFill>
              <a:ea typeface="Lucida Sans Unicode" panose="020B0602030504020204" pitchFamily="34" charset="0"/>
            </a:endParaRPr>
          </a:p>
        </p:txBody>
      </p:sp>
    </p:spTree>
    <p:extLst>
      <p:ext uri="{BB962C8B-B14F-4D97-AF65-F5344CB8AC3E}">
        <p14:creationId xmlns:p14="http://schemas.microsoft.com/office/powerpoint/2010/main" val="2305764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xmlns="" id="{88D4BAD5-9F46-486B-9E4F-14A91A40DE25}"/>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xmlns="" id="{A1CE5572-BCDF-4E47-AEB1-1AD69CAB95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5060" name="Slide Number Placeholder 3">
            <a:extLst>
              <a:ext uri="{FF2B5EF4-FFF2-40B4-BE49-F238E27FC236}">
                <a16:creationId xmlns:a16="http://schemas.microsoft.com/office/drawing/2014/main" xmlns="" id="{6B23466E-766F-477F-81F6-5570A8C9DB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0C4C45D3-6817-437F-879C-8FED4EFA3CEC}" type="slidenum">
              <a:rPr lang="en-US" altLang="en-US" smtClean="0">
                <a:solidFill>
                  <a:srgbClr val="000000"/>
                </a:solidFill>
              </a:rPr>
              <a:pPr>
                <a:defRPr/>
              </a:pPr>
              <a:t>29</a:t>
            </a:fld>
            <a:endParaRPr lang="en-US" altLang="en-US">
              <a:solidFill>
                <a:srgbClr val="000000"/>
              </a:solidFill>
            </a:endParaRPr>
          </a:p>
        </p:txBody>
      </p:sp>
    </p:spTree>
    <p:extLst>
      <p:ext uri="{BB962C8B-B14F-4D97-AF65-F5344CB8AC3E}">
        <p14:creationId xmlns:p14="http://schemas.microsoft.com/office/powerpoint/2010/main" val="38142474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xmlns="" id="{42AC7053-3C63-43E1-94D0-CC26545CFC99}"/>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xmlns="" id="{E185D4BB-DCA7-449C-BE0D-E2C9E24D8D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Incoming calls go to AA. From there you can hear recording to select sales , support , etc. and using multiple extension ringing (MER) can ring several phones for example 201, 202 and 203. Also can dial specific extension from AA say 203 and using Find Me Follow Me you can be reached on 203, on mobile or at home phone.</a:t>
            </a:r>
          </a:p>
          <a:p>
            <a:r>
              <a:rPr lang="en-US" altLang="en-US"/>
              <a:t>Door opened button is pushed and it rings via MER 201, 202 and 203 whomever answers talks and see (with video phone) person on door and pushes key on phone to open door. After hours can route the door call to home phone or to mobile and if BRIA has video can also see person. Uses the data plan of the mobile.</a:t>
            </a:r>
          </a:p>
          <a:p>
            <a:r>
              <a:rPr lang="en-US" altLang="en-US"/>
              <a:t>Can also play voice mail message on the door opener and allow the user to leave aVM at the door which can be send via EMAIL to recipients.</a:t>
            </a:r>
          </a:p>
          <a:p>
            <a:r>
              <a:rPr lang="en-US" altLang="en-US"/>
              <a:t>From video phone can dial a camera, or dial door opener and also use camera as part of paging group in addition to the phones.</a:t>
            </a:r>
          </a:p>
          <a:p>
            <a:r>
              <a:rPr lang="en-US" altLang="en-US"/>
              <a:t>From mobile you can dial into office and when hear auto attendant you can use Call Relay to place calls to destination numbers using the QX dial plan. Looks like you are in your office.</a:t>
            </a:r>
          </a:p>
        </p:txBody>
      </p:sp>
      <p:sp>
        <p:nvSpPr>
          <p:cNvPr id="48132" name="Slide Number Placeholder 3">
            <a:extLst>
              <a:ext uri="{FF2B5EF4-FFF2-40B4-BE49-F238E27FC236}">
                <a16:creationId xmlns:a16="http://schemas.microsoft.com/office/drawing/2014/main" xmlns="" id="{226DFAC4-728A-4F2E-A636-9366EF385F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BE15D7F5-B753-45D5-AD12-FED8F0B8061E}" type="slidenum">
              <a:rPr lang="en-US" altLang="en-US" smtClean="0">
                <a:solidFill>
                  <a:srgbClr val="000000"/>
                </a:solidFill>
                <a:ea typeface="Lucida Sans Unicode" panose="020B0602030504020204" pitchFamily="34" charset="0"/>
              </a:rPr>
              <a:pPr>
                <a:defRPr/>
              </a:pPr>
              <a:t>31</a:t>
            </a:fld>
            <a:endParaRPr lang="en-US" altLang="en-US">
              <a:solidFill>
                <a:srgbClr val="000000"/>
              </a:solidFill>
              <a:ea typeface="Lucida Sans Unicode" panose="020B0602030504020204" pitchFamily="34" charset="0"/>
            </a:endParaRPr>
          </a:p>
        </p:txBody>
      </p:sp>
    </p:spTree>
    <p:extLst>
      <p:ext uri="{BB962C8B-B14F-4D97-AF65-F5344CB8AC3E}">
        <p14:creationId xmlns:p14="http://schemas.microsoft.com/office/powerpoint/2010/main" val="3345228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xmlns="" id="{FF7EB1C8-D864-4659-8F76-04B75BD14EF5}"/>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xmlns="" id="{A6ACCA22-3A18-4420-A57B-730E312EA1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Incoming calls go to AA. From there you can hear recording to select sales , support , etc. and using multiple extension ringing (MER) can ring several phones for example 201, 202 and 203. Also can dial specific extension from AA say 203 and using Find Me Follow Me you can be reached on 203, on mobile or at home phone.</a:t>
            </a:r>
          </a:p>
          <a:p>
            <a:r>
              <a:rPr lang="en-US" altLang="en-US"/>
              <a:t>Door opened button is pushed and it rings via MER 201, 202 and 203 whomever answers talks and see (with video phone) person on door and pushes key on phone to open door. After hours can route the door call to home phone or to mobile and if BRIA has video can also see person. Uses the data plan of the mobile.</a:t>
            </a:r>
          </a:p>
          <a:p>
            <a:r>
              <a:rPr lang="en-US" altLang="en-US"/>
              <a:t>Can also play voice mail message on the door opener and allow the user to leave aVM at the door which can be send via EMAIL to recipients.</a:t>
            </a:r>
          </a:p>
          <a:p>
            <a:r>
              <a:rPr lang="en-US" altLang="en-US"/>
              <a:t>From video phone can dial a camera, or dial door opener and also use camera as part of paging group in addition to the phones.</a:t>
            </a:r>
          </a:p>
          <a:p>
            <a:r>
              <a:rPr lang="en-US" altLang="en-US"/>
              <a:t>From mobile you can dial into office and when hear auto attendant you can use Call Relay to place calls to destination numbers using the QX dial plan. Looks like you are in your office.</a:t>
            </a:r>
          </a:p>
        </p:txBody>
      </p:sp>
      <p:sp>
        <p:nvSpPr>
          <p:cNvPr id="51204" name="Slide Number Placeholder 3">
            <a:extLst>
              <a:ext uri="{FF2B5EF4-FFF2-40B4-BE49-F238E27FC236}">
                <a16:creationId xmlns:a16="http://schemas.microsoft.com/office/drawing/2014/main" xmlns="" id="{6A33D127-B240-4493-86F3-CE29602D55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046C2BB1-4C36-4389-B2F7-0B6848C206F9}" type="slidenum">
              <a:rPr lang="en-US" altLang="en-US" smtClean="0">
                <a:solidFill>
                  <a:srgbClr val="000000"/>
                </a:solidFill>
                <a:ea typeface="Lucida Sans Unicode" panose="020B0602030504020204" pitchFamily="34" charset="0"/>
              </a:rPr>
              <a:pPr>
                <a:defRPr/>
              </a:pPr>
              <a:t>33</a:t>
            </a:fld>
            <a:endParaRPr lang="en-US" altLang="en-US">
              <a:solidFill>
                <a:srgbClr val="000000"/>
              </a:solidFill>
              <a:ea typeface="Lucida Sans Unicode" panose="020B0602030504020204" pitchFamily="34" charset="0"/>
            </a:endParaRPr>
          </a:p>
        </p:txBody>
      </p:sp>
    </p:spTree>
    <p:extLst>
      <p:ext uri="{BB962C8B-B14F-4D97-AF65-F5344CB8AC3E}">
        <p14:creationId xmlns:p14="http://schemas.microsoft.com/office/powerpoint/2010/main" val="5900196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xmlns="" id="{04874A75-4616-4608-A42C-2CC0F2FBC1EF}"/>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a:extLst>
              <a:ext uri="{FF2B5EF4-FFF2-40B4-BE49-F238E27FC236}">
                <a16:creationId xmlns:a16="http://schemas.microsoft.com/office/drawing/2014/main" xmlns="" id="{C94CEF37-65EC-4500-8786-75B93BB45A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One should  have the above mentioned points at their fingertips all the time as those are the most important benefits to an SMB.</a:t>
            </a:r>
          </a:p>
        </p:txBody>
      </p:sp>
    </p:spTree>
    <p:extLst>
      <p:ext uri="{BB962C8B-B14F-4D97-AF65-F5344CB8AC3E}">
        <p14:creationId xmlns:p14="http://schemas.microsoft.com/office/powerpoint/2010/main" val="14934882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xmlns="" id="{1DD63523-7CFD-44FA-B7F0-D5A3F67BB9F5}"/>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a:extLst>
              <a:ext uri="{FF2B5EF4-FFF2-40B4-BE49-F238E27FC236}">
                <a16:creationId xmlns:a16="http://schemas.microsoft.com/office/drawing/2014/main" xmlns="" id="{9EDA9D81-CF19-4725-A8BB-13A34E9E4D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One should  have the above mentioned points at their fingertips all the time as those are the most important benefits to an SMB.</a:t>
            </a:r>
          </a:p>
        </p:txBody>
      </p:sp>
    </p:spTree>
    <p:extLst>
      <p:ext uri="{BB962C8B-B14F-4D97-AF65-F5344CB8AC3E}">
        <p14:creationId xmlns:p14="http://schemas.microsoft.com/office/powerpoint/2010/main" val="2443690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xmlns="" id="{A7DADDC5-D714-4284-9D4A-91FCBAE1308B}"/>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a:extLst>
              <a:ext uri="{FF2B5EF4-FFF2-40B4-BE49-F238E27FC236}">
                <a16:creationId xmlns:a16="http://schemas.microsoft.com/office/drawing/2014/main" xmlns="" id="{75B3D431-022F-4E9E-B906-3B3C509864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One should  have the above mentioned points at their fingertips all the time as those are the most important benefits to an SMB.</a:t>
            </a:r>
          </a:p>
        </p:txBody>
      </p:sp>
    </p:spTree>
    <p:extLst>
      <p:ext uri="{BB962C8B-B14F-4D97-AF65-F5344CB8AC3E}">
        <p14:creationId xmlns:p14="http://schemas.microsoft.com/office/powerpoint/2010/main" val="533710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latin typeface="Calibri" panose="020F0502020204030204"/>
              </a:rPr>
              <a:pPr/>
              <a:t>3</a:t>
            </a:fld>
            <a:endParaRPr lang="zh-CN" altLang="en-US">
              <a:solidFill>
                <a:prstClr val="black"/>
              </a:solidFill>
              <a:latin typeface="Calibri" panose="020F0502020204030204"/>
            </a:endParaRPr>
          </a:p>
        </p:txBody>
      </p:sp>
    </p:spTree>
    <p:extLst>
      <p:ext uri="{BB962C8B-B14F-4D97-AF65-F5344CB8AC3E}">
        <p14:creationId xmlns:p14="http://schemas.microsoft.com/office/powerpoint/2010/main" val="4765036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a:t>
            </a:r>
          </a:p>
          <a:p>
            <a:r>
              <a:rPr lang="en-US" dirty="0"/>
              <a:t>Stay</a:t>
            </a:r>
            <a:r>
              <a:rPr lang="en-US" baseline="0" dirty="0"/>
              <a:t> in touch</a:t>
            </a:r>
          </a:p>
          <a:p>
            <a:r>
              <a:rPr lang="en-US" baseline="0" dirty="0"/>
              <a:t>From </a:t>
            </a:r>
            <a:r>
              <a:rPr lang="en-US" baseline="0" dirty="0" err="1"/>
              <a:t>india</a:t>
            </a:r>
            <a:r>
              <a:rPr lang="en-US" baseline="0" dirty="0"/>
              <a:t> actually</a:t>
            </a:r>
          </a:p>
          <a:p>
            <a:r>
              <a:rPr lang="en-US" baseline="0" dirty="0"/>
              <a:t>Training videos</a:t>
            </a:r>
          </a:p>
          <a:p>
            <a:r>
              <a:rPr lang="en-US" baseline="0" dirty="0"/>
              <a:t> different help work </a:t>
            </a:r>
            <a:r>
              <a:rPr lang="en-US" baseline="0" dirty="0" err="1"/>
              <a:t>closesly</a:t>
            </a:r>
            <a:endParaRPr lang="en-US" baseline="0" dirty="0"/>
          </a:p>
          <a:p>
            <a:endParaRPr lang="en-US" baseline="0" dirty="0"/>
          </a:p>
          <a:p>
            <a:r>
              <a:rPr lang="en-US" baseline="0" dirty="0"/>
              <a:t>Please feel free to speak with me after - </a:t>
            </a:r>
            <a:endParaRPr lang="en-US" dirty="0"/>
          </a:p>
        </p:txBody>
      </p:sp>
      <p:sp>
        <p:nvSpPr>
          <p:cNvPr id="4" name="Slide Number Placeholder 3"/>
          <p:cNvSpPr>
            <a:spLocks noGrp="1"/>
          </p:cNvSpPr>
          <p:nvPr>
            <p:ph type="sldNum" sz="quarter" idx="10"/>
          </p:nvPr>
        </p:nvSpPr>
        <p:spPr/>
        <p:txBody>
          <a:bodyPr/>
          <a:lstStyle/>
          <a:p>
            <a:fld id="{EAA61779-1CE8-8C45-ACF4-2FCE75918EAA}" type="slidenum">
              <a:rPr lang="en-US" smtClean="0">
                <a:solidFill>
                  <a:prstClr val="black"/>
                </a:solidFill>
                <a:latin typeface="WeblySleek UI Semilight"/>
              </a:rPr>
              <a:pPr/>
              <a:t>38</a:t>
            </a:fld>
            <a:endParaRPr lang="en-US" dirty="0">
              <a:solidFill>
                <a:prstClr val="black"/>
              </a:solidFill>
              <a:latin typeface="WeblySleek UI Semilight"/>
            </a:endParaRPr>
          </a:p>
        </p:txBody>
      </p:sp>
    </p:spTree>
    <p:extLst>
      <p:ext uri="{BB962C8B-B14F-4D97-AF65-F5344CB8AC3E}">
        <p14:creationId xmlns:p14="http://schemas.microsoft.com/office/powerpoint/2010/main" val="11542650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F2E8295-C0EC-4C58-8EAF-12F11D3DD349}" type="slidenum">
              <a:rPr lang="zh-CN" altLang="en-US" smtClean="0">
                <a:solidFill>
                  <a:prstClr val="black"/>
                </a:solidFill>
              </a:rPr>
              <a:pPr/>
              <a:t>39</a:t>
            </a:fld>
            <a:endParaRPr lang="zh-CN" altLang="en-US" dirty="0">
              <a:solidFill>
                <a:prstClr val="black"/>
              </a:solidFill>
            </a:endParaRPr>
          </a:p>
        </p:txBody>
      </p:sp>
    </p:spTree>
    <p:extLst>
      <p:ext uri="{BB962C8B-B14F-4D97-AF65-F5344CB8AC3E}">
        <p14:creationId xmlns:p14="http://schemas.microsoft.com/office/powerpoint/2010/main" val="247786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3982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72578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 xmlns:a16="http://schemas.microsoft.com/office/drawing/2014/main" id="{0188358F-00B9-4637-AB3D-D70A5BD43682}"/>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 xmlns:a16="http://schemas.microsoft.com/office/drawing/2014/main" id="{9C762691-2329-4E2E-A022-0DA1E352BA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Add product image</a:t>
            </a:r>
          </a:p>
        </p:txBody>
      </p:sp>
      <p:sp>
        <p:nvSpPr>
          <p:cNvPr id="12292" name="Slide Number Placeholder 3">
            <a:extLst>
              <a:ext uri="{FF2B5EF4-FFF2-40B4-BE49-F238E27FC236}">
                <a16:creationId xmlns="" xmlns:a16="http://schemas.microsoft.com/office/drawing/2014/main" id="{55B2B81B-2106-47AA-8D54-719D523D75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9DC09F-1833-43DA-B697-1524C4A4DA3E}" type="slidenum">
              <a:rPr lang="en-US" altLang="en-US" smtClean="0">
                <a:latin typeface="Arial" panose="020B0604020202020204" pitchFamily="34" charset="0"/>
              </a:rPr>
              <a:pPr>
                <a:spcBef>
                  <a:spcPct val="0"/>
                </a:spcBef>
              </a:pPr>
              <a:t>6</a:t>
            </a:fld>
            <a:endParaRPr lang="en-US" altLang="en-US" dirty="0">
              <a:latin typeface="Arial" panose="020B0604020202020204" pitchFamily="34" charset="0"/>
            </a:endParaRPr>
          </a:p>
        </p:txBody>
      </p:sp>
    </p:spTree>
    <p:extLst>
      <p:ext uri="{BB962C8B-B14F-4D97-AF65-F5344CB8AC3E}">
        <p14:creationId xmlns:p14="http://schemas.microsoft.com/office/powerpoint/2010/main" val="2417279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 xmlns:a16="http://schemas.microsoft.com/office/drawing/2014/main" id="{711C2ECA-9584-4FAF-9788-4D223F40777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 xmlns:a16="http://schemas.microsoft.com/office/drawing/2014/main" id="{AE42D77C-79C5-4C8F-8E72-1FC08765CD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p>
        </p:txBody>
      </p:sp>
      <p:sp>
        <p:nvSpPr>
          <p:cNvPr id="24580" name="Slide Number Placeholder 3">
            <a:extLst>
              <a:ext uri="{FF2B5EF4-FFF2-40B4-BE49-F238E27FC236}">
                <a16:creationId xmlns="" xmlns:a16="http://schemas.microsoft.com/office/drawing/2014/main" id="{23CE475A-B1FA-40FD-B255-82B5E328A5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1B1572D-614B-4AF6-9634-EB6B87243C46}" type="slidenum">
              <a:rPr lang="en-US" altLang="en-US" smtClean="0">
                <a:latin typeface="Arial" panose="020B0604020202020204" pitchFamily="34" charset="0"/>
                <a:cs typeface="Lucida Sans Unicode" panose="020B0602030504020204" pitchFamily="34" charset="0"/>
              </a:rPr>
              <a:pPr>
                <a:spcBef>
                  <a:spcPct val="0"/>
                </a:spcBef>
              </a:pPr>
              <a:t>8</a:t>
            </a:fld>
            <a:endParaRPr lang="en-US" altLang="en-US" dirty="0">
              <a:latin typeface="Arial" panose="020B0604020202020204" pitchFamily="34" charset="0"/>
              <a:cs typeface="Lucida Sans Unicode" panose="020B0602030504020204" pitchFamily="34" charset="0"/>
            </a:endParaRPr>
          </a:p>
        </p:txBody>
      </p:sp>
    </p:spTree>
    <p:extLst>
      <p:ext uri="{BB962C8B-B14F-4D97-AF65-F5344CB8AC3E}">
        <p14:creationId xmlns:p14="http://schemas.microsoft.com/office/powerpoint/2010/main" val="108328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 xmlns:a16="http://schemas.microsoft.com/office/drawing/2014/main" id="{711C2ECA-9584-4FAF-9788-4D223F40777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 xmlns:a16="http://schemas.microsoft.com/office/drawing/2014/main" id="{AE42D77C-79C5-4C8F-8E72-1FC08765CD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p>
        </p:txBody>
      </p:sp>
      <p:sp>
        <p:nvSpPr>
          <p:cNvPr id="24580" name="Slide Number Placeholder 3">
            <a:extLst>
              <a:ext uri="{FF2B5EF4-FFF2-40B4-BE49-F238E27FC236}">
                <a16:creationId xmlns="" xmlns:a16="http://schemas.microsoft.com/office/drawing/2014/main" id="{23CE475A-B1FA-40FD-B255-82B5E328A5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1B1572D-614B-4AF6-9634-EB6B87243C46}" type="slidenum">
              <a:rPr lang="en-US" altLang="en-US" smtClean="0">
                <a:latin typeface="Arial" panose="020B0604020202020204" pitchFamily="34" charset="0"/>
                <a:cs typeface="Lucida Sans Unicode" panose="020B0602030504020204" pitchFamily="34" charset="0"/>
              </a:rPr>
              <a:pPr>
                <a:spcBef>
                  <a:spcPct val="0"/>
                </a:spcBef>
              </a:pPr>
              <a:t>9</a:t>
            </a:fld>
            <a:endParaRPr lang="en-US" altLang="en-US" dirty="0">
              <a:latin typeface="Arial" panose="020B0604020202020204" pitchFamily="34" charset="0"/>
              <a:cs typeface="Lucida Sans Unicode" panose="020B0602030504020204" pitchFamily="34" charset="0"/>
            </a:endParaRPr>
          </a:p>
        </p:txBody>
      </p:sp>
    </p:spTree>
    <p:extLst>
      <p:ext uri="{BB962C8B-B14F-4D97-AF65-F5344CB8AC3E}">
        <p14:creationId xmlns:p14="http://schemas.microsoft.com/office/powerpoint/2010/main" val="444069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 xmlns:a16="http://schemas.microsoft.com/office/drawing/2014/main" id="{711C2ECA-9584-4FAF-9788-4D223F40777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 xmlns:a16="http://schemas.microsoft.com/office/drawing/2014/main" id="{AE42D77C-79C5-4C8F-8E72-1FC08765CD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p>
        </p:txBody>
      </p:sp>
      <p:sp>
        <p:nvSpPr>
          <p:cNvPr id="24580" name="Slide Number Placeholder 3">
            <a:extLst>
              <a:ext uri="{FF2B5EF4-FFF2-40B4-BE49-F238E27FC236}">
                <a16:creationId xmlns="" xmlns:a16="http://schemas.microsoft.com/office/drawing/2014/main" id="{23CE475A-B1FA-40FD-B255-82B5E328A5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1B1572D-614B-4AF6-9634-EB6B87243C46}" type="slidenum">
              <a:rPr lang="en-US" altLang="en-US" smtClean="0">
                <a:latin typeface="Arial" panose="020B0604020202020204" pitchFamily="34" charset="0"/>
                <a:cs typeface="Lucida Sans Unicode" panose="020B0602030504020204" pitchFamily="34" charset="0"/>
              </a:rPr>
              <a:pPr>
                <a:spcBef>
                  <a:spcPct val="0"/>
                </a:spcBef>
              </a:pPr>
              <a:t>10</a:t>
            </a:fld>
            <a:endParaRPr lang="en-US" altLang="en-US" dirty="0">
              <a:latin typeface="Arial" panose="020B0604020202020204" pitchFamily="34" charset="0"/>
              <a:cs typeface="Lucida Sans Unicode" panose="020B0602030504020204" pitchFamily="34" charset="0"/>
            </a:endParaRPr>
          </a:p>
        </p:txBody>
      </p:sp>
    </p:spTree>
    <p:extLst>
      <p:ext uri="{BB962C8B-B14F-4D97-AF65-F5344CB8AC3E}">
        <p14:creationId xmlns:p14="http://schemas.microsoft.com/office/powerpoint/2010/main" val="3410598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eastar.com/" TargetMode="External"/><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eastar.com/" TargetMode="External"/><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11887200" cy="877824"/>
          </a:xfrm>
        </p:spPr>
        <p:txBody>
          <a:bodyPr/>
          <a:lstStyle/>
          <a:p>
            <a:r>
              <a:rPr lang="en-US" dirty="0"/>
              <a:t>Click to edit Master title style</a:t>
            </a:r>
            <a:endParaRPr dirty="0"/>
          </a:p>
        </p:txBody>
      </p:sp>
      <p:sp>
        <p:nvSpPr>
          <p:cNvPr id="3" name="Subtitle 2"/>
          <p:cNvSpPr>
            <a:spLocks noGrp="1"/>
          </p:cNvSpPr>
          <p:nvPr>
            <p:ph type="subTitle" idx="1"/>
          </p:nvPr>
        </p:nvSpPr>
        <p:spPr>
          <a:xfrm>
            <a:off x="1219200" y="3034554"/>
            <a:ext cx="10668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a:extLst>
              <a:ext uri="{FF2B5EF4-FFF2-40B4-BE49-F238E27FC236}">
                <a16:creationId xmlns="" xmlns:a16="http://schemas.microsoft.com/office/drawing/2014/main" id="{A36E4E72-7305-4C39-B7EF-DF4B29C33F3C}"/>
              </a:ext>
            </a:extLst>
          </p:cNvPr>
          <p:cNvSpPr>
            <a:spLocks noGrp="1"/>
          </p:cNvSpPr>
          <p:nvPr>
            <p:ph type="dt" sz="half" idx="10"/>
          </p:nvPr>
        </p:nvSpPr>
        <p:spPr/>
        <p:txBody>
          <a:bodyPr/>
          <a:lstStyle>
            <a:lvl1pPr>
              <a:defRPr/>
            </a:lvl1pPr>
          </a:lstStyle>
          <a:p>
            <a:pPr>
              <a:defRPr/>
            </a:pPr>
            <a:fld id="{A0B1BB96-2559-4F6A-9989-10AB5889A10E}" type="datetimeFigureOut">
              <a:rPr lang="en-US"/>
              <a:pPr>
                <a:defRPr/>
              </a:pPr>
              <a:t>9/19/2024</a:t>
            </a:fld>
            <a:endParaRPr lang="en-US" dirty="0"/>
          </a:p>
        </p:txBody>
      </p:sp>
      <p:sp>
        <p:nvSpPr>
          <p:cNvPr id="5" name="Footer Placeholder 4">
            <a:extLst>
              <a:ext uri="{FF2B5EF4-FFF2-40B4-BE49-F238E27FC236}">
                <a16:creationId xmlns="" xmlns:a16="http://schemas.microsoft.com/office/drawing/2014/main" id="{4DC28E6D-2FA6-4170-93BB-6F7B4DCFB3FB}"/>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 xmlns:a16="http://schemas.microsoft.com/office/drawing/2014/main" id="{AA6954FF-3F03-47AD-8246-332420DC12C7}"/>
              </a:ext>
            </a:extLst>
          </p:cNvPr>
          <p:cNvSpPr>
            <a:spLocks noGrp="1"/>
          </p:cNvSpPr>
          <p:nvPr>
            <p:ph type="sldNum" sz="quarter" idx="12"/>
          </p:nvPr>
        </p:nvSpPr>
        <p:spPr/>
        <p:txBody>
          <a:bodyPr/>
          <a:lstStyle>
            <a:lvl1pPr>
              <a:defRPr/>
            </a:lvl1pPr>
          </a:lstStyle>
          <a:p>
            <a:pPr>
              <a:defRPr/>
            </a:pPr>
            <a:fld id="{488B9C4F-3401-4587-852C-1ECBEEEEB7EC}" type="slidenum">
              <a:rPr lang="en-US" altLang="en-US"/>
              <a:pPr>
                <a:defRPr/>
              </a:pPr>
              <a:t>‹#›</a:t>
            </a:fld>
            <a:endParaRPr lang="en-US" altLang="en-US" dirty="0"/>
          </a:p>
        </p:txBody>
      </p:sp>
    </p:spTree>
    <p:extLst>
      <p:ext uri="{BB962C8B-B14F-4D97-AF65-F5344CB8AC3E}">
        <p14:creationId xmlns:p14="http://schemas.microsoft.com/office/powerpoint/2010/main" val="3152843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7317317" y="2048256"/>
            <a:ext cx="4569884" cy="4206240"/>
          </a:xfrm>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endParaRPr noProof="0" dirty="0"/>
          </a:p>
        </p:txBody>
      </p:sp>
      <p:sp>
        <p:nvSpPr>
          <p:cNvPr id="4" name="Text Placeholder 3"/>
          <p:cNvSpPr>
            <a:spLocks noGrp="1"/>
          </p:cNvSpPr>
          <p:nvPr>
            <p:ph type="body" sz="half" idx="2"/>
          </p:nvPr>
        </p:nvSpPr>
        <p:spPr>
          <a:xfrm>
            <a:off x="1219200" y="2039112"/>
            <a:ext cx="6096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BA3C52D2-3F29-4EDB-82C5-3D2591A2A0AE}"/>
              </a:ext>
            </a:extLst>
          </p:cNvPr>
          <p:cNvSpPr>
            <a:spLocks noGrp="1"/>
          </p:cNvSpPr>
          <p:nvPr>
            <p:ph type="dt" sz="half" idx="10"/>
          </p:nvPr>
        </p:nvSpPr>
        <p:spPr/>
        <p:txBody>
          <a:bodyPr/>
          <a:lstStyle>
            <a:lvl1pPr>
              <a:defRPr/>
            </a:lvl1pPr>
          </a:lstStyle>
          <a:p>
            <a:pPr>
              <a:defRPr/>
            </a:pPr>
            <a:fld id="{4E1C765A-9B1D-4ACD-B979-44AB080BC694}" type="datetimeFigureOut">
              <a:rPr lang="en-US"/>
              <a:pPr>
                <a:defRPr/>
              </a:pPr>
              <a:t>9/19/2024</a:t>
            </a:fld>
            <a:endParaRPr lang="en-US" dirty="0"/>
          </a:p>
        </p:txBody>
      </p:sp>
      <p:sp>
        <p:nvSpPr>
          <p:cNvPr id="6" name="Footer Placeholder 4">
            <a:extLst>
              <a:ext uri="{FF2B5EF4-FFF2-40B4-BE49-F238E27FC236}">
                <a16:creationId xmlns="" xmlns:a16="http://schemas.microsoft.com/office/drawing/2014/main" id="{75DD53B3-9F6E-47F2-B127-39F38ECDA731}"/>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 xmlns:a16="http://schemas.microsoft.com/office/drawing/2014/main" id="{71FF527A-3BC7-4A7F-8D88-B512B5875D6C}"/>
              </a:ext>
            </a:extLst>
          </p:cNvPr>
          <p:cNvSpPr>
            <a:spLocks noGrp="1"/>
          </p:cNvSpPr>
          <p:nvPr>
            <p:ph type="sldNum" sz="quarter" idx="12"/>
          </p:nvPr>
        </p:nvSpPr>
        <p:spPr/>
        <p:txBody>
          <a:bodyPr/>
          <a:lstStyle>
            <a:lvl1pPr>
              <a:defRPr/>
            </a:lvl1pPr>
          </a:lstStyle>
          <a:p>
            <a:pPr>
              <a:defRPr/>
            </a:pPr>
            <a:fld id="{507FAAD9-05EB-4FED-86AD-2454CFF02A19}" type="slidenum">
              <a:rPr lang="en-US" altLang="en-US"/>
              <a:pPr>
                <a:defRPr/>
              </a:pPr>
              <a:t>‹#›</a:t>
            </a:fld>
            <a:endParaRPr lang="en-US" altLang="en-US" dirty="0"/>
          </a:p>
        </p:txBody>
      </p:sp>
    </p:spTree>
    <p:extLst>
      <p:ext uri="{BB962C8B-B14F-4D97-AF65-F5344CB8AC3E}">
        <p14:creationId xmlns:p14="http://schemas.microsoft.com/office/powerpoint/2010/main" val="406557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5" name="Date Placeholder 3">
            <a:extLst>
              <a:ext uri="{FF2B5EF4-FFF2-40B4-BE49-F238E27FC236}">
                <a16:creationId xmlns="" xmlns:a16="http://schemas.microsoft.com/office/drawing/2014/main" id="{87FF8B25-C7A3-4B83-894C-148045A399EB}"/>
              </a:ext>
            </a:extLst>
          </p:cNvPr>
          <p:cNvSpPr>
            <a:spLocks noGrp="1"/>
          </p:cNvSpPr>
          <p:nvPr>
            <p:ph type="dt" sz="half" idx="14"/>
          </p:nvPr>
        </p:nvSpPr>
        <p:spPr/>
        <p:txBody>
          <a:bodyPr/>
          <a:lstStyle>
            <a:lvl1pPr>
              <a:defRPr/>
            </a:lvl1pPr>
          </a:lstStyle>
          <a:p>
            <a:pPr>
              <a:defRPr/>
            </a:pPr>
            <a:fld id="{2FC8EF15-8ED8-4D11-A022-AE71D51A6F02}" type="datetimeFigureOut">
              <a:rPr lang="en-US"/>
              <a:pPr>
                <a:defRPr/>
              </a:pPr>
              <a:t>9/19/2024</a:t>
            </a:fld>
            <a:endParaRPr lang="en-US" dirty="0"/>
          </a:p>
        </p:txBody>
      </p:sp>
      <p:sp>
        <p:nvSpPr>
          <p:cNvPr id="6" name="Footer Placeholder 4">
            <a:extLst>
              <a:ext uri="{FF2B5EF4-FFF2-40B4-BE49-F238E27FC236}">
                <a16:creationId xmlns="" xmlns:a16="http://schemas.microsoft.com/office/drawing/2014/main" id="{B75ECB22-EAEC-431F-B4A2-E02962EB475E}"/>
              </a:ext>
            </a:extLst>
          </p:cNvPr>
          <p:cNvSpPr>
            <a:spLocks noGrp="1"/>
          </p:cNvSpPr>
          <p:nvPr>
            <p:ph type="ftr" sz="quarter" idx="15"/>
          </p:nvPr>
        </p:nvSpPr>
        <p:spPr/>
        <p:txBody>
          <a:bodyPr/>
          <a:lstStyle>
            <a:lvl1pPr>
              <a:defRPr/>
            </a:lvl1pPr>
          </a:lstStyle>
          <a:p>
            <a:pPr>
              <a:defRPr/>
            </a:pPr>
            <a:endParaRPr lang="en-US" dirty="0"/>
          </a:p>
        </p:txBody>
      </p:sp>
    </p:spTree>
    <p:extLst>
      <p:ext uri="{BB962C8B-B14F-4D97-AF65-F5344CB8AC3E}">
        <p14:creationId xmlns:p14="http://schemas.microsoft.com/office/powerpoint/2010/main" val="2726312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5315712"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7" name="Picture Placeholder 8"/>
          <p:cNvSpPr>
            <a:spLocks noGrp="1"/>
          </p:cNvSpPr>
          <p:nvPr>
            <p:ph type="pic" sz="quarter" idx="14"/>
          </p:nvPr>
        </p:nvSpPr>
        <p:spPr>
          <a:xfrm>
            <a:off x="6571488" y="1129553"/>
            <a:ext cx="5315712"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6" name="Date Placeholder 3">
            <a:extLst>
              <a:ext uri="{FF2B5EF4-FFF2-40B4-BE49-F238E27FC236}">
                <a16:creationId xmlns="" xmlns:a16="http://schemas.microsoft.com/office/drawing/2014/main" id="{03C91DE8-7552-40D7-A0D5-DF13CA9CB984}"/>
              </a:ext>
            </a:extLst>
          </p:cNvPr>
          <p:cNvSpPr>
            <a:spLocks noGrp="1"/>
          </p:cNvSpPr>
          <p:nvPr>
            <p:ph type="dt" sz="half" idx="15"/>
          </p:nvPr>
        </p:nvSpPr>
        <p:spPr/>
        <p:txBody>
          <a:bodyPr/>
          <a:lstStyle>
            <a:lvl1pPr>
              <a:defRPr/>
            </a:lvl1pPr>
          </a:lstStyle>
          <a:p>
            <a:pPr>
              <a:defRPr/>
            </a:pPr>
            <a:fld id="{86638619-D25D-49F6-A713-EACEA5783DAD}" type="datetimeFigureOut">
              <a:rPr lang="en-US"/>
              <a:pPr>
                <a:defRPr/>
              </a:pPr>
              <a:t>9/19/2024</a:t>
            </a:fld>
            <a:endParaRPr lang="en-US" dirty="0"/>
          </a:p>
        </p:txBody>
      </p:sp>
      <p:sp>
        <p:nvSpPr>
          <p:cNvPr id="8" name="Footer Placeholder 4">
            <a:extLst>
              <a:ext uri="{FF2B5EF4-FFF2-40B4-BE49-F238E27FC236}">
                <a16:creationId xmlns="" xmlns:a16="http://schemas.microsoft.com/office/drawing/2014/main" id="{58234CB3-737C-4238-83B3-8F503DF0CD33}"/>
              </a:ext>
            </a:extLst>
          </p:cNvPr>
          <p:cNvSpPr>
            <a:spLocks noGrp="1"/>
          </p:cNvSpPr>
          <p:nvPr>
            <p:ph type="ftr" sz="quarter" idx="16"/>
          </p:nvPr>
        </p:nvSpPr>
        <p:spPr/>
        <p:txBody>
          <a:bodyPr/>
          <a:lstStyle>
            <a:lvl1pPr>
              <a:defRPr/>
            </a:lvl1pPr>
          </a:lstStyle>
          <a:p>
            <a:pPr>
              <a:defRPr/>
            </a:pPr>
            <a:endParaRPr lang="en-US" dirty="0"/>
          </a:p>
        </p:txBody>
      </p:sp>
    </p:spTree>
    <p:extLst>
      <p:ext uri="{BB962C8B-B14F-4D97-AF65-F5344CB8AC3E}">
        <p14:creationId xmlns:p14="http://schemas.microsoft.com/office/powerpoint/2010/main" val="1740024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9" name="Picture Placeholder 8"/>
          <p:cNvSpPr>
            <a:spLocks noGrp="1"/>
          </p:cNvSpPr>
          <p:nvPr>
            <p:ph type="pic" sz="quarter" idx="13"/>
          </p:nvPr>
        </p:nvSpPr>
        <p:spPr>
          <a:xfrm>
            <a:off x="1236133" y="1129553"/>
            <a:ext cx="8802624"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7" name="Picture Placeholder 8"/>
          <p:cNvSpPr>
            <a:spLocks noGrp="1"/>
          </p:cNvSpPr>
          <p:nvPr>
            <p:ph type="pic" sz="quarter" idx="14"/>
          </p:nvPr>
        </p:nvSpPr>
        <p:spPr>
          <a:xfrm>
            <a:off x="10058400" y="1129553"/>
            <a:ext cx="1828800" cy="1481328"/>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8" name="Picture Placeholder 8"/>
          <p:cNvSpPr>
            <a:spLocks noGrp="1"/>
          </p:cNvSpPr>
          <p:nvPr>
            <p:ph type="pic" sz="quarter" idx="15"/>
          </p:nvPr>
        </p:nvSpPr>
        <p:spPr>
          <a:xfrm>
            <a:off x="10058400" y="2629169"/>
            <a:ext cx="1828800" cy="1481328"/>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10" name="Date Placeholder 3">
            <a:extLst>
              <a:ext uri="{FF2B5EF4-FFF2-40B4-BE49-F238E27FC236}">
                <a16:creationId xmlns="" xmlns:a16="http://schemas.microsoft.com/office/drawing/2014/main" id="{B4B85F0D-B9CA-4549-8A5A-6852B0B83B67}"/>
              </a:ext>
            </a:extLst>
          </p:cNvPr>
          <p:cNvSpPr>
            <a:spLocks noGrp="1"/>
          </p:cNvSpPr>
          <p:nvPr>
            <p:ph type="dt" sz="half" idx="16"/>
          </p:nvPr>
        </p:nvSpPr>
        <p:spPr/>
        <p:txBody>
          <a:bodyPr/>
          <a:lstStyle>
            <a:lvl1pPr>
              <a:defRPr/>
            </a:lvl1pPr>
          </a:lstStyle>
          <a:p>
            <a:pPr>
              <a:defRPr/>
            </a:pPr>
            <a:fld id="{0F9CEB12-D92F-4945-AB37-D05300E83CAF}" type="datetimeFigureOut">
              <a:rPr lang="en-US"/>
              <a:pPr>
                <a:defRPr/>
              </a:pPr>
              <a:t>9/19/2024</a:t>
            </a:fld>
            <a:endParaRPr lang="en-US" dirty="0"/>
          </a:p>
        </p:txBody>
      </p:sp>
      <p:sp>
        <p:nvSpPr>
          <p:cNvPr id="11" name="Footer Placeholder 4">
            <a:extLst>
              <a:ext uri="{FF2B5EF4-FFF2-40B4-BE49-F238E27FC236}">
                <a16:creationId xmlns="" xmlns:a16="http://schemas.microsoft.com/office/drawing/2014/main" id="{357CF8F6-895F-4090-91F0-1A58A6B8E577}"/>
              </a:ext>
            </a:extLst>
          </p:cNvPr>
          <p:cNvSpPr>
            <a:spLocks noGrp="1"/>
          </p:cNvSpPr>
          <p:nvPr>
            <p:ph type="ftr" sz="quarter" idx="17"/>
          </p:nvPr>
        </p:nvSpPr>
        <p:spPr/>
        <p:txBody>
          <a:bodyPr/>
          <a:lstStyle>
            <a:lvl1pPr>
              <a:defRPr/>
            </a:lvl1pPr>
          </a:lstStyle>
          <a:p>
            <a:pPr>
              <a:defRPr/>
            </a:pPr>
            <a:endParaRPr lang="en-US" dirty="0"/>
          </a:p>
        </p:txBody>
      </p:sp>
    </p:spTree>
    <p:extLst>
      <p:ext uri="{BB962C8B-B14F-4D97-AF65-F5344CB8AC3E}">
        <p14:creationId xmlns:p14="http://schemas.microsoft.com/office/powerpoint/2010/main" val="2942765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 xmlns:a16="http://schemas.microsoft.com/office/drawing/2014/main" id="{345D72B8-918C-4316-AF9D-5A572F82BA0F}"/>
              </a:ext>
            </a:extLst>
          </p:cNvPr>
          <p:cNvSpPr>
            <a:spLocks noGrp="1"/>
          </p:cNvSpPr>
          <p:nvPr>
            <p:ph type="dt" sz="half" idx="10"/>
          </p:nvPr>
        </p:nvSpPr>
        <p:spPr/>
        <p:txBody>
          <a:bodyPr/>
          <a:lstStyle>
            <a:lvl1pPr>
              <a:defRPr/>
            </a:lvl1pPr>
          </a:lstStyle>
          <a:p>
            <a:pPr>
              <a:defRPr/>
            </a:pPr>
            <a:fld id="{3803D5AC-7195-4BBC-ABB3-88621FC5D0EB}" type="datetimeFigureOut">
              <a:rPr lang="en-US"/>
              <a:pPr>
                <a:defRPr/>
              </a:pPr>
              <a:t>9/19/2024</a:t>
            </a:fld>
            <a:endParaRPr lang="en-US" dirty="0"/>
          </a:p>
        </p:txBody>
      </p:sp>
      <p:sp>
        <p:nvSpPr>
          <p:cNvPr id="5" name="Footer Placeholder 4">
            <a:extLst>
              <a:ext uri="{FF2B5EF4-FFF2-40B4-BE49-F238E27FC236}">
                <a16:creationId xmlns="" xmlns:a16="http://schemas.microsoft.com/office/drawing/2014/main" id="{3CD7297F-A3EC-42ED-AC50-EF97177C1115}"/>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 xmlns:a16="http://schemas.microsoft.com/office/drawing/2014/main" id="{D3D13F07-998E-4E4E-99D3-A209C8560BA8}"/>
              </a:ext>
            </a:extLst>
          </p:cNvPr>
          <p:cNvSpPr>
            <a:spLocks noGrp="1"/>
          </p:cNvSpPr>
          <p:nvPr>
            <p:ph type="sldNum" sz="quarter" idx="12"/>
          </p:nvPr>
        </p:nvSpPr>
        <p:spPr/>
        <p:txBody>
          <a:bodyPr/>
          <a:lstStyle>
            <a:lvl1pPr>
              <a:defRPr/>
            </a:lvl1pPr>
          </a:lstStyle>
          <a:p>
            <a:pPr>
              <a:defRPr/>
            </a:pPr>
            <a:fld id="{0A378A22-81FD-48D8-8430-F6CC6B2835BB}" type="slidenum">
              <a:rPr lang="en-US" altLang="en-US"/>
              <a:pPr>
                <a:defRPr/>
              </a:pPr>
              <a:t>‹#›</a:t>
            </a:fld>
            <a:endParaRPr lang="en-US" altLang="en-US" dirty="0"/>
          </a:p>
        </p:txBody>
      </p:sp>
    </p:spTree>
    <p:extLst>
      <p:ext uri="{BB962C8B-B14F-4D97-AF65-F5344CB8AC3E}">
        <p14:creationId xmlns:p14="http://schemas.microsoft.com/office/powerpoint/2010/main" val="1067279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50071" y="1129554"/>
            <a:ext cx="1219200" cy="5533278"/>
          </a:xfrm>
        </p:spPr>
        <p:txBody>
          <a:bodyPr vert="eaVert" lIns="274320" tIns="685800" bIns="685800"/>
          <a:lstStyle/>
          <a:p>
            <a:r>
              <a:rPr lang="en-US"/>
              <a:t>Click to edit Master title style</a:t>
            </a:r>
            <a:endParaRPr/>
          </a:p>
        </p:txBody>
      </p:sp>
      <p:sp>
        <p:nvSpPr>
          <p:cNvPr id="3" name="Vertical Text Placeholder 2"/>
          <p:cNvSpPr>
            <a:spLocks noGrp="1"/>
          </p:cNvSpPr>
          <p:nvPr>
            <p:ph type="body" orient="vert" idx="1"/>
          </p:nvPr>
        </p:nvSpPr>
        <p:spPr>
          <a:xfrm>
            <a:off x="1490133" y="1734671"/>
            <a:ext cx="8568267" cy="4542304"/>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 xmlns:a16="http://schemas.microsoft.com/office/drawing/2014/main" id="{3235D865-81D1-4872-84D1-8A228AB97C96}"/>
              </a:ext>
            </a:extLst>
          </p:cNvPr>
          <p:cNvSpPr>
            <a:spLocks noGrp="1"/>
          </p:cNvSpPr>
          <p:nvPr>
            <p:ph type="dt" sz="half" idx="10"/>
          </p:nvPr>
        </p:nvSpPr>
        <p:spPr/>
        <p:txBody>
          <a:bodyPr/>
          <a:lstStyle>
            <a:lvl1pPr>
              <a:defRPr/>
            </a:lvl1pPr>
          </a:lstStyle>
          <a:p>
            <a:pPr>
              <a:defRPr/>
            </a:pPr>
            <a:fld id="{FCF5C4FE-A408-4015-83BF-D58EBC5FC6D2}" type="datetimeFigureOut">
              <a:rPr lang="en-US"/>
              <a:pPr>
                <a:defRPr/>
              </a:pPr>
              <a:t>9/19/2024</a:t>
            </a:fld>
            <a:endParaRPr lang="en-US" dirty="0"/>
          </a:p>
        </p:txBody>
      </p:sp>
      <p:sp>
        <p:nvSpPr>
          <p:cNvPr id="5" name="Footer Placeholder 4">
            <a:extLst>
              <a:ext uri="{FF2B5EF4-FFF2-40B4-BE49-F238E27FC236}">
                <a16:creationId xmlns="" xmlns:a16="http://schemas.microsoft.com/office/drawing/2014/main" id="{D37BE45F-D644-463D-BC9F-4C6E82F7FD46}"/>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 xmlns:a16="http://schemas.microsoft.com/office/drawing/2014/main" id="{D26C777A-0626-496C-AE69-1F86C34A90AE}"/>
              </a:ext>
            </a:extLst>
          </p:cNvPr>
          <p:cNvSpPr>
            <a:spLocks noGrp="1"/>
          </p:cNvSpPr>
          <p:nvPr>
            <p:ph type="sldNum" sz="quarter" idx="12"/>
          </p:nvPr>
        </p:nvSpPr>
        <p:spPr/>
        <p:txBody>
          <a:bodyPr/>
          <a:lstStyle>
            <a:lvl1pPr>
              <a:defRPr/>
            </a:lvl1pPr>
          </a:lstStyle>
          <a:p>
            <a:pPr>
              <a:defRPr/>
            </a:pPr>
            <a:fld id="{8F7D490A-7470-4430-8696-7929B7B39FC6}" type="slidenum">
              <a:rPr lang="en-US" altLang="en-US"/>
              <a:pPr>
                <a:defRPr/>
              </a:pPr>
              <a:t>‹#›</a:t>
            </a:fld>
            <a:endParaRPr lang="en-US" altLang="en-US" dirty="0"/>
          </a:p>
        </p:txBody>
      </p:sp>
    </p:spTree>
    <p:extLst>
      <p:ext uri="{BB962C8B-B14F-4D97-AF65-F5344CB8AC3E}">
        <p14:creationId xmlns:p14="http://schemas.microsoft.com/office/powerpoint/2010/main" val="3150905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100917" y="754064"/>
            <a:ext cx="8989483" cy="617537"/>
          </a:xfrm>
        </p:spPr>
        <p:txBody>
          <a:bodyPr/>
          <a:lstStyle/>
          <a:p>
            <a:r>
              <a:rPr lang="en-US"/>
              <a:t>Click to edit Master title style</a:t>
            </a:r>
          </a:p>
        </p:txBody>
      </p:sp>
      <p:sp>
        <p:nvSpPr>
          <p:cNvPr id="3" name="Table Placeholder 2"/>
          <p:cNvSpPr>
            <a:spLocks noGrp="1"/>
          </p:cNvSpPr>
          <p:nvPr>
            <p:ph type="tbl" idx="1"/>
          </p:nvPr>
        </p:nvSpPr>
        <p:spPr>
          <a:xfrm>
            <a:off x="622301" y="1600200"/>
            <a:ext cx="10945284" cy="4351338"/>
          </a:xfrm>
        </p:spPr>
        <p:txBody>
          <a:bodyPr rtlCol="0">
            <a:normAutofit/>
          </a:bodyPr>
          <a:lstStyle/>
          <a:p>
            <a:pPr lvl="0"/>
            <a:endParaRPr lang="en-US" noProof="0" dirty="0"/>
          </a:p>
        </p:txBody>
      </p:sp>
    </p:spTree>
    <p:extLst>
      <p:ext uri="{BB962C8B-B14F-4D97-AF65-F5344CB8AC3E}">
        <p14:creationId xmlns:p14="http://schemas.microsoft.com/office/powerpoint/2010/main" val="2649285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810070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03493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47317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 xmlns:a16="http://schemas.microsoft.com/office/drawing/2014/main" id="{81FFE099-C502-42CE-85CB-A27BB2DF10BE}"/>
              </a:ext>
            </a:extLst>
          </p:cNvPr>
          <p:cNvSpPr>
            <a:spLocks noGrp="1"/>
          </p:cNvSpPr>
          <p:nvPr>
            <p:ph type="dt" sz="half" idx="10"/>
          </p:nvPr>
        </p:nvSpPr>
        <p:spPr/>
        <p:txBody>
          <a:bodyPr/>
          <a:lstStyle>
            <a:lvl1pPr>
              <a:defRPr/>
            </a:lvl1pPr>
          </a:lstStyle>
          <a:p>
            <a:pPr>
              <a:defRPr/>
            </a:pPr>
            <a:fld id="{9F193462-0A8A-444B-BCC9-713AA74F4DAD}" type="datetimeFigureOut">
              <a:rPr lang="en-US"/>
              <a:pPr>
                <a:defRPr/>
              </a:pPr>
              <a:t>9/19/2024</a:t>
            </a:fld>
            <a:endParaRPr lang="en-US" dirty="0"/>
          </a:p>
        </p:txBody>
      </p:sp>
      <p:sp>
        <p:nvSpPr>
          <p:cNvPr id="5" name="Footer Placeholder 4">
            <a:extLst>
              <a:ext uri="{FF2B5EF4-FFF2-40B4-BE49-F238E27FC236}">
                <a16:creationId xmlns="" xmlns:a16="http://schemas.microsoft.com/office/drawing/2014/main" id="{042AA6F7-623F-43F0-9598-D17D78196520}"/>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 xmlns:a16="http://schemas.microsoft.com/office/drawing/2014/main" id="{4B699700-9A0A-4228-9CAE-598FC2C6DA4F}"/>
              </a:ext>
            </a:extLst>
          </p:cNvPr>
          <p:cNvSpPr>
            <a:spLocks noGrp="1"/>
          </p:cNvSpPr>
          <p:nvPr>
            <p:ph type="sldNum" sz="quarter" idx="12"/>
          </p:nvPr>
        </p:nvSpPr>
        <p:spPr/>
        <p:txBody>
          <a:bodyPr/>
          <a:lstStyle>
            <a:lvl1pPr>
              <a:defRPr/>
            </a:lvl1pPr>
          </a:lstStyle>
          <a:p>
            <a:pPr>
              <a:defRPr/>
            </a:pPr>
            <a:fld id="{2F723DE1-90A0-4544-8262-893013FEB058}" type="slidenum">
              <a:rPr lang="en-US" altLang="en-US"/>
              <a:pPr>
                <a:defRPr/>
              </a:pPr>
              <a:t>‹#›</a:t>
            </a:fld>
            <a:endParaRPr lang="en-US" altLang="en-US" dirty="0"/>
          </a:p>
        </p:txBody>
      </p:sp>
    </p:spTree>
    <p:extLst>
      <p:ext uri="{BB962C8B-B14F-4D97-AF65-F5344CB8AC3E}">
        <p14:creationId xmlns:p14="http://schemas.microsoft.com/office/powerpoint/2010/main" val="38367712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89274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15959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906171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18719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97335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000572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70072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20694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11887200" cy="877824"/>
          </a:xfrm>
        </p:spPr>
        <p:txBody>
          <a:bodyPr/>
          <a:lstStyle/>
          <a:p>
            <a:r>
              <a:rPr lang="en-US" dirty="0"/>
              <a:t>Click to edit Master title style</a:t>
            </a:r>
            <a:endParaRPr dirty="0"/>
          </a:p>
        </p:txBody>
      </p:sp>
      <p:sp>
        <p:nvSpPr>
          <p:cNvPr id="3" name="Subtitle 2"/>
          <p:cNvSpPr>
            <a:spLocks noGrp="1"/>
          </p:cNvSpPr>
          <p:nvPr>
            <p:ph type="subTitle" idx="1"/>
          </p:nvPr>
        </p:nvSpPr>
        <p:spPr>
          <a:xfrm>
            <a:off x="1219200" y="3034554"/>
            <a:ext cx="10668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a:extLst>
              <a:ext uri="{FF2B5EF4-FFF2-40B4-BE49-F238E27FC236}">
                <a16:creationId xmlns:a16="http://schemas.microsoft.com/office/drawing/2014/main" xmlns="" id="{113CFBB0-ED12-49A8-BD85-5BB5D5E77ABC}"/>
              </a:ext>
            </a:extLst>
          </p:cNvPr>
          <p:cNvSpPr>
            <a:spLocks noGrp="1"/>
          </p:cNvSpPr>
          <p:nvPr>
            <p:ph type="dt" sz="half" idx="10"/>
          </p:nvPr>
        </p:nvSpPr>
        <p:spPr/>
        <p:txBody>
          <a:bodyPr/>
          <a:lstStyle>
            <a:lvl1pPr>
              <a:defRPr/>
            </a:lvl1pPr>
          </a:lstStyle>
          <a:p>
            <a:pPr>
              <a:defRPr/>
            </a:pPr>
            <a:fld id="{14081A59-A15C-4797-B102-ABE318E2F8F3}"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xmlns="" id="{396861F9-379E-4A82-A6E2-D030C5F5BFD8}"/>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xmlns="" id="{77E78303-83AA-44A1-8015-6652B6D7AAD5}"/>
              </a:ext>
            </a:extLst>
          </p:cNvPr>
          <p:cNvSpPr>
            <a:spLocks noGrp="1"/>
          </p:cNvSpPr>
          <p:nvPr>
            <p:ph type="sldNum" sz="quarter" idx="12"/>
          </p:nvPr>
        </p:nvSpPr>
        <p:spPr/>
        <p:txBody>
          <a:bodyPr/>
          <a:lstStyle>
            <a:lvl1pPr>
              <a:defRPr/>
            </a:lvl1pPr>
          </a:lstStyle>
          <a:p>
            <a:pPr>
              <a:defRPr/>
            </a:pPr>
            <a:fld id="{41BB4A0A-0C92-469E-8033-2B9A8C72D4F9}" type="slidenum">
              <a:rPr lang="en-US" altLang="en-US"/>
              <a:pPr>
                <a:defRPr/>
              </a:pPr>
              <a:t>‹#›</a:t>
            </a:fld>
            <a:endParaRPr lang="en-US" altLang="en-US"/>
          </a:p>
        </p:txBody>
      </p:sp>
    </p:spTree>
    <p:extLst>
      <p:ext uri="{BB962C8B-B14F-4D97-AF65-F5344CB8AC3E}">
        <p14:creationId xmlns:p14="http://schemas.microsoft.com/office/powerpoint/2010/main" val="16129142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xmlns="" id="{2500F31F-2D0E-4BA2-9B82-F6944D186C94}"/>
              </a:ext>
            </a:extLst>
          </p:cNvPr>
          <p:cNvSpPr>
            <a:spLocks noGrp="1"/>
          </p:cNvSpPr>
          <p:nvPr>
            <p:ph type="dt" sz="half" idx="10"/>
          </p:nvPr>
        </p:nvSpPr>
        <p:spPr/>
        <p:txBody>
          <a:bodyPr/>
          <a:lstStyle>
            <a:lvl1pPr>
              <a:defRPr/>
            </a:lvl1pPr>
          </a:lstStyle>
          <a:p>
            <a:pPr>
              <a:defRPr/>
            </a:pPr>
            <a:fld id="{D0AF5A7C-CD7C-4EB6-A68E-4029EBBFCB19}"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xmlns="" id="{1DBCACCE-3793-452C-9F4B-E8B93B425F3A}"/>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xmlns="" id="{DA790F15-E60E-4EDC-9D0A-AD56234399FD}"/>
              </a:ext>
            </a:extLst>
          </p:cNvPr>
          <p:cNvSpPr>
            <a:spLocks noGrp="1"/>
          </p:cNvSpPr>
          <p:nvPr>
            <p:ph type="sldNum" sz="quarter" idx="12"/>
          </p:nvPr>
        </p:nvSpPr>
        <p:spPr/>
        <p:txBody>
          <a:bodyPr/>
          <a:lstStyle>
            <a:lvl1pPr>
              <a:defRPr/>
            </a:lvl1pPr>
          </a:lstStyle>
          <a:p>
            <a:pPr>
              <a:defRPr/>
            </a:pPr>
            <a:fld id="{4DB7664C-FFE3-48ED-96E3-31DC3C9C473E}" type="slidenum">
              <a:rPr lang="en-US" altLang="en-US"/>
              <a:pPr>
                <a:defRPr/>
              </a:pPr>
              <a:t>‹#›</a:t>
            </a:fld>
            <a:endParaRPr lang="en-US" altLang="en-US"/>
          </a:p>
        </p:txBody>
      </p:sp>
    </p:spTree>
    <p:extLst>
      <p:ext uri="{BB962C8B-B14F-4D97-AF65-F5344CB8AC3E}">
        <p14:creationId xmlns:p14="http://schemas.microsoft.com/office/powerpoint/2010/main" val="1972841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11887200" cy="914400"/>
          </a:xfrm>
        </p:spPr>
        <p:txBody>
          <a:bodyPr/>
          <a:lstStyle/>
          <a:p>
            <a:r>
              <a:rPr lang="en-US"/>
              <a:t>Click to edit Master title style</a:t>
            </a:r>
            <a:endParaRPr/>
          </a:p>
        </p:txBody>
      </p:sp>
      <p:sp>
        <p:nvSpPr>
          <p:cNvPr id="3" name="Subtitle 2"/>
          <p:cNvSpPr>
            <a:spLocks noGrp="1"/>
          </p:cNvSpPr>
          <p:nvPr>
            <p:ph type="subTitle" idx="1"/>
          </p:nvPr>
        </p:nvSpPr>
        <p:spPr>
          <a:xfrm>
            <a:off x="1219200" y="5943600"/>
            <a:ext cx="10668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3886200"/>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5" name="Date Placeholder 3">
            <a:extLst>
              <a:ext uri="{FF2B5EF4-FFF2-40B4-BE49-F238E27FC236}">
                <a16:creationId xmlns="" xmlns:a16="http://schemas.microsoft.com/office/drawing/2014/main" id="{8E51AE05-7587-449C-9BBD-AFAFD9EB8A1C}"/>
              </a:ext>
            </a:extLst>
          </p:cNvPr>
          <p:cNvSpPr>
            <a:spLocks noGrp="1"/>
          </p:cNvSpPr>
          <p:nvPr>
            <p:ph type="dt" sz="half" idx="14"/>
          </p:nvPr>
        </p:nvSpPr>
        <p:spPr/>
        <p:txBody>
          <a:bodyPr/>
          <a:lstStyle>
            <a:lvl1pPr>
              <a:defRPr/>
            </a:lvl1pPr>
          </a:lstStyle>
          <a:p>
            <a:pPr>
              <a:defRPr/>
            </a:pPr>
            <a:fld id="{C6681FE8-10BD-498F-B79E-4FEF1B2E221A}" type="datetimeFigureOut">
              <a:rPr lang="en-US"/>
              <a:pPr>
                <a:defRPr/>
              </a:pPr>
              <a:t>9/19/2024</a:t>
            </a:fld>
            <a:endParaRPr lang="en-US" dirty="0"/>
          </a:p>
        </p:txBody>
      </p:sp>
      <p:sp>
        <p:nvSpPr>
          <p:cNvPr id="6" name="Footer Placeholder 4">
            <a:extLst>
              <a:ext uri="{FF2B5EF4-FFF2-40B4-BE49-F238E27FC236}">
                <a16:creationId xmlns="" xmlns:a16="http://schemas.microsoft.com/office/drawing/2014/main" id="{C362E569-8067-446F-ADA8-75E715E2DBDD}"/>
              </a:ext>
            </a:extLst>
          </p:cNvPr>
          <p:cNvSpPr>
            <a:spLocks noGrp="1"/>
          </p:cNvSpPr>
          <p:nvPr>
            <p:ph type="ftr" sz="quarter" idx="15"/>
          </p:nvPr>
        </p:nvSpPr>
        <p:spPr/>
        <p:txBody>
          <a:bodyPr/>
          <a:lstStyle>
            <a:lvl1pPr>
              <a:defRPr/>
            </a:lvl1pPr>
          </a:lstStyle>
          <a:p>
            <a:pPr>
              <a:defRPr/>
            </a:pPr>
            <a:endParaRPr lang="en-US" dirty="0"/>
          </a:p>
        </p:txBody>
      </p:sp>
    </p:spTree>
    <p:extLst>
      <p:ext uri="{BB962C8B-B14F-4D97-AF65-F5344CB8AC3E}">
        <p14:creationId xmlns:p14="http://schemas.microsoft.com/office/powerpoint/2010/main" val="41256865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11887200" cy="914400"/>
          </a:xfrm>
        </p:spPr>
        <p:txBody>
          <a:bodyPr/>
          <a:lstStyle/>
          <a:p>
            <a:r>
              <a:rPr lang="en-US"/>
              <a:t>Click to edit Master title style</a:t>
            </a:r>
            <a:endParaRPr/>
          </a:p>
        </p:txBody>
      </p:sp>
      <p:sp>
        <p:nvSpPr>
          <p:cNvPr id="3" name="Subtitle 2"/>
          <p:cNvSpPr>
            <a:spLocks noGrp="1"/>
          </p:cNvSpPr>
          <p:nvPr>
            <p:ph type="subTitle" idx="1"/>
          </p:nvPr>
        </p:nvSpPr>
        <p:spPr>
          <a:xfrm>
            <a:off x="1219200" y="5943600"/>
            <a:ext cx="10668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3886200"/>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5" name="Date Placeholder 3">
            <a:extLst>
              <a:ext uri="{FF2B5EF4-FFF2-40B4-BE49-F238E27FC236}">
                <a16:creationId xmlns:a16="http://schemas.microsoft.com/office/drawing/2014/main" xmlns="" id="{C902D39F-72E4-43AC-B257-CDF4F514EB30}"/>
              </a:ext>
            </a:extLst>
          </p:cNvPr>
          <p:cNvSpPr>
            <a:spLocks noGrp="1"/>
          </p:cNvSpPr>
          <p:nvPr>
            <p:ph type="dt" sz="half" idx="14"/>
          </p:nvPr>
        </p:nvSpPr>
        <p:spPr/>
        <p:txBody>
          <a:bodyPr/>
          <a:lstStyle>
            <a:lvl1pPr>
              <a:defRPr/>
            </a:lvl1pPr>
          </a:lstStyle>
          <a:p>
            <a:pPr>
              <a:defRPr/>
            </a:pPr>
            <a:fld id="{B15F126A-0BB1-4AC9-A498-99A4F3B064D7}"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xmlns="" id="{3ED44496-471A-448C-83AB-E1BBFCB69BD8}"/>
              </a:ext>
            </a:extLst>
          </p:cNvPr>
          <p:cNvSpPr>
            <a:spLocks noGrp="1"/>
          </p:cNvSpPr>
          <p:nvPr>
            <p:ph type="ftr" sz="quarter" idx="15"/>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30514686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118872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1219200" y="5484607"/>
            <a:ext cx="10668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ctr">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11EC732-35F3-4803-90D1-1D664DE07DE7}"/>
              </a:ext>
            </a:extLst>
          </p:cNvPr>
          <p:cNvSpPr>
            <a:spLocks noGrp="1"/>
          </p:cNvSpPr>
          <p:nvPr>
            <p:ph type="dt" sz="half" idx="10"/>
          </p:nvPr>
        </p:nvSpPr>
        <p:spPr/>
        <p:txBody>
          <a:bodyPr/>
          <a:lstStyle>
            <a:lvl1pPr>
              <a:defRPr/>
            </a:lvl1pPr>
          </a:lstStyle>
          <a:p>
            <a:pPr>
              <a:defRPr/>
            </a:pPr>
            <a:fld id="{E0C3AD0E-B4D2-40FD-B811-B7B1F10E42E3}"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xmlns="" id="{C1744261-7315-4CB9-A911-9879A62D02A8}"/>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xmlns="" id="{CC9F23F6-99CF-4B98-B31E-D159354D3C55}"/>
              </a:ext>
            </a:extLst>
          </p:cNvPr>
          <p:cNvSpPr>
            <a:spLocks noGrp="1"/>
          </p:cNvSpPr>
          <p:nvPr>
            <p:ph type="sldNum" sz="quarter" idx="12"/>
          </p:nvPr>
        </p:nvSpPr>
        <p:spPr/>
        <p:txBody>
          <a:bodyPr/>
          <a:lstStyle>
            <a:lvl1pPr>
              <a:defRPr/>
            </a:lvl1pPr>
          </a:lstStyle>
          <a:p>
            <a:pPr>
              <a:defRPr/>
            </a:pPr>
            <a:fld id="{D120AF94-66F9-4216-9797-E00D6595E9E1}" type="slidenum">
              <a:rPr lang="en-US" altLang="en-US"/>
              <a:pPr>
                <a:defRPr/>
              </a:pPr>
              <a:t>‹#›</a:t>
            </a:fld>
            <a:endParaRPr lang="en-US" altLang="en-US"/>
          </a:p>
        </p:txBody>
      </p:sp>
    </p:spTree>
    <p:extLst>
      <p:ext uri="{BB962C8B-B14F-4D97-AF65-F5344CB8AC3E}">
        <p14:creationId xmlns:p14="http://schemas.microsoft.com/office/powerpoint/2010/main" val="1142164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90133"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863379"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3">
            <a:extLst>
              <a:ext uri="{FF2B5EF4-FFF2-40B4-BE49-F238E27FC236}">
                <a16:creationId xmlns:a16="http://schemas.microsoft.com/office/drawing/2014/main" xmlns="" id="{CB77DD7D-C005-4AA7-8E40-406F0E1493E3}"/>
              </a:ext>
            </a:extLst>
          </p:cNvPr>
          <p:cNvSpPr>
            <a:spLocks noGrp="1"/>
          </p:cNvSpPr>
          <p:nvPr>
            <p:ph type="dt" sz="half" idx="10"/>
          </p:nvPr>
        </p:nvSpPr>
        <p:spPr/>
        <p:txBody>
          <a:bodyPr/>
          <a:lstStyle>
            <a:lvl1pPr>
              <a:defRPr/>
            </a:lvl1pPr>
          </a:lstStyle>
          <a:p>
            <a:pPr>
              <a:defRPr/>
            </a:pPr>
            <a:fld id="{39BA7AD8-9381-4D90-8641-8439EE67DB03}"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xmlns="" id="{9C27B561-109D-4961-8DEE-6E993675478A}"/>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xmlns="" id="{8CABCEE8-7FDA-4C42-8025-321D66416719}"/>
              </a:ext>
            </a:extLst>
          </p:cNvPr>
          <p:cNvSpPr>
            <a:spLocks noGrp="1"/>
          </p:cNvSpPr>
          <p:nvPr>
            <p:ph type="sldNum" sz="quarter" idx="12"/>
          </p:nvPr>
        </p:nvSpPr>
        <p:spPr/>
        <p:txBody>
          <a:bodyPr/>
          <a:lstStyle>
            <a:lvl1pPr>
              <a:defRPr/>
            </a:lvl1pPr>
          </a:lstStyle>
          <a:p>
            <a:pPr>
              <a:defRPr/>
            </a:pPr>
            <a:fld id="{760E73EE-5943-4F7D-91EF-476581823127}" type="slidenum">
              <a:rPr lang="en-US" altLang="en-US"/>
              <a:pPr>
                <a:defRPr/>
              </a:pPr>
              <a:t>‹#›</a:t>
            </a:fld>
            <a:endParaRPr lang="en-US" altLang="en-US"/>
          </a:p>
        </p:txBody>
      </p:sp>
    </p:spTree>
    <p:extLst>
      <p:ext uri="{BB962C8B-B14F-4D97-AF65-F5344CB8AC3E}">
        <p14:creationId xmlns:p14="http://schemas.microsoft.com/office/powerpoint/2010/main" val="32968000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xmlns="" id="{66E38EF9-B096-4FAD-9A4B-83005B2C59C2}"/>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87A75C95-6A41-470D-88A7-DC0DE0685198}"/>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C3B6C366-63BE-4864-9239-AA8B9ABD9D85}"/>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EB9938CC-E4FF-4357-A72E-43322D39D347}"/>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3E423A1B-A0B4-424F-926A-5086C4E13FCB}"/>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5EEC890A-EBE5-4214-8117-B1BE7D4BE3F2}"/>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494117"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94117"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863379"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863379"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Date Placeholder 6">
            <a:extLst>
              <a:ext uri="{FF2B5EF4-FFF2-40B4-BE49-F238E27FC236}">
                <a16:creationId xmlns:a16="http://schemas.microsoft.com/office/drawing/2014/main" xmlns="" id="{A8E89AE6-9F65-4E37-97A0-446A56262166}"/>
              </a:ext>
            </a:extLst>
          </p:cNvPr>
          <p:cNvSpPr>
            <a:spLocks noGrp="1"/>
          </p:cNvSpPr>
          <p:nvPr>
            <p:ph type="dt" sz="half" idx="10"/>
          </p:nvPr>
        </p:nvSpPr>
        <p:spPr/>
        <p:txBody>
          <a:bodyPr/>
          <a:lstStyle>
            <a:lvl1pPr>
              <a:defRPr/>
            </a:lvl1pPr>
          </a:lstStyle>
          <a:p>
            <a:pPr>
              <a:defRPr/>
            </a:pPr>
            <a:fld id="{50918D54-B2BC-48AE-8DDD-631A4F59105F}"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14" name="Footer Placeholder 7">
            <a:extLst>
              <a:ext uri="{FF2B5EF4-FFF2-40B4-BE49-F238E27FC236}">
                <a16:creationId xmlns:a16="http://schemas.microsoft.com/office/drawing/2014/main" xmlns="" id="{4085C5BE-5D24-4EA2-B73A-3063539AF9A6}"/>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15" name="Slide Number Placeholder 8">
            <a:extLst>
              <a:ext uri="{FF2B5EF4-FFF2-40B4-BE49-F238E27FC236}">
                <a16:creationId xmlns:a16="http://schemas.microsoft.com/office/drawing/2014/main" xmlns="" id="{A5028F12-DDB0-4D25-87FE-74000DC4D217}"/>
              </a:ext>
            </a:extLst>
          </p:cNvPr>
          <p:cNvSpPr>
            <a:spLocks noGrp="1"/>
          </p:cNvSpPr>
          <p:nvPr>
            <p:ph type="sldNum" sz="quarter" idx="12"/>
          </p:nvPr>
        </p:nvSpPr>
        <p:spPr/>
        <p:txBody>
          <a:bodyPr/>
          <a:lstStyle>
            <a:lvl1pPr>
              <a:defRPr/>
            </a:lvl1pPr>
          </a:lstStyle>
          <a:p>
            <a:pPr>
              <a:defRPr/>
            </a:pPr>
            <a:fld id="{D4437F16-CA23-40A7-BF99-330AA1BD2DE9}" type="slidenum">
              <a:rPr lang="en-US" altLang="en-US"/>
              <a:pPr>
                <a:defRPr/>
              </a:pPr>
              <a:t>‹#›</a:t>
            </a:fld>
            <a:endParaRPr lang="en-US" altLang="en-US"/>
          </a:p>
        </p:txBody>
      </p:sp>
    </p:spTree>
    <p:extLst>
      <p:ext uri="{BB962C8B-B14F-4D97-AF65-F5344CB8AC3E}">
        <p14:creationId xmlns:p14="http://schemas.microsoft.com/office/powerpoint/2010/main" val="7884252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a:extLst>
              <a:ext uri="{FF2B5EF4-FFF2-40B4-BE49-F238E27FC236}">
                <a16:creationId xmlns:a16="http://schemas.microsoft.com/office/drawing/2014/main" xmlns="" id="{A72A4E0C-EEEC-4973-AC3C-626A16E64FD6}"/>
              </a:ext>
            </a:extLst>
          </p:cNvPr>
          <p:cNvSpPr>
            <a:spLocks noGrp="1"/>
          </p:cNvSpPr>
          <p:nvPr>
            <p:ph type="dt" sz="half" idx="10"/>
          </p:nvPr>
        </p:nvSpPr>
        <p:spPr/>
        <p:txBody>
          <a:bodyPr/>
          <a:lstStyle>
            <a:lvl1pPr>
              <a:defRPr/>
            </a:lvl1pPr>
          </a:lstStyle>
          <a:p>
            <a:pPr>
              <a:defRPr/>
            </a:pPr>
            <a:fld id="{3AE46C1A-7410-4440-80A4-79801F5F4718}"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4" name="Footer Placeholder 4">
            <a:extLst>
              <a:ext uri="{FF2B5EF4-FFF2-40B4-BE49-F238E27FC236}">
                <a16:creationId xmlns:a16="http://schemas.microsoft.com/office/drawing/2014/main" xmlns="" id="{256815B5-D0D4-41F8-AC95-81D38E40A642}"/>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a:extLst>
              <a:ext uri="{FF2B5EF4-FFF2-40B4-BE49-F238E27FC236}">
                <a16:creationId xmlns:a16="http://schemas.microsoft.com/office/drawing/2014/main" xmlns="" id="{009F8FFF-B07B-4923-A77A-78F8348D1FCC}"/>
              </a:ext>
            </a:extLst>
          </p:cNvPr>
          <p:cNvSpPr>
            <a:spLocks noGrp="1"/>
          </p:cNvSpPr>
          <p:nvPr>
            <p:ph type="sldNum" sz="quarter" idx="12"/>
          </p:nvPr>
        </p:nvSpPr>
        <p:spPr/>
        <p:txBody>
          <a:bodyPr/>
          <a:lstStyle>
            <a:lvl1pPr>
              <a:defRPr/>
            </a:lvl1pPr>
          </a:lstStyle>
          <a:p>
            <a:pPr>
              <a:defRPr/>
            </a:pPr>
            <a:fld id="{25DF525F-F655-4A47-BD70-6D4797E80D23}" type="slidenum">
              <a:rPr lang="en-US" altLang="en-US"/>
              <a:pPr>
                <a:defRPr/>
              </a:pPr>
              <a:t>‹#›</a:t>
            </a:fld>
            <a:endParaRPr lang="en-US" altLang="en-US"/>
          </a:p>
        </p:txBody>
      </p:sp>
    </p:spTree>
    <p:extLst>
      <p:ext uri="{BB962C8B-B14F-4D97-AF65-F5344CB8AC3E}">
        <p14:creationId xmlns:p14="http://schemas.microsoft.com/office/powerpoint/2010/main" val="20113710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48A10EA2-6008-49B8-90A6-AC6A541F7AE4}"/>
              </a:ext>
            </a:extLst>
          </p:cNvPr>
          <p:cNvSpPr>
            <a:spLocks noGrp="1"/>
          </p:cNvSpPr>
          <p:nvPr>
            <p:ph type="dt" sz="half" idx="10"/>
          </p:nvPr>
        </p:nvSpPr>
        <p:spPr/>
        <p:txBody>
          <a:bodyPr/>
          <a:lstStyle>
            <a:lvl1pPr>
              <a:defRPr/>
            </a:lvl1pPr>
          </a:lstStyle>
          <a:p>
            <a:pPr>
              <a:defRPr/>
            </a:pPr>
            <a:fld id="{2C2AF3F9-1F6F-4D3F-B2FA-7FAECD619B10}"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3" name="Footer Placeholder 4">
            <a:extLst>
              <a:ext uri="{FF2B5EF4-FFF2-40B4-BE49-F238E27FC236}">
                <a16:creationId xmlns:a16="http://schemas.microsoft.com/office/drawing/2014/main" xmlns="" id="{FFF71CB7-0CC5-4F65-A69D-E15AF9C074CB}"/>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a:extLst>
              <a:ext uri="{FF2B5EF4-FFF2-40B4-BE49-F238E27FC236}">
                <a16:creationId xmlns:a16="http://schemas.microsoft.com/office/drawing/2014/main" xmlns="" id="{CFF974C0-F7EA-45EE-9D56-98961ED4B9C5}"/>
              </a:ext>
            </a:extLst>
          </p:cNvPr>
          <p:cNvSpPr>
            <a:spLocks noGrp="1"/>
          </p:cNvSpPr>
          <p:nvPr>
            <p:ph type="sldNum" sz="quarter" idx="12"/>
          </p:nvPr>
        </p:nvSpPr>
        <p:spPr/>
        <p:txBody>
          <a:bodyPr/>
          <a:lstStyle>
            <a:lvl1pPr>
              <a:defRPr/>
            </a:lvl1pPr>
          </a:lstStyle>
          <a:p>
            <a:pPr>
              <a:defRPr/>
            </a:pPr>
            <a:fld id="{A43857CA-4139-4865-B27D-C64C1F4475DC}" type="slidenum">
              <a:rPr lang="en-US" altLang="en-US"/>
              <a:pPr>
                <a:defRPr/>
              </a:pPr>
              <a:t>‹#›</a:t>
            </a:fld>
            <a:endParaRPr lang="en-US" altLang="en-US"/>
          </a:p>
        </p:txBody>
      </p:sp>
    </p:spTree>
    <p:extLst>
      <p:ext uri="{BB962C8B-B14F-4D97-AF65-F5344CB8AC3E}">
        <p14:creationId xmlns:p14="http://schemas.microsoft.com/office/powerpoint/2010/main" val="11929605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Content Placeholder 2"/>
          <p:cNvSpPr>
            <a:spLocks noGrp="1"/>
          </p:cNvSpPr>
          <p:nvPr>
            <p:ph idx="1"/>
          </p:nvPr>
        </p:nvSpPr>
        <p:spPr>
          <a:xfrm>
            <a:off x="6863379" y="2590801"/>
            <a:ext cx="475488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1201269" y="2039111"/>
            <a:ext cx="475488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0A45373C-B649-4BD5-B835-A94A90C3E8B6}"/>
              </a:ext>
            </a:extLst>
          </p:cNvPr>
          <p:cNvSpPr>
            <a:spLocks noGrp="1"/>
          </p:cNvSpPr>
          <p:nvPr>
            <p:ph type="dt" sz="half" idx="10"/>
          </p:nvPr>
        </p:nvSpPr>
        <p:spPr/>
        <p:txBody>
          <a:bodyPr/>
          <a:lstStyle>
            <a:lvl1pPr>
              <a:defRPr/>
            </a:lvl1pPr>
          </a:lstStyle>
          <a:p>
            <a:pPr>
              <a:defRPr/>
            </a:pPr>
            <a:fld id="{EC87FA64-70E5-4EB6-BE58-BA451FB1819E}"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xmlns="" id="{49AACBC3-DA20-4BA1-BDF6-2174ED621B7C}"/>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xmlns="" id="{8E5F9DD0-8B25-4936-A4D1-450ACB5F32CD}"/>
              </a:ext>
            </a:extLst>
          </p:cNvPr>
          <p:cNvSpPr>
            <a:spLocks noGrp="1"/>
          </p:cNvSpPr>
          <p:nvPr>
            <p:ph type="sldNum" sz="quarter" idx="12"/>
          </p:nvPr>
        </p:nvSpPr>
        <p:spPr/>
        <p:txBody>
          <a:bodyPr/>
          <a:lstStyle>
            <a:lvl1pPr>
              <a:defRPr/>
            </a:lvl1pPr>
          </a:lstStyle>
          <a:p>
            <a:pPr>
              <a:defRPr/>
            </a:pPr>
            <a:fld id="{6E5D70E8-AA2F-4463-A584-00D87A6FAD1F}" type="slidenum">
              <a:rPr lang="en-US" altLang="en-US"/>
              <a:pPr>
                <a:defRPr/>
              </a:pPr>
              <a:t>‹#›</a:t>
            </a:fld>
            <a:endParaRPr lang="en-US" altLang="en-US"/>
          </a:p>
        </p:txBody>
      </p:sp>
    </p:spTree>
    <p:extLst>
      <p:ext uri="{BB962C8B-B14F-4D97-AF65-F5344CB8AC3E}">
        <p14:creationId xmlns:p14="http://schemas.microsoft.com/office/powerpoint/2010/main" val="3244376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7317317" y="2048256"/>
            <a:ext cx="4569884" cy="4206240"/>
          </a:xfrm>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noProof="0"/>
          </a:p>
        </p:txBody>
      </p:sp>
      <p:sp>
        <p:nvSpPr>
          <p:cNvPr id="4" name="Text Placeholder 3"/>
          <p:cNvSpPr>
            <a:spLocks noGrp="1"/>
          </p:cNvSpPr>
          <p:nvPr>
            <p:ph type="body" sz="half" idx="2"/>
          </p:nvPr>
        </p:nvSpPr>
        <p:spPr>
          <a:xfrm>
            <a:off x="1219200" y="2039112"/>
            <a:ext cx="6096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F2C0212-01F5-4EE5-B167-0E227BFF372E}"/>
              </a:ext>
            </a:extLst>
          </p:cNvPr>
          <p:cNvSpPr>
            <a:spLocks noGrp="1"/>
          </p:cNvSpPr>
          <p:nvPr>
            <p:ph type="dt" sz="half" idx="10"/>
          </p:nvPr>
        </p:nvSpPr>
        <p:spPr/>
        <p:txBody>
          <a:bodyPr/>
          <a:lstStyle>
            <a:lvl1pPr>
              <a:defRPr/>
            </a:lvl1pPr>
          </a:lstStyle>
          <a:p>
            <a:pPr>
              <a:defRPr/>
            </a:pPr>
            <a:fld id="{A415987E-EE15-4E1E-B2DB-2B0E96793A30}"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xmlns="" id="{B6B5F48D-9363-4D12-99C9-6F911A741278}"/>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xmlns="" id="{F4E00E32-D994-416D-8A6C-E774FCF07103}"/>
              </a:ext>
            </a:extLst>
          </p:cNvPr>
          <p:cNvSpPr>
            <a:spLocks noGrp="1"/>
          </p:cNvSpPr>
          <p:nvPr>
            <p:ph type="sldNum" sz="quarter" idx="12"/>
          </p:nvPr>
        </p:nvSpPr>
        <p:spPr/>
        <p:txBody>
          <a:bodyPr/>
          <a:lstStyle>
            <a:lvl1pPr>
              <a:defRPr/>
            </a:lvl1pPr>
          </a:lstStyle>
          <a:p>
            <a:pPr>
              <a:defRPr/>
            </a:pPr>
            <a:fld id="{830206FF-221E-49D3-8DC1-1E59CA28FD00}" type="slidenum">
              <a:rPr lang="en-US" altLang="en-US"/>
              <a:pPr>
                <a:defRPr/>
              </a:pPr>
              <a:t>‹#›</a:t>
            </a:fld>
            <a:endParaRPr lang="en-US" altLang="en-US"/>
          </a:p>
        </p:txBody>
      </p:sp>
    </p:spTree>
    <p:extLst>
      <p:ext uri="{BB962C8B-B14F-4D97-AF65-F5344CB8AC3E}">
        <p14:creationId xmlns:p14="http://schemas.microsoft.com/office/powerpoint/2010/main" val="38675889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5" name="Date Placeholder 3">
            <a:extLst>
              <a:ext uri="{FF2B5EF4-FFF2-40B4-BE49-F238E27FC236}">
                <a16:creationId xmlns:a16="http://schemas.microsoft.com/office/drawing/2014/main" xmlns="" id="{FB0935B1-2C4B-470A-996D-F6391A0E906E}"/>
              </a:ext>
            </a:extLst>
          </p:cNvPr>
          <p:cNvSpPr>
            <a:spLocks noGrp="1"/>
          </p:cNvSpPr>
          <p:nvPr>
            <p:ph type="dt" sz="half" idx="14"/>
          </p:nvPr>
        </p:nvSpPr>
        <p:spPr/>
        <p:txBody>
          <a:bodyPr/>
          <a:lstStyle>
            <a:lvl1pPr>
              <a:defRPr/>
            </a:lvl1pPr>
          </a:lstStyle>
          <a:p>
            <a:pPr>
              <a:defRPr/>
            </a:pPr>
            <a:fld id="{CC34D41E-BB7E-4793-8EEF-B100ADBD5ED7}"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xmlns="" id="{1CE51DD4-11DE-42AB-92FD-20061D2BD888}"/>
              </a:ext>
            </a:extLst>
          </p:cNvPr>
          <p:cNvSpPr>
            <a:spLocks noGrp="1"/>
          </p:cNvSpPr>
          <p:nvPr>
            <p:ph type="ftr" sz="quarter" idx="15"/>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1077017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5315712"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7" name="Picture Placeholder 8"/>
          <p:cNvSpPr>
            <a:spLocks noGrp="1"/>
          </p:cNvSpPr>
          <p:nvPr>
            <p:ph type="pic" sz="quarter" idx="14"/>
          </p:nvPr>
        </p:nvSpPr>
        <p:spPr>
          <a:xfrm>
            <a:off x="6571488" y="1129553"/>
            <a:ext cx="5315712"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6" name="Date Placeholder 3">
            <a:extLst>
              <a:ext uri="{FF2B5EF4-FFF2-40B4-BE49-F238E27FC236}">
                <a16:creationId xmlns:a16="http://schemas.microsoft.com/office/drawing/2014/main" xmlns="" id="{67CC4B24-39ED-4C5E-B310-74F17AB41026}"/>
              </a:ext>
            </a:extLst>
          </p:cNvPr>
          <p:cNvSpPr>
            <a:spLocks noGrp="1"/>
          </p:cNvSpPr>
          <p:nvPr>
            <p:ph type="dt" sz="half" idx="15"/>
          </p:nvPr>
        </p:nvSpPr>
        <p:spPr/>
        <p:txBody>
          <a:bodyPr/>
          <a:lstStyle>
            <a:lvl1pPr>
              <a:defRPr/>
            </a:lvl1pPr>
          </a:lstStyle>
          <a:p>
            <a:pPr>
              <a:defRPr/>
            </a:pPr>
            <a:fld id="{672CEEA1-9504-4746-8C79-6F408AAC4342}"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8" name="Footer Placeholder 4">
            <a:extLst>
              <a:ext uri="{FF2B5EF4-FFF2-40B4-BE49-F238E27FC236}">
                <a16:creationId xmlns:a16="http://schemas.microsoft.com/office/drawing/2014/main" xmlns="" id="{4BD8A330-6CB0-4205-B0A3-6A8BFD207A03}"/>
              </a:ext>
            </a:extLst>
          </p:cNvPr>
          <p:cNvSpPr>
            <a:spLocks noGrp="1"/>
          </p:cNvSpPr>
          <p:nvPr>
            <p:ph type="ftr" sz="quarter" idx="16"/>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948191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118872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1219200" y="5484607"/>
            <a:ext cx="10668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ctr">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5460F7E3-F1F6-41C8-AAF8-647735D4F2A2}"/>
              </a:ext>
            </a:extLst>
          </p:cNvPr>
          <p:cNvSpPr>
            <a:spLocks noGrp="1"/>
          </p:cNvSpPr>
          <p:nvPr>
            <p:ph type="dt" sz="half" idx="10"/>
          </p:nvPr>
        </p:nvSpPr>
        <p:spPr/>
        <p:txBody>
          <a:bodyPr/>
          <a:lstStyle>
            <a:lvl1pPr>
              <a:defRPr/>
            </a:lvl1pPr>
          </a:lstStyle>
          <a:p>
            <a:pPr>
              <a:defRPr/>
            </a:pPr>
            <a:fld id="{D68AF1C4-9145-45CE-B421-DD849E0ADDFD}" type="datetimeFigureOut">
              <a:rPr lang="en-US"/>
              <a:pPr>
                <a:defRPr/>
              </a:pPr>
              <a:t>9/19/2024</a:t>
            </a:fld>
            <a:endParaRPr lang="en-US" dirty="0"/>
          </a:p>
        </p:txBody>
      </p:sp>
      <p:sp>
        <p:nvSpPr>
          <p:cNvPr id="5" name="Footer Placeholder 4">
            <a:extLst>
              <a:ext uri="{FF2B5EF4-FFF2-40B4-BE49-F238E27FC236}">
                <a16:creationId xmlns="" xmlns:a16="http://schemas.microsoft.com/office/drawing/2014/main" id="{EB5C0742-F542-4680-8704-F7865F5A8E8F}"/>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 xmlns:a16="http://schemas.microsoft.com/office/drawing/2014/main" id="{0A8E93F5-5178-43B4-9C2D-89B093571887}"/>
              </a:ext>
            </a:extLst>
          </p:cNvPr>
          <p:cNvSpPr>
            <a:spLocks noGrp="1"/>
          </p:cNvSpPr>
          <p:nvPr>
            <p:ph type="sldNum" sz="quarter" idx="12"/>
          </p:nvPr>
        </p:nvSpPr>
        <p:spPr/>
        <p:txBody>
          <a:bodyPr/>
          <a:lstStyle>
            <a:lvl1pPr>
              <a:defRPr/>
            </a:lvl1pPr>
          </a:lstStyle>
          <a:p>
            <a:pPr>
              <a:defRPr/>
            </a:pPr>
            <a:fld id="{A6DE5F2D-65D2-438E-A8EB-F087DEF5CC3E}" type="slidenum">
              <a:rPr lang="en-US" altLang="en-US"/>
              <a:pPr>
                <a:defRPr/>
              </a:pPr>
              <a:t>‹#›</a:t>
            </a:fld>
            <a:endParaRPr lang="en-US" altLang="en-US" dirty="0"/>
          </a:p>
        </p:txBody>
      </p:sp>
    </p:spTree>
    <p:extLst>
      <p:ext uri="{BB962C8B-B14F-4D97-AF65-F5344CB8AC3E}">
        <p14:creationId xmlns:p14="http://schemas.microsoft.com/office/powerpoint/2010/main" val="29652405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9" name="Picture Placeholder 8"/>
          <p:cNvSpPr>
            <a:spLocks noGrp="1"/>
          </p:cNvSpPr>
          <p:nvPr>
            <p:ph type="pic" sz="quarter" idx="13"/>
          </p:nvPr>
        </p:nvSpPr>
        <p:spPr>
          <a:xfrm>
            <a:off x="1236133" y="1129553"/>
            <a:ext cx="8802624"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7" name="Picture Placeholder 8"/>
          <p:cNvSpPr>
            <a:spLocks noGrp="1"/>
          </p:cNvSpPr>
          <p:nvPr>
            <p:ph type="pic" sz="quarter" idx="14"/>
          </p:nvPr>
        </p:nvSpPr>
        <p:spPr>
          <a:xfrm>
            <a:off x="10058400" y="1129553"/>
            <a:ext cx="1828800" cy="1481328"/>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8" name="Picture Placeholder 8"/>
          <p:cNvSpPr>
            <a:spLocks noGrp="1"/>
          </p:cNvSpPr>
          <p:nvPr>
            <p:ph type="pic" sz="quarter" idx="15"/>
          </p:nvPr>
        </p:nvSpPr>
        <p:spPr>
          <a:xfrm>
            <a:off x="10058400" y="2629169"/>
            <a:ext cx="1828800" cy="1481328"/>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10" name="Date Placeholder 3">
            <a:extLst>
              <a:ext uri="{FF2B5EF4-FFF2-40B4-BE49-F238E27FC236}">
                <a16:creationId xmlns:a16="http://schemas.microsoft.com/office/drawing/2014/main" xmlns="" id="{C87707AE-D6A9-40B6-8EFA-4EA653D5E5F7}"/>
              </a:ext>
            </a:extLst>
          </p:cNvPr>
          <p:cNvSpPr>
            <a:spLocks noGrp="1"/>
          </p:cNvSpPr>
          <p:nvPr>
            <p:ph type="dt" sz="half" idx="16"/>
          </p:nvPr>
        </p:nvSpPr>
        <p:spPr/>
        <p:txBody>
          <a:bodyPr/>
          <a:lstStyle>
            <a:lvl1pPr>
              <a:defRPr/>
            </a:lvl1pPr>
          </a:lstStyle>
          <a:p>
            <a:pPr>
              <a:defRPr/>
            </a:pPr>
            <a:fld id="{93F3ED05-368F-4D2F-9A9B-AB77BE796EF6}"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11" name="Footer Placeholder 4">
            <a:extLst>
              <a:ext uri="{FF2B5EF4-FFF2-40B4-BE49-F238E27FC236}">
                <a16:creationId xmlns:a16="http://schemas.microsoft.com/office/drawing/2014/main" xmlns="" id="{D0966682-27A1-468C-99CE-3860423824C9}"/>
              </a:ext>
            </a:extLst>
          </p:cNvPr>
          <p:cNvSpPr>
            <a:spLocks noGrp="1"/>
          </p:cNvSpPr>
          <p:nvPr>
            <p:ph type="ftr" sz="quarter" idx="17"/>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16262596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xmlns="" id="{85A67796-9139-4B04-99F5-7358BA33F5B4}"/>
              </a:ext>
            </a:extLst>
          </p:cNvPr>
          <p:cNvSpPr>
            <a:spLocks noGrp="1"/>
          </p:cNvSpPr>
          <p:nvPr>
            <p:ph type="dt" sz="half" idx="10"/>
          </p:nvPr>
        </p:nvSpPr>
        <p:spPr/>
        <p:txBody>
          <a:bodyPr/>
          <a:lstStyle>
            <a:lvl1pPr>
              <a:defRPr/>
            </a:lvl1pPr>
          </a:lstStyle>
          <a:p>
            <a:pPr>
              <a:defRPr/>
            </a:pPr>
            <a:fld id="{4B80C24A-DEF4-4E23-9335-088A342E20C3}"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xmlns="" id="{E1C299A8-612A-420D-8CDF-C32E400A5D39}"/>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xmlns="" id="{B1508900-0DCA-44C6-9D6B-F7CFAA5C93C6}"/>
              </a:ext>
            </a:extLst>
          </p:cNvPr>
          <p:cNvSpPr>
            <a:spLocks noGrp="1"/>
          </p:cNvSpPr>
          <p:nvPr>
            <p:ph type="sldNum" sz="quarter" idx="12"/>
          </p:nvPr>
        </p:nvSpPr>
        <p:spPr/>
        <p:txBody>
          <a:bodyPr/>
          <a:lstStyle>
            <a:lvl1pPr>
              <a:defRPr/>
            </a:lvl1pPr>
          </a:lstStyle>
          <a:p>
            <a:pPr>
              <a:defRPr/>
            </a:pPr>
            <a:fld id="{2E2E5614-09E6-4AEC-BC0B-8796AF5B9AC4}" type="slidenum">
              <a:rPr lang="en-US" altLang="en-US"/>
              <a:pPr>
                <a:defRPr/>
              </a:pPr>
              <a:t>‹#›</a:t>
            </a:fld>
            <a:endParaRPr lang="en-US" altLang="en-US"/>
          </a:p>
        </p:txBody>
      </p:sp>
    </p:spTree>
    <p:extLst>
      <p:ext uri="{BB962C8B-B14F-4D97-AF65-F5344CB8AC3E}">
        <p14:creationId xmlns:p14="http://schemas.microsoft.com/office/powerpoint/2010/main" val="36046890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50071" y="1129554"/>
            <a:ext cx="1219200" cy="5533278"/>
          </a:xfrm>
        </p:spPr>
        <p:txBody>
          <a:bodyPr vert="eaVert" lIns="274320" tIns="685800" bIns="685800"/>
          <a:lstStyle/>
          <a:p>
            <a:r>
              <a:rPr lang="en-US"/>
              <a:t>Click to edit Master title style</a:t>
            </a:r>
            <a:endParaRPr/>
          </a:p>
        </p:txBody>
      </p:sp>
      <p:sp>
        <p:nvSpPr>
          <p:cNvPr id="3" name="Vertical Text Placeholder 2"/>
          <p:cNvSpPr>
            <a:spLocks noGrp="1"/>
          </p:cNvSpPr>
          <p:nvPr>
            <p:ph type="body" orient="vert" idx="1"/>
          </p:nvPr>
        </p:nvSpPr>
        <p:spPr>
          <a:xfrm>
            <a:off x="1490133" y="1734671"/>
            <a:ext cx="8568267" cy="4542304"/>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xmlns="" id="{F4EE6FA4-C882-44A3-A2CE-539E39C3AB44}"/>
              </a:ext>
            </a:extLst>
          </p:cNvPr>
          <p:cNvSpPr>
            <a:spLocks noGrp="1"/>
          </p:cNvSpPr>
          <p:nvPr>
            <p:ph type="dt" sz="half" idx="10"/>
          </p:nvPr>
        </p:nvSpPr>
        <p:spPr/>
        <p:txBody>
          <a:bodyPr/>
          <a:lstStyle>
            <a:lvl1pPr>
              <a:defRPr/>
            </a:lvl1pPr>
          </a:lstStyle>
          <a:p>
            <a:pPr>
              <a:defRPr/>
            </a:pPr>
            <a:fld id="{5219A1D2-C7CB-41CF-A830-3132C8705A26}" type="datetimeFigureOut">
              <a:rPr lang="en-US">
                <a:solidFill>
                  <a:prstClr val="black">
                    <a:lumMod val="65000"/>
                    <a:lumOff val="35000"/>
                  </a:prstClr>
                </a:solidFill>
              </a:rPr>
              <a:pPr>
                <a:defRPr/>
              </a:pPr>
              <a:t>9/19/2024</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xmlns="" id="{B5FA1602-16CC-468B-A783-79267CC8CEE5}"/>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xmlns="" id="{BF481BB5-C10B-494E-A4F6-90B7BBDD900F}"/>
              </a:ext>
            </a:extLst>
          </p:cNvPr>
          <p:cNvSpPr>
            <a:spLocks noGrp="1"/>
          </p:cNvSpPr>
          <p:nvPr>
            <p:ph type="sldNum" sz="quarter" idx="12"/>
          </p:nvPr>
        </p:nvSpPr>
        <p:spPr/>
        <p:txBody>
          <a:bodyPr/>
          <a:lstStyle>
            <a:lvl1pPr>
              <a:defRPr/>
            </a:lvl1pPr>
          </a:lstStyle>
          <a:p>
            <a:pPr>
              <a:defRPr/>
            </a:pPr>
            <a:fld id="{A7ECFF74-2A5D-44C4-955C-06E50F99AAA2}" type="slidenum">
              <a:rPr lang="en-US" altLang="en-US"/>
              <a:pPr>
                <a:defRPr/>
              </a:pPr>
              <a:t>‹#›</a:t>
            </a:fld>
            <a:endParaRPr lang="en-US" altLang="en-US"/>
          </a:p>
        </p:txBody>
      </p:sp>
    </p:spTree>
    <p:extLst>
      <p:ext uri="{BB962C8B-B14F-4D97-AF65-F5344CB8AC3E}">
        <p14:creationId xmlns:p14="http://schemas.microsoft.com/office/powerpoint/2010/main" val="7411655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100917" y="754064"/>
            <a:ext cx="8989483" cy="617537"/>
          </a:xfrm>
        </p:spPr>
        <p:txBody>
          <a:bodyPr/>
          <a:lstStyle/>
          <a:p>
            <a:r>
              <a:rPr lang="en-US"/>
              <a:t>Click to edit Master title style</a:t>
            </a:r>
          </a:p>
        </p:txBody>
      </p:sp>
      <p:sp>
        <p:nvSpPr>
          <p:cNvPr id="3" name="Table Placeholder 2"/>
          <p:cNvSpPr>
            <a:spLocks noGrp="1"/>
          </p:cNvSpPr>
          <p:nvPr>
            <p:ph type="tbl" idx="1"/>
          </p:nvPr>
        </p:nvSpPr>
        <p:spPr>
          <a:xfrm>
            <a:off x="622301" y="1600200"/>
            <a:ext cx="10945284" cy="4351338"/>
          </a:xfrm>
        </p:spPr>
        <p:txBody>
          <a:bodyPr rtlCol="0">
            <a:normAutofit/>
          </a:bodyPr>
          <a:lstStyle/>
          <a:p>
            <a:pPr lvl="0"/>
            <a:endParaRPr lang="en-US" noProof="0" dirty="0"/>
          </a:p>
        </p:txBody>
      </p:sp>
    </p:spTree>
    <p:extLst>
      <p:ext uri="{BB962C8B-B14F-4D97-AF65-F5344CB8AC3E}">
        <p14:creationId xmlns:p14="http://schemas.microsoft.com/office/powerpoint/2010/main" val="12017647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80BB015-29D4-44AD-800E-E1607241CC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231F13F0-6DB7-4EE0-A3C2-DF1A9EE8A834}"/>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A934FCF8-A473-49F7-825C-D6B9006A563C}"/>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214E5B3C-B786-4842-B2C4-237AC4870E5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A3486A31-BD37-41FF-A9F5-A6455FE4BEB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1029806"/>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374DA6-29AA-4B56-B965-495C495FE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C1E353C-5CD8-4FB2-9599-F70245D8CB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101721E-1307-41CA-82D7-8D3DA01A5357}"/>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98F8200-B0DC-4CE1-92DE-F13763F07F3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45D2FA61-885B-4394-BF43-F7F8EB3E82E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9907948"/>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338E8C-D887-4DEE-870B-9676E050F98B}"/>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C8D9501F-7726-4052-BA93-0A9FFA05F88C}"/>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EC07F663-994B-4960-ABCB-EE666FD6D6BF}"/>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25640D1B-2AB5-4C2A-B220-E6D906AAE6E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8FECF264-2A4A-48E2-8687-D9577FB5CE60}"/>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742053"/>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A8798F-26F4-4B37-B244-FFFC340816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BA128B56-6DA9-4EF1-9C49-C21A2B4C6C63}"/>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56495A3A-B427-45EF-8643-9BD9C9D725B3}"/>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6D1212E1-A50F-49FA-8591-614EC86D1D14}"/>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B8EAAB17-6E9F-4643-8570-580B096A3A8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CE56DB1F-DD24-4FB4-8217-9A5588255FA8}"/>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7918466"/>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73EAAE-371A-4476-9B71-AE73CE27C9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57141068-1AA7-43A8-80F2-4419DB8E5318}"/>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5206B61E-C831-45FB-8768-D089C79CF396}"/>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589B99B-D92B-4047-940A-9CD913D762F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97B555B-20E9-4BB4-997D-3A2B2F188146}"/>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2ADA165C-86C4-4100-9557-C0B9BD3198D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50BA1EEB-F284-4346-8007-C8306FEDE61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9FB6157B-7A36-482A-9C69-A05181E4D6C6}"/>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887492"/>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4E870D-24D9-4194-99F5-D3C20B818C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5D3E0C8-0C99-43A0-8CB3-7B17E1B26060}"/>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968EF76F-2A3A-479B-9C89-E2D244676C61}"/>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67FFA884-CD33-484C-B9B4-766E0E50677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4925506"/>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90133"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863379"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3">
            <a:extLst>
              <a:ext uri="{FF2B5EF4-FFF2-40B4-BE49-F238E27FC236}">
                <a16:creationId xmlns="" xmlns:a16="http://schemas.microsoft.com/office/drawing/2014/main" id="{80931E89-59AD-4DBA-BBBF-F349D4ADA146}"/>
              </a:ext>
            </a:extLst>
          </p:cNvPr>
          <p:cNvSpPr>
            <a:spLocks noGrp="1"/>
          </p:cNvSpPr>
          <p:nvPr>
            <p:ph type="dt" sz="half" idx="10"/>
          </p:nvPr>
        </p:nvSpPr>
        <p:spPr/>
        <p:txBody>
          <a:bodyPr/>
          <a:lstStyle>
            <a:lvl1pPr>
              <a:defRPr/>
            </a:lvl1pPr>
          </a:lstStyle>
          <a:p>
            <a:pPr>
              <a:defRPr/>
            </a:pPr>
            <a:fld id="{9D02943E-CE0E-427D-8D8E-4B19740F2195}" type="datetimeFigureOut">
              <a:rPr lang="en-US"/>
              <a:pPr>
                <a:defRPr/>
              </a:pPr>
              <a:t>9/19/2024</a:t>
            </a:fld>
            <a:endParaRPr lang="en-US" dirty="0"/>
          </a:p>
        </p:txBody>
      </p:sp>
      <p:sp>
        <p:nvSpPr>
          <p:cNvPr id="6" name="Footer Placeholder 4">
            <a:extLst>
              <a:ext uri="{FF2B5EF4-FFF2-40B4-BE49-F238E27FC236}">
                <a16:creationId xmlns="" xmlns:a16="http://schemas.microsoft.com/office/drawing/2014/main" id="{2519CC45-40DA-4AAD-AF3D-EA62317783A5}"/>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 xmlns:a16="http://schemas.microsoft.com/office/drawing/2014/main" id="{7F5CE638-FD14-4B81-BC4E-F768AC05EE69}"/>
              </a:ext>
            </a:extLst>
          </p:cNvPr>
          <p:cNvSpPr>
            <a:spLocks noGrp="1"/>
          </p:cNvSpPr>
          <p:nvPr>
            <p:ph type="sldNum" sz="quarter" idx="12"/>
          </p:nvPr>
        </p:nvSpPr>
        <p:spPr/>
        <p:txBody>
          <a:bodyPr/>
          <a:lstStyle>
            <a:lvl1pPr>
              <a:defRPr/>
            </a:lvl1pPr>
          </a:lstStyle>
          <a:p>
            <a:pPr>
              <a:defRPr/>
            </a:pPr>
            <a:fld id="{CAC76CCE-D975-4832-A118-2141A0767B44}" type="slidenum">
              <a:rPr lang="en-US" altLang="en-US"/>
              <a:pPr>
                <a:defRPr/>
              </a:pPr>
              <a:t>‹#›</a:t>
            </a:fld>
            <a:endParaRPr lang="en-US" altLang="en-US" dirty="0"/>
          </a:p>
        </p:txBody>
      </p:sp>
    </p:spTree>
    <p:extLst>
      <p:ext uri="{BB962C8B-B14F-4D97-AF65-F5344CB8AC3E}">
        <p14:creationId xmlns:p14="http://schemas.microsoft.com/office/powerpoint/2010/main" val="9326211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ADE861A1-8B6F-4CCA-955A-44FCBE7D5C7D}"/>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1524F1F0-B93E-4185-B775-D333CB396EA4}"/>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3BF3DBFA-8CB9-4320-B431-F958291FEBD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8489402"/>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F62836-4258-445B-82CE-9CEE9B8225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79BB52E2-D2B2-4955-A593-B64D89B79DA4}"/>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2CE77143-0427-441F-9A15-310607DCC26D}"/>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6B730A9-76CF-4511-85BB-39923AC4D115}"/>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A672D648-85C7-4D21-81C1-33DD626ED42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B1E9857F-B690-4FC3-AE77-B2FE4A76767F}"/>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9606621"/>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55C1C0-C595-42C2-A81A-C38A44F72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AD9E085-7175-401D-9455-E4065BCBB47C}"/>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 xmlns:a16="http://schemas.microsoft.com/office/drawing/2014/main" id="{782163A9-8D10-4F0D-BB63-B966BB7FF33C}"/>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F36844EB-FA8B-40BC-BFD9-962593E8DC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030D15C-22D4-4261-AAB1-0BFF31441B12}"/>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28540678-5D5E-431C-A728-16791187EE6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6977022"/>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D0D5844-22F5-4AC9-B35C-EC6B01AACE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8329451-8DBF-494E-A00A-956301D8BB3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5EB5B09-F267-4B22-BE2E-5FE227E1F5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F1B8D6B7-2582-404B-AB4C-5974B88704C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E4046055-CB42-4464-806F-D2BFC6AF09C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328848"/>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54EBD5F-D49F-4F5B-9263-93B3E89DC14B}"/>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9C6F4D19-1362-473A-8E6B-CFEBCAFCDB59}"/>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4A90EBE-6462-4489-AB4B-1A8E6CF746DB}"/>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9/19/2024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BB6C0680-213C-4D35-A14A-336589C9361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A0DB1C4-442D-4A9B-B4E6-5B457D18A52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1646682"/>
      </p:ext>
    </p:extLst>
  </p:cSld>
  <p:clrMapOvr>
    <a:masterClrMapping/>
  </p:clrMapOvr>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eam Section Slide 2">
    <p:spTree>
      <p:nvGrpSpPr>
        <p:cNvPr id="1" name=""/>
        <p:cNvGrpSpPr/>
        <p:nvPr/>
      </p:nvGrpSpPr>
      <p:grpSpPr>
        <a:xfrm>
          <a:off x="0" y="0"/>
          <a:ext cx="0" cy="0"/>
          <a:chOff x="0" y="0"/>
          <a:chExt cx="0" cy="0"/>
        </a:xfrm>
      </p:grpSpPr>
      <p:sp>
        <p:nvSpPr>
          <p:cNvPr id="34" name="Picture Placeholder 6"/>
          <p:cNvSpPr>
            <a:spLocks noGrp="1"/>
          </p:cNvSpPr>
          <p:nvPr>
            <p:ph type="pic" sz="quarter" idx="10"/>
          </p:nvPr>
        </p:nvSpPr>
        <p:spPr>
          <a:xfrm>
            <a:off x="1815504" y="846670"/>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5" name="Picture Placeholder 6"/>
          <p:cNvSpPr>
            <a:spLocks noGrp="1"/>
          </p:cNvSpPr>
          <p:nvPr>
            <p:ph type="pic" sz="quarter" idx="11"/>
          </p:nvPr>
        </p:nvSpPr>
        <p:spPr>
          <a:xfrm>
            <a:off x="3234280" y="846670"/>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6" name="Picture Placeholder 6"/>
          <p:cNvSpPr>
            <a:spLocks noGrp="1"/>
          </p:cNvSpPr>
          <p:nvPr>
            <p:ph type="pic" sz="quarter" idx="12"/>
          </p:nvPr>
        </p:nvSpPr>
        <p:spPr>
          <a:xfrm>
            <a:off x="4653056" y="846670"/>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7" name="Picture Placeholder 6"/>
          <p:cNvSpPr>
            <a:spLocks noGrp="1"/>
          </p:cNvSpPr>
          <p:nvPr>
            <p:ph type="pic" sz="quarter" idx="13"/>
          </p:nvPr>
        </p:nvSpPr>
        <p:spPr>
          <a:xfrm>
            <a:off x="2745329" y="2169586"/>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8" name="Picture Placeholder 6"/>
          <p:cNvSpPr>
            <a:spLocks noGrp="1"/>
          </p:cNvSpPr>
          <p:nvPr>
            <p:ph type="pic" sz="quarter" idx="14"/>
          </p:nvPr>
        </p:nvSpPr>
        <p:spPr>
          <a:xfrm>
            <a:off x="4164105" y="2169586"/>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9" name="Picture Placeholder 6"/>
          <p:cNvSpPr>
            <a:spLocks noGrp="1"/>
          </p:cNvSpPr>
          <p:nvPr>
            <p:ph type="pic" sz="quarter" idx="15"/>
          </p:nvPr>
        </p:nvSpPr>
        <p:spPr>
          <a:xfrm>
            <a:off x="5582881" y="2169586"/>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0" name="Picture Placeholder 6"/>
          <p:cNvSpPr>
            <a:spLocks noGrp="1"/>
          </p:cNvSpPr>
          <p:nvPr>
            <p:ph type="pic" sz="quarter" idx="16"/>
          </p:nvPr>
        </p:nvSpPr>
        <p:spPr>
          <a:xfrm>
            <a:off x="850901" y="3492501"/>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1" name="Picture Placeholder 6"/>
          <p:cNvSpPr>
            <a:spLocks noGrp="1"/>
          </p:cNvSpPr>
          <p:nvPr>
            <p:ph type="pic" sz="quarter" idx="17"/>
          </p:nvPr>
        </p:nvSpPr>
        <p:spPr>
          <a:xfrm>
            <a:off x="2269677" y="3492501"/>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2" name="Picture Placeholder 6"/>
          <p:cNvSpPr>
            <a:spLocks noGrp="1"/>
          </p:cNvSpPr>
          <p:nvPr>
            <p:ph type="pic" sz="quarter" idx="18"/>
          </p:nvPr>
        </p:nvSpPr>
        <p:spPr>
          <a:xfrm>
            <a:off x="3688453" y="3492501"/>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3" name="Picture Placeholder 6"/>
          <p:cNvSpPr>
            <a:spLocks noGrp="1"/>
          </p:cNvSpPr>
          <p:nvPr>
            <p:ph type="pic" sz="quarter" idx="19"/>
          </p:nvPr>
        </p:nvSpPr>
        <p:spPr>
          <a:xfrm>
            <a:off x="1763197" y="4817538"/>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Tree>
    <p:extLst>
      <p:ext uri="{BB962C8B-B14F-4D97-AF65-F5344CB8AC3E}">
        <p14:creationId xmlns:p14="http://schemas.microsoft.com/office/powerpoint/2010/main" val="181777029"/>
      </p:ext>
    </p:extLst>
  </p:cSld>
  <p:clrMapOvr>
    <a:masterClrMapping/>
  </p:clrMapOvr>
  <p:transition spd="slow" advClick="0" advTm="4000">
    <p:push dir="r"/>
  </p:transition>
  <p:extLst mod="1">
    <p:ext uri="{DCECCB84-F9BA-43D5-87BE-67443E8EF086}">
      <p15:sldGuideLst xmlns:p15="http://schemas.microsoft.com/office/powerpoint/2012/main">
        <p15:guide id="1" orient="horz" pos="324">
          <p15:clr>
            <a:srgbClr val="FBAE40"/>
          </p15:clr>
        </p15:guide>
        <p15:guide id="2" pos="402">
          <p15:clr>
            <a:srgbClr val="FBAE40"/>
          </p15:clr>
        </p15:guide>
        <p15:guide id="3" pos="5355">
          <p15:clr>
            <a:srgbClr val="FBAE40"/>
          </p15:clr>
        </p15:guide>
        <p15:guide id="4" orient="horz" pos="291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495433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5666236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6419614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324868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 xmlns:a16="http://schemas.microsoft.com/office/drawing/2014/main" id="{25D4065D-17B5-46F6-822A-15BC663C6877}"/>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 xmlns:a16="http://schemas.microsoft.com/office/drawing/2014/main" id="{D68D1642-B53C-45B2-9051-010145BF5B1E}"/>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 xmlns:a16="http://schemas.microsoft.com/office/drawing/2014/main" id="{97D3742C-6018-449E-8D75-181A98C29723}"/>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 xmlns:a16="http://schemas.microsoft.com/office/drawing/2014/main" id="{BFC904CA-C1FE-45AB-A279-862030BFFF82}"/>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6AE29CFF-DF34-4583-BE7D-95548042B7DD}"/>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B3178CFE-4B96-43DD-89DC-F719D956F9CE}"/>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494117"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94117"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863379"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863379"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Date Placeholder 6">
            <a:extLst>
              <a:ext uri="{FF2B5EF4-FFF2-40B4-BE49-F238E27FC236}">
                <a16:creationId xmlns="" xmlns:a16="http://schemas.microsoft.com/office/drawing/2014/main" id="{AD4DE029-3ED3-4D6E-81FD-8A6D1F338C83}"/>
              </a:ext>
            </a:extLst>
          </p:cNvPr>
          <p:cNvSpPr>
            <a:spLocks noGrp="1"/>
          </p:cNvSpPr>
          <p:nvPr>
            <p:ph type="dt" sz="half" idx="10"/>
          </p:nvPr>
        </p:nvSpPr>
        <p:spPr/>
        <p:txBody>
          <a:bodyPr/>
          <a:lstStyle>
            <a:lvl1pPr>
              <a:defRPr/>
            </a:lvl1pPr>
          </a:lstStyle>
          <a:p>
            <a:pPr>
              <a:defRPr/>
            </a:pPr>
            <a:fld id="{F081290F-DC7A-4B68-A9D1-1D911074C96A}" type="datetimeFigureOut">
              <a:rPr lang="en-US"/>
              <a:pPr>
                <a:defRPr/>
              </a:pPr>
              <a:t>9/19/2024</a:t>
            </a:fld>
            <a:endParaRPr lang="en-US" dirty="0"/>
          </a:p>
        </p:txBody>
      </p:sp>
      <p:sp>
        <p:nvSpPr>
          <p:cNvPr id="14" name="Footer Placeholder 7">
            <a:extLst>
              <a:ext uri="{FF2B5EF4-FFF2-40B4-BE49-F238E27FC236}">
                <a16:creationId xmlns="" xmlns:a16="http://schemas.microsoft.com/office/drawing/2014/main" id="{62A8AB1A-D369-4AB2-9AD6-217B87337221}"/>
              </a:ext>
            </a:extLst>
          </p:cNvPr>
          <p:cNvSpPr>
            <a:spLocks noGrp="1"/>
          </p:cNvSpPr>
          <p:nvPr>
            <p:ph type="ftr" sz="quarter" idx="11"/>
          </p:nvPr>
        </p:nvSpPr>
        <p:spPr/>
        <p:txBody>
          <a:bodyPr/>
          <a:lstStyle>
            <a:lvl1pPr>
              <a:defRPr/>
            </a:lvl1pPr>
          </a:lstStyle>
          <a:p>
            <a:pPr>
              <a:defRPr/>
            </a:pPr>
            <a:endParaRPr lang="en-US" dirty="0"/>
          </a:p>
        </p:txBody>
      </p:sp>
      <p:sp>
        <p:nvSpPr>
          <p:cNvPr id="15" name="Slide Number Placeholder 8">
            <a:extLst>
              <a:ext uri="{FF2B5EF4-FFF2-40B4-BE49-F238E27FC236}">
                <a16:creationId xmlns="" xmlns:a16="http://schemas.microsoft.com/office/drawing/2014/main" id="{53E1B5BF-7062-4B5C-8C43-41336B0D5B42}"/>
              </a:ext>
            </a:extLst>
          </p:cNvPr>
          <p:cNvSpPr>
            <a:spLocks noGrp="1"/>
          </p:cNvSpPr>
          <p:nvPr>
            <p:ph type="sldNum" sz="quarter" idx="12"/>
          </p:nvPr>
        </p:nvSpPr>
        <p:spPr/>
        <p:txBody>
          <a:bodyPr/>
          <a:lstStyle>
            <a:lvl1pPr>
              <a:defRPr/>
            </a:lvl1pPr>
          </a:lstStyle>
          <a:p>
            <a:pPr>
              <a:defRPr/>
            </a:pPr>
            <a:fld id="{CA399D88-2972-4690-BF00-CADA9126EF9B}" type="slidenum">
              <a:rPr lang="en-US" altLang="en-US"/>
              <a:pPr>
                <a:defRPr/>
              </a:pPr>
              <a:t>‹#›</a:t>
            </a:fld>
            <a:endParaRPr lang="en-US" altLang="en-US" dirty="0"/>
          </a:p>
        </p:txBody>
      </p:sp>
    </p:spTree>
    <p:extLst>
      <p:ext uri="{BB962C8B-B14F-4D97-AF65-F5344CB8AC3E}">
        <p14:creationId xmlns:p14="http://schemas.microsoft.com/office/powerpoint/2010/main" val="21213264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4146035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2608603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070553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6067991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1266615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2024/9/19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4206436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solidFill>
                <a:srgbClr val="0070C0"/>
              </a:solidFill>
              <a:latin typeface="WeblySleek UI Semilight"/>
            </a:endParaRPr>
          </a:p>
        </p:txBody>
      </p:sp>
      <p:pic>
        <p:nvPicPr>
          <p:cNvPr id="5" name="图片 4" descr="定LOGO-04">
            <a:hlinkClick r:id="rId2"/>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31513" y="6260555"/>
            <a:ext cx="1154438" cy="402298"/>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91352826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solidFill>
                <a:srgbClr val="0070C0"/>
              </a:solidFill>
              <a:latin typeface="WeblySleek UI Semilight"/>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5247" y="6247684"/>
            <a:ext cx="1298633" cy="396083"/>
          </a:xfrm>
          <a:prstGeom prst="rect">
            <a:avLst/>
          </a:prstGeom>
        </p:spPr>
      </p:pic>
      <p:pic>
        <p:nvPicPr>
          <p:cNvPr id="3" name="Picture 2"/>
          <p:cNvPicPr>
            <a:picLocks noChangeAspect="1"/>
          </p:cNvPicPr>
          <p:nvPr userDrawn="1"/>
        </p:nvPicPr>
        <p:blipFill rotWithShape="1">
          <a:blip r:embed="rId3"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271941513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12119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sz="1350" dirty="0">
              <a:solidFill>
                <a:srgbClr val="0070C0"/>
              </a:solidFill>
              <a:latin typeface="WeblySleek UI Semilight"/>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a:cs typeface="Arial" panose="020B0604020202020204" pitchFamily="34" charset="0"/>
              </a:defRPr>
            </a:lvl1pPr>
          </a:lstStyle>
          <a:p>
            <a:r>
              <a:rPr lang="zh-CN" altLang="en-US" dirty="0"/>
              <a:t>单击此处编辑母版标题样式</a:t>
            </a:r>
          </a:p>
        </p:txBody>
      </p:sp>
      <p:pic>
        <p:nvPicPr>
          <p:cNvPr id="4" name="图片 3"/>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0333521" y="6195150"/>
            <a:ext cx="1289723" cy="50400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45752105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a:extLst>
              <a:ext uri="{FF2B5EF4-FFF2-40B4-BE49-F238E27FC236}">
                <a16:creationId xmlns="" xmlns:a16="http://schemas.microsoft.com/office/drawing/2014/main" id="{70C29FC8-245C-4445-B450-8235D05E43F8}"/>
              </a:ext>
            </a:extLst>
          </p:cNvPr>
          <p:cNvSpPr>
            <a:spLocks noGrp="1"/>
          </p:cNvSpPr>
          <p:nvPr>
            <p:ph type="dt" sz="half" idx="10"/>
          </p:nvPr>
        </p:nvSpPr>
        <p:spPr/>
        <p:txBody>
          <a:bodyPr/>
          <a:lstStyle>
            <a:lvl1pPr>
              <a:defRPr/>
            </a:lvl1pPr>
          </a:lstStyle>
          <a:p>
            <a:pPr>
              <a:defRPr/>
            </a:pPr>
            <a:fld id="{34BC4514-A5AC-47F8-8ACC-937B98C0475F}" type="datetimeFigureOut">
              <a:rPr lang="en-US"/>
              <a:pPr>
                <a:defRPr/>
              </a:pPr>
              <a:t>9/19/2024</a:t>
            </a:fld>
            <a:endParaRPr lang="en-US" dirty="0"/>
          </a:p>
        </p:txBody>
      </p:sp>
      <p:sp>
        <p:nvSpPr>
          <p:cNvPr id="4" name="Footer Placeholder 4">
            <a:extLst>
              <a:ext uri="{FF2B5EF4-FFF2-40B4-BE49-F238E27FC236}">
                <a16:creationId xmlns="" xmlns:a16="http://schemas.microsoft.com/office/drawing/2014/main" id="{924AAEAF-0A02-4F75-8295-55D08A3B29FF}"/>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 xmlns:a16="http://schemas.microsoft.com/office/drawing/2014/main" id="{BA5BA6D6-DE2C-4CB9-8281-9B4D6AFCCF92}"/>
              </a:ext>
            </a:extLst>
          </p:cNvPr>
          <p:cNvSpPr>
            <a:spLocks noGrp="1"/>
          </p:cNvSpPr>
          <p:nvPr>
            <p:ph type="sldNum" sz="quarter" idx="12"/>
          </p:nvPr>
        </p:nvSpPr>
        <p:spPr/>
        <p:txBody>
          <a:bodyPr/>
          <a:lstStyle>
            <a:lvl1pPr>
              <a:defRPr/>
            </a:lvl1pPr>
          </a:lstStyle>
          <a:p>
            <a:pPr>
              <a:defRPr/>
            </a:pPr>
            <a:fld id="{1010206D-FAA5-4ACE-9319-97389E6BC473}" type="slidenum">
              <a:rPr lang="en-US" altLang="en-US"/>
              <a:pPr>
                <a:defRPr/>
              </a:pPr>
              <a:t>‹#›</a:t>
            </a:fld>
            <a:endParaRPr lang="en-US" altLang="en-US" dirty="0"/>
          </a:p>
        </p:txBody>
      </p:sp>
    </p:spTree>
    <p:extLst>
      <p:ext uri="{BB962C8B-B14F-4D97-AF65-F5344CB8AC3E}">
        <p14:creationId xmlns:p14="http://schemas.microsoft.com/office/powerpoint/2010/main" val="23913216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41858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738543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itle and contents">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560CCE0-94B6-4562-8F88-7BE14AAEBFF2}"/>
              </a:ext>
            </a:extLst>
          </p:cNvPr>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solidFill>
                <a:srgbClr val="0070C0"/>
              </a:solidFill>
              <a:latin typeface="WeblySleek UI Semilight"/>
            </a:endParaRPr>
          </a:p>
        </p:txBody>
      </p:sp>
      <p:pic>
        <p:nvPicPr>
          <p:cNvPr id="5" name="图片 4" descr="定LOGO-04">
            <a:hlinkClick r:id="rId2"/>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31513" y="6260555"/>
            <a:ext cx="1154438" cy="402298"/>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339035915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6601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2024/9/19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5327715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2024/9/19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0741403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53156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2024/9/19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5754951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2024/9/19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0194368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51819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ED68F54-A29A-4C73-BF75-1F8A22CBDBBA}"/>
              </a:ext>
            </a:extLst>
          </p:cNvPr>
          <p:cNvSpPr>
            <a:spLocks noGrp="1"/>
          </p:cNvSpPr>
          <p:nvPr>
            <p:ph type="dt" sz="half" idx="10"/>
          </p:nvPr>
        </p:nvSpPr>
        <p:spPr/>
        <p:txBody>
          <a:bodyPr/>
          <a:lstStyle>
            <a:lvl1pPr>
              <a:defRPr/>
            </a:lvl1pPr>
          </a:lstStyle>
          <a:p>
            <a:pPr>
              <a:defRPr/>
            </a:pPr>
            <a:fld id="{A2A3192E-32E6-4D4C-B4E6-12BE53089B41}" type="datetimeFigureOut">
              <a:rPr lang="en-US"/>
              <a:pPr>
                <a:defRPr/>
              </a:pPr>
              <a:t>9/19/2024</a:t>
            </a:fld>
            <a:endParaRPr lang="en-US" dirty="0"/>
          </a:p>
        </p:txBody>
      </p:sp>
      <p:sp>
        <p:nvSpPr>
          <p:cNvPr id="3" name="Footer Placeholder 4">
            <a:extLst>
              <a:ext uri="{FF2B5EF4-FFF2-40B4-BE49-F238E27FC236}">
                <a16:creationId xmlns="" xmlns:a16="http://schemas.microsoft.com/office/drawing/2014/main" id="{E4AFD1E1-8D4C-4110-A57A-B7E3F6C22728}"/>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 xmlns:a16="http://schemas.microsoft.com/office/drawing/2014/main" id="{42447044-09A4-40FC-97D8-E5265A59B2BB}"/>
              </a:ext>
            </a:extLst>
          </p:cNvPr>
          <p:cNvSpPr>
            <a:spLocks noGrp="1"/>
          </p:cNvSpPr>
          <p:nvPr>
            <p:ph type="sldNum" sz="quarter" idx="12"/>
          </p:nvPr>
        </p:nvSpPr>
        <p:spPr/>
        <p:txBody>
          <a:bodyPr/>
          <a:lstStyle>
            <a:lvl1pPr>
              <a:defRPr/>
            </a:lvl1pPr>
          </a:lstStyle>
          <a:p>
            <a:pPr>
              <a:defRPr/>
            </a:pPr>
            <a:fld id="{531242ED-E220-4EAA-AAA4-3073775D98E0}" type="slidenum">
              <a:rPr lang="en-US" altLang="en-US"/>
              <a:pPr>
                <a:defRPr/>
              </a:pPr>
              <a:t>‹#›</a:t>
            </a:fld>
            <a:endParaRPr lang="en-US" altLang="en-US" dirty="0"/>
          </a:p>
        </p:txBody>
      </p:sp>
    </p:spTree>
    <p:extLst>
      <p:ext uri="{BB962C8B-B14F-4D97-AF65-F5344CB8AC3E}">
        <p14:creationId xmlns:p14="http://schemas.microsoft.com/office/powerpoint/2010/main" val="9559101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2024/9/19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0524384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2024/9/19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0687419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3835334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2024/9/19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4371216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2024/9/19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0874603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Content Placeholder 2"/>
          <p:cNvSpPr>
            <a:spLocks noGrp="1"/>
          </p:cNvSpPr>
          <p:nvPr>
            <p:ph idx="1"/>
          </p:nvPr>
        </p:nvSpPr>
        <p:spPr>
          <a:xfrm>
            <a:off x="6863379" y="2590801"/>
            <a:ext cx="475488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1201269" y="2039111"/>
            <a:ext cx="475488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BE09A83-EC26-480B-857F-D2BF218FEDF3}"/>
              </a:ext>
            </a:extLst>
          </p:cNvPr>
          <p:cNvSpPr>
            <a:spLocks noGrp="1"/>
          </p:cNvSpPr>
          <p:nvPr>
            <p:ph type="dt" sz="half" idx="10"/>
          </p:nvPr>
        </p:nvSpPr>
        <p:spPr/>
        <p:txBody>
          <a:bodyPr/>
          <a:lstStyle>
            <a:lvl1pPr>
              <a:defRPr/>
            </a:lvl1pPr>
          </a:lstStyle>
          <a:p>
            <a:pPr>
              <a:defRPr/>
            </a:pPr>
            <a:fld id="{3508CB78-5B92-4603-9150-80E637D56646}" type="datetimeFigureOut">
              <a:rPr lang="en-US"/>
              <a:pPr>
                <a:defRPr/>
              </a:pPr>
              <a:t>9/19/2024</a:t>
            </a:fld>
            <a:endParaRPr lang="en-US" dirty="0"/>
          </a:p>
        </p:txBody>
      </p:sp>
      <p:sp>
        <p:nvSpPr>
          <p:cNvPr id="6" name="Footer Placeholder 4">
            <a:extLst>
              <a:ext uri="{FF2B5EF4-FFF2-40B4-BE49-F238E27FC236}">
                <a16:creationId xmlns="" xmlns:a16="http://schemas.microsoft.com/office/drawing/2014/main" id="{2D84697D-8318-4C2F-B041-D230FB7D6B6E}"/>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 xmlns:a16="http://schemas.microsoft.com/office/drawing/2014/main" id="{47E26A6D-465E-4629-9285-BFC3E0D0052B}"/>
              </a:ext>
            </a:extLst>
          </p:cNvPr>
          <p:cNvSpPr>
            <a:spLocks noGrp="1"/>
          </p:cNvSpPr>
          <p:nvPr>
            <p:ph type="sldNum" sz="quarter" idx="12"/>
          </p:nvPr>
        </p:nvSpPr>
        <p:spPr/>
        <p:txBody>
          <a:bodyPr/>
          <a:lstStyle>
            <a:lvl1pPr>
              <a:defRPr/>
            </a:lvl1pPr>
          </a:lstStyle>
          <a:p>
            <a:pPr>
              <a:defRPr/>
            </a:pPr>
            <a:fld id="{60389EB8-CE85-4040-9F9B-F3388681BF80}" type="slidenum">
              <a:rPr lang="en-US" altLang="en-US"/>
              <a:pPr>
                <a:defRPr/>
              </a:pPr>
              <a:t>‹#›</a:t>
            </a:fld>
            <a:endParaRPr lang="en-US" altLang="en-US" dirty="0"/>
          </a:p>
        </p:txBody>
      </p:sp>
    </p:spTree>
    <p:extLst>
      <p:ext uri="{BB962C8B-B14F-4D97-AF65-F5344CB8AC3E}">
        <p14:creationId xmlns:p14="http://schemas.microsoft.com/office/powerpoint/2010/main" val="1423853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2.w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4.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 Target="../slides/slid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theme" Target="../theme/theme5.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75.xml"/><Relationship Id="rId2" Type="http://schemas.openxmlformats.org/officeDocument/2006/relationships/slideLayout" Target="../slideLayouts/slideLayout74.xml"/><Relationship Id="rId1" Type="http://schemas.openxmlformats.org/officeDocument/2006/relationships/slideLayout" Target="../slideLayouts/slideLayout73.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8.xml"/><Relationship Id="rId2" Type="http://schemas.openxmlformats.org/officeDocument/2006/relationships/slideLayout" Target="../slideLayouts/slideLayout77.xml"/><Relationship Id="rId1" Type="http://schemas.openxmlformats.org/officeDocument/2006/relationships/slideLayout" Target="../slideLayouts/slideLayout76.xml"/><Relationship Id="rId5" Type="http://schemas.openxmlformats.org/officeDocument/2006/relationships/slide" Target="../slides/slide4.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slideLayout" Target="../slideLayouts/slideLayout80.xml"/><Relationship Id="rId1" Type="http://schemas.openxmlformats.org/officeDocument/2006/relationships/slideLayout" Target="../slideLayouts/slideLayout79.xml"/><Relationship Id="rId5" Type="http://schemas.openxmlformats.org/officeDocument/2006/relationships/slide" Target="../slides/slide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5" Type="http://schemas.openxmlformats.org/officeDocument/2006/relationships/slide" Target="../slides/slide4.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9F5FDBE5-77DC-4B91-9AD4-A88E7E38BEB3}"/>
              </a:ext>
            </a:extLst>
          </p:cNvPr>
          <p:cNvSpPr>
            <a:spLocks noGrp="1"/>
          </p:cNvSpPr>
          <p:nvPr>
            <p:ph type="title"/>
          </p:nvPr>
        </p:nvSpPr>
        <p:spPr bwMode="auto">
          <a:xfrm>
            <a:off x="1" y="1123950"/>
            <a:ext cx="11885084" cy="914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188720" tIns="45720" rIns="27432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 xmlns:a16="http://schemas.microsoft.com/office/drawing/2014/main" id="{E3D9B0C1-F080-4E52-8401-C77B01B2CEF8}"/>
              </a:ext>
            </a:extLst>
          </p:cNvPr>
          <p:cNvSpPr>
            <a:spLocks noGrp="1"/>
          </p:cNvSpPr>
          <p:nvPr>
            <p:ph type="body" idx="1"/>
          </p:nvPr>
        </p:nvSpPr>
        <p:spPr bwMode="auto">
          <a:xfrm>
            <a:off x="1485901" y="2595563"/>
            <a:ext cx="1014730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CDA88976-77A2-491B-9CDE-2C832E4E51A3}"/>
              </a:ext>
            </a:extLst>
          </p:cNvPr>
          <p:cNvSpPr>
            <a:spLocks noGrp="1"/>
          </p:cNvSpPr>
          <p:nvPr>
            <p:ph type="dt" sz="half" idx="2"/>
          </p:nvPr>
        </p:nvSpPr>
        <p:spPr>
          <a:xfrm>
            <a:off x="8773584" y="188914"/>
            <a:ext cx="2844800" cy="365125"/>
          </a:xfrm>
          <a:prstGeom prst="rect">
            <a:avLst/>
          </a:prstGeom>
        </p:spPr>
        <p:txBody>
          <a:bodyPr vert="horz" lIns="91440" tIns="45720" rIns="91440" bIns="45720" rtlCol="0" anchor="ctr"/>
          <a:lstStyle>
            <a:lvl1pPr algn="r" eaLnBrk="1" hangingPunct="1">
              <a:defRPr sz="1000">
                <a:solidFill>
                  <a:schemeClr val="tx1">
                    <a:lumMod val="65000"/>
                    <a:lumOff val="35000"/>
                  </a:schemeClr>
                </a:solidFill>
                <a:latin typeface="Arial" charset="0"/>
              </a:defRPr>
            </a:lvl1pPr>
          </a:lstStyle>
          <a:p>
            <a:pPr>
              <a:defRPr/>
            </a:pPr>
            <a:fld id="{CFB519DA-E1C3-4C3A-9EDF-F9C0A513823E}" type="datetimeFigureOut">
              <a:rPr lang="en-US"/>
              <a:pPr>
                <a:defRPr/>
              </a:pPr>
              <a:t>9/19/2024</a:t>
            </a:fld>
            <a:endParaRPr lang="en-US" dirty="0"/>
          </a:p>
        </p:txBody>
      </p:sp>
      <p:sp>
        <p:nvSpPr>
          <p:cNvPr id="5" name="Footer Placeholder 4">
            <a:extLst>
              <a:ext uri="{FF2B5EF4-FFF2-40B4-BE49-F238E27FC236}">
                <a16:creationId xmlns="" xmlns:a16="http://schemas.microsoft.com/office/drawing/2014/main" id="{F011DAB3-6878-4C93-AEDB-E2D851B2BDF9}"/>
              </a:ext>
            </a:extLst>
          </p:cNvPr>
          <p:cNvSpPr>
            <a:spLocks noGrp="1"/>
          </p:cNvSpPr>
          <p:nvPr>
            <p:ph type="ftr" sz="quarter" idx="3"/>
          </p:nvPr>
        </p:nvSpPr>
        <p:spPr>
          <a:xfrm>
            <a:off x="1494367" y="188914"/>
            <a:ext cx="3860800" cy="365125"/>
          </a:xfrm>
          <a:prstGeom prst="rect">
            <a:avLst/>
          </a:prstGeom>
        </p:spPr>
        <p:txBody>
          <a:bodyPr vert="horz" lIns="91440" tIns="45720" rIns="91440" bIns="45720" rtlCol="0" anchor="ctr"/>
          <a:lstStyle>
            <a:lvl1pPr algn="l" eaLnBrk="1" hangingPunct="1">
              <a:defRPr sz="1000">
                <a:solidFill>
                  <a:schemeClr val="tx1">
                    <a:lumMod val="65000"/>
                    <a:lumOff val="35000"/>
                  </a:schemeClr>
                </a:solidFill>
                <a:latin typeface="Arial" charset="0"/>
              </a:defRPr>
            </a:lvl1pPr>
          </a:lstStyle>
          <a:p>
            <a:pPr>
              <a:defRPr/>
            </a:pPr>
            <a:endParaRPr lang="en-US" dirty="0"/>
          </a:p>
        </p:txBody>
      </p:sp>
      <p:sp>
        <p:nvSpPr>
          <p:cNvPr id="6" name="Slide Number Placeholder 5">
            <a:extLst>
              <a:ext uri="{FF2B5EF4-FFF2-40B4-BE49-F238E27FC236}">
                <a16:creationId xmlns="" xmlns:a16="http://schemas.microsoft.com/office/drawing/2014/main" id="{2C16F5E9-6590-4AAA-AE24-A4775BE03A50}"/>
              </a:ext>
            </a:extLst>
          </p:cNvPr>
          <p:cNvSpPr>
            <a:spLocks noGrp="1"/>
          </p:cNvSpPr>
          <p:nvPr>
            <p:ph type="sldNum" sz="quarter" idx="4"/>
          </p:nvPr>
        </p:nvSpPr>
        <p:spPr>
          <a:xfrm>
            <a:off x="11719984" y="6569076"/>
            <a:ext cx="609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800">
                <a:solidFill>
                  <a:srgbClr val="595959"/>
                </a:solidFill>
              </a:defRPr>
            </a:lvl1pPr>
          </a:lstStyle>
          <a:p>
            <a:pPr>
              <a:defRPr/>
            </a:pPr>
            <a:fld id="{A8829CF2-A6AE-4D10-A22F-8787180035BE}" type="slidenum">
              <a:rPr lang="en-US" altLang="en-US"/>
              <a:pPr>
                <a:defRPr/>
              </a:pPr>
              <a:t>‹#›</a:t>
            </a:fld>
            <a:endParaRPr lang="en-US" altLang="en-US" dirty="0"/>
          </a:p>
        </p:txBody>
      </p:sp>
      <p:sp>
        <p:nvSpPr>
          <p:cNvPr id="7" name="Rectangle 6">
            <a:extLst>
              <a:ext uri="{FF2B5EF4-FFF2-40B4-BE49-F238E27FC236}">
                <a16:creationId xmlns="" xmlns:a16="http://schemas.microsoft.com/office/drawing/2014/main" id="{3AACAC50-F419-4117-A872-7020881DAD24}"/>
              </a:ext>
            </a:extLst>
          </p:cNvPr>
          <p:cNvSpPr/>
          <p:nvPr/>
        </p:nvSpPr>
        <p:spPr>
          <a:xfrm>
            <a:off x="1219201" y="1"/>
            <a:ext cx="10665884"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dirty="0"/>
          </a:p>
        </p:txBody>
      </p:sp>
      <p:sp>
        <p:nvSpPr>
          <p:cNvPr id="8" name="Rectangle 7">
            <a:extLst>
              <a:ext uri="{FF2B5EF4-FFF2-40B4-BE49-F238E27FC236}">
                <a16:creationId xmlns="" xmlns:a16="http://schemas.microsoft.com/office/drawing/2014/main" id="{CAF9E8BE-4BF7-423A-BAC4-24F5B9751882}"/>
              </a:ext>
            </a:extLst>
          </p:cNvPr>
          <p:cNvSpPr/>
          <p:nvPr/>
        </p:nvSpPr>
        <p:spPr>
          <a:xfrm>
            <a:off x="1219201" y="6675438"/>
            <a:ext cx="10665884"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dirty="0"/>
          </a:p>
        </p:txBody>
      </p:sp>
    </p:spTree>
  </p:cSld>
  <p:clrMap bg1="lt1" tx1="dk1" bg2="lt2" tx2="dk2" accent1="accent1" accent2="accent2" accent3="accent3" accent4="accent4" accent5="accent5" accent6="accent6" hlink="hlink" folHlink="folHlink"/>
  <p:sldLayoutIdLst>
    <p:sldLayoutId id="2147485505" r:id="rId1"/>
    <p:sldLayoutId id="2147485506" r:id="rId2"/>
    <p:sldLayoutId id="2147485526" r:id="rId3"/>
    <p:sldLayoutId id="2147485507" r:id="rId4"/>
    <p:sldLayoutId id="2147485508" r:id="rId5"/>
    <p:sldLayoutId id="2147485527" r:id="rId6"/>
    <p:sldLayoutId id="2147485509" r:id="rId7"/>
    <p:sldLayoutId id="2147485510" r:id="rId8"/>
    <p:sldLayoutId id="2147485511" r:id="rId9"/>
    <p:sldLayoutId id="2147485512" r:id="rId10"/>
    <p:sldLayoutId id="2147485528" r:id="rId11"/>
    <p:sldLayoutId id="2147485529" r:id="rId12"/>
    <p:sldLayoutId id="2147485530" r:id="rId13"/>
    <p:sldLayoutId id="2147485513" r:id="rId14"/>
    <p:sldLayoutId id="2147485514" r:id="rId15"/>
    <p:sldLayoutId id="2147485531" r:id="rId16"/>
  </p:sldLayoutIdLst>
  <p:txStyles>
    <p:titleStyle>
      <a:lvl1pPr algn="l" rtl="0" eaLnBrk="0" fontAlgn="base" hangingPunct="0">
        <a:spcBef>
          <a:spcPct val="0"/>
        </a:spcBef>
        <a:spcAft>
          <a:spcPct val="0"/>
        </a:spcAft>
        <a:defRPr sz="3600" kern="12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Century Gothic" pitchFamily="34" charset="0"/>
        </a:defRPr>
      </a:lvl2pPr>
      <a:lvl3pPr algn="l" rtl="0" eaLnBrk="0" fontAlgn="base" hangingPunct="0">
        <a:spcBef>
          <a:spcPct val="0"/>
        </a:spcBef>
        <a:spcAft>
          <a:spcPct val="0"/>
        </a:spcAft>
        <a:defRPr sz="3600">
          <a:solidFill>
            <a:schemeClr val="bg1"/>
          </a:solidFill>
          <a:latin typeface="Century Gothic" pitchFamily="34" charset="0"/>
        </a:defRPr>
      </a:lvl3pPr>
      <a:lvl4pPr algn="l" rtl="0" eaLnBrk="0" fontAlgn="base" hangingPunct="0">
        <a:spcBef>
          <a:spcPct val="0"/>
        </a:spcBef>
        <a:spcAft>
          <a:spcPct val="0"/>
        </a:spcAft>
        <a:defRPr sz="3600">
          <a:solidFill>
            <a:schemeClr val="bg1"/>
          </a:solidFill>
          <a:latin typeface="Century Gothic" pitchFamily="34" charset="0"/>
        </a:defRPr>
      </a:lvl4pPr>
      <a:lvl5pPr algn="l" rtl="0" eaLnBrk="0" fontAlgn="base" hangingPunct="0">
        <a:spcBef>
          <a:spcPct val="0"/>
        </a:spcBef>
        <a:spcAft>
          <a:spcPct val="0"/>
        </a:spcAft>
        <a:defRPr sz="3600">
          <a:solidFill>
            <a:schemeClr val="bg1"/>
          </a:solidFill>
          <a:latin typeface="Century Gothic" pitchFamily="34" charset="0"/>
        </a:defRPr>
      </a:lvl5pPr>
      <a:lvl6pPr marL="457200" algn="l" rtl="0" fontAlgn="base">
        <a:spcBef>
          <a:spcPct val="0"/>
        </a:spcBef>
        <a:spcAft>
          <a:spcPct val="0"/>
        </a:spcAft>
        <a:defRPr sz="3600">
          <a:solidFill>
            <a:schemeClr val="bg1"/>
          </a:solidFill>
          <a:latin typeface="Century Gothic" pitchFamily="34" charset="0"/>
        </a:defRPr>
      </a:lvl6pPr>
      <a:lvl7pPr marL="914400" algn="l" rtl="0" fontAlgn="base">
        <a:spcBef>
          <a:spcPct val="0"/>
        </a:spcBef>
        <a:spcAft>
          <a:spcPct val="0"/>
        </a:spcAft>
        <a:defRPr sz="3600">
          <a:solidFill>
            <a:schemeClr val="bg1"/>
          </a:solidFill>
          <a:latin typeface="Century Gothic" pitchFamily="34" charset="0"/>
        </a:defRPr>
      </a:lvl7pPr>
      <a:lvl8pPr marL="1371600" algn="l" rtl="0" fontAlgn="base">
        <a:spcBef>
          <a:spcPct val="0"/>
        </a:spcBef>
        <a:spcAft>
          <a:spcPct val="0"/>
        </a:spcAft>
        <a:defRPr sz="3600">
          <a:solidFill>
            <a:schemeClr val="bg1"/>
          </a:solidFill>
          <a:latin typeface="Century Gothic" pitchFamily="34" charset="0"/>
        </a:defRPr>
      </a:lvl8pPr>
      <a:lvl9pPr marL="1828800" algn="l" rtl="0" fontAlgn="base">
        <a:spcBef>
          <a:spcPct val="0"/>
        </a:spcBef>
        <a:spcAft>
          <a:spcPct val="0"/>
        </a:spcAft>
        <a:defRPr sz="3600">
          <a:solidFill>
            <a:schemeClr val="bg1"/>
          </a:solidFill>
          <a:latin typeface="Century Gothic" pitchFamily="34" charset="0"/>
        </a:defRPr>
      </a:lvl9pPr>
    </p:titleStyle>
    <p:body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n-ea"/>
          <a:cs typeface="+mn-cs"/>
        </a:defRPr>
      </a:lvl1pPr>
      <a:lvl2pPr marL="6858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3pPr>
      <a:lvl4pPr marL="13716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Text Box 4">
            <a:extLst>
              <a:ext uri="{FF2B5EF4-FFF2-40B4-BE49-F238E27FC236}">
                <a16:creationId xmlns="" xmlns:a16="http://schemas.microsoft.com/office/drawing/2014/main" id="{13D3744C-C3FE-4838-9D51-6D066F5400A9}"/>
              </a:ext>
            </a:extLst>
          </p:cNvPr>
          <p:cNvSpPr txBox="1">
            <a:spLocks noChangeArrowheads="1"/>
          </p:cNvSpPr>
          <p:nvPr/>
        </p:nvSpPr>
        <p:spPr bwMode="auto">
          <a:xfrm>
            <a:off x="0" y="3406775"/>
            <a:ext cx="12192000" cy="463846"/>
          </a:xfrm>
          <a:prstGeom prst="rect">
            <a:avLst/>
          </a:prstGeom>
          <a:noFill/>
          <a:ln>
            <a:noFill/>
          </a:ln>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a:buClr>
                <a:srgbClr val="000000"/>
              </a:buClr>
              <a:buSzPct val="100000"/>
              <a:buFont typeface="Century Gothic" panose="020B0502020202020204" pitchFamily="34" charset="0"/>
              <a:buNone/>
              <a:defRPr/>
            </a:pPr>
            <a:r>
              <a:rPr lang="en-GB" sz="2400" dirty="0">
                <a:latin typeface="Century Gothic" panose="020B0502020202020204" pitchFamily="34" charset="0"/>
                <a:cs typeface="Arial" panose="020B0604020202020204" pitchFamily="34" charset="0"/>
              </a:rPr>
              <a:t> </a:t>
            </a:r>
          </a:p>
        </p:txBody>
      </p:sp>
      <p:pic>
        <p:nvPicPr>
          <p:cNvPr id="2051" name="Picture 5">
            <a:extLst>
              <a:ext uri="{FF2B5EF4-FFF2-40B4-BE49-F238E27FC236}">
                <a16:creationId xmlns="" xmlns:a16="http://schemas.microsoft.com/office/drawing/2014/main" id="{B45DD36A-6E24-4314-9F53-72D8CF65C13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1600" y="152400"/>
            <a:ext cx="243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7" descr="hdr">
            <a:extLst>
              <a:ext uri="{FF2B5EF4-FFF2-40B4-BE49-F238E27FC236}">
                <a16:creationId xmlns="" xmlns:a16="http://schemas.microsoft.com/office/drawing/2014/main" id="{ADA58447-730F-44A1-9BDB-31A26685D87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21467" y="0"/>
            <a:ext cx="977053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6" name="Text Box 8">
            <a:extLst>
              <a:ext uri="{FF2B5EF4-FFF2-40B4-BE49-F238E27FC236}">
                <a16:creationId xmlns="" xmlns:a16="http://schemas.microsoft.com/office/drawing/2014/main" id="{091025E6-A57B-4F6E-B3E1-1DFBC672898C}"/>
              </a:ext>
            </a:extLst>
          </p:cNvPr>
          <p:cNvSpPr txBox="1">
            <a:spLocks noChangeArrowheads="1"/>
          </p:cNvSpPr>
          <p:nvPr/>
        </p:nvSpPr>
        <p:spPr bwMode="auto">
          <a:xfrm>
            <a:off x="9245600" y="6604000"/>
            <a:ext cx="2540000" cy="248402"/>
          </a:xfrm>
          <a:prstGeom prst="rect">
            <a:avLst/>
          </a:prstGeom>
          <a:noFill/>
          <a:ln w="9525">
            <a:noFill/>
            <a:miter lim="800000"/>
            <a:headEnd/>
            <a:tailEnd/>
          </a:ln>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algn="r">
              <a:buClr>
                <a:srgbClr val="444444"/>
              </a:buClr>
              <a:buSzPct val="100000"/>
              <a:buFont typeface="Century Gothic" panose="020B0502020202020204" pitchFamily="34" charset="0"/>
              <a:buNone/>
              <a:defRPr/>
            </a:pPr>
            <a:fld id="{E37CFCF4-6CA4-4A0B-98AD-70521853DCCE}" type="slidenum">
              <a:rPr lang="en-GB" altLang="en-US" sz="1000" b="1" smtClean="0">
                <a:solidFill>
                  <a:schemeClr val="bg1"/>
                </a:solidFill>
                <a:latin typeface="Century Gothic" panose="020B0502020202020204" pitchFamily="34" charset="0"/>
                <a:cs typeface="Arial" panose="020B0604020202020204" pitchFamily="34" charset="0"/>
              </a:rPr>
              <a:pPr algn="r">
                <a:buClr>
                  <a:srgbClr val="444444"/>
                </a:buClr>
                <a:buSzPct val="100000"/>
                <a:buFont typeface="Century Gothic" panose="020B0502020202020204" pitchFamily="34" charset="0"/>
                <a:buNone/>
                <a:defRPr/>
              </a:pPr>
              <a:t>‹#›</a:t>
            </a:fld>
            <a:endParaRPr lang="en-GB" altLang="en-US" sz="1000" b="1" dirty="0">
              <a:solidFill>
                <a:schemeClr val="bg1"/>
              </a:solidFill>
              <a:latin typeface="Century Gothic" panose="020B0502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5515" r:id="rId1"/>
    <p:sldLayoutId id="2147485516" r:id="rId2"/>
    <p:sldLayoutId id="2147485517" r:id="rId3"/>
    <p:sldLayoutId id="2147485518" r:id="rId4"/>
    <p:sldLayoutId id="2147485519" r:id="rId5"/>
    <p:sldLayoutId id="2147485520" r:id="rId6"/>
    <p:sldLayoutId id="2147485521" r:id="rId7"/>
    <p:sldLayoutId id="2147485522" r:id="rId8"/>
    <p:sldLayoutId id="2147485523" r:id="rId9"/>
    <p:sldLayoutId id="2147485524" r:id="rId10"/>
    <p:sldLayoutId id="2147485525" r:id="rId11"/>
  </p:sldLayoutIdLst>
  <p:txStyles>
    <p:titleStyle>
      <a:lvl1pPr algn="r" defTabSz="457200" rtl="0" eaLnBrk="0" fontAlgn="base" hangingPunct="0">
        <a:spcBef>
          <a:spcPct val="0"/>
        </a:spcBef>
        <a:spcAft>
          <a:spcPct val="0"/>
        </a:spcAft>
        <a:buClr>
          <a:srgbClr val="444444"/>
        </a:buClr>
        <a:buSzPct val="100000"/>
        <a:buFont typeface="Century Gothic" panose="020B0502020202020204" pitchFamily="34" charset="0"/>
        <a:defRPr sz="2400">
          <a:solidFill>
            <a:srgbClr val="000000"/>
          </a:solidFill>
          <a:latin typeface="+mj-lt"/>
          <a:ea typeface="+mj-ea"/>
          <a:cs typeface="+mj-cs"/>
        </a:defRPr>
      </a:lvl1pPr>
      <a:lvl2pPr algn="r" defTabSz="457200" rtl="0" eaLnBrk="0" fontAlgn="base" hangingPunct="0">
        <a:spcBef>
          <a:spcPct val="0"/>
        </a:spcBef>
        <a:spcAft>
          <a:spcPct val="0"/>
        </a:spcAft>
        <a:buClr>
          <a:srgbClr val="444444"/>
        </a:buClr>
        <a:buSzPct val="100000"/>
        <a:buFont typeface="Century Gothic" panose="020B0502020202020204" pitchFamily="34" charset="0"/>
        <a:defRPr sz="2400">
          <a:solidFill>
            <a:srgbClr val="000000"/>
          </a:solidFill>
          <a:latin typeface="Century Gothic" pitchFamily="34" charset="0"/>
          <a:ea typeface="Lucida Sans Unicode" pitchFamily="34" charset="0"/>
          <a:cs typeface="Lucida Sans Unicode" pitchFamily="34" charset="0"/>
        </a:defRPr>
      </a:lvl2pPr>
      <a:lvl3pPr algn="r" defTabSz="457200" rtl="0" eaLnBrk="0" fontAlgn="base" hangingPunct="0">
        <a:spcBef>
          <a:spcPct val="0"/>
        </a:spcBef>
        <a:spcAft>
          <a:spcPct val="0"/>
        </a:spcAft>
        <a:buClr>
          <a:srgbClr val="444444"/>
        </a:buClr>
        <a:buSzPct val="100000"/>
        <a:buFont typeface="Century Gothic" panose="020B0502020202020204" pitchFamily="34" charset="0"/>
        <a:defRPr sz="2400">
          <a:solidFill>
            <a:srgbClr val="000000"/>
          </a:solidFill>
          <a:latin typeface="Century Gothic" pitchFamily="34" charset="0"/>
          <a:ea typeface="Lucida Sans Unicode" pitchFamily="34" charset="0"/>
          <a:cs typeface="Lucida Sans Unicode" pitchFamily="34" charset="0"/>
        </a:defRPr>
      </a:lvl3pPr>
      <a:lvl4pPr algn="r" defTabSz="457200" rtl="0" eaLnBrk="0" fontAlgn="base" hangingPunct="0">
        <a:spcBef>
          <a:spcPct val="0"/>
        </a:spcBef>
        <a:spcAft>
          <a:spcPct val="0"/>
        </a:spcAft>
        <a:buClr>
          <a:srgbClr val="444444"/>
        </a:buClr>
        <a:buSzPct val="100000"/>
        <a:buFont typeface="Century Gothic" panose="020B0502020202020204" pitchFamily="34" charset="0"/>
        <a:defRPr sz="2400">
          <a:solidFill>
            <a:srgbClr val="000000"/>
          </a:solidFill>
          <a:latin typeface="Century Gothic" pitchFamily="34" charset="0"/>
          <a:ea typeface="Lucida Sans Unicode" pitchFamily="34" charset="0"/>
          <a:cs typeface="Lucida Sans Unicode" pitchFamily="34" charset="0"/>
        </a:defRPr>
      </a:lvl4pPr>
      <a:lvl5pPr algn="r" defTabSz="457200" rtl="0" eaLnBrk="0" fontAlgn="base" hangingPunct="0">
        <a:spcBef>
          <a:spcPct val="0"/>
        </a:spcBef>
        <a:spcAft>
          <a:spcPct val="0"/>
        </a:spcAft>
        <a:buClr>
          <a:srgbClr val="444444"/>
        </a:buClr>
        <a:buSzPct val="100000"/>
        <a:buFont typeface="Century Gothic" panose="020B0502020202020204" pitchFamily="34" charset="0"/>
        <a:defRPr sz="2400">
          <a:solidFill>
            <a:srgbClr val="000000"/>
          </a:solidFill>
          <a:latin typeface="Century Gothic" pitchFamily="34" charset="0"/>
          <a:ea typeface="Lucida Sans Unicode" pitchFamily="34" charset="0"/>
          <a:cs typeface="Lucida Sans Unicode" pitchFamily="34" charset="0"/>
        </a:defRPr>
      </a:lvl5pPr>
      <a:lvl6pPr marL="457200" algn="r" defTabSz="457200" rtl="0" fontAlgn="base">
        <a:spcBef>
          <a:spcPct val="0"/>
        </a:spcBef>
        <a:spcAft>
          <a:spcPct val="0"/>
        </a:spcAft>
        <a:buClr>
          <a:srgbClr val="444444"/>
        </a:buClr>
        <a:buSzPct val="100000"/>
        <a:buFont typeface="Century Gothic" pitchFamily="34" charset="0"/>
        <a:defRPr sz="2400">
          <a:solidFill>
            <a:srgbClr val="000000"/>
          </a:solidFill>
          <a:latin typeface="Century Gothic" pitchFamily="34" charset="0"/>
          <a:ea typeface="Lucida Sans Unicode" pitchFamily="34" charset="0"/>
          <a:cs typeface="Lucida Sans Unicode" pitchFamily="34" charset="0"/>
        </a:defRPr>
      </a:lvl6pPr>
      <a:lvl7pPr marL="914400" algn="r" defTabSz="457200" rtl="0" fontAlgn="base">
        <a:spcBef>
          <a:spcPct val="0"/>
        </a:spcBef>
        <a:spcAft>
          <a:spcPct val="0"/>
        </a:spcAft>
        <a:buClr>
          <a:srgbClr val="444444"/>
        </a:buClr>
        <a:buSzPct val="100000"/>
        <a:buFont typeface="Century Gothic" pitchFamily="34" charset="0"/>
        <a:defRPr sz="2400">
          <a:solidFill>
            <a:srgbClr val="000000"/>
          </a:solidFill>
          <a:latin typeface="Century Gothic" pitchFamily="34" charset="0"/>
          <a:ea typeface="Lucida Sans Unicode" pitchFamily="34" charset="0"/>
          <a:cs typeface="Lucida Sans Unicode" pitchFamily="34" charset="0"/>
        </a:defRPr>
      </a:lvl7pPr>
      <a:lvl8pPr marL="1371600" algn="r" defTabSz="457200" rtl="0" fontAlgn="base">
        <a:spcBef>
          <a:spcPct val="0"/>
        </a:spcBef>
        <a:spcAft>
          <a:spcPct val="0"/>
        </a:spcAft>
        <a:buClr>
          <a:srgbClr val="444444"/>
        </a:buClr>
        <a:buSzPct val="100000"/>
        <a:buFont typeface="Century Gothic" pitchFamily="34" charset="0"/>
        <a:defRPr sz="2400">
          <a:solidFill>
            <a:srgbClr val="000000"/>
          </a:solidFill>
          <a:latin typeface="Century Gothic" pitchFamily="34" charset="0"/>
          <a:ea typeface="Lucida Sans Unicode" pitchFamily="34" charset="0"/>
          <a:cs typeface="Lucida Sans Unicode" pitchFamily="34" charset="0"/>
        </a:defRPr>
      </a:lvl8pPr>
      <a:lvl9pPr marL="1828800" algn="r" defTabSz="457200" rtl="0" fontAlgn="base">
        <a:spcBef>
          <a:spcPct val="0"/>
        </a:spcBef>
        <a:spcAft>
          <a:spcPct val="0"/>
        </a:spcAft>
        <a:buClr>
          <a:srgbClr val="444444"/>
        </a:buClr>
        <a:buSzPct val="100000"/>
        <a:buFont typeface="Century Gothic" pitchFamily="34" charset="0"/>
        <a:defRPr sz="2400">
          <a:solidFill>
            <a:srgbClr val="000000"/>
          </a:solidFill>
          <a:latin typeface="Century Gothic" pitchFamily="34" charset="0"/>
          <a:ea typeface="Lucida Sans Unicode" pitchFamily="34" charset="0"/>
          <a:cs typeface="Lucida Sans Unicode" pitchFamily="34" charset="0"/>
        </a:defRPr>
      </a:lvl9pPr>
    </p:titleStyle>
    <p:bodyStyle>
      <a:lvl1pPr marL="341313" indent="-341313" algn="l" defTabSz="457200" rtl="0" eaLnBrk="0" fontAlgn="base" hangingPunct="0">
        <a:spcBef>
          <a:spcPct val="55000"/>
        </a:spcBef>
        <a:spcAft>
          <a:spcPct val="0"/>
        </a:spcAft>
        <a:buClr>
          <a:srgbClr val="CC0000"/>
        </a:buClr>
        <a:buFont typeface="Wingdings" panose="05000000000000000000" pitchFamily="2" charset="2"/>
        <a:buChar char="§"/>
        <a:defRPr sz="2000">
          <a:solidFill>
            <a:srgbClr val="444444"/>
          </a:solidFill>
          <a:latin typeface="+mn-lt"/>
          <a:ea typeface="+mn-ea"/>
          <a:cs typeface="+mn-cs"/>
        </a:defRPr>
      </a:lvl1pPr>
      <a:lvl2pPr marL="741363" indent="-284163" algn="l" defTabSz="457200" rtl="0" eaLnBrk="0" fontAlgn="base" hangingPunct="0">
        <a:spcBef>
          <a:spcPts val="500"/>
        </a:spcBef>
        <a:spcAft>
          <a:spcPct val="0"/>
        </a:spcAft>
        <a:buClr>
          <a:srgbClr val="CC0000"/>
        </a:buClr>
        <a:buFont typeface="Wingdings" panose="05000000000000000000" pitchFamily="2" charset="2"/>
        <a:buChar char="§"/>
        <a:defRPr sz="2800">
          <a:solidFill>
            <a:srgbClr val="444444"/>
          </a:solidFill>
          <a:latin typeface="+mn-lt"/>
          <a:ea typeface="+mn-ea"/>
          <a:cs typeface="+mn-cs"/>
        </a:defRPr>
      </a:lvl2pPr>
      <a:lvl3pPr marL="1143000" indent="-228600" algn="l" defTabSz="457200" rtl="0" eaLnBrk="0" fontAlgn="base" hangingPunct="0">
        <a:spcBef>
          <a:spcPts val="450"/>
        </a:spcBef>
        <a:spcAft>
          <a:spcPct val="0"/>
        </a:spcAft>
        <a:buClr>
          <a:srgbClr val="CC0000"/>
        </a:buClr>
        <a:buFont typeface="Wingdings" panose="05000000000000000000" pitchFamily="2" charset="2"/>
        <a:buChar char="§"/>
        <a:defRPr sz="1700">
          <a:solidFill>
            <a:srgbClr val="444444"/>
          </a:solidFill>
          <a:latin typeface="+mn-lt"/>
          <a:ea typeface="+mn-ea"/>
          <a:cs typeface="+mn-cs"/>
        </a:defRPr>
      </a:lvl3pPr>
      <a:lvl4pPr marL="1600200" indent="-228600" algn="l" defTabSz="457200" rtl="0" eaLnBrk="0" fontAlgn="base" hangingPunct="0">
        <a:spcBef>
          <a:spcPts val="400"/>
        </a:spcBef>
        <a:spcAft>
          <a:spcPct val="0"/>
        </a:spcAft>
        <a:buClr>
          <a:srgbClr val="CC0000"/>
        </a:buClr>
        <a:buFont typeface="Wingdings" panose="05000000000000000000" pitchFamily="2" charset="2"/>
        <a:buChar char="§"/>
        <a:defRPr sz="1600">
          <a:solidFill>
            <a:srgbClr val="444444"/>
          </a:solidFill>
          <a:latin typeface="+mn-lt"/>
          <a:ea typeface="+mn-ea"/>
          <a:cs typeface="+mn-cs"/>
        </a:defRPr>
      </a:lvl4pPr>
      <a:lvl5pPr marL="2057400" indent="-228600" algn="l" defTabSz="457200" rtl="0" eaLnBrk="0" fontAlgn="base" hangingPunct="0">
        <a:spcBef>
          <a:spcPts val="350"/>
        </a:spcBef>
        <a:spcAft>
          <a:spcPct val="0"/>
        </a:spcAft>
        <a:buClr>
          <a:srgbClr val="CC0000"/>
        </a:buClr>
        <a:buFont typeface="Wingdings" panose="05000000000000000000" pitchFamily="2" charset="2"/>
        <a:buChar char="§"/>
        <a:defRPr sz="1400">
          <a:solidFill>
            <a:srgbClr val="444444"/>
          </a:solidFill>
          <a:latin typeface="+mn-lt"/>
          <a:ea typeface="+mn-ea"/>
          <a:cs typeface="+mn-cs"/>
        </a:defRPr>
      </a:lvl5pPr>
      <a:lvl6pPr marL="2514600" indent="-228600" algn="l" defTabSz="457200" rtl="0" fontAlgn="base">
        <a:spcBef>
          <a:spcPts val="350"/>
        </a:spcBef>
        <a:spcAft>
          <a:spcPct val="0"/>
        </a:spcAft>
        <a:buClr>
          <a:srgbClr val="CC0000"/>
        </a:buClr>
        <a:buFont typeface="Wingdings" pitchFamily="2" charset="2"/>
        <a:buChar char="§"/>
        <a:defRPr sz="1400">
          <a:solidFill>
            <a:srgbClr val="444444"/>
          </a:solidFill>
          <a:latin typeface="+mn-lt"/>
          <a:ea typeface="+mn-ea"/>
          <a:cs typeface="+mn-cs"/>
        </a:defRPr>
      </a:lvl6pPr>
      <a:lvl7pPr marL="2971800" indent="-228600" algn="l" defTabSz="457200" rtl="0" fontAlgn="base">
        <a:spcBef>
          <a:spcPts val="350"/>
        </a:spcBef>
        <a:spcAft>
          <a:spcPct val="0"/>
        </a:spcAft>
        <a:buClr>
          <a:srgbClr val="CC0000"/>
        </a:buClr>
        <a:buFont typeface="Wingdings" pitchFamily="2" charset="2"/>
        <a:buChar char="§"/>
        <a:defRPr sz="1400">
          <a:solidFill>
            <a:srgbClr val="444444"/>
          </a:solidFill>
          <a:latin typeface="+mn-lt"/>
          <a:ea typeface="+mn-ea"/>
          <a:cs typeface="+mn-cs"/>
        </a:defRPr>
      </a:lvl7pPr>
      <a:lvl8pPr marL="3429000" indent="-228600" algn="l" defTabSz="457200" rtl="0" fontAlgn="base">
        <a:spcBef>
          <a:spcPts val="350"/>
        </a:spcBef>
        <a:spcAft>
          <a:spcPct val="0"/>
        </a:spcAft>
        <a:buClr>
          <a:srgbClr val="CC0000"/>
        </a:buClr>
        <a:buFont typeface="Wingdings" pitchFamily="2" charset="2"/>
        <a:buChar char="§"/>
        <a:defRPr sz="1400">
          <a:solidFill>
            <a:srgbClr val="444444"/>
          </a:solidFill>
          <a:latin typeface="+mn-lt"/>
          <a:ea typeface="+mn-ea"/>
          <a:cs typeface="+mn-cs"/>
        </a:defRPr>
      </a:lvl8pPr>
      <a:lvl9pPr marL="3886200" indent="-228600" algn="l" defTabSz="457200" rtl="0" fontAlgn="base">
        <a:spcBef>
          <a:spcPts val="350"/>
        </a:spcBef>
        <a:spcAft>
          <a:spcPct val="0"/>
        </a:spcAft>
        <a:buClr>
          <a:srgbClr val="CC0000"/>
        </a:buClr>
        <a:buFont typeface="Wingdings" pitchFamily="2" charset="2"/>
        <a:buChar char="§"/>
        <a:defRPr sz="1400">
          <a:solidFill>
            <a:srgbClr val="444444"/>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67418F97-1753-47D0-AE6F-10E5445D5071}"/>
              </a:ext>
            </a:extLst>
          </p:cNvPr>
          <p:cNvSpPr>
            <a:spLocks noGrp="1"/>
          </p:cNvSpPr>
          <p:nvPr>
            <p:ph type="title"/>
          </p:nvPr>
        </p:nvSpPr>
        <p:spPr bwMode="auto">
          <a:xfrm>
            <a:off x="1" y="1123950"/>
            <a:ext cx="11885084" cy="914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188720" tIns="45720" rIns="27432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80ED86AE-CBE6-4FE7-AC6E-28B3D733AB44}"/>
              </a:ext>
            </a:extLst>
          </p:cNvPr>
          <p:cNvSpPr>
            <a:spLocks noGrp="1"/>
          </p:cNvSpPr>
          <p:nvPr>
            <p:ph type="body" idx="1"/>
          </p:nvPr>
        </p:nvSpPr>
        <p:spPr bwMode="auto">
          <a:xfrm>
            <a:off x="1485901" y="2595563"/>
            <a:ext cx="1014730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D59D654-03F0-4B16-AD36-D100DA2F0CA6}"/>
              </a:ext>
            </a:extLst>
          </p:cNvPr>
          <p:cNvSpPr>
            <a:spLocks noGrp="1"/>
          </p:cNvSpPr>
          <p:nvPr>
            <p:ph type="dt" sz="half" idx="2"/>
          </p:nvPr>
        </p:nvSpPr>
        <p:spPr>
          <a:xfrm>
            <a:off x="8773584" y="188914"/>
            <a:ext cx="2844800" cy="365125"/>
          </a:xfrm>
          <a:prstGeom prst="rect">
            <a:avLst/>
          </a:prstGeom>
        </p:spPr>
        <p:txBody>
          <a:bodyPr vert="horz" lIns="91440" tIns="45720" rIns="91440" bIns="45720" rtlCol="0" anchor="ctr"/>
          <a:lstStyle>
            <a:lvl1pPr algn="r" eaLnBrk="1" hangingPunct="1">
              <a:defRPr sz="1000">
                <a:solidFill>
                  <a:schemeClr val="tx1">
                    <a:lumMod val="65000"/>
                    <a:lumOff val="35000"/>
                  </a:schemeClr>
                </a:solidFill>
                <a:latin typeface="Arial" charset="0"/>
              </a:defRPr>
            </a:lvl1pPr>
          </a:lstStyle>
          <a:p>
            <a:pPr fontAlgn="auto">
              <a:spcBef>
                <a:spcPts val="0"/>
              </a:spcBef>
              <a:spcAft>
                <a:spcPts val="0"/>
              </a:spcAft>
              <a:defRPr/>
            </a:pPr>
            <a:fld id="{26F7EF00-9A92-4A30-ACA3-8DCE4C760733}" type="datetimeFigureOut">
              <a:rPr lang="en-US">
                <a:solidFill>
                  <a:prstClr val="black">
                    <a:lumMod val="65000"/>
                    <a:lumOff val="35000"/>
                  </a:prstClr>
                </a:solidFill>
              </a:rPr>
              <a:pPr fontAlgn="auto">
                <a:spcBef>
                  <a:spcPts val="0"/>
                </a:spcBef>
                <a:spcAft>
                  <a:spcPts val="0"/>
                </a:spcAft>
                <a:defRPr/>
              </a:pPr>
              <a:t>9/19/2024</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xmlns="" id="{8EADA8CC-9FD3-41F0-A507-F367C12A91CF}"/>
              </a:ext>
            </a:extLst>
          </p:cNvPr>
          <p:cNvSpPr>
            <a:spLocks noGrp="1"/>
          </p:cNvSpPr>
          <p:nvPr>
            <p:ph type="ftr" sz="quarter" idx="3"/>
          </p:nvPr>
        </p:nvSpPr>
        <p:spPr>
          <a:xfrm>
            <a:off x="1494367" y="188914"/>
            <a:ext cx="3860800" cy="365125"/>
          </a:xfrm>
          <a:prstGeom prst="rect">
            <a:avLst/>
          </a:prstGeom>
        </p:spPr>
        <p:txBody>
          <a:bodyPr vert="horz" lIns="91440" tIns="45720" rIns="91440" bIns="45720" rtlCol="0" anchor="ctr"/>
          <a:lstStyle>
            <a:lvl1pPr algn="l" eaLnBrk="1" hangingPunct="1">
              <a:defRPr sz="1000">
                <a:solidFill>
                  <a:schemeClr val="tx1">
                    <a:lumMod val="65000"/>
                    <a:lumOff val="35000"/>
                  </a:schemeClr>
                </a:solidFill>
                <a:latin typeface="Arial" charset="0"/>
              </a:defRPr>
            </a:lvl1pPr>
          </a:lstStyle>
          <a:p>
            <a:pPr fontAlgn="auto">
              <a:spcBef>
                <a:spcPts val="0"/>
              </a:spcBef>
              <a:spcAft>
                <a:spcPts val="0"/>
              </a:spcAft>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xmlns="" id="{B9343028-863D-477D-91ED-22F992752F19}"/>
              </a:ext>
            </a:extLst>
          </p:cNvPr>
          <p:cNvSpPr>
            <a:spLocks noGrp="1"/>
          </p:cNvSpPr>
          <p:nvPr>
            <p:ph type="sldNum" sz="quarter" idx="4"/>
          </p:nvPr>
        </p:nvSpPr>
        <p:spPr>
          <a:xfrm>
            <a:off x="11719984" y="6569076"/>
            <a:ext cx="609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800">
                <a:solidFill>
                  <a:srgbClr val="595959"/>
                </a:solidFill>
              </a:defRPr>
            </a:lvl1pPr>
          </a:lstStyle>
          <a:p>
            <a:pPr fontAlgn="auto">
              <a:spcBef>
                <a:spcPts val="0"/>
              </a:spcBef>
              <a:spcAft>
                <a:spcPts val="0"/>
              </a:spcAft>
              <a:defRPr/>
            </a:pPr>
            <a:fld id="{1483CD94-2CD8-4E5E-A4AA-8EC12007418F}" type="slidenum">
              <a:rPr lang="en-US" altLang="en-US">
                <a:latin typeface="Century Gothic"/>
              </a:rPr>
              <a:pPr fontAlgn="auto">
                <a:spcBef>
                  <a:spcPts val="0"/>
                </a:spcBef>
                <a:spcAft>
                  <a:spcPts val="0"/>
                </a:spcAft>
                <a:defRPr/>
              </a:pPr>
              <a:t>‹#›</a:t>
            </a:fld>
            <a:endParaRPr lang="en-US" altLang="en-US">
              <a:latin typeface="Century Gothic"/>
            </a:endParaRPr>
          </a:p>
        </p:txBody>
      </p:sp>
      <p:sp>
        <p:nvSpPr>
          <p:cNvPr id="7" name="Rectangle 6">
            <a:extLst>
              <a:ext uri="{FF2B5EF4-FFF2-40B4-BE49-F238E27FC236}">
                <a16:creationId xmlns:a16="http://schemas.microsoft.com/office/drawing/2014/main" xmlns="" id="{4F4553CD-B1F6-431F-B8B5-6C9E57C51DBC}"/>
              </a:ext>
            </a:extLst>
          </p:cNvPr>
          <p:cNvSpPr/>
          <p:nvPr/>
        </p:nvSpPr>
        <p:spPr>
          <a:xfrm>
            <a:off x="1219201" y="1"/>
            <a:ext cx="10665884"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a:solidFill>
                <a:prstClr val="white"/>
              </a:solidFill>
            </a:endParaRPr>
          </a:p>
        </p:txBody>
      </p:sp>
      <p:sp>
        <p:nvSpPr>
          <p:cNvPr id="8" name="Rectangle 7">
            <a:extLst>
              <a:ext uri="{FF2B5EF4-FFF2-40B4-BE49-F238E27FC236}">
                <a16:creationId xmlns:a16="http://schemas.microsoft.com/office/drawing/2014/main" xmlns="" id="{A90D66E6-BDA3-4978-811E-17B4AF6171AC}"/>
              </a:ext>
            </a:extLst>
          </p:cNvPr>
          <p:cNvSpPr/>
          <p:nvPr/>
        </p:nvSpPr>
        <p:spPr>
          <a:xfrm>
            <a:off x="1219201" y="6675438"/>
            <a:ext cx="10665884"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a:solidFill>
                <a:prstClr val="white"/>
              </a:solidFill>
            </a:endParaRPr>
          </a:p>
        </p:txBody>
      </p:sp>
    </p:spTree>
    <p:extLst>
      <p:ext uri="{BB962C8B-B14F-4D97-AF65-F5344CB8AC3E}">
        <p14:creationId xmlns:p14="http://schemas.microsoft.com/office/powerpoint/2010/main" val="466689829"/>
      </p:ext>
    </p:extLst>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 id="2147485544" r:id="rId12"/>
    <p:sldLayoutId id="2147485545" r:id="rId13"/>
    <p:sldLayoutId id="2147485546" r:id="rId14"/>
    <p:sldLayoutId id="2147485547" r:id="rId15"/>
    <p:sldLayoutId id="2147485548" r:id="rId16"/>
  </p:sldLayoutIdLst>
  <p:txStyles>
    <p:titleStyle>
      <a:lvl1pPr algn="l" rtl="0" eaLnBrk="0" fontAlgn="base" hangingPunct="0">
        <a:spcBef>
          <a:spcPct val="0"/>
        </a:spcBef>
        <a:spcAft>
          <a:spcPct val="0"/>
        </a:spcAft>
        <a:defRPr sz="3600" kern="12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Century Gothic" pitchFamily="34" charset="0"/>
        </a:defRPr>
      </a:lvl2pPr>
      <a:lvl3pPr algn="l" rtl="0" eaLnBrk="0" fontAlgn="base" hangingPunct="0">
        <a:spcBef>
          <a:spcPct val="0"/>
        </a:spcBef>
        <a:spcAft>
          <a:spcPct val="0"/>
        </a:spcAft>
        <a:defRPr sz="3600">
          <a:solidFill>
            <a:schemeClr val="bg1"/>
          </a:solidFill>
          <a:latin typeface="Century Gothic" pitchFamily="34" charset="0"/>
        </a:defRPr>
      </a:lvl3pPr>
      <a:lvl4pPr algn="l" rtl="0" eaLnBrk="0" fontAlgn="base" hangingPunct="0">
        <a:spcBef>
          <a:spcPct val="0"/>
        </a:spcBef>
        <a:spcAft>
          <a:spcPct val="0"/>
        </a:spcAft>
        <a:defRPr sz="3600">
          <a:solidFill>
            <a:schemeClr val="bg1"/>
          </a:solidFill>
          <a:latin typeface="Century Gothic" pitchFamily="34" charset="0"/>
        </a:defRPr>
      </a:lvl4pPr>
      <a:lvl5pPr algn="l" rtl="0" eaLnBrk="0" fontAlgn="base" hangingPunct="0">
        <a:spcBef>
          <a:spcPct val="0"/>
        </a:spcBef>
        <a:spcAft>
          <a:spcPct val="0"/>
        </a:spcAft>
        <a:defRPr sz="3600">
          <a:solidFill>
            <a:schemeClr val="bg1"/>
          </a:solidFill>
          <a:latin typeface="Century Gothic" pitchFamily="34" charset="0"/>
        </a:defRPr>
      </a:lvl5pPr>
      <a:lvl6pPr marL="457200" algn="l" rtl="0" fontAlgn="base">
        <a:spcBef>
          <a:spcPct val="0"/>
        </a:spcBef>
        <a:spcAft>
          <a:spcPct val="0"/>
        </a:spcAft>
        <a:defRPr sz="3600">
          <a:solidFill>
            <a:schemeClr val="bg1"/>
          </a:solidFill>
          <a:latin typeface="Century Gothic" pitchFamily="34" charset="0"/>
        </a:defRPr>
      </a:lvl6pPr>
      <a:lvl7pPr marL="914400" algn="l" rtl="0" fontAlgn="base">
        <a:spcBef>
          <a:spcPct val="0"/>
        </a:spcBef>
        <a:spcAft>
          <a:spcPct val="0"/>
        </a:spcAft>
        <a:defRPr sz="3600">
          <a:solidFill>
            <a:schemeClr val="bg1"/>
          </a:solidFill>
          <a:latin typeface="Century Gothic" pitchFamily="34" charset="0"/>
        </a:defRPr>
      </a:lvl7pPr>
      <a:lvl8pPr marL="1371600" algn="l" rtl="0" fontAlgn="base">
        <a:spcBef>
          <a:spcPct val="0"/>
        </a:spcBef>
        <a:spcAft>
          <a:spcPct val="0"/>
        </a:spcAft>
        <a:defRPr sz="3600">
          <a:solidFill>
            <a:schemeClr val="bg1"/>
          </a:solidFill>
          <a:latin typeface="Century Gothic" pitchFamily="34" charset="0"/>
        </a:defRPr>
      </a:lvl8pPr>
      <a:lvl9pPr marL="1828800" algn="l" rtl="0" fontAlgn="base">
        <a:spcBef>
          <a:spcPct val="0"/>
        </a:spcBef>
        <a:spcAft>
          <a:spcPct val="0"/>
        </a:spcAft>
        <a:defRPr sz="3600">
          <a:solidFill>
            <a:schemeClr val="bg1"/>
          </a:solidFill>
          <a:latin typeface="Century Gothic" pitchFamily="34" charset="0"/>
        </a:defRPr>
      </a:lvl9pPr>
    </p:titleStyle>
    <p:body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n-ea"/>
          <a:cs typeface="+mn-cs"/>
        </a:defRPr>
      </a:lvl1pPr>
      <a:lvl2pPr marL="6858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3pPr>
      <a:lvl4pPr marL="13716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D1DA069-D1ED-40BA-8C4B-A395FDF2F5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4A57E9E4-47A7-440A-838B-2B75660B2E4C}"/>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 xmlns:a16="http://schemas.microsoft.com/office/drawing/2014/main" id="{5A69956E-99A8-4145-B746-873C5CB1A46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a:defRPr>
            </a:lvl1pPr>
          </a:lstStyle>
          <a:p>
            <a:pPr defTabSz="914377" eaLnBrk="1" fontAlgn="auto" hangingPunct="1">
              <a:spcBef>
                <a:spcPts val="0"/>
              </a:spcBef>
              <a:spcAft>
                <a:spcPts val="0"/>
              </a:spcAft>
            </a:pPr>
            <a:fld id="{BA482886-DE20-4E37-ADF2-03FA5EB128D5}" type="datetimeFigureOut">
              <a:rPr lang="en-US" smtClean="0">
                <a:solidFill>
                  <a:prstClr val="black">
                    <a:tint val="75000"/>
                  </a:prstClr>
                </a:solidFill>
                <a:cs typeface="Arial" panose="020B0604020202020204" pitchFamily="34" charset="0"/>
              </a:rPr>
              <a:pPr defTabSz="914377" eaLnBrk="1" fontAlgn="auto" hangingPunct="1">
                <a:spcBef>
                  <a:spcPts val="0"/>
                </a:spcBef>
                <a:spcAft>
                  <a:spcPts val="0"/>
                </a:spcAft>
              </a:pPr>
              <a:t>9/19/2024</a:t>
            </a:fld>
            <a:endParaRPr lang="en-US" dirty="0">
              <a:solidFill>
                <a:prstClr val="black">
                  <a:tint val="75000"/>
                </a:prstClr>
              </a:solidFill>
              <a:cs typeface="Arial" panose="020B0604020202020204" pitchFamily="34" charset="0"/>
            </a:endParaRPr>
          </a:p>
        </p:txBody>
      </p:sp>
      <p:sp>
        <p:nvSpPr>
          <p:cNvPr id="5" name="Footer Placeholder 4">
            <a:extLst>
              <a:ext uri="{FF2B5EF4-FFF2-40B4-BE49-F238E27FC236}">
                <a16:creationId xmlns="" xmlns:a16="http://schemas.microsoft.com/office/drawing/2014/main" id="{47D74E93-63D9-4A2C-857E-A06EAC2F511F}"/>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a:defRPr>
            </a:lvl1pPr>
          </a:lstStyle>
          <a:p>
            <a:pPr defTabSz="914377" eaLnBrk="1" fontAlgn="auto" hangingPunct="1">
              <a:spcBef>
                <a:spcPts val="0"/>
              </a:spcBef>
              <a:spcAft>
                <a:spcPts val="0"/>
              </a:spcAft>
            </a:pPr>
            <a:endParaRPr lang="en-US" dirty="0">
              <a:solidFill>
                <a:prstClr val="black">
                  <a:tint val="75000"/>
                </a:prstClr>
              </a:solidFill>
              <a:cs typeface="Arial" panose="020B0604020202020204" pitchFamily="34" charset="0"/>
            </a:endParaRPr>
          </a:p>
        </p:txBody>
      </p:sp>
      <p:sp>
        <p:nvSpPr>
          <p:cNvPr id="6" name="Slide Number Placeholder 5">
            <a:extLst>
              <a:ext uri="{FF2B5EF4-FFF2-40B4-BE49-F238E27FC236}">
                <a16:creationId xmlns="" xmlns:a16="http://schemas.microsoft.com/office/drawing/2014/main" id="{7993B4D7-9092-4F10-8CF4-0F085C2D7D30}"/>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a:defRPr>
            </a:lvl1pPr>
          </a:lstStyle>
          <a:p>
            <a:pPr defTabSz="914377" eaLnBrk="1" fontAlgn="auto" hangingPunct="1">
              <a:spcBef>
                <a:spcPts val="0"/>
              </a:spcBef>
              <a:spcAft>
                <a:spcPts val="0"/>
              </a:spcAft>
            </a:pPr>
            <a:fld id="{9AEBFE0A-4E0F-4458-9542-8D6A05A45916}" type="slidenum">
              <a:rPr lang="en-US" smtClean="0">
                <a:solidFill>
                  <a:prstClr val="black">
                    <a:tint val="75000"/>
                  </a:prstClr>
                </a:solidFill>
                <a:cs typeface="Arial" panose="020B0604020202020204" pitchFamily="34" charset="0"/>
              </a:rPr>
              <a:pPr defTabSz="914377" eaLnBrk="1" fontAlgn="auto" hangingPunct="1">
                <a:spcBef>
                  <a:spcPts val="0"/>
                </a:spcBef>
                <a:spcAft>
                  <a:spcPts val="0"/>
                </a:spcAft>
              </a:pPr>
              <a:t>‹#›</a:t>
            </a:fld>
            <a:endParaRPr lang="en-US" dirty="0">
              <a:solidFill>
                <a:prstClr val="black">
                  <a:tint val="75000"/>
                </a:prstClr>
              </a:solidFill>
              <a:cs typeface="Arial" panose="020B0604020202020204" pitchFamily="34" charset="0"/>
            </a:endParaRPr>
          </a:p>
        </p:txBody>
      </p:sp>
      <p:sp>
        <p:nvSpPr>
          <p:cNvPr id="7" name="Rectangle 6">
            <a:extLst>
              <a:ext uri="{FF2B5EF4-FFF2-40B4-BE49-F238E27FC236}">
                <a16:creationId xmlns="" xmlns:a16="http://schemas.microsoft.com/office/drawing/2014/main" id="{D4C037C4-500F-4622-92B7-0399CCBA71BD}"/>
              </a:ext>
            </a:extLst>
          </p:cNvPr>
          <p:cNvSpPr/>
          <p:nvPr userDrawn="1"/>
        </p:nvSpPr>
        <p:spPr>
          <a:xfrm>
            <a:off x="238403" y="225287"/>
            <a:ext cx="11715196" cy="6407428"/>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eaLnBrk="1" fontAlgn="auto" hangingPunct="1">
              <a:spcBef>
                <a:spcPts val="0"/>
              </a:spcBef>
              <a:spcAft>
                <a:spcPts val="0"/>
              </a:spcAft>
            </a:pPr>
            <a:endParaRPr lang="en-US" sz="2400" dirty="0">
              <a:solidFill>
                <a:prstClr val="white"/>
              </a:solidFill>
              <a:latin typeface="WeblySleek UI Semilight"/>
            </a:endParaRPr>
          </a:p>
        </p:txBody>
      </p:sp>
      <p:grpSp>
        <p:nvGrpSpPr>
          <p:cNvPr id="8" name="Group 7"/>
          <p:cNvGrpSpPr/>
          <p:nvPr userDrawn="1"/>
        </p:nvGrpSpPr>
        <p:grpSpPr>
          <a:xfrm>
            <a:off x="10560420" y="6417048"/>
            <a:ext cx="1703298" cy="295462"/>
            <a:chOff x="10560420" y="6417048"/>
            <a:chExt cx="1703298" cy="295462"/>
          </a:xfrm>
        </p:grpSpPr>
        <p:sp>
          <p:nvSpPr>
            <p:cNvPr id="9" name="Rounded Rectangle 8">
              <a:hlinkClick r:id="rId14"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IN">
                <a:solidFill>
                  <a:prstClr val="white"/>
                </a:solidFill>
              </a:endParaRPr>
            </a:p>
          </p:txBody>
        </p:sp>
        <p:sp>
          <p:nvSpPr>
            <p:cNvPr id="10" name="TextBox 9">
              <a:hlinkClick r:id="rId14" action="ppaction://hlinksldjump"/>
            </p:cNvPr>
            <p:cNvSpPr txBox="1"/>
            <p:nvPr userDrawn="1"/>
          </p:nvSpPr>
          <p:spPr>
            <a:xfrm>
              <a:off x="10560420" y="6446158"/>
              <a:ext cx="1703298" cy="260815"/>
            </a:xfrm>
            <a:prstGeom prst="rect">
              <a:avLst/>
            </a:prstGeom>
            <a:noFill/>
          </p:spPr>
          <p:txBody>
            <a:bodyPr wrap="square" rtlCol="0">
              <a:spAutoFit/>
            </a:bodyPr>
            <a:lstStyle/>
            <a:p>
              <a:pPr eaLnBrk="1" fontAlgn="auto" hangingPunct="1">
                <a:spcBef>
                  <a:spcPts val="0"/>
                </a:spcBef>
                <a:spcAft>
                  <a:spcPts val="0"/>
                </a:spcAft>
              </a:pPr>
              <a:r>
                <a:rPr lang="en-IN" sz="1050" b="1" spc="40" dirty="0" smtClean="0">
                  <a:solidFill>
                    <a:prstClr val="white"/>
                  </a:solidFill>
                  <a:latin typeface="Calibri" panose="020F0502020204030204"/>
                  <a:hlinkClick r:id="rId14" action="ppaction://hlinksldjump"/>
                </a:rPr>
                <a:t>Product Categories</a:t>
              </a:r>
              <a:endParaRPr lang="en-IN" sz="1050" b="1" spc="40" dirty="0">
                <a:solidFill>
                  <a:prstClr val="white"/>
                </a:solidFill>
                <a:latin typeface="Calibri" panose="020F0502020204030204"/>
              </a:endParaRPr>
            </a:p>
          </p:txBody>
        </p:sp>
      </p:grpSp>
    </p:spTree>
    <p:extLst>
      <p:ext uri="{BB962C8B-B14F-4D97-AF65-F5344CB8AC3E}">
        <p14:creationId xmlns:p14="http://schemas.microsoft.com/office/powerpoint/2010/main" val="2221937972"/>
      </p:ext>
    </p:extLst>
  </p:cSld>
  <p:clrMap bg1="lt1" tx1="dk1" bg2="lt2" tx2="dk2" accent1="accent1" accent2="accent2" accent3="accent3" accent4="accent4" accent5="accent5" accent6="accent6" hlink="hlink" folHlink="folHlink"/>
  <p:sldLayoutIdLst>
    <p:sldLayoutId id="2147485550" r:id="rId1"/>
    <p:sldLayoutId id="2147485551" r:id="rId2"/>
    <p:sldLayoutId id="2147485552" r:id="rId3"/>
    <p:sldLayoutId id="2147485553" r:id="rId4"/>
    <p:sldLayoutId id="2147485554" r:id="rId5"/>
    <p:sldLayoutId id="2147485555" r:id="rId6"/>
    <p:sldLayoutId id="2147485556" r:id="rId7"/>
    <p:sldLayoutId id="2147485557" r:id="rId8"/>
    <p:sldLayoutId id="2147485558" r:id="rId9"/>
    <p:sldLayoutId id="2147485559" r:id="rId10"/>
    <p:sldLayoutId id="2147485560" r:id="rId11"/>
    <p:sldLayoutId id="2147485561" r:id="rId12"/>
  </p:sldLayoutIdLst>
  <mc:AlternateContent xmlns:mc="http://schemas.openxmlformats.org/markup-compatibility/2006" xmlns:p14="http://schemas.microsoft.com/office/powerpoint/2010/main">
    <mc:Choice Requires="p14">
      <p:transition p14:dur="10" advClick="0" advTm="4000">
        <p:push dir="r"/>
      </p:transition>
    </mc:Choice>
    <mc:Fallback xmlns="">
      <p:transition advClick="0" advTm="4000">
        <p:push dir="r"/>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pPr eaLnBrk="1" fontAlgn="auto" hangingPunct="1">
              <a:spcBef>
                <a:spcPts val="0"/>
              </a:spcBef>
              <a:spcAft>
                <a:spcPts val="0"/>
              </a:spcAft>
            </a:pPr>
            <a:fld id="{937816F3-689B-4A8D-94E4-524CDBF22321}" type="datetimeFigureOut">
              <a:rPr lang="zh-CN" altLang="en-US" smtClean="0">
                <a:solidFill>
                  <a:prstClr val="black">
                    <a:tint val="75000"/>
                  </a:prstClr>
                </a:solidFill>
              </a:rPr>
              <a:pPr eaLnBrk="1" fontAlgn="auto" hangingPunct="1">
                <a:spcBef>
                  <a:spcPts val="0"/>
                </a:spcBef>
                <a:spcAft>
                  <a:spcPts val="0"/>
                </a:spcAft>
              </a:pPr>
              <a:t>2024/9/19</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pPr eaLnBrk="1" fontAlgn="auto" hangingPunct="1">
              <a:spcBef>
                <a:spcPts val="0"/>
              </a:spcBef>
              <a:spcAft>
                <a:spcPts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pPr eaLnBrk="1" fontAlgn="auto" hangingPunct="1">
              <a:spcBef>
                <a:spcPts val="0"/>
              </a:spcBef>
              <a:spcAft>
                <a:spcPts val="0"/>
              </a:spcAft>
            </a:pPr>
            <a:fld id="{0C8A9507-0C11-419B-A007-8D1E4D013F36}" type="slidenum">
              <a:rPr lang="zh-CN" altLang="en-US" smtClean="0">
                <a:solidFill>
                  <a:prstClr val="black">
                    <a:tint val="75000"/>
                  </a:prstClr>
                </a:solidFill>
              </a:rPr>
              <a:pPr eaLnBrk="1" fontAlgn="auto" hangingPunct="1">
                <a:spcBef>
                  <a:spcPts val="0"/>
                </a:spcBef>
                <a:spcAft>
                  <a:spcPts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351919885"/>
      </p:ext>
    </p:extLst>
  </p:cSld>
  <p:clrMap bg1="lt1" tx1="dk1" bg2="lt2" tx2="dk2" accent1="accent1" accent2="accent2" accent3="accent3" accent4="accent4" accent5="accent5" accent6="accent6" hlink="hlink" folHlink="folHlink"/>
  <p:sldLayoutIdLst>
    <p:sldLayoutId id="2147485563" r:id="rId1"/>
    <p:sldLayoutId id="2147485564" r:id="rId2"/>
    <p:sldLayoutId id="2147485565" r:id="rId3"/>
    <p:sldLayoutId id="2147485566" r:id="rId4"/>
    <p:sldLayoutId id="2147485567" r:id="rId5"/>
    <p:sldLayoutId id="2147485568" r:id="rId6"/>
    <p:sldLayoutId id="2147485569" r:id="rId7"/>
    <p:sldLayoutId id="2147485570" r:id="rId8"/>
    <p:sldLayoutId id="2147485571" r:id="rId9"/>
    <p:sldLayoutId id="2147485572" r:id="rId10"/>
    <p:sldLayoutId id="2147485573" r:id="rId11"/>
    <p:sldLayoutId id="2147485574" r:id="rId12"/>
    <p:sldLayoutId id="2147485575" r:id="rId13"/>
    <p:sldLayoutId id="2147485576" r:id="rId14"/>
    <p:sldLayoutId id="2147485577" r:id="rId15"/>
    <p:sldLayoutId id="2147485578" r:id="rId16"/>
    <p:sldLayoutId id="2147485579" r:id="rId17"/>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fld id="{A684B914-9BB2-4713-9EBF-61770F406B81}" type="datetime1">
              <a:rPr lang="zh-CN" altLang="en-US" smtClean="0">
                <a:solidFill>
                  <a:prstClr val="black">
                    <a:tint val="75000"/>
                  </a:prstClr>
                </a:solidFill>
              </a:rPr>
              <a:pPr eaLnBrk="1" fontAlgn="auto" hangingPunct="1">
                <a:spcBef>
                  <a:spcPts val="0"/>
                </a:spcBef>
                <a:spcAft>
                  <a:spcPts val="0"/>
                </a:spcAft>
              </a:pPr>
              <a:t>2024/9/19</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fld id="{62B6538A-33AE-45EB-868C-14B9E34ED961}" type="slidenum">
              <a:rPr lang="zh-CN" altLang="en-US" smtClean="0">
                <a:solidFill>
                  <a:prstClr val="black">
                    <a:tint val="75000"/>
                  </a:prstClr>
                </a:solidFill>
              </a:rPr>
              <a:pPr eaLnBrk="1" fontAlgn="auto" hangingPunct="1">
                <a:spcBef>
                  <a:spcPts val="0"/>
                </a:spcBef>
                <a:spcAft>
                  <a:spcPts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1114238341"/>
      </p:ext>
    </p:extLst>
  </p:cSld>
  <p:clrMap bg1="lt1" tx1="dk1" bg2="lt2" tx2="dk2" accent1="accent1" accent2="accent2" accent3="accent3" accent4="accent4" accent5="accent5" accent6="accent6" hlink="hlink" folHlink="folHlink"/>
  <p:sldLayoutIdLst>
    <p:sldLayoutId id="2147485581" r:id="rId1"/>
    <p:sldLayoutId id="2147485582" r:id="rId2"/>
    <p:sldLayoutId id="2147485583"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fld id="{A684B914-9BB2-4713-9EBF-61770F406B81}" type="datetime1">
              <a:rPr lang="zh-CN" altLang="en-US" smtClean="0">
                <a:solidFill>
                  <a:prstClr val="black">
                    <a:tint val="75000"/>
                  </a:prstClr>
                </a:solidFill>
              </a:rPr>
              <a:pPr eaLnBrk="1" fontAlgn="auto" hangingPunct="1">
                <a:spcBef>
                  <a:spcPts val="0"/>
                </a:spcBef>
                <a:spcAft>
                  <a:spcPts val="0"/>
                </a:spcAft>
              </a:pPr>
              <a:t>2024/9/19</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fld id="{62B6538A-33AE-45EB-868C-14B9E34ED961}" type="slidenum">
              <a:rPr lang="zh-CN" altLang="en-US" smtClean="0">
                <a:solidFill>
                  <a:prstClr val="black">
                    <a:tint val="75000"/>
                  </a:prstClr>
                </a:solidFill>
              </a:rPr>
              <a:pPr eaLnBrk="1" fontAlgn="auto" hangingPunct="1">
                <a:spcBef>
                  <a:spcPts val="0"/>
                </a:spcBef>
                <a:spcAft>
                  <a:spcPts val="0"/>
                </a:spcAft>
              </a:pPr>
              <a:t>‹#›</a:t>
            </a:fld>
            <a:endParaRPr lang="zh-CN" altLang="en-US">
              <a:solidFill>
                <a:prstClr val="black">
                  <a:tint val="75000"/>
                </a:prstClr>
              </a:solidFil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IN">
                <a:solidFill>
                  <a:prstClr val="white"/>
                </a:solidFil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pPr eaLnBrk="1" fontAlgn="auto" hangingPunct="1">
                <a:spcBef>
                  <a:spcPts val="0"/>
                </a:spcBef>
                <a:spcAft>
                  <a:spcPts val="0"/>
                </a:spcAft>
              </a:pPr>
              <a:r>
                <a:rPr lang="en-IN" sz="1050" b="1" spc="40" dirty="0" smtClean="0">
                  <a:solidFill>
                    <a:prstClr val="white"/>
                  </a:solidFill>
                  <a:latin typeface="WeblySleek UI Semilight"/>
                  <a:hlinkClick r:id="rId5" action="ppaction://hlinksldjump"/>
                </a:rPr>
                <a:t>Product Categories</a:t>
              </a:r>
              <a:endParaRPr lang="en-IN" sz="1050" b="1" spc="40" dirty="0">
                <a:solidFill>
                  <a:prstClr val="white"/>
                </a:solidFill>
                <a:latin typeface="WeblySleek UI Semilight"/>
              </a:endParaRPr>
            </a:p>
          </p:txBody>
        </p:sp>
      </p:grpSp>
    </p:spTree>
    <p:extLst>
      <p:ext uri="{BB962C8B-B14F-4D97-AF65-F5344CB8AC3E}">
        <p14:creationId xmlns:p14="http://schemas.microsoft.com/office/powerpoint/2010/main" val="3303689341"/>
      </p:ext>
    </p:extLst>
  </p:cSld>
  <p:clrMap bg1="lt1" tx1="dk1" bg2="lt2" tx2="dk2" accent1="accent1" accent2="accent2" accent3="accent3" accent4="accent4" accent5="accent5" accent6="accent6" hlink="hlink" folHlink="folHlink"/>
  <p:sldLayoutIdLst>
    <p:sldLayoutId id="2147485585" r:id="rId1"/>
    <p:sldLayoutId id="2147485586" r:id="rId2"/>
    <p:sldLayoutId id="2147485587"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fld id="{A684B914-9BB2-4713-9EBF-61770F406B81}" type="datetime1">
              <a:rPr lang="zh-CN" altLang="en-US" smtClean="0">
                <a:solidFill>
                  <a:prstClr val="black">
                    <a:tint val="75000"/>
                  </a:prstClr>
                </a:solidFill>
                <a:sym typeface="Arial"/>
              </a:rPr>
              <a:pPr eaLnBrk="1" fontAlgn="auto" hangingPunct="1">
                <a:spcBef>
                  <a:spcPts val="0"/>
                </a:spcBef>
                <a:spcAft>
                  <a:spcPts val="0"/>
                </a:spcAft>
              </a:pPr>
              <a:t>2024/9/19</a:t>
            </a:fld>
            <a:endParaRPr lang="zh-CN" altLang="en-US">
              <a:solidFill>
                <a:prstClr val="black">
                  <a:tint val="75000"/>
                </a:prstClr>
              </a:solidFil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endParaRPr lang="zh-CN" altLang="en-US">
              <a:solidFill>
                <a:prstClr val="black">
                  <a:tint val="75000"/>
                </a:prstClr>
              </a:solidFil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fld id="{62B6538A-33AE-45EB-868C-14B9E34ED961}" type="slidenum">
              <a:rPr lang="zh-CN" altLang="en-US" smtClean="0">
                <a:solidFill>
                  <a:prstClr val="black">
                    <a:tint val="75000"/>
                  </a:prstClr>
                </a:solidFill>
                <a:sym typeface="Arial"/>
              </a:rPr>
              <a:pPr eaLnBrk="1" fontAlgn="auto" hangingPunct="1">
                <a:spcBef>
                  <a:spcPts val="0"/>
                </a:spcBef>
                <a:spcAft>
                  <a:spcPts val="0"/>
                </a:spcAft>
              </a:pPr>
              <a:t>‹#›</a:t>
            </a:fld>
            <a:endParaRPr lang="zh-CN" altLang="en-US">
              <a:solidFill>
                <a:prstClr val="black">
                  <a:tint val="75000"/>
                </a:prstClr>
              </a:solidFill>
              <a:sym typeface="Aria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IN">
                <a:solidFill>
                  <a:prstClr val="white"/>
                </a:solidFill>
                <a:sym typeface="Aria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pPr eaLnBrk="1" fontAlgn="auto" hangingPunct="1">
                <a:spcBef>
                  <a:spcPts val="0"/>
                </a:spcBef>
                <a:spcAft>
                  <a:spcPts val="0"/>
                </a:spcAft>
              </a:pPr>
              <a:r>
                <a:rPr lang="en-IN" sz="1050" b="1" spc="40" dirty="0" smtClean="0">
                  <a:solidFill>
                    <a:prstClr val="white"/>
                  </a:solidFill>
                  <a:latin typeface="WeblySleek UI Semilight"/>
                  <a:cs typeface="Arial"/>
                  <a:sym typeface="Arial"/>
                  <a:hlinkClick r:id="rId5" action="ppaction://hlinksldjump"/>
                </a:rPr>
                <a:t>Product Categories</a:t>
              </a:r>
              <a:endParaRPr lang="en-IN" sz="1050" b="1" spc="40" dirty="0">
                <a:solidFill>
                  <a:prstClr val="white"/>
                </a:solidFill>
                <a:latin typeface="WeblySleek UI Semilight"/>
                <a:cs typeface="Arial"/>
                <a:sym typeface="Arial"/>
              </a:endParaRPr>
            </a:p>
          </p:txBody>
        </p:sp>
      </p:grpSp>
    </p:spTree>
    <p:extLst>
      <p:ext uri="{BB962C8B-B14F-4D97-AF65-F5344CB8AC3E}">
        <p14:creationId xmlns:p14="http://schemas.microsoft.com/office/powerpoint/2010/main" val="3286121397"/>
      </p:ext>
    </p:extLst>
  </p:cSld>
  <p:clrMap bg1="lt1" tx1="dk1" bg2="lt2" tx2="dk2" accent1="accent1" accent2="accent2" accent3="accent3" accent4="accent4" accent5="accent5" accent6="accent6" hlink="hlink" folHlink="folHlink"/>
  <p:sldLayoutIdLst>
    <p:sldLayoutId id="2147485589" r:id="rId1"/>
    <p:sldLayoutId id="2147485590" r:id="rId2"/>
    <p:sldLayoutId id="2147485591"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fld id="{A684B914-9BB2-4713-9EBF-61770F406B81}" type="datetime1">
              <a:rPr lang="zh-CN" altLang="en-US" smtClean="0">
                <a:solidFill>
                  <a:prstClr val="black">
                    <a:tint val="75000"/>
                  </a:prstClr>
                </a:solidFill>
              </a:rPr>
              <a:pPr eaLnBrk="1" fontAlgn="auto" hangingPunct="1">
                <a:spcBef>
                  <a:spcPts val="0"/>
                </a:spcBef>
                <a:spcAft>
                  <a:spcPts val="0"/>
                </a:spcAft>
              </a:pPr>
              <a:t>2024/9/19</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eaLnBrk="1" fontAlgn="auto" hangingPunct="1">
              <a:spcBef>
                <a:spcPts val="0"/>
              </a:spcBef>
              <a:spcAft>
                <a:spcPts val="0"/>
              </a:spcAft>
            </a:pPr>
            <a:fld id="{62B6538A-33AE-45EB-868C-14B9E34ED961}" type="slidenum">
              <a:rPr lang="zh-CN" altLang="en-US" smtClean="0">
                <a:solidFill>
                  <a:prstClr val="black">
                    <a:tint val="75000"/>
                  </a:prstClr>
                </a:solidFill>
              </a:rPr>
              <a:pPr eaLnBrk="1" fontAlgn="auto" hangingPunct="1">
                <a:spcBef>
                  <a:spcPts val="0"/>
                </a:spcBef>
                <a:spcAft>
                  <a:spcPts val="0"/>
                </a:spcAft>
              </a:pPr>
              <a:t>‹#›</a:t>
            </a:fld>
            <a:endParaRPr lang="zh-CN" altLang="en-US">
              <a:solidFill>
                <a:prstClr val="black">
                  <a:tint val="75000"/>
                </a:prstClr>
              </a:solidFil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IN">
                <a:solidFill>
                  <a:prstClr val="white"/>
                </a:solidFil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pPr eaLnBrk="1" fontAlgn="auto" hangingPunct="1">
                <a:spcBef>
                  <a:spcPts val="0"/>
                </a:spcBef>
                <a:spcAft>
                  <a:spcPts val="0"/>
                </a:spcAft>
              </a:pPr>
              <a:r>
                <a:rPr lang="en-IN" sz="1050" b="1" spc="40" dirty="0" smtClean="0">
                  <a:solidFill>
                    <a:prstClr val="white"/>
                  </a:solidFill>
                  <a:latin typeface="WeblySleek UI Semilight"/>
                  <a:hlinkClick r:id="rId5" action="ppaction://hlinksldjump"/>
                </a:rPr>
                <a:t>Product Categories</a:t>
              </a:r>
              <a:endParaRPr lang="en-IN" sz="1050" b="1" spc="40" dirty="0">
                <a:solidFill>
                  <a:prstClr val="white"/>
                </a:solidFill>
                <a:latin typeface="WeblySleek UI Semilight"/>
              </a:endParaRPr>
            </a:p>
          </p:txBody>
        </p:sp>
      </p:grpSp>
    </p:spTree>
    <p:extLst>
      <p:ext uri="{BB962C8B-B14F-4D97-AF65-F5344CB8AC3E}">
        <p14:creationId xmlns:p14="http://schemas.microsoft.com/office/powerpoint/2010/main" val="1173124830"/>
      </p:ext>
    </p:extLst>
  </p:cSld>
  <p:clrMap bg1="lt1" tx1="dk1" bg2="lt2" tx2="dk2" accent1="accent1" accent2="accent2" accent3="accent3" accent4="accent4" accent5="accent5" accent6="accent6" hlink="hlink" folHlink="folHlink"/>
  <p:sldLayoutIdLst>
    <p:sldLayoutId id="2147485593" r:id="rId1"/>
    <p:sldLayoutId id="2147485594" r:id="rId2"/>
    <p:sldLayoutId id="2147485595"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3" Type="http://schemas.openxmlformats.org/officeDocument/2006/relationships/image" Target="../media/image101.png"/><Relationship Id="rId7" Type="http://schemas.openxmlformats.org/officeDocument/2006/relationships/image" Target="../media/image105.png"/><Relationship Id="rId12" Type="http://schemas.openxmlformats.org/officeDocument/2006/relationships/image" Target="../media/image1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png"/><Relationship Id="rId4" Type="http://schemas.openxmlformats.org/officeDocument/2006/relationships/image" Target="../media/image102.png"/><Relationship Id="rId9" Type="http://schemas.openxmlformats.org/officeDocument/2006/relationships/image" Target="../media/image107.png"/><Relationship Id="rId14" Type="http://schemas.openxmlformats.org/officeDocument/2006/relationships/image" Target="../media/image112.png"/></Relationships>
</file>

<file path=ppt/slides/_rels/slide1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7.emf"/><Relationship Id="rId5" Type="http://schemas.openxmlformats.org/officeDocument/2006/relationships/image" Target="../media/image116.png"/><Relationship Id="rId10" Type="http://schemas.openxmlformats.org/officeDocument/2006/relationships/image" Target="../media/image121.png"/><Relationship Id="rId4" Type="http://schemas.openxmlformats.org/officeDocument/2006/relationships/image" Target="../media/image115.emf"/><Relationship Id="rId9" Type="http://schemas.openxmlformats.org/officeDocument/2006/relationships/image" Target="../media/image120.png"/></Relationships>
</file>

<file path=ppt/slides/_rels/slide1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1.pn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7.xml"/><Relationship Id="rId6" Type="http://schemas.openxmlformats.org/officeDocument/2006/relationships/image" Target="../media/image17.png"/><Relationship Id="rId11" Type="http://schemas.openxmlformats.org/officeDocument/2006/relationships/image" Target="../media/image21.jpeg"/><Relationship Id="rId5" Type="http://schemas.openxmlformats.org/officeDocument/2006/relationships/image" Target="../media/image16.png"/><Relationship Id="rId10" Type="http://schemas.openxmlformats.org/officeDocument/2006/relationships/image" Target="../media/image14.png"/><Relationship Id="rId4" Type="http://schemas.openxmlformats.org/officeDocument/2006/relationships/image" Target="../media/image15.png"/><Relationship Id="rId9"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8" Type="http://schemas.openxmlformats.org/officeDocument/2006/relationships/image" Target="../media/image134.png"/><Relationship Id="rId13" Type="http://schemas.openxmlformats.org/officeDocument/2006/relationships/image" Target="../media/image139.jpeg"/><Relationship Id="rId18" Type="http://schemas.openxmlformats.org/officeDocument/2006/relationships/image" Target="../media/image144.png"/><Relationship Id="rId3" Type="http://schemas.openxmlformats.org/officeDocument/2006/relationships/image" Target="../media/image129.jpeg"/><Relationship Id="rId7" Type="http://schemas.openxmlformats.org/officeDocument/2006/relationships/image" Target="../media/image133.png"/><Relationship Id="rId12" Type="http://schemas.openxmlformats.org/officeDocument/2006/relationships/image" Target="../media/image138.png"/><Relationship Id="rId17" Type="http://schemas.openxmlformats.org/officeDocument/2006/relationships/image" Target="../media/image143.jpeg"/><Relationship Id="rId2" Type="http://schemas.openxmlformats.org/officeDocument/2006/relationships/image" Target="../media/image128.jpeg"/><Relationship Id="rId16" Type="http://schemas.openxmlformats.org/officeDocument/2006/relationships/image" Target="../media/image142.png"/><Relationship Id="rId1" Type="http://schemas.openxmlformats.org/officeDocument/2006/relationships/slideLayout" Target="../slideLayouts/slideLayout29.xml"/><Relationship Id="rId6" Type="http://schemas.openxmlformats.org/officeDocument/2006/relationships/image" Target="../media/image132.png"/><Relationship Id="rId11" Type="http://schemas.openxmlformats.org/officeDocument/2006/relationships/image" Target="../media/image137.jpeg"/><Relationship Id="rId5" Type="http://schemas.openxmlformats.org/officeDocument/2006/relationships/image" Target="../media/image131.jpeg"/><Relationship Id="rId15" Type="http://schemas.openxmlformats.org/officeDocument/2006/relationships/image" Target="../media/image141.jpeg"/><Relationship Id="rId10" Type="http://schemas.openxmlformats.org/officeDocument/2006/relationships/image" Target="../media/image136.jpeg"/><Relationship Id="rId19" Type="http://schemas.openxmlformats.org/officeDocument/2006/relationships/image" Target="../media/image145.jpeg"/><Relationship Id="rId4" Type="http://schemas.openxmlformats.org/officeDocument/2006/relationships/image" Target="../media/image130.png"/><Relationship Id="rId9" Type="http://schemas.openxmlformats.org/officeDocument/2006/relationships/image" Target="../media/image135.png"/><Relationship Id="rId14" Type="http://schemas.openxmlformats.org/officeDocument/2006/relationships/image" Target="../media/image140.jpeg"/></Relationships>
</file>

<file path=ppt/slides/_rels/slide26.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55.png"/><Relationship Id="rId3" Type="http://schemas.openxmlformats.org/officeDocument/2006/relationships/image" Target="../media/image146.png"/><Relationship Id="rId7" Type="http://schemas.openxmlformats.org/officeDocument/2006/relationships/image" Target="../media/image149.png"/><Relationship Id="rId12" Type="http://schemas.openxmlformats.org/officeDocument/2006/relationships/image" Target="../media/image154.png"/><Relationship Id="rId2" Type="http://schemas.openxmlformats.org/officeDocument/2006/relationships/notesSlide" Target="../notesSlides/notesSlide22.xml"/><Relationship Id="rId16" Type="http://schemas.openxmlformats.org/officeDocument/2006/relationships/image" Target="../media/image158.png"/><Relationship Id="rId1" Type="http://schemas.openxmlformats.org/officeDocument/2006/relationships/slideLayout" Target="../slideLayouts/slideLayout29.xml"/><Relationship Id="rId6" Type="http://schemas.openxmlformats.org/officeDocument/2006/relationships/image" Target="../media/image148.png"/><Relationship Id="rId11" Type="http://schemas.openxmlformats.org/officeDocument/2006/relationships/image" Target="../media/image153.jpeg"/><Relationship Id="rId5" Type="http://schemas.openxmlformats.org/officeDocument/2006/relationships/image" Target="../media/image147.png"/><Relationship Id="rId15" Type="http://schemas.openxmlformats.org/officeDocument/2006/relationships/image" Target="../media/image157.png"/><Relationship Id="rId10" Type="http://schemas.openxmlformats.org/officeDocument/2006/relationships/image" Target="../media/image152.jpeg"/><Relationship Id="rId4" Type="http://schemas.openxmlformats.org/officeDocument/2006/relationships/image" Target="../media/image141.jpeg"/><Relationship Id="rId9" Type="http://schemas.openxmlformats.org/officeDocument/2006/relationships/image" Target="../media/image151.png"/><Relationship Id="rId14" Type="http://schemas.openxmlformats.org/officeDocument/2006/relationships/image" Target="../media/image156.png"/></Relationships>
</file>

<file path=ppt/slides/_rels/slide27.xml.rels><?xml version="1.0" encoding="UTF-8" standalone="yes"?>
<Relationships xmlns="http://schemas.openxmlformats.org/package/2006/relationships"><Relationship Id="rId8" Type="http://schemas.openxmlformats.org/officeDocument/2006/relationships/image" Target="../media/image162.png"/><Relationship Id="rId13" Type="http://schemas.openxmlformats.org/officeDocument/2006/relationships/image" Target="../media/image155.png"/><Relationship Id="rId3" Type="http://schemas.openxmlformats.org/officeDocument/2006/relationships/image" Target="../media/image159.png"/><Relationship Id="rId7" Type="http://schemas.openxmlformats.org/officeDocument/2006/relationships/image" Target="../media/image161.png"/><Relationship Id="rId12" Type="http://schemas.openxmlformats.org/officeDocument/2006/relationships/image" Target="../media/image166.png"/><Relationship Id="rId2" Type="http://schemas.openxmlformats.org/officeDocument/2006/relationships/notesSlide" Target="../notesSlides/notesSlide23.xml"/><Relationship Id="rId1" Type="http://schemas.openxmlformats.org/officeDocument/2006/relationships/slideLayout" Target="../slideLayouts/slideLayout29.xml"/><Relationship Id="rId6" Type="http://schemas.openxmlformats.org/officeDocument/2006/relationships/image" Target="../media/image160.png"/><Relationship Id="rId11" Type="http://schemas.openxmlformats.org/officeDocument/2006/relationships/image" Target="../media/image165.png"/><Relationship Id="rId5" Type="http://schemas.openxmlformats.org/officeDocument/2006/relationships/image" Target="../media/image151.png"/><Relationship Id="rId10" Type="http://schemas.openxmlformats.org/officeDocument/2006/relationships/image" Target="../media/image164.png"/><Relationship Id="rId4" Type="http://schemas.openxmlformats.org/officeDocument/2006/relationships/image" Target="../media/image141.jpeg"/><Relationship Id="rId9" Type="http://schemas.openxmlformats.org/officeDocument/2006/relationships/image" Target="../media/image163.png"/><Relationship Id="rId14" Type="http://schemas.openxmlformats.org/officeDocument/2006/relationships/image" Target="../media/image167.png"/></Relationships>
</file>

<file path=ppt/slides/_rels/slide28.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8" Type="http://schemas.openxmlformats.org/officeDocument/2006/relationships/image" Target="../media/image162.png"/><Relationship Id="rId13" Type="http://schemas.openxmlformats.org/officeDocument/2006/relationships/image" Target="../media/image173.jpeg"/><Relationship Id="rId3" Type="http://schemas.openxmlformats.org/officeDocument/2006/relationships/image" Target="../media/image169.png"/><Relationship Id="rId7" Type="http://schemas.openxmlformats.org/officeDocument/2006/relationships/image" Target="../media/image161.png"/><Relationship Id="rId12" Type="http://schemas.openxmlformats.org/officeDocument/2006/relationships/image" Target="../media/image151.png"/><Relationship Id="rId2" Type="http://schemas.openxmlformats.org/officeDocument/2006/relationships/notesSlide" Target="../notesSlides/notesSlide24.xml"/><Relationship Id="rId16" Type="http://schemas.openxmlformats.org/officeDocument/2006/relationships/image" Target="../media/image175.png"/><Relationship Id="rId1" Type="http://schemas.openxmlformats.org/officeDocument/2006/relationships/slideLayout" Target="../slideLayouts/slideLayout29.xml"/><Relationship Id="rId6" Type="http://schemas.openxmlformats.org/officeDocument/2006/relationships/image" Target="../media/image160.png"/><Relationship Id="rId11" Type="http://schemas.openxmlformats.org/officeDocument/2006/relationships/image" Target="../media/image172.png"/><Relationship Id="rId5" Type="http://schemas.openxmlformats.org/officeDocument/2006/relationships/image" Target="../media/image171.png"/><Relationship Id="rId15" Type="http://schemas.openxmlformats.org/officeDocument/2006/relationships/image" Target="../media/image159.png"/><Relationship Id="rId10" Type="http://schemas.openxmlformats.org/officeDocument/2006/relationships/image" Target="../media/image165.png"/><Relationship Id="rId4" Type="http://schemas.openxmlformats.org/officeDocument/2006/relationships/image" Target="../media/image170.png"/><Relationship Id="rId9" Type="http://schemas.openxmlformats.org/officeDocument/2006/relationships/image" Target="../media/image163.png"/><Relationship Id="rId14" Type="http://schemas.openxmlformats.org/officeDocument/2006/relationships/image" Target="../media/image174.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11.png"/><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3.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80.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41.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14.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s>
</file>

<file path=ppt/slides/_rels/slide30.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71.png"/><Relationship Id="rId3" Type="http://schemas.openxmlformats.org/officeDocument/2006/relationships/image" Target="../media/image155.png"/><Relationship Id="rId7" Type="http://schemas.openxmlformats.org/officeDocument/2006/relationships/image" Target="../media/image141.jpeg"/><Relationship Id="rId12" Type="http://schemas.openxmlformats.org/officeDocument/2006/relationships/image" Target="../media/image150.png"/><Relationship Id="rId2" Type="http://schemas.openxmlformats.org/officeDocument/2006/relationships/notesSlide" Target="../notesSlides/notesSlide25.xml"/><Relationship Id="rId16" Type="http://schemas.openxmlformats.org/officeDocument/2006/relationships/image" Target="../media/image159.png"/><Relationship Id="rId1" Type="http://schemas.openxmlformats.org/officeDocument/2006/relationships/slideLayout" Target="../slideLayouts/slideLayout29.xml"/><Relationship Id="rId6" Type="http://schemas.openxmlformats.org/officeDocument/2006/relationships/image" Target="../media/image174.png"/><Relationship Id="rId11" Type="http://schemas.openxmlformats.org/officeDocument/2006/relationships/image" Target="../media/image114.png"/><Relationship Id="rId5" Type="http://schemas.openxmlformats.org/officeDocument/2006/relationships/image" Target="../media/image178.png"/><Relationship Id="rId15" Type="http://schemas.openxmlformats.org/officeDocument/2006/relationships/image" Target="../media/image180.png"/><Relationship Id="rId10" Type="http://schemas.openxmlformats.org/officeDocument/2006/relationships/image" Target="../media/image151.png"/><Relationship Id="rId4" Type="http://schemas.openxmlformats.org/officeDocument/2006/relationships/image" Target="../media/image177.png"/><Relationship Id="rId9" Type="http://schemas.openxmlformats.org/officeDocument/2006/relationships/image" Target="../media/image149.png"/><Relationship Id="rId14" Type="http://schemas.openxmlformats.org/officeDocument/2006/relationships/image" Target="../media/image179.png"/></Relationships>
</file>

<file path=ppt/slides/_rels/slide32.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48.png"/><Relationship Id="rId7" Type="http://schemas.openxmlformats.org/officeDocument/2006/relationships/image" Target="../media/image182.jpeg"/><Relationship Id="rId12" Type="http://schemas.openxmlformats.org/officeDocument/2006/relationships/image" Target="../media/image158.png"/><Relationship Id="rId2" Type="http://schemas.openxmlformats.org/officeDocument/2006/relationships/notesSlide" Target="../notesSlides/notesSlide26.xml"/><Relationship Id="rId1" Type="http://schemas.openxmlformats.org/officeDocument/2006/relationships/slideLayout" Target="../slideLayouts/slideLayout29.xml"/><Relationship Id="rId6" Type="http://schemas.openxmlformats.org/officeDocument/2006/relationships/image" Target="../media/image141.jpeg"/><Relationship Id="rId11" Type="http://schemas.openxmlformats.org/officeDocument/2006/relationships/image" Target="../media/image159.png"/><Relationship Id="rId5" Type="http://schemas.openxmlformats.org/officeDocument/2006/relationships/image" Target="../media/image151.png"/><Relationship Id="rId10" Type="http://schemas.openxmlformats.org/officeDocument/2006/relationships/image" Target="../media/image184.png"/><Relationship Id="rId4" Type="http://schemas.openxmlformats.org/officeDocument/2006/relationships/image" Target="../media/image149.png"/><Relationship Id="rId9" Type="http://schemas.openxmlformats.org/officeDocument/2006/relationships/image" Target="../media/image183.png"/></Relationships>
</file>

<file path=ppt/slides/_rels/slide34.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30.xml"/><Relationship Id="rId1" Type="http://schemas.openxmlformats.org/officeDocument/2006/relationships/slideLayout" Target="../slideLayouts/slideLayout44.xml"/><Relationship Id="rId4" Type="http://schemas.openxmlformats.org/officeDocument/2006/relationships/image" Target="../media/image188.png"/></Relationships>
</file>

<file path=ppt/slides/_rels/slide39.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31.xml"/><Relationship Id="rId1" Type="http://schemas.openxmlformats.org/officeDocument/2006/relationships/slideLayout" Target="../slideLayouts/slideLayout68.xml"/><Relationship Id="rId5" Type="http://schemas.openxmlformats.org/officeDocument/2006/relationships/image" Target="../media/image191.png"/><Relationship Id="rId4" Type="http://schemas.openxmlformats.org/officeDocument/2006/relationships/image" Target="../media/image190.png"/></Relationships>
</file>

<file path=ppt/slides/_rels/slide4.xml.rels><?xml version="1.0" encoding="UTF-8" standalone="yes"?>
<Relationships xmlns="http://schemas.openxmlformats.org/package/2006/relationships"><Relationship Id="rId13" Type="http://schemas.openxmlformats.org/officeDocument/2006/relationships/image" Target="../media/image48.png"/><Relationship Id="rId18" Type="http://schemas.openxmlformats.org/officeDocument/2006/relationships/image" Target="../media/image53.png"/><Relationship Id="rId26" Type="http://schemas.openxmlformats.org/officeDocument/2006/relationships/image" Target="../media/image61.png"/><Relationship Id="rId3" Type="http://schemas.openxmlformats.org/officeDocument/2006/relationships/image" Target="../media/image42.png"/><Relationship Id="rId21" Type="http://schemas.openxmlformats.org/officeDocument/2006/relationships/image" Target="../media/image56.png"/><Relationship Id="rId7" Type="http://schemas.openxmlformats.org/officeDocument/2006/relationships/image" Target="../media/image14.png"/><Relationship Id="rId12" Type="http://schemas.openxmlformats.org/officeDocument/2006/relationships/image" Target="../media/image47.png"/><Relationship Id="rId17" Type="http://schemas.openxmlformats.org/officeDocument/2006/relationships/image" Target="../media/image52.png"/><Relationship Id="rId25" Type="http://schemas.openxmlformats.org/officeDocument/2006/relationships/image" Target="../media/image60.png"/><Relationship Id="rId33" Type="http://schemas.openxmlformats.org/officeDocument/2006/relationships/image" Target="../media/image68.png"/><Relationship Id="rId2" Type="http://schemas.openxmlformats.org/officeDocument/2006/relationships/notesSlide" Target="../notesSlides/notesSlide4.xml"/><Relationship Id="rId16" Type="http://schemas.openxmlformats.org/officeDocument/2006/relationships/image" Target="../media/image51.png"/><Relationship Id="rId20" Type="http://schemas.openxmlformats.org/officeDocument/2006/relationships/image" Target="../media/image55.png"/><Relationship Id="rId29" Type="http://schemas.openxmlformats.org/officeDocument/2006/relationships/image" Target="../media/image64.png"/><Relationship Id="rId1" Type="http://schemas.openxmlformats.org/officeDocument/2006/relationships/slideLayout" Target="../slideLayouts/slideLayout83.xml"/><Relationship Id="rId6" Type="http://schemas.openxmlformats.org/officeDocument/2006/relationships/image" Target="../media/image11.png"/><Relationship Id="rId11" Type="http://schemas.openxmlformats.org/officeDocument/2006/relationships/image" Target="../media/image46.png"/><Relationship Id="rId24" Type="http://schemas.openxmlformats.org/officeDocument/2006/relationships/image" Target="../media/image59.png"/><Relationship Id="rId32" Type="http://schemas.openxmlformats.org/officeDocument/2006/relationships/image" Target="../media/image67.png"/><Relationship Id="rId5" Type="http://schemas.openxmlformats.org/officeDocument/2006/relationships/slide" Target="slide33.xml"/><Relationship Id="rId15" Type="http://schemas.openxmlformats.org/officeDocument/2006/relationships/image" Target="../media/image50.png"/><Relationship Id="rId23" Type="http://schemas.openxmlformats.org/officeDocument/2006/relationships/image" Target="../media/image58.png"/><Relationship Id="rId28" Type="http://schemas.openxmlformats.org/officeDocument/2006/relationships/image" Target="../media/image63.png"/><Relationship Id="rId10" Type="http://schemas.openxmlformats.org/officeDocument/2006/relationships/image" Target="../media/image45.png"/><Relationship Id="rId19" Type="http://schemas.openxmlformats.org/officeDocument/2006/relationships/image" Target="../media/image54.png"/><Relationship Id="rId31" Type="http://schemas.openxmlformats.org/officeDocument/2006/relationships/image" Target="../media/image66.png"/><Relationship Id="rId4" Type="http://schemas.openxmlformats.org/officeDocument/2006/relationships/slide" Target="slide6.xml"/><Relationship Id="rId9" Type="http://schemas.openxmlformats.org/officeDocument/2006/relationships/image" Target="../media/image44.png"/><Relationship Id="rId14" Type="http://schemas.openxmlformats.org/officeDocument/2006/relationships/image" Target="../media/image49.png"/><Relationship Id="rId22" Type="http://schemas.openxmlformats.org/officeDocument/2006/relationships/image" Target="../media/image57.jpeg"/><Relationship Id="rId27" Type="http://schemas.openxmlformats.org/officeDocument/2006/relationships/image" Target="../media/image62.png"/><Relationship Id="rId30" Type="http://schemas.openxmlformats.org/officeDocument/2006/relationships/image" Target="../media/image65.png"/><Relationship Id="rId8" Type="http://schemas.openxmlformats.org/officeDocument/2006/relationships/image" Target="../media/image43.png"/></Relationships>
</file>

<file path=ppt/slides/_rels/slide5.xml.rels><?xml version="1.0" encoding="UTF-8" standalone="yes"?>
<Relationships xmlns="http://schemas.openxmlformats.org/package/2006/relationships"><Relationship Id="rId8" Type="http://schemas.openxmlformats.org/officeDocument/2006/relationships/image" Target="../media/image71.jpeg"/><Relationship Id="rId13" Type="http://schemas.openxmlformats.org/officeDocument/2006/relationships/image" Target="../media/image76.png"/><Relationship Id="rId18" Type="http://schemas.openxmlformats.org/officeDocument/2006/relationships/image" Target="../media/image81.png"/><Relationship Id="rId26" Type="http://schemas.openxmlformats.org/officeDocument/2006/relationships/image" Target="../media/image89.png"/><Relationship Id="rId3" Type="http://schemas.openxmlformats.org/officeDocument/2006/relationships/image" Target="../media/image42.png"/><Relationship Id="rId21" Type="http://schemas.openxmlformats.org/officeDocument/2006/relationships/image" Target="../media/image84.png"/><Relationship Id="rId7" Type="http://schemas.openxmlformats.org/officeDocument/2006/relationships/image" Target="../media/image14.png"/><Relationship Id="rId12" Type="http://schemas.openxmlformats.org/officeDocument/2006/relationships/image" Target="../media/image75.png"/><Relationship Id="rId17" Type="http://schemas.openxmlformats.org/officeDocument/2006/relationships/image" Target="../media/image80.png"/><Relationship Id="rId25" Type="http://schemas.openxmlformats.org/officeDocument/2006/relationships/image" Target="../media/image88.png"/><Relationship Id="rId2" Type="http://schemas.openxmlformats.org/officeDocument/2006/relationships/notesSlide" Target="../notesSlides/notesSlide5.xml"/><Relationship Id="rId16" Type="http://schemas.openxmlformats.org/officeDocument/2006/relationships/image" Target="../media/image79.png"/><Relationship Id="rId20" Type="http://schemas.openxmlformats.org/officeDocument/2006/relationships/image" Target="../media/image83.png"/><Relationship Id="rId1" Type="http://schemas.openxmlformats.org/officeDocument/2006/relationships/slideLayout" Target="../slideLayouts/slideLayout83.xml"/><Relationship Id="rId6" Type="http://schemas.openxmlformats.org/officeDocument/2006/relationships/image" Target="../media/image11.png"/><Relationship Id="rId11" Type="http://schemas.openxmlformats.org/officeDocument/2006/relationships/image" Target="../media/image74.png"/><Relationship Id="rId24" Type="http://schemas.openxmlformats.org/officeDocument/2006/relationships/image" Target="../media/image87.jpeg"/><Relationship Id="rId5" Type="http://schemas.openxmlformats.org/officeDocument/2006/relationships/image" Target="../media/image70.png"/><Relationship Id="rId15" Type="http://schemas.openxmlformats.org/officeDocument/2006/relationships/image" Target="../media/image78.png"/><Relationship Id="rId23" Type="http://schemas.openxmlformats.org/officeDocument/2006/relationships/image" Target="../media/image86.png"/><Relationship Id="rId10" Type="http://schemas.openxmlformats.org/officeDocument/2006/relationships/image" Target="../media/image73.png"/><Relationship Id="rId19" Type="http://schemas.openxmlformats.org/officeDocument/2006/relationships/image" Target="../media/image82.png"/><Relationship Id="rId4" Type="http://schemas.openxmlformats.org/officeDocument/2006/relationships/image" Target="../media/image69.png"/><Relationship Id="rId9" Type="http://schemas.openxmlformats.org/officeDocument/2006/relationships/image" Target="../media/image72.png"/><Relationship Id="rId14" Type="http://schemas.openxmlformats.org/officeDocument/2006/relationships/image" Target="../media/image77.png"/><Relationship Id="rId22" Type="http://schemas.openxmlformats.org/officeDocument/2006/relationships/image" Target="../media/image85.png"/></Relationships>
</file>

<file path=ppt/slides/_rels/slide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1.jpg"/></Relationships>
</file>

<file path=ppt/slides/_rels/slide7.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png"/><Relationship Id="rId4" Type="http://schemas.openxmlformats.org/officeDocument/2006/relationships/image" Target="../media/image9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PPT模板-20200424_画板 1" hidden="1"/>
          <p:cNvPicPr>
            <a:picLocks noChangeAspect="1"/>
          </p:cNvPicPr>
          <p:nvPr/>
        </p:nvPicPr>
        <p:blipFill>
          <a:blip r:embed="rId3" cstate="print"/>
          <a:stretch>
            <a:fillRect/>
          </a:stretch>
        </p:blipFill>
        <p:spPr>
          <a:xfrm>
            <a:off x="0" y="0"/>
            <a:ext cx="12192000" cy="6858000"/>
          </a:xfrm>
          <a:prstGeom prst="rect">
            <a:avLst/>
          </a:prstGeom>
        </p:spPr>
      </p:pic>
      <p:pic>
        <p:nvPicPr>
          <p:cNvPr id="24" name="图片 23" descr="PPT模板封面背景-20200424_画板 1" hidden="1"/>
          <p:cNvPicPr>
            <a:picLocks noChangeAspect="1"/>
          </p:cNvPicPr>
          <p:nvPr/>
        </p:nvPicPr>
        <p:blipFill>
          <a:blip r:embed="rId4"/>
          <a:stretch>
            <a:fillRect/>
          </a:stretch>
        </p:blipFill>
        <p:spPr>
          <a:xfrm>
            <a:off x="0" y="0"/>
            <a:ext cx="12192000" cy="6858000"/>
          </a:xfrm>
          <a:prstGeom prst="rect">
            <a:avLst/>
          </a:prstGeom>
        </p:spPr>
      </p:pic>
      <p:pic>
        <p:nvPicPr>
          <p:cNvPr id="3" name="图片 2" descr="资源 4" hidden="1"/>
          <p:cNvPicPr>
            <a:picLocks noChangeAspect="1"/>
          </p:cNvPicPr>
          <p:nvPr/>
        </p:nvPicPr>
        <p:blipFill>
          <a:blip r:embed="rId5" cstate="print"/>
          <a:stretch>
            <a:fillRect/>
          </a:stretch>
        </p:blipFill>
        <p:spPr>
          <a:xfrm>
            <a:off x="-3397885" y="-6974840"/>
            <a:ext cx="12733020" cy="12733020"/>
          </a:xfrm>
          <a:prstGeom prst="rect">
            <a:avLst/>
          </a:prstGeom>
        </p:spPr>
      </p:pic>
      <p:sp>
        <p:nvSpPr>
          <p:cNvPr id="2" name="圆角矩形 1" hidden="1"/>
          <p:cNvSpPr/>
          <p:nvPr/>
        </p:nvSpPr>
        <p:spPr>
          <a:xfrm rot="18900000">
            <a:off x="16666845" y="-5903595"/>
            <a:ext cx="9715500" cy="97155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10" name="圆角矩形 9" hidden="1"/>
          <p:cNvSpPr/>
          <p:nvPr/>
        </p:nvSpPr>
        <p:spPr>
          <a:xfrm rot="18900000">
            <a:off x="8784590" y="-1039495"/>
            <a:ext cx="7390130" cy="7390130"/>
          </a:xfrm>
          <a:prstGeom prst="roundRect">
            <a:avLst>
              <a:gd name="adj" fmla="val 12227"/>
            </a:avLst>
          </a:prstGeom>
          <a:gradFill>
            <a:gsLst>
              <a:gs pos="24000">
                <a:srgbClr val="65AEF7"/>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11" name="圆角矩形 10" hidden="1"/>
          <p:cNvSpPr/>
          <p:nvPr/>
        </p:nvSpPr>
        <p:spPr>
          <a:xfrm rot="18900000">
            <a:off x="6784975" y="-3347085"/>
            <a:ext cx="5800725" cy="5800725"/>
          </a:xfrm>
          <a:prstGeom prst="roundRect">
            <a:avLst>
              <a:gd name="adj" fmla="val 12227"/>
            </a:avLst>
          </a:prstGeom>
          <a:gradFill>
            <a:gsLst>
              <a:gs pos="5000">
                <a:srgbClr val="FFCD33"/>
              </a:gs>
              <a:gs pos="100000">
                <a:srgbClr val="F29B58">
                  <a:alpha val="66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12" name="圆角矩形 11" hidden="1"/>
          <p:cNvSpPr/>
          <p:nvPr/>
        </p:nvSpPr>
        <p:spPr>
          <a:xfrm rot="18900000">
            <a:off x="11372850" y="-2221865"/>
            <a:ext cx="9715500" cy="97155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13" name="圆角矩形 12" hidden="1"/>
          <p:cNvSpPr/>
          <p:nvPr/>
        </p:nvSpPr>
        <p:spPr>
          <a:xfrm rot="18900000">
            <a:off x="11076305" y="-1592580"/>
            <a:ext cx="7390130" cy="7390130"/>
          </a:xfrm>
          <a:prstGeom prst="roundRect">
            <a:avLst>
              <a:gd name="adj" fmla="val 12227"/>
            </a:avLst>
          </a:prstGeom>
          <a:gradFill>
            <a:gsLst>
              <a:gs pos="6000">
                <a:srgbClr val="479FF6">
                  <a:alpha val="100000"/>
                </a:srgbClr>
              </a:gs>
              <a:gs pos="100000">
                <a:srgbClr val="479FF6">
                  <a:alpha val="0"/>
                </a:srgbClr>
              </a:gs>
            </a:gsLst>
            <a:lin ang="13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grpSp>
        <p:nvGrpSpPr>
          <p:cNvPr id="18" name="组合 17" hidden="1"/>
          <p:cNvGrpSpPr/>
          <p:nvPr/>
        </p:nvGrpSpPr>
        <p:grpSpPr>
          <a:xfrm>
            <a:off x="6005830" y="-6063615"/>
            <a:ext cx="15111730" cy="13919200"/>
            <a:chOff x="9458" y="-9549"/>
            <a:chExt cx="23798" cy="21920"/>
          </a:xfrm>
        </p:grpSpPr>
        <p:sp>
          <p:nvSpPr>
            <p:cNvPr id="14" name="圆角矩形 13"/>
            <p:cNvSpPr/>
            <p:nvPr/>
          </p:nvSpPr>
          <p:spPr>
            <a:xfrm rot="18900000">
              <a:off x="13570" y="-2929"/>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15" name="圆角矩形 14"/>
            <p:cNvSpPr/>
            <p:nvPr/>
          </p:nvSpPr>
          <p:spPr>
            <a:xfrm rot="18900000">
              <a:off x="9458" y="-9549"/>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16" name="圆角矩形 15"/>
            <p:cNvSpPr/>
            <p:nvPr/>
          </p:nvSpPr>
          <p:spPr>
            <a:xfrm rot="18900000">
              <a:off x="17956" y="-3543"/>
              <a:ext cx="15300" cy="153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grpSp>
      <p:grpSp>
        <p:nvGrpSpPr>
          <p:cNvPr id="22" name="组合 21" hidden="1"/>
          <p:cNvGrpSpPr/>
          <p:nvPr/>
        </p:nvGrpSpPr>
        <p:grpSpPr>
          <a:xfrm>
            <a:off x="6005195" y="-6035675"/>
            <a:ext cx="15111730" cy="13919200"/>
            <a:chOff x="9457" y="-9505"/>
            <a:chExt cx="23798" cy="21920"/>
          </a:xfrm>
        </p:grpSpPr>
        <p:sp>
          <p:nvSpPr>
            <p:cNvPr id="19" name="圆角矩形 18"/>
            <p:cNvSpPr/>
            <p:nvPr/>
          </p:nvSpPr>
          <p:spPr>
            <a:xfrm rot="18900000">
              <a:off x="13569" y="-2885"/>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20" name="圆角矩形 19"/>
            <p:cNvSpPr/>
            <p:nvPr/>
          </p:nvSpPr>
          <p:spPr>
            <a:xfrm rot="18900000">
              <a:off x="9457" y="-9505"/>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21" name="圆角矩形 20"/>
            <p:cNvSpPr/>
            <p:nvPr/>
          </p:nvSpPr>
          <p:spPr>
            <a:xfrm rot="18900000">
              <a:off x="17955" y="-3499"/>
              <a:ext cx="15300" cy="15300"/>
            </a:xfrm>
            <a:prstGeom prst="roundRect">
              <a:avLst>
                <a:gd name="adj" fmla="val 12227"/>
              </a:avLst>
            </a:prstGeom>
            <a:gradFill>
              <a:gsLst>
                <a:gs pos="0">
                  <a:srgbClr val="479FF6">
                    <a:alpha val="73000"/>
                  </a:srgbClr>
                </a:gs>
                <a:gs pos="100000">
                  <a:srgbClr val="479FF6">
                    <a:alpha val="10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grpSp>
      <p:sp>
        <p:nvSpPr>
          <p:cNvPr id="26" name="矩形 25" hidden="1"/>
          <p:cNvSpPr/>
          <p:nvPr/>
        </p:nvSpPr>
        <p:spPr>
          <a:xfrm>
            <a:off x="0" y="0"/>
            <a:ext cx="12192000" cy="68573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25" name="圆角矩形 24" hidden="1"/>
          <p:cNvSpPr/>
          <p:nvPr/>
        </p:nvSpPr>
        <p:spPr>
          <a:xfrm rot="18900000">
            <a:off x="8743315" y="-1704975"/>
            <a:ext cx="9715500" cy="9715500"/>
          </a:xfrm>
          <a:prstGeom prst="roundRect">
            <a:avLst>
              <a:gd name="adj" fmla="val 12227"/>
            </a:avLst>
          </a:prstGeom>
          <a:gradFill>
            <a:gsLst>
              <a:gs pos="24000">
                <a:srgbClr val="FFCD33"/>
              </a:gs>
              <a:gs pos="100000">
                <a:srgbClr val="F1985A"/>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en-US" altLang="zh-CN">
                <a:solidFill>
                  <a:prstClr val="white"/>
                </a:solidFill>
                <a:cs typeface="WeblySleek UI Semilight" panose="020B0402040204020203" charset="0"/>
              </a:rPr>
              <a:t> </a:t>
            </a:r>
          </a:p>
        </p:txBody>
      </p:sp>
      <p:sp>
        <p:nvSpPr>
          <p:cNvPr id="34" name="圆角矩形 33" hidden="1"/>
          <p:cNvSpPr/>
          <p:nvPr/>
        </p:nvSpPr>
        <p:spPr>
          <a:xfrm rot="18900000">
            <a:off x="10455910" y="25514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37" name="圆角矩形 36" hidden="1"/>
          <p:cNvSpPr/>
          <p:nvPr/>
        </p:nvSpPr>
        <p:spPr>
          <a:xfrm rot="18900000">
            <a:off x="11281410" y="36055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5" name="矩形 4" hidden="1"/>
          <p:cNvSpPr/>
          <p:nvPr/>
        </p:nvSpPr>
        <p:spPr>
          <a:xfrm>
            <a:off x="947420" y="2824480"/>
            <a:ext cx="126365" cy="721360"/>
          </a:xfrm>
          <a:prstGeom prst="rect">
            <a:avLst/>
          </a:prstGeom>
          <a:solidFill>
            <a:schemeClr val="tx1">
              <a:lumMod val="95000"/>
              <a:lumOff val="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39" name="任意多边形 38"/>
          <p:cNvSpPr/>
          <p:nvPr/>
        </p:nvSpPr>
        <p:spPr>
          <a:xfrm rot="18900000">
            <a:off x="8592820" y="-85090"/>
            <a:ext cx="5753735" cy="6364605"/>
          </a:xfrm>
          <a:custGeom>
            <a:avLst/>
            <a:gdLst>
              <a:gd name="connsiteX0" fmla="*/ 8 w 9061"/>
              <a:gd name="connsiteY0" fmla="*/ 1423 h 10023"/>
              <a:gd name="connsiteX1" fmla="*/ 1431 w 9061"/>
              <a:gd name="connsiteY1" fmla="*/ 0 h 10023"/>
              <a:gd name="connsiteX2" fmla="*/ 6818 w 9061"/>
              <a:gd name="connsiteY2" fmla="*/ 23 h 10023"/>
              <a:gd name="connsiteX3" fmla="*/ 9061 w 9061"/>
              <a:gd name="connsiteY3" fmla="*/ 2205 h 10023"/>
              <a:gd name="connsiteX4" fmla="*/ 1152 w 9061"/>
              <a:gd name="connsiteY4" fmla="*/ 10023 h 10023"/>
              <a:gd name="connsiteX5" fmla="*/ 0 w 9061"/>
              <a:gd name="connsiteY5" fmla="*/ 8932 h 10023"/>
              <a:gd name="connsiteX6" fmla="*/ 8 w 9061"/>
              <a:gd name="connsiteY6" fmla="*/ 1423 h 1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61" h="10023">
                <a:moveTo>
                  <a:pt x="8" y="1423"/>
                </a:moveTo>
                <a:cubicBezTo>
                  <a:pt x="8" y="637"/>
                  <a:pt x="645" y="0"/>
                  <a:pt x="1431" y="0"/>
                </a:cubicBezTo>
                <a:lnTo>
                  <a:pt x="6818" y="23"/>
                </a:lnTo>
                <a:cubicBezTo>
                  <a:pt x="7682" y="887"/>
                  <a:pt x="8576" y="1720"/>
                  <a:pt x="9061" y="2205"/>
                </a:cubicBezTo>
                <a:lnTo>
                  <a:pt x="1152" y="10023"/>
                </a:lnTo>
                <a:cubicBezTo>
                  <a:pt x="576" y="9538"/>
                  <a:pt x="804" y="9735"/>
                  <a:pt x="0" y="8932"/>
                </a:cubicBezTo>
                <a:lnTo>
                  <a:pt x="8" y="1423"/>
                </a:lnTo>
                <a:close/>
              </a:path>
            </a:pathLst>
          </a:custGeom>
          <a:gradFill>
            <a:gsLst>
              <a:gs pos="0">
                <a:srgbClr val="479FF6"/>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44" name="圆角矩形 43"/>
          <p:cNvSpPr/>
          <p:nvPr/>
        </p:nvSpPr>
        <p:spPr>
          <a:xfrm rot="18900000">
            <a:off x="8276590" y="4145915"/>
            <a:ext cx="6202680" cy="386207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30" name="圆角矩形 29"/>
          <p:cNvSpPr/>
          <p:nvPr/>
        </p:nvSpPr>
        <p:spPr>
          <a:xfrm rot="18900000">
            <a:off x="9578340" y="5483860"/>
            <a:ext cx="5022215" cy="278384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cs typeface="WeblySleek UI Semilight" panose="020B0402040204020203" charset="0"/>
            </a:endParaRPr>
          </a:p>
        </p:txBody>
      </p:sp>
      <p:sp>
        <p:nvSpPr>
          <p:cNvPr id="17" name="TextBox 8"/>
          <p:cNvSpPr txBox="1"/>
          <p:nvPr/>
        </p:nvSpPr>
        <p:spPr>
          <a:xfrm>
            <a:off x="948055" y="2575560"/>
            <a:ext cx="6398260" cy="132842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lnSpc>
                <a:spcPct val="90000"/>
              </a:lnSpc>
              <a:spcBef>
                <a:spcPts val="0"/>
              </a:spcBef>
              <a:spcAft>
                <a:spcPts val="0"/>
              </a:spcAft>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Empowering </a:t>
            </a:r>
          </a:p>
          <a:p>
            <a:pPr algn="l" eaLnBrk="1" fontAlgn="auto" hangingPunct="1">
              <a:lnSpc>
                <a:spcPct val="90000"/>
              </a:lnSpc>
              <a:spcBef>
                <a:spcPts val="0"/>
              </a:spcBef>
              <a:spcAft>
                <a:spcPts val="0"/>
              </a:spcAft>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Communication</a:t>
            </a:r>
          </a:p>
        </p:txBody>
      </p:sp>
      <p:sp>
        <p:nvSpPr>
          <p:cNvPr id="23" name="TextBox 8"/>
          <p:cNvSpPr txBox="1"/>
          <p:nvPr/>
        </p:nvSpPr>
        <p:spPr>
          <a:xfrm>
            <a:off x="1014095" y="4038918"/>
            <a:ext cx="5236845" cy="338455"/>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spcBef>
                <a:spcPts val="0"/>
              </a:spcBef>
              <a:spcAft>
                <a:spcPts val="0"/>
              </a:spcAft>
            </a:pPr>
            <a:r>
              <a:rPr lang="en-US" altLang="zh-CN" sz="2200" b="0" spc="0" dirty="0">
                <a:solidFill>
                  <a:prstClr val="black"/>
                </a:solidFill>
                <a:effectLst/>
                <a:latin typeface="Tw Cen MT" panose="020B0602020104020603" pitchFamily="34" charset="0"/>
                <a:ea typeface="思源黑体 CN Bold" panose="020B0800000000000000" charset="-122"/>
                <a:cs typeface="WeblySleek UI Semilight" panose="020B0402040204020203" charset="0"/>
                <a:sym typeface="Arial" panose="020B0604020202020204" pitchFamily="34" charset="0"/>
              </a:rPr>
              <a:t>The VoIP Enabler!</a:t>
            </a:r>
          </a:p>
        </p:txBody>
      </p:sp>
      <p:pic>
        <p:nvPicPr>
          <p:cNvPr id="8" name="图片 7" descr="圆角矩形 1 拷贝"/>
          <p:cNvPicPr>
            <a:picLocks noChangeAspect="1"/>
          </p:cNvPicPr>
          <p:nvPr/>
        </p:nvPicPr>
        <p:blipFill>
          <a:blip r:embed="rId7" cstate="print"/>
          <a:srcRect/>
          <a:stretch>
            <a:fillRect/>
          </a:stretch>
        </p:blipFill>
        <p:spPr>
          <a:xfrm>
            <a:off x="-1270" y="1611630"/>
            <a:ext cx="106045" cy="3653155"/>
          </a:xfrm>
          <a:prstGeom prst="rect">
            <a:avLst/>
          </a:prstGeom>
        </p:spPr>
      </p:pic>
      <p:sp>
        <p:nvSpPr>
          <p:cNvPr id="42" name="文本框 23"/>
          <p:cNvSpPr txBox="1">
            <a:spLocks noChangeArrowheads="1"/>
          </p:cNvSpPr>
          <p:nvPr/>
        </p:nvSpPr>
        <p:spPr bwMode="auto">
          <a:xfrm>
            <a:off x="1982470" y="6015355"/>
            <a:ext cx="3656330" cy="306705"/>
          </a:xfrm>
          <a:prstGeom prst="rect">
            <a:avLst/>
          </a:prstGeom>
          <a:noFill/>
          <a:ln w="9525">
            <a:noFill/>
            <a:miter lim="800000"/>
          </a:ln>
        </p:spPr>
        <p:txBody>
          <a:bodyPr wrap="square">
            <a:spAutoFit/>
          </a:bodyPr>
          <a:lstStyle/>
          <a:p>
            <a:pPr eaLnBrk="1" fontAlgn="auto" hangingPunct="1">
              <a:spcBef>
                <a:spcPts val="0"/>
              </a:spcBef>
              <a:spcAft>
                <a:spcPts val="0"/>
              </a:spcAft>
            </a:pPr>
            <a:r>
              <a:rPr lang="en-US" sz="1400" dirty="0" smtClean="0">
                <a:solidFill>
                  <a:prstClr val="white">
                    <a:lumMod val="50000"/>
                  </a:prstClr>
                </a:solidFill>
                <a:latin typeface="WeblySleek UI Semilight" panose="020B0402040204020203" charset="0"/>
                <a:ea typeface="WeblySleek UI Semilight" panose="020B0402040204020203" charset="0"/>
                <a:cs typeface="WeblySleek UI Semilight" panose="020B0402040204020203" charset="0"/>
              </a:rPr>
              <a:t>Cohesive Technologies Pvt. Ltd</a:t>
            </a:r>
            <a:endParaRPr lang="en-US" sz="1400" dirty="0">
              <a:solidFill>
                <a:prstClr val="white">
                  <a:lumMod val="50000"/>
                </a:prstClr>
              </a:solidFill>
              <a:latin typeface="WeblySleek UI Semilight" panose="020B0402040204020203" charset="0"/>
              <a:ea typeface="WeblySleek UI Semilight" panose="020B0402040204020203" charset="0"/>
              <a:cs typeface="WeblySleek UI Semilight" panose="020B0402040204020203" charset="0"/>
            </a:endParaRP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8537" y="5907917"/>
            <a:ext cx="653202" cy="545858"/>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1963" y="1466157"/>
            <a:ext cx="2108783" cy="643178"/>
          </a:xfrm>
          <a:prstGeom prst="rect">
            <a:avLst/>
          </a:prstGeom>
        </p:spPr>
      </p:pic>
    </p:spTree>
    <p:extLst>
      <p:ext uri="{BB962C8B-B14F-4D97-AF65-F5344CB8AC3E}">
        <p14:creationId xmlns:p14="http://schemas.microsoft.com/office/powerpoint/2010/main" val="3545162441"/>
      </p:ext>
    </p:extLst>
  </p:cSld>
  <p:clrMapOvr>
    <a:masterClrMapping/>
  </p:clrMapOvr>
  <mc:AlternateContent xmlns:mc="http://schemas.openxmlformats.org/markup-compatibility/2006" xmlns:p14="http://schemas.microsoft.com/office/powerpoint/2010/main">
    <mc:Choice Requires="p14">
      <p:transition p14:dur="250" advTm="5000">
        <p:fade/>
      </p:transition>
    </mc:Choice>
    <mc:Fallback xmlns="">
      <p:transition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ppt_x</p:attrName>
                                        </p:attrNameLst>
                                      </p:cBhvr>
                                      <p:tavLst>
                                        <p:tav tm="0">
                                          <p:val>
                                            <p:strVal val="#ppt_x+#ppt_w*1.125000"/>
                                          </p:val>
                                        </p:tav>
                                        <p:tav tm="100000">
                                          <p:val>
                                            <p:strVal val="#ppt_x"/>
                                          </p:val>
                                        </p:tav>
                                      </p:tavLst>
                                    </p:anim>
                                    <p:animEffect transition="in" filter="wipe(left)">
                                      <p:cBhvr>
                                        <p:cTn id="8" dur="500"/>
                                        <p:tgtEl>
                                          <p:spTgt spid="3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p:tgtEl>
                                          <p:spTgt spid="44"/>
                                        </p:tgtEl>
                                        <p:attrNameLst>
                                          <p:attrName>ppt_y</p:attrName>
                                        </p:attrNameLst>
                                      </p:cBhvr>
                                      <p:tavLst>
                                        <p:tav tm="0">
                                          <p:val>
                                            <p:strVal val="#ppt_y+#ppt_h*1.125000"/>
                                          </p:val>
                                        </p:tav>
                                        <p:tav tm="100000">
                                          <p:val>
                                            <p:strVal val="#ppt_y"/>
                                          </p:val>
                                        </p:tav>
                                      </p:tavLst>
                                    </p:anim>
                                    <p:animEffect transition="in" filter="wipe(up)">
                                      <p:cBhvr>
                                        <p:cTn id="12" dur="500"/>
                                        <p:tgtEl>
                                          <p:spTgt spid="4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p:tgtEl>
                                          <p:spTgt spid="30"/>
                                        </p:tgtEl>
                                        <p:attrNameLst>
                                          <p:attrName>ppt_y</p:attrName>
                                        </p:attrNameLst>
                                      </p:cBhvr>
                                      <p:tavLst>
                                        <p:tav tm="0">
                                          <p:val>
                                            <p:strVal val="#ppt_y+#ppt_h*1.125000"/>
                                          </p:val>
                                        </p:tav>
                                        <p:tav tm="100000">
                                          <p:val>
                                            <p:strVal val="#ppt_y"/>
                                          </p:val>
                                        </p:tav>
                                      </p:tavLst>
                                    </p:anim>
                                    <p:animEffect transition="in" filter="wipe(up)">
                                      <p:cBhvr>
                                        <p:cTn id="16" dur="500"/>
                                        <p:tgtEl>
                                          <p:spTgt spid="30"/>
                                        </p:tgtEl>
                                      </p:cBhvr>
                                    </p:animEffect>
                                  </p:childTnLst>
                                </p:cTn>
                              </p:par>
                              <p:par>
                                <p:cTn id="17" presetID="27" presetClass="entr" presetSubtype="0" fill="hold" grpId="0" nodeType="withEffect">
                                  <p:stCondLst>
                                    <p:cond delay="200"/>
                                  </p:stCondLst>
                                  <p:iterate type="lt">
                                    <p:tmPct val="50000"/>
                                  </p:iterate>
                                  <p:childTnLst>
                                    <p:set>
                                      <p:cBhvr>
                                        <p:cTn id="18" dur="100" fill="hold">
                                          <p:stCondLst>
                                            <p:cond delay="0"/>
                                          </p:stCondLst>
                                        </p:cTn>
                                        <p:tgtEl>
                                          <p:spTgt spid="17"/>
                                        </p:tgtEl>
                                        <p:attrNameLst>
                                          <p:attrName>style.visibility</p:attrName>
                                        </p:attrNameLst>
                                      </p:cBhvr>
                                      <p:to>
                                        <p:strVal val="visible"/>
                                      </p:to>
                                    </p:set>
                                    <p:anim calcmode="discrete" valueType="clr">
                                      <p:cBhvr override="childStyle">
                                        <p:cTn id="19" dur="100"/>
                                        <p:tgtEl>
                                          <p:spTgt spid="17"/>
                                        </p:tgtEl>
                                        <p:attrNameLst>
                                          <p:attrName>style.color</p:attrName>
                                        </p:attrNameLst>
                                      </p:cBhvr>
                                      <p:tavLst>
                                        <p:tav tm="0">
                                          <p:val>
                                            <p:clrVal>
                                              <a:srgbClr val="FCCF38"/>
                                            </p:clrVal>
                                          </p:val>
                                        </p:tav>
                                        <p:tav tm="50000">
                                          <p:val>
                                            <p:clrVal>
                                              <a:srgbClr val="479FF6"/>
                                            </p:clrVal>
                                          </p:val>
                                        </p:tav>
                                      </p:tavLst>
                                    </p:anim>
                                    <p:anim calcmode="discrete" valueType="clr">
                                      <p:cBhvr>
                                        <p:cTn id="20" dur="100"/>
                                        <p:tgtEl>
                                          <p:spTgt spid="17"/>
                                        </p:tgtEl>
                                        <p:attrNameLst>
                                          <p:attrName>fillcolor</p:attrName>
                                        </p:attrNameLst>
                                      </p:cBhvr>
                                      <p:tavLst>
                                        <p:tav tm="0">
                                          <p:val>
                                            <p:clrVal>
                                              <a:schemeClr val="accent2"/>
                                            </p:clrVal>
                                          </p:val>
                                        </p:tav>
                                        <p:tav tm="50000">
                                          <p:val>
                                            <p:clrVal>
                                              <a:schemeClr val="hlink"/>
                                            </p:clrVal>
                                          </p:val>
                                        </p:tav>
                                      </p:tavLst>
                                    </p:anim>
                                    <p:set>
                                      <p:cBhvr>
                                        <p:cTn id="21" dur="100"/>
                                        <p:tgtEl>
                                          <p:spTgt spid="17"/>
                                        </p:tgtEl>
                                        <p:attrNameLst>
                                          <p:attrName>fill.type</p:attrName>
                                        </p:attrNameLst>
                                      </p:cBhvr>
                                      <p:to>
                                        <p:strVal val="solid"/>
                                      </p:to>
                                    </p:set>
                                  </p:childTnLst>
                                </p:cTn>
                              </p:par>
                              <p:par>
                                <p:cTn id="22" presetID="26" presetClass="emph" presetSubtype="0" fill="hold" grpId="1" nodeType="withEffect">
                                  <p:stCondLst>
                                    <p:cond delay="500"/>
                                  </p:stCondLst>
                                  <p:iterate type="lt">
                                    <p:tmPct val="30000"/>
                                  </p:iterate>
                                  <p:childTnLst>
                                    <p:animEffect transition="out" filter="fade">
                                      <p:cBhvr>
                                        <p:cTn id="23" dur="100" tmFilter="0, 0; .2, .5; .8, .5; 1, 0"/>
                                        <p:tgtEl>
                                          <p:spTgt spid="17"/>
                                        </p:tgtEl>
                                      </p:cBhvr>
                                    </p:animEffect>
                                    <p:animScale>
                                      <p:cBhvr>
                                        <p:cTn id="24" dur="100" autoRev="1" fill="hold"/>
                                        <p:tgtEl>
                                          <p:spTgt spid="17"/>
                                        </p:tgtEl>
                                      </p:cBhvr>
                                      <p:by x="105000" y="105000"/>
                                    </p:animScale>
                                  </p:childTnLst>
                                </p:cTn>
                              </p:par>
                              <p:par>
                                <p:cTn id="25" presetID="27" presetClass="entr" presetSubtype="0" fill="hold" grpId="0" nodeType="withEffect">
                                  <p:stCondLst>
                                    <p:cond delay="200"/>
                                  </p:stCondLst>
                                  <p:iterate type="lt">
                                    <p:tmPct val="28000"/>
                                  </p:iterate>
                                  <p:childTnLst>
                                    <p:set>
                                      <p:cBhvr>
                                        <p:cTn id="26" dur="100" fill="hold">
                                          <p:stCondLst>
                                            <p:cond delay="0"/>
                                          </p:stCondLst>
                                        </p:cTn>
                                        <p:tgtEl>
                                          <p:spTgt spid="23"/>
                                        </p:tgtEl>
                                        <p:attrNameLst>
                                          <p:attrName>style.visibility</p:attrName>
                                        </p:attrNameLst>
                                      </p:cBhvr>
                                      <p:to>
                                        <p:strVal val="visible"/>
                                      </p:to>
                                    </p:set>
                                    <p:anim calcmode="discrete" valueType="clr">
                                      <p:cBhvr override="childStyle">
                                        <p:cTn id="27" dur="100"/>
                                        <p:tgtEl>
                                          <p:spTgt spid="23"/>
                                        </p:tgtEl>
                                        <p:attrNameLst>
                                          <p:attrName>style.color</p:attrName>
                                        </p:attrNameLst>
                                      </p:cBhvr>
                                      <p:tavLst>
                                        <p:tav tm="0">
                                          <p:val>
                                            <p:clrVal>
                                              <a:srgbClr val="FCCF38"/>
                                            </p:clrVal>
                                          </p:val>
                                        </p:tav>
                                        <p:tav tm="50000">
                                          <p:val>
                                            <p:clrVal>
                                              <a:srgbClr val="479FF6"/>
                                            </p:clrVal>
                                          </p:val>
                                        </p:tav>
                                      </p:tavLst>
                                    </p:anim>
                                    <p:anim calcmode="discrete" valueType="clr">
                                      <p:cBhvr>
                                        <p:cTn id="28" dur="100"/>
                                        <p:tgtEl>
                                          <p:spTgt spid="23"/>
                                        </p:tgtEl>
                                        <p:attrNameLst>
                                          <p:attrName>fillcolor</p:attrName>
                                        </p:attrNameLst>
                                      </p:cBhvr>
                                      <p:tavLst>
                                        <p:tav tm="0">
                                          <p:val>
                                            <p:clrVal>
                                              <a:schemeClr val="accent2"/>
                                            </p:clrVal>
                                          </p:val>
                                        </p:tav>
                                        <p:tav tm="50000">
                                          <p:val>
                                            <p:clrVal>
                                              <a:schemeClr val="hlink"/>
                                            </p:clrVal>
                                          </p:val>
                                        </p:tav>
                                      </p:tavLst>
                                    </p:anim>
                                    <p:set>
                                      <p:cBhvr>
                                        <p:cTn id="29" dur="100"/>
                                        <p:tgtEl>
                                          <p:spTgt spid="23"/>
                                        </p:tgtEl>
                                        <p:attrNameLst>
                                          <p:attrName>fill.type</p:attrName>
                                        </p:attrNameLst>
                                      </p:cBhvr>
                                      <p:to>
                                        <p:strVal val="solid"/>
                                      </p:to>
                                    </p:set>
                                  </p:childTnLst>
                                </p:cTn>
                              </p:par>
                              <p:par>
                                <p:cTn id="30" presetID="22" presetClass="entr" presetSubtype="8" fill="hold" nodeType="withEffect">
                                  <p:stCondLst>
                                    <p:cond delay="50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26"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down)">
                                      <p:cBhvr>
                                        <p:cTn id="35" dur="580">
                                          <p:stCondLst>
                                            <p:cond delay="0"/>
                                          </p:stCondLst>
                                        </p:cTn>
                                        <p:tgtEl>
                                          <p:spTgt spid="43"/>
                                        </p:tgtEl>
                                      </p:cBhvr>
                                    </p:animEffect>
                                    <p:anim calcmode="lin" valueType="num">
                                      <p:cBhvr>
                                        <p:cTn id="3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41" dur="26">
                                          <p:stCondLst>
                                            <p:cond delay="650"/>
                                          </p:stCondLst>
                                        </p:cTn>
                                        <p:tgtEl>
                                          <p:spTgt spid="43"/>
                                        </p:tgtEl>
                                      </p:cBhvr>
                                      <p:to x="100000" y="60000"/>
                                    </p:animScale>
                                    <p:animScale>
                                      <p:cBhvr>
                                        <p:cTn id="42" dur="166" decel="50000">
                                          <p:stCondLst>
                                            <p:cond delay="676"/>
                                          </p:stCondLst>
                                        </p:cTn>
                                        <p:tgtEl>
                                          <p:spTgt spid="43"/>
                                        </p:tgtEl>
                                      </p:cBhvr>
                                      <p:to x="100000" y="100000"/>
                                    </p:animScale>
                                    <p:animScale>
                                      <p:cBhvr>
                                        <p:cTn id="43" dur="26">
                                          <p:stCondLst>
                                            <p:cond delay="1312"/>
                                          </p:stCondLst>
                                        </p:cTn>
                                        <p:tgtEl>
                                          <p:spTgt spid="43"/>
                                        </p:tgtEl>
                                      </p:cBhvr>
                                      <p:to x="100000" y="80000"/>
                                    </p:animScale>
                                    <p:animScale>
                                      <p:cBhvr>
                                        <p:cTn id="44" dur="166" decel="50000">
                                          <p:stCondLst>
                                            <p:cond delay="1338"/>
                                          </p:stCondLst>
                                        </p:cTn>
                                        <p:tgtEl>
                                          <p:spTgt spid="43"/>
                                        </p:tgtEl>
                                      </p:cBhvr>
                                      <p:to x="100000" y="100000"/>
                                    </p:animScale>
                                    <p:animScale>
                                      <p:cBhvr>
                                        <p:cTn id="45" dur="26">
                                          <p:stCondLst>
                                            <p:cond delay="1642"/>
                                          </p:stCondLst>
                                        </p:cTn>
                                        <p:tgtEl>
                                          <p:spTgt spid="43"/>
                                        </p:tgtEl>
                                      </p:cBhvr>
                                      <p:to x="100000" y="90000"/>
                                    </p:animScale>
                                    <p:animScale>
                                      <p:cBhvr>
                                        <p:cTn id="46" dur="166" decel="50000">
                                          <p:stCondLst>
                                            <p:cond delay="1668"/>
                                          </p:stCondLst>
                                        </p:cTn>
                                        <p:tgtEl>
                                          <p:spTgt spid="43"/>
                                        </p:tgtEl>
                                      </p:cBhvr>
                                      <p:to x="100000" y="100000"/>
                                    </p:animScale>
                                    <p:animScale>
                                      <p:cBhvr>
                                        <p:cTn id="47" dur="26">
                                          <p:stCondLst>
                                            <p:cond delay="1808"/>
                                          </p:stCondLst>
                                        </p:cTn>
                                        <p:tgtEl>
                                          <p:spTgt spid="43"/>
                                        </p:tgtEl>
                                      </p:cBhvr>
                                      <p:to x="100000" y="95000"/>
                                    </p:animScale>
                                    <p:animScale>
                                      <p:cBhvr>
                                        <p:cTn id="48" dur="166" decel="50000">
                                          <p:stCondLst>
                                            <p:cond delay="1834"/>
                                          </p:stCondLst>
                                        </p:cTn>
                                        <p:tgtEl>
                                          <p:spTgt spid="43"/>
                                        </p:tgtEl>
                                      </p:cBhvr>
                                      <p:to x="100000" y="100000"/>
                                    </p:animScale>
                                  </p:childTnLst>
                                </p:cTn>
                              </p:par>
                              <p:par>
                                <p:cTn id="49" presetID="22" presetClass="entr" presetSubtype="8" fill="hold" grpId="0" nodeType="withEffect">
                                  <p:stCondLst>
                                    <p:cond delay="180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par>
                                <p:cTn id="52" presetID="47" presetClass="entr" presetSubtype="0" fill="hold" nodeType="with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fade">
                                      <p:cBhvr>
                                        <p:cTn id="54" dur="1000"/>
                                        <p:tgtEl>
                                          <p:spTgt spid="45"/>
                                        </p:tgtEl>
                                      </p:cBhvr>
                                    </p:animEffect>
                                    <p:anim calcmode="lin" valueType="num">
                                      <p:cBhvr>
                                        <p:cTn id="55" dur="1000" fill="hold"/>
                                        <p:tgtEl>
                                          <p:spTgt spid="45"/>
                                        </p:tgtEl>
                                        <p:attrNameLst>
                                          <p:attrName>ppt_x</p:attrName>
                                        </p:attrNameLst>
                                      </p:cBhvr>
                                      <p:tavLst>
                                        <p:tav tm="0">
                                          <p:val>
                                            <p:strVal val="#ppt_x"/>
                                          </p:val>
                                        </p:tav>
                                        <p:tav tm="100000">
                                          <p:val>
                                            <p:strVal val="#ppt_x"/>
                                          </p:val>
                                        </p:tav>
                                      </p:tavLst>
                                    </p:anim>
                                    <p:anim calcmode="lin" valueType="num">
                                      <p:cBhvr>
                                        <p:cTn id="5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9" grpId="0" bldLvl="0" animBg="1"/>
      <p:bldP spid="44" grpId="0" bldLvl="0" animBg="1"/>
      <p:bldP spid="30" grpId="0" bldLvl="0" animBg="1"/>
      <p:bldP spid="17" grpId="0" bldLvl="0" animBg="1"/>
      <p:bldP spid="17" grpId="1" bldLvl="0" animBg="1"/>
      <p:bldP spid="23" grpId="0" bldLvl="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 xmlns:a16="http://schemas.microsoft.com/office/drawing/2014/main" id="{BE42A22C-FA65-405E-BBFD-EC03493F0C3A}"/>
              </a:ext>
            </a:extLst>
          </p:cNvPr>
          <p:cNvSpPr>
            <a:spLocks noGrp="1"/>
          </p:cNvSpPr>
          <p:nvPr>
            <p:ph type="title"/>
          </p:nvPr>
        </p:nvSpPr>
        <p:spPr>
          <a:xfrm>
            <a:off x="1544681" y="216084"/>
            <a:ext cx="8913813" cy="914400"/>
          </a:xfrm>
        </p:spPr>
        <p:txBody>
          <a:bodyPr/>
          <a:lstStyle/>
          <a:p>
            <a:r>
              <a:rPr lang="en-US" altLang="en-US" dirty="0"/>
              <a:t>Epygi Advantage to End User</a:t>
            </a:r>
          </a:p>
        </p:txBody>
      </p:sp>
      <p:sp>
        <p:nvSpPr>
          <p:cNvPr id="23555" name="Rectangle 6">
            <a:extLst>
              <a:ext uri="{FF2B5EF4-FFF2-40B4-BE49-F238E27FC236}">
                <a16:creationId xmlns="" xmlns:a16="http://schemas.microsoft.com/office/drawing/2014/main" id="{B462227B-FDF9-4E65-A5E4-A2F5173AD0CA}"/>
              </a:ext>
            </a:extLst>
          </p:cNvPr>
          <p:cNvSpPr>
            <a:spLocks noGrp="1"/>
          </p:cNvSpPr>
          <p:nvPr>
            <p:ph idx="1"/>
          </p:nvPr>
        </p:nvSpPr>
        <p:spPr>
          <a:xfrm>
            <a:off x="1699457" y="1308368"/>
            <a:ext cx="6201578" cy="5265400"/>
          </a:xfrm>
        </p:spPr>
        <p:txBody>
          <a:bodyPr/>
          <a:lstStyle/>
          <a:p>
            <a:pPr eaLnBrk="1" hangingPunct="1">
              <a:spcBef>
                <a:spcPct val="55000"/>
              </a:spcBef>
              <a:buClr>
                <a:srgbClr val="CC0000"/>
              </a:buClr>
              <a:buFont typeface="Wingdings" panose="05000000000000000000" pitchFamily="2" charset="2"/>
              <a:buChar char="q"/>
            </a:pPr>
            <a:r>
              <a:rPr lang="en-US" altLang="en-US" sz="1800" b="1" dirty="0">
                <a:solidFill>
                  <a:srgbClr val="625861"/>
                </a:solidFill>
              </a:rPr>
              <a:t>Mobility</a:t>
            </a:r>
            <a:r>
              <a:rPr lang="en-US" altLang="en-US" sz="1800" dirty="0">
                <a:solidFill>
                  <a:srgbClr val="625861"/>
                </a:solidFill>
              </a:rPr>
              <a:t>. Work from home, office or anywhere. </a:t>
            </a:r>
            <a:r>
              <a:rPr lang="en-US" altLang="en-US" sz="1800" b="1" dirty="0">
                <a:solidFill>
                  <a:srgbClr val="625861"/>
                </a:solidFill>
              </a:rPr>
              <a:t>eQall </a:t>
            </a:r>
            <a:r>
              <a:rPr lang="en-US" altLang="en-US" sz="1800" dirty="0">
                <a:solidFill>
                  <a:srgbClr val="625861"/>
                </a:solidFill>
              </a:rPr>
              <a:t>softphone</a:t>
            </a:r>
            <a:endParaRPr lang="en-US" altLang="en-US" sz="1800" b="1" dirty="0">
              <a:solidFill>
                <a:srgbClr val="625861"/>
              </a:solidFill>
            </a:endParaRPr>
          </a:p>
          <a:p>
            <a:pPr eaLnBrk="1" hangingPunct="1">
              <a:spcBef>
                <a:spcPct val="55000"/>
              </a:spcBef>
              <a:buClr>
                <a:srgbClr val="CC0000"/>
              </a:buClr>
              <a:buFont typeface="Wingdings" panose="05000000000000000000" pitchFamily="2" charset="2"/>
              <a:buChar char="q"/>
            </a:pPr>
            <a:r>
              <a:rPr lang="en-US" altLang="en-US" sz="1800" b="1" dirty="0">
                <a:solidFill>
                  <a:srgbClr val="625861"/>
                </a:solidFill>
              </a:rPr>
              <a:t>Clear</a:t>
            </a:r>
            <a:r>
              <a:rPr lang="en-US" altLang="en-US" sz="1800" dirty="0">
                <a:solidFill>
                  <a:srgbClr val="625861"/>
                </a:solidFill>
              </a:rPr>
              <a:t> voice. </a:t>
            </a:r>
          </a:p>
          <a:p>
            <a:pPr eaLnBrk="1" hangingPunct="1">
              <a:spcBef>
                <a:spcPct val="55000"/>
              </a:spcBef>
              <a:buClr>
                <a:srgbClr val="CC0000"/>
              </a:buClr>
              <a:buFont typeface="Wingdings" panose="05000000000000000000" pitchFamily="2" charset="2"/>
              <a:buChar char="q"/>
            </a:pPr>
            <a:r>
              <a:rPr lang="en-US" altLang="en-US" sz="1800" b="1" dirty="0">
                <a:solidFill>
                  <a:srgbClr val="5F5F5F"/>
                </a:solidFill>
              </a:rPr>
              <a:t>Secure </a:t>
            </a:r>
            <a:r>
              <a:rPr lang="en-US" altLang="en-US" sz="1800" dirty="0">
                <a:solidFill>
                  <a:srgbClr val="5F5F5F"/>
                </a:solidFill>
              </a:rPr>
              <a:t>system.</a:t>
            </a:r>
          </a:p>
          <a:p>
            <a:pPr eaLnBrk="1" hangingPunct="1">
              <a:spcBef>
                <a:spcPct val="55000"/>
              </a:spcBef>
              <a:buClr>
                <a:srgbClr val="CC0000"/>
              </a:buClr>
              <a:buFont typeface="Wingdings" panose="05000000000000000000" pitchFamily="2" charset="2"/>
              <a:buChar char="q"/>
            </a:pPr>
            <a:r>
              <a:rPr lang="en-US" altLang="en-US" sz="1800" b="1" dirty="0">
                <a:solidFill>
                  <a:srgbClr val="5F5F5F"/>
                </a:solidFill>
              </a:rPr>
              <a:t>Feature</a:t>
            </a:r>
            <a:r>
              <a:rPr lang="en-US" altLang="en-US" sz="1800" dirty="0">
                <a:solidFill>
                  <a:srgbClr val="5F5F5F"/>
                </a:solidFill>
              </a:rPr>
              <a:t> rich. </a:t>
            </a:r>
            <a:endParaRPr lang="en-US" altLang="en-US" sz="1800" dirty="0">
              <a:solidFill>
                <a:srgbClr val="625861"/>
              </a:solidFill>
            </a:endParaRPr>
          </a:p>
          <a:p>
            <a:pPr eaLnBrk="1" hangingPunct="1">
              <a:spcBef>
                <a:spcPct val="55000"/>
              </a:spcBef>
              <a:buClr>
                <a:srgbClr val="CC0000"/>
              </a:buClr>
              <a:buFont typeface="Wingdings" panose="05000000000000000000" pitchFamily="2" charset="2"/>
              <a:buChar char="q"/>
            </a:pPr>
            <a:r>
              <a:rPr lang="en-US" altLang="en-US" sz="1800" b="1" dirty="0">
                <a:solidFill>
                  <a:srgbClr val="625861"/>
                </a:solidFill>
              </a:rPr>
              <a:t>Reliable</a:t>
            </a:r>
            <a:r>
              <a:rPr lang="en-US" altLang="en-US" sz="1800" dirty="0">
                <a:solidFill>
                  <a:srgbClr val="625861"/>
                </a:solidFill>
              </a:rPr>
              <a:t>.</a:t>
            </a:r>
          </a:p>
          <a:p>
            <a:pPr eaLnBrk="1" hangingPunct="1">
              <a:spcBef>
                <a:spcPct val="55000"/>
              </a:spcBef>
              <a:buClr>
                <a:srgbClr val="CC0000"/>
              </a:buClr>
              <a:buFont typeface="Wingdings" panose="05000000000000000000" pitchFamily="2" charset="2"/>
              <a:buChar char="q"/>
            </a:pPr>
            <a:r>
              <a:rPr lang="en-US" altLang="en-US" sz="1800" b="1" dirty="0">
                <a:solidFill>
                  <a:srgbClr val="625861"/>
                </a:solidFill>
              </a:rPr>
              <a:t>Flexibility. </a:t>
            </a:r>
            <a:r>
              <a:rPr lang="en-US" altLang="en-US" sz="1800" dirty="0">
                <a:solidFill>
                  <a:srgbClr val="625861"/>
                </a:solidFill>
              </a:rPr>
              <a:t>Many SIP endpoints can be used. </a:t>
            </a:r>
          </a:p>
          <a:p>
            <a:pPr eaLnBrk="1" hangingPunct="1">
              <a:spcBef>
                <a:spcPct val="55000"/>
              </a:spcBef>
              <a:buClr>
                <a:srgbClr val="CC0000"/>
              </a:buClr>
              <a:buFont typeface="Wingdings" panose="05000000000000000000" pitchFamily="2" charset="2"/>
              <a:buChar char="q"/>
            </a:pPr>
            <a:r>
              <a:rPr lang="en-US" altLang="en-US" sz="1800" dirty="0">
                <a:solidFill>
                  <a:srgbClr val="625861"/>
                </a:solidFill>
              </a:rPr>
              <a:t>Very </a:t>
            </a:r>
            <a:r>
              <a:rPr lang="en-US" altLang="en-US" sz="1800" b="1" dirty="0">
                <a:solidFill>
                  <a:srgbClr val="625861"/>
                </a:solidFill>
              </a:rPr>
              <a:t>competitive prices</a:t>
            </a:r>
            <a:r>
              <a:rPr lang="en-US" altLang="en-US" sz="1800" dirty="0">
                <a:solidFill>
                  <a:srgbClr val="625861"/>
                </a:solidFill>
              </a:rPr>
              <a:t>. End user </a:t>
            </a:r>
            <a:r>
              <a:rPr lang="en-US" altLang="en-US" sz="1800" b="1" dirty="0">
                <a:solidFill>
                  <a:srgbClr val="625861"/>
                </a:solidFill>
              </a:rPr>
              <a:t>saves money</a:t>
            </a:r>
            <a:r>
              <a:rPr lang="en-US" altLang="en-US" sz="1800" dirty="0">
                <a:solidFill>
                  <a:srgbClr val="625861"/>
                </a:solidFill>
              </a:rPr>
              <a:t>.</a:t>
            </a:r>
          </a:p>
          <a:p>
            <a:pPr eaLnBrk="1" hangingPunct="1">
              <a:spcBef>
                <a:spcPct val="55000"/>
              </a:spcBef>
              <a:buClr>
                <a:srgbClr val="CC0000"/>
              </a:buClr>
              <a:buFont typeface="Wingdings" panose="05000000000000000000" pitchFamily="2" charset="2"/>
              <a:buChar char="q"/>
            </a:pPr>
            <a:r>
              <a:rPr lang="en-US" altLang="en-US" sz="1800" dirty="0">
                <a:solidFill>
                  <a:srgbClr val="625861"/>
                </a:solidFill>
              </a:rPr>
              <a:t>Advanced functions tailored for </a:t>
            </a:r>
            <a:r>
              <a:rPr lang="en-US" altLang="en-US" sz="1800" b="1" dirty="0">
                <a:solidFill>
                  <a:srgbClr val="625861"/>
                </a:solidFill>
              </a:rPr>
              <a:t>end user business needs.</a:t>
            </a:r>
          </a:p>
          <a:p>
            <a:pPr eaLnBrk="1" hangingPunct="1">
              <a:spcBef>
                <a:spcPct val="55000"/>
              </a:spcBef>
              <a:buClr>
                <a:srgbClr val="CC0000"/>
              </a:buClr>
              <a:buFont typeface="Wingdings" panose="05000000000000000000" pitchFamily="2" charset="2"/>
              <a:buChar char="q"/>
            </a:pPr>
            <a:r>
              <a:rPr lang="en-US" altLang="en-US" sz="1800" dirty="0">
                <a:solidFill>
                  <a:srgbClr val="5F5F5F"/>
                </a:solidFill>
              </a:rPr>
              <a:t>Use your </a:t>
            </a:r>
            <a:r>
              <a:rPr lang="en-US" altLang="en-US" sz="1800" b="1" dirty="0">
                <a:solidFill>
                  <a:srgbClr val="5F5F5F"/>
                </a:solidFill>
              </a:rPr>
              <a:t>preferred</a:t>
            </a:r>
            <a:r>
              <a:rPr lang="en-US" altLang="en-US" sz="1800" dirty="0">
                <a:solidFill>
                  <a:srgbClr val="5F5F5F"/>
                </a:solidFill>
              </a:rPr>
              <a:t> SIP trunk provider.</a:t>
            </a:r>
          </a:p>
          <a:p>
            <a:pPr eaLnBrk="1" hangingPunct="1">
              <a:spcBef>
                <a:spcPct val="55000"/>
              </a:spcBef>
              <a:buClr>
                <a:srgbClr val="CC0000"/>
              </a:buClr>
              <a:buFont typeface="Wingdings" panose="05000000000000000000" pitchFamily="2" charset="2"/>
              <a:buChar char="q"/>
            </a:pPr>
            <a:endParaRPr lang="en-US" altLang="en-US" sz="1800" dirty="0">
              <a:solidFill>
                <a:srgbClr val="5F5F5F"/>
              </a:solidFill>
            </a:endParaRPr>
          </a:p>
        </p:txBody>
      </p:sp>
      <p:pic>
        <p:nvPicPr>
          <p:cNvPr id="2" name="Picture 1">
            <a:extLst>
              <a:ext uri="{FF2B5EF4-FFF2-40B4-BE49-F238E27FC236}">
                <a16:creationId xmlns="" xmlns:a16="http://schemas.microsoft.com/office/drawing/2014/main" id="{D71E59FD-AB27-55C7-55AD-8971778AB917}"/>
              </a:ext>
            </a:extLst>
          </p:cNvPr>
          <p:cNvPicPr>
            <a:picLocks noChangeAspect="1"/>
          </p:cNvPicPr>
          <p:nvPr/>
        </p:nvPicPr>
        <p:blipFill>
          <a:blip r:embed="rId3"/>
          <a:stretch>
            <a:fillRect/>
          </a:stretch>
        </p:blipFill>
        <p:spPr>
          <a:xfrm>
            <a:off x="7804193" y="1201510"/>
            <a:ext cx="2688350" cy="5393906"/>
          </a:xfrm>
          <a:prstGeom prst="rect">
            <a:avLst/>
          </a:prstGeom>
        </p:spPr>
      </p:pic>
    </p:spTree>
    <p:extLst>
      <p:ext uri="{BB962C8B-B14F-4D97-AF65-F5344CB8AC3E}">
        <p14:creationId xmlns:p14="http://schemas.microsoft.com/office/powerpoint/2010/main" val="1270582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 xmlns:a16="http://schemas.microsoft.com/office/drawing/2014/main" id="{BE42A22C-FA65-405E-BBFD-EC03493F0C3A}"/>
              </a:ext>
            </a:extLst>
          </p:cNvPr>
          <p:cNvSpPr>
            <a:spLocks noGrp="1"/>
          </p:cNvSpPr>
          <p:nvPr>
            <p:ph type="title"/>
          </p:nvPr>
        </p:nvSpPr>
        <p:spPr>
          <a:xfrm>
            <a:off x="1530351" y="339725"/>
            <a:ext cx="8913813" cy="914400"/>
          </a:xfrm>
        </p:spPr>
        <p:txBody>
          <a:bodyPr/>
          <a:lstStyle/>
          <a:p>
            <a:r>
              <a:rPr lang="en-US" altLang="en-US" dirty="0"/>
              <a:t>QX IP PBX Appliances</a:t>
            </a:r>
            <a:endParaRPr lang="en-US" altLang="en-US" dirty="0">
              <a:solidFill>
                <a:srgbClr val="C00000"/>
              </a:solidFill>
            </a:endParaRPr>
          </a:p>
        </p:txBody>
      </p:sp>
      <p:sp>
        <p:nvSpPr>
          <p:cNvPr id="23555" name="Rectangle 6">
            <a:extLst>
              <a:ext uri="{FF2B5EF4-FFF2-40B4-BE49-F238E27FC236}">
                <a16:creationId xmlns="" xmlns:a16="http://schemas.microsoft.com/office/drawing/2014/main" id="{B462227B-FDF9-4E65-A5E4-A2F5173AD0CA}"/>
              </a:ext>
            </a:extLst>
          </p:cNvPr>
          <p:cNvSpPr>
            <a:spLocks noGrp="1"/>
          </p:cNvSpPr>
          <p:nvPr>
            <p:ph idx="1"/>
          </p:nvPr>
        </p:nvSpPr>
        <p:spPr>
          <a:xfrm>
            <a:off x="1870075" y="1436688"/>
            <a:ext cx="8567738" cy="4834282"/>
          </a:xfrm>
        </p:spPr>
        <p:txBody>
          <a:bodyPr/>
          <a:lstStyle/>
          <a:p>
            <a:pPr eaLnBrk="1" hangingPunct="1">
              <a:spcBef>
                <a:spcPct val="55000"/>
              </a:spcBef>
              <a:buClr>
                <a:srgbClr val="C00000"/>
              </a:buClr>
            </a:pPr>
            <a:r>
              <a:rPr lang="en-US" altLang="en-US" sz="1800" dirty="0">
                <a:solidFill>
                  <a:schemeClr val="tx1">
                    <a:lumMod val="75000"/>
                    <a:lumOff val="25000"/>
                  </a:schemeClr>
                </a:solidFill>
              </a:rPr>
              <a:t>Appliances  for offices from 16 up to 5,000 extensions.</a:t>
            </a:r>
          </a:p>
          <a:p>
            <a:pPr eaLnBrk="1" hangingPunct="1">
              <a:spcBef>
                <a:spcPct val="55000"/>
              </a:spcBef>
              <a:buClr>
                <a:srgbClr val="C00000"/>
              </a:buClr>
            </a:pPr>
            <a:r>
              <a:rPr lang="en-US" altLang="en-US" sz="1800" dirty="0">
                <a:solidFill>
                  <a:schemeClr val="tx1">
                    <a:lumMod val="75000"/>
                    <a:lumOff val="25000"/>
                  </a:schemeClr>
                </a:solidFill>
              </a:rPr>
              <a:t>Supports traditional analog telephones and PSTN trunks.</a:t>
            </a:r>
          </a:p>
          <a:p>
            <a:pPr eaLnBrk="1" hangingPunct="1">
              <a:spcBef>
                <a:spcPct val="55000"/>
              </a:spcBef>
              <a:buClr>
                <a:srgbClr val="C00000"/>
              </a:buClr>
            </a:pPr>
            <a:r>
              <a:rPr lang="en-US" altLang="en-US" sz="1800" dirty="0">
                <a:solidFill>
                  <a:schemeClr val="tx1">
                    <a:lumMod val="75000"/>
                    <a:lumOff val="25000"/>
                  </a:schemeClr>
                </a:solidFill>
              </a:rPr>
              <a:t>Complete feature set </a:t>
            </a:r>
            <a:r>
              <a:rPr lang="en-US" altLang="en-US" sz="1800" b="1" dirty="0">
                <a:solidFill>
                  <a:schemeClr val="tx1">
                    <a:lumMod val="75000"/>
                    <a:lumOff val="25000"/>
                  </a:schemeClr>
                </a:solidFill>
              </a:rPr>
              <a:t>in base device </a:t>
            </a:r>
            <a:r>
              <a:rPr lang="en-US" altLang="en-US" sz="1800" dirty="0">
                <a:solidFill>
                  <a:schemeClr val="tx1">
                    <a:lumMod val="75000"/>
                    <a:lumOff val="25000"/>
                  </a:schemeClr>
                </a:solidFill>
              </a:rPr>
              <a:t>plus advanced licensed functions.</a:t>
            </a:r>
          </a:p>
          <a:p>
            <a:pPr marL="628650" lvl="1" indent="-285750" eaLnBrk="1" hangingPunct="1">
              <a:spcBef>
                <a:spcPct val="55000"/>
              </a:spcBef>
              <a:buClr>
                <a:srgbClr val="C00000"/>
              </a:buClr>
            </a:pPr>
            <a:r>
              <a:rPr lang="en-US" altLang="en-US" sz="1600" dirty="0">
                <a:solidFill>
                  <a:schemeClr val="tx1">
                    <a:lumMod val="75000"/>
                    <a:lumOff val="25000"/>
                  </a:schemeClr>
                </a:solidFill>
              </a:rPr>
              <a:t>Dial and Announce, Parent/Child, Park and Page, Multiple IVR, Call Center</a:t>
            </a:r>
          </a:p>
          <a:p>
            <a:pPr eaLnBrk="1" hangingPunct="1">
              <a:spcBef>
                <a:spcPct val="55000"/>
              </a:spcBef>
              <a:buClr>
                <a:srgbClr val="C00000"/>
              </a:buClr>
            </a:pPr>
            <a:r>
              <a:rPr lang="en-US" altLang="en-US" sz="1800" b="1" dirty="0">
                <a:solidFill>
                  <a:schemeClr val="tx1">
                    <a:lumMod val="75000"/>
                    <a:lumOff val="25000"/>
                  </a:schemeClr>
                </a:solidFill>
              </a:rPr>
              <a:t>Auto configures </a:t>
            </a:r>
            <a:r>
              <a:rPr lang="en-US" altLang="en-US" sz="1800" dirty="0">
                <a:solidFill>
                  <a:schemeClr val="tx1">
                    <a:lumMod val="75000"/>
                    <a:lumOff val="25000"/>
                  </a:schemeClr>
                </a:solidFill>
              </a:rPr>
              <a:t>many brands and models of SIP phones.</a:t>
            </a:r>
          </a:p>
          <a:p>
            <a:pPr eaLnBrk="1" hangingPunct="1">
              <a:spcBef>
                <a:spcPct val="55000"/>
              </a:spcBef>
              <a:buClr>
                <a:srgbClr val="C00000"/>
              </a:buClr>
            </a:pPr>
            <a:r>
              <a:rPr lang="en-US" altLang="en-US" sz="1800" dirty="0">
                <a:solidFill>
                  <a:schemeClr val="tx1">
                    <a:lumMod val="75000"/>
                    <a:lumOff val="25000"/>
                  </a:schemeClr>
                </a:solidFill>
              </a:rPr>
              <a:t>Includes </a:t>
            </a:r>
            <a:r>
              <a:rPr lang="en-US" altLang="en-US" sz="1800" b="1" dirty="0">
                <a:solidFill>
                  <a:schemeClr val="tx1">
                    <a:lumMod val="75000"/>
                    <a:lumOff val="25000"/>
                  </a:schemeClr>
                </a:solidFill>
              </a:rPr>
              <a:t>network </a:t>
            </a:r>
            <a:r>
              <a:rPr lang="en-US" altLang="en-US" sz="1800" dirty="0">
                <a:solidFill>
                  <a:schemeClr val="tx1">
                    <a:lumMod val="75000"/>
                    <a:lumOff val="25000"/>
                  </a:schemeClr>
                </a:solidFill>
              </a:rPr>
              <a:t>and</a:t>
            </a:r>
            <a:r>
              <a:rPr lang="en-US" altLang="en-US" sz="1800" b="1" dirty="0">
                <a:solidFill>
                  <a:schemeClr val="tx1">
                    <a:lumMod val="75000"/>
                    <a:lumOff val="25000"/>
                  </a:schemeClr>
                </a:solidFill>
              </a:rPr>
              <a:t> security </a:t>
            </a:r>
            <a:r>
              <a:rPr lang="en-US" altLang="en-US" sz="1800" dirty="0">
                <a:solidFill>
                  <a:schemeClr val="tx1">
                    <a:lumMod val="75000"/>
                    <a:lumOff val="25000"/>
                  </a:schemeClr>
                </a:solidFill>
              </a:rPr>
              <a:t>functions (SIP IDS, basic router and VPN).</a:t>
            </a:r>
          </a:p>
          <a:p>
            <a:pPr eaLnBrk="1" hangingPunct="1">
              <a:spcBef>
                <a:spcPct val="55000"/>
              </a:spcBef>
              <a:buClr>
                <a:srgbClr val="C00000"/>
              </a:buClr>
            </a:pPr>
            <a:r>
              <a:rPr lang="en-US" altLang="en-US" sz="1800" b="1" dirty="0">
                <a:solidFill>
                  <a:schemeClr val="tx1">
                    <a:lumMod val="75000"/>
                    <a:lumOff val="25000"/>
                  </a:schemeClr>
                </a:solidFill>
              </a:rPr>
              <a:t>Compact, modular and low power consumption.</a:t>
            </a:r>
          </a:p>
          <a:p>
            <a:pPr eaLnBrk="1" hangingPunct="1">
              <a:spcBef>
                <a:spcPct val="55000"/>
              </a:spcBef>
              <a:buClr>
                <a:srgbClr val="C00000"/>
              </a:buClr>
            </a:pPr>
            <a:r>
              <a:rPr lang="en-US" altLang="en-US" sz="1800" b="1" dirty="0">
                <a:solidFill>
                  <a:schemeClr val="tx1">
                    <a:lumMod val="75000"/>
                    <a:lumOff val="25000"/>
                  </a:schemeClr>
                </a:solidFill>
              </a:rPr>
              <a:t>Redundancy option.</a:t>
            </a:r>
          </a:p>
          <a:p>
            <a:pPr eaLnBrk="1" hangingPunct="1">
              <a:spcBef>
                <a:spcPct val="55000"/>
              </a:spcBef>
              <a:buClr>
                <a:srgbClr val="C00000"/>
              </a:buClr>
            </a:pPr>
            <a:r>
              <a:rPr lang="en-US" altLang="en-US" sz="1800" dirty="0">
                <a:solidFill>
                  <a:schemeClr val="tx1">
                    <a:lumMod val="75000"/>
                    <a:lumOff val="25000"/>
                  </a:schemeClr>
                </a:solidFill>
              </a:rPr>
              <a:t>Power redundancy.</a:t>
            </a:r>
          </a:p>
          <a:p>
            <a:pPr eaLnBrk="1" hangingPunct="1">
              <a:spcBef>
                <a:spcPct val="55000"/>
              </a:spcBef>
              <a:buClr>
                <a:srgbClr val="C00000"/>
              </a:buClr>
            </a:pPr>
            <a:r>
              <a:rPr lang="en-US" altLang="en-US" sz="1800" dirty="0">
                <a:solidFill>
                  <a:schemeClr val="tx1">
                    <a:lumMod val="75000"/>
                    <a:lumOff val="25000"/>
                  </a:schemeClr>
                </a:solidFill>
              </a:rPr>
              <a:t>Rack mountable using our </a:t>
            </a:r>
            <a:r>
              <a:rPr lang="en-US" altLang="en-US" sz="1800" b="1" dirty="0">
                <a:solidFill>
                  <a:schemeClr val="tx1">
                    <a:lumMod val="75000"/>
                    <a:lumOff val="25000"/>
                  </a:schemeClr>
                </a:solidFill>
              </a:rPr>
              <a:t>Rack Kit.</a:t>
            </a:r>
          </a:p>
          <a:p>
            <a:pPr marL="0" indent="0" eaLnBrk="1" hangingPunct="1">
              <a:spcBef>
                <a:spcPct val="55000"/>
              </a:spcBef>
              <a:buClr>
                <a:srgbClr val="C00000"/>
              </a:buClr>
              <a:buNone/>
            </a:pPr>
            <a:endParaRPr lang="en-US" altLang="en-US" sz="18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790F7885-808C-440A-BA03-9477ED5D712E}"/>
              </a:ext>
            </a:extLst>
          </p:cNvPr>
          <p:cNvSpPr>
            <a:spLocks noGrp="1"/>
          </p:cNvSpPr>
          <p:nvPr>
            <p:ph type="title"/>
          </p:nvPr>
        </p:nvSpPr>
        <p:spPr>
          <a:xfrm>
            <a:off x="1917701" y="271464"/>
            <a:ext cx="8526463" cy="617537"/>
          </a:xfrm>
        </p:spPr>
        <p:txBody>
          <a:bodyPr/>
          <a:lstStyle/>
          <a:p>
            <a:pPr>
              <a:defRPr/>
            </a:pPr>
            <a:r>
              <a:rPr lang="es-CO" altLang="en-US" dirty="0">
                <a:latin typeface="+mn-lt"/>
              </a:rPr>
              <a:t>QX PBX Appliances</a:t>
            </a:r>
            <a:endParaRPr lang="en-US" altLang="en-US" dirty="0">
              <a:latin typeface="+mn-lt"/>
            </a:endParaRPr>
          </a:p>
        </p:txBody>
      </p:sp>
      <p:grpSp>
        <p:nvGrpSpPr>
          <p:cNvPr id="14" name="Group 1">
            <a:extLst>
              <a:ext uri="{FF2B5EF4-FFF2-40B4-BE49-F238E27FC236}">
                <a16:creationId xmlns:a16="http://schemas.microsoft.com/office/drawing/2014/main" xmlns="" id="{F9D95E95-EEA1-4DF6-AC44-DE33260B6F2D}"/>
              </a:ext>
            </a:extLst>
          </p:cNvPr>
          <p:cNvGrpSpPr>
            <a:grpSpLocks/>
          </p:cNvGrpSpPr>
          <p:nvPr/>
        </p:nvGrpSpPr>
        <p:grpSpPr bwMode="auto">
          <a:xfrm>
            <a:off x="1395390" y="1815990"/>
            <a:ext cx="1859054" cy="1018241"/>
            <a:chOff x="4894263" y="1044575"/>
            <a:chExt cx="2994025" cy="1639888"/>
          </a:xfrm>
        </p:grpSpPr>
        <p:pic>
          <p:nvPicPr>
            <p:cNvPr id="15" name="Picture 17">
              <a:extLst>
                <a:ext uri="{FF2B5EF4-FFF2-40B4-BE49-F238E27FC236}">
                  <a16:creationId xmlns:a16="http://schemas.microsoft.com/office/drawing/2014/main" xmlns="" id="{A6CC0D1F-CE00-4410-9922-84A5366B182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62563" y="1044575"/>
              <a:ext cx="19812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xmlns="" id="{B109F1B7-607F-40F1-9B9A-0475617B5DF4}"/>
                </a:ext>
              </a:extLst>
            </p:cNvPr>
            <p:cNvPicPr>
              <a:picLocks noChangeAspect="1"/>
            </p:cNvPicPr>
            <p:nvPr/>
          </p:nvPicPr>
          <p:blipFill rotWithShape="1">
            <a:blip r:embed="rId4"/>
            <a:srcRect t="23097"/>
            <a:stretch/>
          </p:blipFill>
          <p:spPr>
            <a:xfrm>
              <a:off x="4894263" y="1544637"/>
              <a:ext cx="2994025" cy="1139826"/>
            </a:xfrm>
            <a:prstGeom prst="rect">
              <a:avLst/>
            </a:prstGeom>
            <a:effectLst>
              <a:outerShdw blurRad="50800" dist="38100" dir="2700000" algn="tl" rotWithShape="0">
                <a:prstClr val="black">
                  <a:alpha val="40000"/>
                </a:prstClr>
              </a:outerShdw>
            </a:effectLst>
          </p:spPr>
        </p:pic>
      </p:grpSp>
      <p:grpSp>
        <p:nvGrpSpPr>
          <p:cNvPr id="23" name="Group 22">
            <a:extLst>
              <a:ext uri="{FF2B5EF4-FFF2-40B4-BE49-F238E27FC236}">
                <a16:creationId xmlns:a16="http://schemas.microsoft.com/office/drawing/2014/main" xmlns="" id="{24652638-4A47-4DBD-ACD7-5DAA29F08D30}"/>
              </a:ext>
            </a:extLst>
          </p:cNvPr>
          <p:cNvGrpSpPr/>
          <p:nvPr/>
        </p:nvGrpSpPr>
        <p:grpSpPr>
          <a:xfrm>
            <a:off x="4873596" y="1806076"/>
            <a:ext cx="1907353" cy="1042314"/>
            <a:chOff x="698090" y="1160170"/>
            <a:chExt cx="3071812" cy="1678656"/>
          </a:xfrm>
        </p:grpSpPr>
        <p:pic>
          <p:nvPicPr>
            <p:cNvPr id="24" name="Picture 23">
              <a:extLst>
                <a:ext uri="{FF2B5EF4-FFF2-40B4-BE49-F238E27FC236}">
                  <a16:creationId xmlns:a16="http://schemas.microsoft.com/office/drawing/2014/main" xmlns="" id="{E4890963-5906-46FE-A300-B578394C9B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2156"/>
            <a:stretch/>
          </p:blipFill>
          <p:spPr>
            <a:xfrm>
              <a:off x="698090" y="1654247"/>
              <a:ext cx="3071812" cy="1184579"/>
            </a:xfrm>
            <a:prstGeom prst="rect">
              <a:avLst/>
            </a:prstGeom>
            <a:effectLst>
              <a:outerShdw blurRad="50800" dist="38100" dir="2700000" algn="ctr" rotWithShape="0">
                <a:schemeClr val="tx1">
                  <a:alpha val="40000"/>
                </a:schemeClr>
              </a:outerShdw>
            </a:effectLst>
          </p:spPr>
        </p:pic>
        <p:pic>
          <p:nvPicPr>
            <p:cNvPr id="25" name="Picture 24">
              <a:extLst>
                <a:ext uri="{FF2B5EF4-FFF2-40B4-BE49-F238E27FC236}">
                  <a16:creationId xmlns:a16="http://schemas.microsoft.com/office/drawing/2014/main" xmlns="" id="{6E1D0462-7127-4493-AB1E-61D0616229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93319" y="1160170"/>
              <a:ext cx="2024228" cy="477801"/>
            </a:xfrm>
            <a:prstGeom prst="rect">
              <a:avLst/>
            </a:prstGeom>
          </p:spPr>
        </p:pic>
      </p:grpSp>
      <p:grpSp>
        <p:nvGrpSpPr>
          <p:cNvPr id="17" name="Group 16">
            <a:extLst>
              <a:ext uri="{FF2B5EF4-FFF2-40B4-BE49-F238E27FC236}">
                <a16:creationId xmlns:a16="http://schemas.microsoft.com/office/drawing/2014/main" xmlns="" id="{B2FA2DAF-5A5C-4B6A-A499-ACB295DE6D43}"/>
              </a:ext>
            </a:extLst>
          </p:cNvPr>
          <p:cNvGrpSpPr/>
          <p:nvPr/>
        </p:nvGrpSpPr>
        <p:grpSpPr>
          <a:xfrm>
            <a:off x="8578894" y="1748286"/>
            <a:ext cx="1939478" cy="1085945"/>
            <a:chOff x="645620" y="1066800"/>
            <a:chExt cx="2994025" cy="1676400"/>
          </a:xfrm>
        </p:grpSpPr>
        <p:pic>
          <p:nvPicPr>
            <p:cNvPr id="18" name="Picture 17">
              <a:extLst>
                <a:ext uri="{FF2B5EF4-FFF2-40B4-BE49-F238E27FC236}">
                  <a16:creationId xmlns:a16="http://schemas.microsoft.com/office/drawing/2014/main" xmlns="" id="{567D7D5D-2474-4649-99EF-7457EFC35B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600" y="1066800"/>
              <a:ext cx="2230689" cy="471487"/>
            </a:xfrm>
            <a:prstGeom prst="rect">
              <a:avLst/>
            </a:prstGeom>
          </p:spPr>
        </p:pic>
        <p:pic>
          <p:nvPicPr>
            <p:cNvPr id="22" name="Picture 21">
              <a:extLst>
                <a:ext uri="{FF2B5EF4-FFF2-40B4-BE49-F238E27FC236}">
                  <a16:creationId xmlns:a16="http://schemas.microsoft.com/office/drawing/2014/main" xmlns="" id="{BD259F3E-1679-464B-AAF1-754A492B04A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3150"/>
            <a:stretch/>
          </p:blipFill>
          <p:spPr>
            <a:xfrm>
              <a:off x="645620" y="1603375"/>
              <a:ext cx="2994025" cy="1139825"/>
            </a:xfrm>
            <a:prstGeom prst="rect">
              <a:avLst/>
            </a:prstGeom>
            <a:effectLst>
              <a:outerShdw blurRad="50800" dist="38100" dir="2700000" algn="ctr" rotWithShape="0">
                <a:srgbClr val="000000">
                  <a:alpha val="40000"/>
                </a:srgbClr>
              </a:outerShdw>
            </a:effectLst>
          </p:spPr>
        </p:pic>
      </p:grpSp>
      <p:grpSp>
        <p:nvGrpSpPr>
          <p:cNvPr id="26" name="Group 4">
            <a:extLst>
              <a:ext uri="{FF2B5EF4-FFF2-40B4-BE49-F238E27FC236}">
                <a16:creationId xmlns:a16="http://schemas.microsoft.com/office/drawing/2014/main" xmlns="" id="{B3DF3D24-F287-5F39-DFB4-C555493609E1}"/>
              </a:ext>
            </a:extLst>
          </p:cNvPr>
          <p:cNvGrpSpPr>
            <a:grpSpLocks/>
          </p:cNvGrpSpPr>
          <p:nvPr/>
        </p:nvGrpSpPr>
        <p:grpSpPr bwMode="auto">
          <a:xfrm>
            <a:off x="1374690" y="3914469"/>
            <a:ext cx="1879754" cy="1097097"/>
            <a:chOff x="3148013" y="3384551"/>
            <a:chExt cx="3027362" cy="1767184"/>
          </a:xfrm>
        </p:grpSpPr>
        <p:pic>
          <p:nvPicPr>
            <p:cNvPr id="27" name="Picture 16">
              <a:extLst>
                <a:ext uri="{FF2B5EF4-FFF2-40B4-BE49-F238E27FC236}">
                  <a16:creationId xmlns:a16="http://schemas.microsoft.com/office/drawing/2014/main" xmlns="" id="{68D5D235-E5E8-FE50-3670-7A686170DC4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73450" y="3384551"/>
              <a:ext cx="251777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a:extLst>
                <a:ext uri="{FF2B5EF4-FFF2-40B4-BE49-F238E27FC236}">
                  <a16:creationId xmlns:a16="http://schemas.microsoft.com/office/drawing/2014/main" xmlns="" id="{8EA08206-510B-AD4B-47F4-90AA0A79EEAB}"/>
                </a:ext>
              </a:extLst>
            </p:cNvPr>
            <p:cNvPicPr>
              <a:picLocks noChangeAspect="1"/>
            </p:cNvPicPr>
            <p:nvPr/>
          </p:nvPicPr>
          <p:blipFill rotWithShape="1">
            <a:blip r:embed="rId10"/>
            <a:srcRect t="20932"/>
            <a:stretch/>
          </p:blipFill>
          <p:spPr>
            <a:xfrm>
              <a:off x="3148013" y="3967261"/>
              <a:ext cx="3027362" cy="1184474"/>
            </a:xfrm>
            <a:prstGeom prst="rect">
              <a:avLst/>
            </a:prstGeom>
            <a:effectLst>
              <a:outerShdw blurRad="50800" dist="38100" dir="2700000" algn="tl" rotWithShape="0">
                <a:prstClr val="black">
                  <a:alpha val="40000"/>
                </a:prstClr>
              </a:outerShdw>
            </a:effectLst>
          </p:spPr>
        </p:pic>
      </p:grpSp>
      <p:pic>
        <p:nvPicPr>
          <p:cNvPr id="4" name="Picture 3"/>
          <p:cNvPicPr>
            <a:picLocks noChangeAspect="1"/>
          </p:cNvPicPr>
          <p:nvPr/>
        </p:nvPicPr>
        <p:blipFill>
          <a:blip r:embed="rId11"/>
          <a:stretch>
            <a:fillRect/>
          </a:stretch>
        </p:blipFill>
        <p:spPr>
          <a:xfrm>
            <a:off x="4214155" y="4533971"/>
            <a:ext cx="3040655" cy="552402"/>
          </a:xfrm>
          <a:prstGeom prst="rect">
            <a:avLst/>
          </a:prstGeom>
        </p:spPr>
      </p:pic>
      <p:pic>
        <p:nvPicPr>
          <p:cNvPr id="5" name="Picture 4"/>
          <p:cNvPicPr>
            <a:picLocks noChangeAspect="1"/>
          </p:cNvPicPr>
          <p:nvPr/>
        </p:nvPicPr>
        <p:blipFill>
          <a:blip r:embed="rId12"/>
          <a:stretch>
            <a:fillRect/>
          </a:stretch>
        </p:blipFill>
        <p:spPr>
          <a:xfrm>
            <a:off x="4761448" y="4043046"/>
            <a:ext cx="1946068" cy="419972"/>
          </a:xfrm>
          <a:prstGeom prst="rect">
            <a:avLst/>
          </a:prstGeom>
        </p:spPr>
      </p:pic>
      <p:pic>
        <p:nvPicPr>
          <p:cNvPr id="6" name="Picture 5"/>
          <p:cNvPicPr>
            <a:picLocks noChangeAspect="1"/>
          </p:cNvPicPr>
          <p:nvPr/>
        </p:nvPicPr>
        <p:blipFill>
          <a:blip r:embed="rId13"/>
          <a:stretch>
            <a:fillRect/>
          </a:stretch>
        </p:blipFill>
        <p:spPr>
          <a:xfrm>
            <a:off x="7825620" y="4533971"/>
            <a:ext cx="3398494" cy="500095"/>
          </a:xfrm>
          <a:prstGeom prst="rect">
            <a:avLst/>
          </a:prstGeom>
        </p:spPr>
      </p:pic>
      <p:pic>
        <p:nvPicPr>
          <p:cNvPr id="7" name="Picture 6"/>
          <p:cNvPicPr>
            <a:picLocks noChangeAspect="1"/>
          </p:cNvPicPr>
          <p:nvPr/>
        </p:nvPicPr>
        <p:blipFill>
          <a:blip r:embed="rId14"/>
          <a:stretch>
            <a:fillRect/>
          </a:stretch>
        </p:blipFill>
        <p:spPr>
          <a:xfrm>
            <a:off x="8592325" y="3944845"/>
            <a:ext cx="1987475" cy="449548"/>
          </a:xfrm>
          <a:prstGeom prst="rect">
            <a:avLst/>
          </a:prstGeo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790F7885-808C-440A-BA03-9477ED5D712E}"/>
              </a:ext>
            </a:extLst>
          </p:cNvPr>
          <p:cNvSpPr>
            <a:spLocks noGrp="1"/>
          </p:cNvSpPr>
          <p:nvPr>
            <p:ph type="title"/>
          </p:nvPr>
        </p:nvSpPr>
        <p:spPr>
          <a:xfrm>
            <a:off x="1917701" y="271464"/>
            <a:ext cx="8526463" cy="617537"/>
          </a:xfrm>
        </p:spPr>
        <p:txBody>
          <a:bodyPr/>
          <a:lstStyle/>
          <a:p>
            <a:pPr>
              <a:defRPr/>
            </a:pPr>
            <a:r>
              <a:rPr lang="es-CO" altLang="en-US" dirty="0">
                <a:latin typeface="+mn-lt"/>
              </a:rPr>
              <a:t>QX PBX Appliances</a:t>
            </a:r>
            <a:endParaRPr lang="en-US" altLang="en-US" dirty="0">
              <a:latin typeface="+mn-lt"/>
            </a:endParaRPr>
          </a:p>
        </p:txBody>
      </p:sp>
      <p:pic>
        <p:nvPicPr>
          <p:cNvPr id="2" name="Picture 1"/>
          <p:cNvPicPr>
            <a:picLocks noChangeAspect="1"/>
          </p:cNvPicPr>
          <p:nvPr/>
        </p:nvPicPr>
        <p:blipFill>
          <a:blip r:embed="rId3"/>
          <a:stretch>
            <a:fillRect/>
          </a:stretch>
        </p:blipFill>
        <p:spPr>
          <a:xfrm>
            <a:off x="1308698" y="1355130"/>
            <a:ext cx="9574605" cy="4911972"/>
          </a:xfrm>
          <a:prstGeom prst="rect">
            <a:avLst/>
          </a:prstGeom>
        </p:spPr>
      </p:pic>
    </p:spTree>
    <p:extLst>
      <p:ext uri="{BB962C8B-B14F-4D97-AF65-F5344CB8AC3E}">
        <p14:creationId xmlns:p14="http://schemas.microsoft.com/office/powerpoint/2010/main" val="149278533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 xmlns:a16="http://schemas.microsoft.com/office/drawing/2014/main" id="{93546040-0367-4F2E-BAD6-4027ABCFE3BE}"/>
              </a:ext>
            </a:extLst>
          </p:cNvPr>
          <p:cNvSpPr>
            <a:spLocks noGrp="1"/>
          </p:cNvSpPr>
          <p:nvPr>
            <p:ph type="title"/>
          </p:nvPr>
        </p:nvSpPr>
        <p:spPr>
          <a:xfrm>
            <a:off x="1641476" y="549275"/>
            <a:ext cx="8704263" cy="617538"/>
          </a:xfrm>
        </p:spPr>
        <p:txBody>
          <a:bodyPr/>
          <a:lstStyle/>
          <a:p>
            <a:pPr>
              <a:defRPr/>
            </a:pPr>
            <a:r>
              <a:rPr lang="es-CO" altLang="en-US" dirty="0">
                <a:latin typeface="+mn-lt"/>
              </a:rPr>
              <a:t>Gateway  Models</a:t>
            </a:r>
            <a:endParaRPr lang="en-US" altLang="en-US" dirty="0">
              <a:latin typeface="+mn-lt"/>
            </a:endParaRPr>
          </a:p>
        </p:txBody>
      </p:sp>
      <p:grpSp>
        <p:nvGrpSpPr>
          <p:cNvPr id="12" name="Group 11">
            <a:extLst>
              <a:ext uri="{FF2B5EF4-FFF2-40B4-BE49-F238E27FC236}">
                <a16:creationId xmlns="" xmlns:a16="http://schemas.microsoft.com/office/drawing/2014/main" id="{7A2D5CA3-AE9B-480B-A693-F24530FFFC02}"/>
              </a:ext>
            </a:extLst>
          </p:cNvPr>
          <p:cNvGrpSpPr/>
          <p:nvPr/>
        </p:nvGrpSpPr>
        <p:grpSpPr>
          <a:xfrm>
            <a:off x="5484814" y="4241070"/>
            <a:ext cx="4706937" cy="1626331"/>
            <a:chOff x="3960813" y="4241069"/>
            <a:chExt cx="4706937" cy="1626331"/>
          </a:xfrm>
        </p:grpSpPr>
        <p:pic>
          <p:nvPicPr>
            <p:cNvPr id="13" name="Picture 12">
              <a:extLst>
                <a:ext uri="{FF2B5EF4-FFF2-40B4-BE49-F238E27FC236}">
                  <a16:creationId xmlns="" xmlns:a16="http://schemas.microsoft.com/office/drawing/2014/main" id="{82D28D4E-B640-41A0-A56F-C6307EEA24C9}"/>
                </a:ext>
              </a:extLst>
            </p:cNvPr>
            <p:cNvPicPr>
              <a:picLocks noChangeAspect="1"/>
            </p:cNvPicPr>
            <p:nvPr/>
          </p:nvPicPr>
          <p:blipFill rotWithShape="1">
            <a:blip r:embed="rId3"/>
            <a:srcRect t="25606"/>
            <a:stretch/>
          </p:blipFill>
          <p:spPr bwMode="auto">
            <a:xfrm>
              <a:off x="3960813" y="4921376"/>
              <a:ext cx="4706937" cy="946024"/>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4" name="Picture 25">
              <a:extLst>
                <a:ext uri="{FF2B5EF4-FFF2-40B4-BE49-F238E27FC236}">
                  <a16:creationId xmlns="" xmlns:a16="http://schemas.microsoft.com/office/drawing/2014/main" id="{219FDB15-1892-4E10-9CFD-72A256E0530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4241069"/>
              <a:ext cx="34798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14">
            <a:extLst>
              <a:ext uri="{FF2B5EF4-FFF2-40B4-BE49-F238E27FC236}">
                <a16:creationId xmlns="" xmlns:a16="http://schemas.microsoft.com/office/drawing/2014/main" id="{95C3E192-65E8-4DD6-9324-BB11B5A245A9}"/>
              </a:ext>
            </a:extLst>
          </p:cNvPr>
          <p:cNvGrpSpPr/>
          <p:nvPr/>
        </p:nvGrpSpPr>
        <p:grpSpPr>
          <a:xfrm>
            <a:off x="1905001" y="1797050"/>
            <a:ext cx="2943225" cy="1784350"/>
            <a:chOff x="381000" y="1797050"/>
            <a:chExt cx="2943225" cy="1784350"/>
          </a:xfrm>
        </p:grpSpPr>
        <p:pic>
          <p:nvPicPr>
            <p:cNvPr id="16" name="Picture 15">
              <a:extLst>
                <a:ext uri="{FF2B5EF4-FFF2-40B4-BE49-F238E27FC236}">
                  <a16:creationId xmlns="" xmlns:a16="http://schemas.microsoft.com/office/drawing/2014/main" id="{8D90D844-E898-4E62-960C-A410828648E4}"/>
                </a:ext>
              </a:extLst>
            </p:cNvPr>
            <p:cNvPicPr>
              <a:picLocks noChangeAspect="1"/>
            </p:cNvPicPr>
            <p:nvPr/>
          </p:nvPicPr>
          <p:blipFill rotWithShape="1">
            <a:blip r:embed="rId5"/>
            <a:srcRect t="30105"/>
            <a:stretch/>
          </p:blipFill>
          <p:spPr bwMode="auto">
            <a:xfrm>
              <a:off x="381000" y="2397125"/>
              <a:ext cx="2943225" cy="11842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 name="Picture 26">
              <a:extLst>
                <a:ext uri="{FF2B5EF4-FFF2-40B4-BE49-F238E27FC236}">
                  <a16:creationId xmlns="" xmlns:a16="http://schemas.microsoft.com/office/drawing/2014/main" id="{86749A92-6392-447A-9E56-3936E3C6C04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2" y="1797050"/>
              <a:ext cx="25415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17">
            <a:extLst>
              <a:ext uri="{FF2B5EF4-FFF2-40B4-BE49-F238E27FC236}">
                <a16:creationId xmlns="" xmlns:a16="http://schemas.microsoft.com/office/drawing/2014/main" id="{D691E04B-9E90-4056-A1A5-6E51C68BA529}"/>
              </a:ext>
            </a:extLst>
          </p:cNvPr>
          <p:cNvGrpSpPr/>
          <p:nvPr/>
        </p:nvGrpSpPr>
        <p:grpSpPr>
          <a:xfrm>
            <a:off x="5378615" y="1783946"/>
            <a:ext cx="3136900" cy="1773238"/>
            <a:chOff x="5626100" y="1765300"/>
            <a:chExt cx="3136900" cy="1773238"/>
          </a:xfrm>
        </p:grpSpPr>
        <p:pic>
          <p:nvPicPr>
            <p:cNvPr id="19" name="Picture 24">
              <a:extLst>
                <a:ext uri="{FF2B5EF4-FFF2-40B4-BE49-F238E27FC236}">
                  <a16:creationId xmlns="" xmlns:a16="http://schemas.microsoft.com/office/drawing/2014/main" id="{8B6E0CE4-2B85-4CB0-B7F0-AE1D8DBAA6F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26100" y="1765300"/>
              <a:ext cx="31369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 xmlns:a16="http://schemas.microsoft.com/office/drawing/2014/main" id="{FD45FC04-2622-4B53-A97F-598922C7A9A0}"/>
                </a:ext>
              </a:extLst>
            </p:cNvPr>
            <p:cNvPicPr>
              <a:picLocks noChangeAspect="1"/>
            </p:cNvPicPr>
            <p:nvPr/>
          </p:nvPicPr>
          <p:blipFill rotWithShape="1">
            <a:blip r:embed="rId8"/>
            <a:srcRect t="19352"/>
            <a:stretch/>
          </p:blipFill>
          <p:spPr>
            <a:xfrm>
              <a:off x="5702300" y="2362200"/>
              <a:ext cx="2943225" cy="1176338"/>
            </a:xfrm>
            <a:prstGeom prst="rect">
              <a:avLst/>
            </a:prstGeom>
            <a:effectLst>
              <a:outerShdw blurRad="50800" dist="38100" dir="2700000" algn="tl" rotWithShape="0">
                <a:prstClr val="black">
                  <a:alpha val="40000"/>
                </a:prstClr>
              </a:outerShdw>
            </a:effectLst>
          </p:spPr>
        </p:pic>
      </p:grpSp>
      <p:grpSp>
        <p:nvGrpSpPr>
          <p:cNvPr id="21" name="Group 20">
            <a:extLst>
              <a:ext uri="{FF2B5EF4-FFF2-40B4-BE49-F238E27FC236}">
                <a16:creationId xmlns="" xmlns:a16="http://schemas.microsoft.com/office/drawing/2014/main" id="{BC674430-D4FF-4E13-A9F7-E7F229DC4D55}"/>
              </a:ext>
            </a:extLst>
          </p:cNvPr>
          <p:cNvGrpSpPr/>
          <p:nvPr/>
        </p:nvGrpSpPr>
        <p:grpSpPr>
          <a:xfrm>
            <a:off x="1992314" y="4191000"/>
            <a:ext cx="2974975" cy="1752600"/>
            <a:chOff x="468313" y="4191000"/>
            <a:chExt cx="2974975" cy="1752600"/>
          </a:xfrm>
        </p:grpSpPr>
        <p:pic>
          <p:nvPicPr>
            <p:cNvPr id="22" name="Picture 4">
              <a:extLst>
                <a:ext uri="{FF2B5EF4-FFF2-40B4-BE49-F238E27FC236}">
                  <a16:creationId xmlns="" xmlns:a16="http://schemas.microsoft.com/office/drawing/2014/main" id="{D08664F6-B3C3-4AD9-AB47-17238C896719}"/>
                </a:ext>
              </a:extLst>
            </p:cNvPr>
            <p:cNvPicPr>
              <a:picLocks noChangeAspect="1"/>
            </p:cNvPicPr>
            <p:nvPr/>
          </p:nvPicPr>
          <p:blipFill rotWithShape="1">
            <a:blip r:embed="rId9"/>
            <a:srcRect t="30445"/>
            <a:stretch/>
          </p:blipFill>
          <p:spPr bwMode="auto">
            <a:xfrm>
              <a:off x="468313" y="4748212"/>
              <a:ext cx="2974975" cy="1195388"/>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5" name="Picture 29">
              <a:extLst>
                <a:ext uri="{FF2B5EF4-FFF2-40B4-BE49-F238E27FC236}">
                  <a16:creationId xmlns="" xmlns:a16="http://schemas.microsoft.com/office/drawing/2014/main" id="{4FB3CCB7-B695-4592-9527-C1759444D48C}"/>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1650" y="4191000"/>
              <a:ext cx="2909888"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xmlns="" id="{F8566991-1204-4825-8006-FF2382B1760C}"/>
              </a:ext>
            </a:extLst>
          </p:cNvPr>
          <p:cNvSpPr>
            <a:spLocks noGrp="1"/>
          </p:cNvSpPr>
          <p:nvPr>
            <p:ph type="title"/>
          </p:nvPr>
        </p:nvSpPr>
        <p:spPr>
          <a:xfrm>
            <a:off x="1541463" y="473075"/>
            <a:ext cx="8913812" cy="914400"/>
          </a:xfrm>
        </p:spPr>
        <p:txBody>
          <a:bodyPr/>
          <a:lstStyle/>
          <a:p>
            <a:r>
              <a:rPr lang="en-US" altLang="en-US" dirty="0"/>
              <a:t>QX Gateways</a:t>
            </a:r>
          </a:p>
        </p:txBody>
      </p:sp>
      <p:pic>
        <p:nvPicPr>
          <p:cNvPr id="3" name="Picture 2"/>
          <p:cNvPicPr>
            <a:picLocks noChangeAspect="1"/>
          </p:cNvPicPr>
          <p:nvPr/>
        </p:nvPicPr>
        <p:blipFill>
          <a:blip r:embed="rId2"/>
          <a:stretch>
            <a:fillRect/>
          </a:stretch>
        </p:blipFill>
        <p:spPr>
          <a:xfrm>
            <a:off x="0" y="1470345"/>
            <a:ext cx="12192000" cy="5124582"/>
          </a:xfrm>
          <a:prstGeom prst="rect">
            <a:avLst/>
          </a:prstGeom>
        </p:spPr>
      </p:pic>
    </p:spTree>
    <p:extLst>
      <p:ext uri="{BB962C8B-B14F-4D97-AF65-F5344CB8AC3E}">
        <p14:creationId xmlns:p14="http://schemas.microsoft.com/office/powerpoint/2010/main" val="7612077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2">
            <a:extLst>
              <a:ext uri="{FF2B5EF4-FFF2-40B4-BE49-F238E27FC236}">
                <a16:creationId xmlns:a16="http://schemas.microsoft.com/office/drawing/2014/main" xmlns="" id="{B048F1E3-BFF6-4AE5-A8BB-7103E1EC07CF}"/>
              </a:ext>
            </a:extLst>
          </p:cNvPr>
          <p:cNvSpPr>
            <a:spLocks noGrp="1"/>
          </p:cNvSpPr>
          <p:nvPr>
            <p:ph type="title"/>
          </p:nvPr>
        </p:nvSpPr>
        <p:spPr>
          <a:xfrm>
            <a:off x="2062163" y="487364"/>
            <a:ext cx="8335962" cy="752475"/>
          </a:xfrm>
        </p:spPr>
        <p:txBody>
          <a:bodyPr/>
          <a:lstStyle/>
          <a:p>
            <a:pPr eaLnBrk="1" hangingPunct="1"/>
            <a:r>
              <a:rPr lang="en-US" altLang="en-US" dirty="0"/>
              <a:t>Usage Scenarios</a:t>
            </a:r>
          </a:p>
        </p:txBody>
      </p:sp>
      <p:sp>
        <p:nvSpPr>
          <p:cNvPr id="4" name="Content Placeholder 2">
            <a:extLst>
              <a:ext uri="{FF2B5EF4-FFF2-40B4-BE49-F238E27FC236}">
                <a16:creationId xmlns:a16="http://schemas.microsoft.com/office/drawing/2014/main" xmlns="" id="{A1688392-ACB5-4888-A5FE-12A33DD7CF12}"/>
              </a:ext>
            </a:extLst>
          </p:cNvPr>
          <p:cNvSpPr txBox="1">
            <a:spLocks/>
          </p:cNvSpPr>
          <p:nvPr/>
        </p:nvSpPr>
        <p:spPr bwMode="auto">
          <a:xfrm>
            <a:off x="1641020" y="1360374"/>
            <a:ext cx="8833150" cy="5294646"/>
          </a:xfrm>
          <a:prstGeom prst="rect">
            <a:avLst/>
          </a:prstGeom>
          <a:noFill/>
          <a:ln>
            <a:noFill/>
          </a:ln>
        </p:spPr>
        <p:txBody>
          <a:bodyPr>
            <a:normAutofit lnSpcReduction="10000"/>
          </a:bodyPr>
          <a:lst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n-ea"/>
                <a:cs typeface="+mn-cs"/>
              </a:defRPr>
            </a:lvl1pPr>
            <a:lvl2pPr marL="6858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3pPr>
            <a:lvl4pPr marL="13716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a:lstStyle>
          <a:p>
            <a:pPr lvl="1" defTabSz="457200" eaLnBrk="1" fontAlgn="auto" hangingPunct="1">
              <a:spcBef>
                <a:spcPct val="55000"/>
              </a:spcBef>
              <a:spcAft>
                <a:spcPts val="0"/>
              </a:spcAft>
              <a:buClr>
                <a:srgbClr val="C00000"/>
              </a:buClr>
              <a:buFont typeface="Wingdings" panose="05000000000000000000" pitchFamily="2" charset="2"/>
              <a:buChar char="q"/>
              <a:defRPr/>
            </a:pPr>
            <a:r>
              <a:rPr lang="en-US" kern="0" dirty="0">
                <a:solidFill>
                  <a:prstClr val="black">
                    <a:lumMod val="75000"/>
                    <a:lumOff val="25000"/>
                  </a:prstClr>
                </a:solidFill>
              </a:rPr>
              <a:t>Depending on the type of business some PBX functions are useful and present an opportunity to differentiate the solution from others.</a:t>
            </a:r>
          </a:p>
          <a:p>
            <a:pPr lvl="1" defTabSz="457200" eaLnBrk="1" fontAlgn="auto" hangingPunct="1">
              <a:spcBef>
                <a:spcPct val="55000"/>
              </a:spcBef>
              <a:spcAft>
                <a:spcPts val="0"/>
              </a:spcAft>
              <a:buClr>
                <a:srgbClr val="C00000"/>
              </a:buClr>
              <a:buFont typeface="Wingdings" panose="05000000000000000000" pitchFamily="2" charset="2"/>
              <a:buChar char="q"/>
              <a:defRPr/>
            </a:pPr>
            <a:r>
              <a:rPr lang="en-US" b="1" kern="0" dirty="0">
                <a:solidFill>
                  <a:prstClr val="black">
                    <a:lumMod val="75000"/>
                    <a:lumOff val="25000"/>
                  </a:prstClr>
                </a:solidFill>
              </a:rPr>
              <a:t>SMB</a:t>
            </a:r>
            <a:r>
              <a:rPr lang="en-US" kern="0" dirty="0">
                <a:solidFill>
                  <a:prstClr val="black">
                    <a:lumMod val="75000"/>
                    <a:lumOff val="25000"/>
                  </a:prstClr>
                </a:solidFill>
              </a:rPr>
              <a:t> – small business needs mobility, to be accessible by their customers, direct calls depending on their status or time of day, access control.</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Parent/Child extensions with </a:t>
            </a:r>
            <a:r>
              <a:rPr lang="en-US" b="1" kern="0" dirty="0" err="1">
                <a:solidFill>
                  <a:prstClr val="black">
                    <a:lumMod val="75000"/>
                    <a:lumOff val="25000"/>
                  </a:prstClr>
                </a:solidFill>
              </a:rPr>
              <a:t>eQall</a:t>
            </a:r>
            <a:r>
              <a:rPr lang="en-US" kern="0" dirty="0">
                <a:solidFill>
                  <a:prstClr val="black">
                    <a:lumMod val="75000"/>
                    <a:lumOff val="25000"/>
                  </a:prstClr>
                </a:solidFill>
              </a:rPr>
              <a:t>, FMFM, MER</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IVR, General Voice Mailbox, Day/Night call service</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Group Pickup, Audio Conferencing, Phone Book </a:t>
            </a:r>
          </a:p>
          <a:p>
            <a:pPr lvl="1" defTabSz="457200" eaLnBrk="1" fontAlgn="auto" hangingPunct="1">
              <a:spcBef>
                <a:spcPct val="55000"/>
              </a:spcBef>
              <a:spcAft>
                <a:spcPts val="0"/>
              </a:spcAft>
              <a:buClr>
                <a:srgbClr val="C00000"/>
              </a:buClr>
              <a:defRPr/>
            </a:pPr>
            <a:r>
              <a:rPr lang="en-US" b="1" kern="0" dirty="0">
                <a:solidFill>
                  <a:prstClr val="black">
                    <a:lumMod val="75000"/>
                    <a:lumOff val="25000"/>
                  </a:prstClr>
                </a:solidFill>
              </a:rPr>
              <a:t>Enterprise Customers</a:t>
            </a:r>
            <a:r>
              <a:rPr lang="en-US" kern="0" dirty="0">
                <a:solidFill>
                  <a:prstClr val="black">
                    <a:lumMod val="75000"/>
                    <a:lumOff val="25000"/>
                  </a:prstClr>
                </a:solidFill>
              </a:rPr>
              <a:t> – remote users, people that work from home, receptionist, multiple trunks/IVR, WEB sites with click to dial, small call centers with recording, mobility, system reliability.</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Hot Desking, Multiple IVR, IVR History, Receptionist Console</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Class of Service, Hold Music playlist, WEBRTC</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Pin Code Authorization, Paging, Call Parking</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Call Recording, Paging groups, Emergency Interrupt, Redundancy</a:t>
            </a:r>
          </a:p>
        </p:txBody>
      </p:sp>
    </p:spTree>
    <p:extLst>
      <p:ext uri="{BB962C8B-B14F-4D97-AF65-F5344CB8AC3E}">
        <p14:creationId xmlns:p14="http://schemas.microsoft.com/office/powerpoint/2010/main" val="33595950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2">
            <a:extLst>
              <a:ext uri="{FF2B5EF4-FFF2-40B4-BE49-F238E27FC236}">
                <a16:creationId xmlns:a16="http://schemas.microsoft.com/office/drawing/2014/main" xmlns="" id="{B048F1E3-BFF6-4AE5-A8BB-7103E1EC07CF}"/>
              </a:ext>
            </a:extLst>
          </p:cNvPr>
          <p:cNvSpPr>
            <a:spLocks noGrp="1"/>
          </p:cNvSpPr>
          <p:nvPr>
            <p:ph type="title"/>
          </p:nvPr>
        </p:nvSpPr>
        <p:spPr>
          <a:xfrm>
            <a:off x="2062163" y="487364"/>
            <a:ext cx="8335962" cy="752475"/>
          </a:xfrm>
        </p:spPr>
        <p:txBody>
          <a:bodyPr/>
          <a:lstStyle/>
          <a:p>
            <a:pPr eaLnBrk="1" hangingPunct="1"/>
            <a:r>
              <a:rPr lang="en-US" altLang="en-US" dirty="0"/>
              <a:t>Usage Scenarios</a:t>
            </a:r>
          </a:p>
        </p:txBody>
      </p:sp>
      <p:sp>
        <p:nvSpPr>
          <p:cNvPr id="4" name="Content Placeholder 2">
            <a:extLst>
              <a:ext uri="{FF2B5EF4-FFF2-40B4-BE49-F238E27FC236}">
                <a16:creationId xmlns:a16="http://schemas.microsoft.com/office/drawing/2014/main" xmlns="" id="{A1688392-ACB5-4888-A5FE-12A33DD7CF12}"/>
              </a:ext>
            </a:extLst>
          </p:cNvPr>
          <p:cNvSpPr txBox="1">
            <a:spLocks/>
          </p:cNvSpPr>
          <p:nvPr/>
        </p:nvSpPr>
        <p:spPr bwMode="auto">
          <a:xfrm>
            <a:off x="1641021" y="1360375"/>
            <a:ext cx="8505825" cy="5119877"/>
          </a:xfrm>
          <a:prstGeom prst="rect">
            <a:avLst/>
          </a:prstGeom>
          <a:noFill/>
          <a:ln>
            <a:noFill/>
          </a:ln>
        </p:spPr>
        <p:txBody>
          <a:bodyPr>
            <a:normAutofit/>
          </a:bodyPr>
          <a:lst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n-ea"/>
                <a:cs typeface="+mn-cs"/>
              </a:defRPr>
            </a:lvl1pPr>
            <a:lvl2pPr marL="6858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3pPr>
            <a:lvl4pPr marL="13716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a:lstStyle>
          <a:p>
            <a:pPr lvl="1" defTabSz="457200" eaLnBrk="1" fontAlgn="auto" hangingPunct="1">
              <a:spcBef>
                <a:spcPct val="55000"/>
              </a:spcBef>
              <a:spcAft>
                <a:spcPts val="0"/>
              </a:spcAft>
              <a:buClr>
                <a:srgbClr val="C00000"/>
              </a:buClr>
              <a:buFont typeface="Wingdings" panose="05000000000000000000" pitchFamily="2" charset="2"/>
              <a:buChar char="q"/>
              <a:defRPr/>
            </a:pPr>
            <a:r>
              <a:rPr lang="en-US" b="1" kern="0" dirty="0">
                <a:solidFill>
                  <a:prstClr val="black">
                    <a:lumMod val="75000"/>
                    <a:lumOff val="25000"/>
                  </a:prstClr>
                </a:solidFill>
              </a:rPr>
              <a:t>Schools</a:t>
            </a:r>
            <a:r>
              <a:rPr lang="en-US" kern="0" dirty="0">
                <a:solidFill>
                  <a:prstClr val="black">
                    <a:lumMod val="75000"/>
                    <a:lumOff val="25000"/>
                  </a:prstClr>
                </a:solidFill>
              </a:rPr>
              <a:t> – need to page multiple zones, emergency/activity  announcements, class change doorbell, access control. </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911Alarm, Dial and Announce, Scheduled Alarm, Paging, SIP Door Access devices</a:t>
            </a:r>
          </a:p>
          <a:p>
            <a:pPr lvl="1" defTabSz="457200" eaLnBrk="1" fontAlgn="auto" hangingPunct="1">
              <a:spcBef>
                <a:spcPct val="55000"/>
              </a:spcBef>
              <a:spcAft>
                <a:spcPts val="0"/>
              </a:spcAft>
              <a:buClr>
                <a:srgbClr val="C00000"/>
              </a:buClr>
              <a:buFont typeface="Wingdings" panose="05000000000000000000" pitchFamily="2" charset="2"/>
              <a:buChar char="q"/>
              <a:defRPr/>
            </a:pPr>
            <a:r>
              <a:rPr lang="en-US" b="1" kern="0" dirty="0">
                <a:solidFill>
                  <a:prstClr val="black">
                    <a:lumMod val="75000"/>
                    <a:lumOff val="25000"/>
                  </a:prstClr>
                </a:solidFill>
              </a:rPr>
              <a:t>Retail</a:t>
            </a:r>
            <a:r>
              <a:rPr lang="en-US" kern="0" dirty="0">
                <a:solidFill>
                  <a:prstClr val="black">
                    <a:lumMod val="75000"/>
                    <a:lumOff val="25000"/>
                  </a:prstClr>
                </a:solidFill>
              </a:rPr>
              <a:t> – distribute incoming calls to diverse departments, reach staff in the floor/warehouse, open times/dates, push to talk for associates</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Park and Page with multiple IVR, Night Service, Paging, Holiday Scheduling, </a:t>
            </a:r>
            <a:r>
              <a:rPr lang="en-US" kern="0" dirty="0" err="1">
                <a:solidFill>
                  <a:prstClr val="black">
                    <a:lumMod val="75000"/>
                    <a:lumOff val="25000"/>
                  </a:prstClr>
                </a:solidFill>
              </a:rPr>
              <a:t>eQall</a:t>
            </a:r>
            <a:r>
              <a:rPr lang="en-US" kern="0" dirty="0">
                <a:solidFill>
                  <a:prstClr val="black">
                    <a:lumMod val="75000"/>
                    <a:lumOff val="25000"/>
                  </a:prstClr>
                </a:solidFill>
              </a:rPr>
              <a:t> for mobile devices, intercom</a:t>
            </a:r>
          </a:p>
          <a:p>
            <a:pPr lvl="1" defTabSz="457200" eaLnBrk="1" fontAlgn="auto" hangingPunct="1">
              <a:spcBef>
                <a:spcPct val="55000"/>
              </a:spcBef>
              <a:spcAft>
                <a:spcPts val="0"/>
              </a:spcAft>
              <a:buClr>
                <a:srgbClr val="C00000"/>
              </a:buClr>
              <a:buFont typeface="Wingdings" panose="05000000000000000000" pitchFamily="2" charset="2"/>
              <a:buChar char="q"/>
              <a:defRPr/>
            </a:pPr>
            <a:r>
              <a:rPr lang="en-US" b="1" kern="0" dirty="0">
                <a:solidFill>
                  <a:prstClr val="black">
                    <a:lumMod val="75000"/>
                    <a:lumOff val="25000"/>
                  </a:prstClr>
                </a:solidFill>
              </a:rPr>
              <a:t>Hotels</a:t>
            </a:r>
            <a:r>
              <a:rPr lang="en-US" kern="0" dirty="0">
                <a:solidFill>
                  <a:prstClr val="black">
                    <a:lumMod val="75000"/>
                    <a:lumOff val="25000"/>
                  </a:prstClr>
                </a:solidFill>
              </a:rPr>
              <a:t> – similar needs to schools with emergency and paging zones, scheduled activities, limiting long distance phone use, managing the room phones for guests, PMS integration</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Analog  FXS ports, paging, Class of Service, Dial and Announce, Scheduled Alarm, </a:t>
            </a:r>
            <a:r>
              <a:rPr lang="en-US" kern="0" dirty="0" err="1">
                <a:solidFill>
                  <a:prstClr val="black">
                    <a:lumMod val="75000"/>
                    <a:lumOff val="25000"/>
                  </a:prstClr>
                </a:solidFill>
              </a:rPr>
              <a:t>PMSLink</a:t>
            </a:r>
            <a:r>
              <a:rPr lang="en-US" kern="0" dirty="0">
                <a:solidFill>
                  <a:prstClr val="black">
                    <a:lumMod val="75000"/>
                    <a:lumOff val="25000"/>
                  </a:prstClr>
                </a:solidFill>
              </a:rPr>
              <a:t> activation.</a:t>
            </a:r>
          </a:p>
        </p:txBody>
      </p:sp>
    </p:spTree>
    <p:extLst>
      <p:ext uri="{BB962C8B-B14F-4D97-AF65-F5344CB8AC3E}">
        <p14:creationId xmlns:p14="http://schemas.microsoft.com/office/powerpoint/2010/main" val="14953298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2">
            <a:extLst>
              <a:ext uri="{FF2B5EF4-FFF2-40B4-BE49-F238E27FC236}">
                <a16:creationId xmlns:a16="http://schemas.microsoft.com/office/drawing/2014/main" xmlns="" id="{B048F1E3-BFF6-4AE5-A8BB-7103E1EC07CF}"/>
              </a:ext>
            </a:extLst>
          </p:cNvPr>
          <p:cNvSpPr>
            <a:spLocks noGrp="1"/>
          </p:cNvSpPr>
          <p:nvPr>
            <p:ph type="title"/>
          </p:nvPr>
        </p:nvSpPr>
        <p:spPr>
          <a:xfrm>
            <a:off x="2062163" y="278105"/>
            <a:ext cx="8335962" cy="752475"/>
          </a:xfrm>
        </p:spPr>
        <p:txBody>
          <a:bodyPr/>
          <a:lstStyle/>
          <a:p>
            <a:pPr eaLnBrk="1" hangingPunct="1"/>
            <a:r>
              <a:rPr lang="en-US" altLang="en-US" dirty="0"/>
              <a:t>Usage Scenarios</a:t>
            </a:r>
          </a:p>
        </p:txBody>
      </p:sp>
      <p:sp>
        <p:nvSpPr>
          <p:cNvPr id="2" name="Content Placeholder 2">
            <a:extLst>
              <a:ext uri="{FF2B5EF4-FFF2-40B4-BE49-F238E27FC236}">
                <a16:creationId xmlns:a16="http://schemas.microsoft.com/office/drawing/2014/main" xmlns="" id="{24379FA3-71CD-4F65-AE3E-CAC96B2B0165}"/>
              </a:ext>
            </a:extLst>
          </p:cNvPr>
          <p:cNvSpPr txBox="1">
            <a:spLocks/>
          </p:cNvSpPr>
          <p:nvPr/>
        </p:nvSpPr>
        <p:spPr bwMode="auto">
          <a:xfrm>
            <a:off x="1524001" y="1201510"/>
            <a:ext cx="8874125" cy="5378386"/>
          </a:xfrm>
          <a:prstGeom prst="rect">
            <a:avLst/>
          </a:prstGeom>
          <a:noFill/>
          <a:ln>
            <a:noFill/>
          </a:ln>
        </p:spPr>
        <p:txBody>
          <a:bodyPr>
            <a:noAutofit/>
          </a:bodyPr>
          <a:lst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n-ea"/>
                <a:cs typeface="+mn-cs"/>
              </a:defRPr>
            </a:lvl1pPr>
            <a:lvl2pPr marL="6858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3pPr>
            <a:lvl4pPr marL="13716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a:lstStyle>
          <a:p>
            <a:pPr lvl="1" defTabSz="457200" eaLnBrk="1" fontAlgn="auto" hangingPunct="1">
              <a:spcBef>
                <a:spcPct val="55000"/>
              </a:spcBef>
              <a:spcAft>
                <a:spcPts val="0"/>
              </a:spcAft>
              <a:buClr>
                <a:srgbClr val="C00000"/>
              </a:buClr>
              <a:buFont typeface="Wingdings" panose="05000000000000000000" pitchFamily="2" charset="2"/>
              <a:buChar char="q"/>
              <a:defRPr/>
            </a:pPr>
            <a:r>
              <a:rPr lang="en-US" b="1" kern="0" dirty="0">
                <a:solidFill>
                  <a:prstClr val="black">
                    <a:lumMod val="75000"/>
                    <a:lumOff val="25000"/>
                  </a:prstClr>
                </a:solidFill>
              </a:rPr>
              <a:t>Multisite</a:t>
            </a:r>
            <a:r>
              <a:rPr lang="en-US" kern="0" dirty="0">
                <a:solidFill>
                  <a:prstClr val="black">
                    <a:lumMod val="75000"/>
                    <a:lumOff val="25000"/>
                  </a:prstClr>
                </a:solidFill>
              </a:rPr>
              <a:t> – Business with several locations/local trunks. Need to dial all employees, route calls for least cost. </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Multi Company Receptionist, Unified Dial Plans, Call routing based on dialed number, local/global IVR, peer to peer connectivity.</a:t>
            </a:r>
          </a:p>
          <a:p>
            <a:pPr lvl="1" defTabSz="457200" eaLnBrk="1" fontAlgn="auto" hangingPunct="1">
              <a:spcBef>
                <a:spcPct val="55000"/>
              </a:spcBef>
              <a:spcAft>
                <a:spcPts val="0"/>
              </a:spcAft>
              <a:buClr>
                <a:srgbClr val="C00000"/>
              </a:buClr>
              <a:buFont typeface="Wingdings" panose="05000000000000000000" pitchFamily="2" charset="2"/>
              <a:buChar char="q"/>
              <a:defRPr/>
            </a:pPr>
            <a:r>
              <a:rPr lang="en-US" b="1" kern="0" dirty="0">
                <a:solidFill>
                  <a:prstClr val="black">
                    <a:lumMod val="75000"/>
                    <a:lumOff val="25000"/>
                  </a:prstClr>
                </a:solidFill>
              </a:rPr>
              <a:t>Call Centers – </a:t>
            </a:r>
            <a:r>
              <a:rPr lang="en-US" kern="0" dirty="0">
                <a:solidFill>
                  <a:prstClr val="black">
                    <a:lumMod val="75000"/>
                    <a:lumOff val="25000"/>
                  </a:prstClr>
                </a:solidFill>
              </a:rPr>
              <a:t>Local or remote agents, real time dashboards, multiple call queues, agents working one or more queues, multiple supervisors, recording and performance monitoring tools, IVR or direct dialing to queues, customer options while on queue, reliable system.</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Hold Music playlist, opt out options, queue wait times, IVR history, IVR survey, call recording</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EAC – Epygi ACD Console (WEB based agent/supervisor console)</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ACD – Automatic Call Distribution (to create queues/agents)</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AOC – Automatic Outbound Calling (for outbound call centers)</a:t>
            </a:r>
          </a:p>
          <a:p>
            <a:pPr lvl="2" defTabSz="457200" eaLnBrk="1" fontAlgn="auto" hangingPunct="1">
              <a:spcBef>
                <a:spcPct val="55000"/>
              </a:spcBef>
              <a:spcAft>
                <a:spcPts val="0"/>
              </a:spcAft>
              <a:buClr>
                <a:srgbClr val="C00000"/>
              </a:buClr>
              <a:buFont typeface="Courier New" panose="02070309020205020404" pitchFamily="49" charset="0"/>
              <a:buChar char="o"/>
              <a:defRPr/>
            </a:pPr>
            <a:r>
              <a:rPr lang="en-US" kern="0" dirty="0">
                <a:solidFill>
                  <a:prstClr val="black">
                    <a:lumMod val="75000"/>
                    <a:lumOff val="25000"/>
                  </a:prstClr>
                </a:solidFill>
              </a:rPr>
              <a:t>Barge In – supervisor/agent coaching/monitoring </a:t>
            </a:r>
          </a:p>
        </p:txBody>
      </p:sp>
    </p:spTree>
    <p:extLst>
      <p:ext uri="{BB962C8B-B14F-4D97-AF65-F5344CB8AC3E}">
        <p14:creationId xmlns:p14="http://schemas.microsoft.com/office/powerpoint/2010/main" val="798365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 xmlns:a16="http://schemas.microsoft.com/office/drawing/2014/main" id="{4D277B14-3E5C-4C56-888B-7103220F501B}"/>
              </a:ext>
            </a:extLst>
          </p:cNvPr>
          <p:cNvSpPr>
            <a:spLocks noGrp="1"/>
          </p:cNvSpPr>
          <p:nvPr>
            <p:ph type="title"/>
          </p:nvPr>
        </p:nvSpPr>
        <p:spPr>
          <a:xfrm>
            <a:off x="1638300" y="279790"/>
            <a:ext cx="8913813" cy="914400"/>
          </a:xfrm>
        </p:spPr>
        <p:txBody>
          <a:bodyPr/>
          <a:lstStyle/>
          <a:p>
            <a:pPr eaLnBrk="1" hangingPunct="1"/>
            <a:r>
              <a:rPr lang="en-US" altLang="en-US" dirty="0"/>
              <a:t>eQall - Epygi Softphone</a:t>
            </a:r>
          </a:p>
        </p:txBody>
      </p:sp>
      <p:sp>
        <p:nvSpPr>
          <p:cNvPr id="3" name="Content Placeholder 2">
            <a:extLst>
              <a:ext uri="{FF2B5EF4-FFF2-40B4-BE49-F238E27FC236}">
                <a16:creationId xmlns="" xmlns:a16="http://schemas.microsoft.com/office/drawing/2014/main" id="{80FD691E-4A28-4DC8-AE9B-F753A41634EB}"/>
              </a:ext>
            </a:extLst>
          </p:cNvPr>
          <p:cNvSpPr>
            <a:spLocks noGrp="1"/>
          </p:cNvSpPr>
          <p:nvPr>
            <p:ph idx="1"/>
          </p:nvPr>
        </p:nvSpPr>
        <p:spPr>
          <a:xfrm>
            <a:off x="1754341" y="1355130"/>
            <a:ext cx="5378594" cy="5338295"/>
          </a:xfrm>
        </p:spPr>
        <p:txBody>
          <a:bodyPr rtlCol="0">
            <a:noAutofit/>
          </a:bodyPr>
          <a:lstStyle/>
          <a:p>
            <a:pPr defTabSz="457200" eaLnBrk="1" fontAlgn="auto" hangingPunct="1">
              <a:spcBef>
                <a:spcPct val="55000"/>
              </a:spcBef>
              <a:spcAft>
                <a:spcPts val="0"/>
              </a:spcAft>
              <a:buClr>
                <a:srgbClr val="C00000"/>
              </a:buClr>
              <a:defRPr/>
            </a:pPr>
            <a:r>
              <a:rPr lang="en-US" sz="1400" b="1" kern="0" dirty="0">
                <a:solidFill>
                  <a:schemeClr val="tx1"/>
                </a:solidFill>
              </a:rPr>
              <a:t>eQall </a:t>
            </a:r>
            <a:r>
              <a:rPr lang="en-US" sz="1400" kern="0" dirty="0">
                <a:solidFill>
                  <a:schemeClr val="tx1"/>
                </a:solidFill>
              </a:rPr>
              <a:t>is a softphone application for Android, Apple IOS and  Windows</a:t>
            </a:r>
          </a:p>
          <a:p>
            <a:pPr defTabSz="457200" eaLnBrk="1" fontAlgn="auto" hangingPunct="1">
              <a:spcBef>
                <a:spcPct val="55000"/>
              </a:spcBef>
              <a:spcAft>
                <a:spcPts val="0"/>
              </a:spcAft>
              <a:buClr>
                <a:srgbClr val="C00000"/>
              </a:buClr>
              <a:defRPr/>
            </a:pPr>
            <a:r>
              <a:rPr lang="en-US" sz="1400" b="1" kern="0" dirty="0">
                <a:solidFill>
                  <a:schemeClr val="tx1"/>
                </a:solidFill>
              </a:rPr>
              <a:t>eQall</a:t>
            </a:r>
            <a:r>
              <a:rPr lang="en-US" sz="1400" kern="0" dirty="0">
                <a:solidFill>
                  <a:schemeClr val="tx1"/>
                </a:solidFill>
              </a:rPr>
              <a:t> has several features:</a:t>
            </a:r>
          </a:p>
          <a:p>
            <a:pPr marL="628650" lvl="1" indent="-285750" defTabSz="457200" eaLnBrk="1" fontAlgn="auto" hangingPunct="1">
              <a:spcBef>
                <a:spcPct val="55000"/>
              </a:spcBef>
              <a:spcAft>
                <a:spcPts val="0"/>
              </a:spcAft>
              <a:buClr>
                <a:srgbClr val="C00000"/>
              </a:buClr>
              <a:defRPr/>
            </a:pPr>
            <a:r>
              <a:rPr lang="en-US" sz="1400" kern="0" dirty="0">
                <a:solidFill>
                  <a:schemeClr val="tx1"/>
                </a:solidFill>
              </a:rPr>
              <a:t>PBX, Outlook, mobile directories and favorites.</a:t>
            </a:r>
          </a:p>
          <a:p>
            <a:pPr marL="628650" lvl="1" indent="-285750" defTabSz="457200" eaLnBrk="1" fontAlgn="auto" hangingPunct="1">
              <a:spcBef>
                <a:spcPct val="55000"/>
              </a:spcBef>
              <a:spcAft>
                <a:spcPts val="0"/>
              </a:spcAft>
              <a:buClr>
                <a:srgbClr val="C00000"/>
              </a:buClr>
              <a:defRPr/>
            </a:pPr>
            <a:r>
              <a:rPr lang="en-US" sz="1400" kern="0" dirty="0">
                <a:solidFill>
                  <a:schemeClr val="tx1"/>
                </a:solidFill>
              </a:rPr>
              <a:t>Voice Mail indication and retrieval</a:t>
            </a:r>
          </a:p>
          <a:p>
            <a:pPr marL="628650" lvl="1" indent="-285750" defTabSz="457200" eaLnBrk="1" fontAlgn="auto" hangingPunct="1">
              <a:spcBef>
                <a:spcPct val="55000"/>
              </a:spcBef>
              <a:spcAft>
                <a:spcPts val="0"/>
              </a:spcAft>
              <a:buClr>
                <a:srgbClr val="C00000"/>
              </a:buClr>
              <a:defRPr/>
            </a:pPr>
            <a:r>
              <a:rPr lang="en-US" sz="1400" kern="0" dirty="0">
                <a:solidFill>
                  <a:schemeClr val="tx1"/>
                </a:solidFill>
              </a:rPr>
              <a:t>Call History</a:t>
            </a:r>
          </a:p>
          <a:p>
            <a:pPr marL="628650" lvl="1" indent="-285750" defTabSz="457200" eaLnBrk="1" fontAlgn="auto" hangingPunct="1">
              <a:spcBef>
                <a:spcPct val="55000"/>
              </a:spcBef>
              <a:spcAft>
                <a:spcPts val="0"/>
              </a:spcAft>
              <a:buClr>
                <a:srgbClr val="C00000"/>
              </a:buClr>
              <a:defRPr/>
            </a:pPr>
            <a:r>
              <a:rPr lang="en-US" sz="1400" kern="0" dirty="0">
                <a:solidFill>
                  <a:schemeClr val="tx1"/>
                </a:solidFill>
              </a:rPr>
              <a:t>Presence</a:t>
            </a:r>
          </a:p>
          <a:p>
            <a:pPr marL="628650" lvl="1" indent="-285750" defTabSz="457200" eaLnBrk="1" fontAlgn="auto" hangingPunct="1">
              <a:spcBef>
                <a:spcPct val="55000"/>
              </a:spcBef>
              <a:spcAft>
                <a:spcPts val="0"/>
              </a:spcAft>
              <a:buClr>
                <a:srgbClr val="C00000"/>
              </a:buClr>
              <a:defRPr/>
            </a:pPr>
            <a:r>
              <a:rPr lang="en-US" sz="1400" kern="0" dirty="0">
                <a:solidFill>
                  <a:schemeClr val="tx1"/>
                </a:solidFill>
              </a:rPr>
              <a:t>Separate ring device option</a:t>
            </a:r>
          </a:p>
          <a:p>
            <a:pPr marL="628650" lvl="1" indent="-285750" defTabSz="457200" eaLnBrk="1" fontAlgn="auto" hangingPunct="1">
              <a:spcBef>
                <a:spcPct val="55000"/>
              </a:spcBef>
              <a:spcAft>
                <a:spcPts val="0"/>
              </a:spcAft>
              <a:buClr>
                <a:srgbClr val="C00000"/>
              </a:buClr>
              <a:defRPr/>
            </a:pPr>
            <a:r>
              <a:rPr lang="en-US" sz="1400" kern="0" dirty="0">
                <a:solidFill>
                  <a:schemeClr val="tx1"/>
                </a:solidFill>
              </a:rPr>
              <a:t>Instant Messaging and SMS</a:t>
            </a:r>
          </a:p>
          <a:p>
            <a:pPr marL="628650" lvl="1" indent="-285750" defTabSz="457200" eaLnBrk="1" fontAlgn="auto" hangingPunct="1">
              <a:spcBef>
                <a:spcPct val="55000"/>
              </a:spcBef>
              <a:spcAft>
                <a:spcPts val="0"/>
              </a:spcAft>
              <a:buClr>
                <a:srgbClr val="C00000"/>
              </a:buClr>
              <a:defRPr/>
            </a:pPr>
            <a:r>
              <a:rPr lang="en-US" sz="1400" kern="0" dirty="0">
                <a:solidFill>
                  <a:schemeClr val="tx1"/>
                </a:solidFill>
              </a:rPr>
              <a:t>Multiple SIP accounts and line appearances.</a:t>
            </a:r>
          </a:p>
          <a:p>
            <a:pPr marL="628650" lvl="1" indent="-285750" defTabSz="457200" eaLnBrk="1" fontAlgn="auto" hangingPunct="1">
              <a:spcBef>
                <a:spcPct val="55000"/>
              </a:spcBef>
              <a:spcAft>
                <a:spcPts val="0"/>
              </a:spcAft>
              <a:buClr>
                <a:srgbClr val="C00000"/>
              </a:buClr>
              <a:defRPr/>
            </a:pPr>
            <a:r>
              <a:rPr lang="en-US" sz="1400" kern="0" dirty="0">
                <a:solidFill>
                  <a:schemeClr val="tx1"/>
                </a:solidFill>
              </a:rPr>
              <a:t>Your own logo.</a:t>
            </a:r>
          </a:p>
          <a:p>
            <a:pPr marL="628650" lvl="1" indent="-285750" defTabSz="457200" eaLnBrk="1" fontAlgn="auto" hangingPunct="1">
              <a:spcBef>
                <a:spcPct val="55000"/>
              </a:spcBef>
              <a:spcAft>
                <a:spcPts val="0"/>
              </a:spcAft>
              <a:buClr>
                <a:srgbClr val="C00000"/>
              </a:buClr>
              <a:defRPr/>
            </a:pPr>
            <a:r>
              <a:rPr lang="en-US" sz="1400" b="1" kern="0" dirty="0">
                <a:solidFill>
                  <a:schemeClr val="tx1"/>
                </a:solidFill>
              </a:rPr>
              <a:t>20 programmable keys</a:t>
            </a:r>
            <a:r>
              <a:rPr lang="en-US" sz="1400" kern="0" dirty="0">
                <a:solidFill>
                  <a:schemeClr val="tx1"/>
                </a:solidFill>
              </a:rPr>
              <a:t> (DND, call park, watched extn, speed dial, CR, agent login)</a:t>
            </a:r>
          </a:p>
          <a:p>
            <a:pPr defTabSz="457200" eaLnBrk="1" fontAlgn="auto" hangingPunct="1">
              <a:spcBef>
                <a:spcPct val="55000"/>
              </a:spcBef>
              <a:spcAft>
                <a:spcPts val="0"/>
              </a:spcAft>
              <a:buClr>
                <a:srgbClr val="C00000"/>
              </a:buClr>
              <a:defRPr/>
            </a:pPr>
            <a:r>
              <a:rPr lang="en-US" sz="1400" b="1" kern="0" dirty="0">
                <a:solidFill>
                  <a:schemeClr val="tx1"/>
                </a:solidFill>
              </a:rPr>
              <a:t>eQall</a:t>
            </a:r>
            <a:r>
              <a:rPr lang="en-US" sz="1400" kern="0" dirty="0">
                <a:solidFill>
                  <a:schemeClr val="tx1"/>
                </a:solidFill>
              </a:rPr>
              <a:t> is included on the ecQX cloud extensions hosted by Epygi. Paid license for QX appliances.</a:t>
            </a:r>
          </a:p>
          <a:p>
            <a:pPr defTabSz="457200" eaLnBrk="1" fontAlgn="auto" hangingPunct="1">
              <a:spcBef>
                <a:spcPct val="55000"/>
              </a:spcBef>
              <a:spcAft>
                <a:spcPts val="0"/>
              </a:spcAft>
              <a:buClr>
                <a:srgbClr val="C00000"/>
              </a:buClr>
              <a:defRPr/>
            </a:pPr>
            <a:r>
              <a:rPr lang="en-US" sz="1400" kern="0" dirty="0">
                <a:solidFill>
                  <a:schemeClr val="tx1"/>
                </a:solidFill>
              </a:rPr>
              <a:t>A </a:t>
            </a:r>
            <a:r>
              <a:rPr lang="en-US" sz="1400" b="1" kern="0" dirty="0">
                <a:solidFill>
                  <a:schemeClr val="tx1"/>
                </a:solidFill>
              </a:rPr>
              <a:t>Receptionist Console</a:t>
            </a:r>
            <a:r>
              <a:rPr lang="en-US" sz="1400" kern="0" dirty="0">
                <a:solidFill>
                  <a:schemeClr val="tx1"/>
                </a:solidFill>
              </a:rPr>
              <a:t> option is available.</a:t>
            </a:r>
          </a:p>
          <a:p>
            <a:pPr defTabSz="457200" eaLnBrk="1" fontAlgn="auto" hangingPunct="1">
              <a:spcBef>
                <a:spcPct val="55000"/>
              </a:spcBef>
              <a:spcAft>
                <a:spcPts val="0"/>
              </a:spcAft>
              <a:buClr>
                <a:srgbClr val="C00000"/>
              </a:buClr>
              <a:defRPr/>
            </a:pPr>
            <a:r>
              <a:rPr lang="en-US" sz="1400" b="1" kern="0" dirty="0">
                <a:solidFill>
                  <a:schemeClr val="tx1"/>
                </a:solidFill>
              </a:rPr>
              <a:t>Configure as parent/child on QX and work from home.</a:t>
            </a:r>
          </a:p>
        </p:txBody>
      </p:sp>
      <p:pic>
        <p:nvPicPr>
          <p:cNvPr id="5" name="Picture 4">
            <a:extLst>
              <a:ext uri="{FF2B5EF4-FFF2-40B4-BE49-F238E27FC236}">
                <a16:creationId xmlns="" xmlns:a16="http://schemas.microsoft.com/office/drawing/2014/main" id="{9302F241-F39F-A8FE-4516-14EAE17016CC}"/>
              </a:ext>
            </a:extLst>
          </p:cNvPr>
          <p:cNvPicPr>
            <a:picLocks noChangeAspect="1"/>
          </p:cNvPicPr>
          <p:nvPr/>
        </p:nvPicPr>
        <p:blipFill>
          <a:blip r:embed="rId3"/>
          <a:stretch>
            <a:fillRect/>
          </a:stretch>
        </p:blipFill>
        <p:spPr>
          <a:xfrm>
            <a:off x="7212864" y="1311070"/>
            <a:ext cx="3334908" cy="50697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28" name="Straight Line buttom"/>
          <p:cNvCxnSpPr/>
          <p:nvPr/>
        </p:nvCxnSpPr>
        <p:spPr>
          <a:xfrm>
            <a:off x="826453" y="4319905"/>
            <a:ext cx="10539095" cy="0"/>
          </a:xfrm>
          <a:prstGeom prst="line">
            <a:avLst/>
          </a:prstGeom>
          <a:ln w="12700">
            <a:solidFill>
              <a:schemeClr val="tx1">
                <a:lumMod val="40000"/>
                <a:lumOff val="60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147" name="圆角矩形 146"/>
          <p:cNvSpPr/>
          <p:nvPr/>
        </p:nvSpPr>
        <p:spPr>
          <a:xfrm rot="18900000">
            <a:off x="873125" y="523875"/>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44" name="TextBox 8"/>
          <p:cNvSpPr txBox="1"/>
          <p:nvPr/>
        </p:nvSpPr>
        <p:spPr>
          <a:xfrm>
            <a:off x="952499" y="462757"/>
            <a:ext cx="3276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spcBef>
                <a:spcPts val="0"/>
              </a:spcBef>
              <a:spcAft>
                <a:spcPts val="0"/>
              </a:spcAft>
            </a:pPr>
            <a:r>
              <a:rPr lang="en-US" sz="3200" b="0" spc="0" dirty="0" smtClean="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A</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66" name="矩形 65"/>
          <p:cNvSpPr/>
          <p:nvPr/>
        </p:nvSpPr>
        <p:spPr>
          <a:xfrm>
            <a:off x="438467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70" name="矩形 69"/>
          <p:cNvSpPr/>
          <p:nvPr/>
        </p:nvSpPr>
        <p:spPr>
          <a:xfrm>
            <a:off x="614045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71" name="矩形 70"/>
          <p:cNvSpPr/>
          <p:nvPr/>
        </p:nvSpPr>
        <p:spPr>
          <a:xfrm>
            <a:off x="789622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72" name="矩形 71"/>
          <p:cNvSpPr/>
          <p:nvPr/>
        </p:nvSpPr>
        <p:spPr>
          <a:xfrm>
            <a:off x="965200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60" name="矩形 59"/>
          <p:cNvSpPr/>
          <p:nvPr/>
        </p:nvSpPr>
        <p:spPr>
          <a:xfrm>
            <a:off x="262890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50" name="矩形 49"/>
          <p:cNvSpPr/>
          <p:nvPr/>
        </p:nvSpPr>
        <p:spPr>
          <a:xfrm>
            <a:off x="87312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35" name="圆角矩形 34"/>
          <p:cNvSpPr/>
          <p:nvPr/>
        </p:nvSpPr>
        <p:spPr>
          <a:xfrm>
            <a:off x="7898765" y="4436745"/>
            <a:ext cx="1662430" cy="699770"/>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9" name="圆角矩形 8"/>
          <p:cNvSpPr/>
          <p:nvPr/>
        </p:nvSpPr>
        <p:spPr>
          <a:xfrm>
            <a:off x="873125" y="4436745"/>
            <a:ext cx="1662430" cy="699770"/>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pic>
        <p:nvPicPr>
          <p:cNvPr id="12" name="图片 11" descr="F:\公司ppt\新产品PPT\配图\关于milesight\员工.png员工"/>
          <p:cNvPicPr>
            <a:picLocks noChangeAspect="1"/>
          </p:cNvPicPr>
          <p:nvPr/>
        </p:nvPicPr>
        <p:blipFill>
          <a:blip r:embed="rId4"/>
          <a:srcRect/>
          <a:stretch>
            <a:fillRect/>
          </a:stretch>
        </p:blipFill>
        <p:spPr>
          <a:xfrm>
            <a:off x="1037590" y="4564380"/>
            <a:ext cx="445135" cy="445135"/>
          </a:xfrm>
          <a:prstGeom prst="rect">
            <a:avLst/>
          </a:prstGeom>
        </p:spPr>
      </p:pic>
      <p:sp>
        <p:nvSpPr>
          <p:cNvPr id="13" name="TextBox 1136"/>
          <p:cNvSpPr txBox="1"/>
          <p:nvPr/>
        </p:nvSpPr>
        <p:spPr>
          <a:xfrm>
            <a:off x="1529080" y="4502150"/>
            <a:ext cx="1007110" cy="521970"/>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en-US" sz="2800" b="1" dirty="0" smtClean="0">
                <a:solidFill>
                  <a:prstClr val="white"/>
                </a:solidFill>
                <a:latin typeface="WeblySleek UI Semilight"/>
                <a:cs typeface="WeblySleek UI Semilight" panose="020B0402040204020203" charset="0"/>
                <a:sym typeface="+mn-lt"/>
              </a:rPr>
              <a:t>10</a:t>
            </a:r>
            <a:r>
              <a:rPr lang="id-ID" sz="2800" b="1" dirty="0">
                <a:solidFill>
                  <a:prstClr val="white"/>
                </a:solidFill>
                <a:latin typeface="WeblySleek UI Semilight"/>
                <a:cs typeface="WeblySleek UI Semilight" panose="020B0402040204020203" charset="0"/>
                <a:sym typeface="+mn-lt"/>
              </a:rPr>
              <a:t>0+</a:t>
            </a:r>
          </a:p>
        </p:txBody>
      </p:sp>
      <p:sp>
        <p:nvSpPr>
          <p:cNvPr id="10" name="圆角矩形 9"/>
          <p:cNvSpPr/>
          <p:nvPr/>
        </p:nvSpPr>
        <p:spPr>
          <a:xfrm>
            <a:off x="2629535" y="4436745"/>
            <a:ext cx="1662430" cy="699770"/>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18" name="TextBox 1136"/>
          <p:cNvSpPr txBox="1"/>
          <p:nvPr/>
        </p:nvSpPr>
        <p:spPr>
          <a:xfrm>
            <a:off x="3279140" y="4525645"/>
            <a:ext cx="1002665" cy="521970"/>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en-US" sz="2800" b="1" dirty="0" smtClean="0">
                <a:solidFill>
                  <a:prstClr val="white"/>
                </a:solidFill>
                <a:latin typeface="WeblySleek UI Semilight"/>
                <a:cs typeface="WeblySleek UI Semilight" panose="020B0402040204020203" charset="0"/>
                <a:sym typeface="+mn-lt"/>
              </a:rPr>
              <a:t>20</a:t>
            </a:r>
            <a:r>
              <a:rPr lang="id-ID" sz="2800" b="1" dirty="0" smtClean="0">
                <a:solidFill>
                  <a:prstClr val="white"/>
                </a:solidFill>
                <a:latin typeface="WeblySleek UI Semilight"/>
                <a:cs typeface="WeblySleek UI Semilight" panose="020B0402040204020203" charset="0"/>
                <a:sym typeface="+mn-lt"/>
              </a:rPr>
              <a:t>+</a:t>
            </a:r>
            <a:endParaRPr lang="id-ID" sz="2800" b="1" dirty="0">
              <a:solidFill>
                <a:prstClr val="white"/>
              </a:solidFill>
              <a:latin typeface="WeblySleek UI Semilight"/>
              <a:cs typeface="WeblySleek UI Semilight" panose="020B0402040204020203" charset="0"/>
              <a:sym typeface="+mn-lt"/>
            </a:endParaRPr>
          </a:p>
        </p:txBody>
      </p:sp>
      <p:pic>
        <p:nvPicPr>
          <p:cNvPr id="20" name="图片 19" descr="F:\公司ppt\新产品PPT\配图\关于milesight\地圖.png地圖"/>
          <p:cNvPicPr>
            <a:picLocks noChangeAspect="1"/>
          </p:cNvPicPr>
          <p:nvPr/>
        </p:nvPicPr>
        <p:blipFill>
          <a:blip r:embed="rId5"/>
          <a:srcRect/>
          <a:stretch>
            <a:fillRect/>
          </a:stretch>
        </p:blipFill>
        <p:spPr>
          <a:xfrm>
            <a:off x="2857500" y="4602480"/>
            <a:ext cx="369570" cy="368300"/>
          </a:xfrm>
          <a:prstGeom prst="rect">
            <a:avLst/>
          </a:prstGeom>
        </p:spPr>
      </p:pic>
      <p:sp>
        <p:nvSpPr>
          <p:cNvPr id="23" name="圆角矩形 22"/>
          <p:cNvSpPr/>
          <p:nvPr/>
        </p:nvSpPr>
        <p:spPr>
          <a:xfrm>
            <a:off x="4385945" y="4436745"/>
            <a:ext cx="1662430" cy="699770"/>
          </a:xfrm>
          <a:prstGeom prst="roundRect">
            <a:avLst>
              <a:gd name="adj" fmla="val 2494"/>
            </a:avLst>
          </a:prstGeom>
          <a:solidFill>
            <a:srgbClr val="FFCD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pic>
        <p:nvPicPr>
          <p:cNvPr id="33" name="图片 32" descr="F:\公司ppt\新产品PPT\配图\关于milesight\上升.png上升"/>
          <p:cNvPicPr>
            <a:picLocks noChangeAspect="1"/>
          </p:cNvPicPr>
          <p:nvPr/>
        </p:nvPicPr>
        <p:blipFill>
          <a:blip r:embed="rId6"/>
          <a:srcRect/>
          <a:stretch>
            <a:fillRect/>
          </a:stretch>
        </p:blipFill>
        <p:spPr>
          <a:xfrm>
            <a:off x="4558665" y="4608830"/>
            <a:ext cx="516255" cy="355600"/>
          </a:xfrm>
          <a:prstGeom prst="rect">
            <a:avLst/>
          </a:prstGeom>
        </p:spPr>
      </p:pic>
      <p:sp>
        <p:nvSpPr>
          <p:cNvPr id="34" name="圆角矩形 33"/>
          <p:cNvSpPr/>
          <p:nvPr/>
        </p:nvSpPr>
        <p:spPr>
          <a:xfrm>
            <a:off x="9655175" y="4436745"/>
            <a:ext cx="1662430" cy="699770"/>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36" name="圆角矩形 35"/>
          <p:cNvSpPr/>
          <p:nvPr/>
        </p:nvSpPr>
        <p:spPr>
          <a:xfrm>
            <a:off x="6142355" y="4436745"/>
            <a:ext cx="1662430" cy="699770"/>
          </a:xfrm>
          <a:prstGeom prst="roundRect">
            <a:avLst>
              <a:gd name="adj" fmla="val 2494"/>
            </a:avLst>
          </a:prstGeom>
          <a:solidFill>
            <a:srgbClr val="0A70D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39" name="TextBox 1136"/>
          <p:cNvSpPr txBox="1"/>
          <p:nvPr/>
        </p:nvSpPr>
        <p:spPr>
          <a:xfrm>
            <a:off x="6891655" y="4525645"/>
            <a:ext cx="901700" cy="521970"/>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en-US" sz="2800" b="1" dirty="0" smtClean="0">
                <a:solidFill>
                  <a:prstClr val="white"/>
                </a:solidFill>
                <a:latin typeface="WeblySleek UI Semilight"/>
                <a:cs typeface="WeblySleek UI Semilight" panose="020B0402040204020203" charset="0"/>
                <a:sym typeface="+mn-lt"/>
              </a:rPr>
              <a:t>20</a:t>
            </a:r>
            <a:r>
              <a:rPr sz="2800" b="1" dirty="0">
                <a:solidFill>
                  <a:prstClr val="white"/>
                </a:solidFill>
                <a:latin typeface="WeblySleek UI Semilight"/>
                <a:cs typeface="WeblySleek UI Semilight" panose="020B0402040204020203" charset="0"/>
                <a:sym typeface="+mn-lt"/>
              </a:rPr>
              <a:t>%</a:t>
            </a:r>
          </a:p>
        </p:txBody>
      </p:sp>
      <p:pic>
        <p:nvPicPr>
          <p:cNvPr id="40" name="图片 39" descr="F:\公司ppt\新产品PPT\配图\关于milesight\rd.pngrd"/>
          <p:cNvPicPr>
            <a:picLocks noChangeAspect="1"/>
          </p:cNvPicPr>
          <p:nvPr/>
        </p:nvPicPr>
        <p:blipFill>
          <a:blip r:embed="rId7"/>
          <a:srcRect/>
          <a:stretch>
            <a:fillRect/>
          </a:stretch>
        </p:blipFill>
        <p:spPr>
          <a:xfrm>
            <a:off x="6253480" y="4459605"/>
            <a:ext cx="654685" cy="654685"/>
          </a:xfrm>
          <a:prstGeom prst="rect">
            <a:avLst/>
          </a:prstGeom>
        </p:spPr>
      </p:pic>
      <p:sp>
        <p:nvSpPr>
          <p:cNvPr id="41" name="TextBox 1136"/>
          <p:cNvSpPr txBox="1"/>
          <p:nvPr/>
        </p:nvSpPr>
        <p:spPr>
          <a:xfrm>
            <a:off x="8034401" y="4598797"/>
            <a:ext cx="984212" cy="400110"/>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en-IN" sz="2000" b="1" dirty="0" smtClean="0">
                <a:solidFill>
                  <a:prstClr val="white"/>
                </a:solidFill>
                <a:latin typeface="WeblySleek UI Semilight"/>
                <a:cs typeface="WeblySleek UI Semilight" panose="020B0402040204020203" charset="0"/>
                <a:sym typeface="+mn-lt"/>
              </a:rPr>
              <a:t>Award</a:t>
            </a:r>
            <a:endParaRPr sz="2000" b="1" dirty="0">
              <a:solidFill>
                <a:prstClr val="white"/>
              </a:solidFill>
              <a:latin typeface="WeblySleek UI Semilight"/>
              <a:cs typeface="WeblySleek UI Semilight" panose="020B0402040204020203" charset="0"/>
              <a:sym typeface="+mn-lt"/>
            </a:endParaRPr>
          </a:p>
        </p:txBody>
      </p:sp>
      <p:sp>
        <p:nvSpPr>
          <p:cNvPr id="45" name="TextBox 1136"/>
          <p:cNvSpPr txBox="1"/>
          <p:nvPr/>
        </p:nvSpPr>
        <p:spPr>
          <a:xfrm>
            <a:off x="5152390" y="4525645"/>
            <a:ext cx="915035" cy="521970"/>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en-US" sz="2800" b="1" dirty="0" smtClean="0">
                <a:solidFill>
                  <a:prstClr val="white"/>
                </a:solidFill>
                <a:latin typeface="WeblySleek UI Semilight"/>
                <a:cs typeface="WeblySleek UI Semilight" panose="020B0402040204020203" charset="0"/>
                <a:sym typeface="+mn-lt"/>
              </a:rPr>
              <a:t>35</a:t>
            </a:r>
            <a:r>
              <a:rPr sz="2800" b="1" dirty="0">
                <a:solidFill>
                  <a:prstClr val="white"/>
                </a:solidFill>
                <a:latin typeface="WeblySleek UI Semilight"/>
                <a:cs typeface="WeblySleek UI Semilight" panose="020B0402040204020203" charset="0"/>
                <a:sym typeface="+mn-lt"/>
              </a:rPr>
              <a:t>%</a:t>
            </a:r>
          </a:p>
        </p:txBody>
      </p:sp>
      <p:pic>
        <p:nvPicPr>
          <p:cNvPr id="46" name="图片 45" descr="奖杯"/>
          <p:cNvPicPr>
            <a:picLocks noChangeAspect="1"/>
          </p:cNvPicPr>
          <p:nvPr/>
        </p:nvPicPr>
        <p:blipFill>
          <a:blip r:embed="rId8"/>
          <a:stretch>
            <a:fillRect/>
          </a:stretch>
        </p:blipFill>
        <p:spPr>
          <a:xfrm>
            <a:off x="8951595" y="4584700"/>
            <a:ext cx="415925" cy="370205"/>
          </a:xfrm>
          <a:prstGeom prst="rect">
            <a:avLst/>
          </a:prstGeom>
        </p:spPr>
      </p:pic>
      <p:sp>
        <p:nvSpPr>
          <p:cNvPr id="49" name="TextBox 1136"/>
          <p:cNvSpPr txBox="1"/>
          <p:nvPr/>
        </p:nvSpPr>
        <p:spPr>
          <a:xfrm>
            <a:off x="9813925" y="4525645"/>
            <a:ext cx="1079500" cy="521970"/>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en-US" sz="2800" b="1" dirty="0" smtClean="0">
                <a:solidFill>
                  <a:prstClr val="white"/>
                </a:solidFill>
                <a:latin typeface="WeblySleek UI Semilight"/>
                <a:cs typeface="WeblySleek UI Semilight" panose="020B0402040204020203" charset="0"/>
                <a:sym typeface="+mn-lt"/>
              </a:rPr>
              <a:t>0.1</a:t>
            </a:r>
            <a:r>
              <a:rPr sz="2800" b="1" dirty="0" smtClean="0">
                <a:solidFill>
                  <a:prstClr val="white"/>
                </a:solidFill>
                <a:latin typeface="WeblySleek UI Semilight"/>
                <a:cs typeface="WeblySleek UI Semilight" panose="020B0402040204020203" charset="0"/>
                <a:sym typeface="+mn-lt"/>
              </a:rPr>
              <a:t>%</a:t>
            </a:r>
            <a:endParaRPr sz="2800" b="1" dirty="0">
              <a:solidFill>
                <a:prstClr val="white"/>
              </a:solidFill>
              <a:latin typeface="WeblySleek UI Semilight"/>
              <a:cs typeface="WeblySleek UI Semilight" panose="020B0402040204020203" charset="0"/>
              <a:sym typeface="+mn-lt"/>
            </a:endParaRPr>
          </a:p>
        </p:txBody>
      </p:sp>
      <p:sp>
        <p:nvSpPr>
          <p:cNvPr id="2" name="TextBox 1104"/>
          <p:cNvSpPr txBox="1"/>
          <p:nvPr/>
        </p:nvSpPr>
        <p:spPr>
          <a:xfrm>
            <a:off x="2834005" y="5188585"/>
            <a:ext cx="1294130" cy="646331"/>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en-IN" sz="1200" dirty="0" smtClean="0">
                <a:solidFill>
                  <a:prstClr val="black">
                    <a:lumMod val="65000"/>
                    <a:lumOff val="35000"/>
                  </a:prstClr>
                </a:solidFill>
                <a:latin typeface="WeblySleek UI Semilight"/>
                <a:cs typeface="WeblySleek UI Semilight" panose="020B0402040204020203" charset="0"/>
                <a:sym typeface="+mn-lt"/>
              </a:rPr>
              <a:t>20</a:t>
            </a:r>
            <a:r>
              <a:rPr lang="id-ID" sz="1200" dirty="0" smtClean="0">
                <a:solidFill>
                  <a:prstClr val="black">
                    <a:lumMod val="65000"/>
                    <a:lumOff val="35000"/>
                  </a:prstClr>
                </a:solidFill>
                <a:latin typeface="WeblySleek UI Semilight"/>
                <a:cs typeface="WeblySleek UI Semilight" panose="020B0402040204020203" charset="0"/>
                <a:sym typeface="+mn-lt"/>
              </a:rPr>
              <a:t>+ </a:t>
            </a:r>
            <a:r>
              <a:rPr lang="en-IN" sz="1200" dirty="0" smtClean="0">
                <a:solidFill>
                  <a:prstClr val="black">
                    <a:lumMod val="65000"/>
                    <a:lumOff val="35000"/>
                  </a:prstClr>
                </a:solidFill>
                <a:latin typeface="WeblySleek UI Semilight"/>
                <a:cs typeface="WeblySleek UI Semilight" panose="020B0402040204020203" charset="0"/>
                <a:sym typeface="+mn-lt"/>
              </a:rPr>
              <a:t>PAN India</a:t>
            </a:r>
            <a:r>
              <a:rPr lang="id-ID" sz="1200" dirty="0" smtClean="0">
                <a:solidFill>
                  <a:prstClr val="black">
                    <a:lumMod val="65000"/>
                    <a:lumOff val="35000"/>
                  </a:prstClr>
                </a:solidFill>
                <a:latin typeface="WeblySleek UI Semilight"/>
                <a:cs typeface="WeblySleek UI Semilight" panose="020B0402040204020203" charset="0"/>
                <a:sym typeface="+mn-lt"/>
              </a:rPr>
              <a:t> </a:t>
            </a:r>
            <a:r>
              <a:rPr lang="id-ID" sz="1200" dirty="0">
                <a:solidFill>
                  <a:prstClr val="black">
                    <a:lumMod val="65000"/>
                    <a:lumOff val="35000"/>
                  </a:prstClr>
                </a:solidFill>
                <a:latin typeface="WeblySleek UI Semilight"/>
                <a:cs typeface="WeblySleek UI Semilight" panose="020B0402040204020203" charset="0"/>
                <a:sym typeface="+mn-lt"/>
              </a:rPr>
              <a:t>and regions covered</a:t>
            </a:r>
          </a:p>
        </p:txBody>
      </p:sp>
      <p:sp>
        <p:nvSpPr>
          <p:cNvPr id="7" name="TextBox 1104"/>
          <p:cNvSpPr txBox="1"/>
          <p:nvPr/>
        </p:nvSpPr>
        <p:spPr>
          <a:xfrm>
            <a:off x="1053465" y="5188585"/>
            <a:ext cx="1294130" cy="275590"/>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en-US" sz="1200" dirty="0" smtClean="0">
                <a:solidFill>
                  <a:prstClr val="black">
                    <a:lumMod val="65000"/>
                    <a:lumOff val="35000"/>
                  </a:prstClr>
                </a:solidFill>
                <a:latin typeface="WeblySleek UI Semilight"/>
                <a:cs typeface="WeblySleek UI Semilight" panose="020B0402040204020203" charset="0"/>
                <a:sym typeface="+mn-lt"/>
              </a:rPr>
              <a:t>10</a:t>
            </a:r>
            <a:r>
              <a:rPr lang="id-ID" sz="1200" dirty="0">
                <a:solidFill>
                  <a:prstClr val="black">
                    <a:lumMod val="65000"/>
                    <a:lumOff val="35000"/>
                  </a:prstClr>
                </a:solidFill>
                <a:latin typeface="WeblySleek UI Semilight"/>
                <a:cs typeface="WeblySleek UI Semilight" panose="020B0402040204020203" charset="0"/>
                <a:sym typeface="+mn-lt"/>
              </a:rPr>
              <a:t>0+ Employees</a:t>
            </a:r>
          </a:p>
        </p:txBody>
      </p:sp>
      <p:sp>
        <p:nvSpPr>
          <p:cNvPr id="11" name="TextBox 1104"/>
          <p:cNvSpPr txBox="1"/>
          <p:nvPr/>
        </p:nvSpPr>
        <p:spPr>
          <a:xfrm>
            <a:off x="6301105" y="5188585"/>
            <a:ext cx="1294130" cy="645160"/>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en-IN" sz="1200" dirty="0">
                <a:solidFill>
                  <a:prstClr val="black">
                    <a:lumMod val="65000"/>
                    <a:lumOff val="35000"/>
                  </a:prstClr>
                </a:solidFill>
                <a:latin typeface="WeblySleek UI Semilight"/>
                <a:cs typeface="WeblySleek UI Semilight" panose="020B0402040204020203" charset="0"/>
                <a:sym typeface="+mn-lt"/>
              </a:rPr>
              <a:t>2</a:t>
            </a:r>
            <a:r>
              <a:rPr lang="id-ID" sz="1200" dirty="0" smtClean="0">
                <a:solidFill>
                  <a:prstClr val="black">
                    <a:lumMod val="65000"/>
                    <a:lumOff val="35000"/>
                  </a:prstClr>
                </a:solidFill>
                <a:latin typeface="WeblySleek UI Semilight"/>
                <a:cs typeface="WeblySleek UI Semilight" panose="020B0402040204020203" charset="0"/>
                <a:sym typeface="+mn-lt"/>
              </a:rPr>
              <a:t>0</a:t>
            </a:r>
            <a:r>
              <a:rPr lang="id-ID" sz="1200" dirty="0">
                <a:solidFill>
                  <a:prstClr val="black">
                    <a:lumMod val="65000"/>
                    <a:lumOff val="35000"/>
                  </a:prstClr>
                </a:solidFill>
                <a:latin typeface="WeblySleek UI Semilight"/>
                <a:cs typeface="WeblySleek UI Semilight" panose="020B0402040204020203" charset="0"/>
                <a:sym typeface="+mn-lt"/>
              </a:rPr>
              <a:t>% of office staff are working in </a:t>
            </a:r>
            <a:r>
              <a:rPr lang="id-ID" sz="1200" dirty="0" smtClean="0">
                <a:solidFill>
                  <a:prstClr val="black">
                    <a:lumMod val="65000"/>
                    <a:lumOff val="35000"/>
                  </a:prstClr>
                </a:solidFill>
                <a:latin typeface="WeblySleek UI Semilight"/>
                <a:cs typeface="WeblySleek UI Semilight" panose="020B0402040204020203" charset="0"/>
                <a:sym typeface="+mn-lt"/>
              </a:rPr>
              <a:t>R</a:t>
            </a:r>
            <a:r>
              <a:rPr lang="en-IN" sz="1200" dirty="0" smtClean="0">
                <a:solidFill>
                  <a:prstClr val="black">
                    <a:lumMod val="65000"/>
                    <a:lumOff val="35000"/>
                  </a:prstClr>
                </a:solidFill>
                <a:latin typeface="WeblySleek UI Semilight"/>
                <a:cs typeface="WeblySleek UI Semilight" panose="020B0402040204020203" charset="0"/>
                <a:sym typeface="+mn-lt"/>
              </a:rPr>
              <a:t> </a:t>
            </a:r>
            <a:r>
              <a:rPr lang="id-ID" sz="1200" dirty="0" smtClean="0">
                <a:solidFill>
                  <a:prstClr val="black">
                    <a:lumMod val="65000"/>
                    <a:lumOff val="35000"/>
                  </a:prstClr>
                </a:solidFill>
                <a:latin typeface="WeblySleek UI Semilight"/>
                <a:cs typeface="WeblySleek UI Semilight" panose="020B0402040204020203" charset="0"/>
                <a:sym typeface="+mn-lt"/>
              </a:rPr>
              <a:t>&amp;</a:t>
            </a:r>
            <a:r>
              <a:rPr lang="en-IN" sz="1200" dirty="0" smtClean="0">
                <a:solidFill>
                  <a:prstClr val="black">
                    <a:lumMod val="65000"/>
                    <a:lumOff val="35000"/>
                  </a:prstClr>
                </a:solidFill>
                <a:latin typeface="WeblySleek UI Semilight"/>
                <a:cs typeface="WeblySleek UI Semilight" panose="020B0402040204020203" charset="0"/>
                <a:sym typeface="+mn-lt"/>
              </a:rPr>
              <a:t> </a:t>
            </a:r>
            <a:r>
              <a:rPr lang="id-ID" sz="1200" dirty="0" smtClean="0">
                <a:solidFill>
                  <a:prstClr val="black">
                    <a:lumMod val="65000"/>
                    <a:lumOff val="35000"/>
                  </a:prstClr>
                </a:solidFill>
                <a:latin typeface="WeblySleek UI Semilight"/>
                <a:cs typeface="WeblySleek UI Semilight" panose="020B0402040204020203" charset="0"/>
                <a:sym typeface="+mn-lt"/>
              </a:rPr>
              <a:t>D </a:t>
            </a:r>
            <a:r>
              <a:rPr lang="id-ID" sz="1200" dirty="0">
                <a:solidFill>
                  <a:prstClr val="black">
                    <a:lumMod val="65000"/>
                    <a:lumOff val="35000"/>
                  </a:prstClr>
                </a:solidFill>
                <a:latin typeface="WeblySleek UI Semilight"/>
                <a:cs typeface="WeblySleek UI Semilight" panose="020B0402040204020203" charset="0"/>
                <a:sym typeface="+mn-lt"/>
              </a:rPr>
              <a:t>center</a:t>
            </a:r>
          </a:p>
        </p:txBody>
      </p:sp>
      <p:sp>
        <p:nvSpPr>
          <p:cNvPr id="26" name="TextBox 1104"/>
          <p:cNvSpPr txBox="1"/>
          <p:nvPr/>
        </p:nvSpPr>
        <p:spPr>
          <a:xfrm>
            <a:off x="9830435" y="5188585"/>
            <a:ext cx="1294130" cy="460375"/>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id-ID" sz="1200" dirty="0">
                <a:solidFill>
                  <a:prstClr val="black">
                    <a:lumMod val="65000"/>
                    <a:lumOff val="35000"/>
                  </a:prstClr>
                </a:solidFill>
                <a:latin typeface="WeblySleek UI Semilight"/>
                <a:cs typeface="WeblySleek UI Semilight" panose="020B0402040204020203" charset="0"/>
                <a:sym typeface="+mn-lt"/>
              </a:rPr>
              <a:t>Less than </a:t>
            </a:r>
            <a:r>
              <a:rPr lang="id-ID" sz="1200" dirty="0" smtClean="0">
                <a:solidFill>
                  <a:prstClr val="black">
                    <a:lumMod val="65000"/>
                    <a:lumOff val="35000"/>
                  </a:prstClr>
                </a:solidFill>
                <a:latin typeface="WeblySleek UI Semilight"/>
                <a:cs typeface="WeblySleek UI Semilight" panose="020B0402040204020203" charset="0"/>
                <a:sym typeface="+mn-lt"/>
              </a:rPr>
              <a:t>0.</a:t>
            </a:r>
            <a:r>
              <a:rPr lang="en-IN" sz="1200" dirty="0" smtClean="0">
                <a:solidFill>
                  <a:prstClr val="black">
                    <a:lumMod val="65000"/>
                    <a:lumOff val="35000"/>
                  </a:prstClr>
                </a:solidFill>
                <a:latin typeface="WeblySleek UI Semilight"/>
                <a:cs typeface="WeblySleek UI Semilight" panose="020B0402040204020203" charset="0"/>
                <a:sym typeface="+mn-lt"/>
              </a:rPr>
              <a:t>1</a:t>
            </a:r>
            <a:r>
              <a:rPr lang="id-ID" sz="1200" dirty="0" smtClean="0">
                <a:solidFill>
                  <a:prstClr val="black">
                    <a:lumMod val="65000"/>
                    <a:lumOff val="35000"/>
                  </a:prstClr>
                </a:solidFill>
                <a:latin typeface="WeblySleek UI Semilight"/>
                <a:cs typeface="WeblySleek UI Semilight" panose="020B0402040204020203" charset="0"/>
                <a:sym typeface="+mn-lt"/>
              </a:rPr>
              <a:t>% </a:t>
            </a:r>
            <a:r>
              <a:rPr lang="id-ID" sz="1200" dirty="0">
                <a:solidFill>
                  <a:prstClr val="black">
                    <a:lumMod val="65000"/>
                    <a:lumOff val="35000"/>
                  </a:prstClr>
                </a:solidFill>
                <a:latin typeface="WeblySleek UI Semilight"/>
                <a:cs typeface="WeblySleek UI Semilight" panose="020B0402040204020203" charset="0"/>
                <a:sym typeface="+mn-lt"/>
              </a:rPr>
              <a:t>de</a:t>
            </a:r>
            <a:r>
              <a:rPr lang="en-US" altLang="id-ID" sz="1200" dirty="0">
                <a:solidFill>
                  <a:prstClr val="black">
                    <a:lumMod val="65000"/>
                    <a:lumOff val="35000"/>
                  </a:prstClr>
                </a:solidFill>
                <a:latin typeface="WeblySleek UI Semilight"/>
                <a:cs typeface="WeblySleek UI Semilight" panose="020B0402040204020203" charset="0"/>
                <a:sym typeface="+mn-lt"/>
              </a:rPr>
              <a:t>f</a:t>
            </a:r>
            <a:r>
              <a:rPr lang="id-ID" sz="1200" dirty="0">
                <a:solidFill>
                  <a:prstClr val="black">
                    <a:lumMod val="65000"/>
                    <a:lumOff val="35000"/>
                  </a:prstClr>
                </a:solidFill>
                <a:latin typeface="WeblySleek UI Semilight"/>
                <a:cs typeface="WeblySleek UI Semilight" panose="020B0402040204020203" charset="0"/>
                <a:sym typeface="+mn-lt"/>
              </a:rPr>
              <a:t>ect rate</a:t>
            </a:r>
          </a:p>
        </p:txBody>
      </p:sp>
      <p:sp>
        <p:nvSpPr>
          <p:cNvPr id="27" name="TextBox 1104"/>
          <p:cNvSpPr txBox="1"/>
          <p:nvPr/>
        </p:nvSpPr>
        <p:spPr>
          <a:xfrm>
            <a:off x="4345940" y="5188585"/>
            <a:ext cx="1757680" cy="645160"/>
          </a:xfrm>
          <a:prstGeom prst="rect">
            <a:avLst/>
          </a:prstGeom>
          <a:noFill/>
        </p:spPr>
        <p:txBody>
          <a:bodyPr wrap="square" lIns="91440" tIns="45720" rIns="91440" bIns="45720" rtlCol="0">
            <a:spAutoFit/>
          </a:bodyPr>
          <a:lstStyle/>
          <a:p>
            <a:pPr eaLnBrk="1" fontAlgn="auto" hangingPunct="1">
              <a:spcBef>
                <a:spcPts val="0"/>
              </a:spcBef>
              <a:spcAft>
                <a:spcPts val="0"/>
              </a:spcAft>
            </a:pPr>
            <a:r>
              <a:rPr lang="id-ID" sz="1200" dirty="0">
                <a:solidFill>
                  <a:prstClr val="black">
                    <a:lumMod val="65000"/>
                    <a:lumOff val="35000"/>
                  </a:prstClr>
                </a:solidFill>
                <a:latin typeface="WeblySleek UI Semilight"/>
                <a:cs typeface="WeblySleek UI Semilight" panose="020B0402040204020203" charset="0"/>
                <a:sym typeface="+mn-lt"/>
              </a:rPr>
              <a:t>Compound Annual Growth Rate reaches </a:t>
            </a:r>
            <a:r>
              <a:rPr lang="en-US" sz="1200" dirty="0" smtClean="0">
                <a:solidFill>
                  <a:prstClr val="black">
                    <a:lumMod val="65000"/>
                    <a:lumOff val="35000"/>
                  </a:prstClr>
                </a:solidFill>
                <a:latin typeface="WeblySleek UI Semilight"/>
                <a:cs typeface="WeblySleek UI Semilight" panose="020B0402040204020203" charset="0"/>
                <a:sym typeface="+mn-lt"/>
              </a:rPr>
              <a:t>3</a:t>
            </a:r>
            <a:r>
              <a:rPr lang="en-US" altLang="id-ID" sz="1200" dirty="0" smtClean="0">
                <a:solidFill>
                  <a:prstClr val="black">
                    <a:lumMod val="65000"/>
                    <a:lumOff val="35000"/>
                  </a:prstClr>
                </a:solidFill>
                <a:latin typeface="WeblySleek UI Semilight"/>
                <a:cs typeface="WeblySleek UI Semilight" panose="020B0402040204020203" charset="0"/>
                <a:sym typeface="+mn-lt"/>
              </a:rPr>
              <a:t>5</a:t>
            </a:r>
            <a:r>
              <a:rPr lang="id-ID" sz="1200" dirty="0">
                <a:solidFill>
                  <a:prstClr val="black">
                    <a:lumMod val="65000"/>
                    <a:lumOff val="35000"/>
                  </a:prstClr>
                </a:solidFill>
                <a:latin typeface="WeblySleek UI Semilight"/>
                <a:cs typeface="WeblySleek UI Semilight" panose="020B0402040204020203" charset="0"/>
                <a:sym typeface="+mn-lt"/>
              </a:rPr>
              <a:t>% from 2013 to 20</a:t>
            </a:r>
            <a:r>
              <a:rPr lang="en-US" altLang="id-ID" sz="1200" dirty="0" smtClean="0">
                <a:solidFill>
                  <a:prstClr val="black">
                    <a:lumMod val="65000"/>
                    <a:lumOff val="35000"/>
                  </a:prstClr>
                </a:solidFill>
                <a:latin typeface="WeblySleek UI Semilight"/>
                <a:cs typeface="WeblySleek UI Semilight" panose="020B0402040204020203" charset="0"/>
                <a:sym typeface="+mn-lt"/>
              </a:rPr>
              <a:t>20</a:t>
            </a:r>
            <a:endParaRPr lang="en-US" altLang="id-ID" sz="1200" dirty="0">
              <a:solidFill>
                <a:prstClr val="black">
                  <a:lumMod val="65000"/>
                  <a:lumOff val="35000"/>
                </a:prstClr>
              </a:solidFill>
              <a:latin typeface="WeblySleek UI Semilight"/>
              <a:cs typeface="WeblySleek UI Semilight" panose="020B0402040204020203" charset="0"/>
              <a:sym typeface="+mn-lt"/>
            </a:endParaRPr>
          </a:p>
        </p:txBody>
      </p:sp>
      <p:sp>
        <p:nvSpPr>
          <p:cNvPr id="42"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pPr eaLnBrk="1" fontAlgn="auto" hangingPunct="1">
              <a:spcBef>
                <a:spcPts val="0"/>
              </a:spcBef>
              <a:spcAft>
                <a:spcPts val="0"/>
              </a:spcAft>
            </a:pPr>
            <a:r>
              <a:rPr lang="en-US" sz="1100" dirty="0">
                <a:solidFill>
                  <a:prstClr val="white">
                    <a:lumMod val="50000"/>
                  </a:prstClr>
                </a:solidFill>
                <a:latin typeface="WeblySleek UI Semilight"/>
                <a:ea typeface="Kozuka Gothic Pro EL" panose="020B0200000000000000" charset="-128"/>
                <a:cs typeface="WeblySleek UI Semilight" panose="020B0402040204020203" charset="0"/>
              </a:rPr>
              <a:t>Empowering Communication</a:t>
            </a:r>
          </a:p>
        </p:txBody>
      </p:sp>
      <p:pic>
        <p:nvPicPr>
          <p:cNvPr id="6" name="图片 5" descr="合格"/>
          <p:cNvPicPr>
            <a:picLocks noChangeAspect="1"/>
          </p:cNvPicPr>
          <p:nvPr/>
        </p:nvPicPr>
        <p:blipFill>
          <a:blip r:embed="rId9"/>
          <a:stretch>
            <a:fillRect/>
          </a:stretch>
        </p:blipFill>
        <p:spPr>
          <a:xfrm>
            <a:off x="10722610" y="4537710"/>
            <a:ext cx="497205" cy="497205"/>
          </a:xfrm>
          <a:prstGeom prst="rect">
            <a:avLst/>
          </a:prstGeom>
        </p:spPr>
      </p:pic>
      <p:sp>
        <p:nvSpPr>
          <p:cNvPr id="52" name="TextBox 8"/>
          <p:cNvSpPr txBox="1"/>
          <p:nvPr/>
        </p:nvSpPr>
        <p:spPr>
          <a:xfrm>
            <a:off x="1360931" y="468853"/>
            <a:ext cx="6943725"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spcBef>
                <a:spcPts val="0"/>
              </a:spcBef>
              <a:spcAft>
                <a:spcPts val="0"/>
              </a:spcAft>
            </a:pPr>
            <a:r>
              <a:rPr sz="3200" b="0" spc="0" dirty="0" smtClean="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bout </a:t>
            </a:r>
            <a:r>
              <a:rPr lang="en-US" sz="3200" b="0" spc="0" dirty="0" smtClean="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Cohesive Technologies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sp>
        <p:nvSpPr>
          <p:cNvPr id="89" name="Freeform 2">
            <a:extLst>
              <a:ext uri="{FF2B5EF4-FFF2-40B4-BE49-F238E27FC236}">
                <a16:creationId xmlns:a16="http://schemas.microsoft.com/office/drawing/2014/main" xmlns="" id="{4D3C5E15-7078-41F9-96B9-7FD31D2317E2}"/>
              </a:ext>
            </a:extLst>
          </p:cNvPr>
          <p:cNvSpPr>
            <a:spLocks/>
          </p:cNvSpPr>
          <p:nvPr/>
        </p:nvSpPr>
        <p:spPr bwMode="auto">
          <a:xfrm>
            <a:off x="952499" y="1109251"/>
            <a:ext cx="10000257" cy="3154139"/>
          </a:xfrm>
          <a:custGeom>
            <a:avLst/>
            <a:gdLst>
              <a:gd name="connsiteX0" fmla="*/ 798387 w 5410020"/>
              <a:gd name="connsiteY0" fmla="*/ 1770063 h 1838326"/>
              <a:gd name="connsiteX1" fmla="*/ 825959 w 5410020"/>
              <a:gd name="connsiteY1" fmla="*/ 1804195 h 1838326"/>
              <a:gd name="connsiteX2" fmla="*/ 770815 w 5410020"/>
              <a:gd name="connsiteY2" fmla="*/ 1838326 h 1838326"/>
              <a:gd name="connsiteX3" fmla="*/ 744496 w 5410020"/>
              <a:gd name="connsiteY3" fmla="*/ 1804195 h 1838326"/>
              <a:gd name="connsiteX4" fmla="*/ 798387 w 5410020"/>
              <a:gd name="connsiteY4" fmla="*/ 1770063 h 1838326"/>
              <a:gd name="connsiteX5" fmla="*/ 927218 w 5410020"/>
              <a:gd name="connsiteY5" fmla="*/ 1690688 h 1838326"/>
              <a:gd name="connsiteX6" fmla="*/ 953347 w 5410020"/>
              <a:gd name="connsiteY6" fmla="*/ 1723232 h 1838326"/>
              <a:gd name="connsiteX7" fmla="*/ 902333 w 5410020"/>
              <a:gd name="connsiteY7" fmla="*/ 1755776 h 1838326"/>
              <a:gd name="connsiteX8" fmla="*/ 874959 w 5410020"/>
              <a:gd name="connsiteY8" fmla="*/ 1723232 h 1838326"/>
              <a:gd name="connsiteX9" fmla="*/ 927218 w 5410020"/>
              <a:gd name="connsiteY9" fmla="*/ 1690688 h 1838326"/>
              <a:gd name="connsiteX10" fmla="*/ 830257 w 5410020"/>
              <a:gd name="connsiteY10" fmla="*/ 1690688 h 1838326"/>
              <a:gd name="connsiteX11" fmla="*/ 856483 w 5410020"/>
              <a:gd name="connsiteY11" fmla="*/ 1723232 h 1838326"/>
              <a:gd name="connsiteX12" fmla="*/ 804032 w 5410020"/>
              <a:gd name="connsiteY12" fmla="*/ 1755776 h 1838326"/>
              <a:gd name="connsiteX13" fmla="*/ 777806 w 5410020"/>
              <a:gd name="connsiteY13" fmla="*/ 1723232 h 1838326"/>
              <a:gd name="connsiteX14" fmla="*/ 830257 w 5410020"/>
              <a:gd name="connsiteY14" fmla="*/ 1690688 h 1838326"/>
              <a:gd name="connsiteX15" fmla="*/ 956921 w 5410020"/>
              <a:gd name="connsiteY15" fmla="*/ 1616075 h 1838326"/>
              <a:gd name="connsiteX16" fmla="*/ 984669 w 5410020"/>
              <a:gd name="connsiteY16" fmla="*/ 1646400 h 1838326"/>
              <a:gd name="connsiteX17" fmla="*/ 932956 w 5410020"/>
              <a:gd name="connsiteY17" fmla="*/ 1677988 h 1838326"/>
              <a:gd name="connsiteX18" fmla="*/ 905207 w 5410020"/>
              <a:gd name="connsiteY18" fmla="*/ 1646400 h 1838326"/>
              <a:gd name="connsiteX19" fmla="*/ 956921 w 5410020"/>
              <a:gd name="connsiteY19" fmla="*/ 1616075 h 1838326"/>
              <a:gd name="connsiteX20" fmla="*/ 861910 w 5410020"/>
              <a:gd name="connsiteY20" fmla="*/ 1616075 h 1838326"/>
              <a:gd name="connsiteX21" fmla="*/ 886702 w 5410020"/>
              <a:gd name="connsiteY21" fmla="*/ 1646400 h 1838326"/>
              <a:gd name="connsiteX22" fmla="*/ 835879 w 5410020"/>
              <a:gd name="connsiteY22" fmla="*/ 1677988 h 1838326"/>
              <a:gd name="connsiteX23" fmla="*/ 809849 w 5410020"/>
              <a:gd name="connsiteY23" fmla="*/ 1646400 h 1838326"/>
              <a:gd name="connsiteX24" fmla="*/ 861910 w 5410020"/>
              <a:gd name="connsiteY24" fmla="*/ 1616075 h 1838326"/>
              <a:gd name="connsiteX25" fmla="*/ 5272203 w 5410020"/>
              <a:gd name="connsiteY25" fmla="*/ 1541463 h 1838326"/>
              <a:gd name="connsiteX26" fmla="*/ 5329513 w 5410020"/>
              <a:gd name="connsiteY26" fmla="*/ 1571626 h 1838326"/>
              <a:gd name="connsiteX27" fmla="*/ 5310825 w 5410020"/>
              <a:gd name="connsiteY27" fmla="*/ 1601788 h 1838326"/>
              <a:gd name="connsiteX28" fmla="*/ 5253514 w 5410020"/>
              <a:gd name="connsiteY28" fmla="*/ 1571626 h 1838326"/>
              <a:gd name="connsiteX29" fmla="*/ 5272203 w 5410020"/>
              <a:gd name="connsiteY29" fmla="*/ 1541463 h 1838326"/>
              <a:gd name="connsiteX30" fmla="*/ 985408 w 5410020"/>
              <a:gd name="connsiteY30" fmla="*/ 1541463 h 1838326"/>
              <a:gd name="connsiteX31" fmla="*/ 1011702 w 5410020"/>
              <a:gd name="connsiteY31" fmla="*/ 1571626 h 1838326"/>
              <a:gd name="connsiteX32" fmla="*/ 961618 w 5410020"/>
              <a:gd name="connsiteY32" fmla="*/ 1601788 h 1838326"/>
              <a:gd name="connsiteX33" fmla="*/ 935323 w 5410020"/>
              <a:gd name="connsiteY33" fmla="*/ 1571626 h 1838326"/>
              <a:gd name="connsiteX34" fmla="*/ 985408 w 5410020"/>
              <a:gd name="connsiteY34" fmla="*/ 1541463 h 1838326"/>
              <a:gd name="connsiteX35" fmla="*/ 891164 w 5410020"/>
              <a:gd name="connsiteY35" fmla="*/ 1541463 h 1838326"/>
              <a:gd name="connsiteX36" fmla="*/ 917928 w 5410020"/>
              <a:gd name="connsiteY36" fmla="*/ 1571626 h 1838326"/>
              <a:gd name="connsiteX37" fmla="*/ 866949 w 5410020"/>
              <a:gd name="connsiteY37" fmla="*/ 1601788 h 1838326"/>
              <a:gd name="connsiteX38" fmla="*/ 840185 w 5410020"/>
              <a:gd name="connsiteY38" fmla="*/ 1571626 h 1838326"/>
              <a:gd name="connsiteX39" fmla="*/ 891164 w 5410020"/>
              <a:gd name="connsiteY39" fmla="*/ 1541463 h 1838326"/>
              <a:gd name="connsiteX40" fmla="*/ 5225089 w 5410020"/>
              <a:gd name="connsiteY40" fmla="*/ 1471613 h 1838326"/>
              <a:gd name="connsiteX41" fmla="*/ 5281487 w 5410020"/>
              <a:gd name="connsiteY41" fmla="*/ 1500188 h 1838326"/>
              <a:gd name="connsiteX42" fmla="*/ 5262688 w 5410020"/>
              <a:gd name="connsiteY42" fmla="*/ 1528763 h 1838326"/>
              <a:gd name="connsiteX43" fmla="*/ 5206290 w 5410020"/>
              <a:gd name="connsiteY43" fmla="*/ 1500188 h 1838326"/>
              <a:gd name="connsiteX44" fmla="*/ 5225089 w 5410020"/>
              <a:gd name="connsiteY44" fmla="*/ 1471613 h 1838326"/>
              <a:gd name="connsiteX45" fmla="*/ 1103136 w 5410020"/>
              <a:gd name="connsiteY45" fmla="*/ 1471613 h 1838326"/>
              <a:gd name="connsiteX46" fmla="*/ 1130468 w 5410020"/>
              <a:gd name="connsiteY46" fmla="*/ 1500188 h 1838326"/>
              <a:gd name="connsiteX47" fmla="*/ 1082015 w 5410020"/>
              <a:gd name="connsiteY47" fmla="*/ 1528763 h 1838326"/>
              <a:gd name="connsiteX48" fmla="*/ 1055925 w 5410020"/>
              <a:gd name="connsiteY48" fmla="*/ 1500188 h 1838326"/>
              <a:gd name="connsiteX49" fmla="*/ 1103136 w 5410020"/>
              <a:gd name="connsiteY49" fmla="*/ 1471613 h 1838326"/>
              <a:gd name="connsiteX50" fmla="*/ 1011931 w 5410020"/>
              <a:gd name="connsiteY50" fmla="*/ 1471613 h 1838326"/>
              <a:gd name="connsiteX51" fmla="*/ 1038601 w 5410020"/>
              <a:gd name="connsiteY51" fmla="*/ 1500188 h 1838326"/>
              <a:gd name="connsiteX52" fmla="*/ 990341 w 5410020"/>
              <a:gd name="connsiteY52" fmla="*/ 1528763 h 1838326"/>
              <a:gd name="connsiteX53" fmla="*/ 963671 w 5410020"/>
              <a:gd name="connsiteY53" fmla="*/ 1500188 h 1838326"/>
              <a:gd name="connsiteX54" fmla="*/ 1011931 w 5410020"/>
              <a:gd name="connsiteY54" fmla="*/ 1471613 h 1838326"/>
              <a:gd name="connsiteX55" fmla="*/ 919856 w 5410020"/>
              <a:gd name="connsiteY55" fmla="*/ 1471613 h 1838326"/>
              <a:gd name="connsiteX56" fmla="*/ 946526 w 5410020"/>
              <a:gd name="connsiteY56" fmla="*/ 1500188 h 1838326"/>
              <a:gd name="connsiteX57" fmla="*/ 896996 w 5410020"/>
              <a:gd name="connsiteY57" fmla="*/ 1528763 h 1838326"/>
              <a:gd name="connsiteX58" fmla="*/ 870326 w 5410020"/>
              <a:gd name="connsiteY58" fmla="*/ 1500188 h 1838326"/>
              <a:gd name="connsiteX59" fmla="*/ 919856 w 5410020"/>
              <a:gd name="connsiteY59" fmla="*/ 1471613 h 1838326"/>
              <a:gd name="connsiteX60" fmla="*/ 5271127 w 5410020"/>
              <a:gd name="connsiteY60" fmla="*/ 1401763 h 1838326"/>
              <a:gd name="connsiteX61" fmla="*/ 5326272 w 5410020"/>
              <a:gd name="connsiteY61" fmla="*/ 1429703 h 1838326"/>
              <a:gd name="connsiteX62" fmla="*/ 5308726 w 5410020"/>
              <a:gd name="connsiteY62" fmla="*/ 1458913 h 1838326"/>
              <a:gd name="connsiteX63" fmla="*/ 5252328 w 5410020"/>
              <a:gd name="connsiteY63" fmla="*/ 1429703 h 1838326"/>
              <a:gd name="connsiteX64" fmla="*/ 5271127 w 5410020"/>
              <a:gd name="connsiteY64" fmla="*/ 1401763 h 1838326"/>
              <a:gd name="connsiteX65" fmla="*/ 5180537 w 5410020"/>
              <a:gd name="connsiteY65" fmla="*/ 1401763 h 1838326"/>
              <a:gd name="connsiteX66" fmla="*/ 5235486 w 5410020"/>
              <a:gd name="connsiteY66" fmla="*/ 1429703 h 1838326"/>
              <a:gd name="connsiteX67" fmla="*/ 5216753 w 5410020"/>
              <a:gd name="connsiteY67" fmla="*/ 1458913 h 1838326"/>
              <a:gd name="connsiteX68" fmla="*/ 5161804 w 5410020"/>
              <a:gd name="connsiteY68" fmla="*/ 1429703 h 1838326"/>
              <a:gd name="connsiteX69" fmla="*/ 5180537 w 5410020"/>
              <a:gd name="connsiteY69" fmla="*/ 1401763 h 1838326"/>
              <a:gd name="connsiteX70" fmla="*/ 5091531 w 5410020"/>
              <a:gd name="connsiteY70" fmla="*/ 1401763 h 1838326"/>
              <a:gd name="connsiteX71" fmla="*/ 5145034 w 5410020"/>
              <a:gd name="connsiteY71" fmla="*/ 1429703 h 1838326"/>
              <a:gd name="connsiteX72" fmla="*/ 5126370 w 5410020"/>
              <a:gd name="connsiteY72" fmla="*/ 1458913 h 1838326"/>
              <a:gd name="connsiteX73" fmla="*/ 5071623 w 5410020"/>
              <a:gd name="connsiteY73" fmla="*/ 1429703 h 1838326"/>
              <a:gd name="connsiteX74" fmla="*/ 5091531 w 5410020"/>
              <a:gd name="connsiteY74" fmla="*/ 1401763 h 1838326"/>
              <a:gd name="connsiteX75" fmla="*/ 4640639 w 5410020"/>
              <a:gd name="connsiteY75" fmla="*/ 1401763 h 1838326"/>
              <a:gd name="connsiteX76" fmla="*/ 4692167 w 5410020"/>
              <a:gd name="connsiteY76" fmla="*/ 1429703 h 1838326"/>
              <a:gd name="connsiteX77" fmla="*/ 4670802 w 5410020"/>
              <a:gd name="connsiteY77" fmla="*/ 1458913 h 1838326"/>
              <a:gd name="connsiteX78" fmla="*/ 4618017 w 5410020"/>
              <a:gd name="connsiteY78" fmla="*/ 1429703 h 1838326"/>
              <a:gd name="connsiteX79" fmla="*/ 4640639 w 5410020"/>
              <a:gd name="connsiteY79" fmla="*/ 1401763 h 1838326"/>
              <a:gd name="connsiteX80" fmla="*/ 1218549 w 5410020"/>
              <a:gd name="connsiteY80" fmla="*/ 1401763 h 1838326"/>
              <a:gd name="connsiteX81" fmla="*/ 1246283 w 5410020"/>
              <a:gd name="connsiteY81" fmla="*/ 1429703 h 1838326"/>
              <a:gd name="connsiteX82" fmla="*/ 1198378 w 5410020"/>
              <a:gd name="connsiteY82" fmla="*/ 1458913 h 1838326"/>
              <a:gd name="connsiteX83" fmla="*/ 1171904 w 5410020"/>
              <a:gd name="connsiteY83" fmla="*/ 1429703 h 1838326"/>
              <a:gd name="connsiteX84" fmla="*/ 1218549 w 5410020"/>
              <a:gd name="connsiteY84" fmla="*/ 1401763 h 1838326"/>
              <a:gd name="connsiteX85" fmla="*/ 1128061 w 5410020"/>
              <a:gd name="connsiteY85" fmla="*/ 1401763 h 1838326"/>
              <a:gd name="connsiteX86" fmla="*/ 1154535 w 5410020"/>
              <a:gd name="connsiteY86" fmla="*/ 1429703 h 1838326"/>
              <a:gd name="connsiteX87" fmla="*/ 1107890 w 5410020"/>
              <a:gd name="connsiteY87" fmla="*/ 1458913 h 1838326"/>
              <a:gd name="connsiteX88" fmla="*/ 1081416 w 5410020"/>
              <a:gd name="connsiteY88" fmla="*/ 1429703 h 1838326"/>
              <a:gd name="connsiteX89" fmla="*/ 1128061 w 5410020"/>
              <a:gd name="connsiteY89" fmla="*/ 1401763 h 1838326"/>
              <a:gd name="connsiteX90" fmla="*/ 1038049 w 5410020"/>
              <a:gd name="connsiteY90" fmla="*/ 1401763 h 1838326"/>
              <a:gd name="connsiteX91" fmla="*/ 1064139 w 5410020"/>
              <a:gd name="connsiteY91" fmla="*/ 1429703 h 1838326"/>
              <a:gd name="connsiteX92" fmla="*/ 1016928 w 5410020"/>
              <a:gd name="connsiteY92" fmla="*/ 1458913 h 1838326"/>
              <a:gd name="connsiteX93" fmla="*/ 990838 w 5410020"/>
              <a:gd name="connsiteY93" fmla="*/ 1429703 h 1838326"/>
              <a:gd name="connsiteX94" fmla="*/ 1038049 w 5410020"/>
              <a:gd name="connsiteY94" fmla="*/ 1401763 h 1838326"/>
              <a:gd name="connsiteX95" fmla="*/ 948803 w 5410020"/>
              <a:gd name="connsiteY95" fmla="*/ 1401763 h 1838326"/>
              <a:gd name="connsiteX96" fmla="*/ 973651 w 5410020"/>
              <a:gd name="connsiteY96" fmla="*/ 1429703 h 1838326"/>
              <a:gd name="connsiteX97" fmla="*/ 926440 w 5410020"/>
              <a:gd name="connsiteY97" fmla="*/ 1458913 h 1838326"/>
              <a:gd name="connsiteX98" fmla="*/ 900350 w 5410020"/>
              <a:gd name="connsiteY98" fmla="*/ 1429703 h 1838326"/>
              <a:gd name="connsiteX99" fmla="*/ 948803 w 5410020"/>
              <a:gd name="connsiteY99" fmla="*/ 1401763 h 1838326"/>
              <a:gd name="connsiteX100" fmla="*/ 5225697 w 5410020"/>
              <a:gd name="connsiteY100" fmla="*/ 1335088 h 1838326"/>
              <a:gd name="connsiteX101" fmla="*/ 5281389 w 5410020"/>
              <a:gd name="connsiteY101" fmla="*/ 1362703 h 1838326"/>
              <a:gd name="connsiteX102" fmla="*/ 5262403 w 5410020"/>
              <a:gd name="connsiteY102" fmla="*/ 1389063 h 1838326"/>
              <a:gd name="connsiteX103" fmla="*/ 5207977 w 5410020"/>
              <a:gd name="connsiteY103" fmla="*/ 1362703 h 1838326"/>
              <a:gd name="connsiteX104" fmla="*/ 5225697 w 5410020"/>
              <a:gd name="connsiteY104" fmla="*/ 1335088 h 1838326"/>
              <a:gd name="connsiteX105" fmla="*/ 5137569 w 5410020"/>
              <a:gd name="connsiteY105" fmla="*/ 1335088 h 1838326"/>
              <a:gd name="connsiteX106" fmla="*/ 5191072 w 5410020"/>
              <a:gd name="connsiteY106" fmla="*/ 1362703 h 1838326"/>
              <a:gd name="connsiteX107" fmla="*/ 5172408 w 5410020"/>
              <a:gd name="connsiteY107" fmla="*/ 1389063 h 1838326"/>
              <a:gd name="connsiteX108" fmla="*/ 5118905 w 5410020"/>
              <a:gd name="connsiteY108" fmla="*/ 1362703 h 1838326"/>
              <a:gd name="connsiteX109" fmla="*/ 5137569 w 5410020"/>
              <a:gd name="connsiteY109" fmla="*/ 1335088 h 1838326"/>
              <a:gd name="connsiteX110" fmla="*/ 5047700 w 5410020"/>
              <a:gd name="connsiteY110" fmla="*/ 1335088 h 1838326"/>
              <a:gd name="connsiteX111" fmla="*/ 5101742 w 5410020"/>
              <a:gd name="connsiteY111" fmla="*/ 1362703 h 1838326"/>
              <a:gd name="connsiteX112" fmla="*/ 5082890 w 5410020"/>
              <a:gd name="connsiteY112" fmla="*/ 1389063 h 1838326"/>
              <a:gd name="connsiteX113" fmla="*/ 5028849 w 5410020"/>
              <a:gd name="connsiteY113" fmla="*/ 1362703 h 1838326"/>
              <a:gd name="connsiteX114" fmla="*/ 5047700 w 5410020"/>
              <a:gd name="connsiteY114" fmla="*/ 1335088 h 1838326"/>
              <a:gd name="connsiteX115" fmla="*/ 4960057 w 5410020"/>
              <a:gd name="connsiteY115" fmla="*/ 1335088 h 1838326"/>
              <a:gd name="connsiteX116" fmla="*/ 5012842 w 5410020"/>
              <a:gd name="connsiteY116" fmla="*/ 1362703 h 1838326"/>
              <a:gd name="connsiteX117" fmla="*/ 4992733 w 5410020"/>
              <a:gd name="connsiteY117" fmla="*/ 1389063 h 1838326"/>
              <a:gd name="connsiteX118" fmla="*/ 4939949 w 5410020"/>
              <a:gd name="connsiteY118" fmla="*/ 1362703 h 1838326"/>
              <a:gd name="connsiteX119" fmla="*/ 4960057 w 5410020"/>
              <a:gd name="connsiteY119" fmla="*/ 1335088 h 1838326"/>
              <a:gd name="connsiteX120" fmla="*/ 4871157 w 5410020"/>
              <a:gd name="connsiteY120" fmla="*/ 1335088 h 1838326"/>
              <a:gd name="connsiteX121" fmla="*/ 4923942 w 5410020"/>
              <a:gd name="connsiteY121" fmla="*/ 1362703 h 1838326"/>
              <a:gd name="connsiteX122" fmla="*/ 4903833 w 5410020"/>
              <a:gd name="connsiteY122" fmla="*/ 1389063 h 1838326"/>
              <a:gd name="connsiteX123" fmla="*/ 4851049 w 5410020"/>
              <a:gd name="connsiteY123" fmla="*/ 1362703 h 1838326"/>
              <a:gd name="connsiteX124" fmla="*/ 4871157 w 5410020"/>
              <a:gd name="connsiteY124" fmla="*/ 1335088 h 1838326"/>
              <a:gd name="connsiteX125" fmla="*/ 4783514 w 5410020"/>
              <a:gd name="connsiteY125" fmla="*/ 1335088 h 1838326"/>
              <a:gd name="connsiteX126" fmla="*/ 4835042 w 5410020"/>
              <a:gd name="connsiteY126" fmla="*/ 1362703 h 1838326"/>
              <a:gd name="connsiteX127" fmla="*/ 4813677 w 5410020"/>
              <a:gd name="connsiteY127" fmla="*/ 1389063 h 1838326"/>
              <a:gd name="connsiteX128" fmla="*/ 4762149 w 5410020"/>
              <a:gd name="connsiteY128" fmla="*/ 1362703 h 1838326"/>
              <a:gd name="connsiteX129" fmla="*/ 4783514 w 5410020"/>
              <a:gd name="connsiteY129" fmla="*/ 1335088 h 1838326"/>
              <a:gd name="connsiteX130" fmla="*/ 4693764 w 5410020"/>
              <a:gd name="connsiteY130" fmla="*/ 1335088 h 1838326"/>
              <a:gd name="connsiteX131" fmla="*/ 4746018 w 5410020"/>
              <a:gd name="connsiteY131" fmla="*/ 1362703 h 1838326"/>
              <a:gd name="connsiteX132" fmla="*/ 4724352 w 5410020"/>
              <a:gd name="connsiteY132" fmla="*/ 1389063 h 1838326"/>
              <a:gd name="connsiteX133" fmla="*/ 4672098 w 5410020"/>
              <a:gd name="connsiteY133" fmla="*/ 1362703 h 1838326"/>
              <a:gd name="connsiteX134" fmla="*/ 4693764 w 5410020"/>
              <a:gd name="connsiteY134" fmla="*/ 1335088 h 1838326"/>
              <a:gd name="connsiteX135" fmla="*/ 4606031 w 5410020"/>
              <a:gd name="connsiteY135" fmla="*/ 1335088 h 1838326"/>
              <a:gd name="connsiteX136" fmla="*/ 4656831 w 5410020"/>
              <a:gd name="connsiteY136" fmla="*/ 1362703 h 1838326"/>
              <a:gd name="connsiteX137" fmla="*/ 4633971 w 5410020"/>
              <a:gd name="connsiteY137" fmla="*/ 1389063 h 1838326"/>
              <a:gd name="connsiteX138" fmla="*/ 4583171 w 5410020"/>
              <a:gd name="connsiteY138" fmla="*/ 1362703 h 1838326"/>
              <a:gd name="connsiteX139" fmla="*/ 4606031 w 5410020"/>
              <a:gd name="connsiteY139" fmla="*/ 1335088 h 1838326"/>
              <a:gd name="connsiteX140" fmla="*/ 2835382 w 5410020"/>
              <a:gd name="connsiteY140" fmla="*/ 1335088 h 1838326"/>
              <a:gd name="connsiteX141" fmla="*/ 2872514 w 5410020"/>
              <a:gd name="connsiteY141" fmla="*/ 1362703 h 1838326"/>
              <a:gd name="connsiteX142" fmla="*/ 2839095 w 5410020"/>
              <a:gd name="connsiteY142" fmla="*/ 1389063 h 1838326"/>
              <a:gd name="connsiteX143" fmla="*/ 2800726 w 5410020"/>
              <a:gd name="connsiteY143" fmla="*/ 1362703 h 1838326"/>
              <a:gd name="connsiteX144" fmla="*/ 2835382 w 5410020"/>
              <a:gd name="connsiteY144" fmla="*/ 1335088 h 1838326"/>
              <a:gd name="connsiteX145" fmla="*/ 2745649 w 5410020"/>
              <a:gd name="connsiteY145" fmla="*/ 1335088 h 1838326"/>
              <a:gd name="connsiteX146" fmla="*/ 2783588 w 5410020"/>
              <a:gd name="connsiteY146" fmla="*/ 1362703 h 1838326"/>
              <a:gd name="connsiteX147" fmla="*/ 2748178 w 5410020"/>
              <a:gd name="connsiteY147" fmla="*/ 1389063 h 1838326"/>
              <a:gd name="connsiteX148" fmla="*/ 2710239 w 5410020"/>
              <a:gd name="connsiteY148" fmla="*/ 1362703 h 1838326"/>
              <a:gd name="connsiteX149" fmla="*/ 2745649 w 5410020"/>
              <a:gd name="connsiteY149" fmla="*/ 1335088 h 1838326"/>
              <a:gd name="connsiteX150" fmla="*/ 1329931 w 5410020"/>
              <a:gd name="connsiteY150" fmla="*/ 1335088 h 1838326"/>
              <a:gd name="connsiteX151" fmla="*/ 1357448 w 5410020"/>
              <a:gd name="connsiteY151" fmla="*/ 1362703 h 1838326"/>
              <a:gd name="connsiteX152" fmla="*/ 1312421 w 5410020"/>
              <a:gd name="connsiteY152" fmla="*/ 1389063 h 1838326"/>
              <a:gd name="connsiteX153" fmla="*/ 1284904 w 5410020"/>
              <a:gd name="connsiteY153" fmla="*/ 1362703 h 1838326"/>
              <a:gd name="connsiteX154" fmla="*/ 1329931 w 5410020"/>
              <a:gd name="connsiteY154" fmla="*/ 1335088 h 1838326"/>
              <a:gd name="connsiteX155" fmla="*/ 1241680 w 5410020"/>
              <a:gd name="connsiteY155" fmla="*/ 1335088 h 1838326"/>
              <a:gd name="connsiteX156" fmla="*/ 1268452 w 5410020"/>
              <a:gd name="connsiteY156" fmla="*/ 1362703 h 1838326"/>
              <a:gd name="connsiteX157" fmla="*/ 1222558 w 5410020"/>
              <a:gd name="connsiteY157" fmla="*/ 1389063 h 1838326"/>
              <a:gd name="connsiteX158" fmla="*/ 1194512 w 5410020"/>
              <a:gd name="connsiteY158" fmla="*/ 1362703 h 1838326"/>
              <a:gd name="connsiteX159" fmla="*/ 1241680 w 5410020"/>
              <a:gd name="connsiteY159" fmla="*/ 1335088 h 1838326"/>
              <a:gd name="connsiteX160" fmla="*/ 1152000 w 5410020"/>
              <a:gd name="connsiteY160" fmla="*/ 1335088 h 1838326"/>
              <a:gd name="connsiteX161" fmla="*/ 1178372 w 5410020"/>
              <a:gd name="connsiteY161" fmla="*/ 1362703 h 1838326"/>
              <a:gd name="connsiteX162" fmla="*/ 1131908 w 5410020"/>
              <a:gd name="connsiteY162" fmla="*/ 1389063 h 1838326"/>
              <a:gd name="connsiteX163" fmla="*/ 1105536 w 5410020"/>
              <a:gd name="connsiteY163" fmla="*/ 1362703 h 1838326"/>
              <a:gd name="connsiteX164" fmla="*/ 1152000 w 5410020"/>
              <a:gd name="connsiteY164" fmla="*/ 1335088 h 1838326"/>
              <a:gd name="connsiteX165" fmla="*/ 1064356 w 5410020"/>
              <a:gd name="connsiteY165" fmla="*/ 1335088 h 1838326"/>
              <a:gd name="connsiteX166" fmla="*/ 1089472 w 5410020"/>
              <a:gd name="connsiteY166" fmla="*/ 1362703 h 1838326"/>
              <a:gd name="connsiteX167" fmla="*/ 1043008 w 5410020"/>
              <a:gd name="connsiteY167" fmla="*/ 1389063 h 1838326"/>
              <a:gd name="connsiteX168" fmla="*/ 1016636 w 5410020"/>
              <a:gd name="connsiteY168" fmla="*/ 1362703 h 1838326"/>
              <a:gd name="connsiteX169" fmla="*/ 1064356 w 5410020"/>
              <a:gd name="connsiteY169" fmla="*/ 1335088 h 1838326"/>
              <a:gd name="connsiteX170" fmla="*/ 5270050 w 5410020"/>
              <a:gd name="connsiteY170" fmla="*/ 1271588 h 1838326"/>
              <a:gd name="connsiteX171" fmla="*/ 5324286 w 5410020"/>
              <a:gd name="connsiteY171" fmla="*/ 1297782 h 1838326"/>
              <a:gd name="connsiteX172" fmla="*/ 5306628 w 5410020"/>
              <a:gd name="connsiteY172" fmla="*/ 1323976 h 1838326"/>
              <a:gd name="connsiteX173" fmla="*/ 5252392 w 5410020"/>
              <a:gd name="connsiteY173" fmla="*/ 1297782 h 1838326"/>
              <a:gd name="connsiteX174" fmla="*/ 5270050 w 5410020"/>
              <a:gd name="connsiteY174" fmla="*/ 1271588 h 1838326"/>
              <a:gd name="connsiteX175" fmla="*/ 5182637 w 5410020"/>
              <a:gd name="connsiteY175" fmla="*/ 1271588 h 1838326"/>
              <a:gd name="connsiteX176" fmla="*/ 5235422 w 5410020"/>
              <a:gd name="connsiteY176" fmla="*/ 1297782 h 1838326"/>
              <a:gd name="connsiteX177" fmla="*/ 5217827 w 5410020"/>
              <a:gd name="connsiteY177" fmla="*/ 1323976 h 1838326"/>
              <a:gd name="connsiteX178" fmla="*/ 5163786 w 5410020"/>
              <a:gd name="connsiteY178" fmla="*/ 1297782 h 1838326"/>
              <a:gd name="connsiteX179" fmla="*/ 5182637 w 5410020"/>
              <a:gd name="connsiteY179" fmla="*/ 1271588 h 1838326"/>
              <a:gd name="connsiteX180" fmla="*/ 5095325 w 5410020"/>
              <a:gd name="connsiteY180" fmla="*/ 1271588 h 1838326"/>
              <a:gd name="connsiteX181" fmla="*/ 5148110 w 5410020"/>
              <a:gd name="connsiteY181" fmla="*/ 1297782 h 1838326"/>
              <a:gd name="connsiteX182" fmla="*/ 5130515 w 5410020"/>
              <a:gd name="connsiteY182" fmla="*/ 1323976 h 1838326"/>
              <a:gd name="connsiteX183" fmla="*/ 5076474 w 5410020"/>
              <a:gd name="connsiteY183" fmla="*/ 1297782 h 1838326"/>
              <a:gd name="connsiteX184" fmla="*/ 5095325 w 5410020"/>
              <a:gd name="connsiteY184" fmla="*/ 1271588 h 1838326"/>
              <a:gd name="connsiteX185" fmla="*/ 5007910 w 5410020"/>
              <a:gd name="connsiteY185" fmla="*/ 1271588 h 1838326"/>
              <a:gd name="connsiteX186" fmla="*/ 5060498 w 5410020"/>
              <a:gd name="connsiteY186" fmla="*/ 1297782 h 1838326"/>
              <a:gd name="connsiteX187" fmla="*/ 5040465 w 5410020"/>
              <a:gd name="connsiteY187" fmla="*/ 1323976 h 1838326"/>
              <a:gd name="connsiteX188" fmla="*/ 4989128 w 5410020"/>
              <a:gd name="connsiteY188" fmla="*/ 1297782 h 1838326"/>
              <a:gd name="connsiteX189" fmla="*/ 5007910 w 5410020"/>
              <a:gd name="connsiteY189" fmla="*/ 1271588 h 1838326"/>
              <a:gd name="connsiteX190" fmla="*/ 4921850 w 5410020"/>
              <a:gd name="connsiteY190" fmla="*/ 1271588 h 1838326"/>
              <a:gd name="connsiteX191" fmla="*/ 4973186 w 5410020"/>
              <a:gd name="connsiteY191" fmla="*/ 1297782 h 1838326"/>
              <a:gd name="connsiteX192" fmla="*/ 4953153 w 5410020"/>
              <a:gd name="connsiteY192" fmla="*/ 1323976 h 1838326"/>
              <a:gd name="connsiteX193" fmla="*/ 4901816 w 5410020"/>
              <a:gd name="connsiteY193" fmla="*/ 1297782 h 1838326"/>
              <a:gd name="connsiteX194" fmla="*/ 4921850 w 5410020"/>
              <a:gd name="connsiteY194" fmla="*/ 1271588 h 1838326"/>
              <a:gd name="connsiteX195" fmla="*/ 4833179 w 5410020"/>
              <a:gd name="connsiteY195" fmla="*/ 1271588 h 1838326"/>
              <a:gd name="connsiteX196" fmla="*/ 4884320 w 5410020"/>
              <a:gd name="connsiteY196" fmla="*/ 1297782 h 1838326"/>
              <a:gd name="connsiteX197" fmla="*/ 4864363 w 5410020"/>
              <a:gd name="connsiteY197" fmla="*/ 1323976 h 1838326"/>
              <a:gd name="connsiteX198" fmla="*/ 4813222 w 5410020"/>
              <a:gd name="connsiteY198" fmla="*/ 1297782 h 1838326"/>
              <a:gd name="connsiteX199" fmla="*/ 4833179 w 5410020"/>
              <a:gd name="connsiteY199" fmla="*/ 1271588 h 1838326"/>
              <a:gd name="connsiteX200" fmla="*/ 4747115 w 5410020"/>
              <a:gd name="connsiteY200" fmla="*/ 1271588 h 1838326"/>
              <a:gd name="connsiteX201" fmla="*/ 4797008 w 5410020"/>
              <a:gd name="connsiteY201" fmla="*/ 1297782 h 1838326"/>
              <a:gd name="connsiteX202" fmla="*/ 4777051 w 5410020"/>
              <a:gd name="connsiteY202" fmla="*/ 1323976 h 1838326"/>
              <a:gd name="connsiteX203" fmla="*/ 4725910 w 5410020"/>
              <a:gd name="connsiteY203" fmla="*/ 1297782 h 1838326"/>
              <a:gd name="connsiteX204" fmla="*/ 4747115 w 5410020"/>
              <a:gd name="connsiteY204" fmla="*/ 1271588 h 1838326"/>
              <a:gd name="connsiteX205" fmla="*/ 4660006 w 5410020"/>
              <a:gd name="connsiteY205" fmla="*/ 1271588 h 1838326"/>
              <a:gd name="connsiteX206" fmla="*/ 4710806 w 5410020"/>
              <a:gd name="connsiteY206" fmla="*/ 1297782 h 1838326"/>
              <a:gd name="connsiteX207" fmla="*/ 4687946 w 5410020"/>
              <a:gd name="connsiteY207" fmla="*/ 1323976 h 1838326"/>
              <a:gd name="connsiteX208" fmla="*/ 4638416 w 5410020"/>
              <a:gd name="connsiteY208" fmla="*/ 1297782 h 1838326"/>
              <a:gd name="connsiteX209" fmla="*/ 4660006 w 5410020"/>
              <a:gd name="connsiteY209" fmla="*/ 1271588 h 1838326"/>
              <a:gd name="connsiteX210" fmla="*/ 4573619 w 5410020"/>
              <a:gd name="connsiteY210" fmla="*/ 1271588 h 1838326"/>
              <a:gd name="connsiteX211" fmla="*/ 4622072 w 5410020"/>
              <a:gd name="connsiteY211" fmla="*/ 1297782 h 1838326"/>
              <a:gd name="connsiteX212" fmla="*/ 4599709 w 5410020"/>
              <a:gd name="connsiteY212" fmla="*/ 1323976 h 1838326"/>
              <a:gd name="connsiteX213" fmla="*/ 4551256 w 5410020"/>
              <a:gd name="connsiteY213" fmla="*/ 1297782 h 1838326"/>
              <a:gd name="connsiteX214" fmla="*/ 4573619 w 5410020"/>
              <a:gd name="connsiteY214" fmla="*/ 1271588 h 1838326"/>
              <a:gd name="connsiteX215" fmla="*/ 2918686 w 5410020"/>
              <a:gd name="connsiteY215" fmla="*/ 1271588 h 1838326"/>
              <a:gd name="connsiteX216" fmla="*/ 2956625 w 5410020"/>
              <a:gd name="connsiteY216" fmla="*/ 1297782 h 1838326"/>
              <a:gd name="connsiteX217" fmla="*/ 2922480 w 5410020"/>
              <a:gd name="connsiteY217" fmla="*/ 1323976 h 1838326"/>
              <a:gd name="connsiteX218" fmla="*/ 2884541 w 5410020"/>
              <a:gd name="connsiteY218" fmla="*/ 1297782 h 1838326"/>
              <a:gd name="connsiteX219" fmla="*/ 2918686 w 5410020"/>
              <a:gd name="connsiteY219" fmla="*/ 1271588 h 1838326"/>
              <a:gd name="connsiteX220" fmla="*/ 2829959 w 5410020"/>
              <a:gd name="connsiteY220" fmla="*/ 1271588 h 1838326"/>
              <a:gd name="connsiteX221" fmla="*/ 2867730 w 5410020"/>
              <a:gd name="connsiteY221" fmla="*/ 1297782 h 1838326"/>
              <a:gd name="connsiteX222" fmla="*/ 2833736 w 5410020"/>
              <a:gd name="connsiteY222" fmla="*/ 1323976 h 1838326"/>
              <a:gd name="connsiteX223" fmla="*/ 2795964 w 5410020"/>
              <a:gd name="connsiteY223" fmla="*/ 1297782 h 1838326"/>
              <a:gd name="connsiteX224" fmla="*/ 2829959 w 5410020"/>
              <a:gd name="connsiteY224" fmla="*/ 1271588 h 1838326"/>
              <a:gd name="connsiteX225" fmla="*/ 2743905 w 5410020"/>
              <a:gd name="connsiteY225" fmla="*/ 1271588 h 1838326"/>
              <a:gd name="connsiteX226" fmla="*/ 2781676 w 5410020"/>
              <a:gd name="connsiteY226" fmla="*/ 1297782 h 1838326"/>
              <a:gd name="connsiteX227" fmla="*/ 2746423 w 5410020"/>
              <a:gd name="connsiteY227" fmla="*/ 1323976 h 1838326"/>
              <a:gd name="connsiteX228" fmla="*/ 2709910 w 5410020"/>
              <a:gd name="connsiteY228" fmla="*/ 1297782 h 1838326"/>
              <a:gd name="connsiteX229" fmla="*/ 2743905 w 5410020"/>
              <a:gd name="connsiteY229" fmla="*/ 1271588 h 1838326"/>
              <a:gd name="connsiteX230" fmla="*/ 2656432 w 5410020"/>
              <a:gd name="connsiteY230" fmla="*/ 1271588 h 1838326"/>
              <a:gd name="connsiteX231" fmla="*/ 2692777 w 5410020"/>
              <a:gd name="connsiteY231" fmla="*/ 1297782 h 1838326"/>
              <a:gd name="connsiteX232" fmla="*/ 2657685 w 5410020"/>
              <a:gd name="connsiteY232" fmla="*/ 1323976 h 1838326"/>
              <a:gd name="connsiteX233" fmla="*/ 2621339 w 5410020"/>
              <a:gd name="connsiteY233" fmla="*/ 1297782 h 1838326"/>
              <a:gd name="connsiteX234" fmla="*/ 2656432 w 5410020"/>
              <a:gd name="connsiteY234" fmla="*/ 1271588 h 1838326"/>
              <a:gd name="connsiteX235" fmla="*/ 1437807 w 5410020"/>
              <a:gd name="connsiteY235" fmla="*/ 1271588 h 1838326"/>
              <a:gd name="connsiteX236" fmla="*/ 1465092 w 5410020"/>
              <a:gd name="connsiteY236" fmla="*/ 1297782 h 1838326"/>
              <a:gd name="connsiteX237" fmla="*/ 1421684 w 5410020"/>
              <a:gd name="connsiteY237" fmla="*/ 1323976 h 1838326"/>
              <a:gd name="connsiteX238" fmla="*/ 1394399 w 5410020"/>
              <a:gd name="connsiteY238" fmla="*/ 1297782 h 1838326"/>
              <a:gd name="connsiteX239" fmla="*/ 1437807 w 5410020"/>
              <a:gd name="connsiteY239" fmla="*/ 1271588 h 1838326"/>
              <a:gd name="connsiteX240" fmla="*/ 1350068 w 5410020"/>
              <a:gd name="connsiteY240" fmla="*/ 1271588 h 1838326"/>
              <a:gd name="connsiteX241" fmla="*/ 1378008 w 5410020"/>
              <a:gd name="connsiteY241" fmla="*/ 1297782 h 1838326"/>
              <a:gd name="connsiteX242" fmla="*/ 1333558 w 5410020"/>
              <a:gd name="connsiteY242" fmla="*/ 1323976 h 1838326"/>
              <a:gd name="connsiteX243" fmla="*/ 1305618 w 5410020"/>
              <a:gd name="connsiteY243" fmla="*/ 1297782 h 1838326"/>
              <a:gd name="connsiteX244" fmla="*/ 1350068 w 5410020"/>
              <a:gd name="connsiteY244" fmla="*/ 1271588 h 1838326"/>
              <a:gd name="connsiteX245" fmla="*/ 1263049 w 5410020"/>
              <a:gd name="connsiteY245" fmla="*/ 1271588 h 1838326"/>
              <a:gd name="connsiteX246" fmla="*/ 1289207 w 5410020"/>
              <a:gd name="connsiteY246" fmla="*/ 1297782 h 1838326"/>
              <a:gd name="connsiteX247" fmla="*/ 1245611 w 5410020"/>
              <a:gd name="connsiteY247" fmla="*/ 1323976 h 1838326"/>
              <a:gd name="connsiteX248" fmla="*/ 1218208 w 5410020"/>
              <a:gd name="connsiteY248" fmla="*/ 1297782 h 1838326"/>
              <a:gd name="connsiteX249" fmla="*/ 1263049 w 5410020"/>
              <a:gd name="connsiteY249" fmla="*/ 1271588 h 1838326"/>
              <a:gd name="connsiteX250" fmla="*/ 1176593 w 5410020"/>
              <a:gd name="connsiteY250" fmla="*/ 1271588 h 1838326"/>
              <a:gd name="connsiteX251" fmla="*/ 1203365 w 5410020"/>
              <a:gd name="connsiteY251" fmla="*/ 1297782 h 1838326"/>
              <a:gd name="connsiteX252" fmla="*/ 1157471 w 5410020"/>
              <a:gd name="connsiteY252" fmla="*/ 1323976 h 1838326"/>
              <a:gd name="connsiteX253" fmla="*/ 1130700 w 5410020"/>
              <a:gd name="connsiteY253" fmla="*/ 1297782 h 1838326"/>
              <a:gd name="connsiteX254" fmla="*/ 1176593 w 5410020"/>
              <a:gd name="connsiteY254" fmla="*/ 1271588 h 1838326"/>
              <a:gd name="connsiteX255" fmla="*/ 1088294 w 5410020"/>
              <a:gd name="connsiteY255" fmla="*/ 1271588 h 1838326"/>
              <a:gd name="connsiteX256" fmla="*/ 1114560 w 5410020"/>
              <a:gd name="connsiteY256" fmla="*/ 1297782 h 1838326"/>
              <a:gd name="connsiteX257" fmla="*/ 1068282 w 5410020"/>
              <a:gd name="connsiteY257" fmla="*/ 1323976 h 1838326"/>
              <a:gd name="connsiteX258" fmla="*/ 1043267 w 5410020"/>
              <a:gd name="connsiteY258" fmla="*/ 1297782 h 1838326"/>
              <a:gd name="connsiteX259" fmla="*/ 1088294 w 5410020"/>
              <a:gd name="connsiteY259" fmla="*/ 1271588 h 1838326"/>
              <a:gd name="connsiteX260" fmla="*/ 5139775 w 5410020"/>
              <a:gd name="connsiteY260" fmla="*/ 1209676 h 1838326"/>
              <a:gd name="connsiteX261" fmla="*/ 5192560 w 5410020"/>
              <a:gd name="connsiteY261" fmla="*/ 1234283 h 1838326"/>
              <a:gd name="connsiteX262" fmla="*/ 5174965 w 5410020"/>
              <a:gd name="connsiteY262" fmla="*/ 1258889 h 1838326"/>
              <a:gd name="connsiteX263" fmla="*/ 5122180 w 5410020"/>
              <a:gd name="connsiteY263" fmla="*/ 1234283 h 1838326"/>
              <a:gd name="connsiteX264" fmla="*/ 5139775 w 5410020"/>
              <a:gd name="connsiteY264" fmla="*/ 1209676 h 1838326"/>
              <a:gd name="connsiteX265" fmla="*/ 5054440 w 5410020"/>
              <a:gd name="connsiteY265" fmla="*/ 1209676 h 1838326"/>
              <a:gd name="connsiteX266" fmla="*/ 5106693 w 5410020"/>
              <a:gd name="connsiteY266" fmla="*/ 1234283 h 1838326"/>
              <a:gd name="connsiteX267" fmla="*/ 5087576 w 5410020"/>
              <a:gd name="connsiteY267" fmla="*/ 1258889 h 1838326"/>
              <a:gd name="connsiteX268" fmla="*/ 5035323 w 5410020"/>
              <a:gd name="connsiteY268" fmla="*/ 1234283 h 1838326"/>
              <a:gd name="connsiteX269" fmla="*/ 5054440 w 5410020"/>
              <a:gd name="connsiteY269" fmla="*/ 1209676 h 1838326"/>
              <a:gd name="connsiteX270" fmla="*/ 4969704 w 5410020"/>
              <a:gd name="connsiteY270" fmla="*/ 1209676 h 1838326"/>
              <a:gd name="connsiteX271" fmla="*/ 5020845 w 5410020"/>
              <a:gd name="connsiteY271" fmla="*/ 1234283 h 1838326"/>
              <a:gd name="connsiteX272" fmla="*/ 5000888 w 5410020"/>
              <a:gd name="connsiteY272" fmla="*/ 1258889 h 1838326"/>
              <a:gd name="connsiteX273" fmla="*/ 4950995 w 5410020"/>
              <a:gd name="connsiteY273" fmla="*/ 1234283 h 1838326"/>
              <a:gd name="connsiteX274" fmla="*/ 4969704 w 5410020"/>
              <a:gd name="connsiteY274" fmla="*/ 1209676 h 1838326"/>
              <a:gd name="connsiteX275" fmla="*/ 4883640 w 5410020"/>
              <a:gd name="connsiteY275" fmla="*/ 1209676 h 1838326"/>
              <a:gd name="connsiteX276" fmla="*/ 4933533 w 5410020"/>
              <a:gd name="connsiteY276" fmla="*/ 1234283 h 1838326"/>
              <a:gd name="connsiteX277" fmla="*/ 4913576 w 5410020"/>
              <a:gd name="connsiteY277" fmla="*/ 1258889 h 1838326"/>
              <a:gd name="connsiteX278" fmla="*/ 4863683 w 5410020"/>
              <a:gd name="connsiteY278" fmla="*/ 1234283 h 1838326"/>
              <a:gd name="connsiteX279" fmla="*/ 4883640 w 5410020"/>
              <a:gd name="connsiteY279" fmla="*/ 1209676 h 1838326"/>
              <a:gd name="connsiteX280" fmla="*/ 4797065 w 5410020"/>
              <a:gd name="connsiteY280" fmla="*/ 1209676 h 1838326"/>
              <a:gd name="connsiteX281" fmla="*/ 4847681 w 5410020"/>
              <a:gd name="connsiteY281" fmla="*/ 1234283 h 1838326"/>
              <a:gd name="connsiteX282" fmla="*/ 4827435 w 5410020"/>
              <a:gd name="connsiteY282" fmla="*/ 1258889 h 1838326"/>
              <a:gd name="connsiteX283" fmla="*/ 4776819 w 5410020"/>
              <a:gd name="connsiteY283" fmla="*/ 1234283 h 1838326"/>
              <a:gd name="connsiteX284" fmla="*/ 4797065 w 5410020"/>
              <a:gd name="connsiteY284" fmla="*/ 1209676 h 1838326"/>
              <a:gd name="connsiteX285" fmla="*/ 4711018 w 5410020"/>
              <a:gd name="connsiteY285" fmla="*/ 1209676 h 1838326"/>
              <a:gd name="connsiteX286" fmla="*/ 4761634 w 5410020"/>
              <a:gd name="connsiteY286" fmla="*/ 1234283 h 1838326"/>
              <a:gd name="connsiteX287" fmla="*/ 4740122 w 5410020"/>
              <a:gd name="connsiteY287" fmla="*/ 1258889 h 1838326"/>
              <a:gd name="connsiteX288" fmla="*/ 4690771 w 5410020"/>
              <a:gd name="connsiteY288" fmla="*/ 1234283 h 1838326"/>
              <a:gd name="connsiteX289" fmla="*/ 4711018 w 5410020"/>
              <a:gd name="connsiteY289" fmla="*/ 1209676 h 1838326"/>
              <a:gd name="connsiteX290" fmla="*/ 4626235 w 5410020"/>
              <a:gd name="connsiteY290" fmla="*/ 1209676 h 1838326"/>
              <a:gd name="connsiteX291" fmla="*/ 4674490 w 5410020"/>
              <a:gd name="connsiteY291" fmla="*/ 1234283 h 1838326"/>
              <a:gd name="connsiteX292" fmla="*/ 4653456 w 5410020"/>
              <a:gd name="connsiteY292" fmla="*/ 1258889 h 1838326"/>
              <a:gd name="connsiteX293" fmla="*/ 4605200 w 5410020"/>
              <a:gd name="connsiteY293" fmla="*/ 1234283 h 1838326"/>
              <a:gd name="connsiteX294" fmla="*/ 4626235 w 5410020"/>
              <a:gd name="connsiteY294" fmla="*/ 1209676 h 1838326"/>
              <a:gd name="connsiteX295" fmla="*/ 4540934 w 5410020"/>
              <a:gd name="connsiteY295" fmla="*/ 1209676 h 1838326"/>
              <a:gd name="connsiteX296" fmla="*/ 4588654 w 5410020"/>
              <a:gd name="connsiteY296" fmla="*/ 1234283 h 1838326"/>
              <a:gd name="connsiteX297" fmla="*/ 4567306 w 5410020"/>
              <a:gd name="connsiteY297" fmla="*/ 1258889 h 1838326"/>
              <a:gd name="connsiteX298" fmla="*/ 4518330 w 5410020"/>
              <a:gd name="connsiteY298" fmla="*/ 1234283 h 1838326"/>
              <a:gd name="connsiteX299" fmla="*/ 4540934 w 5410020"/>
              <a:gd name="connsiteY299" fmla="*/ 1209676 h 1838326"/>
              <a:gd name="connsiteX300" fmla="*/ 4454877 w 5410020"/>
              <a:gd name="connsiteY300" fmla="*/ 1209676 h 1838326"/>
              <a:gd name="connsiteX301" fmla="*/ 4502597 w 5410020"/>
              <a:gd name="connsiteY301" fmla="*/ 1234283 h 1838326"/>
              <a:gd name="connsiteX302" fmla="*/ 4479993 w 5410020"/>
              <a:gd name="connsiteY302" fmla="*/ 1258889 h 1838326"/>
              <a:gd name="connsiteX303" fmla="*/ 4432273 w 5410020"/>
              <a:gd name="connsiteY303" fmla="*/ 1234283 h 1838326"/>
              <a:gd name="connsiteX304" fmla="*/ 4454877 w 5410020"/>
              <a:gd name="connsiteY304" fmla="*/ 1209676 h 1838326"/>
              <a:gd name="connsiteX305" fmla="*/ 1540968 w 5410020"/>
              <a:gd name="connsiteY305" fmla="*/ 1209676 h 1838326"/>
              <a:gd name="connsiteX306" fmla="*/ 1569825 w 5410020"/>
              <a:gd name="connsiteY306" fmla="*/ 1234283 h 1838326"/>
              <a:gd name="connsiteX307" fmla="*/ 1527167 w 5410020"/>
              <a:gd name="connsiteY307" fmla="*/ 1258889 h 1838326"/>
              <a:gd name="connsiteX308" fmla="*/ 1499565 w 5410020"/>
              <a:gd name="connsiteY308" fmla="*/ 1234283 h 1838326"/>
              <a:gd name="connsiteX309" fmla="*/ 1540968 w 5410020"/>
              <a:gd name="connsiteY309" fmla="*/ 1209676 h 1838326"/>
              <a:gd name="connsiteX310" fmla="*/ 3169265 w 5410020"/>
              <a:gd name="connsiteY310" fmla="*/ 1209675 h 1838326"/>
              <a:gd name="connsiteX311" fmla="*/ 3207815 w 5410020"/>
              <a:gd name="connsiteY311" fmla="*/ 1234282 h 1838326"/>
              <a:gd name="connsiteX312" fmla="*/ 3176726 w 5410020"/>
              <a:gd name="connsiteY312" fmla="*/ 1258888 h 1838326"/>
              <a:gd name="connsiteX313" fmla="*/ 3138176 w 5410020"/>
              <a:gd name="connsiteY313" fmla="*/ 1234282 h 1838326"/>
              <a:gd name="connsiteX314" fmla="*/ 3169265 w 5410020"/>
              <a:gd name="connsiteY314" fmla="*/ 1209675 h 1838326"/>
              <a:gd name="connsiteX315" fmla="*/ 2912509 w 5410020"/>
              <a:gd name="connsiteY315" fmla="*/ 1209675 h 1838326"/>
              <a:gd name="connsiteX316" fmla="*/ 2950280 w 5410020"/>
              <a:gd name="connsiteY316" fmla="*/ 1234282 h 1838326"/>
              <a:gd name="connsiteX317" fmla="*/ 2917545 w 5410020"/>
              <a:gd name="connsiteY317" fmla="*/ 1258888 h 1838326"/>
              <a:gd name="connsiteX318" fmla="*/ 2879773 w 5410020"/>
              <a:gd name="connsiteY318" fmla="*/ 1234282 h 1838326"/>
              <a:gd name="connsiteX319" fmla="*/ 2912509 w 5410020"/>
              <a:gd name="connsiteY319" fmla="*/ 1209675 h 1838326"/>
              <a:gd name="connsiteX320" fmla="*/ 2826628 w 5410020"/>
              <a:gd name="connsiteY320" fmla="*/ 1209675 h 1838326"/>
              <a:gd name="connsiteX321" fmla="*/ 2864227 w 5410020"/>
              <a:gd name="connsiteY321" fmla="*/ 1234282 h 1838326"/>
              <a:gd name="connsiteX322" fmla="*/ 2830388 w 5410020"/>
              <a:gd name="connsiteY322" fmla="*/ 1258888 h 1838326"/>
              <a:gd name="connsiteX323" fmla="*/ 2792789 w 5410020"/>
              <a:gd name="connsiteY323" fmla="*/ 1234282 h 1838326"/>
              <a:gd name="connsiteX324" fmla="*/ 2826628 w 5410020"/>
              <a:gd name="connsiteY324" fmla="*/ 1209675 h 1838326"/>
              <a:gd name="connsiteX325" fmla="*/ 2740569 w 5410020"/>
              <a:gd name="connsiteY325" fmla="*/ 1209675 h 1838326"/>
              <a:gd name="connsiteX326" fmla="*/ 2776914 w 5410020"/>
              <a:gd name="connsiteY326" fmla="*/ 1234282 h 1838326"/>
              <a:gd name="connsiteX327" fmla="*/ 2743075 w 5410020"/>
              <a:gd name="connsiteY327" fmla="*/ 1258888 h 1838326"/>
              <a:gd name="connsiteX328" fmla="*/ 2706730 w 5410020"/>
              <a:gd name="connsiteY328" fmla="*/ 1234282 h 1838326"/>
              <a:gd name="connsiteX329" fmla="*/ 2740569 w 5410020"/>
              <a:gd name="connsiteY329" fmla="*/ 1209675 h 1838326"/>
              <a:gd name="connsiteX330" fmla="*/ 2654844 w 5410020"/>
              <a:gd name="connsiteY330" fmla="*/ 1209675 h 1838326"/>
              <a:gd name="connsiteX331" fmla="*/ 2689936 w 5410020"/>
              <a:gd name="connsiteY331" fmla="*/ 1234282 h 1838326"/>
              <a:gd name="connsiteX332" fmla="*/ 2656097 w 5410020"/>
              <a:gd name="connsiteY332" fmla="*/ 1258888 h 1838326"/>
              <a:gd name="connsiteX333" fmla="*/ 2619751 w 5410020"/>
              <a:gd name="connsiteY333" fmla="*/ 1234282 h 1838326"/>
              <a:gd name="connsiteX334" fmla="*/ 2654844 w 5410020"/>
              <a:gd name="connsiteY334" fmla="*/ 1209675 h 1838326"/>
              <a:gd name="connsiteX335" fmla="*/ 1454910 w 5410020"/>
              <a:gd name="connsiteY335" fmla="*/ 1209675 h 1838326"/>
              <a:gd name="connsiteX336" fmla="*/ 1482512 w 5410020"/>
              <a:gd name="connsiteY336" fmla="*/ 1234282 h 1838326"/>
              <a:gd name="connsiteX337" fmla="*/ 1439854 w 5410020"/>
              <a:gd name="connsiteY337" fmla="*/ 1258888 h 1838326"/>
              <a:gd name="connsiteX338" fmla="*/ 1412252 w 5410020"/>
              <a:gd name="connsiteY338" fmla="*/ 1234282 h 1838326"/>
              <a:gd name="connsiteX339" fmla="*/ 1454910 w 5410020"/>
              <a:gd name="connsiteY339" fmla="*/ 1209675 h 1838326"/>
              <a:gd name="connsiteX340" fmla="*/ 1369683 w 5410020"/>
              <a:gd name="connsiteY340" fmla="*/ 1209675 h 1838326"/>
              <a:gd name="connsiteX341" fmla="*/ 1396847 w 5410020"/>
              <a:gd name="connsiteY341" fmla="*/ 1234282 h 1838326"/>
              <a:gd name="connsiteX342" fmla="*/ 1353631 w 5410020"/>
              <a:gd name="connsiteY342" fmla="*/ 1258888 h 1838326"/>
              <a:gd name="connsiteX343" fmla="*/ 1327702 w 5410020"/>
              <a:gd name="connsiteY343" fmla="*/ 1234282 h 1838326"/>
              <a:gd name="connsiteX344" fmla="*/ 1369683 w 5410020"/>
              <a:gd name="connsiteY344" fmla="*/ 1209675 h 1838326"/>
              <a:gd name="connsiteX345" fmla="*/ 1284788 w 5410020"/>
              <a:gd name="connsiteY345" fmla="*/ 1209675 h 1838326"/>
              <a:gd name="connsiteX346" fmla="*/ 1311354 w 5410020"/>
              <a:gd name="connsiteY346" fmla="*/ 1234282 h 1838326"/>
              <a:gd name="connsiteX347" fmla="*/ 1267077 w 5410020"/>
              <a:gd name="connsiteY347" fmla="*/ 1258888 h 1838326"/>
              <a:gd name="connsiteX348" fmla="*/ 1240511 w 5410020"/>
              <a:gd name="connsiteY348" fmla="*/ 1234282 h 1838326"/>
              <a:gd name="connsiteX349" fmla="*/ 1284788 w 5410020"/>
              <a:gd name="connsiteY349" fmla="*/ 1209675 h 1838326"/>
              <a:gd name="connsiteX350" fmla="*/ 1198740 w 5410020"/>
              <a:gd name="connsiteY350" fmla="*/ 1209675 h 1838326"/>
              <a:gd name="connsiteX351" fmla="*/ 1224041 w 5410020"/>
              <a:gd name="connsiteY351" fmla="*/ 1234282 h 1838326"/>
              <a:gd name="connsiteX352" fmla="*/ 1179764 w 5410020"/>
              <a:gd name="connsiteY352" fmla="*/ 1258888 h 1838326"/>
              <a:gd name="connsiteX353" fmla="*/ 1153198 w 5410020"/>
              <a:gd name="connsiteY353" fmla="*/ 1234282 h 1838326"/>
              <a:gd name="connsiteX354" fmla="*/ 1198740 w 5410020"/>
              <a:gd name="connsiteY354" fmla="*/ 1209675 h 1838326"/>
              <a:gd name="connsiteX355" fmla="*/ 1112236 w 5410020"/>
              <a:gd name="connsiteY355" fmla="*/ 1209675 h 1838326"/>
              <a:gd name="connsiteX356" fmla="*/ 1138394 w 5410020"/>
              <a:gd name="connsiteY356" fmla="*/ 1234282 h 1838326"/>
              <a:gd name="connsiteX357" fmla="*/ 1093552 w 5410020"/>
              <a:gd name="connsiteY357" fmla="*/ 1258888 h 1838326"/>
              <a:gd name="connsiteX358" fmla="*/ 1068641 w 5410020"/>
              <a:gd name="connsiteY358" fmla="*/ 1234282 h 1838326"/>
              <a:gd name="connsiteX359" fmla="*/ 1112236 w 5410020"/>
              <a:gd name="connsiteY359" fmla="*/ 1209675 h 1838326"/>
              <a:gd name="connsiteX360" fmla="*/ 5352733 w 5410020"/>
              <a:gd name="connsiteY360" fmla="*/ 1149351 h 1838326"/>
              <a:gd name="connsiteX361" fmla="*/ 5405321 w 5410020"/>
              <a:gd name="connsiteY361" fmla="*/ 1173327 h 1838326"/>
              <a:gd name="connsiteX362" fmla="*/ 5389044 w 5410020"/>
              <a:gd name="connsiteY362" fmla="*/ 1198564 h 1838326"/>
              <a:gd name="connsiteX363" fmla="*/ 5336455 w 5410020"/>
              <a:gd name="connsiteY363" fmla="*/ 1173327 h 1838326"/>
              <a:gd name="connsiteX364" fmla="*/ 5352733 w 5410020"/>
              <a:gd name="connsiteY364" fmla="*/ 1149351 h 1838326"/>
              <a:gd name="connsiteX365" fmla="*/ 5015634 w 5410020"/>
              <a:gd name="connsiteY365" fmla="*/ 1149351 h 1838326"/>
              <a:gd name="connsiteX366" fmla="*/ 5065330 w 5410020"/>
              <a:gd name="connsiteY366" fmla="*/ 1173327 h 1838326"/>
              <a:gd name="connsiteX367" fmla="*/ 5046694 w 5410020"/>
              <a:gd name="connsiteY367" fmla="*/ 1198564 h 1838326"/>
              <a:gd name="connsiteX368" fmla="*/ 4996998 w 5410020"/>
              <a:gd name="connsiteY368" fmla="*/ 1173327 h 1838326"/>
              <a:gd name="connsiteX369" fmla="*/ 5015634 w 5410020"/>
              <a:gd name="connsiteY369" fmla="*/ 1149351 h 1838326"/>
              <a:gd name="connsiteX370" fmla="*/ 4931898 w 5410020"/>
              <a:gd name="connsiteY370" fmla="*/ 1149351 h 1838326"/>
              <a:gd name="connsiteX371" fmla="*/ 4982324 w 5410020"/>
              <a:gd name="connsiteY371" fmla="*/ 1173327 h 1838326"/>
              <a:gd name="connsiteX372" fmla="*/ 4962154 w 5410020"/>
              <a:gd name="connsiteY372" fmla="*/ 1198564 h 1838326"/>
              <a:gd name="connsiteX373" fmla="*/ 4911727 w 5410020"/>
              <a:gd name="connsiteY373" fmla="*/ 1173327 h 1838326"/>
              <a:gd name="connsiteX374" fmla="*/ 4931898 w 5410020"/>
              <a:gd name="connsiteY374" fmla="*/ 1149351 h 1838326"/>
              <a:gd name="connsiteX375" fmla="*/ 4847543 w 5410020"/>
              <a:gd name="connsiteY375" fmla="*/ 1149351 h 1838326"/>
              <a:gd name="connsiteX376" fmla="*/ 4896893 w 5410020"/>
              <a:gd name="connsiteY376" fmla="*/ 1173327 h 1838326"/>
              <a:gd name="connsiteX377" fmla="*/ 4876647 w 5410020"/>
              <a:gd name="connsiteY377" fmla="*/ 1198564 h 1838326"/>
              <a:gd name="connsiteX378" fmla="*/ 4827296 w 5410020"/>
              <a:gd name="connsiteY378" fmla="*/ 1173327 h 1838326"/>
              <a:gd name="connsiteX379" fmla="*/ 4847543 w 5410020"/>
              <a:gd name="connsiteY379" fmla="*/ 1149351 h 1838326"/>
              <a:gd name="connsiteX380" fmla="*/ 4762036 w 5410020"/>
              <a:gd name="connsiteY380" fmla="*/ 1149351 h 1838326"/>
              <a:gd name="connsiteX381" fmla="*/ 4811202 w 5410020"/>
              <a:gd name="connsiteY381" fmla="*/ 1173327 h 1838326"/>
              <a:gd name="connsiteX382" fmla="*/ 4791031 w 5410020"/>
              <a:gd name="connsiteY382" fmla="*/ 1198564 h 1838326"/>
              <a:gd name="connsiteX383" fmla="*/ 4741865 w 5410020"/>
              <a:gd name="connsiteY383" fmla="*/ 1173327 h 1838326"/>
              <a:gd name="connsiteX384" fmla="*/ 4762036 w 5410020"/>
              <a:gd name="connsiteY384" fmla="*/ 1149351 h 1838326"/>
              <a:gd name="connsiteX385" fmla="*/ 4677791 w 5410020"/>
              <a:gd name="connsiteY385" fmla="*/ 1149351 h 1838326"/>
              <a:gd name="connsiteX386" fmla="*/ 4726766 w 5410020"/>
              <a:gd name="connsiteY386" fmla="*/ 1173327 h 1838326"/>
              <a:gd name="connsiteX387" fmla="*/ 4705418 w 5410020"/>
              <a:gd name="connsiteY387" fmla="*/ 1198564 h 1838326"/>
              <a:gd name="connsiteX388" fmla="*/ 4657698 w 5410020"/>
              <a:gd name="connsiteY388" fmla="*/ 1173327 h 1838326"/>
              <a:gd name="connsiteX389" fmla="*/ 4677791 w 5410020"/>
              <a:gd name="connsiteY389" fmla="*/ 1149351 h 1838326"/>
              <a:gd name="connsiteX390" fmla="*/ 4593543 w 5410020"/>
              <a:gd name="connsiteY390" fmla="*/ 1149351 h 1838326"/>
              <a:gd name="connsiteX391" fmla="*/ 4641072 w 5410020"/>
              <a:gd name="connsiteY391" fmla="*/ 1173327 h 1838326"/>
              <a:gd name="connsiteX392" fmla="*/ 4619809 w 5410020"/>
              <a:gd name="connsiteY392" fmla="*/ 1198564 h 1838326"/>
              <a:gd name="connsiteX393" fmla="*/ 4572280 w 5410020"/>
              <a:gd name="connsiteY393" fmla="*/ 1173327 h 1838326"/>
              <a:gd name="connsiteX394" fmla="*/ 4593543 w 5410020"/>
              <a:gd name="connsiteY394" fmla="*/ 1149351 h 1838326"/>
              <a:gd name="connsiteX395" fmla="*/ 4509184 w 5410020"/>
              <a:gd name="connsiteY395" fmla="*/ 1149351 h 1838326"/>
              <a:gd name="connsiteX396" fmla="*/ 4556904 w 5410020"/>
              <a:gd name="connsiteY396" fmla="*/ 1173327 h 1838326"/>
              <a:gd name="connsiteX397" fmla="*/ 4534300 w 5410020"/>
              <a:gd name="connsiteY397" fmla="*/ 1198564 h 1838326"/>
              <a:gd name="connsiteX398" fmla="*/ 4487836 w 5410020"/>
              <a:gd name="connsiteY398" fmla="*/ 1173327 h 1838326"/>
              <a:gd name="connsiteX399" fmla="*/ 4509184 w 5410020"/>
              <a:gd name="connsiteY399" fmla="*/ 1149351 h 1838326"/>
              <a:gd name="connsiteX400" fmla="*/ 3244770 w 5410020"/>
              <a:gd name="connsiteY400" fmla="*/ 1149350 h 1838326"/>
              <a:gd name="connsiteX401" fmla="*/ 3283973 w 5410020"/>
              <a:gd name="connsiteY401" fmla="*/ 1173326 h 1838326"/>
              <a:gd name="connsiteX402" fmla="*/ 3253622 w 5410020"/>
              <a:gd name="connsiteY402" fmla="*/ 1198563 h 1838326"/>
              <a:gd name="connsiteX403" fmla="*/ 3213154 w 5410020"/>
              <a:gd name="connsiteY403" fmla="*/ 1173326 h 1838326"/>
              <a:gd name="connsiteX404" fmla="*/ 3244770 w 5410020"/>
              <a:gd name="connsiteY404" fmla="*/ 1149350 h 1838326"/>
              <a:gd name="connsiteX405" fmla="*/ 3159045 w 5410020"/>
              <a:gd name="connsiteY405" fmla="*/ 1149350 h 1838326"/>
              <a:gd name="connsiteX406" fmla="*/ 3198248 w 5410020"/>
              <a:gd name="connsiteY406" fmla="*/ 1173326 h 1838326"/>
              <a:gd name="connsiteX407" fmla="*/ 3167897 w 5410020"/>
              <a:gd name="connsiteY407" fmla="*/ 1198563 h 1838326"/>
              <a:gd name="connsiteX408" fmla="*/ 3128694 w 5410020"/>
              <a:gd name="connsiteY408" fmla="*/ 1173326 h 1838326"/>
              <a:gd name="connsiteX409" fmla="*/ 3159045 w 5410020"/>
              <a:gd name="connsiteY409" fmla="*/ 1149350 h 1838326"/>
              <a:gd name="connsiteX410" fmla="*/ 2990475 w 5410020"/>
              <a:gd name="connsiteY410" fmla="*/ 1149350 h 1838326"/>
              <a:gd name="connsiteX411" fmla="*/ 3028074 w 5410020"/>
              <a:gd name="connsiteY411" fmla="*/ 1173326 h 1838326"/>
              <a:gd name="connsiteX412" fmla="*/ 2996741 w 5410020"/>
              <a:gd name="connsiteY412" fmla="*/ 1198563 h 1838326"/>
              <a:gd name="connsiteX413" fmla="*/ 2959143 w 5410020"/>
              <a:gd name="connsiteY413" fmla="*/ 1173326 h 1838326"/>
              <a:gd name="connsiteX414" fmla="*/ 2990475 w 5410020"/>
              <a:gd name="connsiteY414" fmla="*/ 1149350 h 1838326"/>
              <a:gd name="connsiteX415" fmla="*/ 2906755 w 5410020"/>
              <a:gd name="connsiteY415" fmla="*/ 1149350 h 1838326"/>
              <a:gd name="connsiteX416" fmla="*/ 2943908 w 5410020"/>
              <a:gd name="connsiteY416" fmla="*/ 1173326 h 1838326"/>
              <a:gd name="connsiteX417" fmla="*/ 2911880 w 5410020"/>
              <a:gd name="connsiteY417" fmla="*/ 1198563 h 1838326"/>
              <a:gd name="connsiteX418" fmla="*/ 2873445 w 5410020"/>
              <a:gd name="connsiteY418" fmla="*/ 1173326 h 1838326"/>
              <a:gd name="connsiteX419" fmla="*/ 2906755 w 5410020"/>
              <a:gd name="connsiteY419" fmla="*/ 1149350 h 1838326"/>
              <a:gd name="connsiteX420" fmla="*/ 2822617 w 5410020"/>
              <a:gd name="connsiteY420" fmla="*/ 1149350 h 1838326"/>
              <a:gd name="connsiteX421" fmla="*/ 2859770 w 5410020"/>
              <a:gd name="connsiteY421" fmla="*/ 1173326 h 1838326"/>
              <a:gd name="connsiteX422" fmla="*/ 2826460 w 5410020"/>
              <a:gd name="connsiteY422" fmla="*/ 1198563 h 1838326"/>
              <a:gd name="connsiteX423" fmla="*/ 2789307 w 5410020"/>
              <a:gd name="connsiteY423" fmla="*/ 1173326 h 1838326"/>
              <a:gd name="connsiteX424" fmla="*/ 2822617 w 5410020"/>
              <a:gd name="connsiteY424" fmla="*/ 1149350 h 1838326"/>
              <a:gd name="connsiteX425" fmla="*/ 2738333 w 5410020"/>
              <a:gd name="connsiteY425" fmla="*/ 1149350 h 1838326"/>
              <a:gd name="connsiteX426" fmla="*/ 2774052 w 5410020"/>
              <a:gd name="connsiteY426" fmla="*/ 1173326 h 1838326"/>
              <a:gd name="connsiteX427" fmla="*/ 2740884 w 5410020"/>
              <a:gd name="connsiteY427" fmla="*/ 1198563 h 1838326"/>
              <a:gd name="connsiteX428" fmla="*/ 2703889 w 5410020"/>
              <a:gd name="connsiteY428" fmla="*/ 1173326 h 1838326"/>
              <a:gd name="connsiteX429" fmla="*/ 2738333 w 5410020"/>
              <a:gd name="connsiteY429" fmla="*/ 1149350 h 1838326"/>
              <a:gd name="connsiteX430" fmla="*/ 2654041 w 5410020"/>
              <a:gd name="connsiteY430" fmla="*/ 1149350 h 1838326"/>
              <a:gd name="connsiteX431" fmla="*/ 2689601 w 5410020"/>
              <a:gd name="connsiteY431" fmla="*/ 1173326 h 1838326"/>
              <a:gd name="connsiteX432" fmla="*/ 2655311 w 5410020"/>
              <a:gd name="connsiteY432" fmla="*/ 1198563 h 1838326"/>
              <a:gd name="connsiteX433" fmla="*/ 2619751 w 5410020"/>
              <a:gd name="connsiteY433" fmla="*/ 1173326 h 1838326"/>
              <a:gd name="connsiteX434" fmla="*/ 2654041 w 5410020"/>
              <a:gd name="connsiteY434" fmla="*/ 1149350 h 1838326"/>
              <a:gd name="connsiteX435" fmla="*/ 1641122 w 5410020"/>
              <a:gd name="connsiteY435" fmla="*/ 1149350 h 1838326"/>
              <a:gd name="connsiteX436" fmla="*/ 1669853 w 5410020"/>
              <a:gd name="connsiteY436" fmla="*/ 1173326 h 1838326"/>
              <a:gd name="connsiteX437" fmla="*/ 1629880 w 5410020"/>
              <a:gd name="connsiteY437" fmla="*/ 1198563 h 1838326"/>
              <a:gd name="connsiteX438" fmla="*/ 1601148 w 5410020"/>
              <a:gd name="connsiteY438" fmla="*/ 1173326 h 1838326"/>
              <a:gd name="connsiteX439" fmla="*/ 1641122 w 5410020"/>
              <a:gd name="connsiteY439" fmla="*/ 1149350 h 1838326"/>
              <a:gd name="connsiteX440" fmla="*/ 1556646 w 5410020"/>
              <a:gd name="connsiteY440" fmla="*/ 1149350 h 1838326"/>
              <a:gd name="connsiteX441" fmla="*/ 1585378 w 5410020"/>
              <a:gd name="connsiteY441" fmla="*/ 1173326 h 1838326"/>
              <a:gd name="connsiteX442" fmla="*/ 1544155 w 5410020"/>
              <a:gd name="connsiteY442" fmla="*/ 1198563 h 1838326"/>
              <a:gd name="connsiteX443" fmla="*/ 1516673 w 5410020"/>
              <a:gd name="connsiteY443" fmla="*/ 1173326 h 1838326"/>
              <a:gd name="connsiteX444" fmla="*/ 1556646 w 5410020"/>
              <a:gd name="connsiteY444" fmla="*/ 1149350 h 1838326"/>
              <a:gd name="connsiteX445" fmla="*/ 1472508 w 5410020"/>
              <a:gd name="connsiteY445" fmla="*/ 1149350 h 1838326"/>
              <a:gd name="connsiteX446" fmla="*/ 1499990 w 5410020"/>
              <a:gd name="connsiteY446" fmla="*/ 1173326 h 1838326"/>
              <a:gd name="connsiteX447" fmla="*/ 1458767 w 5410020"/>
              <a:gd name="connsiteY447" fmla="*/ 1198563 h 1838326"/>
              <a:gd name="connsiteX448" fmla="*/ 1431285 w 5410020"/>
              <a:gd name="connsiteY448" fmla="*/ 1173326 h 1838326"/>
              <a:gd name="connsiteX449" fmla="*/ 1472508 w 5410020"/>
              <a:gd name="connsiteY449" fmla="*/ 1149350 h 1838326"/>
              <a:gd name="connsiteX450" fmla="*/ 1388235 w 5410020"/>
              <a:gd name="connsiteY450" fmla="*/ 1149350 h 1838326"/>
              <a:gd name="connsiteX451" fmla="*/ 1415837 w 5410020"/>
              <a:gd name="connsiteY451" fmla="*/ 1173326 h 1838326"/>
              <a:gd name="connsiteX452" fmla="*/ 1373179 w 5410020"/>
              <a:gd name="connsiteY452" fmla="*/ 1198563 h 1838326"/>
              <a:gd name="connsiteX453" fmla="*/ 1345577 w 5410020"/>
              <a:gd name="connsiteY453" fmla="*/ 1173326 h 1838326"/>
              <a:gd name="connsiteX454" fmla="*/ 1388235 w 5410020"/>
              <a:gd name="connsiteY454" fmla="*/ 1149350 h 1838326"/>
              <a:gd name="connsiteX455" fmla="*/ 1303965 w 5410020"/>
              <a:gd name="connsiteY455" fmla="*/ 1149350 h 1838326"/>
              <a:gd name="connsiteX456" fmla="*/ 1330423 w 5410020"/>
              <a:gd name="connsiteY456" fmla="*/ 1173326 h 1838326"/>
              <a:gd name="connsiteX457" fmla="*/ 1287586 w 5410020"/>
              <a:gd name="connsiteY457" fmla="*/ 1198563 h 1838326"/>
              <a:gd name="connsiteX458" fmla="*/ 1261128 w 5410020"/>
              <a:gd name="connsiteY458" fmla="*/ 1173326 h 1838326"/>
              <a:gd name="connsiteX459" fmla="*/ 1303965 w 5410020"/>
              <a:gd name="connsiteY459" fmla="*/ 1149350 h 1838326"/>
              <a:gd name="connsiteX460" fmla="*/ 1220105 w 5410020"/>
              <a:gd name="connsiteY460" fmla="*/ 1149350 h 1838326"/>
              <a:gd name="connsiteX461" fmla="*/ 1244800 w 5410020"/>
              <a:gd name="connsiteY461" fmla="*/ 1173326 h 1838326"/>
              <a:gd name="connsiteX462" fmla="*/ 1202819 w 5410020"/>
              <a:gd name="connsiteY462" fmla="*/ 1198563 h 1838326"/>
              <a:gd name="connsiteX463" fmla="*/ 1176890 w 5410020"/>
              <a:gd name="connsiteY463" fmla="*/ 1173326 h 1838326"/>
              <a:gd name="connsiteX464" fmla="*/ 1220105 w 5410020"/>
              <a:gd name="connsiteY464" fmla="*/ 1149350 h 1838326"/>
              <a:gd name="connsiteX465" fmla="*/ 1135967 w 5410020"/>
              <a:gd name="connsiteY465" fmla="*/ 1149350 h 1838326"/>
              <a:gd name="connsiteX466" fmla="*/ 1160662 w 5410020"/>
              <a:gd name="connsiteY466" fmla="*/ 1173326 h 1838326"/>
              <a:gd name="connsiteX467" fmla="*/ 1117446 w 5410020"/>
              <a:gd name="connsiteY467" fmla="*/ 1198563 h 1838326"/>
              <a:gd name="connsiteX468" fmla="*/ 1092752 w 5410020"/>
              <a:gd name="connsiteY468" fmla="*/ 1173326 h 1838326"/>
              <a:gd name="connsiteX469" fmla="*/ 1135967 w 5410020"/>
              <a:gd name="connsiteY469" fmla="*/ 1149350 h 1838326"/>
              <a:gd name="connsiteX470" fmla="*/ 4976675 w 5410020"/>
              <a:gd name="connsiteY470" fmla="*/ 1090613 h 1838326"/>
              <a:gd name="connsiteX471" fmla="*/ 5027102 w 5410020"/>
              <a:gd name="connsiteY471" fmla="*/ 1113172 h 1838326"/>
              <a:gd name="connsiteX472" fmla="*/ 5008192 w 5410020"/>
              <a:gd name="connsiteY472" fmla="*/ 1138238 h 1838326"/>
              <a:gd name="connsiteX473" fmla="*/ 4959026 w 5410020"/>
              <a:gd name="connsiteY473" fmla="*/ 1113172 h 1838326"/>
              <a:gd name="connsiteX474" fmla="*/ 4976675 w 5410020"/>
              <a:gd name="connsiteY474" fmla="*/ 1090613 h 1838326"/>
              <a:gd name="connsiteX475" fmla="*/ 4894023 w 5410020"/>
              <a:gd name="connsiteY475" fmla="*/ 1090613 h 1838326"/>
              <a:gd name="connsiteX476" fmla="*/ 4942999 w 5410020"/>
              <a:gd name="connsiteY476" fmla="*/ 1113172 h 1838326"/>
              <a:gd name="connsiteX477" fmla="*/ 4924162 w 5410020"/>
              <a:gd name="connsiteY477" fmla="*/ 1138238 h 1838326"/>
              <a:gd name="connsiteX478" fmla="*/ 4875186 w 5410020"/>
              <a:gd name="connsiteY478" fmla="*/ 1113172 h 1838326"/>
              <a:gd name="connsiteX479" fmla="*/ 4894023 w 5410020"/>
              <a:gd name="connsiteY479" fmla="*/ 1090613 h 1838326"/>
              <a:gd name="connsiteX480" fmla="*/ 4811367 w 5410020"/>
              <a:gd name="connsiteY480" fmla="*/ 1090613 h 1838326"/>
              <a:gd name="connsiteX481" fmla="*/ 4860147 w 5410020"/>
              <a:gd name="connsiteY481" fmla="*/ 1113172 h 1838326"/>
              <a:gd name="connsiteX482" fmla="*/ 4840135 w 5410020"/>
              <a:gd name="connsiteY482" fmla="*/ 1138238 h 1838326"/>
              <a:gd name="connsiteX483" fmla="*/ 4792606 w 5410020"/>
              <a:gd name="connsiteY483" fmla="*/ 1113172 h 1838326"/>
              <a:gd name="connsiteX484" fmla="*/ 4811367 w 5410020"/>
              <a:gd name="connsiteY484" fmla="*/ 1090613 h 1838326"/>
              <a:gd name="connsiteX485" fmla="*/ 4728591 w 5410020"/>
              <a:gd name="connsiteY485" fmla="*/ 1090613 h 1838326"/>
              <a:gd name="connsiteX486" fmla="*/ 4777566 w 5410020"/>
              <a:gd name="connsiteY486" fmla="*/ 1113172 h 1838326"/>
              <a:gd name="connsiteX487" fmla="*/ 4756218 w 5410020"/>
              <a:gd name="connsiteY487" fmla="*/ 1138238 h 1838326"/>
              <a:gd name="connsiteX488" fmla="*/ 4708498 w 5410020"/>
              <a:gd name="connsiteY488" fmla="*/ 1113172 h 1838326"/>
              <a:gd name="connsiteX489" fmla="*/ 4728591 w 5410020"/>
              <a:gd name="connsiteY489" fmla="*/ 1090613 h 1838326"/>
              <a:gd name="connsiteX490" fmla="*/ 4644872 w 5410020"/>
              <a:gd name="connsiteY490" fmla="*/ 1090613 h 1838326"/>
              <a:gd name="connsiteX491" fmla="*/ 4693315 w 5410020"/>
              <a:gd name="connsiteY491" fmla="*/ 1113172 h 1838326"/>
              <a:gd name="connsiteX492" fmla="*/ 4672918 w 5410020"/>
              <a:gd name="connsiteY492" fmla="*/ 1138238 h 1838326"/>
              <a:gd name="connsiteX493" fmla="*/ 4624475 w 5410020"/>
              <a:gd name="connsiteY493" fmla="*/ 1113172 h 1838326"/>
              <a:gd name="connsiteX494" fmla="*/ 4644872 w 5410020"/>
              <a:gd name="connsiteY494" fmla="*/ 1090613 h 1838326"/>
              <a:gd name="connsiteX495" fmla="*/ 4561679 w 5410020"/>
              <a:gd name="connsiteY495" fmla="*/ 1090613 h 1838326"/>
              <a:gd name="connsiteX496" fmla="*/ 4609011 w 5410020"/>
              <a:gd name="connsiteY496" fmla="*/ 1113172 h 1838326"/>
              <a:gd name="connsiteX497" fmla="*/ 4587836 w 5410020"/>
              <a:gd name="connsiteY497" fmla="*/ 1138238 h 1838326"/>
              <a:gd name="connsiteX498" fmla="*/ 4540504 w 5410020"/>
              <a:gd name="connsiteY498" fmla="*/ 1113172 h 1838326"/>
              <a:gd name="connsiteX499" fmla="*/ 4561679 w 5410020"/>
              <a:gd name="connsiteY499" fmla="*/ 1090613 h 1838326"/>
              <a:gd name="connsiteX500" fmla="*/ 3233841 w 5410020"/>
              <a:gd name="connsiteY500" fmla="*/ 1090613 h 1838326"/>
              <a:gd name="connsiteX501" fmla="*/ 3272871 w 5410020"/>
              <a:gd name="connsiteY501" fmla="*/ 1113172 h 1838326"/>
              <a:gd name="connsiteX502" fmla="*/ 3242654 w 5410020"/>
              <a:gd name="connsiteY502" fmla="*/ 1138238 h 1838326"/>
              <a:gd name="connsiteX503" fmla="*/ 3203623 w 5410020"/>
              <a:gd name="connsiteY503" fmla="*/ 1113172 h 1838326"/>
              <a:gd name="connsiteX504" fmla="*/ 3233841 w 5410020"/>
              <a:gd name="connsiteY504" fmla="*/ 1090613 h 1838326"/>
              <a:gd name="connsiteX505" fmla="*/ 3068262 w 5410020"/>
              <a:gd name="connsiteY505" fmla="*/ 1090613 h 1838326"/>
              <a:gd name="connsiteX506" fmla="*/ 3105861 w 5410020"/>
              <a:gd name="connsiteY506" fmla="*/ 1113172 h 1838326"/>
              <a:gd name="connsiteX507" fmla="*/ 3074528 w 5410020"/>
              <a:gd name="connsiteY507" fmla="*/ 1138238 h 1838326"/>
              <a:gd name="connsiteX508" fmla="*/ 3038183 w 5410020"/>
              <a:gd name="connsiteY508" fmla="*/ 1113172 h 1838326"/>
              <a:gd name="connsiteX509" fmla="*/ 3068262 w 5410020"/>
              <a:gd name="connsiteY509" fmla="*/ 1090613 h 1838326"/>
              <a:gd name="connsiteX510" fmla="*/ 2984125 w 5410020"/>
              <a:gd name="connsiteY510" fmla="*/ 1090613 h 1838326"/>
              <a:gd name="connsiteX511" fmla="*/ 3020471 w 5410020"/>
              <a:gd name="connsiteY511" fmla="*/ 1113172 h 1838326"/>
              <a:gd name="connsiteX512" fmla="*/ 2989138 w 5410020"/>
              <a:gd name="connsiteY512" fmla="*/ 1138238 h 1838326"/>
              <a:gd name="connsiteX513" fmla="*/ 2952793 w 5410020"/>
              <a:gd name="connsiteY513" fmla="*/ 1113172 h 1838326"/>
              <a:gd name="connsiteX514" fmla="*/ 2984125 w 5410020"/>
              <a:gd name="connsiteY514" fmla="*/ 1090613 h 1838326"/>
              <a:gd name="connsiteX515" fmla="*/ 2901420 w 5410020"/>
              <a:gd name="connsiteY515" fmla="*/ 1090613 h 1838326"/>
              <a:gd name="connsiteX516" fmla="*/ 2937592 w 5410020"/>
              <a:gd name="connsiteY516" fmla="*/ 1113172 h 1838326"/>
              <a:gd name="connsiteX517" fmla="*/ 2905162 w 5410020"/>
              <a:gd name="connsiteY517" fmla="*/ 1138238 h 1838326"/>
              <a:gd name="connsiteX518" fmla="*/ 2870237 w 5410020"/>
              <a:gd name="connsiteY518" fmla="*/ 1113172 h 1838326"/>
              <a:gd name="connsiteX519" fmla="*/ 2901420 w 5410020"/>
              <a:gd name="connsiteY519" fmla="*/ 1090613 h 1838326"/>
              <a:gd name="connsiteX520" fmla="*/ 2818529 w 5410020"/>
              <a:gd name="connsiteY520" fmla="*/ 1090613 h 1838326"/>
              <a:gd name="connsiteX521" fmla="*/ 2853454 w 5410020"/>
              <a:gd name="connsiteY521" fmla="*/ 1113172 h 1838326"/>
              <a:gd name="connsiteX522" fmla="*/ 2821024 w 5410020"/>
              <a:gd name="connsiteY522" fmla="*/ 1138238 h 1838326"/>
              <a:gd name="connsiteX523" fmla="*/ 2786099 w 5410020"/>
              <a:gd name="connsiteY523" fmla="*/ 1113172 h 1838326"/>
              <a:gd name="connsiteX524" fmla="*/ 2818529 w 5410020"/>
              <a:gd name="connsiteY524" fmla="*/ 1090613 h 1838326"/>
              <a:gd name="connsiteX525" fmla="*/ 2735812 w 5410020"/>
              <a:gd name="connsiteY525" fmla="*/ 1090613 h 1838326"/>
              <a:gd name="connsiteX526" fmla="*/ 2770564 w 5410020"/>
              <a:gd name="connsiteY526" fmla="*/ 1113172 h 1838326"/>
              <a:gd name="connsiteX527" fmla="*/ 2738294 w 5410020"/>
              <a:gd name="connsiteY527" fmla="*/ 1138238 h 1838326"/>
              <a:gd name="connsiteX528" fmla="*/ 2703542 w 5410020"/>
              <a:gd name="connsiteY528" fmla="*/ 1113172 h 1838326"/>
              <a:gd name="connsiteX529" fmla="*/ 2735812 w 5410020"/>
              <a:gd name="connsiteY529" fmla="*/ 1090613 h 1838326"/>
              <a:gd name="connsiteX530" fmla="*/ 2653262 w 5410020"/>
              <a:gd name="connsiteY530" fmla="*/ 1090613 h 1838326"/>
              <a:gd name="connsiteX531" fmla="*/ 2686773 w 5410020"/>
              <a:gd name="connsiteY531" fmla="*/ 1113172 h 1838326"/>
              <a:gd name="connsiteX532" fmla="*/ 2654503 w 5410020"/>
              <a:gd name="connsiteY532" fmla="*/ 1138238 h 1838326"/>
              <a:gd name="connsiteX533" fmla="*/ 2619751 w 5410020"/>
              <a:gd name="connsiteY533" fmla="*/ 1113172 h 1838326"/>
              <a:gd name="connsiteX534" fmla="*/ 2653262 w 5410020"/>
              <a:gd name="connsiteY534" fmla="*/ 1090613 h 1838326"/>
              <a:gd name="connsiteX535" fmla="*/ 2570366 w 5410020"/>
              <a:gd name="connsiteY535" fmla="*/ 1090613 h 1838326"/>
              <a:gd name="connsiteX536" fmla="*/ 2603877 w 5410020"/>
              <a:gd name="connsiteY536" fmla="*/ 1113172 h 1838326"/>
              <a:gd name="connsiteX537" fmla="*/ 2570366 w 5410020"/>
              <a:gd name="connsiteY537" fmla="*/ 1138238 h 1838326"/>
              <a:gd name="connsiteX538" fmla="*/ 2536855 w 5410020"/>
              <a:gd name="connsiteY538" fmla="*/ 1113172 h 1838326"/>
              <a:gd name="connsiteX539" fmla="*/ 2570366 w 5410020"/>
              <a:gd name="connsiteY539" fmla="*/ 1090613 h 1838326"/>
              <a:gd name="connsiteX540" fmla="*/ 1656273 w 5410020"/>
              <a:gd name="connsiteY540" fmla="*/ 1090613 h 1838326"/>
              <a:gd name="connsiteX541" fmla="*/ 1685360 w 5410020"/>
              <a:gd name="connsiteY541" fmla="*/ 1113172 h 1838326"/>
              <a:gd name="connsiteX542" fmla="*/ 1644892 w 5410020"/>
              <a:gd name="connsiteY542" fmla="*/ 1138238 h 1838326"/>
              <a:gd name="connsiteX543" fmla="*/ 1615805 w 5410020"/>
              <a:gd name="connsiteY543" fmla="*/ 1113172 h 1838326"/>
              <a:gd name="connsiteX544" fmla="*/ 1656273 w 5410020"/>
              <a:gd name="connsiteY544" fmla="*/ 1090613 h 1838326"/>
              <a:gd name="connsiteX545" fmla="*/ 1573588 w 5410020"/>
              <a:gd name="connsiteY545" fmla="*/ 1090613 h 1838326"/>
              <a:gd name="connsiteX546" fmla="*/ 1601528 w 5410020"/>
              <a:gd name="connsiteY546" fmla="*/ 1113172 h 1838326"/>
              <a:gd name="connsiteX547" fmla="*/ 1560888 w 5410020"/>
              <a:gd name="connsiteY547" fmla="*/ 1138238 h 1838326"/>
              <a:gd name="connsiteX548" fmla="*/ 1532948 w 5410020"/>
              <a:gd name="connsiteY548" fmla="*/ 1113172 h 1838326"/>
              <a:gd name="connsiteX549" fmla="*/ 1573588 w 5410020"/>
              <a:gd name="connsiteY549" fmla="*/ 1090613 h 1838326"/>
              <a:gd name="connsiteX550" fmla="*/ 1489971 w 5410020"/>
              <a:gd name="connsiteY550" fmla="*/ 1090613 h 1838326"/>
              <a:gd name="connsiteX551" fmla="*/ 1517453 w 5410020"/>
              <a:gd name="connsiteY551" fmla="*/ 1113172 h 1838326"/>
              <a:gd name="connsiteX552" fmla="*/ 1476230 w 5410020"/>
              <a:gd name="connsiteY552" fmla="*/ 1138238 h 1838326"/>
              <a:gd name="connsiteX553" fmla="*/ 1448748 w 5410020"/>
              <a:gd name="connsiteY553" fmla="*/ 1113172 h 1838326"/>
              <a:gd name="connsiteX554" fmla="*/ 1489971 w 5410020"/>
              <a:gd name="connsiteY554" fmla="*/ 1090613 h 1838326"/>
              <a:gd name="connsiteX555" fmla="*/ 1407083 w 5410020"/>
              <a:gd name="connsiteY555" fmla="*/ 1090613 h 1838326"/>
              <a:gd name="connsiteX556" fmla="*/ 1433315 w 5410020"/>
              <a:gd name="connsiteY556" fmla="*/ 1113172 h 1838326"/>
              <a:gd name="connsiteX557" fmla="*/ 1392092 w 5410020"/>
              <a:gd name="connsiteY557" fmla="*/ 1138238 h 1838326"/>
              <a:gd name="connsiteX558" fmla="*/ 1365860 w 5410020"/>
              <a:gd name="connsiteY558" fmla="*/ 1113172 h 1838326"/>
              <a:gd name="connsiteX559" fmla="*/ 1407083 w 5410020"/>
              <a:gd name="connsiteY559" fmla="*/ 1090613 h 1838326"/>
              <a:gd name="connsiteX560" fmla="*/ 1324533 w 5410020"/>
              <a:gd name="connsiteY560" fmla="*/ 1090613 h 1838326"/>
              <a:gd name="connsiteX561" fmla="*/ 1350765 w 5410020"/>
              <a:gd name="connsiteY561" fmla="*/ 1113172 h 1838326"/>
              <a:gd name="connsiteX562" fmla="*/ 1308293 w 5410020"/>
              <a:gd name="connsiteY562" fmla="*/ 1138238 h 1838326"/>
              <a:gd name="connsiteX563" fmla="*/ 1282060 w 5410020"/>
              <a:gd name="connsiteY563" fmla="*/ 1113172 h 1838326"/>
              <a:gd name="connsiteX564" fmla="*/ 1324533 w 5410020"/>
              <a:gd name="connsiteY564" fmla="*/ 1090613 h 1838326"/>
              <a:gd name="connsiteX565" fmla="*/ 1241852 w 5410020"/>
              <a:gd name="connsiteY565" fmla="*/ 1090613 h 1838326"/>
              <a:gd name="connsiteX566" fmla="*/ 1266945 w 5410020"/>
              <a:gd name="connsiteY566" fmla="*/ 1113172 h 1838326"/>
              <a:gd name="connsiteX567" fmla="*/ 1224287 w 5410020"/>
              <a:gd name="connsiteY567" fmla="*/ 1138238 h 1838326"/>
              <a:gd name="connsiteX568" fmla="*/ 1199194 w 5410020"/>
              <a:gd name="connsiteY568" fmla="*/ 1113172 h 1838326"/>
              <a:gd name="connsiteX569" fmla="*/ 1241852 w 5410020"/>
              <a:gd name="connsiteY569" fmla="*/ 1090613 h 1838326"/>
              <a:gd name="connsiteX570" fmla="*/ 1159175 w 5410020"/>
              <a:gd name="connsiteY570" fmla="*/ 1090613 h 1838326"/>
              <a:gd name="connsiteX571" fmla="*/ 1184373 w 5410020"/>
              <a:gd name="connsiteY571" fmla="*/ 1113172 h 1838326"/>
              <a:gd name="connsiteX572" fmla="*/ 1140276 w 5410020"/>
              <a:gd name="connsiteY572" fmla="*/ 1138238 h 1838326"/>
              <a:gd name="connsiteX573" fmla="*/ 1115078 w 5410020"/>
              <a:gd name="connsiteY573" fmla="*/ 1113172 h 1838326"/>
              <a:gd name="connsiteX574" fmla="*/ 1159175 w 5410020"/>
              <a:gd name="connsiteY574" fmla="*/ 1090613 h 1838326"/>
              <a:gd name="connsiteX575" fmla="*/ 1076298 w 5410020"/>
              <a:gd name="connsiteY575" fmla="*/ 1090613 h 1838326"/>
              <a:gd name="connsiteX576" fmla="*/ 1100236 w 5410020"/>
              <a:gd name="connsiteY576" fmla="*/ 1113172 h 1838326"/>
              <a:gd name="connsiteX577" fmla="*/ 1056139 w 5410020"/>
              <a:gd name="connsiteY577" fmla="*/ 1138238 h 1838326"/>
              <a:gd name="connsiteX578" fmla="*/ 1032200 w 5410020"/>
              <a:gd name="connsiteY578" fmla="*/ 1113172 h 1838326"/>
              <a:gd name="connsiteX579" fmla="*/ 1076298 w 5410020"/>
              <a:gd name="connsiteY579" fmla="*/ 1090613 h 1838326"/>
              <a:gd name="connsiteX580" fmla="*/ 4858992 w 5410020"/>
              <a:gd name="connsiteY580" fmla="*/ 1035051 h 1838326"/>
              <a:gd name="connsiteX581" fmla="*/ 4906521 w 5410020"/>
              <a:gd name="connsiteY581" fmla="*/ 1057276 h 1838326"/>
              <a:gd name="connsiteX582" fmla="*/ 4887760 w 5410020"/>
              <a:gd name="connsiteY582" fmla="*/ 1079501 h 1838326"/>
              <a:gd name="connsiteX583" fmla="*/ 4840231 w 5410020"/>
              <a:gd name="connsiteY583" fmla="*/ 1057276 h 1838326"/>
              <a:gd name="connsiteX584" fmla="*/ 4858992 w 5410020"/>
              <a:gd name="connsiteY584" fmla="*/ 1035051 h 1838326"/>
              <a:gd name="connsiteX585" fmla="*/ 4695029 w 5410020"/>
              <a:gd name="connsiteY585" fmla="*/ 1035051 h 1838326"/>
              <a:gd name="connsiteX586" fmla="*/ 4741116 w 5410020"/>
              <a:gd name="connsiteY586" fmla="*/ 1057276 h 1838326"/>
              <a:gd name="connsiteX587" fmla="*/ 4721186 w 5410020"/>
              <a:gd name="connsiteY587" fmla="*/ 1079501 h 1838326"/>
              <a:gd name="connsiteX588" fmla="*/ 4675100 w 5410020"/>
              <a:gd name="connsiteY588" fmla="*/ 1057276 h 1838326"/>
              <a:gd name="connsiteX589" fmla="*/ 4695029 w 5410020"/>
              <a:gd name="connsiteY589" fmla="*/ 1035051 h 1838326"/>
              <a:gd name="connsiteX590" fmla="*/ 3060509 w 5410020"/>
              <a:gd name="connsiteY590" fmla="*/ 1035050 h 1838326"/>
              <a:gd name="connsiteX591" fmla="*/ 3096682 w 5410020"/>
              <a:gd name="connsiteY591" fmla="*/ 1057275 h 1838326"/>
              <a:gd name="connsiteX592" fmla="*/ 3066746 w 5410020"/>
              <a:gd name="connsiteY592" fmla="*/ 1079500 h 1838326"/>
              <a:gd name="connsiteX593" fmla="*/ 3030574 w 5410020"/>
              <a:gd name="connsiteY593" fmla="*/ 1057275 h 1838326"/>
              <a:gd name="connsiteX594" fmla="*/ 3060509 w 5410020"/>
              <a:gd name="connsiteY594" fmla="*/ 1035050 h 1838326"/>
              <a:gd name="connsiteX595" fmla="*/ 2978357 w 5410020"/>
              <a:gd name="connsiteY595" fmla="*/ 1035050 h 1838326"/>
              <a:gd name="connsiteX596" fmla="*/ 3015352 w 5410020"/>
              <a:gd name="connsiteY596" fmla="*/ 1057275 h 1838326"/>
              <a:gd name="connsiteX597" fmla="*/ 2983460 w 5410020"/>
              <a:gd name="connsiteY597" fmla="*/ 1079500 h 1838326"/>
              <a:gd name="connsiteX598" fmla="*/ 2946465 w 5410020"/>
              <a:gd name="connsiteY598" fmla="*/ 1057275 h 1838326"/>
              <a:gd name="connsiteX599" fmla="*/ 2978357 w 5410020"/>
              <a:gd name="connsiteY599" fmla="*/ 1035050 h 1838326"/>
              <a:gd name="connsiteX600" fmla="*/ 2896496 w 5410020"/>
              <a:gd name="connsiteY600" fmla="*/ 1035050 h 1838326"/>
              <a:gd name="connsiteX601" fmla="*/ 2931248 w 5410020"/>
              <a:gd name="connsiteY601" fmla="*/ 1057275 h 1838326"/>
              <a:gd name="connsiteX602" fmla="*/ 2900219 w 5410020"/>
              <a:gd name="connsiteY602" fmla="*/ 1079500 h 1838326"/>
              <a:gd name="connsiteX603" fmla="*/ 2865467 w 5410020"/>
              <a:gd name="connsiteY603" fmla="*/ 1057275 h 1838326"/>
              <a:gd name="connsiteX604" fmla="*/ 2896496 w 5410020"/>
              <a:gd name="connsiteY604" fmla="*/ 1035050 h 1838326"/>
              <a:gd name="connsiteX605" fmla="*/ 2814696 w 5410020"/>
              <a:gd name="connsiteY605" fmla="*/ 1035050 h 1838326"/>
              <a:gd name="connsiteX606" fmla="*/ 2850256 w 5410020"/>
              <a:gd name="connsiteY606" fmla="*/ 1057275 h 1838326"/>
              <a:gd name="connsiteX607" fmla="*/ 2817236 w 5410020"/>
              <a:gd name="connsiteY607" fmla="*/ 1079500 h 1838326"/>
              <a:gd name="connsiteX608" fmla="*/ 2781676 w 5410020"/>
              <a:gd name="connsiteY608" fmla="*/ 1057275 h 1838326"/>
              <a:gd name="connsiteX609" fmla="*/ 2814696 w 5410020"/>
              <a:gd name="connsiteY609" fmla="*/ 1035050 h 1838326"/>
              <a:gd name="connsiteX610" fmla="*/ 2733582 w 5410020"/>
              <a:gd name="connsiteY610" fmla="*/ 1035050 h 1838326"/>
              <a:gd name="connsiteX611" fmla="*/ 2767713 w 5410020"/>
              <a:gd name="connsiteY611" fmla="*/ 1057275 h 1838326"/>
              <a:gd name="connsiteX612" fmla="*/ 2736110 w 5410020"/>
              <a:gd name="connsiteY612" fmla="*/ 1079500 h 1838326"/>
              <a:gd name="connsiteX613" fmla="*/ 2700714 w 5410020"/>
              <a:gd name="connsiteY613" fmla="*/ 1057275 h 1838326"/>
              <a:gd name="connsiteX614" fmla="*/ 2733582 w 5410020"/>
              <a:gd name="connsiteY614" fmla="*/ 1035050 h 1838326"/>
              <a:gd name="connsiteX615" fmla="*/ 2652296 w 5410020"/>
              <a:gd name="connsiteY615" fmla="*/ 1035050 h 1838326"/>
              <a:gd name="connsiteX616" fmla="*/ 2686427 w 5410020"/>
              <a:gd name="connsiteY616" fmla="*/ 1057275 h 1838326"/>
              <a:gd name="connsiteX617" fmla="*/ 2653560 w 5410020"/>
              <a:gd name="connsiteY617" fmla="*/ 1079500 h 1838326"/>
              <a:gd name="connsiteX618" fmla="*/ 2619428 w 5410020"/>
              <a:gd name="connsiteY618" fmla="*/ 1057275 h 1838326"/>
              <a:gd name="connsiteX619" fmla="*/ 2652296 w 5410020"/>
              <a:gd name="connsiteY619" fmla="*/ 1035050 h 1838326"/>
              <a:gd name="connsiteX620" fmla="*/ 1670560 w 5410020"/>
              <a:gd name="connsiteY620" fmla="*/ 1035050 h 1838326"/>
              <a:gd name="connsiteX621" fmla="*/ 1698382 w 5410020"/>
              <a:gd name="connsiteY621" fmla="*/ 1057275 h 1838326"/>
              <a:gd name="connsiteX622" fmla="*/ 1659179 w 5410020"/>
              <a:gd name="connsiteY622" fmla="*/ 1079500 h 1838326"/>
              <a:gd name="connsiteX623" fmla="*/ 1631357 w 5410020"/>
              <a:gd name="connsiteY623" fmla="*/ 1057275 h 1838326"/>
              <a:gd name="connsiteX624" fmla="*/ 1670560 w 5410020"/>
              <a:gd name="connsiteY624" fmla="*/ 1035050 h 1838326"/>
              <a:gd name="connsiteX625" fmla="*/ 1588010 w 5410020"/>
              <a:gd name="connsiteY625" fmla="*/ 1035050 h 1838326"/>
              <a:gd name="connsiteX626" fmla="*/ 1615832 w 5410020"/>
              <a:gd name="connsiteY626" fmla="*/ 1057275 h 1838326"/>
              <a:gd name="connsiteX627" fmla="*/ 1575364 w 5410020"/>
              <a:gd name="connsiteY627" fmla="*/ 1079500 h 1838326"/>
              <a:gd name="connsiteX628" fmla="*/ 1548807 w 5410020"/>
              <a:gd name="connsiteY628" fmla="*/ 1057275 h 1838326"/>
              <a:gd name="connsiteX629" fmla="*/ 1588010 w 5410020"/>
              <a:gd name="connsiteY629" fmla="*/ 1035050 h 1838326"/>
              <a:gd name="connsiteX630" fmla="*/ 1506725 w 5410020"/>
              <a:gd name="connsiteY630" fmla="*/ 1035050 h 1838326"/>
              <a:gd name="connsiteX631" fmla="*/ 1534547 w 5410020"/>
              <a:gd name="connsiteY631" fmla="*/ 1057275 h 1838326"/>
              <a:gd name="connsiteX632" fmla="*/ 1492814 w 5410020"/>
              <a:gd name="connsiteY632" fmla="*/ 1079500 h 1838326"/>
              <a:gd name="connsiteX633" fmla="*/ 1466257 w 5410020"/>
              <a:gd name="connsiteY633" fmla="*/ 1057275 h 1838326"/>
              <a:gd name="connsiteX634" fmla="*/ 1506725 w 5410020"/>
              <a:gd name="connsiteY634" fmla="*/ 1035050 h 1838326"/>
              <a:gd name="connsiteX635" fmla="*/ 1424681 w 5410020"/>
              <a:gd name="connsiteY635" fmla="*/ 1035050 h 1838326"/>
              <a:gd name="connsiteX636" fmla="*/ 1450795 w 5410020"/>
              <a:gd name="connsiteY636" fmla="*/ 1057275 h 1838326"/>
              <a:gd name="connsiteX637" fmla="*/ 1411002 w 5410020"/>
              <a:gd name="connsiteY637" fmla="*/ 1079500 h 1838326"/>
              <a:gd name="connsiteX638" fmla="*/ 1384887 w 5410020"/>
              <a:gd name="connsiteY638" fmla="*/ 1057275 h 1838326"/>
              <a:gd name="connsiteX639" fmla="*/ 1424681 w 5410020"/>
              <a:gd name="connsiteY639" fmla="*/ 1035050 h 1838326"/>
              <a:gd name="connsiteX640" fmla="*/ 1343719 w 5410020"/>
              <a:gd name="connsiteY640" fmla="*/ 1035050 h 1838326"/>
              <a:gd name="connsiteX641" fmla="*/ 1369833 w 5410020"/>
              <a:gd name="connsiteY641" fmla="*/ 1057275 h 1838326"/>
              <a:gd name="connsiteX642" fmla="*/ 1328796 w 5410020"/>
              <a:gd name="connsiteY642" fmla="*/ 1079500 h 1838326"/>
              <a:gd name="connsiteX643" fmla="*/ 1302682 w 5410020"/>
              <a:gd name="connsiteY643" fmla="*/ 1057275 h 1838326"/>
              <a:gd name="connsiteX644" fmla="*/ 1343719 w 5410020"/>
              <a:gd name="connsiteY644" fmla="*/ 1035050 h 1838326"/>
              <a:gd name="connsiteX645" fmla="*/ 1261996 w 5410020"/>
              <a:gd name="connsiteY645" fmla="*/ 1035050 h 1838326"/>
              <a:gd name="connsiteX646" fmla="*/ 1287500 w 5410020"/>
              <a:gd name="connsiteY646" fmla="*/ 1057275 h 1838326"/>
              <a:gd name="connsiteX647" fmla="*/ 1245418 w 5410020"/>
              <a:gd name="connsiteY647" fmla="*/ 1079500 h 1838326"/>
              <a:gd name="connsiteX648" fmla="*/ 1219914 w 5410020"/>
              <a:gd name="connsiteY648" fmla="*/ 1057275 h 1838326"/>
              <a:gd name="connsiteX649" fmla="*/ 1261996 w 5410020"/>
              <a:gd name="connsiteY649" fmla="*/ 1035050 h 1838326"/>
              <a:gd name="connsiteX650" fmla="*/ 1179939 w 5410020"/>
              <a:gd name="connsiteY650" fmla="*/ 1035050 h 1838326"/>
              <a:gd name="connsiteX651" fmla="*/ 1205032 w 5410020"/>
              <a:gd name="connsiteY651" fmla="*/ 1057275 h 1838326"/>
              <a:gd name="connsiteX652" fmla="*/ 1162374 w 5410020"/>
              <a:gd name="connsiteY652" fmla="*/ 1079500 h 1838326"/>
              <a:gd name="connsiteX653" fmla="*/ 1137281 w 5410020"/>
              <a:gd name="connsiteY653" fmla="*/ 1057275 h 1838326"/>
              <a:gd name="connsiteX654" fmla="*/ 1179939 w 5410020"/>
              <a:gd name="connsiteY654" fmla="*/ 1035050 h 1838326"/>
              <a:gd name="connsiteX655" fmla="*/ 1098770 w 5410020"/>
              <a:gd name="connsiteY655" fmla="*/ 1035050 h 1838326"/>
              <a:gd name="connsiteX656" fmla="*/ 1122504 w 5410020"/>
              <a:gd name="connsiteY656" fmla="*/ 1057275 h 1838326"/>
              <a:gd name="connsiteX657" fmla="*/ 1080032 w 5410020"/>
              <a:gd name="connsiteY657" fmla="*/ 1079500 h 1838326"/>
              <a:gd name="connsiteX658" fmla="*/ 1056298 w 5410020"/>
              <a:gd name="connsiteY658" fmla="*/ 1057275 h 1838326"/>
              <a:gd name="connsiteX659" fmla="*/ 1098770 w 5410020"/>
              <a:gd name="connsiteY659" fmla="*/ 1035050 h 1838326"/>
              <a:gd name="connsiteX660" fmla="*/ 1016094 w 5410020"/>
              <a:gd name="connsiteY660" fmla="*/ 1035050 h 1838326"/>
              <a:gd name="connsiteX661" fmla="*/ 1039932 w 5410020"/>
              <a:gd name="connsiteY661" fmla="*/ 1057275 h 1838326"/>
              <a:gd name="connsiteX662" fmla="*/ 996020 w 5410020"/>
              <a:gd name="connsiteY662" fmla="*/ 1079500 h 1838326"/>
              <a:gd name="connsiteX663" fmla="*/ 972181 w 5410020"/>
              <a:gd name="connsiteY663" fmla="*/ 1057275 h 1838326"/>
              <a:gd name="connsiteX664" fmla="*/ 1016094 w 5410020"/>
              <a:gd name="connsiteY664" fmla="*/ 1035050 h 1838326"/>
              <a:gd name="connsiteX665" fmla="*/ 4904921 w 5410020"/>
              <a:gd name="connsiteY665" fmla="*/ 979488 h 1838326"/>
              <a:gd name="connsiteX666" fmla="*/ 4952253 w 5410020"/>
              <a:gd name="connsiteY666" fmla="*/ 1001713 h 1838326"/>
              <a:gd name="connsiteX667" fmla="*/ 4933569 w 5410020"/>
              <a:gd name="connsiteY667" fmla="*/ 1023938 h 1838326"/>
              <a:gd name="connsiteX668" fmla="*/ 4886237 w 5410020"/>
              <a:gd name="connsiteY668" fmla="*/ 1001713 h 1838326"/>
              <a:gd name="connsiteX669" fmla="*/ 4904921 w 5410020"/>
              <a:gd name="connsiteY669" fmla="*/ 979488 h 1838326"/>
              <a:gd name="connsiteX670" fmla="*/ 4824153 w 5410020"/>
              <a:gd name="connsiteY670" fmla="*/ 979488 h 1838326"/>
              <a:gd name="connsiteX671" fmla="*/ 4871143 w 5410020"/>
              <a:gd name="connsiteY671" fmla="*/ 1001713 h 1838326"/>
              <a:gd name="connsiteX672" fmla="*/ 4852093 w 5410020"/>
              <a:gd name="connsiteY672" fmla="*/ 1023938 h 1838326"/>
              <a:gd name="connsiteX673" fmla="*/ 4803833 w 5410020"/>
              <a:gd name="connsiteY673" fmla="*/ 1001713 h 1838326"/>
              <a:gd name="connsiteX674" fmla="*/ 4824153 w 5410020"/>
              <a:gd name="connsiteY674" fmla="*/ 979488 h 1838326"/>
              <a:gd name="connsiteX675" fmla="*/ 4744241 w 5410020"/>
              <a:gd name="connsiteY675" fmla="*/ 979488 h 1838326"/>
              <a:gd name="connsiteX676" fmla="*/ 4790328 w 5410020"/>
              <a:gd name="connsiteY676" fmla="*/ 1001713 h 1838326"/>
              <a:gd name="connsiteX677" fmla="*/ 4770398 w 5410020"/>
              <a:gd name="connsiteY677" fmla="*/ 1023938 h 1838326"/>
              <a:gd name="connsiteX678" fmla="*/ 4724312 w 5410020"/>
              <a:gd name="connsiteY678" fmla="*/ 1001713 h 1838326"/>
              <a:gd name="connsiteX679" fmla="*/ 4744241 w 5410020"/>
              <a:gd name="connsiteY679" fmla="*/ 979488 h 1838326"/>
              <a:gd name="connsiteX680" fmla="*/ 4581372 w 5410020"/>
              <a:gd name="connsiteY680" fmla="*/ 979488 h 1838326"/>
              <a:gd name="connsiteX681" fmla="*/ 4627989 w 5410020"/>
              <a:gd name="connsiteY681" fmla="*/ 1001713 h 1838326"/>
              <a:gd name="connsiteX682" fmla="*/ 4606570 w 5410020"/>
              <a:gd name="connsiteY682" fmla="*/ 1023938 h 1838326"/>
              <a:gd name="connsiteX683" fmla="*/ 4561213 w 5410020"/>
              <a:gd name="connsiteY683" fmla="*/ 1001713 h 1838326"/>
              <a:gd name="connsiteX684" fmla="*/ 4581372 w 5410020"/>
              <a:gd name="connsiteY684" fmla="*/ 979488 h 1838326"/>
              <a:gd name="connsiteX685" fmla="*/ 4420707 w 5410020"/>
              <a:gd name="connsiteY685" fmla="*/ 979488 h 1838326"/>
              <a:gd name="connsiteX686" fmla="*/ 4466064 w 5410020"/>
              <a:gd name="connsiteY686" fmla="*/ 1001713 h 1838326"/>
              <a:gd name="connsiteX687" fmla="*/ 4444645 w 5410020"/>
              <a:gd name="connsiteY687" fmla="*/ 1023938 h 1838326"/>
              <a:gd name="connsiteX688" fmla="*/ 4399288 w 5410020"/>
              <a:gd name="connsiteY688" fmla="*/ 1001713 h 1838326"/>
              <a:gd name="connsiteX689" fmla="*/ 4420707 w 5410020"/>
              <a:gd name="connsiteY689" fmla="*/ 979488 h 1838326"/>
              <a:gd name="connsiteX690" fmla="*/ 4341215 w 5410020"/>
              <a:gd name="connsiteY690" fmla="*/ 979488 h 1838326"/>
              <a:gd name="connsiteX691" fmla="*/ 4385128 w 5410020"/>
              <a:gd name="connsiteY691" fmla="*/ 1001713 h 1838326"/>
              <a:gd name="connsiteX692" fmla="*/ 4363799 w 5410020"/>
              <a:gd name="connsiteY692" fmla="*/ 1023938 h 1838326"/>
              <a:gd name="connsiteX693" fmla="*/ 4319886 w 5410020"/>
              <a:gd name="connsiteY693" fmla="*/ 1001713 h 1838326"/>
              <a:gd name="connsiteX694" fmla="*/ 4341215 w 5410020"/>
              <a:gd name="connsiteY694" fmla="*/ 979488 h 1838326"/>
              <a:gd name="connsiteX695" fmla="*/ 4260253 w 5410020"/>
              <a:gd name="connsiteY695" fmla="*/ 979488 h 1838326"/>
              <a:gd name="connsiteX696" fmla="*/ 4304166 w 5410020"/>
              <a:gd name="connsiteY696" fmla="*/ 1001713 h 1838326"/>
              <a:gd name="connsiteX697" fmla="*/ 4281582 w 5410020"/>
              <a:gd name="connsiteY697" fmla="*/ 1023938 h 1838326"/>
              <a:gd name="connsiteX698" fmla="*/ 4237670 w 5410020"/>
              <a:gd name="connsiteY698" fmla="*/ 1001713 h 1838326"/>
              <a:gd name="connsiteX699" fmla="*/ 4260253 w 5410020"/>
              <a:gd name="connsiteY699" fmla="*/ 979488 h 1838326"/>
              <a:gd name="connsiteX700" fmla="*/ 3052418 w 5410020"/>
              <a:gd name="connsiteY700" fmla="*/ 979488 h 1838326"/>
              <a:gd name="connsiteX701" fmla="*/ 3088411 w 5410020"/>
              <a:gd name="connsiteY701" fmla="*/ 1001713 h 1838326"/>
              <a:gd name="connsiteX702" fmla="*/ 3058624 w 5410020"/>
              <a:gd name="connsiteY702" fmla="*/ 1023938 h 1838326"/>
              <a:gd name="connsiteX703" fmla="*/ 3022630 w 5410020"/>
              <a:gd name="connsiteY703" fmla="*/ 1001713 h 1838326"/>
              <a:gd name="connsiteX704" fmla="*/ 3052418 w 5410020"/>
              <a:gd name="connsiteY704" fmla="*/ 979488 h 1838326"/>
              <a:gd name="connsiteX705" fmla="*/ 2972176 w 5410020"/>
              <a:gd name="connsiteY705" fmla="*/ 979488 h 1838326"/>
              <a:gd name="connsiteX706" fmla="*/ 3007736 w 5410020"/>
              <a:gd name="connsiteY706" fmla="*/ 1001713 h 1838326"/>
              <a:gd name="connsiteX707" fmla="*/ 2977256 w 5410020"/>
              <a:gd name="connsiteY707" fmla="*/ 1023938 h 1838326"/>
              <a:gd name="connsiteX708" fmla="*/ 2941696 w 5410020"/>
              <a:gd name="connsiteY708" fmla="*/ 1001713 h 1838326"/>
              <a:gd name="connsiteX709" fmla="*/ 2972176 w 5410020"/>
              <a:gd name="connsiteY709" fmla="*/ 979488 h 1838326"/>
              <a:gd name="connsiteX710" fmla="*/ 2891919 w 5410020"/>
              <a:gd name="connsiteY710" fmla="*/ 979488 h 1838326"/>
              <a:gd name="connsiteX711" fmla="*/ 2926492 w 5410020"/>
              <a:gd name="connsiteY711" fmla="*/ 1001713 h 1838326"/>
              <a:gd name="connsiteX712" fmla="*/ 2895623 w 5410020"/>
              <a:gd name="connsiteY712" fmla="*/ 1023938 h 1838326"/>
              <a:gd name="connsiteX713" fmla="*/ 2861051 w 5410020"/>
              <a:gd name="connsiteY713" fmla="*/ 1001713 h 1838326"/>
              <a:gd name="connsiteX714" fmla="*/ 2891919 w 5410020"/>
              <a:gd name="connsiteY714" fmla="*/ 979488 h 1838326"/>
              <a:gd name="connsiteX715" fmla="*/ 2811369 w 5410020"/>
              <a:gd name="connsiteY715" fmla="*/ 979488 h 1838326"/>
              <a:gd name="connsiteX716" fmla="*/ 2846764 w 5410020"/>
              <a:gd name="connsiteY716" fmla="*/ 1001713 h 1838326"/>
              <a:gd name="connsiteX717" fmla="*/ 2813897 w 5410020"/>
              <a:gd name="connsiteY717" fmla="*/ 1023938 h 1838326"/>
              <a:gd name="connsiteX718" fmla="*/ 2779765 w 5410020"/>
              <a:gd name="connsiteY718" fmla="*/ 1001713 h 1838326"/>
              <a:gd name="connsiteX719" fmla="*/ 2811369 w 5410020"/>
              <a:gd name="connsiteY719" fmla="*/ 979488 h 1838326"/>
              <a:gd name="connsiteX720" fmla="*/ 2730407 w 5410020"/>
              <a:gd name="connsiteY720" fmla="*/ 979488 h 1838326"/>
              <a:gd name="connsiteX721" fmla="*/ 2764538 w 5410020"/>
              <a:gd name="connsiteY721" fmla="*/ 1001713 h 1838326"/>
              <a:gd name="connsiteX722" fmla="*/ 2732935 w 5410020"/>
              <a:gd name="connsiteY722" fmla="*/ 1023938 h 1838326"/>
              <a:gd name="connsiteX723" fmla="*/ 2697539 w 5410020"/>
              <a:gd name="connsiteY723" fmla="*/ 1001713 h 1838326"/>
              <a:gd name="connsiteX724" fmla="*/ 2730407 w 5410020"/>
              <a:gd name="connsiteY724" fmla="*/ 979488 h 1838326"/>
              <a:gd name="connsiteX725" fmla="*/ 2650873 w 5410020"/>
              <a:gd name="connsiteY725" fmla="*/ 979488 h 1838326"/>
              <a:gd name="connsiteX726" fmla="*/ 2684839 w 5410020"/>
              <a:gd name="connsiteY726" fmla="*/ 1001713 h 1838326"/>
              <a:gd name="connsiteX727" fmla="*/ 2652131 w 5410020"/>
              <a:gd name="connsiteY727" fmla="*/ 1023938 h 1838326"/>
              <a:gd name="connsiteX728" fmla="*/ 2618164 w 5410020"/>
              <a:gd name="connsiteY728" fmla="*/ 1001713 h 1838326"/>
              <a:gd name="connsiteX729" fmla="*/ 2650873 w 5410020"/>
              <a:gd name="connsiteY729" fmla="*/ 979488 h 1838326"/>
              <a:gd name="connsiteX730" fmla="*/ 1764506 w 5410020"/>
              <a:gd name="connsiteY730" fmla="*/ 979488 h 1838326"/>
              <a:gd name="connsiteX731" fmla="*/ 1793332 w 5410020"/>
              <a:gd name="connsiteY731" fmla="*/ 1001713 h 1838326"/>
              <a:gd name="connsiteX732" fmla="*/ 1754480 w 5410020"/>
              <a:gd name="connsiteY732" fmla="*/ 1023938 h 1838326"/>
              <a:gd name="connsiteX733" fmla="*/ 1726907 w 5410020"/>
              <a:gd name="connsiteY733" fmla="*/ 1001713 h 1838326"/>
              <a:gd name="connsiteX734" fmla="*/ 1764506 w 5410020"/>
              <a:gd name="connsiteY734" fmla="*/ 979488 h 1838326"/>
              <a:gd name="connsiteX735" fmla="*/ 1684129 w 5410020"/>
              <a:gd name="connsiteY735" fmla="*/ 979488 h 1838326"/>
              <a:gd name="connsiteX736" fmla="*/ 1712314 w 5410020"/>
              <a:gd name="connsiteY736" fmla="*/ 1001713 h 1838326"/>
              <a:gd name="connsiteX737" fmla="*/ 1672598 w 5410020"/>
              <a:gd name="connsiteY737" fmla="*/ 1023938 h 1838326"/>
              <a:gd name="connsiteX738" fmla="*/ 1644413 w 5410020"/>
              <a:gd name="connsiteY738" fmla="*/ 1001713 h 1838326"/>
              <a:gd name="connsiteX739" fmla="*/ 1684129 w 5410020"/>
              <a:gd name="connsiteY739" fmla="*/ 979488 h 1838326"/>
              <a:gd name="connsiteX740" fmla="*/ 1603696 w 5410020"/>
              <a:gd name="connsiteY740" fmla="*/ 979488 h 1838326"/>
              <a:gd name="connsiteX741" fmla="*/ 1631395 w 5410020"/>
              <a:gd name="connsiteY741" fmla="*/ 1001713 h 1838326"/>
              <a:gd name="connsiteX742" fmla="*/ 1591105 w 5410020"/>
              <a:gd name="connsiteY742" fmla="*/ 1023938 h 1838326"/>
              <a:gd name="connsiteX743" fmla="*/ 1564665 w 5410020"/>
              <a:gd name="connsiteY743" fmla="*/ 1001713 h 1838326"/>
              <a:gd name="connsiteX744" fmla="*/ 1603696 w 5410020"/>
              <a:gd name="connsiteY744" fmla="*/ 979488 h 1838326"/>
              <a:gd name="connsiteX745" fmla="*/ 1522734 w 5410020"/>
              <a:gd name="connsiteY745" fmla="*/ 979488 h 1838326"/>
              <a:gd name="connsiteX746" fmla="*/ 1549174 w 5410020"/>
              <a:gd name="connsiteY746" fmla="*/ 1001713 h 1838326"/>
              <a:gd name="connsiteX747" fmla="*/ 1510143 w 5410020"/>
              <a:gd name="connsiteY747" fmla="*/ 1023938 h 1838326"/>
              <a:gd name="connsiteX748" fmla="*/ 1483703 w 5410020"/>
              <a:gd name="connsiteY748" fmla="*/ 1001713 h 1838326"/>
              <a:gd name="connsiteX749" fmla="*/ 1522734 w 5410020"/>
              <a:gd name="connsiteY749" fmla="*/ 979488 h 1838326"/>
              <a:gd name="connsiteX750" fmla="*/ 1443225 w 5410020"/>
              <a:gd name="connsiteY750" fmla="*/ 979488 h 1838326"/>
              <a:gd name="connsiteX751" fmla="*/ 1469782 w 5410020"/>
              <a:gd name="connsiteY751" fmla="*/ 1001713 h 1838326"/>
              <a:gd name="connsiteX752" fmla="*/ 1429314 w 5410020"/>
              <a:gd name="connsiteY752" fmla="*/ 1023938 h 1838326"/>
              <a:gd name="connsiteX753" fmla="*/ 1402757 w 5410020"/>
              <a:gd name="connsiteY753" fmla="*/ 1001713 h 1838326"/>
              <a:gd name="connsiteX754" fmla="*/ 1443225 w 5410020"/>
              <a:gd name="connsiteY754" fmla="*/ 979488 h 1838326"/>
              <a:gd name="connsiteX755" fmla="*/ 1361939 w 5410020"/>
              <a:gd name="connsiteY755" fmla="*/ 979488 h 1838326"/>
              <a:gd name="connsiteX756" fmla="*/ 1387232 w 5410020"/>
              <a:gd name="connsiteY756" fmla="*/ 1001713 h 1838326"/>
              <a:gd name="connsiteX757" fmla="*/ 1346764 w 5410020"/>
              <a:gd name="connsiteY757" fmla="*/ 1023938 h 1838326"/>
              <a:gd name="connsiteX758" fmla="*/ 1321471 w 5410020"/>
              <a:gd name="connsiteY758" fmla="*/ 1001713 h 1838326"/>
              <a:gd name="connsiteX759" fmla="*/ 1361939 w 5410020"/>
              <a:gd name="connsiteY759" fmla="*/ 979488 h 1838326"/>
              <a:gd name="connsiteX760" fmla="*/ 1281462 w 5410020"/>
              <a:gd name="connsiteY760" fmla="*/ 979488 h 1838326"/>
              <a:gd name="connsiteX761" fmla="*/ 1306333 w 5410020"/>
              <a:gd name="connsiteY761" fmla="*/ 1001713 h 1838326"/>
              <a:gd name="connsiteX762" fmla="*/ 1265296 w 5410020"/>
              <a:gd name="connsiteY762" fmla="*/ 1023938 h 1838326"/>
              <a:gd name="connsiteX763" fmla="*/ 1240425 w 5410020"/>
              <a:gd name="connsiteY763" fmla="*/ 1001713 h 1838326"/>
              <a:gd name="connsiteX764" fmla="*/ 1281462 w 5410020"/>
              <a:gd name="connsiteY764" fmla="*/ 979488 h 1838326"/>
              <a:gd name="connsiteX765" fmla="*/ 1201478 w 5410020"/>
              <a:gd name="connsiteY765" fmla="*/ 979488 h 1838326"/>
              <a:gd name="connsiteX766" fmla="*/ 1225608 w 5410020"/>
              <a:gd name="connsiteY766" fmla="*/ 1001713 h 1838326"/>
              <a:gd name="connsiteX767" fmla="*/ 1183698 w 5410020"/>
              <a:gd name="connsiteY767" fmla="*/ 1023938 h 1838326"/>
              <a:gd name="connsiteX768" fmla="*/ 1159568 w 5410020"/>
              <a:gd name="connsiteY768" fmla="*/ 1001713 h 1838326"/>
              <a:gd name="connsiteX769" fmla="*/ 1201478 w 5410020"/>
              <a:gd name="connsiteY769" fmla="*/ 979488 h 1838326"/>
              <a:gd name="connsiteX770" fmla="*/ 1120995 w 5410020"/>
              <a:gd name="connsiteY770" fmla="*/ 979488 h 1838326"/>
              <a:gd name="connsiteX771" fmla="*/ 1144729 w 5410020"/>
              <a:gd name="connsiteY771" fmla="*/ 1001713 h 1838326"/>
              <a:gd name="connsiteX772" fmla="*/ 1102257 w 5410020"/>
              <a:gd name="connsiteY772" fmla="*/ 1023938 h 1838326"/>
              <a:gd name="connsiteX773" fmla="*/ 1078523 w 5410020"/>
              <a:gd name="connsiteY773" fmla="*/ 1001713 h 1838326"/>
              <a:gd name="connsiteX774" fmla="*/ 1120995 w 5410020"/>
              <a:gd name="connsiteY774" fmla="*/ 979488 h 1838326"/>
              <a:gd name="connsiteX775" fmla="*/ 1040709 w 5410020"/>
              <a:gd name="connsiteY775" fmla="*/ 979488 h 1838326"/>
              <a:gd name="connsiteX776" fmla="*/ 1063663 w 5410020"/>
              <a:gd name="connsiteY776" fmla="*/ 1001713 h 1838326"/>
              <a:gd name="connsiteX777" fmla="*/ 1020306 w 5410020"/>
              <a:gd name="connsiteY777" fmla="*/ 1023938 h 1838326"/>
              <a:gd name="connsiteX778" fmla="*/ 997352 w 5410020"/>
              <a:gd name="connsiteY778" fmla="*/ 1001713 h 1838326"/>
              <a:gd name="connsiteX779" fmla="*/ 1040709 w 5410020"/>
              <a:gd name="connsiteY779" fmla="*/ 979488 h 1838326"/>
              <a:gd name="connsiteX780" fmla="*/ 4869883 w 5410020"/>
              <a:gd name="connsiteY780" fmla="*/ 925513 h 1838326"/>
              <a:gd name="connsiteX781" fmla="*/ 4915772 w 5410020"/>
              <a:gd name="connsiteY781" fmla="*/ 946945 h 1838326"/>
              <a:gd name="connsiteX782" fmla="*/ 4898409 w 5410020"/>
              <a:gd name="connsiteY782" fmla="*/ 968376 h 1838326"/>
              <a:gd name="connsiteX783" fmla="*/ 4851280 w 5410020"/>
              <a:gd name="connsiteY783" fmla="*/ 946945 h 1838326"/>
              <a:gd name="connsiteX784" fmla="*/ 4869883 w 5410020"/>
              <a:gd name="connsiteY784" fmla="*/ 925513 h 1838326"/>
              <a:gd name="connsiteX785" fmla="*/ 4791029 w 5410020"/>
              <a:gd name="connsiteY785" fmla="*/ 925513 h 1838326"/>
              <a:gd name="connsiteX786" fmla="*/ 4837836 w 5410020"/>
              <a:gd name="connsiteY786" fmla="*/ 946945 h 1838326"/>
              <a:gd name="connsiteX787" fmla="*/ 4818860 w 5410020"/>
              <a:gd name="connsiteY787" fmla="*/ 968376 h 1838326"/>
              <a:gd name="connsiteX788" fmla="*/ 4772054 w 5410020"/>
              <a:gd name="connsiteY788" fmla="*/ 946945 h 1838326"/>
              <a:gd name="connsiteX789" fmla="*/ 4791029 w 5410020"/>
              <a:gd name="connsiteY789" fmla="*/ 925513 h 1838326"/>
              <a:gd name="connsiteX790" fmla="*/ 4711547 w 5410020"/>
              <a:gd name="connsiteY790" fmla="*/ 925513 h 1838326"/>
              <a:gd name="connsiteX791" fmla="*/ 4756904 w 5410020"/>
              <a:gd name="connsiteY791" fmla="*/ 946945 h 1838326"/>
              <a:gd name="connsiteX792" fmla="*/ 4738005 w 5410020"/>
              <a:gd name="connsiteY792" fmla="*/ 968376 h 1838326"/>
              <a:gd name="connsiteX793" fmla="*/ 4691388 w 5410020"/>
              <a:gd name="connsiteY793" fmla="*/ 946945 h 1838326"/>
              <a:gd name="connsiteX794" fmla="*/ 4711547 w 5410020"/>
              <a:gd name="connsiteY794" fmla="*/ 925513 h 1838326"/>
              <a:gd name="connsiteX795" fmla="*/ 4473311 w 5410020"/>
              <a:gd name="connsiteY795" fmla="*/ 925513 h 1838326"/>
              <a:gd name="connsiteX796" fmla="*/ 4518478 w 5410020"/>
              <a:gd name="connsiteY796" fmla="*/ 946945 h 1838326"/>
              <a:gd name="connsiteX797" fmla="*/ 4497149 w 5410020"/>
              <a:gd name="connsiteY797" fmla="*/ 968376 h 1838326"/>
              <a:gd name="connsiteX798" fmla="*/ 4453236 w 5410020"/>
              <a:gd name="connsiteY798" fmla="*/ 946945 h 1838326"/>
              <a:gd name="connsiteX799" fmla="*/ 4473311 w 5410020"/>
              <a:gd name="connsiteY799" fmla="*/ 925513 h 1838326"/>
              <a:gd name="connsiteX800" fmla="*/ 4155816 w 5410020"/>
              <a:gd name="connsiteY800" fmla="*/ 925513 h 1838326"/>
              <a:gd name="connsiteX801" fmla="*/ 4198996 w 5410020"/>
              <a:gd name="connsiteY801" fmla="*/ 946945 h 1838326"/>
              <a:gd name="connsiteX802" fmla="*/ 4176136 w 5410020"/>
              <a:gd name="connsiteY802" fmla="*/ 968376 h 1838326"/>
              <a:gd name="connsiteX803" fmla="*/ 4132956 w 5410020"/>
              <a:gd name="connsiteY803" fmla="*/ 946945 h 1838326"/>
              <a:gd name="connsiteX804" fmla="*/ 4155816 w 5410020"/>
              <a:gd name="connsiteY804" fmla="*/ 925513 h 1838326"/>
              <a:gd name="connsiteX805" fmla="*/ 4077103 w 5410020"/>
              <a:gd name="connsiteY805" fmla="*/ 925513 h 1838326"/>
              <a:gd name="connsiteX806" fmla="*/ 4118140 w 5410020"/>
              <a:gd name="connsiteY806" fmla="*/ 946945 h 1838326"/>
              <a:gd name="connsiteX807" fmla="*/ 4095756 w 5410020"/>
              <a:gd name="connsiteY807" fmla="*/ 968376 h 1838326"/>
              <a:gd name="connsiteX808" fmla="*/ 4053475 w 5410020"/>
              <a:gd name="connsiteY808" fmla="*/ 946945 h 1838326"/>
              <a:gd name="connsiteX809" fmla="*/ 4077103 w 5410020"/>
              <a:gd name="connsiteY809" fmla="*/ 925513 h 1838326"/>
              <a:gd name="connsiteX810" fmla="*/ 3046642 w 5410020"/>
              <a:gd name="connsiteY810" fmla="*/ 925513 h 1838326"/>
              <a:gd name="connsiteX811" fmla="*/ 3082038 w 5410020"/>
              <a:gd name="connsiteY811" fmla="*/ 946945 h 1838326"/>
              <a:gd name="connsiteX812" fmla="*/ 3051699 w 5410020"/>
              <a:gd name="connsiteY812" fmla="*/ 968376 h 1838326"/>
              <a:gd name="connsiteX813" fmla="*/ 3016303 w 5410020"/>
              <a:gd name="connsiteY813" fmla="*/ 946945 h 1838326"/>
              <a:gd name="connsiteX814" fmla="*/ 3046642 w 5410020"/>
              <a:gd name="connsiteY814" fmla="*/ 925513 h 1838326"/>
              <a:gd name="connsiteX815" fmla="*/ 2965679 w 5410020"/>
              <a:gd name="connsiteY815" fmla="*/ 925513 h 1838326"/>
              <a:gd name="connsiteX816" fmla="*/ 3001075 w 5410020"/>
              <a:gd name="connsiteY816" fmla="*/ 946945 h 1838326"/>
              <a:gd name="connsiteX817" fmla="*/ 2970736 w 5410020"/>
              <a:gd name="connsiteY817" fmla="*/ 968376 h 1838326"/>
              <a:gd name="connsiteX818" fmla="*/ 2935340 w 5410020"/>
              <a:gd name="connsiteY818" fmla="*/ 946945 h 1838326"/>
              <a:gd name="connsiteX819" fmla="*/ 2965679 w 5410020"/>
              <a:gd name="connsiteY819" fmla="*/ 925513 h 1838326"/>
              <a:gd name="connsiteX820" fmla="*/ 2886304 w 5410020"/>
              <a:gd name="connsiteY820" fmla="*/ 925513 h 1838326"/>
              <a:gd name="connsiteX821" fmla="*/ 2921700 w 5410020"/>
              <a:gd name="connsiteY821" fmla="*/ 946945 h 1838326"/>
              <a:gd name="connsiteX822" fmla="*/ 2890097 w 5410020"/>
              <a:gd name="connsiteY822" fmla="*/ 968376 h 1838326"/>
              <a:gd name="connsiteX823" fmla="*/ 2855965 w 5410020"/>
              <a:gd name="connsiteY823" fmla="*/ 946945 h 1838326"/>
              <a:gd name="connsiteX824" fmla="*/ 2886304 w 5410020"/>
              <a:gd name="connsiteY824" fmla="*/ 925513 h 1838326"/>
              <a:gd name="connsiteX825" fmla="*/ 2807616 w 5410020"/>
              <a:gd name="connsiteY825" fmla="*/ 925513 h 1838326"/>
              <a:gd name="connsiteX826" fmla="*/ 2840774 w 5410020"/>
              <a:gd name="connsiteY826" fmla="*/ 946945 h 1838326"/>
              <a:gd name="connsiteX827" fmla="*/ 2811300 w 5410020"/>
              <a:gd name="connsiteY827" fmla="*/ 968376 h 1838326"/>
              <a:gd name="connsiteX828" fmla="*/ 2776914 w 5410020"/>
              <a:gd name="connsiteY828" fmla="*/ 946945 h 1838326"/>
              <a:gd name="connsiteX829" fmla="*/ 2807616 w 5410020"/>
              <a:gd name="connsiteY829" fmla="*/ 925513 h 1838326"/>
              <a:gd name="connsiteX830" fmla="*/ 2728832 w 5410020"/>
              <a:gd name="connsiteY830" fmla="*/ 925513 h 1838326"/>
              <a:gd name="connsiteX831" fmla="*/ 2762627 w 5410020"/>
              <a:gd name="connsiteY831" fmla="*/ 946945 h 1838326"/>
              <a:gd name="connsiteX832" fmla="*/ 2731335 w 5410020"/>
              <a:gd name="connsiteY832" fmla="*/ 968376 h 1838326"/>
              <a:gd name="connsiteX833" fmla="*/ 2697539 w 5410020"/>
              <a:gd name="connsiteY833" fmla="*/ 946945 h 1838326"/>
              <a:gd name="connsiteX834" fmla="*/ 2728832 w 5410020"/>
              <a:gd name="connsiteY834" fmla="*/ 925513 h 1838326"/>
              <a:gd name="connsiteX835" fmla="*/ 2649285 w 5410020"/>
              <a:gd name="connsiteY835" fmla="*/ 925513 h 1838326"/>
              <a:gd name="connsiteX836" fmla="*/ 2681993 w 5410020"/>
              <a:gd name="connsiteY836" fmla="*/ 946945 h 1838326"/>
              <a:gd name="connsiteX837" fmla="*/ 2650543 w 5410020"/>
              <a:gd name="connsiteY837" fmla="*/ 968376 h 1838326"/>
              <a:gd name="connsiteX838" fmla="*/ 2616576 w 5410020"/>
              <a:gd name="connsiteY838" fmla="*/ 946945 h 1838326"/>
              <a:gd name="connsiteX839" fmla="*/ 2649285 w 5410020"/>
              <a:gd name="connsiteY839" fmla="*/ 925513 h 1838326"/>
              <a:gd name="connsiteX840" fmla="*/ 2569745 w 5410020"/>
              <a:gd name="connsiteY840" fmla="*/ 925513 h 1838326"/>
              <a:gd name="connsiteX841" fmla="*/ 2602289 w 5410020"/>
              <a:gd name="connsiteY841" fmla="*/ 946945 h 1838326"/>
              <a:gd name="connsiteX842" fmla="*/ 2569745 w 5410020"/>
              <a:gd name="connsiteY842" fmla="*/ 968376 h 1838326"/>
              <a:gd name="connsiteX843" fmla="*/ 2537201 w 5410020"/>
              <a:gd name="connsiteY843" fmla="*/ 946945 h 1838326"/>
              <a:gd name="connsiteX844" fmla="*/ 2569745 w 5410020"/>
              <a:gd name="connsiteY844" fmla="*/ 925513 h 1838326"/>
              <a:gd name="connsiteX845" fmla="*/ 1697497 w 5410020"/>
              <a:gd name="connsiteY845" fmla="*/ 925513 h 1838326"/>
              <a:gd name="connsiteX846" fmla="*/ 1723816 w 5410020"/>
              <a:gd name="connsiteY846" fmla="*/ 946945 h 1838326"/>
              <a:gd name="connsiteX847" fmla="*/ 1686217 w 5410020"/>
              <a:gd name="connsiteY847" fmla="*/ 968376 h 1838326"/>
              <a:gd name="connsiteX848" fmla="*/ 1659898 w 5410020"/>
              <a:gd name="connsiteY848" fmla="*/ 946945 h 1838326"/>
              <a:gd name="connsiteX849" fmla="*/ 1697497 w 5410020"/>
              <a:gd name="connsiteY849" fmla="*/ 925513 h 1838326"/>
              <a:gd name="connsiteX850" fmla="*/ 1618735 w 5410020"/>
              <a:gd name="connsiteY850" fmla="*/ 925513 h 1838326"/>
              <a:gd name="connsiteX851" fmla="*/ 1645639 w 5410020"/>
              <a:gd name="connsiteY851" fmla="*/ 946945 h 1838326"/>
              <a:gd name="connsiteX852" fmla="*/ 1605923 w 5410020"/>
              <a:gd name="connsiteY852" fmla="*/ 968376 h 1838326"/>
              <a:gd name="connsiteX853" fmla="*/ 1579019 w 5410020"/>
              <a:gd name="connsiteY853" fmla="*/ 946945 h 1838326"/>
              <a:gd name="connsiteX854" fmla="*/ 1618735 w 5410020"/>
              <a:gd name="connsiteY854" fmla="*/ 925513 h 1838326"/>
              <a:gd name="connsiteX855" fmla="*/ 1540000 w 5410020"/>
              <a:gd name="connsiteY855" fmla="*/ 925513 h 1838326"/>
              <a:gd name="connsiteX856" fmla="*/ 1565066 w 5410020"/>
              <a:gd name="connsiteY856" fmla="*/ 946945 h 1838326"/>
              <a:gd name="connsiteX857" fmla="*/ 1526214 w 5410020"/>
              <a:gd name="connsiteY857" fmla="*/ 968376 h 1838326"/>
              <a:gd name="connsiteX858" fmla="*/ 1501148 w 5410020"/>
              <a:gd name="connsiteY858" fmla="*/ 946945 h 1838326"/>
              <a:gd name="connsiteX859" fmla="*/ 1540000 w 5410020"/>
              <a:gd name="connsiteY859" fmla="*/ 925513 h 1838326"/>
              <a:gd name="connsiteX860" fmla="*/ 1459234 w 5410020"/>
              <a:gd name="connsiteY860" fmla="*/ 925513 h 1838326"/>
              <a:gd name="connsiteX861" fmla="*/ 1485674 w 5410020"/>
              <a:gd name="connsiteY861" fmla="*/ 946945 h 1838326"/>
              <a:gd name="connsiteX862" fmla="*/ 1445384 w 5410020"/>
              <a:gd name="connsiteY862" fmla="*/ 968376 h 1838326"/>
              <a:gd name="connsiteX863" fmla="*/ 1420203 w 5410020"/>
              <a:gd name="connsiteY863" fmla="*/ 946945 h 1838326"/>
              <a:gd name="connsiteX864" fmla="*/ 1459234 w 5410020"/>
              <a:gd name="connsiteY864" fmla="*/ 925513 h 1838326"/>
              <a:gd name="connsiteX865" fmla="*/ 1379725 w 5410020"/>
              <a:gd name="connsiteY865" fmla="*/ 925513 h 1838326"/>
              <a:gd name="connsiteX866" fmla="*/ 1405017 w 5410020"/>
              <a:gd name="connsiteY866" fmla="*/ 946945 h 1838326"/>
              <a:gd name="connsiteX867" fmla="*/ 1365814 w 5410020"/>
              <a:gd name="connsiteY867" fmla="*/ 968376 h 1838326"/>
              <a:gd name="connsiteX868" fmla="*/ 1340521 w 5410020"/>
              <a:gd name="connsiteY868" fmla="*/ 946945 h 1838326"/>
              <a:gd name="connsiteX869" fmla="*/ 1379725 w 5410020"/>
              <a:gd name="connsiteY869" fmla="*/ 925513 h 1838326"/>
              <a:gd name="connsiteX870" fmla="*/ 1300646 w 5410020"/>
              <a:gd name="connsiteY870" fmla="*/ 925513 h 1838326"/>
              <a:gd name="connsiteX871" fmla="*/ 1325400 w 5410020"/>
              <a:gd name="connsiteY871" fmla="*/ 946945 h 1838326"/>
              <a:gd name="connsiteX872" fmla="*/ 1285793 w 5410020"/>
              <a:gd name="connsiteY872" fmla="*/ 968376 h 1838326"/>
              <a:gd name="connsiteX873" fmla="*/ 1261039 w 5410020"/>
              <a:gd name="connsiteY873" fmla="*/ 946945 h 1838326"/>
              <a:gd name="connsiteX874" fmla="*/ 1300646 w 5410020"/>
              <a:gd name="connsiteY874" fmla="*/ 925513 h 1838326"/>
              <a:gd name="connsiteX875" fmla="*/ 1221271 w 5410020"/>
              <a:gd name="connsiteY875" fmla="*/ 925513 h 1838326"/>
              <a:gd name="connsiteX876" fmla="*/ 1244787 w 5410020"/>
              <a:gd name="connsiteY876" fmla="*/ 946945 h 1838326"/>
              <a:gd name="connsiteX877" fmla="*/ 1205180 w 5410020"/>
              <a:gd name="connsiteY877" fmla="*/ 968376 h 1838326"/>
              <a:gd name="connsiteX878" fmla="*/ 1181664 w 5410020"/>
              <a:gd name="connsiteY878" fmla="*/ 946945 h 1838326"/>
              <a:gd name="connsiteX879" fmla="*/ 1221271 w 5410020"/>
              <a:gd name="connsiteY879" fmla="*/ 925513 h 1838326"/>
              <a:gd name="connsiteX880" fmla="*/ 1142741 w 5410020"/>
              <a:gd name="connsiteY880" fmla="*/ 925513 h 1838326"/>
              <a:gd name="connsiteX881" fmla="*/ 1166871 w 5410020"/>
              <a:gd name="connsiteY881" fmla="*/ 946945 h 1838326"/>
              <a:gd name="connsiteX882" fmla="*/ 1124961 w 5410020"/>
              <a:gd name="connsiteY882" fmla="*/ 968376 h 1838326"/>
              <a:gd name="connsiteX883" fmla="*/ 1100831 w 5410020"/>
              <a:gd name="connsiteY883" fmla="*/ 946945 h 1838326"/>
              <a:gd name="connsiteX884" fmla="*/ 1142741 w 5410020"/>
              <a:gd name="connsiteY884" fmla="*/ 925513 h 1838326"/>
              <a:gd name="connsiteX885" fmla="*/ 1063048 w 5410020"/>
              <a:gd name="connsiteY885" fmla="*/ 925513 h 1838326"/>
              <a:gd name="connsiteX886" fmla="*/ 1085908 w 5410020"/>
              <a:gd name="connsiteY886" fmla="*/ 946945 h 1838326"/>
              <a:gd name="connsiteX887" fmla="*/ 1043998 w 5410020"/>
              <a:gd name="connsiteY887" fmla="*/ 968376 h 1838326"/>
              <a:gd name="connsiteX888" fmla="*/ 1021138 w 5410020"/>
              <a:gd name="connsiteY888" fmla="*/ 946945 h 1838326"/>
              <a:gd name="connsiteX889" fmla="*/ 1063048 w 5410020"/>
              <a:gd name="connsiteY889" fmla="*/ 925513 h 1838326"/>
              <a:gd name="connsiteX890" fmla="*/ 984256 w 5410020"/>
              <a:gd name="connsiteY890" fmla="*/ 925513 h 1838326"/>
              <a:gd name="connsiteX891" fmla="*/ 1006640 w 5410020"/>
              <a:gd name="connsiteY891" fmla="*/ 946945 h 1838326"/>
              <a:gd name="connsiteX892" fmla="*/ 964359 w 5410020"/>
              <a:gd name="connsiteY892" fmla="*/ 968376 h 1838326"/>
              <a:gd name="connsiteX893" fmla="*/ 941975 w 5410020"/>
              <a:gd name="connsiteY893" fmla="*/ 946945 h 1838326"/>
              <a:gd name="connsiteX894" fmla="*/ 984256 w 5410020"/>
              <a:gd name="connsiteY894" fmla="*/ 925513 h 1838326"/>
              <a:gd name="connsiteX895" fmla="*/ 4679686 w 5410020"/>
              <a:gd name="connsiteY895" fmla="*/ 874713 h 1838326"/>
              <a:gd name="connsiteX896" fmla="*/ 4724853 w 5410020"/>
              <a:gd name="connsiteY896" fmla="*/ 895976 h 1838326"/>
              <a:gd name="connsiteX897" fmla="*/ 4704779 w 5410020"/>
              <a:gd name="connsiteY897" fmla="*/ 915988 h 1838326"/>
              <a:gd name="connsiteX898" fmla="*/ 4659611 w 5410020"/>
              <a:gd name="connsiteY898" fmla="*/ 895976 h 1838326"/>
              <a:gd name="connsiteX899" fmla="*/ 4679686 w 5410020"/>
              <a:gd name="connsiteY899" fmla="*/ 874713 h 1838326"/>
              <a:gd name="connsiteX900" fmla="*/ 4601784 w 5410020"/>
              <a:gd name="connsiteY900" fmla="*/ 874713 h 1838326"/>
              <a:gd name="connsiteX901" fmla="*/ 4645505 w 5410020"/>
              <a:gd name="connsiteY901" fmla="*/ 895976 h 1838326"/>
              <a:gd name="connsiteX902" fmla="*/ 4625518 w 5410020"/>
              <a:gd name="connsiteY902" fmla="*/ 915988 h 1838326"/>
              <a:gd name="connsiteX903" fmla="*/ 4581797 w 5410020"/>
              <a:gd name="connsiteY903" fmla="*/ 895976 h 1838326"/>
              <a:gd name="connsiteX904" fmla="*/ 4601784 w 5410020"/>
              <a:gd name="connsiteY904" fmla="*/ 874713 h 1838326"/>
              <a:gd name="connsiteX905" fmla="*/ 4444621 w 5410020"/>
              <a:gd name="connsiteY905" fmla="*/ 874713 h 1838326"/>
              <a:gd name="connsiteX906" fmla="*/ 4488342 w 5410020"/>
              <a:gd name="connsiteY906" fmla="*/ 895976 h 1838326"/>
              <a:gd name="connsiteX907" fmla="*/ 4467106 w 5410020"/>
              <a:gd name="connsiteY907" fmla="*/ 915988 h 1838326"/>
              <a:gd name="connsiteX908" fmla="*/ 4424634 w 5410020"/>
              <a:gd name="connsiteY908" fmla="*/ 895976 h 1838326"/>
              <a:gd name="connsiteX909" fmla="*/ 4444621 w 5410020"/>
              <a:gd name="connsiteY909" fmla="*/ 874713 h 1838326"/>
              <a:gd name="connsiteX910" fmla="*/ 4367271 w 5410020"/>
              <a:gd name="connsiteY910" fmla="*/ 874713 h 1838326"/>
              <a:gd name="connsiteX911" fmla="*/ 4410451 w 5410020"/>
              <a:gd name="connsiteY911" fmla="*/ 895976 h 1838326"/>
              <a:gd name="connsiteX912" fmla="*/ 4388861 w 5410020"/>
              <a:gd name="connsiteY912" fmla="*/ 915988 h 1838326"/>
              <a:gd name="connsiteX913" fmla="*/ 4345681 w 5410020"/>
              <a:gd name="connsiteY913" fmla="*/ 895976 h 1838326"/>
              <a:gd name="connsiteX914" fmla="*/ 4367271 w 5410020"/>
              <a:gd name="connsiteY914" fmla="*/ 874713 h 1838326"/>
              <a:gd name="connsiteX915" fmla="*/ 4289166 w 5410020"/>
              <a:gd name="connsiteY915" fmla="*/ 874713 h 1838326"/>
              <a:gd name="connsiteX916" fmla="*/ 4332346 w 5410020"/>
              <a:gd name="connsiteY916" fmla="*/ 895976 h 1838326"/>
              <a:gd name="connsiteX917" fmla="*/ 4310756 w 5410020"/>
              <a:gd name="connsiteY917" fmla="*/ 915988 h 1838326"/>
              <a:gd name="connsiteX918" fmla="*/ 4267576 w 5410020"/>
              <a:gd name="connsiteY918" fmla="*/ 895976 h 1838326"/>
              <a:gd name="connsiteX919" fmla="*/ 4289166 w 5410020"/>
              <a:gd name="connsiteY919" fmla="*/ 874713 h 1838326"/>
              <a:gd name="connsiteX920" fmla="*/ 4211378 w 5410020"/>
              <a:gd name="connsiteY920" fmla="*/ 874713 h 1838326"/>
              <a:gd name="connsiteX921" fmla="*/ 4253288 w 5410020"/>
              <a:gd name="connsiteY921" fmla="*/ 895976 h 1838326"/>
              <a:gd name="connsiteX922" fmla="*/ 4231698 w 5410020"/>
              <a:gd name="connsiteY922" fmla="*/ 915988 h 1838326"/>
              <a:gd name="connsiteX923" fmla="*/ 4188518 w 5410020"/>
              <a:gd name="connsiteY923" fmla="*/ 895976 h 1838326"/>
              <a:gd name="connsiteX924" fmla="*/ 4211378 w 5410020"/>
              <a:gd name="connsiteY924" fmla="*/ 874713 h 1838326"/>
              <a:gd name="connsiteX925" fmla="*/ 4133273 w 5410020"/>
              <a:gd name="connsiteY925" fmla="*/ 874713 h 1838326"/>
              <a:gd name="connsiteX926" fmla="*/ 4175183 w 5410020"/>
              <a:gd name="connsiteY926" fmla="*/ 895976 h 1838326"/>
              <a:gd name="connsiteX927" fmla="*/ 4152323 w 5410020"/>
              <a:gd name="connsiteY927" fmla="*/ 915988 h 1838326"/>
              <a:gd name="connsiteX928" fmla="*/ 4110413 w 5410020"/>
              <a:gd name="connsiteY928" fmla="*/ 895976 h 1838326"/>
              <a:gd name="connsiteX929" fmla="*/ 4133273 w 5410020"/>
              <a:gd name="connsiteY929" fmla="*/ 874713 h 1838326"/>
              <a:gd name="connsiteX930" fmla="*/ 4054098 w 5410020"/>
              <a:gd name="connsiteY930" fmla="*/ 874713 h 1838326"/>
              <a:gd name="connsiteX931" fmla="*/ 4095831 w 5410020"/>
              <a:gd name="connsiteY931" fmla="*/ 895976 h 1838326"/>
              <a:gd name="connsiteX932" fmla="*/ 4073067 w 5410020"/>
              <a:gd name="connsiteY932" fmla="*/ 915988 h 1838326"/>
              <a:gd name="connsiteX933" fmla="*/ 4031335 w 5410020"/>
              <a:gd name="connsiteY933" fmla="*/ 895976 h 1838326"/>
              <a:gd name="connsiteX934" fmla="*/ 4054098 w 5410020"/>
              <a:gd name="connsiteY934" fmla="*/ 874713 h 1838326"/>
              <a:gd name="connsiteX935" fmla="*/ 3038882 w 5410020"/>
              <a:gd name="connsiteY935" fmla="*/ 874713 h 1838326"/>
              <a:gd name="connsiteX936" fmla="*/ 3074106 w 5410020"/>
              <a:gd name="connsiteY936" fmla="*/ 895976 h 1838326"/>
              <a:gd name="connsiteX937" fmla="*/ 3045172 w 5410020"/>
              <a:gd name="connsiteY937" fmla="*/ 915988 h 1838326"/>
              <a:gd name="connsiteX938" fmla="*/ 3009947 w 5410020"/>
              <a:gd name="connsiteY938" fmla="*/ 895976 h 1838326"/>
              <a:gd name="connsiteX939" fmla="*/ 3038882 w 5410020"/>
              <a:gd name="connsiteY939" fmla="*/ 874713 h 1838326"/>
              <a:gd name="connsiteX940" fmla="*/ 2960765 w 5410020"/>
              <a:gd name="connsiteY940" fmla="*/ 874713 h 1838326"/>
              <a:gd name="connsiteX941" fmla="*/ 2994731 w 5410020"/>
              <a:gd name="connsiteY941" fmla="*/ 895976 h 1838326"/>
              <a:gd name="connsiteX942" fmla="*/ 2965797 w 5410020"/>
              <a:gd name="connsiteY942" fmla="*/ 915988 h 1838326"/>
              <a:gd name="connsiteX943" fmla="*/ 2930572 w 5410020"/>
              <a:gd name="connsiteY943" fmla="*/ 895976 h 1838326"/>
              <a:gd name="connsiteX944" fmla="*/ 2960765 w 5410020"/>
              <a:gd name="connsiteY944" fmla="*/ 874713 h 1838326"/>
              <a:gd name="connsiteX945" fmla="*/ 2882977 w 5410020"/>
              <a:gd name="connsiteY945" fmla="*/ 874713 h 1838326"/>
              <a:gd name="connsiteX946" fmla="*/ 2916943 w 5410020"/>
              <a:gd name="connsiteY946" fmla="*/ 895976 h 1838326"/>
              <a:gd name="connsiteX947" fmla="*/ 2886751 w 5410020"/>
              <a:gd name="connsiteY947" fmla="*/ 915988 h 1838326"/>
              <a:gd name="connsiteX948" fmla="*/ 2852784 w 5410020"/>
              <a:gd name="connsiteY948" fmla="*/ 895976 h 1838326"/>
              <a:gd name="connsiteX949" fmla="*/ 2882977 w 5410020"/>
              <a:gd name="connsiteY949" fmla="*/ 874713 h 1838326"/>
              <a:gd name="connsiteX950" fmla="*/ 2803780 w 5410020"/>
              <a:gd name="connsiteY950" fmla="*/ 874713 h 1838326"/>
              <a:gd name="connsiteX951" fmla="*/ 2837576 w 5410020"/>
              <a:gd name="connsiteY951" fmla="*/ 895976 h 1838326"/>
              <a:gd name="connsiteX952" fmla="*/ 2807535 w 5410020"/>
              <a:gd name="connsiteY952" fmla="*/ 915988 h 1838326"/>
              <a:gd name="connsiteX953" fmla="*/ 2773739 w 5410020"/>
              <a:gd name="connsiteY953" fmla="*/ 895976 h 1838326"/>
              <a:gd name="connsiteX954" fmla="*/ 2803780 w 5410020"/>
              <a:gd name="connsiteY954" fmla="*/ 874713 h 1838326"/>
              <a:gd name="connsiteX955" fmla="*/ 2725657 w 5410020"/>
              <a:gd name="connsiteY955" fmla="*/ 874713 h 1838326"/>
              <a:gd name="connsiteX956" fmla="*/ 2759452 w 5410020"/>
              <a:gd name="connsiteY956" fmla="*/ 895976 h 1838326"/>
              <a:gd name="connsiteX957" fmla="*/ 2728160 w 5410020"/>
              <a:gd name="connsiteY957" fmla="*/ 915988 h 1838326"/>
              <a:gd name="connsiteX958" fmla="*/ 2695616 w 5410020"/>
              <a:gd name="connsiteY958" fmla="*/ 895976 h 1838326"/>
              <a:gd name="connsiteX959" fmla="*/ 2725657 w 5410020"/>
              <a:gd name="connsiteY959" fmla="*/ 874713 h 1838326"/>
              <a:gd name="connsiteX960" fmla="*/ 2647704 w 5410020"/>
              <a:gd name="connsiteY960" fmla="*/ 874713 h 1838326"/>
              <a:gd name="connsiteX961" fmla="*/ 2680076 w 5410020"/>
              <a:gd name="connsiteY961" fmla="*/ 895976 h 1838326"/>
              <a:gd name="connsiteX962" fmla="*/ 2648949 w 5410020"/>
              <a:gd name="connsiteY962" fmla="*/ 915988 h 1838326"/>
              <a:gd name="connsiteX963" fmla="*/ 2616576 w 5410020"/>
              <a:gd name="connsiteY963" fmla="*/ 895976 h 1838326"/>
              <a:gd name="connsiteX964" fmla="*/ 2647704 w 5410020"/>
              <a:gd name="connsiteY964" fmla="*/ 874713 h 1838326"/>
              <a:gd name="connsiteX965" fmla="*/ 2569745 w 5410020"/>
              <a:gd name="connsiteY965" fmla="*/ 874713 h 1838326"/>
              <a:gd name="connsiteX966" fmla="*/ 2601038 w 5410020"/>
              <a:gd name="connsiteY966" fmla="*/ 895976 h 1838326"/>
              <a:gd name="connsiteX967" fmla="*/ 2569745 w 5410020"/>
              <a:gd name="connsiteY967" fmla="*/ 915988 h 1838326"/>
              <a:gd name="connsiteX968" fmla="*/ 2537201 w 5410020"/>
              <a:gd name="connsiteY968" fmla="*/ 895976 h 1838326"/>
              <a:gd name="connsiteX969" fmla="*/ 2569745 w 5410020"/>
              <a:gd name="connsiteY969" fmla="*/ 874713 h 1838326"/>
              <a:gd name="connsiteX970" fmla="*/ 1554288 w 5410020"/>
              <a:gd name="connsiteY970" fmla="*/ 874713 h 1838326"/>
              <a:gd name="connsiteX971" fmla="*/ 1579354 w 5410020"/>
              <a:gd name="connsiteY971" fmla="*/ 895976 h 1838326"/>
              <a:gd name="connsiteX972" fmla="*/ 1541755 w 5410020"/>
              <a:gd name="connsiteY972" fmla="*/ 915988 h 1838326"/>
              <a:gd name="connsiteX973" fmla="*/ 1515436 w 5410020"/>
              <a:gd name="connsiteY973" fmla="*/ 895976 h 1838326"/>
              <a:gd name="connsiteX974" fmla="*/ 1554288 w 5410020"/>
              <a:gd name="connsiteY974" fmla="*/ 874713 h 1838326"/>
              <a:gd name="connsiteX975" fmla="*/ 1475247 w 5410020"/>
              <a:gd name="connsiteY975" fmla="*/ 874713 h 1838326"/>
              <a:gd name="connsiteX976" fmla="*/ 1501566 w 5410020"/>
              <a:gd name="connsiteY976" fmla="*/ 895976 h 1838326"/>
              <a:gd name="connsiteX977" fmla="*/ 1462714 w 5410020"/>
              <a:gd name="connsiteY977" fmla="*/ 915988 h 1838326"/>
              <a:gd name="connsiteX978" fmla="*/ 1437648 w 5410020"/>
              <a:gd name="connsiteY978" fmla="*/ 895976 h 1838326"/>
              <a:gd name="connsiteX979" fmla="*/ 1475247 w 5410020"/>
              <a:gd name="connsiteY979" fmla="*/ 874713 h 1838326"/>
              <a:gd name="connsiteX980" fmla="*/ 1397125 w 5410020"/>
              <a:gd name="connsiteY980" fmla="*/ 874713 h 1838326"/>
              <a:gd name="connsiteX981" fmla="*/ 1422191 w 5410020"/>
              <a:gd name="connsiteY981" fmla="*/ 895976 h 1838326"/>
              <a:gd name="connsiteX982" fmla="*/ 1383339 w 5410020"/>
              <a:gd name="connsiteY982" fmla="*/ 915988 h 1838326"/>
              <a:gd name="connsiteX983" fmla="*/ 1358273 w 5410020"/>
              <a:gd name="connsiteY983" fmla="*/ 895976 h 1838326"/>
              <a:gd name="connsiteX984" fmla="*/ 1397125 w 5410020"/>
              <a:gd name="connsiteY984" fmla="*/ 874713 h 1838326"/>
              <a:gd name="connsiteX985" fmla="*/ 1319205 w 5410020"/>
              <a:gd name="connsiteY985" fmla="*/ 874713 h 1838326"/>
              <a:gd name="connsiteX986" fmla="*/ 1344386 w 5410020"/>
              <a:gd name="connsiteY986" fmla="*/ 895976 h 1838326"/>
              <a:gd name="connsiteX987" fmla="*/ 1304096 w 5410020"/>
              <a:gd name="connsiteY987" fmla="*/ 915988 h 1838326"/>
              <a:gd name="connsiteX988" fmla="*/ 1280174 w 5410020"/>
              <a:gd name="connsiteY988" fmla="*/ 895976 h 1838326"/>
              <a:gd name="connsiteX989" fmla="*/ 1319205 w 5410020"/>
              <a:gd name="connsiteY989" fmla="*/ 874713 h 1838326"/>
              <a:gd name="connsiteX990" fmla="*/ 1241089 w 5410020"/>
              <a:gd name="connsiteY990" fmla="*/ 874713 h 1838326"/>
              <a:gd name="connsiteX991" fmla="*/ 1265011 w 5410020"/>
              <a:gd name="connsiteY991" fmla="*/ 895976 h 1838326"/>
              <a:gd name="connsiteX992" fmla="*/ 1224721 w 5410020"/>
              <a:gd name="connsiteY992" fmla="*/ 915988 h 1838326"/>
              <a:gd name="connsiteX993" fmla="*/ 1200799 w 5410020"/>
              <a:gd name="connsiteY993" fmla="*/ 895976 h 1838326"/>
              <a:gd name="connsiteX994" fmla="*/ 1241089 w 5410020"/>
              <a:gd name="connsiteY994" fmla="*/ 874713 h 1838326"/>
              <a:gd name="connsiteX995" fmla="*/ 1163302 w 5410020"/>
              <a:gd name="connsiteY995" fmla="*/ 874713 h 1838326"/>
              <a:gd name="connsiteX996" fmla="*/ 1185965 w 5410020"/>
              <a:gd name="connsiteY996" fmla="*/ 895976 h 1838326"/>
              <a:gd name="connsiteX997" fmla="*/ 1145675 w 5410020"/>
              <a:gd name="connsiteY997" fmla="*/ 915988 h 1838326"/>
              <a:gd name="connsiteX998" fmla="*/ 1121753 w 5410020"/>
              <a:gd name="connsiteY998" fmla="*/ 895976 h 1838326"/>
              <a:gd name="connsiteX999" fmla="*/ 1163302 w 5410020"/>
              <a:gd name="connsiteY999" fmla="*/ 874713 h 1838326"/>
              <a:gd name="connsiteX1000" fmla="*/ 1085392 w 5410020"/>
              <a:gd name="connsiteY1000" fmla="*/ 874713 h 1838326"/>
              <a:gd name="connsiteX1001" fmla="*/ 1108155 w 5410020"/>
              <a:gd name="connsiteY1001" fmla="*/ 895976 h 1838326"/>
              <a:gd name="connsiteX1002" fmla="*/ 1066423 w 5410020"/>
              <a:gd name="connsiteY1002" fmla="*/ 915988 h 1838326"/>
              <a:gd name="connsiteX1003" fmla="*/ 1043659 w 5410020"/>
              <a:gd name="connsiteY1003" fmla="*/ 895976 h 1838326"/>
              <a:gd name="connsiteX1004" fmla="*/ 1085392 w 5410020"/>
              <a:gd name="connsiteY1004" fmla="*/ 874713 h 1838326"/>
              <a:gd name="connsiteX1005" fmla="*/ 1006608 w 5410020"/>
              <a:gd name="connsiteY1005" fmla="*/ 874713 h 1838326"/>
              <a:gd name="connsiteX1006" fmla="*/ 1028887 w 5410020"/>
              <a:gd name="connsiteY1006" fmla="*/ 895976 h 1838326"/>
              <a:gd name="connsiteX1007" fmla="*/ 988043 w 5410020"/>
              <a:gd name="connsiteY1007" fmla="*/ 915988 h 1838326"/>
              <a:gd name="connsiteX1008" fmla="*/ 965764 w 5410020"/>
              <a:gd name="connsiteY1008" fmla="*/ 895976 h 1838326"/>
              <a:gd name="connsiteX1009" fmla="*/ 1006608 w 5410020"/>
              <a:gd name="connsiteY1009" fmla="*/ 874713 h 1838326"/>
              <a:gd name="connsiteX1010" fmla="*/ 4340283 w 5410020"/>
              <a:gd name="connsiteY1010" fmla="*/ 823913 h 1838326"/>
              <a:gd name="connsiteX1011" fmla="*/ 4383463 w 5410020"/>
              <a:gd name="connsiteY1011" fmla="*/ 843925 h 1838326"/>
              <a:gd name="connsiteX1012" fmla="*/ 4361873 w 5410020"/>
              <a:gd name="connsiteY1012" fmla="*/ 865188 h 1838326"/>
              <a:gd name="connsiteX1013" fmla="*/ 4319963 w 5410020"/>
              <a:gd name="connsiteY1013" fmla="*/ 843925 h 1838326"/>
              <a:gd name="connsiteX1014" fmla="*/ 4340283 w 5410020"/>
              <a:gd name="connsiteY1014" fmla="*/ 823913 h 1838326"/>
              <a:gd name="connsiteX1015" fmla="*/ 4263970 w 5410020"/>
              <a:gd name="connsiteY1015" fmla="*/ 823913 h 1838326"/>
              <a:gd name="connsiteX1016" fmla="*/ 4305703 w 5410020"/>
              <a:gd name="connsiteY1016" fmla="*/ 843925 h 1838326"/>
              <a:gd name="connsiteX1017" fmla="*/ 4284204 w 5410020"/>
              <a:gd name="connsiteY1017" fmla="*/ 865188 h 1838326"/>
              <a:gd name="connsiteX1018" fmla="*/ 4242472 w 5410020"/>
              <a:gd name="connsiteY1018" fmla="*/ 843925 h 1838326"/>
              <a:gd name="connsiteX1019" fmla="*/ 4263970 w 5410020"/>
              <a:gd name="connsiteY1019" fmla="*/ 823913 h 1838326"/>
              <a:gd name="connsiteX1020" fmla="*/ 4111125 w 5410020"/>
              <a:gd name="connsiteY1020" fmla="*/ 823913 h 1838326"/>
              <a:gd name="connsiteX1021" fmla="*/ 4151415 w 5410020"/>
              <a:gd name="connsiteY1021" fmla="*/ 843925 h 1838326"/>
              <a:gd name="connsiteX1022" fmla="*/ 4128752 w 5410020"/>
              <a:gd name="connsiteY1022" fmla="*/ 865188 h 1838326"/>
              <a:gd name="connsiteX1023" fmla="*/ 4088462 w 5410020"/>
              <a:gd name="connsiteY1023" fmla="*/ 843925 h 1838326"/>
              <a:gd name="connsiteX1024" fmla="*/ 4111125 w 5410020"/>
              <a:gd name="connsiteY1024" fmla="*/ 823913 h 1838326"/>
              <a:gd name="connsiteX1025" fmla="*/ 3955550 w 5410020"/>
              <a:gd name="connsiteY1025" fmla="*/ 823913 h 1838326"/>
              <a:gd name="connsiteX1026" fmla="*/ 3995840 w 5410020"/>
              <a:gd name="connsiteY1026" fmla="*/ 843925 h 1838326"/>
              <a:gd name="connsiteX1027" fmla="*/ 3971918 w 5410020"/>
              <a:gd name="connsiteY1027" fmla="*/ 865188 h 1838326"/>
              <a:gd name="connsiteX1028" fmla="*/ 3931628 w 5410020"/>
              <a:gd name="connsiteY1028" fmla="*/ 843925 h 1838326"/>
              <a:gd name="connsiteX1029" fmla="*/ 3955550 w 5410020"/>
              <a:gd name="connsiteY1029" fmla="*/ 823913 h 1838326"/>
              <a:gd name="connsiteX1030" fmla="*/ 3108732 w 5410020"/>
              <a:gd name="connsiteY1030" fmla="*/ 823913 h 1838326"/>
              <a:gd name="connsiteX1031" fmla="*/ 3143956 w 5410020"/>
              <a:gd name="connsiteY1031" fmla="*/ 843925 h 1838326"/>
              <a:gd name="connsiteX1032" fmla="*/ 3115022 w 5410020"/>
              <a:gd name="connsiteY1032" fmla="*/ 865188 h 1838326"/>
              <a:gd name="connsiteX1033" fmla="*/ 3079797 w 5410020"/>
              <a:gd name="connsiteY1033" fmla="*/ 843925 h 1838326"/>
              <a:gd name="connsiteX1034" fmla="*/ 3108732 w 5410020"/>
              <a:gd name="connsiteY1034" fmla="*/ 823913 h 1838326"/>
              <a:gd name="connsiteX1035" fmla="*/ 3032380 w 5410020"/>
              <a:gd name="connsiteY1035" fmla="*/ 823913 h 1838326"/>
              <a:gd name="connsiteX1036" fmla="*/ 3066176 w 5410020"/>
              <a:gd name="connsiteY1036" fmla="*/ 843925 h 1838326"/>
              <a:gd name="connsiteX1037" fmla="*/ 3037387 w 5410020"/>
              <a:gd name="connsiteY1037" fmla="*/ 865188 h 1838326"/>
              <a:gd name="connsiteX1038" fmla="*/ 3003591 w 5410020"/>
              <a:gd name="connsiteY1038" fmla="*/ 843925 h 1838326"/>
              <a:gd name="connsiteX1039" fmla="*/ 3032380 w 5410020"/>
              <a:gd name="connsiteY1039" fmla="*/ 823913 h 1838326"/>
              <a:gd name="connsiteX1040" fmla="*/ 2954592 w 5410020"/>
              <a:gd name="connsiteY1040" fmla="*/ 823913 h 1838326"/>
              <a:gd name="connsiteX1041" fmla="*/ 2988388 w 5410020"/>
              <a:gd name="connsiteY1041" fmla="*/ 843925 h 1838326"/>
              <a:gd name="connsiteX1042" fmla="*/ 2959599 w 5410020"/>
              <a:gd name="connsiteY1042" fmla="*/ 865188 h 1838326"/>
              <a:gd name="connsiteX1043" fmla="*/ 2925803 w 5410020"/>
              <a:gd name="connsiteY1043" fmla="*/ 843925 h 1838326"/>
              <a:gd name="connsiteX1044" fmla="*/ 2954592 w 5410020"/>
              <a:gd name="connsiteY1044" fmla="*/ 823913 h 1838326"/>
              <a:gd name="connsiteX1045" fmla="*/ 2878392 w 5410020"/>
              <a:gd name="connsiteY1045" fmla="*/ 823913 h 1838326"/>
              <a:gd name="connsiteX1046" fmla="*/ 2912188 w 5410020"/>
              <a:gd name="connsiteY1046" fmla="*/ 843925 h 1838326"/>
              <a:gd name="connsiteX1047" fmla="*/ 2882147 w 5410020"/>
              <a:gd name="connsiteY1047" fmla="*/ 865188 h 1838326"/>
              <a:gd name="connsiteX1048" fmla="*/ 2848351 w 5410020"/>
              <a:gd name="connsiteY1048" fmla="*/ 843925 h 1838326"/>
              <a:gd name="connsiteX1049" fmla="*/ 2878392 w 5410020"/>
              <a:gd name="connsiteY1049" fmla="*/ 823913 h 1838326"/>
              <a:gd name="connsiteX1050" fmla="*/ 2801857 w 5410020"/>
              <a:gd name="connsiteY1050" fmla="*/ 823913 h 1838326"/>
              <a:gd name="connsiteX1051" fmla="*/ 2834401 w 5410020"/>
              <a:gd name="connsiteY1051" fmla="*/ 843925 h 1838326"/>
              <a:gd name="connsiteX1052" fmla="*/ 2804360 w 5410020"/>
              <a:gd name="connsiteY1052" fmla="*/ 865188 h 1838326"/>
              <a:gd name="connsiteX1053" fmla="*/ 2771816 w 5410020"/>
              <a:gd name="connsiteY1053" fmla="*/ 843925 h 1838326"/>
              <a:gd name="connsiteX1054" fmla="*/ 2801857 w 5410020"/>
              <a:gd name="connsiteY1054" fmla="*/ 823913 h 1838326"/>
              <a:gd name="connsiteX1055" fmla="*/ 2724682 w 5410020"/>
              <a:gd name="connsiteY1055" fmla="*/ 823913 h 1838326"/>
              <a:gd name="connsiteX1056" fmla="*/ 2756588 w 5410020"/>
              <a:gd name="connsiteY1056" fmla="*/ 843925 h 1838326"/>
              <a:gd name="connsiteX1057" fmla="*/ 2725958 w 5410020"/>
              <a:gd name="connsiteY1057" fmla="*/ 865188 h 1838326"/>
              <a:gd name="connsiteX1058" fmla="*/ 2692776 w 5410020"/>
              <a:gd name="connsiteY1058" fmla="*/ 843925 h 1838326"/>
              <a:gd name="connsiteX1059" fmla="*/ 2724682 w 5410020"/>
              <a:gd name="connsiteY1059" fmla="*/ 823913 h 1838326"/>
              <a:gd name="connsiteX1060" fmla="*/ 2646895 w 5410020"/>
              <a:gd name="connsiteY1060" fmla="*/ 823913 h 1838326"/>
              <a:gd name="connsiteX1061" fmla="*/ 2680077 w 5410020"/>
              <a:gd name="connsiteY1061" fmla="*/ 843925 h 1838326"/>
              <a:gd name="connsiteX1062" fmla="*/ 2648171 w 5410020"/>
              <a:gd name="connsiteY1062" fmla="*/ 865188 h 1838326"/>
              <a:gd name="connsiteX1063" fmla="*/ 2616265 w 5410020"/>
              <a:gd name="connsiteY1063" fmla="*/ 843925 h 1838326"/>
              <a:gd name="connsiteX1064" fmla="*/ 2646895 w 5410020"/>
              <a:gd name="connsiteY1064" fmla="*/ 823913 h 1838326"/>
              <a:gd name="connsiteX1065" fmla="*/ 2569746 w 5410020"/>
              <a:gd name="connsiteY1065" fmla="*/ 823913 h 1838326"/>
              <a:gd name="connsiteX1066" fmla="*/ 2600703 w 5410020"/>
              <a:gd name="connsiteY1066" fmla="*/ 844551 h 1838326"/>
              <a:gd name="connsiteX1067" fmla="*/ 2569746 w 5410020"/>
              <a:gd name="connsiteY1067" fmla="*/ 865189 h 1838326"/>
              <a:gd name="connsiteX1068" fmla="*/ 2538789 w 5410020"/>
              <a:gd name="connsiteY1068" fmla="*/ 844551 h 1838326"/>
              <a:gd name="connsiteX1069" fmla="*/ 2569746 w 5410020"/>
              <a:gd name="connsiteY1069" fmla="*/ 823913 h 1838326"/>
              <a:gd name="connsiteX1070" fmla="*/ 1491860 w 5410020"/>
              <a:gd name="connsiteY1070" fmla="*/ 823913 h 1838326"/>
              <a:gd name="connsiteX1071" fmla="*/ 1517374 w 5410020"/>
              <a:gd name="connsiteY1071" fmla="*/ 843925 h 1838326"/>
              <a:gd name="connsiteX1072" fmla="*/ 1479103 w 5410020"/>
              <a:gd name="connsiteY1072" fmla="*/ 865188 h 1838326"/>
              <a:gd name="connsiteX1073" fmla="*/ 1453590 w 5410020"/>
              <a:gd name="connsiteY1073" fmla="*/ 843925 h 1838326"/>
              <a:gd name="connsiteX1074" fmla="*/ 1491860 w 5410020"/>
              <a:gd name="connsiteY1074" fmla="*/ 823913 h 1838326"/>
              <a:gd name="connsiteX1075" fmla="*/ 1415349 w 5410020"/>
              <a:gd name="connsiteY1075" fmla="*/ 823913 h 1838326"/>
              <a:gd name="connsiteX1076" fmla="*/ 1439587 w 5410020"/>
              <a:gd name="connsiteY1076" fmla="*/ 843925 h 1838326"/>
              <a:gd name="connsiteX1077" fmla="*/ 1401316 w 5410020"/>
              <a:gd name="connsiteY1077" fmla="*/ 865188 h 1838326"/>
              <a:gd name="connsiteX1078" fmla="*/ 1375803 w 5410020"/>
              <a:gd name="connsiteY1078" fmla="*/ 843925 h 1838326"/>
              <a:gd name="connsiteX1079" fmla="*/ 1415349 w 5410020"/>
              <a:gd name="connsiteY1079" fmla="*/ 823913 h 1838326"/>
              <a:gd name="connsiteX1080" fmla="*/ 1338053 w 5410020"/>
              <a:gd name="connsiteY1080" fmla="*/ 823913 h 1838326"/>
              <a:gd name="connsiteX1081" fmla="*/ 1361866 w 5410020"/>
              <a:gd name="connsiteY1081" fmla="*/ 843925 h 1838326"/>
              <a:gd name="connsiteX1082" fmla="*/ 1323014 w 5410020"/>
              <a:gd name="connsiteY1082" fmla="*/ 865188 h 1838326"/>
              <a:gd name="connsiteX1083" fmla="*/ 1299201 w 5410020"/>
              <a:gd name="connsiteY1083" fmla="*/ 843925 h 1838326"/>
              <a:gd name="connsiteX1084" fmla="*/ 1338053 w 5410020"/>
              <a:gd name="connsiteY1084" fmla="*/ 823913 h 1838326"/>
              <a:gd name="connsiteX1085" fmla="*/ 1260468 w 5410020"/>
              <a:gd name="connsiteY1085" fmla="*/ 823913 h 1838326"/>
              <a:gd name="connsiteX1086" fmla="*/ 1284390 w 5410020"/>
              <a:gd name="connsiteY1086" fmla="*/ 843925 h 1838326"/>
              <a:gd name="connsiteX1087" fmla="*/ 1245359 w 5410020"/>
              <a:gd name="connsiteY1087" fmla="*/ 865188 h 1838326"/>
              <a:gd name="connsiteX1088" fmla="*/ 1221437 w 5410020"/>
              <a:gd name="connsiteY1088" fmla="*/ 843925 h 1838326"/>
              <a:gd name="connsiteX1089" fmla="*/ 1260468 w 5410020"/>
              <a:gd name="connsiteY1089" fmla="*/ 823913 h 1838326"/>
              <a:gd name="connsiteX1090" fmla="*/ 1183939 w 5410020"/>
              <a:gd name="connsiteY1090" fmla="*/ 823913 h 1838326"/>
              <a:gd name="connsiteX1091" fmla="*/ 1207861 w 5410020"/>
              <a:gd name="connsiteY1091" fmla="*/ 843925 h 1838326"/>
              <a:gd name="connsiteX1092" fmla="*/ 1167571 w 5410020"/>
              <a:gd name="connsiteY1092" fmla="*/ 865188 h 1838326"/>
              <a:gd name="connsiteX1093" fmla="*/ 1143649 w 5410020"/>
              <a:gd name="connsiteY1093" fmla="*/ 843925 h 1838326"/>
              <a:gd name="connsiteX1094" fmla="*/ 1183939 w 5410020"/>
              <a:gd name="connsiteY1094" fmla="*/ 823913 h 1838326"/>
              <a:gd name="connsiteX1095" fmla="*/ 1107739 w 5410020"/>
              <a:gd name="connsiteY1095" fmla="*/ 823913 h 1838326"/>
              <a:gd name="connsiteX1096" fmla="*/ 1130402 w 5410020"/>
              <a:gd name="connsiteY1096" fmla="*/ 843925 h 1838326"/>
              <a:gd name="connsiteX1097" fmla="*/ 1090112 w 5410020"/>
              <a:gd name="connsiteY1097" fmla="*/ 865188 h 1838326"/>
              <a:gd name="connsiteX1098" fmla="*/ 1067449 w 5410020"/>
              <a:gd name="connsiteY1098" fmla="*/ 843925 h 1838326"/>
              <a:gd name="connsiteX1099" fmla="*/ 1107739 w 5410020"/>
              <a:gd name="connsiteY1099" fmla="*/ 823913 h 1838326"/>
              <a:gd name="connsiteX1100" fmla="*/ 4467283 w 5410020"/>
              <a:gd name="connsiteY1100" fmla="*/ 774701 h 1838326"/>
              <a:gd name="connsiteX1101" fmla="*/ 4510463 w 5410020"/>
              <a:gd name="connsiteY1101" fmla="*/ 795339 h 1838326"/>
              <a:gd name="connsiteX1102" fmla="*/ 4490143 w 5410020"/>
              <a:gd name="connsiteY1102" fmla="*/ 815976 h 1838326"/>
              <a:gd name="connsiteX1103" fmla="*/ 4446963 w 5410020"/>
              <a:gd name="connsiteY1103" fmla="*/ 795339 h 1838326"/>
              <a:gd name="connsiteX1104" fmla="*/ 4467283 w 5410020"/>
              <a:gd name="connsiteY1104" fmla="*/ 774701 h 1838326"/>
              <a:gd name="connsiteX1105" fmla="*/ 4012574 w 5410020"/>
              <a:gd name="connsiteY1105" fmla="*/ 774700 h 1838326"/>
              <a:gd name="connsiteX1106" fmla="*/ 4051426 w 5410020"/>
              <a:gd name="connsiteY1106" fmla="*/ 795338 h 1838326"/>
              <a:gd name="connsiteX1107" fmla="*/ 4028867 w 5410020"/>
              <a:gd name="connsiteY1107" fmla="*/ 815975 h 1838326"/>
              <a:gd name="connsiteX1108" fmla="*/ 3990014 w 5410020"/>
              <a:gd name="connsiteY1108" fmla="*/ 795338 h 1838326"/>
              <a:gd name="connsiteX1109" fmla="*/ 4012574 w 5410020"/>
              <a:gd name="connsiteY1109" fmla="*/ 774700 h 1838326"/>
              <a:gd name="connsiteX1110" fmla="*/ 3633211 w 5410020"/>
              <a:gd name="connsiteY1110" fmla="*/ 774700 h 1838326"/>
              <a:gd name="connsiteX1111" fmla="*/ 3671311 w 5410020"/>
              <a:gd name="connsiteY1111" fmla="*/ 795338 h 1838326"/>
              <a:gd name="connsiteX1112" fmla="*/ 3645911 w 5410020"/>
              <a:gd name="connsiteY1112" fmla="*/ 815975 h 1838326"/>
              <a:gd name="connsiteX1113" fmla="*/ 3607811 w 5410020"/>
              <a:gd name="connsiteY1113" fmla="*/ 795338 h 1838326"/>
              <a:gd name="connsiteX1114" fmla="*/ 3633211 w 5410020"/>
              <a:gd name="connsiteY1114" fmla="*/ 774700 h 1838326"/>
              <a:gd name="connsiteX1115" fmla="*/ 3177324 w 5410020"/>
              <a:gd name="connsiteY1115" fmla="*/ 774700 h 1838326"/>
              <a:gd name="connsiteX1116" fmla="*/ 3212548 w 5410020"/>
              <a:gd name="connsiteY1116" fmla="*/ 795338 h 1838326"/>
              <a:gd name="connsiteX1117" fmla="*/ 3184872 w 5410020"/>
              <a:gd name="connsiteY1117" fmla="*/ 815975 h 1838326"/>
              <a:gd name="connsiteX1118" fmla="*/ 3149647 w 5410020"/>
              <a:gd name="connsiteY1118" fmla="*/ 795338 h 1838326"/>
              <a:gd name="connsiteX1119" fmla="*/ 3177324 w 5410020"/>
              <a:gd name="connsiteY1119" fmla="*/ 774700 h 1838326"/>
              <a:gd name="connsiteX1120" fmla="*/ 3101663 w 5410020"/>
              <a:gd name="connsiteY1120" fmla="*/ 774700 h 1838326"/>
              <a:gd name="connsiteX1121" fmla="*/ 3134821 w 5410020"/>
              <a:gd name="connsiteY1121" fmla="*/ 795338 h 1838326"/>
              <a:gd name="connsiteX1122" fmla="*/ 3107803 w 5410020"/>
              <a:gd name="connsiteY1122" fmla="*/ 815975 h 1838326"/>
              <a:gd name="connsiteX1123" fmla="*/ 3074645 w 5410020"/>
              <a:gd name="connsiteY1123" fmla="*/ 795338 h 1838326"/>
              <a:gd name="connsiteX1124" fmla="*/ 3101663 w 5410020"/>
              <a:gd name="connsiteY1124" fmla="*/ 774700 h 1838326"/>
              <a:gd name="connsiteX1125" fmla="*/ 3024778 w 5410020"/>
              <a:gd name="connsiteY1125" fmla="*/ 774700 h 1838326"/>
              <a:gd name="connsiteX1126" fmla="*/ 3058574 w 5410020"/>
              <a:gd name="connsiteY1126" fmla="*/ 795338 h 1838326"/>
              <a:gd name="connsiteX1127" fmla="*/ 3031037 w 5410020"/>
              <a:gd name="connsiteY1127" fmla="*/ 815975 h 1838326"/>
              <a:gd name="connsiteX1128" fmla="*/ 2997241 w 5410020"/>
              <a:gd name="connsiteY1128" fmla="*/ 795338 h 1838326"/>
              <a:gd name="connsiteX1129" fmla="*/ 3024778 w 5410020"/>
              <a:gd name="connsiteY1129" fmla="*/ 774700 h 1838326"/>
              <a:gd name="connsiteX1130" fmla="*/ 2949830 w 5410020"/>
              <a:gd name="connsiteY1130" fmla="*/ 774700 h 1838326"/>
              <a:gd name="connsiteX1131" fmla="*/ 2983626 w 5410020"/>
              <a:gd name="connsiteY1131" fmla="*/ 795338 h 1838326"/>
              <a:gd name="connsiteX1132" fmla="*/ 2954837 w 5410020"/>
              <a:gd name="connsiteY1132" fmla="*/ 815975 h 1838326"/>
              <a:gd name="connsiteX1133" fmla="*/ 2921041 w 5410020"/>
              <a:gd name="connsiteY1133" fmla="*/ 795338 h 1838326"/>
              <a:gd name="connsiteX1134" fmla="*/ 2949830 w 5410020"/>
              <a:gd name="connsiteY1134" fmla="*/ 774700 h 1838326"/>
              <a:gd name="connsiteX1135" fmla="*/ 2874219 w 5410020"/>
              <a:gd name="connsiteY1135" fmla="*/ 774700 h 1838326"/>
              <a:gd name="connsiteX1136" fmla="*/ 2907401 w 5410020"/>
              <a:gd name="connsiteY1136" fmla="*/ 795338 h 1838326"/>
              <a:gd name="connsiteX1137" fmla="*/ 2878048 w 5410020"/>
              <a:gd name="connsiteY1137" fmla="*/ 815975 h 1838326"/>
              <a:gd name="connsiteX1138" fmla="*/ 2843589 w 5410020"/>
              <a:gd name="connsiteY1138" fmla="*/ 795338 h 1838326"/>
              <a:gd name="connsiteX1139" fmla="*/ 2874219 w 5410020"/>
              <a:gd name="connsiteY1139" fmla="*/ 774700 h 1838326"/>
              <a:gd name="connsiteX1140" fmla="*/ 2797272 w 5410020"/>
              <a:gd name="connsiteY1140" fmla="*/ 774700 h 1838326"/>
              <a:gd name="connsiteX1141" fmla="*/ 2829644 w 5410020"/>
              <a:gd name="connsiteY1141" fmla="*/ 795338 h 1838326"/>
              <a:gd name="connsiteX1142" fmla="*/ 2799762 w 5410020"/>
              <a:gd name="connsiteY1142" fmla="*/ 815975 h 1838326"/>
              <a:gd name="connsiteX1143" fmla="*/ 2768634 w 5410020"/>
              <a:gd name="connsiteY1143" fmla="*/ 795338 h 1838326"/>
              <a:gd name="connsiteX1144" fmla="*/ 2797272 w 5410020"/>
              <a:gd name="connsiteY1144" fmla="*/ 774700 h 1838326"/>
              <a:gd name="connsiteX1145" fmla="*/ 2722317 w 5410020"/>
              <a:gd name="connsiteY1145" fmla="*/ 774700 h 1838326"/>
              <a:gd name="connsiteX1146" fmla="*/ 2753444 w 5410020"/>
              <a:gd name="connsiteY1146" fmla="*/ 795338 h 1838326"/>
              <a:gd name="connsiteX1147" fmla="*/ 2723562 w 5410020"/>
              <a:gd name="connsiteY1147" fmla="*/ 815975 h 1838326"/>
              <a:gd name="connsiteX1148" fmla="*/ 2692434 w 5410020"/>
              <a:gd name="connsiteY1148" fmla="*/ 795338 h 1838326"/>
              <a:gd name="connsiteX1149" fmla="*/ 2722317 w 5410020"/>
              <a:gd name="connsiteY1149" fmla="*/ 774700 h 1838326"/>
              <a:gd name="connsiteX1150" fmla="*/ 2645469 w 5410020"/>
              <a:gd name="connsiteY1150" fmla="*/ 774700 h 1838326"/>
              <a:gd name="connsiteX1151" fmla="*/ 2678489 w 5410020"/>
              <a:gd name="connsiteY1151" fmla="*/ 795338 h 1838326"/>
              <a:gd name="connsiteX1152" fmla="*/ 2646739 w 5410020"/>
              <a:gd name="connsiteY1152" fmla="*/ 815975 h 1838326"/>
              <a:gd name="connsiteX1153" fmla="*/ 2614989 w 5410020"/>
              <a:gd name="connsiteY1153" fmla="*/ 795338 h 1838326"/>
              <a:gd name="connsiteX1154" fmla="*/ 2645469 w 5410020"/>
              <a:gd name="connsiteY1154" fmla="*/ 774700 h 1838326"/>
              <a:gd name="connsiteX1155" fmla="*/ 2569746 w 5410020"/>
              <a:gd name="connsiteY1155" fmla="*/ 774700 h 1838326"/>
              <a:gd name="connsiteX1156" fmla="*/ 2600703 w 5410020"/>
              <a:gd name="connsiteY1156" fmla="*/ 795338 h 1838326"/>
              <a:gd name="connsiteX1157" fmla="*/ 2569746 w 5410020"/>
              <a:gd name="connsiteY1157" fmla="*/ 815976 h 1838326"/>
              <a:gd name="connsiteX1158" fmla="*/ 2538789 w 5410020"/>
              <a:gd name="connsiteY1158" fmla="*/ 795338 h 1838326"/>
              <a:gd name="connsiteX1159" fmla="*/ 2569746 w 5410020"/>
              <a:gd name="connsiteY1159" fmla="*/ 774700 h 1838326"/>
              <a:gd name="connsiteX1160" fmla="*/ 2494784 w 5410020"/>
              <a:gd name="connsiteY1160" fmla="*/ 774700 h 1838326"/>
              <a:gd name="connsiteX1161" fmla="*/ 2524502 w 5410020"/>
              <a:gd name="connsiteY1161" fmla="*/ 795338 h 1838326"/>
              <a:gd name="connsiteX1162" fmla="*/ 2493546 w 5410020"/>
              <a:gd name="connsiteY1162" fmla="*/ 815975 h 1838326"/>
              <a:gd name="connsiteX1163" fmla="*/ 2462589 w 5410020"/>
              <a:gd name="connsiteY1163" fmla="*/ 795338 h 1838326"/>
              <a:gd name="connsiteX1164" fmla="*/ 2494784 w 5410020"/>
              <a:gd name="connsiteY1164" fmla="*/ 774700 h 1838326"/>
              <a:gd name="connsiteX1165" fmla="*/ 2417983 w 5410020"/>
              <a:gd name="connsiteY1165" fmla="*/ 774700 h 1838326"/>
              <a:gd name="connsiteX1166" fmla="*/ 2448613 w 5410020"/>
              <a:gd name="connsiteY1166" fmla="*/ 795338 h 1838326"/>
              <a:gd name="connsiteX1167" fmla="*/ 2416707 w 5410020"/>
              <a:gd name="connsiteY1167" fmla="*/ 815975 h 1838326"/>
              <a:gd name="connsiteX1168" fmla="*/ 2386077 w 5410020"/>
              <a:gd name="connsiteY1168" fmla="*/ 795338 h 1838326"/>
              <a:gd name="connsiteX1169" fmla="*/ 2417983 w 5410020"/>
              <a:gd name="connsiteY1169" fmla="*/ 774700 h 1838326"/>
              <a:gd name="connsiteX1170" fmla="*/ 2342219 w 5410020"/>
              <a:gd name="connsiteY1170" fmla="*/ 774700 h 1838326"/>
              <a:gd name="connsiteX1171" fmla="*/ 2372101 w 5410020"/>
              <a:gd name="connsiteY1171" fmla="*/ 795338 h 1838326"/>
              <a:gd name="connsiteX1172" fmla="*/ 2339729 w 5410020"/>
              <a:gd name="connsiteY1172" fmla="*/ 815975 h 1838326"/>
              <a:gd name="connsiteX1173" fmla="*/ 2309846 w 5410020"/>
              <a:gd name="connsiteY1173" fmla="*/ 795338 h 1838326"/>
              <a:gd name="connsiteX1174" fmla="*/ 2342219 w 5410020"/>
              <a:gd name="connsiteY1174" fmla="*/ 774700 h 1838326"/>
              <a:gd name="connsiteX1175" fmla="*/ 2266197 w 5410020"/>
              <a:gd name="connsiteY1175" fmla="*/ 774700 h 1838326"/>
              <a:gd name="connsiteX1176" fmla="*/ 2296237 w 5410020"/>
              <a:gd name="connsiteY1176" fmla="*/ 795338 h 1838326"/>
              <a:gd name="connsiteX1177" fmla="*/ 2263693 w 5410020"/>
              <a:gd name="connsiteY1177" fmla="*/ 815975 h 1838326"/>
              <a:gd name="connsiteX1178" fmla="*/ 2233653 w 5410020"/>
              <a:gd name="connsiteY1178" fmla="*/ 795338 h 1838326"/>
              <a:gd name="connsiteX1179" fmla="*/ 2266197 w 5410020"/>
              <a:gd name="connsiteY1179" fmla="*/ 774700 h 1838326"/>
              <a:gd name="connsiteX1180" fmla="*/ 2190516 w 5410020"/>
              <a:gd name="connsiteY1180" fmla="*/ 774700 h 1838326"/>
              <a:gd name="connsiteX1181" fmla="*/ 2220007 w 5410020"/>
              <a:gd name="connsiteY1181" fmla="*/ 795338 h 1838326"/>
              <a:gd name="connsiteX1182" fmla="*/ 2185387 w 5410020"/>
              <a:gd name="connsiteY1182" fmla="*/ 815975 h 1838326"/>
              <a:gd name="connsiteX1183" fmla="*/ 2155896 w 5410020"/>
              <a:gd name="connsiteY1183" fmla="*/ 795338 h 1838326"/>
              <a:gd name="connsiteX1184" fmla="*/ 2190516 w 5410020"/>
              <a:gd name="connsiteY1184" fmla="*/ 774700 h 1838326"/>
              <a:gd name="connsiteX1185" fmla="*/ 1431348 w 5410020"/>
              <a:gd name="connsiteY1185" fmla="*/ 774700 h 1838326"/>
              <a:gd name="connsiteX1186" fmla="*/ 1455478 w 5410020"/>
              <a:gd name="connsiteY1186" fmla="*/ 795338 h 1838326"/>
              <a:gd name="connsiteX1187" fmla="*/ 1417378 w 5410020"/>
              <a:gd name="connsiteY1187" fmla="*/ 815975 h 1838326"/>
              <a:gd name="connsiteX1188" fmla="*/ 1393248 w 5410020"/>
              <a:gd name="connsiteY1188" fmla="*/ 795338 h 1838326"/>
              <a:gd name="connsiteX1189" fmla="*/ 1431348 w 5410020"/>
              <a:gd name="connsiteY1189" fmla="*/ 774700 h 1838326"/>
              <a:gd name="connsiteX1190" fmla="*/ 1355647 w 5410020"/>
              <a:gd name="connsiteY1190" fmla="*/ 774700 h 1838326"/>
              <a:gd name="connsiteX1191" fmla="*/ 1379346 w 5410020"/>
              <a:gd name="connsiteY1191" fmla="*/ 795338 h 1838326"/>
              <a:gd name="connsiteX1192" fmla="*/ 1340679 w 5410020"/>
              <a:gd name="connsiteY1192" fmla="*/ 815975 h 1838326"/>
              <a:gd name="connsiteX1193" fmla="*/ 1316980 w 5410020"/>
              <a:gd name="connsiteY1193" fmla="*/ 795338 h 1838326"/>
              <a:gd name="connsiteX1194" fmla="*/ 1355647 w 5410020"/>
              <a:gd name="connsiteY1194" fmla="*/ 774700 h 1838326"/>
              <a:gd name="connsiteX1195" fmla="*/ 1279447 w 5410020"/>
              <a:gd name="connsiteY1195" fmla="*/ 774700 h 1838326"/>
              <a:gd name="connsiteX1196" fmla="*/ 1303146 w 5410020"/>
              <a:gd name="connsiteY1196" fmla="*/ 795338 h 1838326"/>
              <a:gd name="connsiteX1197" fmla="*/ 1264479 w 5410020"/>
              <a:gd name="connsiteY1197" fmla="*/ 815975 h 1838326"/>
              <a:gd name="connsiteX1198" fmla="*/ 1240780 w 5410020"/>
              <a:gd name="connsiteY1198" fmla="*/ 795338 h 1838326"/>
              <a:gd name="connsiteX1199" fmla="*/ 1279447 w 5410020"/>
              <a:gd name="connsiteY1199" fmla="*/ 774700 h 1838326"/>
              <a:gd name="connsiteX1200" fmla="*/ 1204091 w 5410020"/>
              <a:gd name="connsiteY1200" fmla="*/ 774700 h 1838326"/>
              <a:gd name="connsiteX1201" fmla="*/ 1227151 w 5410020"/>
              <a:gd name="connsiteY1201" fmla="*/ 795338 h 1838326"/>
              <a:gd name="connsiteX1202" fmla="*/ 1187436 w 5410020"/>
              <a:gd name="connsiteY1202" fmla="*/ 815975 h 1838326"/>
              <a:gd name="connsiteX1203" fmla="*/ 1164375 w 5410020"/>
              <a:gd name="connsiteY1203" fmla="*/ 795338 h 1838326"/>
              <a:gd name="connsiteX1204" fmla="*/ 1204091 w 5410020"/>
              <a:gd name="connsiteY1204" fmla="*/ 774700 h 1838326"/>
              <a:gd name="connsiteX1205" fmla="*/ 1126916 w 5410020"/>
              <a:gd name="connsiteY1205" fmla="*/ 774700 h 1838326"/>
              <a:gd name="connsiteX1206" fmla="*/ 1149476 w 5410020"/>
              <a:gd name="connsiteY1206" fmla="*/ 795338 h 1838326"/>
              <a:gd name="connsiteX1207" fmla="*/ 1110623 w 5410020"/>
              <a:gd name="connsiteY1207" fmla="*/ 815975 h 1838326"/>
              <a:gd name="connsiteX1208" fmla="*/ 1088064 w 5410020"/>
              <a:gd name="connsiteY1208" fmla="*/ 795338 h 1838326"/>
              <a:gd name="connsiteX1209" fmla="*/ 1126916 w 5410020"/>
              <a:gd name="connsiteY1209" fmla="*/ 774700 h 1838326"/>
              <a:gd name="connsiteX1210" fmla="*/ 1051970 w 5410020"/>
              <a:gd name="connsiteY1210" fmla="*/ 774700 h 1838326"/>
              <a:gd name="connsiteX1211" fmla="*/ 1074529 w 5410020"/>
              <a:gd name="connsiteY1211" fmla="*/ 795338 h 1838326"/>
              <a:gd name="connsiteX1212" fmla="*/ 1034423 w 5410020"/>
              <a:gd name="connsiteY1212" fmla="*/ 815975 h 1838326"/>
              <a:gd name="connsiteX1213" fmla="*/ 1011864 w 5410020"/>
              <a:gd name="connsiteY1213" fmla="*/ 795338 h 1838326"/>
              <a:gd name="connsiteX1214" fmla="*/ 1051970 w 5410020"/>
              <a:gd name="connsiteY1214" fmla="*/ 774700 h 1838326"/>
              <a:gd name="connsiteX1215" fmla="*/ 4441982 w 5410020"/>
              <a:gd name="connsiteY1215" fmla="*/ 728663 h 1838326"/>
              <a:gd name="connsiteX1216" fmla="*/ 4483531 w 5410020"/>
              <a:gd name="connsiteY1216" fmla="*/ 747713 h 1838326"/>
              <a:gd name="connsiteX1217" fmla="*/ 4463386 w 5410020"/>
              <a:gd name="connsiteY1217" fmla="*/ 766763 h 1838326"/>
              <a:gd name="connsiteX1218" fmla="*/ 4421837 w 5410020"/>
              <a:gd name="connsiteY1218" fmla="*/ 747713 h 1838326"/>
              <a:gd name="connsiteX1219" fmla="*/ 4441982 w 5410020"/>
              <a:gd name="connsiteY1219" fmla="*/ 728663 h 1838326"/>
              <a:gd name="connsiteX1220" fmla="*/ 4142080 w 5410020"/>
              <a:gd name="connsiteY1220" fmla="*/ 728663 h 1838326"/>
              <a:gd name="connsiteX1221" fmla="*/ 4181796 w 5410020"/>
              <a:gd name="connsiteY1221" fmla="*/ 747713 h 1838326"/>
              <a:gd name="connsiteX1222" fmla="*/ 4160016 w 5410020"/>
              <a:gd name="connsiteY1222" fmla="*/ 766763 h 1838326"/>
              <a:gd name="connsiteX1223" fmla="*/ 4120301 w 5410020"/>
              <a:gd name="connsiteY1223" fmla="*/ 747713 h 1838326"/>
              <a:gd name="connsiteX1224" fmla="*/ 4142080 w 5410020"/>
              <a:gd name="connsiteY1224" fmla="*/ 728663 h 1838326"/>
              <a:gd name="connsiteX1225" fmla="*/ 4066758 w 5410020"/>
              <a:gd name="connsiteY1225" fmla="*/ 728663 h 1838326"/>
              <a:gd name="connsiteX1226" fmla="*/ 4106672 w 5410020"/>
              <a:gd name="connsiteY1226" fmla="*/ 747713 h 1838326"/>
              <a:gd name="connsiteX1227" fmla="*/ 4084220 w 5410020"/>
              <a:gd name="connsiteY1227" fmla="*/ 766763 h 1838326"/>
              <a:gd name="connsiteX1228" fmla="*/ 4045554 w 5410020"/>
              <a:gd name="connsiteY1228" fmla="*/ 747713 h 1838326"/>
              <a:gd name="connsiteX1229" fmla="*/ 4066758 w 5410020"/>
              <a:gd name="connsiteY1229" fmla="*/ 728663 h 1838326"/>
              <a:gd name="connsiteX1230" fmla="*/ 3992429 w 5410020"/>
              <a:gd name="connsiteY1230" fmla="*/ 728663 h 1838326"/>
              <a:gd name="connsiteX1231" fmla="*/ 4031975 w 5410020"/>
              <a:gd name="connsiteY1231" fmla="*/ 747713 h 1838326"/>
              <a:gd name="connsiteX1232" fmla="*/ 4009013 w 5410020"/>
              <a:gd name="connsiteY1232" fmla="*/ 766763 h 1838326"/>
              <a:gd name="connsiteX1233" fmla="*/ 3969467 w 5410020"/>
              <a:gd name="connsiteY1233" fmla="*/ 747713 h 1838326"/>
              <a:gd name="connsiteX1234" fmla="*/ 3992429 w 5410020"/>
              <a:gd name="connsiteY1234" fmla="*/ 728663 h 1838326"/>
              <a:gd name="connsiteX1235" fmla="*/ 3692266 w 5410020"/>
              <a:gd name="connsiteY1235" fmla="*/ 728663 h 1838326"/>
              <a:gd name="connsiteX1236" fmla="*/ 3730366 w 5410020"/>
              <a:gd name="connsiteY1236" fmla="*/ 747713 h 1838326"/>
              <a:gd name="connsiteX1237" fmla="*/ 3706236 w 5410020"/>
              <a:gd name="connsiteY1237" fmla="*/ 766763 h 1838326"/>
              <a:gd name="connsiteX1238" fmla="*/ 3668136 w 5410020"/>
              <a:gd name="connsiteY1238" fmla="*/ 747713 h 1838326"/>
              <a:gd name="connsiteX1239" fmla="*/ 3692266 w 5410020"/>
              <a:gd name="connsiteY1239" fmla="*/ 728663 h 1838326"/>
              <a:gd name="connsiteX1240" fmla="*/ 3617525 w 5410020"/>
              <a:gd name="connsiteY1240" fmla="*/ 728663 h 1838326"/>
              <a:gd name="connsiteX1241" fmla="*/ 3654185 w 5410020"/>
              <a:gd name="connsiteY1241" fmla="*/ 747713 h 1838326"/>
              <a:gd name="connsiteX1242" fmla="*/ 3630166 w 5410020"/>
              <a:gd name="connsiteY1242" fmla="*/ 766763 h 1838326"/>
              <a:gd name="connsiteX1243" fmla="*/ 3592243 w 5410020"/>
              <a:gd name="connsiteY1243" fmla="*/ 747713 h 1838326"/>
              <a:gd name="connsiteX1244" fmla="*/ 3617525 w 5410020"/>
              <a:gd name="connsiteY1244" fmla="*/ 728663 h 1838326"/>
              <a:gd name="connsiteX1245" fmla="*/ 3168905 w 5410020"/>
              <a:gd name="connsiteY1245" fmla="*/ 728663 h 1838326"/>
              <a:gd name="connsiteX1246" fmla="*/ 3202701 w 5410020"/>
              <a:gd name="connsiteY1246" fmla="*/ 747713 h 1838326"/>
              <a:gd name="connsiteX1247" fmla="*/ 3175163 w 5410020"/>
              <a:gd name="connsiteY1247" fmla="*/ 766763 h 1838326"/>
              <a:gd name="connsiteX1248" fmla="*/ 3141368 w 5410020"/>
              <a:gd name="connsiteY1248" fmla="*/ 747713 h 1838326"/>
              <a:gd name="connsiteX1249" fmla="*/ 3168905 w 5410020"/>
              <a:gd name="connsiteY1249" fmla="*/ 728663 h 1838326"/>
              <a:gd name="connsiteX1250" fmla="*/ 3094477 w 5410020"/>
              <a:gd name="connsiteY1250" fmla="*/ 728663 h 1838326"/>
              <a:gd name="connsiteX1251" fmla="*/ 3128094 w 5410020"/>
              <a:gd name="connsiteY1251" fmla="*/ 747713 h 1838326"/>
              <a:gd name="connsiteX1252" fmla="*/ 3100702 w 5410020"/>
              <a:gd name="connsiteY1252" fmla="*/ 766763 h 1838326"/>
              <a:gd name="connsiteX1253" fmla="*/ 3067084 w 5410020"/>
              <a:gd name="connsiteY1253" fmla="*/ 747713 h 1838326"/>
              <a:gd name="connsiteX1254" fmla="*/ 3094477 w 5410020"/>
              <a:gd name="connsiteY1254" fmla="*/ 728663 h 1838326"/>
              <a:gd name="connsiteX1255" fmla="*/ 3018277 w 5410020"/>
              <a:gd name="connsiteY1255" fmla="*/ 728663 h 1838326"/>
              <a:gd name="connsiteX1256" fmla="*/ 3051894 w 5410020"/>
              <a:gd name="connsiteY1256" fmla="*/ 747713 h 1838326"/>
              <a:gd name="connsiteX1257" fmla="*/ 3024502 w 5410020"/>
              <a:gd name="connsiteY1257" fmla="*/ 766763 h 1838326"/>
              <a:gd name="connsiteX1258" fmla="*/ 2990884 w 5410020"/>
              <a:gd name="connsiteY1258" fmla="*/ 747713 h 1838326"/>
              <a:gd name="connsiteX1259" fmla="*/ 3018277 w 5410020"/>
              <a:gd name="connsiteY1259" fmla="*/ 728663 h 1838326"/>
              <a:gd name="connsiteX1260" fmla="*/ 2944909 w 5410020"/>
              <a:gd name="connsiteY1260" fmla="*/ 728663 h 1838326"/>
              <a:gd name="connsiteX1261" fmla="*/ 2977281 w 5410020"/>
              <a:gd name="connsiteY1261" fmla="*/ 747713 h 1838326"/>
              <a:gd name="connsiteX1262" fmla="*/ 2948644 w 5410020"/>
              <a:gd name="connsiteY1262" fmla="*/ 766763 h 1838326"/>
              <a:gd name="connsiteX1263" fmla="*/ 2916271 w 5410020"/>
              <a:gd name="connsiteY1263" fmla="*/ 747713 h 1838326"/>
              <a:gd name="connsiteX1264" fmla="*/ 2944909 w 5410020"/>
              <a:gd name="connsiteY1264" fmla="*/ 728663 h 1838326"/>
              <a:gd name="connsiteX1265" fmla="*/ 2868894 w 5410020"/>
              <a:gd name="connsiteY1265" fmla="*/ 728663 h 1838326"/>
              <a:gd name="connsiteX1266" fmla="*/ 2901089 w 5410020"/>
              <a:gd name="connsiteY1266" fmla="*/ 747713 h 1838326"/>
              <a:gd name="connsiteX1267" fmla="*/ 2872609 w 5410020"/>
              <a:gd name="connsiteY1267" fmla="*/ 766763 h 1838326"/>
              <a:gd name="connsiteX1268" fmla="*/ 2840414 w 5410020"/>
              <a:gd name="connsiteY1268" fmla="*/ 747713 h 1838326"/>
              <a:gd name="connsiteX1269" fmla="*/ 2868894 w 5410020"/>
              <a:gd name="connsiteY1269" fmla="*/ 728663 h 1838326"/>
              <a:gd name="connsiteX1270" fmla="*/ 2794694 w 5410020"/>
              <a:gd name="connsiteY1270" fmla="*/ 728663 h 1838326"/>
              <a:gd name="connsiteX1271" fmla="*/ 2826444 w 5410020"/>
              <a:gd name="connsiteY1271" fmla="*/ 747713 h 1838326"/>
              <a:gd name="connsiteX1272" fmla="*/ 2797234 w 5410020"/>
              <a:gd name="connsiteY1272" fmla="*/ 766763 h 1838326"/>
              <a:gd name="connsiteX1273" fmla="*/ 2764214 w 5410020"/>
              <a:gd name="connsiteY1273" fmla="*/ 747713 h 1838326"/>
              <a:gd name="connsiteX1274" fmla="*/ 2794694 w 5410020"/>
              <a:gd name="connsiteY1274" fmla="*/ 728663 h 1838326"/>
              <a:gd name="connsiteX1275" fmla="*/ 2719319 w 5410020"/>
              <a:gd name="connsiteY1275" fmla="*/ 728663 h 1838326"/>
              <a:gd name="connsiteX1276" fmla="*/ 2750276 w 5410020"/>
              <a:gd name="connsiteY1276" fmla="*/ 747713 h 1838326"/>
              <a:gd name="connsiteX1277" fmla="*/ 2721796 w 5410020"/>
              <a:gd name="connsiteY1277" fmla="*/ 766763 h 1838326"/>
              <a:gd name="connsiteX1278" fmla="*/ 2689601 w 5410020"/>
              <a:gd name="connsiteY1278" fmla="*/ 747713 h 1838326"/>
              <a:gd name="connsiteX1279" fmla="*/ 2719319 w 5410020"/>
              <a:gd name="connsiteY1279" fmla="*/ 728663 h 1838326"/>
              <a:gd name="connsiteX1280" fmla="*/ 2645151 w 5410020"/>
              <a:gd name="connsiteY1280" fmla="*/ 728663 h 1838326"/>
              <a:gd name="connsiteX1281" fmla="*/ 2675631 w 5410020"/>
              <a:gd name="connsiteY1281" fmla="*/ 747713 h 1838326"/>
              <a:gd name="connsiteX1282" fmla="*/ 2645151 w 5410020"/>
              <a:gd name="connsiteY1282" fmla="*/ 766763 h 1838326"/>
              <a:gd name="connsiteX1283" fmla="*/ 2614671 w 5410020"/>
              <a:gd name="connsiteY1283" fmla="*/ 747713 h 1838326"/>
              <a:gd name="connsiteX1284" fmla="*/ 2645151 w 5410020"/>
              <a:gd name="connsiteY1284" fmla="*/ 728663 h 1838326"/>
              <a:gd name="connsiteX1285" fmla="*/ 2569923 w 5410020"/>
              <a:gd name="connsiteY1285" fmla="*/ 728663 h 1838326"/>
              <a:gd name="connsiteX1286" fmla="*/ 2600701 w 5410020"/>
              <a:gd name="connsiteY1286" fmla="*/ 747713 h 1838326"/>
              <a:gd name="connsiteX1287" fmla="*/ 2569923 w 5410020"/>
              <a:gd name="connsiteY1287" fmla="*/ 766763 h 1838326"/>
              <a:gd name="connsiteX1288" fmla="*/ 2540376 w 5410020"/>
              <a:gd name="connsiteY1288" fmla="*/ 747713 h 1838326"/>
              <a:gd name="connsiteX1289" fmla="*/ 2569923 w 5410020"/>
              <a:gd name="connsiteY1289" fmla="*/ 728663 h 1838326"/>
              <a:gd name="connsiteX1290" fmla="*/ 2495609 w 5410020"/>
              <a:gd name="connsiteY1290" fmla="*/ 728663 h 1838326"/>
              <a:gd name="connsiteX1291" fmla="*/ 2526089 w 5410020"/>
              <a:gd name="connsiteY1291" fmla="*/ 747713 h 1838326"/>
              <a:gd name="connsiteX1292" fmla="*/ 2494339 w 5410020"/>
              <a:gd name="connsiteY1292" fmla="*/ 766763 h 1838326"/>
              <a:gd name="connsiteX1293" fmla="*/ 2463859 w 5410020"/>
              <a:gd name="connsiteY1293" fmla="*/ 747713 h 1838326"/>
              <a:gd name="connsiteX1294" fmla="*/ 2495609 w 5410020"/>
              <a:gd name="connsiteY1294" fmla="*/ 728663 h 1838326"/>
              <a:gd name="connsiteX1295" fmla="*/ 2420171 w 5410020"/>
              <a:gd name="connsiteY1295" fmla="*/ 728663 h 1838326"/>
              <a:gd name="connsiteX1296" fmla="*/ 2449889 w 5410020"/>
              <a:gd name="connsiteY1296" fmla="*/ 747713 h 1838326"/>
              <a:gd name="connsiteX1297" fmla="*/ 2418933 w 5410020"/>
              <a:gd name="connsiteY1297" fmla="*/ 766763 h 1838326"/>
              <a:gd name="connsiteX1298" fmla="*/ 2389215 w 5410020"/>
              <a:gd name="connsiteY1298" fmla="*/ 747713 h 1838326"/>
              <a:gd name="connsiteX1299" fmla="*/ 2420171 w 5410020"/>
              <a:gd name="connsiteY1299" fmla="*/ 728663 h 1838326"/>
              <a:gd name="connsiteX1300" fmla="*/ 2344796 w 5410020"/>
              <a:gd name="connsiteY1300" fmla="*/ 728663 h 1838326"/>
              <a:gd name="connsiteX1301" fmla="*/ 2375276 w 5410020"/>
              <a:gd name="connsiteY1301" fmla="*/ 747713 h 1838326"/>
              <a:gd name="connsiteX1302" fmla="*/ 2342256 w 5410020"/>
              <a:gd name="connsiteY1302" fmla="*/ 766763 h 1838326"/>
              <a:gd name="connsiteX1303" fmla="*/ 2313046 w 5410020"/>
              <a:gd name="connsiteY1303" fmla="*/ 747713 h 1838326"/>
              <a:gd name="connsiteX1304" fmla="*/ 2344796 w 5410020"/>
              <a:gd name="connsiteY1304" fmla="*/ 728663 h 1838326"/>
              <a:gd name="connsiteX1305" fmla="*/ 2270782 w 5410020"/>
              <a:gd name="connsiteY1305" fmla="*/ 728663 h 1838326"/>
              <a:gd name="connsiteX1306" fmla="*/ 2299419 w 5410020"/>
              <a:gd name="connsiteY1306" fmla="*/ 747713 h 1838326"/>
              <a:gd name="connsiteX1307" fmla="*/ 2267046 w 5410020"/>
              <a:gd name="connsiteY1307" fmla="*/ 766763 h 1838326"/>
              <a:gd name="connsiteX1308" fmla="*/ 2238409 w 5410020"/>
              <a:gd name="connsiteY1308" fmla="*/ 747713 h 1838326"/>
              <a:gd name="connsiteX1309" fmla="*/ 2270782 w 5410020"/>
              <a:gd name="connsiteY1309" fmla="*/ 728663 h 1838326"/>
              <a:gd name="connsiteX1310" fmla="*/ 2195422 w 5410020"/>
              <a:gd name="connsiteY1310" fmla="*/ 728663 h 1838326"/>
              <a:gd name="connsiteX1311" fmla="*/ 2224776 w 5410020"/>
              <a:gd name="connsiteY1311" fmla="*/ 747713 h 1838326"/>
              <a:gd name="connsiteX1312" fmla="*/ 2191594 w 5410020"/>
              <a:gd name="connsiteY1312" fmla="*/ 766763 h 1838326"/>
              <a:gd name="connsiteX1313" fmla="*/ 2162240 w 5410020"/>
              <a:gd name="connsiteY1313" fmla="*/ 747713 h 1838326"/>
              <a:gd name="connsiteX1314" fmla="*/ 2195422 w 5410020"/>
              <a:gd name="connsiteY1314" fmla="*/ 728663 h 1838326"/>
              <a:gd name="connsiteX1315" fmla="*/ 2121214 w 5410020"/>
              <a:gd name="connsiteY1315" fmla="*/ 728663 h 1838326"/>
              <a:gd name="connsiteX1316" fmla="*/ 2148606 w 5410020"/>
              <a:gd name="connsiteY1316" fmla="*/ 747713 h 1838326"/>
              <a:gd name="connsiteX1317" fmla="*/ 2116233 w 5410020"/>
              <a:gd name="connsiteY1317" fmla="*/ 766763 h 1838326"/>
              <a:gd name="connsiteX1318" fmla="*/ 2087596 w 5410020"/>
              <a:gd name="connsiteY1318" fmla="*/ 747713 h 1838326"/>
              <a:gd name="connsiteX1319" fmla="*/ 2121214 w 5410020"/>
              <a:gd name="connsiteY1319" fmla="*/ 728663 h 1838326"/>
              <a:gd name="connsiteX1320" fmla="*/ 1372611 w 5410020"/>
              <a:gd name="connsiteY1320" fmla="*/ 728663 h 1838326"/>
              <a:gd name="connsiteX1321" fmla="*/ 1396741 w 5410020"/>
              <a:gd name="connsiteY1321" fmla="*/ 747713 h 1838326"/>
              <a:gd name="connsiteX1322" fmla="*/ 1358641 w 5410020"/>
              <a:gd name="connsiteY1322" fmla="*/ 766763 h 1838326"/>
              <a:gd name="connsiteX1323" fmla="*/ 1334511 w 5410020"/>
              <a:gd name="connsiteY1323" fmla="*/ 747713 h 1838326"/>
              <a:gd name="connsiteX1324" fmla="*/ 1372611 w 5410020"/>
              <a:gd name="connsiteY1324" fmla="*/ 728663 h 1838326"/>
              <a:gd name="connsiteX1325" fmla="*/ 1298287 w 5410020"/>
              <a:gd name="connsiteY1325" fmla="*/ 728663 h 1838326"/>
              <a:gd name="connsiteX1326" fmla="*/ 1320627 w 5410020"/>
              <a:gd name="connsiteY1326" fmla="*/ 747713 h 1838326"/>
              <a:gd name="connsiteX1327" fmla="*/ 1283393 w 5410020"/>
              <a:gd name="connsiteY1327" fmla="*/ 766763 h 1838326"/>
              <a:gd name="connsiteX1328" fmla="*/ 1259811 w 5410020"/>
              <a:gd name="connsiteY1328" fmla="*/ 747713 h 1838326"/>
              <a:gd name="connsiteX1329" fmla="*/ 1298287 w 5410020"/>
              <a:gd name="connsiteY1329" fmla="*/ 728663 h 1838326"/>
              <a:gd name="connsiteX1330" fmla="*/ 1222297 w 5410020"/>
              <a:gd name="connsiteY1330" fmla="*/ 728663 h 1838326"/>
              <a:gd name="connsiteX1331" fmla="*/ 1244749 w 5410020"/>
              <a:gd name="connsiteY1331" fmla="*/ 747713 h 1838326"/>
              <a:gd name="connsiteX1332" fmla="*/ 1207329 w 5410020"/>
              <a:gd name="connsiteY1332" fmla="*/ 766763 h 1838326"/>
              <a:gd name="connsiteX1333" fmla="*/ 1183630 w 5410020"/>
              <a:gd name="connsiteY1333" fmla="*/ 747713 h 1838326"/>
              <a:gd name="connsiteX1334" fmla="*/ 1222297 w 5410020"/>
              <a:gd name="connsiteY1334" fmla="*/ 728663 h 1838326"/>
              <a:gd name="connsiteX1335" fmla="*/ 998328 w 5410020"/>
              <a:gd name="connsiteY1335" fmla="*/ 728663 h 1838326"/>
              <a:gd name="connsiteX1336" fmla="*/ 1020888 w 5410020"/>
              <a:gd name="connsiteY1336" fmla="*/ 747713 h 1838326"/>
              <a:gd name="connsiteX1337" fmla="*/ 980782 w 5410020"/>
              <a:gd name="connsiteY1337" fmla="*/ 766763 h 1838326"/>
              <a:gd name="connsiteX1338" fmla="*/ 959476 w 5410020"/>
              <a:gd name="connsiteY1338" fmla="*/ 747713 h 1838326"/>
              <a:gd name="connsiteX1339" fmla="*/ 998328 w 5410020"/>
              <a:gd name="connsiteY1339" fmla="*/ 728663 h 1838326"/>
              <a:gd name="connsiteX1340" fmla="*/ 4341521 w 5410020"/>
              <a:gd name="connsiteY1340" fmla="*/ 682625 h 1838326"/>
              <a:gd name="connsiteX1341" fmla="*/ 4381626 w 5410020"/>
              <a:gd name="connsiteY1341" fmla="*/ 700882 h 1838326"/>
              <a:gd name="connsiteX1342" fmla="*/ 4361573 w 5410020"/>
              <a:gd name="connsiteY1342" fmla="*/ 719138 h 1838326"/>
              <a:gd name="connsiteX1343" fmla="*/ 4321468 w 5410020"/>
              <a:gd name="connsiteY1343" fmla="*/ 700882 h 1838326"/>
              <a:gd name="connsiteX1344" fmla="*/ 4341521 w 5410020"/>
              <a:gd name="connsiteY1344" fmla="*/ 682625 h 1838326"/>
              <a:gd name="connsiteX1345" fmla="*/ 4119486 w 5410020"/>
              <a:gd name="connsiteY1345" fmla="*/ 682625 h 1838326"/>
              <a:gd name="connsiteX1346" fmla="*/ 4159400 w 5410020"/>
              <a:gd name="connsiteY1346" fmla="*/ 700882 h 1838326"/>
              <a:gd name="connsiteX1347" fmla="*/ 4138195 w 5410020"/>
              <a:gd name="connsiteY1347" fmla="*/ 719138 h 1838326"/>
              <a:gd name="connsiteX1348" fmla="*/ 4098281 w 5410020"/>
              <a:gd name="connsiteY1348" fmla="*/ 700882 h 1838326"/>
              <a:gd name="connsiteX1349" fmla="*/ 4119486 w 5410020"/>
              <a:gd name="connsiteY1349" fmla="*/ 682625 h 1838326"/>
              <a:gd name="connsiteX1350" fmla="*/ 4046596 w 5410020"/>
              <a:gd name="connsiteY1350" fmla="*/ 682625 h 1838326"/>
              <a:gd name="connsiteX1351" fmla="*/ 4085966 w 5410020"/>
              <a:gd name="connsiteY1351" fmla="*/ 700882 h 1838326"/>
              <a:gd name="connsiteX1352" fmla="*/ 4063106 w 5410020"/>
              <a:gd name="connsiteY1352" fmla="*/ 719138 h 1838326"/>
              <a:gd name="connsiteX1353" fmla="*/ 4023736 w 5410020"/>
              <a:gd name="connsiteY1353" fmla="*/ 700882 h 1838326"/>
              <a:gd name="connsiteX1354" fmla="*/ 4046596 w 5410020"/>
              <a:gd name="connsiteY1354" fmla="*/ 682625 h 1838326"/>
              <a:gd name="connsiteX1355" fmla="*/ 3972965 w 5410020"/>
              <a:gd name="connsiteY1355" fmla="*/ 682625 h 1838326"/>
              <a:gd name="connsiteX1356" fmla="*/ 4011441 w 5410020"/>
              <a:gd name="connsiteY1356" fmla="*/ 700882 h 1838326"/>
              <a:gd name="connsiteX1357" fmla="*/ 3989100 w 5410020"/>
              <a:gd name="connsiteY1357" fmla="*/ 719138 h 1838326"/>
              <a:gd name="connsiteX1358" fmla="*/ 3950625 w 5410020"/>
              <a:gd name="connsiteY1358" fmla="*/ 700882 h 1838326"/>
              <a:gd name="connsiteX1359" fmla="*/ 3972965 w 5410020"/>
              <a:gd name="connsiteY1359" fmla="*/ 682625 h 1838326"/>
              <a:gd name="connsiteX1360" fmla="*/ 3898353 w 5410020"/>
              <a:gd name="connsiteY1360" fmla="*/ 682625 h 1838326"/>
              <a:gd name="connsiteX1361" fmla="*/ 3935588 w 5410020"/>
              <a:gd name="connsiteY1361" fmla="*/ 700882 h 1838326"/>
              <a:gd name="connsiteX1362" fmla="*/ 3913247 w 5410020"/>
              <a:gd name="connsiteY1362" fmla="*/ 719138 h 1838326"/>
              <a:gd name="connsiteX1363" fmla="*/ 3876013 w 5410020"/>
              <a:gd name="connsiteY1363" fmla="*/ 700882 h 1838326"/>
              <a:gd name="connsiteX1364" fmla="*/ 3898353 w 5410020"/>
              <a:gd name="connsiteY1364" fmla="*/ 682625 h 1838326"/>
              <a:gd name="connsiteX1365" fmla="*/ 3677203 w 5410020"/>
              <a:gd name="connsiteY1365" fmla="*/ 682625 h 1838326"/>
              <a:gd name="connsiteX1366" fmla="*/ 3713010 w 5410020"/>
              <a:gd name="connsiteY1366" fmla="*/ 700882 h 1838326"/>
              <a:gd name="connsiteX1367" fmla="*/ 3689550 w 5410020"/>
              <a:gd name="connsiteY1367" fmla="*/ 719138 h 1838326"/>
              <a:gd name="connsiteX1368" fmla="*/ 3653743 w 5410020"/>
              <a:gd name="connsiteY1368" fmla="*/ 700882 h 1838326"/>
              <a:gd name="connsiteX1369" fmla="*/ 3677203 w 5410020"/>
              <a:gd name="connsiteY1369" fmla="*/ 682625 h 1838326"/>
              <a:gd name="connsiteX1370" fmla="*/ 3603237 w 5410020"/>
              <a:gd name="connsiteY1370" fmla="*/ 682625 h 1838326"/>
              <a:gd name="connsiteX1371" fmla="*/ 3639897 w 5410020"/>
              <a:gd name="connsiteY1371" fmla="*/ 700882 h 1838326"/>
              <a:gd name="connsiteX1372" fmla="*/ 3615878 w 5410020"/>
              <a:gd name="connsiteY1372" fmla="*/ 719138 h 1838326"/>
              <a:gd name="connsiteX1373" fmla="*/ 3579219 w 5410020"/>
              <a:gd name="connsiteY1373" fmla="*/ 700882 h 1838326"/>
              <a:gd name="connsiteX1374" fmla="*/ 3603237 w 5410020"/>
              <a:gd name="connsiteY1374" fmla="*/ 682625 h 1838326"/>
              <a:gd name="connsiteX1375" fmla="*/ 3161152 w 5410020"/>
              <a:gd name="connsiteY1375" fmla="*/ 682625 h 1838326"/>
              <a:gd name="connsiteX1376" fmla="*/ 3194769 w 5410020"/>
              <a:gd name="connsiteY1376" fmla="*/ 700882 h 1838326"/>
              <a:gd name="connsiteX1377" fmla="*/ 3167377 w 5410020"/>
              <a:gd name="connsiteY1377" fmla="*/ 719138 h 1838326"/>
              <a:gd name="connsiteX1378" fmla="*/ 3135004 w 5410020"/>
              <a:gd name="connsiteY1378" fmla="*/ 700882 h 1838326"/>
              <a:gd name="connsiteX1379" fmla="*/ 3161152 w 5410020"/>
              <a:gd name="connsiteY1379" fmla="*/ 682625 h 1838326"/>
              <a:gd name="connsiteX1380" fmla="*/ 3086539 w 5410020"/>
              <a:gd name="connsiteY1380" fmla="*/ 682625 h 1838326"/>
              <a:gd name="connsiteX1381" fmla="*/ 3120156 w 5410020"/>
              <a:gd name="connsiteY1381" fmla="*/ 700882 h 1838326"/>
              <a:gd name="connsiteX1382" fmla="*/ 3092764 w 5410020"/>
              <a:gd name="connsiteY1382" fmla="*/ 719138 h 1838326"/>
              <a:gd name="connsiteX1383" fmla="*/ 3060391 w 5410020"/>
              <a:gd name="connsiteY1383" fmla="*/ 700882 h 1838326"/>
              <a:gd name="connsiteX1384" fmla="*/ 3086539 w 5410020"/>
              <a:gd name="connsiteY1384" fmla="*/ 682625 h 1838326"/>
              <a:gd name="connsiteX1385" fmla="*/ 3013172 w 5410020"/>
              <a:gd name="connsiteY1385" fmla="*/ 682625 h 1838326"/>
              <a:gd name="connsiteX1386" fmla="*/ 3045544 w 5410020"/>
              <a:gd name="connsiteY1386" fmla="*/ 700882 h 1838326"/>
              <a:gd name="connsiteX1387" fmla="*/ 3018152 w 5410020"/>
              <a:gd name="connsiteY1387" fmla="*/ 719138 h 1838326"/>
              <a:gd name="connsiteX1388" fmla="*/ 2984534 w 5410020"/>
              <a:gd name="connsiteY1388" fmla="*/ 700882 h 1838326"/>
              <a:gd name="connsiteX1389" fmla="*/ 3013172 w 5410020"/>
              <a:gd name="connsiteY1389" fmla="*/ 682625 h 1838326"/>
              <a:gd name="connsiteX1390" fmla="*/ 2939474 w 5410020"/>
              <a:gd name="connsiteY1390" fmla="*/ 682625 h 1838326"/>
              <a:gd name="connsiteX1391" fmla="*/ 2972494 w 5410020"/>
              <a:gd name="connsiteY1391" fmla="*/ 700882 h 1838326"/>
              <a:gd name="connsiteX1392" fmla="*/ 2943284 w 5410020"/>
              <a:gd name="connsiteY1392" fmla="*/ 719138 h 1838326"/>
              <a:gd name="connsiteX1393" fmla="*/ 2910264 w 5410020"/>
              <a:gd name="connsiteY1393" fmla="*/ 700882 h 1838326"/>
              <a:gd name="connsiteX1394" fmla="*/ 2939474 w 5410020"/>
              <a:gd name="connsiteY1394" fmla="*/ 682625 h 1838326"/>
              <a:gd name="connsiteX1395" fmla="*/ 2865555 w 5410020"/>
              <a:gd name="connsiteY1395" fmla="*/ 682625 h 1838326"/>
              <a:gd name="connsiteX1396" fmla="*/ 2897564 w 5410020"/>
              <a:gd name="connsiteY1396" fmla="*/ 700882 h 1838326"/>
              <a:gd name="connsiteX1397" fmla="*/ 2869248 w 5410020"/>
              <a:gd name="connsiteY1397" fmla="*/ 719138 h 1838326"/>
              <a:gd name="connsiteX1398" fmla="*/ 2837239 w 5410020"/>
              <a:gd name="connsiteY1398" fmla="*/ 700882 h 1838326"/>
              <a:gd name="connsiteX1399" fmla="*/ 2865555 w 5410020"/>
              <a:gd name="connsiteY1399" fmla="*/ 682625 h 1838326"/>
              <a:gd name="connsiteX1400" fmla="*/ 2791687 w 5410020"/>
              <a:gd name="connsiteY1400" fmla="*/ 682625 h 1838326"/>
              <a:gd name="connsiteX1401" fmla="*/ 2823276 w 5410020"/>
              <a:gd name="connsiteY1401" fmla="*/ 700882 h 1838326"/>
              <a:gd name="connsiteX1402" fmla="*/ 2794215 w 5410020"/>
              <a:gd name="connsiteY1402" fmla="*/ 719138 h 1838326"/>
              <a:gd name="connsiteX1403" fmla="*/ 2762626 w 5410020"/>
              <a:gd name="connsiteY1403" fmla="*/ 700882 h 1838326"/>
              <a:gd name="connsiteX1404" fmla="*/ 2791687 w 5410020"/>
              <a:gd name="connsiteY1404" fmla="*/ 682625 h 1838326"/>
              <a:gd name="connsiteX1405" fmla="*/ 2718339 w 5410020"/>
              <a:gd name="connsiteY1405" fmla="*/ 682625 h 1838326"/>
              <a:gd name="connsiteX1406" fmla="*/ 2748664 w 5410020"/>
              <a:gd name="connsiteY1406" fmla="*/ 700882 h 1838326"/>
              <a:gd name="connsiteX1407" fmla="*/ 2719603 w 5410020"/>
              <a:gd name="connsiteY1407" fmla="*/ 719138 h 1838326"/>
              <a:gd name="connsiteX1408" fmla="*/ 2688014 w 5410020"/>
              <a:gd name="connsiteY1408" fmla="*/ 700882 h 1838326"/>
              <a:gd name="connsiteX1409" fmla="*/ 2718339 w 5410020"/>
              <a:gd name="connsiteY1409" fmla="*/ 682625 h 1838326"/>
              <a:gd name="connsiteX1410" fmla="*/ 2643726 w 5410020"/>
              <a:gd name="connsiteY1410" fmla="*/ 682625 h 1838326"/>
              <a:gd name="connsiteX1411" fmla="*/ 2674051 w 5410020"/>
              <a:gd name="connsiteY1411" fmla="*/ 700882 h 1838326"/>
              <a:gd name="connsiteX1412" fmla="*/ 2644990 w 5410020"/>
              <a:gd name="connsiteY1412" fmla="*/ 719138 h 1838326"/>
              <a:gd name="connsiteX1413" fmla="*/ 2613401 w 5410020"/>
              <a:gd name="connsiteY1413" fmla="*/ 700882 h 1838326"/>
              <a:gd name="connsiteX1414" fmla="*/ 2643726 w 5410020"/>
              <a:gd name="connsiteY1414" fmla="*/ 682625 h 1838326"/>
              <a:gd name="connsiteX1415" fmla="*/ 2570539 w 5410020"/>
              <a:gd name="connsiteY1415" fmla="*/ 682625 h 1838326"/>
              <a:gd name="connsiteX1416" fmla="*/ 2600701 w 5410020"/>
              <a:gd name="connsiteY1416" fmla="*/ 700882 h 1838326"/>
              <a:gd name="connsiteX1417" fmla="*/ 2570539 w 5410020"/>
              <a:gd name="connsiteY1417" fmla="*/ 719138 h 1838326"/>
              <a:gd name="connsiteX1418" fmla="*/ 2540376 w 5410020"/>
              <a:gd name="connsiteY1418" fmla="*/ 700882 h 1838326"/>
              <a:gd name="connsiteX1419" fmla="*/ 2570539 w 5410020"/>
              <a:gd name="connsiteY1419" fmla="*/ 682625 h 1838326"/>
              <a:gd name="connsiteX1420" fmla="*/ 2495927 w 5410020"/>
              <a:gd name="connsiteY1420" fmla="*/ 682625 h 1838326"/>
              <a:gd name="connsiteX1421" fmla="*/ 2526089 w 5410020"/>
              <a:gd name="connsiteY1421" fmla="*/ 700882 h 1838326"/>
              <a:gd name="connsiteX1422" fmla="*/ 2495927 w 5410020"/>
              <a:gd name="connsiteY1422" fmla="*/ 719138 h 1838326"/>
              <a:gd name="connsiteX1423" fmla="*/ 2465764 w 5410020"/>
              <a:gd name="connsiteY1423" fmla="*/ 700882 h 1838326"/>
              <a:gd name="connsiteX1424" fmla="*/ 2495927 w 5410020"/>
              <a:gd name="connsiteY1424" fmla="*/ 682625 h 1838326"/>
              <a:gd name="connsiteX1425" fmla="*/ 2422416 w 5410020"/>
              <a:gd name="connsiteY1425" fmla="*/ 682625 h 1838326"/>
              <a:gd name="connsiteX1426" fmla="*/ 2451477 w 5410020"/>
              <a:gd name="connsiteY1426" fmla="*/ 700882 h 1838326"/>
              <a:gd name="connsiteX1427" fmla="*/ 2419889 w 5410020"/>
              <a:gd name="connsiteY1427" fmla="*/ 719138 h 1838326"/>
              <a:gd name="connsiteX1428" fmla="*/ 2390828 w 5410020"/>
              <a:gd name="connsiteY1428" fmla="*/ 700882 h 1838326"/>
              <a:gd name="connsiteX1429" fmla="*/ 2422416 w 5410020"/>
              <a:gd name="connsiteY1429" fmla="*/ 682625 h 1838326"/>
              <a:gd name="connsiteX1430" fmla="*/ 2348734 w 5410020"/>
              <a:gd name="connsiteY1430" fmla="*/ 682625 h 1838326"/>
              <a:gd name="connsiteX1431" fmla="*/ 2377214 w 5410020"/>
              <a:gd name="connsiteY1431" fmla="*/ 700882 h 1838326"/>
              <a:gd name="connsiteX1432" fmla="*/ 2346257 w 5410020"/>
              <a:gd name="connsiteY1432" fmla="*/ 719138 h 1838326"/>
              <a:gd name="connsiteX1433" fmla="*/ 2317777 w 5410020"/>
              <a:gd name="connsiteY1433" fmla="*/ 700882 h 1838326"/>
              <a:gd name="connsiteX1434" fmla="*/ 2348734 w 5410020"/>
              <a:gd name="connsiteY1434" fmla="*/ 682625 h 1838326"/>
              <a:gd name="connsiteX1435" fmla="*/ 2274946 w 5410020"/>
              <a:gd name="connsiteY1435" fmla="*/ 682625 h 1838326"/>
              <a:gd name="connsiteX1436" fmla="*/ 2304156 w 5410020"/>
              <a:gd name="connsiteY1436" fmla="*/ 700882 h 1838326"/>
              <a:gd name="connsiteX1437" fmla="*/ 2272406 w 5410020"/>
              <a:gd name="connsiteY1437" fmla="*/ 719138 h 1838326"/>
              <a:gd name="connsiteX1438" fmla="*/ 2243196 w 5410020"/>
              <a:gd name="connsiteY1438" fmla="*/ 700882 h 1838326"/>
              <a:gd name="connsiteX1439" fmla="*/ 2274946 w 5410020"/>
              <a:gd name="connsiteY1439" fmla="*/ 682625 h 1838326"/>
              <a:gd name="connsiteX1440" fmla="*/ 2201604 w 5410020"/>
              <a:gd name="connsiteY1440" fmla="*/ 682625 h 1838326"/>
              <a:gd name="connsiteX1441" fmla="*/ 2229544 w 5410020"/>
              <a:gd name="connsiteY1441" fmla="*/ 700882 h 1838326"/>
              <a:gd name="connsiteX1442" fmla="*/ 2196524 w 5410020"/>
              <a:gd name="connsiteY1442" fmla="*/ 719138 h 1838326"/>
              <a:gd name="connsiteX1443" fmla="*/ 2168584 w 5410020"/>
              <a:gd name="connsiteY1443" fmla="*/ 700882 h 1838326"/>
              <a:gd name="connsiteX1444" fmla="*/ 2201604 w 5410020"/>
              <a:gd name="connsiteY1444" fmla="*/ 682625 h 1838326"/>
              <a:gd name="connsiteX1445" fmla="*/ 2127564 w 5410020"/>
              <a:gd name="connsiteY1445" fmla="*/ 682625 h 1838326"/>
              <a:gd name="connsiteX1446" fmla="*/ 2154956 w 5410020"/>
              <a:gd name="connsiteY1446" fmla="*/ 700882 h 1838326"/>
              <a:gd name="connsiteX1447" fmla="*/ 2122583 w 5410020"/>
              <a:gd name="connsiteY1447" fmla="*/ 719138 h 1838326"/>
              <a:gd name="connsiteX1448" fmla="*/ 2095191 w 5410020"/>
              <a:gd name="connsiteY1448" fmla="*/ 700882 h 1838326"/>
              <a:gd name="connsiteX1449" fmla="*/ 2127564 w 5410020"/>
              <a:gd name="connsiteY1449" fmla="*/ 682625 h 1838326"/>
              <a:gd name="connsiteX1450" fmla="*/ 1020344 w 5410020"/>
              <a:gd name="connsiteY1450" fmla="*/ 682625 h 1838326"/>
              <a:gd name="connsiteX1451" fmla="*/ 1041549 w 5410020"/>
              <a:gd name="connsiteY1451" fmla="*/ 700882 h 1838326"/>
              <a:gd name="connsiteX1452" fmla="*/ 1002882 w 5410020"/>
              <a:gd name="connsiteY1452" fmla="*/ 719138 h 1838326"/>
              <a:gd name="connsiteX1453" fmla="*/ 981677 w 5410020"/>
              <a:gd name="connsiteY1453" fmla="*/ 700882 h 1838326"/>
              <a:gd name="connsiteX1454" fmla="*/ 1020344 w 5410020"/>
              <a:gd name="connsiteY1454" fmla="*/ 682625 h 1838326"/>
              <a:gd name="connsiteX1455" fmla="*/ 945607 w 5410020"/>
              <a:gd name="connsiteY1455" fmla="*/ 682625 h 1838326"/>
              <a:gd name="connsiteX1456" fmla="*/ 966913 w 5410020"/>
              <a:gd name="connsiteY1456" fmla="*/ 700882 h 1838326"/>
              <a:gd name="connsiteX1457" fmla="*/ 926807 w 5410020"/>
              <a:gd name="connsiteY1457" fmla="*/ 719138 h 1838326"/>
              <a:gd name="connsiteX1458" fmla="*/ 906754 w 5410020"/>
              <a:gd name="connsiteY1458" fmla="*/ 700882 h 1838326"/>
              <a:gd name="connsiteX1459" fmla="*/ 945607 w 5410020"/>
              <a:gd name="connsiteY1459" fmla="*/ 682625 h 1838326"/>
              <a:gd name="connsiteX1460" fmla="*/ 872582 w 5410020"/>
              <a:gd name="connsiteY1460" fmla="*/ 682625 h 1838326"/>
              <a:gd name="connsiteX1461" fmla="*/ 893888 w 5410020"/>
              <a:gd name="connsiteY1461" fmla="*/ 700882 h 1838326"/>
              <a:gd name="connsiteX1462" fmla="*/ 853782 w 5410020"/>
              <a:gd name="connsiteY1462" fmla="*/ 719138 h 1838326"/>
              <a:gd name="connsiteX1463" fmla="*/ 833729 w 5410020"/>
              <a:gd name="connsiteY1463" fmla="*/ 700882 h 1838326"/>
              <a:gd name="connsiteX1464" fmla="*/ 872582 w 5410020"/>
              <a:gd name="connsiteY1464" fmla="*/ 682625 h 1838326"/>
              <a:gd name="connsiteX1465" fmla="*/ 1260322 w 5410020"/>
              <a:gd name="connsiteY1465" fmla="*/ 638176 h 1838326"/>
              <a:gd name="connsiteX1466" fmla="*/ 1281312 w 5410020"/>
              <a:gd name="connsiteY1466" fmla="*/ 655803 h 1838326"/>
              <a:gd name="connsiteX1467" fmla="*/ 1245505 w 5410020"/>
              <a:gd name="connsiteY1467" fmla="*/ 674689 h 1838326"/>
              <a:gd name="connsiteX1468" fmla="*/ 1223280 w 5410020"/>
              <a:gd name="connsiteY1468" fmla="*/ 655803 h 1838326"/>
              <a:gd name="connsiteX1469" fmla="*/ 1260322 w 5410020"/>
              <a:gd name="connsiteY1469" fmla="*/ 638176 h 1838326"/>
              <a:gd name="connsiteX1470" fmla="*/ 1187162 w 5410020"/>
              <a:gd name="connsiteY1470" fmla="*/ 638176 h 1838326"/>
              <a:gd name="connsiteX1471" fmla="*/ 1208261 w 5410020"/>
              <a:gd name="connsiteY1471" fmla="*/ 655803 h 1838326"/>
              <a:gd name="connsiteX1472" fmla="*/ 1171027 w 5410020"/>
              <a:gd name="connsiteY1472" fmla="*/ 674689 h 1838326"/>
              <a:gd name="connsiteX1473" fmla="*/ 1149927 w 5410020"/>
              <a:gd name="connsiteY1473" fmla="*/ 655803 h 1838326"/>
              <a:gd name="connsiteX1474" fmla="*/ 1187162 w 5410020"/>
              <a:gd name="connsiteY1474" fmla="*/ 638176 h 1838326"/>
              <a:gd name="connsiteX1475" fmla="*/ 4026940 w 5410020"/>
              <a:gd name="connsiteY1475" fmla="*/ 638175 h 1838326"/>
              <a:gd name="connsiteX1476" fmla="*/ 4064175 w 5410020"/>
              <a:gd name="connsiteY1476" fmla="*/ 655802 h 1838326"/>
              <a:gd name="connsiteX1477" fmla="*/ 4043075 w 5410020"/>
              <a:gd name="connsiteY1477" fmla="*/ 674688 h 1838326"/>
              <a:gd name="connsiteX1478" fmla="*/ 4005841 w 5410020"/>
              <a:gd name="connsiteY1478" fmla="*/ 655802 h 1838326"/>
              <a:gd name="connsiteX1479" fmla="*/ 4026940 w 5410020"/>
              <a:gd name="connsiteY1479" fmla="*/ 638175 h 1838326"/>
              <a:gd name="connsiteX1480" fmla="*/ 3953780 w 5410020"/>
              <a:gd name="connsiteY1480" fmla="*/ 638175 h 1838326"/>
              <a:gd name="connsiteX1481" fmla="*/ 3990822 w 5410020"/>
              <a:gd name="connsiteY1481" fmla="*/ 655802 h 1838326"/>
              <a:gd name="connsiteX1482" fmla="*/ 3968597 w 5410020"/>
              <a:gd name="connsiteY1482" fmla="*/ 674688 h 1838326"/>
              <a:gd name="connsiteX1483" fmla="*/ 3931555 w 5410020"/>
              <a:gd name="connsiteY1483" fmla="*/ 655802 h 1838326"/>
              <a:gd name="connsiteX1484" fmla="*/ 3953780 w 5410020"/>
              <a:gd name="connsiteY1484" fmla="*/ 638175 h 1838326"/>
              <a:gd name="connsiteX1485" fmla="*/ 3880755 w 5410020"/>
              <a:gd name="connsiteY1485" fmla="*/ 638175 h 1838326"/>
              <a:gd name="connsiteX1486" fmla="*/ 3917797 w 5410020"/>
              <a:gd name="connsiteY1486" fmla="*/ 655802 h 1838326"/>
              <a:gd name="connsiteX1487" fmla="*/ 3895572 w 5410020"/>
              <a:gd name="connsiteY1487" fmla="*/ 674688 h 1838326"/>
              <a:gd name="connsiteX1488" fmla="*/ 3858530 w 5410020"/>
              <a:gd name="connsiteY1488" fmla="*/ 655802 h 1838326"/>
              <a:gd name="connsiteX1489" fmla="*/ 3880755 w 5410020"/>
              <a:gd name="connsiteY1489" fmla="*/ 638175 h 1838326"/>
              <a:gd name="connsiteX1490" fmla="*/ 3735195 w 5410020"/>
              <a:gd name="connsiteY1490" fmla="*/ 638175 h 1838326"/>
              <a:gd name="connsiteX1491" fmla="*/ 3771677 w 5410020"/>
              <a:gd name="connsiteY1491" fmla="*/ 655802 h 1838326"/>
              <a:gd name="connsiteX1492" fmla="*/ 3749033 w 5410020"/>
              <a:gd name="connsiteY1492" fmla="*/ 674688 h 1838326"/>
              <a:gd name="connsiteX1493" fmla="*/ 3711292 w 5410020"/>
              <a:gd name="connsiteY1493" fmla="*/ 655802 h 1838326"/>
              <a:gd name="connsiteX1494" fmla="*/ 3735195 w 5410020"/>
              <a:gd name="connsiteY1494" fmla="*/ 638175 h 1838326"/>
              <a:gd name="connsiteX1495" fmla="*/ 3662170 w 5410020"/>
              <a:gd name="connsiteY1495" fmla="*/ 638175 h 1838326"/>
              <a:gd name="connsiteX1496" fmla="*/ 3698652 w 5410020"/>
              <a:gd name="connsiteY1496" fmla="*/ 655802 h 1838326"/>
              <a:gd name="connsiteX1497" fmla="*/ 3674750 w 5410020"/>
              <a:gd name="connsiteY1497" fmla="*/ 674688 h 1838326"/>
              <a:gd name="connsiteX1498" fmla="*/ 3638267 w 5410020"/>
              <a:gd name="connsiteY1498" fmla="*/ 655802 h 1838326"/>
              <a:gd name="connsiteX1499" fmla="*/ 3662170 w 5410020"/>
              <a:gd name="connsiteY1499" fmla="*/ 638175 h 1838326"/>
              <a:gd name="connsiteX1500" fmla="*/ 3589012 w 5410020"/>
              <a:gd name="connsiteY1500" fmla="*/ 638175 h 1838326"/>
              <a:gd name="connsiteX1501" fmla="*/ 3625311 w 5410020"/>
              <a:gd name="connsiteY1501" fmla="*/ 655802 h 1838326"/>
              <a:gd name="connsiteX1502" fmla="*/ 3600277 w 5410020"/>
              <a:gd name="connsiteY1502" fmla="*/ 674688 h 1838326"/>
              <a:gd name="connsiteX1503" fmla="*/ 3565230 w 5410020"/>
              <a:gd name="connsiteY1503" fmla="*/ 655802 h 1838326"/>
              <a:gd name="connsiteX1504" fmla="*/ 3589012 w 5410020"/>
              <a:gd name="connsiteY1504" fmla="*/ 638175 h 1838326"/>
              <a:gd name="connsiteX1505" fmla="*/ 3515791 w 5410020"/>
              <a:gd name="connsiteY1505" fmla="*/ 638175 h 1838326"/>
              <a:gd name="connsiteX1506" fmla="*/ 3551015 w 5410020"/>
              <a:gd name="connsiteY1506" fmla="*/ 655802 h 1838326"/>
              <a:gd name="connsiteX1507" fmla="*/ 3527113 w 5410020"/>
              <a:gd name="connsiteY1507" fmla="*/ 674688 h 1838326"/>
              <a:gd name="connsiteX1508" fmla="*/ 3491888 w 5410020"/>
              <a:gd name="connsiteY1508" fmla="*/ 655802 h 1838326"/>
              <a:gd name="connsiteX1509" fmla="*/ 3515791 w 5410020"/>
              <a:gd name="connsiteY1509" fmla="*/ 638175 h 1838326"/>
              <a:gd name="connsiteX1510" fmla="*/ 3299264 w 5410020"/>
              <a:gd name="connsiteY1510" fmla="*/ 638175 h 1838326"/>
              <a:gd name="connsiteX1511" fmla="*/ 3332881 w 5410020"/>
              <a:gd name="connsiteY1511" fmla="*/ 655802 h 1838326"/>
              <a:gd name="connsiteX1512" fmla="*/ 3306734 w 5410020"/>
              <a:gd name="connsiteY1512" fmla="*/ 674688 h 1838326"/>
              <a:gd name="connsiteX1513" fmla="*/ 3273116 w 5410020"/>
              <a:gd name="connsiteY1513" fmla="*/ 655802 h 1838326"/>
              <a:gd name="connsiteX1514" fmla="*/ 3299264 w 5410020"/>
              <a:gd name="connsiteY1514" fmla="*/ 638175 h 1838326"/>
              <a:gd name="connsiteX1515" fmla="*/ 3226239 w 5410020"/>
              <a:gd name="connsiteY1515" fmla="*/ 638175 h 1838326"/>
              <a:gd name="connsiteX1516" fmla="*/ 3258611 w 5410020"/>
              <a:gd name="connsiteY1516" fmla="*/ 655802 h 1838326"/>
              <a:gd name="connsiteX1517" fmla="*/ 3232464 w 5410020"/>
              <a:gd name="connsiteY1517" fmla="*/ 674688 h 1838326"/>
              <a:gd name="connsiteX1518" fmla="*/ 3200091 w 5410020"/>
              <a:gd name="connsiteY1518" fmla="*/ 655802 h 1838326"/>
              <a:gd name="connsiteX1519" fmla="*/ 3226239 w 5410020"/>
              <a:gd name="connsiteY1519" fmla="*/ 638175 h 1838326"/>
              <a:gd name="connsiteX1520" fmla="*/ 3153214 w 5410020"/>
              <a:gd name="connsiteY1520" fmla="*/ 638175 h 1838326"/>
              <a:gd name="connsiteX1521" fmla="*/ 3185586 w 5410020"/>
              <a:gd name="connsiteY1521" fmla="*/ 655802 h 1838326"/>
              <a:gd name="connsiteX1522" fmla="*/ 3159439 w 5410020"/>
              <a:gd name="connsiteY1522" fmla="*/ 674688 h 1838326"/>
              <a:gd name="connsiteX1523" fmla="*/ 3125821 w 5410020"/>
              <a:gd name="connsiteY1523" fmla="*/ 655802 h 1838326"/>
              <a:gd name="connsiteX1524" fmla="*/ 3153214 w 5410020"/>
              <a:gd name="connsiteY1524" fmla="*/ 638175 h 1838326"/>
              <a:gd name="connsiteX1525" fmla="*/ 3080031 w 5410020"/>
              <a:gd name="connsiteY1525" fmla="*/ 638175 h 1838326"/>
              <a:gd name="connsiteX1526" fmla="*/ 3112226 w 5410020"/>
              <a:gd name="connsiteY1526" fmla="*/ 655802 h 1838326"/>
              <a:gd name="connsiteX1527" fmla="*/ 3084984 w 5410020"/>
              <a:gd name="connsiteY1527" fmla="*/ 674688 h 1838326"/>
              <a:gd name="connsiteX1528" fmla="*/ 3052790 w 5410020"/>
              <a:gd name="connsiteY1528" fmla="*/ 655802 h 1838326"/>
              <a:gd name="connsiteX1529" fmla="*/ 3080031 w 5410020"/>
              <a:gd name="connsiteY1529" fmla="*/ 638175 h 1838326"/>
              <a:gd name="connsiteX1530" fmla="*/ 2934562 w 5410020"/>
              <a:gd name="connsiteY1530" fmla="*/ 638175 h 1838326"/>
              <a:gd name="connsiteX1531" fmla="*/ 2966151 w 5410020"/>
              <a:gd name="connsiteY1531" fmla="*/ 655802 h 1838326"/>
              <a:gd name="connsiteX1532" fmla="*/ 2938353 w 5410020"/>
              <a:gd name="connsiteY1532" fmla="*/ 674688 h 1838326"/>
              <a:gd name="connsiteX1533" fmla="*/ 2906765 w 5410020"/>
              <a:gd name="connsiteY1533" fmla="*/ 655802 h 1838326"/>
              <a:gd name="connsiteX1534" fmla="*/ 2934562 w 5410020"/>
              <a:gd name="connsiteY1534" fmla="*/ 638175 h 1838326"/>
              <a:gd name="connsiteX1535" fmla="*/ 2861537 w 5410020"/>
              <a:gd name="connsiteY1535" fmla="*/ 638175 h 1838326"/>
              <a:gd name="connsiteX1536" fmla="*/ 2893126 w 5410020"/>
              <a:gd name="connsiteY1536" fmla="*/ 655802 h 1838326"/>
              <a:gd name="connsiteX1537" fmla="*/ 2865328 w 5410020"/>
              <a:gd name="connsiteY1537" fmla="*/ 674688 h 1838326"/>
              <a:gd name="connsiteX1538" fmla="*/ 2832476 w 5410020"/>
              <a:gd name="connsiteY1538" fmla="*/ 655802 h 1838326"/>
              <a:gd name="connsiteX1539" fmla="*/ 2861537 w 5410020"/>
              <a:gd name="connsiteY1539" fmla="*/ 638175 h 1838326"/>
              <a:gd name="connsiteX1540" fmla="*/ 2788357 w 5410020"/>
              <a:gd name="connsiteY1540" fmla="*/ 638175 h 1838326"/>
              <a:gd name="connsiteX1541" fmla="*/ 2819776 w 5410020"/>
              <a:gd name="connsiteY1541" fmla="*/ 655802 h 1838326"/>
              <a:gd name="connsiteX1542" fmla="*/ 2790871 w 5410020"/>
              <a:gd name="connsiteY1542" fmla="*/ 674688 h 1838326"/>
              <a:gd name="connsiteX1543" fmla="*/ 2759451 w 5410020"/>
              <a:gd name="connsiteY1543" fmla="*/ 655802 h 1838326"/>
              <a:gd name="connsiteX1544" fmla="*/ 2788357 w 5410020"/>
              <a:gd name="connsiteY1544" fmla="*/ 638175 h 1838326"/>
              <a:gd name="connsiteX1545" fmla="*/ 2715332 w 5410020"/>
              <a:gd name="connsiteY1545" fmla="*/ 638175 h 1838326"/>
              <a:gd name="connsiteX1546" fmla="*/ 2745494 w 5410020"/>
              <a:gd name="connsiteY1546" fmla="*/ 655802 h 1838326"/>
              <a:gd name="connsiteX1547" fmla="*/ 2716589 w 5410020"/>
              <a:gd name="connsiteY1547" fmla="*/ 674688 h 1838326"/>
              <a:gd name="connsiteX1548" fmla="*/ 2686426 w 5410020"/>
              <a:gd name="connsiteY1548" fmla="*/ 655802 h 1838326"/>
              <a:gd name="connsiteX1549" fmla="*/ 2715332 w 5410020"/>
              <a:gd name="connsiteY1549" fmla="*/ 638175 h 1838326"/>
              <a:gd name="connsiteX1550" fmla="*/ 2642922 w 5410020"/>
              <a:gd name="connsiteY1550" fmla="*/ 638175 h 1838326"/>
              <a:gd name="connsiteX1551" fmla="*/ 2673726 w 5410020"/>
              <a:gd name="connsiteY1551" fmla="*/ 655802 h 1838326"/>
              <a:gd name="connsiteX1552" fmla="*/ 2644206 w 5410020"/>
              <a:gd name="connsiteY1552" fmla="*/ 674688 h 1838326"/>
              <a:gd name="connsiteX1553" fmla="*/ 2613401 w 5410020"/>
              <a:gd name="connsiteY1553" fmla="*/ 655802 h 1838326"/>
              <a:gd name="connsiteX1554" fmla="*/ 2642922 w 5410020"/>
              <a:gd name="connsiteY1554" fmla="*/ 638175 h 1838326"/>
              <a:gd name="connsiteX1555" fmla="*/ 2570539 w 5410020"/>
              <a:gd name="connsiteY1555" fmla="*/ 638175 h 1838326"/>
              <a:gd name="connsiteX1556" fmla="*/ 2600701 w 5410020"/>
              <a:gd name="connsiteY1556" fmla="*/ 655802 h 1838326"/>
              <a:gd name="connsiteX1557" fmla="*/ 2570539 w 5410020"/>
              <a:gd name="connsiteY1557" fmla="*/ 674688 h 1838326"/>
              <a:gd name="connsiteX1558" fmla="*/ 2540376 w 5410020"/>
              <a:gd name="connsiteY1558" fmla="*/ 655802 h 1838326"/>
              <a:gd name="connsiteX1559" fmla="*/ 2570539 w 5410020"/>
              <a:gd name="connsiteY1559" fmla="*/ 638175 h 1838326"/>
              <a:gd name="connsiteX1560" fmla="*/ 2497514 w 5410020"/>
              <a:gd name="connsiteY1560" fmla="*/ 638175 h 1838326"/>
              <a:gd name="connsiteX1561" fmla="*/ 2527676 w 5410020"/>
              <a:gd name="connsiteY1561" fmla="*/ 655802 h 1838326"/>
              <a:gd name="connsiteX1562" fmla="*/ 2497514 w 5410020"/>
              <a:gd name="connsiteY1562" fmla="*/ 674688 h 1838326"/>
              <a:gd name="connsiteX1563" fmla="*/ 2467351 w 5410020"/>
              <a:gd name="connsiteY1563" fmla="*/ 655802 h 1838326"/>
              <a:gd name="connsiteX1564" fmla="*/ 2497514 w 5410020"/>
              <a:gd name="connsiteY1564" fmla="*/ 638175 h 1838326"/>
              <a:gd name="connsiteX1565" fmla="*/ 2424328 w 5410020"/>
              <a:gd name="connsiteY1565" fmla="*/ 638175 h 1838326"/>
              <a:gd name="connsiteX1566" fmla="*/ 2453389 w 5410020"/>
              <a:gd name="connsiteY1566" fmla="*/ 655802 h 1838326"/>
              <a:gd name="connsiteX1567" fmla="*/ 2423064 w 5410020"/>
              <a:gd name="connsiteY1567" fmla="*/ 674688 h 1838326"/>
              <a:gd name="connsiteX1568" fmla="*/ 2394003 w 5410020"/>
              <a:gd name="connsiteY1568" fmla="*/ 655802 h 1838326"/>
              <a:gd name="connsiteX1569" fmla="*/ 2424328 w 5410020"/>
              <a:gd name="connsiteY1569" fmla="*/ 638175 h 1838326"/>
              <a:gd name="connsiteX1570" fmla="*/ 2351303 w 5410020"/>
              <a:gd name="connsiteY1570" fmla="*/ 638175 h 1838326"/>
              <a:gd name="connsiteX1571" fmla="*/ 2380364 w 5410020"/>
              <a:gd name="connsiteY1571" fmla="*/ 655802 h 1838326"/>
              <a:gd name="connsiteX1572" fmla="*/ 2348775 w 5410020"/>
              <a:gd name="connsiteY1572" fmla="*/ 674688 h 1838326"/>
              <a:gd name="connsiteX1573" fmla="*/ 2320978 w 5410020"/>
              <a:gd name="connsiteY1573" fmla="*/ 655802 h 1838326"/>
              <a:gd name="connsiteX1574" fmla="*/ 2351303 w 5410020"/>
              <a:gd name="connsiteY1574" fmla="*/ 638175 h 1838326"/>
              <a:gd name="connsiteX1575" fmla="*/ 2279541 w 5410020"/>
              <a:gd name="connsiteY1575" fmla="*/ 638175 h 1838326"/>
              <a:gd name="connsiteX1576" fmla="*/ 2307339 w 5410020"/>
              <a:gd name="connsiteY1576" fmla="*/ 655802 h 1838326"/>
              <a:gd name="connsiteX1577" fmla="*/ 2275750 w 5410020"/>
              <a:gd name="connsiteY1577" fmla="*/ 674688 h 1838326"/>
              <a:gd name="connsiteX1578" fmla="*/ 2246689 w 5410020"/>
              <a:gd name="connsiteY1578" fmla="*/ 655802 h 1838326"/>
              <a:gd name="connsiteX1579" fmla="*/ 2279541 w 5410020"/>
              <a:gd name="connsiteY1579" fmla="*/ 638175 h 1838326"/>
              <a:gd name="connsiteX1580" fmla="*/ 2207097 w 5410020"/>
              <a:gd name="connsiteY1580" fmla="*/ 638175 h 1838326"/>
              <a:gd name="connsiteX1581" fmla="*/ 2234339 w 5410020"/>
              <a:gd name="connsiteY1581" fmla="*/ 655802 h 1838326"/>
              <a:gd name="connsiteX1582" fmla="*/ 2202144 w 5410020"/>
              <a:gd name="connsiteY1582" fmla="*/ 674688 h 1838326"/>
              <a:gd name="connsiteX1583" fmla="*/ 2174902 w 5410020"/>
              <a:gd name="connsiteY1583" fmla="*/ 655802 h 1838326"/>
              <a:gd name="connsiteX1584" fmla="*/ 2207097 w 5410020"/>
              <a:gd name="connsiteY1584" fmla="*/ 638175 h 1838326"/>
              <a:gd name="connsiteX1585" fmla="*/ 2133879 w 5410020"/>
              <a:gd name="connsiteY1585" fmla="*/ 638175 h 1838326"/>
              <a:gd name="connsiteX1586" fmla="*/ 2159733 w 5410020"/>
              <a:gd name="connsiteY1586" fmla="*/ 655802 h 1838326"/>
              <a:gd name="connsiteX1587" fmla="*/ 2128955 w 5410020"/>
              <a:gd name="connsiteY1587" fmla="*/ 674688 h 1838326"/>
              <a:gd name="connsiteX1588" fmla="*/ 2101870 w 5410020"/>
              <a:gd name="connsiteY1588" fmla="*/ 655802 h 1838326"/>
              <a:gd name="connsiteX1589" fmla="*/ 2133879 w 5410020"/>
              <a:gd name="connsiteY1589" fmla="*/ 638175 h 1838326"/>
              <a:gd name="connsiteX1590" fmla="*/ 968751 w 5410020"/>
              <a:gd name="connsiteY1590" fmla="*/ 638175 h 1838326"/>
              <a:gd name="connsiteX1591" fmla="*/ 989071 w 5410020"/>
              <a:gd name="connsiteY1591" fmla="*/ 655802 h 1838326"/>
              <a:gd name="connsiteX1592" fmla="*/ 949701 w 5410020"/>
              <a:gd name="connsiteY1592" fmla="*/ 674688 h 1838326"/>
              <a:gd name="connsiteX1593" fmla="*/ 929381 w 5410020"/>
              <a:gd name="connsiteY1593" fmla="*/ 655802 h 1838326"/>
              <a:gd name="connsiteX1594" fmla="*/ 968751 w 5410020"/>
              <a:gd name="connsiteY1594" fmla="*/ 638175 h 1838326"/>
              <a:gd name="connsiteX1595" fmla="*/ 896179 w 5410020"/>
              <a:gd name="connsiteY1595" fmla="*/ 638175 h 1838326"/>
              <a:gd name="connsiteX1596" fmla="*/ 916137 w 5410020"/>
              <a:gd name="connsiteY1596" fmla="*/ 655802 h 1838326"/>
              <a:gd name="connsiteX1597" fmla="*/ 877470 w 5410020"/>
              <a:gd name="connsiteY1597" fmla="*/ 674688 h 1838326"/>
              <a:gd name="connsiteX1598" fmla="*/ 857512 w 5410020"/>
              <a:gd name="connsiteY1598" fmla="*/ 655802 h 1838326"/>
              <a:gd name="connsiteX1599" fmla="*/ 896179 w 5410020"/>
              <a:gd name="connsiteY1599" fmla="*/ 638175 h 1838326"/>
              <a:gd name="connsiteX1600" fmla="*/ 823154 w 5410020"/>
              <a:gd name="connsiteY1600" fmla="*/ 638175 h 1838326"/>
              <a:gd name="connsiteX1601" fmla="*/ 843112 w 5410020"/>
              <a:gd name="connsiteY1601" fmla="*/ 655802 h 1838326"/>
              <a:gd name="connsiteX1602" fmla="*/ 803197 w 5410020"/>
              <a:gd name="connsiteY1602" fmla="*/ 674688 h 1838326"/>
              <a:gd name="connsiteX1603" fmla="*/ 783240 w 5410020"/>
              <a:gd name="connsiteY1603" fmla="*/ 655802 h 1838326"/>
              <a:gd name="connsiteX1604" fmla="*/ 823154 w 5410020"/>
              <a:gd name="connsiteY1604" fmla="*/ 638175 h 1838326"/>
              <a:gd name="connsiteX1605" fmla="*/ 750010 w 5410020"/>
              <a:gd name="connsiteY1605" fmla="*/ 638175 h 1838326"/>
              <a:gd name="connsiteX1606" fmla="*/ 770063 w 5410020"/>
              <a:gd name="connsiteY1606" fmla="*/ 655802 h 1838326"/>
              <a:gd name="connsiteX1607" fmla="*/ 729957 w 5410020"/>
              <a:gd name="connsiteY1607" fmla="*/ 674688 h 1838326"/>
              <a:gd name="connsiteX1608" fmla="*/ 709904 w 5410020"/>
              <a:gd name="connsiteY1608" fmla="*/ 655802 h 1838326"/>
              <a:gd name="connsiteX1609" fmla="*/ 750010 w 5410020"/>
              <a:gd name="connsiteY1609" fmla="*/ 638175 h 1838326"/>
              <a:gd name="connsiteX1610" fmla="*/ 1205857 w 5410020"/>
              <a:gd name="connsiteY1610" fmla="*/ 593726 h 1838326"/>
              <a:gd name="connsiteX1611" fmla="*/ 1228502 w 5410020"/>
              <a:gd name="connsiteY1611" fmla="*/ 611189 h 1838326"/>
              <a:gd name="connsiteX1612" fmla="*/ 1190761 w 5410020"/>
              <a:gd name="connsiteY1612" fmla="*/ 628651 h 1838326"/>
              <a:gd name="connsiteX1613" fmla="*/ 1169375 w 5410020"/>
              <a:gd name="connsiteY1613" fmla="*/ 611189 h 1838326"/>
              <a:gd name="connsiteX1614" fmla="*/ 1205857 w 5410020"/>
              <a:gd name="connsiteY1614" fmla="*/ 593726 h 1838326"/>
              <a:gd name="connsiteX1615" fmla="*/ 846966 w 5410020"/>
              <a:gd name="connsiteY1615" fmla="*/ 593726 h 1838326"/>
              <a:gd name="connsiteX1616" fmla="*/ 866924 w 5410020"/>
              <a:gd name="connsiteY1616" fmla="*/ 611189 h 1838326"/>
              <a:gd name="connsiteX1617" fmla="*/ 827009 w 5410020"/>
              <a:gd name="connsiteY1617" fmla="*/ 628651 h 1838326"/>
              <a:gd name="connsiteX1618" fmla="*/ 808299 w 5410020"/>
              <a:gd name="connsiteY1618" fmla="*/ 611189 h 1838326"/>
              <a:gd name="connsiteX1619" fmla="*/ 846966 w 5410020"/>
              <a:gd name="connsiteY1619" fmla="*/ 593726 h 1838326"/>
              <a:gd name="connsiteX1620" fmla="*/ 4294564 w 5410020"/>
              <a:gd name="connsiteY1620" fmla="*/ 593725 h 1838326"/>
              <a:gd name="connsiteX1621" fmla="*/ 4333934 w 5410020"/>
              <a:gd name="connsiteY1621" fmla="*/ 611188 h 1838326"/>
              <a:gd name="connsiteX1622" fmla="*/ 4313614 w 5410020"/>
              <a:gd name="connsiteY1622" fmla="*/ 628650 h 1838326"/>
              <a:gd name="connsiteX1623" fmla="*/ 4274244 w 5410020"/>
              <a:gd name="connsiteY1623" fmla="*/ 611188 h 1838326"/>
              <a:gd name="connsiteX1624" fmla="*/ 4294564 w 5410020"/>
              <a:gd name="connsiteY1624" fmla="*/ 593725 h 1838326"/>
              <a:gd name="connsiteX1625" fmla="*/ 4149524 w 5410020"/>
              <a:gd name="connsiteY1625" fmla="*/ 593725 h 1838326"/>
              <a:gd name="connsiteX1626" fmla="*/ 4188000 w 5410020"/>
              <a:gd name="connsiteY1626" fmla="*/ 611188 h 1838326"/>
              <a:gd name="connsiteX1627" fmla="*/ 4166900 w 5410020"/>
              <a:gd name="connsiteY1627" fmla="*/ 628650 h 1838326"/>
              <a:gd name="connsiteX1628" fmla="*/ 4129666 w 5410020"/>
              <a:gd name="connsiteY1628" fmla="*/ 611188 h 1838326"/>
              <a:gd name="connsiteX1629" fmla="*/ 4149524 w 5410020"/>
              <a:gd name="connsiteY1629" fmla="*/ 593725 h 1838326"/>
              <a:gd name="connsiteX1630" fmla="*/ 4078547 w 5410020"/>
              <a:gd name="connsiteY1630" fmla="*/ 593725 h 1838326"/>
              <a:gd name="connsiteX1631" fmla="*/ 4116471 w 5410020"/>
              <a:gd name="connsiteY1631" fmla="*/ 611188 h 1838326"/>
              <a:gd name="connsiteX1632" fmla="*/ 4096245 w 5410020"/>
              <a:gd name="connsiteY1632" fmla="*/ 628650 h 1838326"/>
              <a:gd name="connsiteX1633" fmla="*/ 4058321 w 5410020"/>
              <a:gd name="connsiteY1633" fmla="*/ 611188 h 1838326"/>
              <a:gd name="connsiteX1634" fmla="*/ 4078547 w 5410020"/>
              <a:gd name="connsiteY1634" fmla="*/ 593725 h 1838326"/>
              <a:gd name="connsiteX1635" fmla="*/ 4006521 w 5410020"/>
              <a:gd name="connsiteY1635" fmla="*/ 593725 h 1838326"/>
              <a:gd name="connsiteX1636" fmla="*/ 4043562 w 5410020"/>
              <a:gd name="connsiteY1636" fmla="*/ 611188 h 1838326"/>
              <a:gd name="connsiteX1637" fmla="*/ 4022572 w 5410020"/>
              <a:gd name="connsiteY1637" fmla="*/ 628650 h 1838326"/>
              <a:gd name="connsiteX1638" fmla="*/ 3985530 w 5410020"/>
              <a:gd name="connsiteY1638" fmla="*/ 611188 h 1838326"/>
              <a:gd name="connsiteX1639" fmla="*/ 4006521 w 5410020"/>
              <a:gd name="connsiteY1639" fmla="*/ 593725 h 1838326"/>
              <a:gd name="connsiteX1640" fmla="*/ 3935348 w 5410020"/>
              <a:gd name="connsiteY1640" fmla="*/ 593725 h 1838326"/>
              <a:gd name="connsiteX1641" fmla="*/ 3972008 w 5410020"/>
              <a:gd name="connsiteY1641" fmla="*/ 611188 h 1838326"/>
              <a:gd name="connsiteX1642" fmla="*/ 3950518 w 5410020"/>
              <a:gd name="connsiteY1642" fmla="*/ 628650 h 1838326"/>
              <a:gd name="connsiteX1643" fmla="*/ 3913858 w 5410020"/>
              <a:gd name="connsiteY1643" fmla="*/ 611188 h 1838326"/>
              <a:gd name="connsiteX1644" fmla="*/ 3935348 w 5410020"/>
              <a:gd name="connsiteY1644" fmla="*/ 593725 h 1838326"/>
              <a:gd name="connsiteX1645" fmla="*/ 3863783 w 5410020"/>
              <a:gd name="connsiteY1645" fmla="*/ 593725 h 1838326"/>
              <a:gd name="connsiteX1646" fmla="*/ 3900265 w 5410020"/>
              <a:gd name="connsiteY1646" fmla="*/ 611188 h 1838326"/>
              <a:gd name="connsiteX1647" fmla="*/ 3877621 w 5410020"/>
              <a:gd name="connsiteY1647" fmla="*/ 628650 h 1838326"/>
              <a:gd name="connsiteX1648" fmla="*/ 3841138 w 5410020"/>
              <a:gd name="connsiteY1648" fmla="*/ 611188 h 1838326"/>
              <a:gd name="connsiteX1649" fmla="*/ 3863783 w 5410020"/>
              <a:gd name="connsiteY1649" fmla="*/ 593725 h 1838326"/>
              <a:gd name="connsiteX1650" fmla="*/ 3791716 w 5410020"/>
              <a:gd name="connsiteY1650" fmla="*/ 593725 h 1838326"/>
              <a:gd name="connsiteX1651" fmla="*/ 3827330 w 5410020"/>
              <a:gd name="connsiteY1651" fmla="*/ 611188 h 1838326"/>
              <a:gd name="connsiteX1652" fmla="*/ 3805225 w 5410020"/>
              <a:gd name="connsiteY1652" fmla="*/ 628650 h 1838326"/>
              <a:gd name="connsiteX1653" fmla="*/ 3769610 w 5410020"/>
              <a:gd name="connsiteY1653" fmla="*/ 611188 h 1838326"/>
              <a:gd name="connsiteX1654" fmla="*/ 3791716 w 5410020"/>
              <a:gd name="connsiteY1654" fmla="*/ 593725 h 1838326"/>
              <a:gd name="connsiteX1655" fmla="*/ 3720578 w 5410020"/>
              <a:gd name="connsiteY1655" fmla="*/ 593725 h 1838326"/>
              <a:gd name="connsiteX1656" fmla="*/ 3755802 w 5410020"/>
              <a:gd name="connsiteY1656" fmla="*/ 611188 h 1838326"/>
              <a:gd name="connsiteX1657" fmla="*/ 3733158 w 5410020"/>
              <a:gd name="connsiteY1657" fmla="*/ 628650 h 1838326"/>
              <a:gd name="connsiteX1658" fmla="*/ 3696675 w 5410020"/>
              <a:gd name="connsiteY1658" fmla="*/ 611188 h 1838326"/>
              <a:gd name="connsiteX1659" fmla="*/ 3720578 w 5410020"/>
              <a:gd name="connsiteY1659" fmla="*/ 593725 h 1838326"/>
              <a:gd name="connsiteX1660" fmla="*/ 3646803 w 5410020"/>
              <a:gd name="connsiteY1660" fmla="*/ 593725 h 1838326"/>
              <a:gd name="connsiteX1661" fmla="*/ 3683987 w 5410020"/>
              <a:gd name="connsiteY1661" fmla="*/ 611188 h 1838326"/>
              <a:gd name="connsiteX1662" fmla="*/ 3659625 w 5410020"/>
              <a:gd name="connsiteY1662" fmla="*/ 628650 h 1838326"/>
              <a:gd name="connsiteX1663" fmla="*/ 3623723 w 5410020"/>
              <a:gd name="connsiteY1663" fmla="*/ 611188 h 1838326"/>
              <a:gd name="connsiteX1664" fmla="*/ 3646803 w 5410020"/>
              <a:gd name="connsiteY1664" fmla="*/ 593725 h 1838326"/>
              <a:gd name="connsiteX1665" fmla="*/ 3575366 w 5410020"/>
              <a:gd name="connsiteY1665" fmla="*/ 593725 h 1838326"/>
              <a:gd name="connsiteX1666" fmla="*/ 3611268 w 5410020"/>
              <a:gd name="connsiteY1666" fmla="*/ 611188 h 1838326"/>
              <a:gd name="connsiteX1667" fmla="*/ 3586906 w 5410020"/>
              <a:gd name="connsiteY1667" fmla="*/ 628650 h 1838326"/>
              <a:gd name="connsiteX1668" fmla="*/ 3551004 w 5410020"/>
              <a:gd name="connsiteY1668" fmla="*/ 611188 h 1838326"/>
              <a:gd name="connsiteX1669" fmla="*/ 3575366 w 5410020"/>
              <a:gd name="connsiteY1669" fmla="*/ 593725 h 1838326"/>
              <a:gd name="connsiteX1670" fmla="*/ 3503802 w 5410020"/>
              <a:gd name="connsiteY1670" fmla="*/ 593725 h 1838326"/>
              <a:gd name="connsiteX1671" fmla="*/ 3539537 w 5410020"/>
              <a:gd name="connsiteY1671" fmla="*/ 611188 h 1838326"/>
              <a:gd name="connsiteX1672" fmla="*/ 3514012 w 5410020"/>
              <a:gd name="connsiteY1672" fmla="*/ 628650 h 1838326"/>
              <a:gd name="connsiteX1673" fmla="*/ 3479554 w 5410020"/>
              <a:gd name="connsiteY1673" fmla="*/ 611188 h 1838326"/>
              <a:gd name="connsiteX1674" fmla="*/ 3503802 w 5410020"/>
              <a:gd name="connsiteY1674" fmla="*/ 593725 h 1838326"/>
              <a:gd name="connsiteX1675" fmla="*/ 3289041 w 5410020"/>
              <a:gd name="connsiteY1675" fmla="*/ 593725 h 1838326"/>
              <a:gd name="connsiteX1676" fmla="*/ 3322061 w 5410020"/>
              <a:gd name="connsiteY1676" fmla="*/ 611188 h 1838326"/>
              <a:gd name="connsiteX1677" fmla="*/ 3296661 w 5410020"/>
              <a:gd name="connsiteY1677" fmla="*/ 628650 h 1838326"/>
              <a:gd name="connsiteX1678" fmla="*/ 3262371 w 5410020"/>
              <a:gd name="connsiteY1678" fmla="*/ 611188 h 1838326"/>
              <a:gd name="connsiteX1679" fmla="*/ 3289041 w 5410020"/>
              <a:gd name="connsiteY1679" fmla="*/ 593725 h 1838326"/>
              <a:gd name="connsiteX1680" fmla="*/ 3217430 w 5410020"/>
              <a:gd name="connsiteY1680" fmla="*/ 593725 h 1838326"/>
              <a:gd name="connsiteX1681" fmla="*/ 3250612 w 5410020"/>
              <a:gd name="connsiteY1681" fmla="*/ 611188 h 1838326"/>
              <a:gd name="connsiteX1682" fmla="*/ 3223811 w 5410020"/>
              <a:gd name="connsiteY1682" fmla="*/ 628650 h 1838326"/>
              <a:gd name="connsiteX1683" fmla="*/ 3190629 w 5410020"/>
              <a:gd name="connsiteY1683" fmla="*/ 611188 h 1838326"/>
              <a:gd name="connsiteX1684" fmla="*/ 3217430 w 5410020"/>
              <a:gd name="connsiteY1684" fmla="*/ 593725 h 1838326"/>
              <a:gd name="connsiteX1685" fmla="*/ 3144579 w 5410020"/>
              <a:gd name="connsiteY1685" fmla="*/ 593725 h 1838326"/>
              <a:gd name="connsiteX1686" fmla="*/ 3177599 w 5410020"/>
              <a:gd name="connsiteY1686" fmla="*/ 611188 h 1838326"/>
              <a:gd name="connsiteX1687" fmla="*/ 3152199 w 5410020"/>
              <a:gd name="connsiteY1687" fmla="*/ 628650 h 1838326"/>
              <a:gd name="connsiteX1688" fmla="*/ 3119179 w 5410020"/>
              <a:gd name="connsiteY1688" fmla="*/ 611188 h 1838326"/>
              <a:gd name="connsiteX1689" fmla="*/ 3144579 w 5410020"/>
              <a:gd name="connsiteY1689" fmla="*/ 593725 h 1838326"/>
              <a:gd name="connsiteX1690" fmla="*/ 3072999 w 5410020"/>
              <a:gd name="connsiteY1690" fmla="*/ 593725 h 1838326"/>
              <a:gd name="connsiteX1691" fmla="*/ 3105851 w 5410020"/>
              <a:gd name="connsiteY1691" fmla="*/ 611188 h 1838326"/>
              <a:gd name="connsiteX1692" fmla="*/ 3079317 w 5410020"/>
              <a:gd name="connsiteY1692" fmla="*/ 628650 h 1838326"/>
              <a:gd name="connsiteX1693" fmla="*/ 3046465 w 5410020"/>
              <a:gd name="connsiteY1693" fmla="*/ 611188 h 1838326"/>
              <a:gd name="connsiteX1694" fmla="*/ 3072999 w 5410020"/>
              <a:gd name="connsiteY1694" fmla="*/ 593725 h 1838326"/>
              <a:gd name="connsiteX1695" fmla="*/ 3001562 w 5410020"/>
              <a:gd name="connsiteY1695" fmla="*/ 593725 h 1838326"/>
              <a:gd name="connsiteX1696" fmla="*/ 3033150 w 5410020"/>
              <a:gd name="connsiteY1696" fmla="*/ 611188 h 1838326"/>
              <a:gd name="connsiteX1697" fmla="*/ 3006616 w 5410020"/>
              <a:gd name="connsiteY1697" fmla="*/ 628650 h 1838326"/>
              <a:gd name="connsiteX1698" fmla="*/ 2975028 w 5410020"/>
              <a:gd name="connsiteY1698" fmla="*/ 611188 h 1838326"/>
              <a:gd name="connsiteX1699" fmla="*/ 3001562 w 5410020"/>
              <a:gd name="connsiteY1699" fmla="*/ 593725 h 1838326"/>
              <a:gd name="connsiteX1700" fmla="*/ 2929800 w 5410020"/>
              <a:gd name="connsiteY1700" fmla="*/ 593725 h 1838326"/>
              <a:gd name="connsiteX1701" fmla="*/ 2961389 w 5410020"/>
              <a:gd name="connsiteY1701" fmla="*/ 611188 h 1838326"/>
              <a:gd name="connsiteX1702" fmla="*/ 2933591 w 5410020"/>
              <a:gd name="connsiteY1702" fmla="*/ 628650 h 1838326"/>
              <a:gd name="connsiteX1703" fmla="*/ 2902003 w 5410020"/>
              <a:gd name="connsiteY1703" fmla="*/ 611188 h 1838326"/>
              <a:gd name="connsiteX1704" fmla="*/ 2929800 w 5410020"/>
              <a:gd name="connsiteY1704" fmla="*/ 593725 h 1838326"/>
              <a:gd name="connsiteX1705" fmla="*/ 2858207 w 5410020"/>
              <a:gd name="connsiteY1705" fmla="*/ 593725 h 1838326"/>
              <a:gd name="connsiteX1706" fmla="*/ 2889626 w 5410020"/>
              <a:gd name="connsiteY1706" fmla="*/ 611188 h 1838326"/>
              <a:gd name="connsiteX1707" fmla="*/ 2860721 w 5410020"/>
              <a:gd name="connsiteY1707" fmla="*/ 628650 h 1838326"/>
              <a:gd name="connsiteX1708" fmla="*/ 2830558 w 5410020"/>
              <a:gd name="connsiteY1708" fmla="*/ 611188 h 1838326"/>
              <a:gd name="connsiteX1709" fmla="*/ 2858207 w 5410020"/>
              <a:gd name="connsiteY1709" fmla="*/ 593725 h 1838326"/>
              <a:gd name="connsiteX1710" fmla="*/ 2786770 w 5410020"/>
              <a:gd name="connsiteY1710" fmla="*/ 593725 h 1838326"/>
              <a:gd name="connsiteX1711" fmla="*/ 2816932 w 5410020"/>
              <a:gd name="connsiteY1711" fmla="*/ 611188 h 1838326"/>
              <a:gd name="connsiteX1712" fmla="*/ 2789284 w 5410020"/>
              <a:gd name="connsiteY1712" fmla="*/ 628650 h 1838326"/>
              <a:gd name="connsiteX1713" fmla="*/ 2757864 w 5410020"/>
              <a:gd name="connsiteY1713" fmla="*/ 611188 h 1838326"/>
              <a:gd name="connsiteX1714" fmla="*/ 2786770 w 5410020"/>
              <a:gd name="connsiteY1714" fmla="*/ 593725 h 1838326"/>
              <a:gd name="connsiteX1715" fmla="*/ 2715002 w 5410020"/>
              <a:gd name="connsiteY1715" fmla="*/ 593725 h 1838326"/>
              <a:gd name="connsiteX1716" fmla="*/ 2745164 w 5410020"/>
              <a:gd name="connsiteY1716" fmla="*/ 611188 h 1838326"/>
              <a:gd name="connsiteX1717" fmla="*/ 2716259 w 5410020"/>
              <a:gd name="connsiteY1717" fmla="*/ 628650 h 1838326"/>
              <a:gd name="connsiteX1718" fmla="*/ 2686096 w 5410020"/>
              <a:gd name="connsiteY1718" fmla="*/ 611188 h 1838326"/>
              <a:gd name="connsiteX1719" fmla="*/ 2715002 w 5410020"/>
              <a:gd name="connsiteY1719" fmla="*/ 593725 h 1838326"/>
              <a:gd name="connsiteX1720" fmla="*/ 2642145 w 5410020"/>
              <a:gd name="connsiteY1720" fmla="*/ 593725 h 1838326"/>
              <a:gd name="connsiteX1721" fmla="*/ 2672139 w 5410020"/>
              <a:gd name="connsiteY1721" fmla="*/ 611188 h 1838326"/>
              <a:gd name="connsiteX1722" fmla="*/ 2643395 w 5410020"/>
              <a:gd name="connsiteY1722" fmla="*/ 628650 h 1838326"/>
              <a:gd name="connsiteX1723" fmla="*/ 2613401 w 5410020"/>
              <a:gd name="connsiteY1723" fmla="*/ 611188 h 1838326"/>
              <a:gd name="connsiteX1724" fmla="*/ 2642145 w 5410020"/>
              <a:gd name="connsiteY1724" fmla="*/ 593725 h 1838326"/>
              <a:gd name="connsiteX1725" fmla="*/ 2570539 w 5410020"/>
              <a:gd name="connsiteY1725" fmla="*/ 593725 h 1838326"/>
              <a:gd name="connsiteX1726" fmla="*/ 2600702 w 5410020"/>
              <a:gd name="connsiteY1726" fmla="*/ 611188 h 1838326"/>
              <a:gd name="connsiteX1727" fmla="*/ 2570539 w 5410020"/>
              <a:gd name="connsiteY1727" fmla="*/ 628651 h 1838326"/>
              <a:gd name="connsiteX1728" fmla="*/ 2540376 w 5410020"/>
              <a:gd name="connsiteY1728" fmla="*/ 611188 h 1838326"/>
              <a:gd name="connsiteX1729" fmla="*/ 2570539 w 5410020"/>
              <a:gd name="connsiteY1729" fmla="*/ 593725 h 1838326"/>
              <a:gd name="connsiteX1730" fmla="*/ 2498933 w 5410020"/>
              <a:gd name="connsiteY1730" fmla="*/ 593725 h 1838326"/>
              <a:gd name="connsiteX1731" fmla="*/ 2527677 w 5410020"/>
              <a:gd name="connsiteY1731" fmla="*/ 611188 h 1838326"/>
              <a:gd name="connsiteX1732" fmla="*/ 2497683 w 5410020"/>
              <a:gd name="connsiteY1732" fmla="*/ 628650 h 1838326"/>
              <a:gd name="connsiteX1733" fmla="*/ 2468939 w 5410020"/>
              <a:gd name="connsiteY1733" fmla="*/ 611188 h 1838326"/>
              <a:gd name="connsiteX1734" fmla="*/ 2498933 w 5410020"/>
              <a:gd name="connsiteY1734" fmla="*/ 593725 h 1838326"/>
              <a:gd name="connsiteX1735" fmla="*/ 2427334 w 5410020"/>
              <a:gd name="connsiteY1735" fmla="*/ 593725 h 1838326"/>
              <a:gd name="connsiteX1736" fmla="*/ 2456239 w 5410020"/>
              <a:gd name="connsiteY1736" fmla="*/ 611188 h 1838326"/>
              <a:gd name="connsiteX1737" fmla="*/ 2426077 w 5410020"/>
              <a:gd name="connsiteY1737" fmla="*/ 628650 h 1838326"/>
              <a:gd name="connsiteX1738" fmla="*/ 2397171 w 5410020"/>
              <a:gd name="connsiteY1738" fmla="*/ 611188 h 1838326"/>
              <a:gd name="connsiteX1739" fmla="*/ 2427334 w 5410020"/>
              <a:gd name="connsiteY1739" fmla="*/ 593725 h 1838326"/>
              <a:gd name="connsiteX1740" fmla="*/ 2355896 w 5410020"/>
              <a:gd name="connsiteY1740" fmla="*/ 593725 h 1838326"/>
              <a:gd name="connsiteX1741" fmla="*/ 2383544 w 5410020"/>
              <a:gd name="connsiteY1741" fmla="*/ 611188 h 1838326"/>
              <a:gd name="connsiteX1742" fmla="*/ 2353382 w 5410020"/>
              <a:gd name="connsiteY1742" fmla="*/ 628650 h 1838326"/>
              <a:gd name="connsiteX1743" fmla="*/ 2324476 w 5410020"/>
              <a:gd name="connsiteY1743" fmla="*/ 611188 h 1838326"/>
              <a:gd name="connsiteX1744" fmla="*/ 2355896 w 5410020"/>
              <a:gd name="connsiteY1744" fmla="*/ 593725 h 1838326"/>
              <a:gd name="connsiteX1745" fmla="*/ 2284127 w 5410020"/>
              <a:gd name="connsiteY1745" fmla="*/ 593725 h 1838326"/>
              <a:gd name="connsiteX1746" fmla="*/ 2311776 w 5410020"/>
              <a:gd name="connsiteY1746" fmla="*/ 611188 h 1838326"/>
              <a:gd name="connsiteX1747" fmla="*/ 2280357 w 5410020"/>
              <a:gd name="connsiteY1747" fmla="*/ 628650 h 1838326"/>
              <a:gd name="connsiteX1748" fmla="*/ 2252708 w 5410020"/>
              <a:gd name="connsiteY1748" fmla="*/ 611188 h 1838326"/>
              <a:gd name="connsiteX1749" fmla="*/ 2284127 w 5410020"/>
              <a:gd name="connsiteY1749" fmla="*/ 593725 h 1838326"/>
              <a:gd name="connsiteX1750" fmla="*/ 2211102 w 5410020"/>
              <a:gd name="connsiteY1750" fmla="*/ 593725 h 1838326"/>
              <a:gd name="connsiteX1751" fmla="*/ 2237494 w 5410020"/>
              <a:gd name="connsiteY1751" fmla="*/ 611188 h 1838326"/>
              <a:gd name="connsiteX1752" fmla="*/ 2206075 w 5410020"/>
              <a:gd name="connsiteY1752" fmla="*/ 628650 h 1838326"/>
              <a:gd name="connsiteX1753" fmla="*/ 2178426 w 5410020"/>
              <a:gd name="connsiteY1753" fmla="*/ 611188 h 1838326"/>
              <a:gd name="connsiteX1754" fmla="*/ 2211102 w 5410020"/>
              <a:gd name="connsiteY1754" fmla="*/ 593725 h 1838326"/>
              <a:gd name="connsiteX1755" fmla="*/ 2138998 w 5410020"/>
              <a:gd name="connsiteY1755" fmla="*/ 593725 h 1838326"/>
              <a:gd name="connsiteX1756" fmla="*/ 2166083 w 5410020"/>
              <a:gd name="connsiteY1756" fmla="*/ 611188 h 1838326"/>
              <a:gd name="connsiteX1757" fmla="*/ 2135305 w 5410020"/>
              <a:gd name="connsiteY1757" fmla="*/ 628650 h 1838326"/>
              <a:gd name="connsiteX1758" fmla="*/ 2108220 w 5410020"/>
              <a:gd name="connsiteY1758" fmla="*/ 611188 h 1838326"/>
              <a:gd name="connsiteX1759" fmla="*/ 2138998 w 5410020"/>
              <a:gd name="connsiteY1759" fmla="*/ 593725 h 1838326"/>
              <a:gd name="connsiteX1760" fmla="*/ 775307 w 5410020"/>
              <a:gd name="connsiteY1760" fmla="*/ 593725 h 1838326"/>
              <a:gd name="connsiteX1761" fmla="*/ 793924 w 5410020"/>
              <a:gd name="connsiteY1761" fmla="*/ 611188 h 1838326"/>
              <a:gd name="connsiteX1762" fmla="*/ 755449 w 5410020"/>
              <a:gd name="connsiteY1762" fmla="*/ 628650 h 1838326"/>
              <a:gd name="connsiteX1763" fmla="*/ 735590 w 5410020"/>
              <a:gd name="connsiteY1763" fmla="*/ 611188 h 1838326"/>
              <a:gd name="connsiteX1764" fmla="*/ 775307 w 5410020"/>
              <a:gd name="connsiteY1764" fmla="*/ 593725 h 1838326"/>
              <a:gd name="connsiteX1765" fmla="*/ 4200196 w 5410020"/>
              <a:gd name="connsiteY1765" fmla="*/ 550863 h 1838326"/>
              <a:gd name="connsiteX1766" fmla="*/ 4237237 w 5410020"/>
              <a:gd name="connsiteY1766" fmla="*/ 568326 h 1838326"/>
              <a:gd name="connsiteX1767" fmla="*/ 4217482 w 5410020"/>
              <a:gd name="connsiteY1767" fmla="*/ 585788 h 1838326"/>
              <a:gd name="connsiteX1768" fmla="*/ 4180440 w 5410020"/>
              <a:gd name="connsiteY1768" fmla="*/ 568326 h 1838326"/>
              <a:gd name="connsiteX1769" fmla="*/ 4200196 w 5410020"/>
              <a:gd name="connsiteY1769" fmla="*/ 550863 h 1838326"/>
              <a:gd name="connsiteX1770" fmla="*/ 4129347 w 5410020"/>
              <a:gd name="connsiteY1770" fmla="*/ 550863 h 1838326"/>
              <a:gd name="connsiteX1771" fmla="*/ 4167271 w 5410020"/>
              <a:gd name="connsiteY1771" fmla="*/ 568326 h 1838326"/>
              <a:gd name="connsiteX1772" fmla="*/ 4145781 w 5410020"/>
              <a:gd name="connsiteY1772" fmla="*/ 585788 h 1838326"/>
              <a:gd name="connsiteX1773" fmla="*/ 4107857 w 5410020"/>
              <a:gd name="connsiteY1773" fmla="*/ 568326 h 1838326"/>
              <a:gd name="connsiteX1774" fmla="*/ 4129347 w 5410020"/>
              <a:gd name="connsiteY1774" fmla="*/ 550863 h 1838326"/>
              <a:gd name="connsiteX1775" fmla="*/ 4057909 w 5410020"/>
              <a:gd name="connsiteY1775" fmla="*/ 550863 h 1838326"/>
              <a:gd name="connsiteX1776" fmla="*/ 4095833 w 5410020"/>
              <a:gd name="connsiteY1776" fmla="*/ 568326 h 1838326"/>
              <a:gd name="connsiteX1777" fmla="*/ 4074343 w 5410020"/>
              <a:gd name="connsiteY1777" fmla="*/ 585788 h 1838326"/>
              <a:gd name="connsiteX1778" fmla="*/ 4037683 w 5410020"/>
              <a:gd name="connsiteY1778" fmla="*/ 568326 h 1838326"/>
              <a:gd name="connsiteX1779" fmla="*/ 4057909 w 5410020"/>
              <a:gd name="connsiteY1779" fmla="*/ 550863 h 1838326"/>
              <a:gd name="connsiteX1780" fmla="*/ 3987937 w 5410020"/>
              <a:gd name="connsiteY1780" fmla="*/ 550863 h 1838326"/>
              <a:gd name="connsiteX1781" fmla="*/ 4024419 w 5410020"/>
              <a:gd name="connsiteY1781" fmla="*/ 568326 h 1838326"/>
              <a:gd name="connsiteX1782" fmla="*/ 4003033 w 5410020"/>
              <a:gd name="connsiteY1782" fmla="*/ 585788 h 1838326"/>
              <a:gd name="connsiteX1783" fmla="*/ 3966550 w 5410020"/>
              <a:gd name="connsiteY1783" fmla="*/ 568326 h 1838326"/>
              <a:gd name="connsiteX1784" fmla="*/ 3987937 w 5410020"/>
              <a:gd name="connsiteY1784" fmla="*/ 550863 h 1838326"/>
              <a:gd name="connsiteX1785" fmla="*/ 3917757 w 5410020"/>
              <a:gd name="connsiteY1785" fmla="*/ 550863 h 1838326"/>
              <a:gd name="connsiteX1786" fmla="*/ 3954239 w 5410020"/>
              <a:gd name="connsiteY1786" fmla="*/ 568326 h 1838326"/>
              <a:gd name="connsiteX1787" fmla="*/ 3931595 w 5410020"/>
              <a:gd name="connsiteY1787" fmla="*/ 585788 h 1838326"/>
              <a:gd name="connsiteX1788" fmla="*/ 3895112 w 5410020"/>
              <a:gd name="connsiteY1788" fmla="*/ 568326 h 1838326"/>
              <a:gd name="connsiteX1789" fmla="*/ 3917757 w 5410020"/>
              <a:gd name="connsiteY1789" fmla="*/ 550863 h 1838326"/>
              <a:gd name="connsiteX1790" fmla="*/ 3845545 w 5410020"/>
              <a:gd name="connsiteY1790" fmla="*/ 550863 h 1838326"/>
              <a:gd name="connsiteX1791" fmla="*/ 3882730 w 5410020"/>
              <a:gd name="connsiteY1791" fmla="*/ 568326 h 1838326"/>
              <a:gd name="connsiteX1792" fmla="*/ 3859650 w 5410020"/>
              <a:gd name="connsiteY1792" fmla="*/ 585788 h 1838326"/>
              <a:gd name="connsiteX1793" fmla="*/ 3823748 w 5410020"/>
              <a:gd name="connsiteY1793" fmla="*/ 568326 h 1838326"/>
              <a:gd name="connsiteX1794" fmla="*/ 3845545 w 5410020"/>
              <a:gd name="connsiteY1794" fmla="*/ 550863 h 1838326"/>
              <a:gd name="connsiteX1795" fmla="*/ 3774749 w 5410020"/>
              <a:gd name="connsiteY1795" fmla="*/ 550863 h 1838326"/>
              <a:gd name="connsiteX1796" fmla="*/ 3809796 w 5410020"/>
              <a:gd name="connsiteY1796" fmla="*/ 568326 h 1838326"/>
              <a:gd name="connsiteX1797" fmla="*/ 3787266 w 5410020"/>
              <a:gd name="connsiteY1797" fmla="*/ 585788 h 1838326"/>
              <a:gd name="connsiteX1798" fmla="*/ 3752218 w 5410020"/>
              <a:gd name="connsiteY1798" fmla="*/ 568326 h 1838326"/>
              <a:gd name="connsiteX1799" fmla="*/ 3774749 w 5410020"/>
              <a:gd name="connsiteY1799" fmla="*/ 550863 h 1838326"/>
              <a:gd name="connsiteX1800" fmla="*/ 3703515 w 5410020"/>
              <a:gd name="connsiteY1800" fmla="*/ 550863 h 1838326"/>
              <a:gd name="connsiteX1801" fmla="*/ 3739623 w 5410020"/>
              <a:gd name="connsiteY1801" fmla="*/ 568326 h 1838326"/>
              <a:gd name="connsiteX1802" fmla="*/ 3715966 w 5410020"/>
              <a:gd name="connsiteY1802" fmla="*/ 585788 h 1838326"/>
              <a:gd name="connsiteX1803" fmla="*/ 3681103 w 5410020"/>
              <a:gd name="connsiteY1803" fmla="*/ 568326 h 1838326"/>
              <a:gd name="connsiteX1804" fmla="*/ 3703515 w 5410020"/>
              <a:gd name="connsiteY1804" fmla="*/ 550863 h 1838326"/>
              <a:gd name="connsiteX1805" fmla="*/ 3633323 w 5410020"/>
              <a:gd name="connsiteY1805" fmla="*/ 550863 h 1838326"/>
              <a:gd name="connsiteX1806" fmla="*/ 3668186 w 5410020"/>
              <a:gd name="connsiteY1806" fmla="*/ 568326 h 1838326"/>
              <a:gd name="connsiteX1807" fmla="*/ 3644529 w 5410020"/>
              <a:gd name="connsiteY1807" fmla="*/ 585788 h 1838326"/>
              <a:gd name="connsiteX1808" fmla="*/ 3610912 w 5410020"/>
              <a:gd name="connsiteY1808" fmla="*/ 568326 h 1838326"/>
              <a:gd name="connsiteX1809" fmla="*/ 3633323 w 5410020"/>
              <a:gd name="connsiteY1809" fmla="*/ 550863 h 1838326"/>
              <a:gd name="connsiteX1810" fmla="*/ 3562539 w 5410020"/>
              <a:gd name="connsiteY1810" fmla="*/ 550863 h 1838326"/>
              <a:gd name="connsiteX1811" fmla="*/ 3596998 w 5410020"/>
              <a:gd name="connsiteY1811" fmla="*/ 568326 h 1838326"/>
              <a:gd name="connsiteX1812" fmla="*/ 3572749 w 5410020"/>
              <a:gd name="connsiteY1812" fmla="*/ 585788 h 1838326"/>
              <a:gd name="connsiteX1813" fmla="*/ 3538291 w 5410020"/>
              <a:gd name="connsiteY1813" fmla="*/ 568326 h 1838326"/>
              <a:gd name="connsiteX1814" fmla="*/ 3562539 w 5410020"/>
              <a:gd name="connsiteY1814" fmla="*/ 550863 h 1838326"/>
              <a:gd name="connsiteX1815" fmla="*/ 3491102 w 5410020"/>
              <a:gd name="connsiteY1815" fmla="*/ 550863 h 1838326"/>
              <a:gd name="connsiteX1816" fmla="*/ 3525561 w 5410020"/>
              <a:gd name="connsiteY1816" fmla="*/ 568326 h 1838326"/>
              <a:gd name="connsiteX1817" fmla="*/ 3501312 w 5410020"/>
              <a:gd name="connsiteY1817" fmla="*/ 585788 h 1838326"/>
              <a:gd name="connsiteX1818" fmla="*/ 3466854 w 5410020"/>
              <a:gd name="connsiteY1818" fmla="*/ 568326 h 1838326"/>
              <a:gd name="connsiteX1819" fmla="*/ 3491102 w 5410020"/>
              <a:gd name="connsiteY1819" fmla="*/ 550863 h 1838326"/>
              <a:gd name="connsiteX1820" fmla="*/ 3420940 w 5410020"/>
              <a:gd name="connsiteY1820" fmla="*/ 550863 h 1838326"/>
              <a:gd name="connsiteX1821" fmla="*/ 3455399 w 5410020"/>
              <a:gd name="connsiteY1821" fmla="*/ 568326 h 1838326"/>
              <a:gd name="connsiteX1822" fmla="*/ 3429874 w 5410020"/>
              <a:gd name="connsiteY1822" fmla="*/ 585788 h 1838326"/>
              <a:gd name="connsiteX1823" fmla="*/ 3395416 w 5410020"/>
              <a:gd name="connsiteY1823" fmla="*/ 568326 h 1838326"/>
              <a:gd name="connsiteX1824" fmla="*/ 3420940 w 5410020"/>
              <a:gd name="connsiteY1824" fmla="*/ 550863 h 1838326"/>
              <a:gd name="connsiteX1825" fmla="*/ 3350255 w 5410020"/>
              <a:gd name="connsiteY1825" fmla="*/ 550863 h 1838326"/>
              <a:gd name="connsiteX1826" fmla="*/ 3382450 w 5410020"/>
              <a:gd name="connsiteY1826" fmla="*/ 568326 h 1838326"/>
              <a:gd name="connsiteX1827" fmla="*/ 3357685 w 5410020"/>
              <a:gd name="connsiteY1827" fmla="*/ 585788 h 1838326"/>
              <a:gd name="connsiteX1828" fmla="*/ 3325490 w 5410020"/>
              <a:gd name="connsiteY1828" fmla="*/ 568326 h 1838326"/>
              <a:gd name="connsiteX1829" fmla="*/ 3350255 w 5410020"/>
              <a:gd name="connsiteY1829" fmla="*/ 550863 h 1838326"/>
              <a:gd name="connsiteX1830" fmla="*/ 3278818 w 5410020"/>
              <a:gd name="connsiteY1830" fmla="*/ 550863 h 1838326"/>
              <a:gd name="connsiteX1831" fmla="*/ 3311013 w 5410020"/>
              <a:gd name="connsiteY1831" fmla="*/ 568326 h 1838326"/>
              <a:gd name="connsiteX1832" fmla="*/ 3286248 w 5410020"/>
              <a:gd name="connsiteY1832" fmla="*/ 585788 h 1838326"/>
              <a:gd name="connsiteX1833" fmla="*/ 3254053 w 5410020"/>
              <a:gd name="connsiteY1833" fmla="*/ 568326 h 1838326"/>
              <a:gd name="connsiteX1834" fmla="*/ 3278818 w 5410020"/>
              <a:gd name="connsiteY1834" fmla="*/ 550863 h 1838326"/>
              <a:gd name="connsiteX1835" fmla="*/ 3136499 w 5410020"/>
              <a:gd name="connsiteY1835" fmla="*/ 550863 h 1838326"/>
              <a:gd name="connsiteX1836" fmla="*/ 3169351 w 5410020"/>
              <a:gd name="connsiteY1836" fmla="*/ 568326 h 1838326"/>
              <a:gd name="connsiteX1837" fmla="*/ 3142817 w 5410020"/>
              <a:gd name="connsiteY1837" fmla="*/ 585788 h 1838326"/>
              <a:gd name="connsiteX1838" fmla="*/ 3111228 w 5410020"/>
              <a:gd name="connsiteY1838" fmla="*/ 568326 h 1838326"/>
              <a:gd name="connsiteX1839" fmla="*/ 3136499 w 5410020"/>
              <a:gd name="connsiteY1839" fmla="*/ 550863 h 1838326"/>
              <a:gd name="connsiteX1840" fmla="*/ 3066649 w 5410020"/>
              <a:gd name="connsiteY1840" fmla="*/ 550863 h 1838326"/>
              <a:gd name="connsiteX1841" fmla="*/ 3098237 w 5410020"/>
              <a:gd name="connsiteY1841" fmla="*/ 568326 h 1838326"/>
              <a:gd name="connsiteX1842" fmla="*/ 3071703 w 5410020"/>
              <a:gd name="connsiteY1842" fmla="*/ 585788 h 1838326"/>
              <a:gd name="connsiteX1843" fmla="*/ 3040115 w 5410020"/>
              <a:gd name="connsiteY1843" fmla="*/ 568326 h 1838326"/>
              <a:gd name="connsiteX1844" fmla="*/ 3066649 w 5410020"/>
              <a:gd name="connsiteY1844" fmla="*/ 550863 h 1838326"/>
              <a:gd name="connsiteX1845" fmla="*/ 2996475 w 5410020"/>
              <a:gd name="connsiteY1845" fmla="*/ 550863 h 1838326"/>
              <a:gd name="connsiteX1846" fmla="*/ 3028064 w 5410020"/>
              <a:gd name="connsiteY1846" fmla="*/ 568326 h 1838326"/>
              <a:gd name="connsiteX1847" fmla="*/ 3000266 w 5410020"/>
              <a:gd name="connsiteY1847" fmla="*/ 585788 h 1838326"/>
              <a:gd name="connsiteX1848" fmla="*/ 2968678 w 5410020"/>
              <a:gd name="connsiteY1848" fmla="*/ 568326 h 1838326"/>
              <a:gd name="connsiteX1849" fmla="*/ 2996475 w 5410020"/>
              <a:gd name="connsiteY1849" fmla="*/ 550863 h 1838326"/>
              <a:gd name="connsiteX1850" fmla="*/ 2925213 w 5410020"/>
              <a:gd name="connsiteY1850" fmla="*/ 550863 h 1838326"/>
              <a:gd name="connsiteX1851" fmla="*/ 2956632 w 5410020"/>
              <a:gd name="connsiteY1851" fmla="*/ 568326 h 1838326"/>
              <a:gd name="connsiteX1852" fmla="*/ 2928984 w 5410020"/>
              <a:gd name="connsiteY1852" fmla="*/ 585788 h 1838326"/>
              <a:gd name="connsiteX1853" fmla="*/ 2898821 w 5410020"/>
              <a:gd name="connsiteY1853" fmla="*/ 568326 h 1838326"/>
              <a:gd name="connsiteX1854" fmla="*/ 2925213 w 5410020"/>
              <a:gd name="connsiteY1854" fmla="*/ 550863 h 1838326"/>
              <a:gd name="connsiteX1855" fmla="*/ 2853445 w 5410020"/>
              <a:gd name="connsiteY1855" fmla="*/ 550863 h 1838326"/>
              <a:gd name="connsiteX1856" fmla="*/ 2883607 w 5410020"/>
              <a:gd name="connsiteY1856" fmla="*/ 568326 h 1838326"/>
              <a:gd name="connsiteX1857" fmla="*/ 2855959 w 5410020"/>
              <a:gd name="connsiteY1857" fmla="*/ 585788 h 1838326"/>
              <a:gd name="connsiteX1858" fmla="*/ 2825796 w 5410020"/>
              <a:gd name="connsiteY1858" fmla="*/ 568326 h 1838326"/>
              <a:gd name="connsiteX1859" fmla="*/ 2853445 w 5410020"/>
              <a:gd name="connsiteY1859" fmla="*/ 550863 h 1838326"/>
              <a:gd name="connsiteX1860" fmla="*/ 2782184 w 5410020"/>
              <a:gd name="connsiteY1860" fmla="*/ 550863 h 1838326"/>
              <a:gd name="connsiteX1861" fmla="*/ 2812178 w 5410020"/>
              <a:gd name="connsiteY1861" fmla="*/ 568326 h 1838326"/>
              <a:gd name="connsiteX1862" fmla="*/ 2784683 w 5410020"/>
              <a:gd name="connsiteY1862" fmla="*/ 585788 h 1838326"/>
              <a:gd name="connsiteX1863" fmla="*/ 2754689 w 5410020"/>
              <a:gd name="connsiteY1863" fmla="*/ 568326 h 1838326"/>
              <a:gd name="connsiteX1864" fmla="*/ 2782184 w 5410020"/>
              <a:gd name="connsiteY1864" fmla="*/ 550863 h 1838326"/>
              <a:gd name="connsiteX1865" fmla="*/ 2711995 w 5410020"/>
              <a:gd name="connsiteY1865" fmla="*/ 550863 h 1838326"/>
              <a:gd name="connsiteX1866" fmla="*/ 2741989 w 5410020"/>
              <a:gd name="connsiteY1866" fmla="*/ 568326 h 1838326"/>
              <a:gd name="connsiteX1867" fmla="*/ 2713245 w 5410020"/>
              <a:gd name="connsiteY1867" fmla="*/ 585788 h 1838326"/>
              <a:gd name="connsiteX1868" fmla="*/ 2684501 w 5410020"/>
              <a:gd name="connsiteY1868" fmla="*/ 568326 h 1838326"/>
              <a:gd name="connsiteX1869" fmla="*/ 2711995 w 5410020"/>
              <a:gd name="connsiteY1869" fmla="*/ 550863 h 1838326"/>
              <a:gd name="connsiteX1870" fmla="*/ 2641976 w 5410020"/>
              <a:gd name="connsiteY1870" fmla="*/ 550863 h 1838326"/>
              <a:gd name="connsiteX1871" fmla="*/ 2670551 w 5410020"/>
              <a:gd name="connsiteY1871" fmla="*/ 568326 h 1838326"/>
              <a:gd name="connsiteX1872" fmla="*/ 2641976 w 5410020"/>
              <a:gd name="connsiteY1872" fmla="*/ 585788 h 1838326"/>
              <a:gd name="connsiteX1873" fmla="*/ 2613401 w 5410020"/>
              <a:gd name="connsiteY1873" fmla="*/ 568326 h 1838326"/>
              <a:gd name="connsiteX1874" fmla="*/ 2641976 w 5410020"/>
              <a:gd name="connsiteY1874" fmla="*/ 550863 h 1838326"/>
              <a:gd name="connsiteX1875" fmla="*/ 2569745 w 5410020"/>
              <a:gd name="connsiteY1875" fmla="*/ 550863 h 1838326"/>
              <a:gd name="connsiteX1876" fmla="*/ 2599114 w 5410020"/>
              <a:gd name="connsiteY1876" fmla="*/ 568326 h 1838326"/>
              <a:gd name="connsiteX1877" fmla="*/ 2569745 w 5410020"/>
              <a:gd name="connsiteY1877" fmla="*/ 585788 h 1838326"/>
              <a:gd name="connsiteX1878" fmla="*/ 2540376 w 5410020"/>
              <a:gd name="connsiteY1878" fmla="*/ 568326 h 1838326"/>
              <a:gd name="connsiteX1879" fmla="*/ 2569745 w 5410020"/>
              <a:gd name="connsiteY1879" fmla="*/ 550863 h 1838326"/>
              <a:gd name="connsiteX1880" fmla="*/ 2499744 w 5410020"/>
              <a:gd name="connsiteY1880" fmla="*/ 550863 h 1838326"/>
              <a:gd name="connsiteX1881" fmla="*/ 2529264 w 5410020"/>
              <a:gd name="connsiteY1881" fmla="*/ 568326 h 1838326"/>
              <a:gd name="connsiteX1882" fmla="*/ 2498460 w 5410020"/>
              <a:gd name="connsiteY1882" fmla="*/ 585788 h 1838326"/>
              <a:gd name="connsiteX1883" fmla="*/ 2468939 w 5410020"/>
              <a:gd name="connsiteY1883" fmla="*/ 568326 h 1838326"/>
              <a:gd name="connsiteX1884" fmla="*/ 2499744 w 5410020"/>
              <a:gd name="connsiteY1884" fmla="*/ 550863 h 1838326"/>
              <a:gd name="connsiteX1885" fmla="*/ 2428745 w 5410020"/>
              <a:gd name="connsiteY1885" fmla="*/ 550863 h 1838326"/>
              <a:gd name="connsiteX1886" fmla="*/ 2456239 w 5410020"/>
              <a:gd name="connsiteY1886" fmla="*/ 568326 h 1838326"/>
              <a:gd name="connsiteX1887" fmla="*/ 2426245 w 5410020"/>
              <a:gd name="connsiteY1887" fmla="*/ 585788 h 1838326"/>
              <a:gd name="connsiteX1888" fmla="*/ 2398751 w 5410020"/>
              <a:gd name="connsiteY1888" fmla="*/ 568326 h 1838326"/>
              <a:gd name="connsiteX1889" fmla="*/ 2428745 w 5410020"/>
              <a:gd name="connsiteY1889" fmla="*/ 550863 h 1838326"/>
              <a:gd name="connsiteX1890" fmla="*/ 2357484 w 5410020"/>
              <a:gd name="connsiteY1890" fmla="*/ 550863 h 1838326"/>
              <a:gd name="connsiteX1891" fmla="*/ 2385132 w 5410020"/>
              <a:gd name="connsiteY1891" fmla="*/ 568326 h 1838326"/>
              <a:gd name="connsiteX1892" fmla="*/ 2354970 w 5410020"/>
              <a:gd name="connsiteY1892" fmla="*/ 585788 h 1838326"/>
              <a:gd name="connsiteX1893" fmla="*/ 2327321 w 5410020"/>
              <a:gd name="connsiteY1893" fmla="*/ 568326 h 1838326"/>
              <a:gd name="connsiteX1894" fmla="*/ 2357484 w 5410020"/>
              <a:gd name="connsiteY1894" fmla="*/ 550863 h 1838326"/>
              <a:gd name="connsiteX1895" fmla="*/ 2287458 w 5410020"/>
              <a:gd name="connsiteY1895" fmla="*/ 550863 h 1838326"/>
              <a:gd name="connsiteX1896" fmla="*/ 2314952 w 5410020"/>
              <a:gd name="connsiteY1896" fmla="*/ 568326 h 1838326"/>
              <a:gd name="connsiteX1897" fmla="*/ 2283709 w 5410020"/>
              <a:gd name="connsiteY1897" fmla="*/ 585788 h 1838326"/>
              <a:gd name="connsiteX1898" fmla="*/ 2256214 w 5410020"/>
              <a:gd name="connsiteY1898" fmla="*/ 568326 h 1838326"/>
              <a:gd name="connsiteX1899" fmla="*/ 2287458 w 5410020"/>
              <a:gd name="connsiteY1899" fmla="*/ 550863 h 1838326"/>
              <a:gd name="connsiteX1900" fmla="*/ 2216195 w 5410020"/>
              <a:gd name="connsiteY1900" fmla="*/ 550863 h 1838326"/>
              <a:gd name="connsiteX1901" fmla="*/ 2243844 w 5410020"/>
              <a:gd name="connsiteY1901" fmla="*/ 568326 h 1838326"/>
              <a:gd name="connsiteX1902" fmla="*/ 2212425 w 5410020"/>
              <a:gd name="connsiteY1902" fmla="*/ 585788 h 1838326"/>
              <a:gd name="connsiteX1903" fmla="*/ 2186033 w 5410020"/>
              <a:gd name="connsiteY1903" fmla="*/ 568326 h 1838326"/>
              <a:gd name="connsiteX1904" fmla="*/ 2216195 w 5410020"/>
              <a:gd name="connsiteY1904" fmla="*/ 550863 h 1838326"/>
              <a:gd name="connsiteX1905" fmla="*/ 1153140 w 5410020"/>
              <a:gd name="connsiteY1905" fmla="*/ 550863 h 1838326"/>
              <a:gd name="connsiteX1906" fmla="*/ 1174527 w 5410020"/>
              <a:gd name="connsiteY1906" fmla="*/ 568326 h 1838326"/>
              <a:gd name="connsiteX1907" fmla="*/ 1136786 w 5410020"/>
              <a:gd name="connsiteY1907" fmla="*/ 585788 h 1838326"/>
              <a:gd name="connsiteX1908" fmla="*/ 1115400 w 5410020"/>
              <a:gd name="connsiteY1908" fmla="*/ 568326 h 1838326"/>
              <a:gd name="connsiteX1909" fmla="*/ 1153140 w 5410020"/>
              <a:gd name="connsiteY1909" fmla="*/ 550863 h 1838326"/>
              <a:gd name="connsiteX1910" fmla="*/ 869316 w 5410020"/>
              <a:gd name="connsiteY1910" fmla="*/ 550863 h 1838326"/>
              <a:gd name="connsiteX1911" fmla="*/ 889174 w 5410020"/>
              <a:gd name="connsiteY1911" fmla="*/ 568326 h 1838326"/>
              <a:gd name="connsiteX1912" fmla="*/ 850699 w 5410020"/>
              <a:gd name="connsiteY1912" fmla="*/ 585788 h 1838326"/>
              <a:gd name="connsiteX1913" fmla="*/ 830840 w 5410020"/>
              <a:gd name="connsiteY1913" fmla="*/ 568326 h 1838326"/>
              <a:gd name="connsiteX1914" fmla="*/ 869316 w 5410020"/>
              <a:gd name="connsiteY1914" fmla="*/ 550863 h 1838326"/>
              <a:gd name="connsiteX1915" fmla="*/ 799119 w 5410020"/>
              <a:gd name="connsiteY1915" fmla="*/ 550863 h 1838326"/>
              <a:gd name="connsiteX1916" fmla="*/ 817736 w 5410020"/>
              <a:gd name="connsiteY1916" fmla="*/ 568326 h 1838326"/>
              <a:gd name="connsiteX1917" fmla="*/ 779261 w 5410020"/>
              <a:gd name="connsiteY1917" fmla="*/ 585788 h 1838326"/>
              <a:gd name="connsiteX1918" fmla="*/ 760644 w 5410020"/>
              <a:gd name="connsiteY1918" fmla="*/ 568326 h 1838326"/>
              <a:gd name="connsiteX1919" fmla="*/ 799119 w 5410020"/>
              <a:gd name="connsiteY1919" fmla="*/ 550863 h 1838326"/>
              <a:gd name="connsiteX1920" fmla="*/ 727451 w 5410020"/>
              <a:gd name="connsiteY1920" fmla="*/ 550863 h 1838326"/>
              <a:gd name="connsiteX1921" fmla="*/ 746501 w 5410020"/>
              <a:gd name="connsiteY1921" fmla="*/ 568326 h 1838326"/>
              <a:gd name="connsiteX1922" fmla="*/ 707131 w 5410020"/>
              <a:gd name="connsiteY1922" fmla="*/ 585788 h 1838326"/>
              <a:gd name="connsiteX1923" fmla="*/ 688081 w 5410020"/>
              <a:gd name="connsiteY1923" fmla="*/ 568326 h 1838326"/>
              <a:gd name="connsiteX1924" fmla="*/ 727451 w 5410020"/>
              <a:gd name="connsiteY1924" fmla="*/ 550863 h 1838326"/>
              <a:gd name="connsiteX1925" fmla="*/ 4178559 w 5410020"/>
              <a:gd name="connsiteY1925" fmla="*/ 509588 h 1838326"/>
              <a:gd name="connsiteX1926" fmla="*/ 4216483 w 5410020"/>
              <a:gd name="connsiteY1926" fmla="*/ 526874 h 1838326"/>
              <a:gd name="connsiteX1927" fmla="*/ 4196257 w 5410020"/>
              <a:gd name="connsiteY1927" fmla="*/ 542926 h 1838326"/>
              <a:gd name="connsiteX1928" fmla="*/ 4158333 w 5410020"/>
              <a:gd name="connsiteY1928" fmla="*/ 526874 h 1838326"/>
              <a:gd name="connsiteX1929" fmla="*/ 4178559 w 5410020"/>
              <a:gd name="connsiteY1929" fmla="*/ 509588 h 1838326"/>
              <a:gd name="connsiteX1930" fmla="*/ 4108917 w 5410020"/>
              <a:gd name="connsiteY1930" fmla="*/ 509588 h 1838326"/>
              <a:gd name="connsiteX1931" fmla="*/ 4146657 w 5410020"/>
              <a:gd name="connsiteY1931" fmla="*/ 526874 h 1838326"/>
              <a:gd name="connsiteX1932" fmla="*/ 4126529 w 5410020"/>
              <a:gd name="connsiteY1932" fmla="*/ 542926 h 1838326"/>
              <a:gd name="connsiteX1933" fmla="*/ 4088788 w 5410020"/>
              <a:gd name="connsiteY1933" fmla="*/ 526874 h 1838326"/>
              <a:gd name="connsiteX1934" fmla="*/ 4108917 w 5410020"/>
              <a:gd name="connsiteY1934" fmla="*/ 509588 h 1838326"/>
              <a:gd name="connsiteX1935" fmla="*/ 4038737 w 5410020"/>
              <a:gd name="connsiteY1935" fmla="*/ 509588 h 1838326"/>
              <a:gd name="connsiteX1936" fmla="*/ 4075219 w 5410020"/>
              <a:gd name="connsiteY1936" fmla="*/ 526874 h 1838326"/>
              <a:gd name="connsiteX1937" fmla="*/ 4055091 w 5410020"/>
              <a:gd name="connsiteY1937" fmla="*/ 542926 h 1838326"/>
              <a:gd name="connsiteX1938" fmla="*/ 4017350 w 5410020"/>
              <a:gd name="connsiteY1938" fmla="*/ 526874 h 1838326"/>
              <a:gd name="connsiteX1939" fmla="*/ 4038737 w 5410020"/>
              <a:gd name="connsiteY1939" fmla="*/ 509588 h 1838326"/>
              <a:gd name="connsiteX1940" fmla="*/ 3968760 w 5410020"/>
              <a:gd name="connsiteY1940" fmla="*/ 509588 h 1838326"/>
              <a:gd name="connsiteX1941" fmla="*/ 4005059 w 5410020"/>
              <a:gd name="connsiteY1941" fmla="*/ 526874 h 1838326"/>
              <a:gd name="connsiteX1942" fmla="*/ 3983780 w 5410020"/>
              <a:gd name="connsiteY1942" fmla="*/ 542926 h 1838326"/>
              <a:gd name="connsiteX1943" fmla="*/ 3947481 w 5410020"/>
              <a:gd name="connsiteY1943" fmla="*/ 526874 h 1838326"/>
              <a:gd name="connsiteX1944" fmla="*/ 3968760 w 5410020"/>
              <a:gd name="connsiteY1944" fmla="*/ 509588 h 1838326"/>
              <a:gd name="connsiteX1945" fmla="*/ 3900162 w 5410020"/>
              <a:gd name="connsiteY1945" fmla="*/ 509588 h 1838326"/>
              <a:gd name="connsiteX1946" fmla="*/ 3935209 w 5410020"/>
              <a:gd name="connsiteY1946" fmla="*/ 526874 h 1838326"/>
              <a:gd name="connsiteX1947" fmla="*/ 3913930 w 5410020"/>
              <a:gd name="connsiteY1947" fmla="*/ 542926 h 1838326"/>
              <a:gd name="connsiteX1948" fmla="*/ 3877631 w 5410020"/>
              <a:gd name="connsiteY1948" fmla="*/ 526874 h 1838326"/>
              <a:gd name="connsiteX1949" fmla="*/ 3900162 w 5410020"/>
              <a:gd name="connsiteY1949" fmla="*/ 509588 h 1838326"/>
              <a:gd name="connsiteX1950" fmla="*/ 3828928 w 5410020"/>
              <a:gd name="connsiteY1950" fmla="*/ 509588 h 1838326"/>
              <a:gd name="connsiteX1951" fmla="*/ 3863791 w 5410020"/>
              <a:gd name="connsiteY1951" fmla="*/ 526874 h 1838326"/>
              <a:gd name="connsiteX1952" fmla="*/ 3842624 w 5410020"/>
              <a:gd name="connsiteY1952" fmla="*/ 542926 h 1838326"/>
              <a:gd name="connsiteX1953" fmla="*/ 3807762 w 5410020"/>
              <a:gd name="connsiteY1953" fmla="*/ 526874 h 1838326"/>
              <a:gd name="connsiteX1954" fmla="*/ 3828928 w 5410020"/>
              <a:gd name="connsiteY1954" fmla="*/ 509588 h 1838326"/>
              <a:gd name="connsiteX1955" fmla="*/ 3759078 w 5410020"/>
              <a:gd name="connsiteY1955" fmla="*/ 509588 h 1838326"/>
              <a:gd name="connsiteX1956" fmla="*/ 3793941 w 5410020"/>
              <a:gd name="connsiteY1956" fmla="*/ 526874 h 1838326"/>
              <a:gd name="connsiteX1957" fmla="*/ 3772774 w 5410020"/>
              <a:gd name="connsiteY1957" fmla="*/ 542926 h 1838326"/>
              <a:gd name="connsiteX1958" fmla="*/ 3737912 w 5410020"/>
              <a:gd name="connsiteY1958" fmla="*/ 526874 h 1838326"/>
              <a:gd name="connsiteX1959" fmla="*/ 3759078 w 5410020"/>
              <a:gd name="connsiteY1959" fmla="*/ 509588 h 1838326"/>
              <a:gd name="connsiteX1960" fmla="*/ 3689540 w 5410020"/>
              <a:gd name="connsiteY1960" fmla="*/ 509588 h 1838326"/>
              <a:gd name="connsiteX1961" fmla="*/ 3723999 w 5410020"/>
              <a:gd name="connsiteY1961" fmla="*/ 526874 h 1838326"/>
              <a:gd name="connsiteX1962" fmla="*/ 3701026 w 5410020"/>
              <a:gd name="connsiteY1962" fmla="*/ 542926 h 1838326"/>
              <a:gd name="connsiteX1963" fmla="*/ 3666568 w 5410020"/>
              <a:gd name="connsiteY1963" fmla="*/ 526874 h 1838326"/>
              <a:gd name="connsiteX1964" fmla="*/ 3689540 w 5410020"/>
              <a:gd name="connsiteY1964" fmla="*/ 509588 h 1838326"/>
              <a:gd name="connsiteX1965" fmla="*/ 3619036 w 5410020"/>
              <a:gd name="connsiteY1965" fmla="*/ 509588 h 1838326"/>
              <a:gd name="connsiteX1966" fmla="*/ 3652654 w 5410020"/>
              <a:gd name="connsiteY1966" fmla="*/ 526874 h 1838326"/>
              <a:gd name="connsiteX1967" fmla="*/ 3630242 w 5410020"/>
              <a:gd name="connsiteY1967" fmla="*/ 542926 h 1838326"/>
              <a:gd name="connsiteX1968" fmla="*/ 3596625 w 5410020"/>
              <a:gd name="connsiteY1968" fmla="*/ 526874 h 1838326"/>
              <a:gd name="connsiteX1969" fmla="*/ 3619036 w 5410020"/>
              <a:gd name="connsiteY1969" fmla="*/ 509588 h 1838326"/>
              <a:gd name="connsiteX1970" fmla="*/ 3549186 w 5410020"/>
              <a:gd name="connsiteY1970" fmla="*/ 509588 h 1838326"/>
              <a:gd name="connsiteX1971" fmla="*/ 3582804 w 5410020"/>
              <a:gd name="connsiteY1971" fmla="*/ 526874 h 1838326"/>
              <a:gd name="connsiteX1972" fmla="*/ 3560392 w 5410020"/>
              <a:gd name="connsiteY1972" fmla="*/ 542926 h 1838326"/>
              <a:gd name="connsiteX1973" fmla="*/ 3526775 w 5410020"/>
              <a:gd name="connsiteY1973" fmla="*/ 526874 h 1838326"/>
              <a:gd name="connsiteX1974" fmla="*/ 3549186 w 5410020"/>
              <a:gd name="connsiteY1974" fmla="*/ 509588 h 1838326"/>
              <a:gd name="connsiteX1975" fmla="*/ 3479859 w 5410020"/>
              <a:gd name="connsiteY1975" fmla="*/ 509588 h 1838326"/>
              <a:gd name="connsiteX1976" fmla="*/ 3512879 w 5410020"/>
              <a:gd name="connsiteY1976" fmla="*/ 526874 h 1838326"/>
              <a:gd name="connsiteX1977" fmla="*/ 3490019 w 5410020"/>
              <a:gd name="connsiteY1977" fmla="*/ 542926 h 1838326"/>
              <a:gd name="connsiteX1978" fmla="*/ 3455729 w 5410020"/>
              <a:gd name="connsiteY1978" fmla="*/ 526874 h 1838326"/>
              <a:gd name="connsiteX1979" fmla="*/ 3479859 w 5410020"/>
              <a:gd name="connsiteY1979" fmla="*/ 509588 h 1838326"/>
              <a:gd name="connsiteX1980" fmla="*/ 3409343 w 5410020"/>
              <a:gd name="connsiteY1980" fmla="*/ 509588 h 1838326"/>
              <a:gd name="connsiteX1981" fmla="*/ 3441537 w 5410020"/>
              <a:gd name="connsiteY1981" fmla="*/ 526874 h 1838326"/>
              <a:gd name="connsiteX1982" fmla="*/ 3418011 w 5410020"/>
              <a:gd name="connsiteY1982" fmla="*/ 542926 h 1838326"/>
              <a:gd name="connsiteX1983" fmla="*/ 3385816 w 5410020"/>
              <a:gd name="connsiteY1983" fmla="*/ 526874 h 1838326"/>
              <a:gd name="connsiteX1984" fmla="*/ 3409343 w 5410020"/>
              <a:gd name="connsiteY1984" fmla="*/ 509588 h 1838326"/>
              <a:gd name="connsiteX1985" fmla="*/ 3339343 w 5410020"/>
              <a:gd name="connsiteY1985" fmla="*/ 509588 h 1838326"/>
              <a:gd name="connsiteX1986" fmla="*/ 3372583 w 5410020"/>
              <a:gd name="connsiteY1986" fmla="*/ 526874 h 1838326"/>
              <a:gd name="connsiteX1987" fmla="*/ 3347961 w 5410020"/>
              <a:gd name="connsiteY1987" fmla="*/ 542926 h 1838326"/>
              <a:gd name="connsiteX1988" fmla="*/ 3315951 w 5410020"/>
              <a:gd name="connsiteY1988" fmla="*/ 526874 h 1838326"/>
              <a:gd name="connsiteX1989" fmla="*/ 3339343 w 5410020"/>
              <a:gd name="connsiteY1989" fmla="*/ 509588 h 1838326"/>
              <a:gd name="connsiteX1990" fmla="*/ 3269849 w 5410020"/>
              <a:gd name="connsiteY1990" fmla="*/ 509588 h 1838326"/>
              <a:gd name="connsiteX1991" fmla="*/ 3302701 w 5410020"/>
              <a:gd name="connsiteY1991" fmla="*/ 526874 h 1838326"/>
              <a:gd name="connsiteX1992" fmla="*/ 3277430 w 5410020"/>
              <a:gd name="connsiteY1992" fmla="*/ 542926 h 1838326"/>
              <a:gd name="connsiteX1993" fmla="*/ 3244578 w 5410020"/>
              <a:gd name="connsiteY1993" fmla="*/ 526874 h 1838326"/>
              <a:gd name="connsiteX1994" fmla="*/ 3269849 w 5410020"/>
              <a:gd name="connsiteY1994" fmla="*/ 509588 h 1838326"/>
              <a:gd name="connsiteX1995" fmla="*/ 3200181 w 5410020"/>
              <a:gd name="connsiteY1995" fmla="*/ 509588 h 1838326"/>
              <a:gd name="connsiteX1996" fmla="*/ 3232857 w 5410020"/>
              <a:gd name="connsiteY1996" fmla="*/ 526874 h 1838326"/>
              <a:gd name="connsiteX1997" fmla="*/ 3207722 w 5410020"/>
              <a:gd name="connsiteY1997" fmla="*/ 542926 h 1838326"/>
              <a:gd name="connsiteX1998" fmla="*/ 3175046 w 5410020"/>
              <a:gd name="connsiteY1998" fmla="*/ 526874 h 1838326"/>
              <a:gd name="connsiteX1999" fmla="*/ 3200181 w 5410020"/>
              <a:gd name="connsiteY1999" fmla="*/ 509588 h 1838326"/>
              <a:gd name="connsiteX2000" fmla="*/ 3130000 w 5410020"/>
              <a:gd name="connsiteY2000" fmla="*/ 509588 h 1838326"/>
              <a:gd name="connsiteX2001" fmla="*/ 3161419 w 5410020"/>
              <a:gd name="connsiteY2001" fmla="*/ 526874 h 1838326"/>
              <a:gd name="connsiteX2002" fmla="*/ 3135027 w 5410020"/>
              <a:gd name="connsiteY2002" fmla="*/ 542926 h 1838326"/>
              <a:gd name="connsiteX2003" fmla="*/ 3103608 w 5410020"/>
              <a:gd name="connsiteY2003" fmla="*/ 526874 h 1838326"/>
              <a:gd name="connsiteX2004" fmla="*/ 3130000 w 5410020"/>
              <a:gd name="connsiteY2004" fmla="*/ 509588 h 1838326"/>
              <a:gd name="connsiteX2005" fmla="*/ 3060150 w 5410020"/>
              <a:gd name="connsiteY2005" fmla="*/ 509588 h 1838326"/>
              <a:gd name="connsiteX2006" fmla="*/ 3091569 w 5410020"/>
              <a:gd name="connsiteY2006" fmla="*/ 526874 h 1838326"/>
              <a:gd name="connsiteX2007" fmla="*/ 3065177 w 5410020"/>
              <a:gd name="connsiteY2007" fmla="*/ 542926 h 1838326"/>
              <a:gd name="connsiteX2008" fmla="*/ 3033758 w 5410020"/>
              <a:gd name="connsiteY2008" fmla="*/ 526874 h 1838326"/>
              <a:gd name="connsiteX2009" fmla="*/ 3060150 w 5410020"/>
              <a:gd name="connsiteY2009" fmla="*/ 509588 h 1838326"/>
              <a:gd name="connsiteX2010" fmla="*/ 2990300 w 5410020"/>
              <a:gd name="connsiteY2010" fmla="*/ 509588 h 1838326"/>
              <a:gd name="connsiteX2011" fmla="*/ 3021719 w 5410020"/>
              <a:gd name="connsiteY2011" fmla="*/ 526874 h 1838326"/>
              <a:gd name="connsiteX2012" fmla="*/ 2995327 w 5410020"/>
              <a:gd name="connsiteY2012" fmla="*/ 542926 h 1838326"/>
              <a:gd name="connsiteX2013" fmla="*/ 2963908 w 5410020"/>
              <a:gd name="connsiteY2013" fmla="*/ 526874 h 1838326"/>
              <a:gd name="connsiteX2014" fmla="*/ 2990300 w 5410020"/>
              <a:gd name="connsiteY2014" fmla="*/ 509588 h 1838326"/>
              <a:gd name="connsiteX2015" fmla="*/ 2920120 w 5410020"/>
              <a:gd name="connsiteY2015" fmla="*/ 509588 h 1838326"/>
              <a:gd name="connsiteX2016" fmla="*/ 2950282 w 5410020"/>
              <a:gd name="connsiteY2016" fmla="*/ 526874 h 1838326"/>
              <a:gd name="connsiteX2017" fmla="*/ 2923890 w 5410020"/>
              <a:gd name="connsiteY2017" fmla="*/ 542926 h 1838326"/>
              <a:gd name="connsiteX2018" fmla="*/ 2892471 w 5410020"/>
              <a:gd name="connsiteY2018" fmla="*/ 526874 h 1838326"/>
              <a:gd name="connsiteX2019" fmla="*/ 2920120 w 5410020"/>
              <a:gd name="connsiteY2019" fmla="*/ 509588 h 1838326"/>
              <a:gd name="connsiteX2020" fmla="*/ 2850446 w 5410020"/>
              <a:gd name="connsiteY2020" fmla="*/ 509588 h 1838326"/>
              <a:gd name="connsiteX2021" fmla="*/ 2880440 w 5410020"/>
              <a:gd name="connsiteY2021" fmla="*/ 526874 h 1838326"/>
              <a:gd name="connsiteX2022" fmla="*/ 2852945 w 5410020"/>
              <a:gd name="connsiteY2022" fmla="*/ 542926 h 1838326"/>
              <a:gd name="connsiteX2023" fmla="*/ 2822951 w 5410020"/>
              <a:gd name="connsiteY2023" fmla="*/ 526874 h 1838326"/>
              <a:gd name="connsiteX2024" fmla="*/ 2850446 w 5410020"/>
              <a:gd name="connsiteY2024" fmla="*/ 509588 h 1838326"/>
              <a:gd name="connsiteX2025" fmla="*/ 2779751 w 5410020"/>
              <a:gd name="connsiteY2025" fmla="*/ 509588 h 1838326"/>
              <a:gd name="connsiteX2026" fmla="*/ 2810556 w 5410020"/>
              <a:gd name="connsiteY2026" fmla="*/ 526874 h 1838326"/>
              <a:gd name="connsiteX2027" fmla="*/ 2782319 w 5410020"/>
              <a:gd name="connsiteY2027" fmla="*/ 542926 h 1838326"/>
              <a:gd name="connsiteX2028" fmla="*/ 2751514 w 5410020"/>
              <a:gd name="connsiteY2028" fmla="*/ 526874 h 1838326"/>
              <a:gd name="connsiteX2029" fmla="*/ 2779751 w 5410020"/>
              <a:gd name="connsiteY2029" fmla="*/ 509588 h 1838326"/>
              <a:gd name="connsiteX2030" fmla="*/ 2711033 w 5410020"/>
              <a:gd name="connsiteY2030" fmla="*/ 509588 h 1838326"/>
              <a:gd name="connsiteX2031" fmla="*/ 2740402 w 5410020"/>
              <a:gd name="connsiteY2031" fmla="*/ 526874 h 1838326"/>
              <a:gd name="connsiteX2032" fmla="*/ 2712310 w 5410020"/>
              <a:gd name="connsiteY2032" fmla="*/ 542926 h 1838326"/>
              <a:gd name="connsiteX2033" fmla="*/ 2681664 w 5410020"/>
              <a:gd name="connsiteY2033" fmla="*/ 526874 h 1838326"/>
              <a:gd name="connsiteX2034" fmla="*/ 2711033 w 5410020"/>
              <a:gd name="connsiteY2034" fmla="*/ 509588 h 1838326"/>
              <a:gd name="connsiteX2035" fmla="*/ 2640389 w 5410020"/>
              <a:gd name="connsiteY2035" fmla="*/ 509588 h 1838326"/>
              <a:gd name="connsiteX2036" fmla="*/ 2668964 w 5410020"/>
              <a:gd name="connsiteY2036" fmla="*/ 526874 h 1838326"/>
              <a:gd name="connsiteX2037" fmla="*/ 2641632 w 5410020"/>
              <a:gd name="connsiteY2037" fmla="*/ 542926 h 1838326"/>
              <a:gd name="connsiteX2038" fmla="*/ 2611814 w 5410020"/>
              <a:gd name="connsiteY2038" fmla="*/ 526874 h 1838326"/>
              <a:gd name="connsiteX2039" fmla="*/ 2640389 w 5410020"/>
              <a:gd name="connsiteY2039" fmla="*/ 509588 h 1838326"/>
              <a:gd name="connsiteX2040" fmla="*/ 2569745 w 5410020"/>
              <a:gd name="connsiteY2040" fmla="*/ 509588 h 1838326"/>
              <a:gd name="connsiteX2041" fmla="*/ 2599114 w 5410020"/>
              <a:gd name="connsiteY2041" fmla="*/ 526874 h 1838326"/>
              <a:gd name="connsiteX2042" fmla="*/ 2569745 w 5410020"/>
              <a:gd name="connsiteY2042" fmla="*/ 542926 h 1838326"/>
              <a:gd name="connsiteX2043" fmla="*/ 2540376 w 5410020"/>
              <a:gd name="connsiteY2043" fmla="*/ 526874 h 1838326"/>
              <a:gd name="connsiteX2044" fmla="*/ 2569745 w 5410020"/>
              <a:gd name="connsiteY2044" fmla="*/ 509588 h 1838326"/>
              <a:gd name="connsiteX2045" fmla="*/ 2501172 w 5410020"/>
              <a:gd name="connsiteY2045" fmla="*/ 509588 h 1838326"/>
              <a:gd name="connsiteX2046" fmla="*/ 2529264 w 5410020"/>
              <a:gd name="connsiteY2046" fmla="*/ 526874 h 1838326"/>
              <a:gd name="connsiteX2047" fmla="*/ 2499895 w 5410020"/>
              <a:gd name="connsiteY2047" fmla="*/ 542926 h 1838326"/>
              <a:gd name="connsiteX2048" fmla="*/ 2471803 w 5410020"/>
              <a:gd name="connsiteY2048" fmla="*/ 526874 h 1838326"/>
              <a:gd name="connsiteX2049" fmla="*/ 2501172 w 5410020"/>
              <a:gd name="connsiteY2049" fmla="*/ 509588 h 1838326"/>
              <a:gd name="connsiteX2050" fmla="*/ 2430670 w 5410020"/>
              <a:gd name="connsiteY2050" fmla="*/ 509588 h 1838326"/>
              <a:gd name="connsiteX2051" fmla="*/ 2458165 w 5410020"/>
              <a:gd name="connsiteY2051" fmla="*/ 526874 h 1838326"/>
              <a:gd name="connsiteX2052" fmla="*/ 2429420 w 5410020"/>
              <a:gd name="connsiteY2052" fmla="*/ 542926 h 1838326"/>
              <a:gd name="connsiteX2053" fmla="*/ 2401926 w 5410020"/>
              <a:gd name="connsiteY2053" fmla="*/ 526874 h 1838326"/>
              <a:gd name="connsiteX2054" fmla="*/ 2430670 w 5410020"/>
              <a:gd name="connsiteY2054" fmla="*/ 509588 h 1838326"/>
              <a:gd name="connsiteX2055" fmla="*/ 2360044 w 5410020"/>
              <a:gd name="connsiteY2055" fmla="*/ 509588 h 1838326"/>
              <a:gd name="connsiteX2056" fmla="*/ 2388281 w 5410020"/>
              <a:gd name="connsiteY2056" fmla="*/ 526874 h 1838326"/>
              <a:gd name="connsiteX2057" fmla="*/ 2358760 w 5410020"/>
              <a:gd name="connsiteY2057" fmla="*/ 542926 h 1838326"/>
              <a:gd name="connsiteX2058" fmla="*/ 2330523 w 5410020"/>
              <a:gd name="connsiteY2058" fmla="*/ 526874 h 1838326"/>
              <a:gd name="connsiteX2059" fmla="*/ 2360044 w 5410020"/>
              <a:gd name="connsiteY2059" fmla="*/ 509588 h 1838326"/>
              <a:gd name="connsiteX2060" fmla="*/ 2290633 w 5410020"/>
              <a:gd name="connsiteY2060" fmla="*/ 509588 h 1838326"/>
              <a:gd name="connsiteX2061" fmla="*/ 2316877 w 5410020"/>
              <a:gd name="connsiteY2061" fmla="*/ 526874 h 1838326"/>
              <a:gd name="connsiteX2062" fmla="*/ 2286884 w 5410020"/>
              <a:gd name="connsiteY2062" fmla="*/ 542926 h 1838326"/>
              <a:gd name="connsiteX2063" fmla="*/ 2260639 w 5410020"/>
              <a:gd name="connsiteY2063" fmla="*/ 526874 h 1838326"/>
              <a:gd name="connsiteX2064" fmla="*/ 2290633 w 5410020"/>
              <a:gd name="connsiteY2064" fmla="*/ 509588 h 1838326"/>
              <a:gd name="connsiteX2065" fmla="*/ 1170932 w 5410020"/>
              <a:gd name="connsiteY2065" fmla="*/ 509588 h 1838326"/>
              <a:gd name="connsiteX2066" fmla="*/ 1192319 w 5410020"/>
              <a:gd name="connsiteY2066" fmla="*/ 526874 h 1838326"/>
              <a:gd name="connsiteX2067" fmla="*/ 1155836 w 5410020"/>
              <a:gd name="connsiteY2067" fmla="*/ 542926 h 1838326"/>
              <a:gd name="connsiteX2068" fmla="*/ 1135708 w 5410020"/>
              <a:gd name="connsiteY2068" fmla="*/ 526874 h 1838326"/>
              <a:gd name="connsiteX2069" fmla="*/ 1170932 w 5410020"/>
              <a:gd name="connsiteY2069" fmla="*/ 509588 h 1838326"/>
              <a:gd name="connsiteX2070" fmla="*/ 1102340 w 5410020"/>
              <a:gd name="connsiteY2070" fmla="*/ 509588 h 1838326"/>
              <a:gd name="connsiteX2071" fmla="*/ 1122469 w 5410020"/>
              <a:gd name="connsiteY2071" fmla="*/ 526874 h 1838326"/>
              <a:gd name="connsiteX2072" fmla="*/ 1085986 w 5410020"/>
              <a:gd name="connsiteY2072" fmla="*/ 542926 h 1838326"/>
              <a:gd name="connsiteX2073" fmla="*/ 1065858 w 5410020"/>
              <a:gd name="connsiteY2073" fmla="*/ 526874 h 1838326"/>
              <a:gd name="connsiteX2074" fmla="*/ 1102340 w 5410020"/>
              <a:gd name="connsiteY2074" fmla="*/ 509588 h 1838326"/>
              <a:gd name="connsiteX2075" fmla="*/ 1032490 w 5410020"/>
              <a:gd name="connsiteY2075" fmla="*/ 509588 h 1838326"/>
              <a:gd name="connsiteX2076" fmla="*/ 1052619 w 5410020"/>
              <a:gd name="connsiteY2076" fmla="*/ 526874 h 1838326"/>
              <a:gd name="connsiteX2077" fmla="*/ 1016136 w 5410020"/>
              <a:gd name="connsiteY2077" fmla="*/ 542926 h 1838326"/>
              <a:gd name="connsiteX2078" fmla="*/ 996008 w 5410020"/>
              <a:gd name="connsiteY2078" fmla="*/ 526874 h 1838326"/>
              <a:gd name="connsiteX2079" fmla="*/ 1032490 w 5410020"/>
              <a:gd name="connsiteY2079" fmla="*/ 509588 h 1838326"/>
              <a:gd name="connsiteX2080" fmla="*/ 962311 w 5410020"/>
              <a:gd name="connsiteY2080" fmla="*/ 509588 h 1838326"/>
              <a:gd name="connsiteX2081" fmla="*/ 981181 w 5410020"/>
              <a:gd name="connsiteY2081" fmla="*/ 526874 h 1838326"/>
              <a:gd name="connsiteX2082" fmla="*/ 944698 w 5410020"/>
              <a:gd name="connsiteY2082" fmla="*/ 542926 h 1838326"/>
              <a:gd name="connsiteX2083" fmla="*/ 924570 w 5410020"/>
              <a:gd name="connsiteY2083" fmla="*/ 526874 h 1838326"/>
              <a:gd name="connsiteX2084" fmla="*/ 962311 w 5410020"/>
              <a:gd name="connsiteY2084" fmla="*/ 509588 h 1838326"/>
              <a:gd name="connsiteX2085" fmla="*/ 892461 w 5410020"/>
              <a:gd name="connsiteY2085" fmla="*/ 509588 h 1838326"/>
              <a:gd name="connsiteX2086" fmla="*/ 911331 w 5410020"/>
              <a:gd name="connsiteY2086" fmla="*/ 526874 h 1838326"/>
              <a:gd name="connsiteX2087" fmla="*/ 873590 w 5410020"/>
              <a:gd name="connsiteY2087" fmla="*/ 542926 h 1838326"/>
              <a:gd name="connsiteX2088" fmla="*/ 854720 w 5410020"/>
              <a:gd name="connsiteY2088" fmla="*/ 526874 h 1838326"/>
              <a:gd name="connsiteX2089" fmla="*/ 892461 w 5410020"/>
              <a:gd name="connsiteY2089" fmla="*/ 509588 h 1838326"/>
              <a:gd name="connsiteX2090" fmla="*/ 821818 w 5410020"/>
              <a:gd name="connsiteY2090" fmla="*/ 509588 h 1838326"/>
              <a:gd name="connsiteX2091" fmla="*/ 841574 w 5410020"/>
              <a:gd name="connsiteY2091" fmla="*/ 526874 h 1838326"/>
              <a:gd name="connsiteX2092" fmla="*/ 803298 w 5410020"/>
              <a:gd name="connsiteY2092" fmla="*/ 542926 h 1838326"/>
              <a:gd name="connsiteX2093" fmla="*/ 784777 w 5410020"/>
              <a:gd name="connsiteY2093" fmla="*/ 526874 h 1838326"/>
              <a:gd name="connsiteX2094" fmla="*/ 821818 w 5410020"/>
              <a:gd name="connsiteY2094" fmla="*/ 509588 h 1838326"/>
              <a:gd name="connsiteX2095" fmla="*/ 752645 w 5410020"/>
              <a:gd name="connsiteY2095" fmla="*/ 509588 h 1838326"/>
              <a:gd name="connsiteX2096" fmla="*/ 771607 w 5410020"/>
              <a:gd name="connsiteY2096" fmla="*/ 526874 h 1838326"/>
              <a:gd name="connsiteX2097" fmla="*/ 732419 w 5410020"/>
              <a:gd name="connsiteY2097" fmla="*/ 542926 h 1838326"/>
              <a:gd name="connsiteX2098" fmla="*/ 713457 w 5410020"/>
              <a:gd name="connsiteY2098" fmla="*/ 526874 h 1838326"/>
              <a:gd name="connsiteX2099" fmla="*/ 752645 w 5410020"/>
              <a:gd name="connsiteY2099" fmla="*/ 509588 h 1838326"/>
              <a:gd name="connsiteX2100" fmla="*/ 682683 w 5410020"/>
              <a:gd name="connsiteY2100" fmla="*/ 509588 h 1838326"/>
              <a:gd name="connsiteX2101" fmla="*/ 701733 w 5410020"/>
              <a:gd name="connsiteY2101" fmla="*/ 526874 h 1838326"/>
              <a:gd name="connsiteX2102" fmla="*/ 662363 w 5410020"/>
              <a:gd name="connsiteY2102" fmla="*/ 542926 h 1838326"/>
              <a:gd name="connsiteX2103" fmla="*/ 643313 w 5410020"/>
              <a:gd name="connsiteY2103" fmla="*/ 526874 h 1838326"/>
              <a:gd name="connsiteX2104" fmla="*/ 682683 w 5410020"/>
              <a:gd name="connsiteY2104" fmla="*/ 509588 h 1838326"/>
              <a:gd name="connsiteX2105" fmla="*/ 4433911 w 5410020"/>
              <a:gd name="connsiteY2105" fmla="*/ 469901 h 1838326"/>
              <a:gd name="connsiteX2106" fmla="*/ 4472187 w 5410020"/>
              <a:gd name="connsiteY2106" fmla="*/ 485953 h 1838326"/>
              <a:gd name="connsiteX2107" fmla="*/ 4453667 w 5410020"/>
              <a:gd name="connsiteY2107" fmla="*/ 503239 h 1838326"/>
              <a:gd name="connsiteX2108" fmla="*/ 4416625 w 5410020"/>
              <a:gd name="connsiteY2108" fmla="*/ 485953 h 1838326"/>
              <a:gd name="connsiteX2109" fmla="*/ 4433911 w 5410020"/>
              <a:gd name="connsiteY2109" fmla="*/ 469901 h 1838326"/>
              <a:gd name="connsiteX2110" fmla="*/ 4364620 w 5410020"/>
              <a:gd name="connsiteY2110" fmla="*/ 469901 h 1838326"/>
              <a:gd name="connsiteX2111" fmla="*/ 4403808 w 5410020"/>
              <a:gd name="connsiteY2111" fmla="*/ 485953 h 1838326"/>
              <a:gd name="connsiteX2112" fmla="*/ 4384846 w 5410020"/>
              <a:gd name="connsiteY2112" fmla="*/ 503239 h 1838326"/>
              <a:gd name="connsiteX2113" fmla="*/ 4345658 w 5410020"/>
              <a:gd name="connsiteY2113" fmla="*/ 485953 h 1838326"/>
              <a:gd name="connsiteX2114" fmla="*/ 4364620 w 5410020"/>
              <a:gd name="connsiteY2114" fmla="*/ 469901 h 1838326"/>
              <a:gd name="connsiteX2115" fmla="*/ 1259139 w 5410020"/>
              <a:gd name="connsiteY2115" fmla="*/ 469901 h 1838326"/>
              <a:gd name="connsiteX2116" fmla="*/ 1280835 w 5410020"/>
              <a:gd name="connsiteY2116" fmla="*/ 485953 h 1838326"/>
              <a:gd name="connsiteX2117" fmla="*/ 1245101 w 5410020"/>
              <a:gd name="connsiteY2117" fmla="*/ 503239 h 1838326"/>
              <a:gd name="connsiteX2118" fmla="*/ 1223405 w 5410020"/>
              <a:gd name="connsiteY2118" fmla="*/ 485953 h 1838326"/>
              <a:gd name="connsiteX2119" fmla="*/ 1259139 w 5410020"/>
              <a:gd name="connsiteY2119" fmla="*/ 469901 h 1838326"/>
              <a:gd name="connsiteX2120" fmla="*/ 1189780 w 5410020"/>
              <a:gd name="connsiteY2120" fmla="*/ 469901 h 1838326"/>
              <a:gd name="connsiteX2121" fmla="*/ 1211059 w 5410020"/>
              <a:gd name="connsiteY2121" fmla="*/ 485953 h 1838326"/>
              <a:gd name="connsiteX2122" fmla="*/ 1174760 w 5410020"/>
              <a:gd name="connsiteY2122" fmla="*/ 503239 h 1838326"/>
              <a:gd name="connsiteX2123" fmla="*/ 1154733 w 5410020"/>
              <a:gd name="connsiteY2123" fmla="*/ 485953 h 1838326"/>
              <a:gd name="connsiteX2124" fmla="*/ 1189780 w 5410020"/>
              <a:gd name="connsiteY2124" fmla="*/ 469901 h 1838326"/>
              <a:gd name="connsiteX2125" fmla="*/ 1121517 w 5410020"/>
              <a:gd name="connsiteY2125" fmla="*/ 469901 h 1838326"/>
              <a:gd name="connsiteX2126" fmla="*/ 1141544 w 5410020"/>
              <a:gd name="connsiteY2126" fmla="*/ 485953 h 1838326"/>
              <a:gd name="connsiteX2127" fmla="*/ 1106497 w 5410020"/>
              <a:gd name="connsiteY2127" fmla="*/ 503239 h 1838326"/>
              <a:gd name="connsiteX2128" fmla="*/ 1085218 w 5410020"/>
              <a:gd name="connsiteY2128" fmla="*/ 485953 h 1838326"/>
              <a:gd name="connsiteX2129" fmla="*/ 1121517 w 5410020"/>
              <a:gd name="connsiteY2129" fmla="*/ 469901 h 1838326"/>
              <a:gd name="connsiteX2130" fmla="*/ 1051540 w 5410020"/>
              <a:gd name="connsiteY2130" fmla="*/ 469901 h 1838326"/>
              <a:gd name="connsiteX2131" fmla="*/ 1071669 w 5410020"/>
              <a:gd name="connsiteY2131" fmla="*/ 485953 h 1838326"/>
              <a:gd name="connsiteX2132" fmla="*/ 1035186 w 5410020"/>
              <a:gd name="connsiteY2132" fmla="*/ 503239 h 1838326"/>
              <a:gd name="connsiteX2133" fmla="*/ 1015058 w 5410020"/>
              <a:gd name="connsiteY2133" fmla="*/ 485953 h 1838326"/>
              <a:gd name="connsiteX2134" fmla="*/ 1051540 w 5410020"/>
              <a:gd name="connsiteY2134" fmla="*/ 469901 h 1838326"/>
              <a:gd name="connsiteX2135" fmla="*/ 983277 w 5410020"/>
              <a:gd name="connsiteY2135" fmla="*/ 469901 h 1838326"/>
              <a:gd name="connsiteX2136" fmla="*/ 1003406 w 5410020"/>
              <a:gd name="connsiteY2136" fmla="*/ 485953 h 1838326"/>
              <a:gd name="connsiteX2137" fmla="*/ 966923 w 5410020"/>
              <a:gd name="connsiteY2137" fmla="*/ 503239 h 1838326"/>
              <a:gd name="connsiteX2138" fmla="*/ 946795 w 5410020"/>
              <a:gd name="connsiteY2138" fmla="*/ 485953 h 1838326"/>
              <a:gd name="connsiteX2139" fmla="*/ 983277 w 5410020"/>
              <a:gd name="connsiteY2139" fmla="*/ 469901 h 1838326"/>
              <a:gd name="connsiteX2140" fmla="*/ 913427 w 5410020"/>
              <a:gd name="connsiteY2140" fmla="*/ 469901 h 1838326"/>
              <a:gd name="connsiteX2141" fmla="*/ 933556 w 5410020"/>
              <a:gd name="connsiteY2141" fmla="*/ 485953 h 1838326"/>
              <a:gd name="connsiteX2142" fmla="*/ 895815 w 5410020"/>
              <a:gd name="connsiteY2142" fmla="*/ 503239 h 1838326"/>
              <a:gd name="connsiteX2143" fmla="*/ 876945 w 5410020"/>
              <a:gd name="connsiteY2143" fmla="*/ 485953 h 1838326"/>
              <a:gd name="connsiteX2144" fmla="*/ 913427 w 5410020"/>
              <a:gd name="connsiteY2144" fmla="*/ 469901 h 1838326"/>
              <a:gd name="connsiteX2145" fmla="*/ 774986 w 5410020"/>
              <a:gd name="connsiteY2145" fmla="*/ 469901 h 1838326"/>
              <a:gd name="connsiteX2146" fmla="*/ 793856 w 5410020"/>
              <a:gd name="connsiteY2146" fmla="*/ 485953 h 1838326"/>
              <a:gd name="connsiteX2147" fmla="*/ 756115 w 5410020"/>
              <a:gd name="connsiteY2147" fmla="*/ 503239 h 1838326"/>
              <a:gd name="connsiteX2148" fmla="*/ 737245 w 5410020"/>
              <a:gd name="connsiteY2148" fmla="*/ 485953 h 1838326"/>
              <a:gd name="connsiteX2149" fmla="*/ 774986 w 5410020"/>
              <a:gd name="connsiteY2149" fmla="*/ 469901 h 1838326"/>
              <a:gd name="connsiteX2150" fmla="*/ 4296242 w 5410020"/>
              <a:gd name="connsiteY2150" fmla="*/ 469900 h 1838326"/>
              <a:gd name="connsiteX2151" fmla="*/ 4333982 w 5410020"/>
              <a:gd name="connsiteY2151" fmla="*/ 485952 h 1838326"/>
              <a:gd name="connsiteX2152" fmla="*/ 4315112 w 5410020"/>
              <a:gd name="connsiteY2152" fmla="*/ 503238 h 1838326"/>
              <a:gd name="connsiteX2153" fmla="*/ 4277371 w 5410020"/>
              <a:gd name="connsiteY2153" fmla="*/ 485952 h 1838326"/>
              <a:gd name="connsiteX2154" fmla="*/ 4296242 w 5410020"/>
              <a:gd name="connsiteY2154" fmla="*/ 469900 h 1838326"/>
              <a:gd name="connsiteX2155" fmla="*/ 4157800 w 5410020"/>
              <a:gd name="connsiteY2155" fmla="*/ 469900 h 1838326"/>
              <a:gd name="connsiteX2156" fmla="*/ 4194282 w 5410020"/>
              <a:gd name="connsiteY2156" fmla="*/ 485952 h 1838326"/>
              <a:gd name="connsiteX2157" fmla="*/ 4174154 w 5410020"/>
              <a:gd name="connsiteY2157" fmla="*/ 503238 h 1838326"/>
              <a:gd name="connsiteX2158" fmla="*/ 4137671 w 5410020"/>
              <a:gd name="connsiteY2158" fmla="*/ 485952 h 1838326"/>
              <a:gd name="connsiteX2159" fmla="*/ 4157800 w 5410020"/>
              <a:gd name="connsiteY2159" fmla="*/ 469900 h 1838326"/>
              <a:gd name="connsiteX2160" fmla="*/ 4089410 w 5410020"/>
              <a:gd name="connsiteY2160" fmla="*/ 469900 h 1838326"/>
              <a:gd name="connsiteX2161" fmla="*/ 4125709 w 5410020"/>
              <a:gd name="connsiteY2161" fmla="*/ 485952 h 1838326"/>
              <a:gd name="connsiteX2162" fmla="*/ 4105682 w 5410020"/>
              <a:gd name="connsiteY2162" fmla="*/ 503238 h 1838326"/>
              <a:gd name="connsiteX2163" fmla="*/ 4069383 w 5410020"/>
              <a:gd name="connsiteY2163" fmla="*/ 485952 h 1838326"/>
              <a:gd name="connsiteX2164" fmla="*/ 4089410 w 5410020"/>
              <a:gd name="connsiteY2164" fmla="*/ 469900 h 1838326"/>
              <a:gd name="connsiteX2165" fmla="*/ 4020170 w 5410020"/>
              <a:gd name="connsiteY2165" fmla="*/ 469900 h 1838326"/>
              <a:gd name="connsiteX2166" fmla="*/ 4056072 w 5410020"/>
              <a:gd name="connsiteY2166" fmla="*/ 485952 h 1838326"/>
              <a:gd name="connsiteX2167" fmla="*/ 4035557 w 5410020"/>
              <a:gd name="connsiteY2167" fmla="*/ 503238 h 1838326"/>
              <a:gd name="connsiteX2168" fmla="*/ 3998373 w 5410020"/>
              <a:gd name="connsiteY2168" fmla="*/ 485952 h 1838326"/>
              <a:gd name="connsiteX2169" fmla="*/ 4020170 w 5410020"/>
              <a:gd name="connsiteY2169" fmla="*/ 469900 h 1838326"/>
              <a:gd name="connsiteX2170" fmla="*/ 3951298 w 5410020"/>
              <a:gd name="connsiteY2170" fmla="*/ 469900 h 1838326"/>
              <a:gd name="connsiteX2171" fmla="*/ 3986345 w 5410020"/>
              <a:gd name="connsiteY2171" fmla="*/ 485952 h 1838326"/>
              <a:gd name="connsiteX2172" fmla="*/ 3966318 w 5410020"/>
              <a:gd name="connsiteY2172" fmla="*/ 503238 h 1838326"/>
              <a:gd name="connsiteX2173" fmla="*/ 3930019 w 5410020"/>
              <a:gd name="connsiteY2173" fmla="*/ 485952 h 1838326"/>
              <a:gd name="connsiteX2174" fmla="*/ 3951298 w 5410020"/>
              <a:gd name="connsiteY2174" fmla="*/ 469900 h 1838326"/>
              <a:gd name="connsiteX2175" fmla="*/ 3881939 w 5410020"/>
              <a:gd name="connsiteY2175" fmla="*/ 469900 h 1838326"/>
              <a:gd name="connsiteX2176" fmla="*/ 3917674 w 5410020"/>
              <a:gd name="connsiteY2176" fmla="*/ 485952 h 1838326"/>
              <a:gd name="connsiteX2177" fmla="*/ 3895978 w 5410020"/>
              <a:gd name="connsiteY2177" fmla="*/ 503238 h 1838326"/>
              <a:gd name="connsiteX2178" fmla="*/ 3860243 w 5410020"/>
              <a:gd name="connsiteY2178" fmla="*/ 485952 h 1838326"/>
              <a:gd name="connsiteX2179" fmla="*/ 3881939 w 5410020"/>
              <a:gd name="connsiteY2179" fmla="*/ 469900 h 1838326"/>
              <a:gd name="connsiteX2180" fmla="*/ 3813053 w 5410020"/>
              <a:gd name="connsiteY2180" fmla="*/ 469900 h 1838326"/>
              <a:gd name="connsiteX2181" fmla="*/ 3847916 w 5410020"/>
              <a:gd name="connsiteY2181" fmla="*/ 485952 h 1838326"/>
              <a:gd name="connsiteX2182" fmla="*/ 3826749 w 5410020"/>
              <a:gd name="connsiteY2182" fmla="*/ 503238 h 1838326"/>
              <a:gd name="connsiteX2183" fmla="*/ 3791887 w 5410020"/>
              <a:gd name="connsiteY2183" fmla="*/ 485952 h 1838326"/>
              <a:gd name="connsiteX2184" fmla="*/ 3813053 w 5410020"/>
              <a:gd name="connsiteY2184" fmla="*/ 469900 h 1838326"/>
              <a:gd name="connsiteX2185" fmla="*/ 3743701 w 5410020"/>
              <a:gd name="connsiteY2185" fmla="*/ 469900 h 1838326"/>
              <a:gd name="connsiteX2186" fmla="*/ 3779261 w 5410020"/>
              <a:gd name="connsiteY2186" fmla="*/ 485952 h 1838326"/>
              <a:gd name="connsiteX2187" fmla="*/ 3756401 w 5410020"/>
              <a:gd name="connsiteY2187" fmla="*/ 503238 h 1838326"/>
              <a:gd name="connsiteX2188" fmla="*/ 3720841 w 5410020"/>
              <a:gd name="connsiteY2188" fmla="*/ 485952 h 1838326"/>
              <a:gd name="connsiteX2189" fmla="*/ 3743701 w 5410020"/>
              <a:gd name="connsiteY2189" fmla="*/ 469900 h 1838326"/>
              <a:gd name="connsiteX2190" fmla="*/ 3674804 w 5410020"/>
              <a:gd name="connsiteY2190" fmla="*/ 469900 h 1838326"/>
              <a:gd name="connsiteX2191" fmla="*/ 3708237 w 5410020"/>
              <a:gd name="connsiteY2191" fmla="*/ 485952 h 1838326"/>
              <a:gd name="connsiteX2192" fmla="*/ 3687187 w 5410020"/>
              <a:gd name="connsiteY2192" fmla="*/ 503238 h 1838326"/>
              <a:gd name="connsiteX2193" fmla="*/ 3652516 w 5410020"/>
              <a:gd name="connsiteY2193" fmla="*/ 485952 h 1838326"/>
              <a:gd name="connsiteX2194" fmla="*/ 3674804 w 5410020"/>
              <a:gd name="connsiteY2194" fmla="*/ 469900 h 1838326"/>
              <a:gd name="connsiteX2195" fmla="*/ 3605589 w 5410020"/>
              <a:gd name="connsiteY2195" fmla="*/ 469900 h 1838326"/>
              <a:gd name="connsiteX2196" fmla="*/ 3639879 w 5410020"/>
              <a:gd name="connsiteY2196" fmla="*/ 485952 h 1838326"/>
              <a:gd name="connsiteX2197" fmla="*/ 3617019 w 5410020"/>
              <a:gd name="connsiteY2197" fmla="*/ 503238 h 1838326"/>
              <a:gd name="connsiteX2198" fmla="*/ 3582729 w 5410020"/>
              <a:gd name="connsiteY2198" fmla="*/ 485952 h 1838326"/>
              <a:gd name="connsiteX2199" fmla="*/ 3605589 w 5410020"/>
              <a:gd name="connsiteY2199" fmla="*/ 469900 h 1838326"/>
              <a:gd name="connsiteX2200" fmla="*/ 3536549 w 5410020"/>
              <a:gd name="connsiteY2200" fmla="*/ 469900 h 1838326"/>
              <a:gd name="connsiteX2201" fmla="*/ 3569789 w 5410020"/>
              <a:gd name="connsiteY2201" fmla="*/ 485952 h 1838326"/>
              <a:gd name="connsiteX2202" fmla="*/ 3547629 w 5410020"/>
              <a:gd name="connsiteY2202" fmla="*/ 503238 h 1838326"/>
              <a:gd name="connsiteX2203" fmla="*/ 3514388 w 5410020"/>
              <a:gd name="connsiteY2203" fmla="*/ 485952 h 1838326"/>
              <a:gd name="connsiteX2204" fmla="*/ 3536549 w 5410020"/>
              <a:gd name="connsiteY2204" fmla="*/ 469900 h 1838326"/>
              <a:gd name="connsiteX2205" fmla="*/ 3467347 w 5410020"/>
              <a:gd name="connsiteY2205" fmla="*/ 469900 h 1838326"/>
              <a:gd name="connsiteX2206" fmla="*/ 3501462 w 5410020"/>
              <a:gd name="connsiteY2206" fmla="*/ 485952 h 1838326"/>
              <a:gd name="connsiteX2207" fmla="*/ 3477455 w 5410020"/>
              <a:gd name="connsiteY2207" fmla="*/ 503238 h 1838326"/>
              <a:gd name="connsiteX2208" fmla="*/ 3444603 w 5410020"/>
              <a:gd name="connsiteY2208" fmla="*/ 485952 h 1838326"/>
              <a:gd name="connsiteX2209" fmla="*/ 3467347 w 5410020"/>
              <a:gd name="connsiteY2209" fmla="*/ 469900 h 1838326"/>
              <a:gd name="connsiteX2210" fmla="*/ 3398437 w 5410020"/>
              <a:gd name="connsiteY2210" fmla="*/ 469900 h 1838326"/>
              <a:gd name="connsiteX2211" fmla="*/ 3430446 w 5410020"/>
              <a:gd name="connsiteY2211" fmla="*/ 485952 h 1838326"/>
              <a:gd name="connsiteX2212" fmla="*/ 3408286 w 5410020"/>
              <a:gd name="connsiteY2212" fmla="*/ 503238 h 1838326"/>
              <a:gd name="connsiteX2213" fmla="*/ 3375045 w 5410020"/>
              <a:gd name="connsiteY2213" fmla="*/ 485952 h 1838326"/>
              <a:gd name="connsiteX2214" fmla="*/ 3398437 w 5410020"/>
              <a:gd name="connsiteY2214" fmla="*/ 469900 h 1838326"/>
              <a:gd name="connsiteX2215" fmla="*/ 3330356 w 5410020"/>
              <a:gd name="connsiteY2215" fmla="*/ 469900 h 1838326"/>
              <a:gd name="connsiteX2216" fmla="*/ 3361776 w 5410020"/>
              <a:gd name="connsiteY2216" fmla="*/ 485952 h 1838326"/>
              <a:gd name="connsiteX2217" fmla="*/ 3337897 w 5410020"/>
              <a:gd name="connsiteY2217" fmla="*/ 503238 h 1838326"/>
              <a:gd name="connsiteX2218" fmla="*/ 3305221 w 5410020"/>
              <a:gd name="connsiteY2218" fmla="*/ 485952 h 1838326"/>
              <a:gd name="connsiteX2219" fmla="*/ 3330356 w 5410020"/>
              <a:gd name="connsiteY2219" fmla="*/ 469900 h 1838326"/>
              <a:gd name="connsiteX2220" fmla="*/ 3261199 w 5410020"/>
              <a:gd name="connsiteY2220" fmla="*/ 469900 h 1838326"/>
              <a:gd name="connsiteX2221" fmla="*/ 3291977 w 5410020"/>
              <a:gd name="connsiteY2221" fmla="*/ 485952 h 1838326"/>
              <a:gd name="connsiteX2222" fmla="*/ 3267355 w 5410020"/>
              <a:gd name="connsiteY2222" fmla="*/ 503238 h 1838326"/>
              <a:gd name="connsiteX2223" fmla="*/ 3236576 w 5410020"/>
              <a:gd name="connsiteY2223" fmla="*/ 485952 h 1838326"/>
              <a:gd name="connsiteX2224" fmla="*/ 3261199 w 5410020"/>
              <a:gd name="connsiteY2224" fmla="*/ 469900 h 1838326"/>
              <a:gd name="connsiteX2225" fmla="*/ 3191913 w 5410020"/>
              <a:gd name="connsiteY2225" fmla="*/ 469900 h 1838326"/>
              <a:gd name="connsiteX2226" fmla="*/ 3223332 w 5410020"/>
              <a:gd name="connsiteY2226" fmla="*/ 485952 h 1838326"/>
              <a:gd name="connsiteX2227" fmla="*/ 3198197 w 5410020"/>
              <a:gd name="connsiteY2227" fmla="*/ 503238 h 1838326"/>
              <a:gd name="connsiteX2228" fmla="*/ 3166778 w 5410020"/>
              <a:gd name="connsiteY2228" fmla="*/ 485952 h 1838326"/>
              <a:gd name="connsiteX2229" fmla="*/ 3191913 w 5410020"/>
              <a:gd name="connsiteY2229" fmla="*/ 469900 h 1838326"/>
              <a:gd name="connsiteX2230" fmla="*/ 3123650 w 5410020"/>
              <a:gd name="connsiteY2230" fmla="*/ 469900 h 1838326"/>
              <a:gd name="connsiteX2231" fmla="*/ 3155069 w 5410020"/>
              <a:gd name="connsiteY2231" fmla="*/ 485952 h 1838326"/>
              <a:gd name="connsiteX2232" fmla="*/ 3128677 w 5410020"/>
              <a:gd name="connsiteY2232" fmla="*/ 503238 h 1838326"/>
              <a:gd name="connsiteX2233" fmla="*/ 3098515 w 5410020"/>
              <a:gd name="connsiteY2233" fmla="*/ 485952 h 1838326"/>
              <a:gd name="connsiteX2234" fmla="*/ 3123650 w 5410020"/>
              <a:gd name="connsiteY2234" fmla="*/ 469900 h 1838326"/>
              <a:gd name="connsiteX2235" fmla="*/ 3053800 w 5410020"/>
              <a:gd name="connsiteY2235" fmla="*/ 469900 h 1838326"/>
              <a:gd name="connsiteX2236" fmla="*/ 3083963 w 5410020"/>
              <a:gd name="connsiteY2236" fmla="*/ 485952 h 1838326"/>
              <a:gd name="connsiteX2237" fmla="*/ 3058827 w 5410020"/>
              <a:gd name="connsiteY2237" fmla="*/ 503238 h 1838326"/>
              <a:gd name="connsiteX2238" fmla="*/ 3027408 w 5410020"/>
              <a:gd name="connsiteY2238" fmla="*/ 485952 h 1838326"/>
              <a:gd name="connsiteX2239" fmla="*/ 3053800 w 5410020"/>
              <a:gd name="connsiteY2239" fmla="*/ 469900 h 1838326"/>
              <a:gd name="connsiteX2240" fmla="*/ 2985384 w 5410020"/>
              <a:gd name="connsiteY2240" fmla="*/ 469900 h 1838326"/>
              <a:gd name="connsiteX2241" fmla="*/ 3015378 w 5410020"/>
              <a:gd name="connsiteY2241" fmla="*/ 485952 h 1838326"/>
              <a:gd name="connsiteX2242" fmla="*/ 2989133 w 5410020"/>
              <a:gd name="connsiteY2242" fmla="*/ 503238 h 1838326"/>
              <a:gd name="connsiteX2243" fmla="*/ 2959139 w 5410020"/>
              <a:gd name="connsiteY2243" fmla="*/ 485952 h 1838326"/>
              <a:gd name="connsiteX2244" fmla="*/ 2985384 w 5410020"/>
              <a:gd name="connsiteY2244" fmla="*/ 469900 h 1838326"/>
              <a:gd name="connsiteX2245" fmla="*/ 2500689 w 5410020"/>
              <a:gd name="connsiteY2245" fmla="*/ 469900 h 1838326"/>
              <a:gd name="connsiteX2246" fmla="*/ 2529264 w 5410020"/>
              <a:gd name="connsiteY2246" fmla="*/ 485952 h 1838326"/>
              <a:gd name="connsiteX2247" fmla="*/ 2500689 w 5410020"/>
              <a:gd name="connsiteY2247" fmla="*/ 503238 h 1838326"/>
              <a:gd name="connsiteX2248" fmla="*/ 2473357 w 5410020"/>
              <a:gd name="connsiteY2248" fmla="*/ 485952 h 1838326"/>
              <a:gd name="connsiteX2249" fmla="*/ 2500689 w 5410020"/>
              <a:gd name="connsiteY2249" fmla="*/ 469900 h 1838326"/>
              <a:gd name="connsiteX2250" fmla="*/ 2432910 w 5410020"/>
              <a:gd name="connsiteY2250" fmla="*/ 469900 h 1838326"/>
              <a:gd name="connsiteX2251" fmla="*/ 2459725 w 5410020"/>
              <a:gd name="connsiteY2251" fmla="*/ 485952 h 1838326"/>
              <a:gd name="connsiteX2252" fmla="*/ 2430356 w 5410020"/>
              <a:gd name="connsiteY2252" fmla="*/ 503238 h 1838326"/>
              <a:gd name="connsiteX2253" fmla="*/ 2402264 w 5410020"/>
              <a:gd name="connsiteY2253" fmla="*/ 485952 h 1838326"/>
              <a:gd name="connsiteX2254" fmla="*/ 2432910 w 5410020"/>
              <a:gd name="connsiteY2254" fmla="*/ 469900 h 1838326"/>
              <a:gd name="connsiteX2255" fmla="*/ 2363819 w 5410020"/>
              <a:gd name="connsiteY2255" fmla="*/ 469900 h 1838326"/>
              <a:gd name="connsiteX2256" fmla="*/ 2389909 w 5410020"/>
              <a:gd name="connsiteY2256" fmla="*/ 485952 h 1838326"/>
              <a:gd name="connsiteX2257" fmla="*/ 2361334 w 5410020"/>
              <a:gd name="connsiteY2257" fmla="*/ 503238 h 1838326"/>
              <a:gd name="connsiteX2258" fmla="*/ 2334001 w 5410020"/>
              <a:gd name="connsiteY2258" fmla="*/ 485952 h 1838326"/>
              <a:gd name="connsiteX2259" fmla="*/ 2363819 w 5410020"/>
              <a:gd name="connsiteY2259" fmla="*/ 469900 h 1838326"/>
              <a:gd name="connsiteX2260" fmla="*/ 845043 w 5410020"/>
              <a:gd name="connsiteY2260" fmla="*/ 469900 h 1838326"/>
              <a:gd name="connsiteX2261" fmla="*/ 865269 w 5410020"/>
              <a:gd name="connsiteY2261" fmla="*/ 485952 h 1838326"/>
              <a:gd name="connsiteX2262" fmla="*/ 827345 w 5410020"/>
              <a:gd name="connsiteY2262" fmla="*/ 503238 h 1838326"/>
              <a:gd name="connsiteX2263" fmla="*/ 807119 w 5410020"/>
              <a:gd name="connsiteY2263" fmla="*/ 485952 h 1838326"/>
              <a:gd name="connsiteX2264" fmla="*/ 845043 w 5410020"/>
              <a:gd name="connsiteY2264" fmla="*/ 469900 h 1838326"/>
              <a:gd name="connsiteX2265" fmla="*/ 707982 w 5410020"/>
              <a:gd name="connsiteY2265" fmla="*/ 469900 h 1838326"/>
              <a:gd name="connsiteX2266" fmla="*/ 725594 w 5410020"/>
              <a:gd name="connsiteY2266" fmla="*/ 485952 h 1838326"/>
              <a:gd name="connsiteX2267" fmla="*/ 687853 w 5410020"/>
              <a:gd name="connsiteY2267" fmla="*/ 503238 h 1838326"/>
              <a:gd name="connsiteX2268" fmla="*/ 668983 w 5410020"/>
              <a:gd name="connsiteY2268" fmla="*/ 485952 h 1838326"/>
              <a:gd name="connsiteX2269" fmla="*/ 707982 w 5410020"/>
              <a:gd name="connsiteY2269" fmla="*/ 469900 h 1838326"/>
              <a:gd name="connsiteX2270" fmla="*/ 638022 w 5410020"/>
              <a:gd name="connsiteY2270" fmla="*/ 469900 h 1838326"/>
              <a:gd name="connsiteX2271" fmla="*/ 655719 w 5410020"/>
              <a:gd name="connsiteY2271" fmla="*/ 485952 h 1838326"/>
              <a:gd name="connsiteX2272" fmla="*/ 616531 w 5410020"/>
              <a:gd name="connsiteY2272" fmla="*/ 503238 h 1838326"/>
              <a:gd name="connsiteX2273" fmla="*/ 598834 w 5410020"/>
              <a:gd name="connsiteY2273" fmla="*/ 485952 h 1838326"/>
              <a:gd name="connsiteX2274" fmla="*/ 638022 w 5410020"/>
              <a:gd name="connsiteY2274" fmla="*/ 469900 h 1838326"/>
              <a:gd name="connsiteX2275" fmla="*/ 4478804 w 5410020"/>
              <a:gd name="connsiteY2275" fmla="*/ 430213 h 1838326"/>
              <a:gd name="connsiteX2276" fmla="*/ 4516544 w 5410020"/>
              <a:gd name="connsiteY2276" fmla="*/ 446882 h 1838326"/>
              <a:gd name="connsiteX2277" fmla="*/ 4498932 w 5410020"/>
              <a:gd name="connsiteY2277" fmla="*/ 463551 h 1838326"/>
              <a:gd name="connsiteX2278" fmla="*/ 4459933 w 5410020"/>
              <a:gd name="connsiteY2278" fmla="*/ 446882 h 1838326"/>
              <a:gd name="connsiteX2279" fmla="*/ 4478804 w 5410020"/>
              <a:gd name="connsiteY2279" fmla="*/ 430213 h 1838326"/>
              <a:gd name="connsiteX2280" fmla="*/ 4273896 w 5410020"/>
              <a:gd name="connsiteY2280" fmla="*/ 430213 h 1838326"/>
              <a:gd name="connsiteX2281" fmla="*/ 4310195 w 5410020"/>
              <a:gd name="connsiteY2281" fmla="*/ 446882 h 1838326"/>
              <a:gd name="connsiteX2282" fmla="*/ 4291420 w 5410020"/>
              <a:gd name="connsiteY2282" fmla="*/ 463551 h 1838326"/>
              <a:gd name="connsiteX2283" fmla="*/ 4255121 w 5410020"/>
              <a:gd name="connsiteY2283" fmla="*/ 446882 h 1838326"/>
              <a:gd name="connsiteX2284" fmla="*/ 4273896 w 5410020"/>
              <a:gd name="connsiteY2284" fmla="*/ 430213 h 1838326"/>
              <a:gd name="connsiteX2285" fmla="*/ 4137371 w 5410020"/>
              <a:gd name="connsiteY2285" fmla="*/ 430213 h 1838326"/>
              <a:gd name="connsiteX2286" fmla="*/ 4173670 w 5410020"/>
              <a:gd name="connsiteY2286" fmla="*/ 446882 h 1838326"/>
              <a:gd name="connsiteX2287" fmla="*/ 4154895 w 5410020"/>
              <a:gd name="connsiteY2287" fmla="*/ 463551 h 1838326"/>
              <a:gd name="connsiteX2288" fmla="*/ 4118596 w 5410020"/>
              <a:gd name="connsiteY2288" fmla="*/ 446882 h 1838326"/>
              <a:gd name="connsiteX2289" fmla="*/ 4137371 w 5410020"/>
              <a:gd name="connsiteY2289" fmla="*/ 430213 h 1838326"/>
              <a:gd name="connsiteX2290" fmla="*/ 4068983 w 5410020"/>
              <a:gd name="connsiteY2290" fmla="*/ 430213 h 1838326"/>
              <a:gd name="connsiteX2291" fmla="*/ 4105091 w 5410020"/>
              <a:gd name="connsiteY2291" fmla="*/ 446882 h 1838326"/>
              <a:gd name="connsiteX2292" fmla="*/ 4085169 w 5410020"/>
              <a:gd name="connsiteY2292" fmla="*/ 463551 h 1838326"/>
              <a:gd name="connsiteX2293" fmla="*/ 4049062 w 5410020"/>
              <a:gd name="connsiteY2293" fmla="*/ 446882 h 1838326"/>
              <a:gd name="connsiteX2294" fmla="*/ 4068983 w 5410020"/>
              <a:gd name="connsiteY2294" fmla="*/ 430213 h 1838326"/>
              <a:gd name="connsiteX2295" fmla="*/ 4001313 w 5410020"/>
              <a:gd name="connsiteY2295" fmla="*/ 430213 h 1838326"/>
              <a:gd name="connsiteX2296" fmla="*/ 4037047 w 5410020"/>
              <a:gd name="connsiteY2296" fmla="*/ 446882 h 1838326"/>
              <a:gd name="connsiteX2297" fmla="*/ 4016628 w 5410020"/>
              <a:gd name="connsiteY2297" fmla="*/ 463551 h 1838326"/>
              <a:gd name="connsiteX2298" fmla="*/ 3980893 w 5410020"/>
              <a:gd name="connsiteY2298" fmla="*/ 446882 h 1838326"/>
              <a:gd name="connsiteX2299" fmla="*/ 4001313 w 5410020"/>
              <a:gd name="connsiteY2299" fmla="*/ 430213 h 1838326"/>
              <a:gd name="connsiteX2300" fmla="*/ 3933703 w 5410020"/>
              <a:gd name="connsiteY2300" fmla="*/ 430213 h 1838326"/>
              <a:gd name="connsiteX2301" fmla="*/ 3968566 w 5410020"/>
              <a:gd name="connsiteY2301" fmla="*/ 446882 h 1838326"/>
              <a:gd name="connsiteX2302" fmla="*/ 3947399 w 5410020"/>
              <a:gd name="connsiteY2302" fmla="*/ 463551 h 1838326"/>
              <a:gd name="connsiteX2303" fmla="*/ 3912537 w 5410020"/>
              <a:gd name="connsiteY2303" fmla="*/ 446882 h 1838326"/>
              <a:gd name="connsiteX2304" fmla="*/ 3933703 w 5410020"/>
              <a:gd name="connsiteY2304" fmla="*/ 430213 h 1838326"/>
              <a:gd name="connsiteX2305" fmla="*/ 3865939 w 5410020"/>
              <a:gd name="connsiteY2305" fmla="*/ 430213 h 1838326"/>
              <a:gd name="connsiteX2306" fmla="*/ 3900229 w 5410020"/>
              <a:gd name="connsiteY2306" fmla="*/ 446882 h 1838326"/>
              <a:gd name="connsiteX2307" fmla="*/ 3878639 w 5410020"/>
              <a:gd name="connsiteY2307" fmla="*/ 463551 h 1838326"/>
              <a:gd name="connsiteX2308" fmla="*/ 3844349 w 5410020"/>
              <a:gd name="connsiteY2308" fmla="*/ 446882 h 1838326"/>
              <a:gd name="connsiteX2309" fmla="*/ 3865939 w 5410020"/>
              <a:gd name="connsiteY2309" fmla="*/ 430213 h 1838326"/>
              <a:gd name="connsiteX2310" fmla="*/ 3796214 w 5410020"/>
              <a:gd name="connsiteY2310" fmla="*/ 430213 h 1838326"/>
              <a:gd name="connsiteX2311" fmla="*/ 3831949 w 5410020"/>
              <a:gd name="connsiteY2311" fmla="*/ 446882 h 1838326"/>
              <a:gd name="connsiteX2312" fmla="*/ 3810253 w 5410020"/>
              <a:gd name="connsiteY2312" fmla="*/ 463551 h 1838326"/>
              <a:gd name="connsiteX2313" fmla="*/ 3774518 w 5410020"/>
              <a:gd name="connsiteY2313" fmla="*/ 446882 h 1838326"/>
              <a:gd name="connsiteX2314" fmla="*/ 3796214 w 5410020"/>
              <a:gd name="connsiteY2314" fmla="*/ 430213 h 1838326"/>
              <a:gd name="connsiteX2315" fmla="*/ 3728779 w 5410020"/>
              <a:gd name="connsiteY2315" fmla="*/ 430213 h 1838326"/>
              <a:gd name="connsiteX2316" fmla="*/ 3762212 w 5410020"/>
              <a:gd name="connsiteY2316" fmla="*/ 446882 h 1838326"/>
              <a:gd name="connsiteX2317" fmla="*/ 3741162 w 5410020"/>
              <a:gd name="connsiteY2317" fmla="*/ 463551 h 1838326"/>
              <a:gd name="connsiteX2318" fmla="*/ 3707729 w 5410020"/>
              <a:gd name="connsiteY2318" fmla="*/ 446882 h 1838326"/>
              <a:gd name="connsiteX2319" fmla="*/ 3728779 w 5410020"/>
              <a:gd name="connsiteY2319" fmla="*/ 430213 h 1838326"/>
              <a:gd name="connsiteX2320" fmla="*/ 3661022 w 5410020"/>
              <a:gd name="connsiteY2320" fmla="*/ 430213 h 1838326"/>
              <a:gd name="connsiteX2321" fmla="*/ 3695137 w 5410020"/>
              <a:gd name="connsiteY2321" fmla="*/ 446882 h 1838326"/>
              <a:gd name="connsiteX2322" fmla="*/ 3672394 w 5410020"/>
              <a:gd name="connsiteY2322" fmla="*/ 463551 h 1838326"/>
              <a:gd name="connsiteX2323" fmla="*/ 3638278 w 5410020"/>
              <a:gd name="connsiteY2323" fmla="*/ 446882 h 1838326"/>
              <a:gd name="connsiteX2324" fmla="*/ 3661022 w 5410020"/>
              <a:gd name="connsiteY2324" fmla="*/ 430213 h 1838326"/>
              <a:gd name="connsiteX2325" fmla="*/ 3592571 w 5410020"/>
              <a:gd name="connsiteY2325" fmla="*/ 430213 h 1838326"/>
              <a:gd name="connsiteX2326" fmla="*/ 3625591 w 5410020"/>
              <a:gd name="connsiteY2326" fmla="*/ 446882 h 1838326"/>
              <a:gd name="connsiteX2327" fmla="*/ 3602731 w 5410020"/>
              <a:gd name="connsiteY2327" fmla="*/ 463551 h 1838326"/>
              <a:gd name="connsiteX2328" fmla="*/ 3569711 w 5410020"/>
              <a:gd name="connsiteY2328" fmla="*/ 446882 h 1838326"/>
              <a:gd name="connsiteX2329" fmla="*/ 3592571 w 5410020"/>
              <a:gd name="connsiteY2329" fmla="*/ 430213 h 1838326"/>
              <a:gd name="connsiteX2330" fmla="*/ 3525080 w 5410020"/>
              <a:gd name="connsiteY2330" fmla="*/ 430213 h 1838326"/>
              <a:gd name="connsiteX2331" fmla="*/ 3557089 w 5410020"/>
              <a:gd name="connsiteY2331" fmla="*/ 446882 h 1838326"/>
              <a:gd name="connsiteX2332" fmla="*/ 3534929 w 5410020"/>
              <a:gd name="connsiteY2332" fmla="*/ 463551 h 1838326"/>
              <a:gd name="connsiteX2333" fmla="*/ 3501688 w 5410020"/>
              <a:gd name="connsiteY2333" fmla="*/ 446882 h 1838326"/>
              <a:gd name="connsiteX2334" fmla="*/ 3525080 w 5410020"/>
              <a:gd name="connsiteY2334" fmla="*/ 430213 h 1838326"/>
              <a:gd name="connsiteX2335" fmla="*/ 3456100 w 5410020"/>
              <a:gd name="connsiteY2335" fmla="*/ 430213 h 1838326"/>
              <a:gd name="connsiteX2336" fmla="*/ 3488776 w 5410020"/>
              <a:gd name="connsiteY2336" fmla="*/ 446882 h 1838326"/>
              <a:gd name="connsiteX2337" fmla="*/ 3466154 w 5410020"/>
              <a:gd name="connsiteY2337" fmla="*/ 463551 h 1838326"/>
              <a:gd name="connsiteX2338" fmla="*/ 3433478 w 5410020"/>
              <a:gd name="connsiteY2338" fmla="*/ 446882 h 1838326"/>
              <a:gd name="connsiteX2339" fmla="*/ 3456100 w 5410020"/>
              <a:gd name="connsiteY2339" fmla="*/ 430213 h 1838326"/>
              <a:gd name="connsiteX2340" fmla="*/ 3387648 w 5410020"/>
              <a:gd name="connsiteY2340" fmla="*/ 430213 h 1838326"/>
              <a:gd name="connsiteX2341" fmla="*/ 3420500 w 5410020"/>
              <a:gd name="connsiteY2341" fmla="*/ 446882 h 1838326"/>
              <a:gd name="connsiteX2342" fmla="*/ 3396493 w 5410020"/>
              <a:gd name="connsiteY2342" fmla="*/ 463551 h 1838326"/>
              <a:gd name="connsiteX2343" fmla="*/ 3363641 w 5410020"/>
              <a:gd name="connsiteY2343" fmla="*/ 446882 h 1838326"/>
              <a:gd name="connsiteX2344" fmla="*/ 3387648 w 5410020"/>
              <a:gd name="connsiteY2344" fmla="*/ 430213 h 1838326"/>
              <a:gd name="connsiteX2345" fmla="*/ 3320831 w 5410020"/>
              <a:gd name="connsiteY2345" fmla="*/ 430213 h 1838326"/>
              <a:gd name="connsiteX2346" fmla="*/ 3352251 w 5410020"/>
              <a:gd name="connsiteY2346" fmla="*/ 446882 h 1838326"/>
              <a:gd name="connsiteX2347" fmla="*/ 3328372 w 5410020"/>
              <a:gd name="connsiteY2347" fmla="*/ 463551 h 1838326"/>
              <a:gd name="connsiteX2348" fmla="*/ 3296953 w 5410020"/>
              <a:gd name="connsiteY2348" fmla="*/ 446882 h 1838326"/>
              <a:gd name="connsiteX2349" fmla="*/ 3320831 w 5410020"/>
              <a:gd name="connsiteY2349" fmla="*/ 430213 h 1838326"/>
              <a:gd name="connsiteX2350" fmla="*/ 3252421 w 5410020"/>
              <a:gd name="connsiteY2350" fmla="*/ 430213 h 1838326"/>
              <a:gd name="connsiteX2351" fmla="*/ 3283665 w 5410020"/>
              <a:gd name="connsiteY2351" fmla="*/ 446882 h 1838326"/>
              <a:gd name="connsiteX2352" fmla="*/ 3258670 w 5410020"/>
              <a:gd name="connsiteY2352" fmla="*/ 463551 h 1838326"/>
              <a:gd name="connsiteX2353" fmla="*/ 3227426 w 5410020"/>
              <a:gd name="connsiteY2353" fmla="*/ 446882 h 1838326"/>
              <a:gd name="connsiteX2354" fmla="*/ 3252421 w 5410020"/>
              <a:gd name="connsiteY2354" fmla="*/ 430213 h 1838326"/>
              <a:gd name="connsiteX2355" fmla="*/ 3115896 w 5410020"/>
              <a:gd name="connsiteY2355" fmla="*/ 430213 h 1838326"/>
              <a:gd name="connsiteX2356" fmla="*/ 3147140 w 5410020"/>
              <a:gd name="connsiteY2356" fmla="*/ 446882 h 1838326"/>
              <a:gd name="connsiteX2357" fmla="*/ 3122145 w 5410020"/>
              <a:gd name="connsiteY2357" fmla="*/ 463551 h 1838326"/>
              <a:gd name="connsiteX2358" fmla="*/ 3090901 w 5410020"/>
              <a:gd name="connsiteY2358" fmla="*/ 446882 h 1838326"/>
              <a:gd name="connsiteX2359" fmla="*/ 3115896 w 5410020"/>
              <a:gd name="connsiteY2359" fmla="*/ 430213 h 1838326"/>
              <a:gd name="connsiteX2360" fmla="*/ 3047479 w 5410020"/>
              <a:gd name="connsiteY2360" fmla="*/ 430213 h 1838326"/>
              <a:gd name="connsiteX2361" fmla="*/ 3077297 w 5410020"/>
              <a:gd name="connsiteY2361" fmla="*/ 446882 h 1838326"/>
              <a:gd name="connsiteX2362" fmla="*/ 3052449 w 5410020"/>
              <a:gd name="connsiteY2362" fmla="*/ 463551 h 1838326"/>
              <a:gd name="connsiteX2363" fmla="*/ 3022632 w 5410020"/>
              <a:gd name="connsiteY2363" fmla="*/ 446882 h 1838326"/>
              <a:gd name="connsiteX2364" fmla="*/ 3047479 w 5410020"/>
              <a:gd name="connsiteY2364" fmla="*/ 430213 h 1838326"/>
              <a:gd name="connsiteX2365" fmla="*/ 2979776 w 5410020"/>
              <a:gd name="connsiteY2365" fmla="*/ 430213 h 1838326"/>
              <a:gd name="connsiteX2366" fmla="*/ 3010581 w 5410020"/>
              <a:gd name="connsiteY2366" fmla="*/ 446882 h 1838326"/>
              <a:gd name="connsiteX2367" fmla="*/ 2983627 w 5410020"/>
              <a:gd name="connsiteY2367" fmla="*/ 463551 h 1838326"/>
              <a:gd name="connsiteX2368" fmla="*/ 2952823 w 5410020"/>
              <a:gd name="connsiteY2368" fmla="*/ 446882 h 1838326"/>
              <a:gd name="connsiteX2369" fmla="*/ 2979776 w 5410020"/>
              <a:gd name="connsiteY2369" fmla="*/ 430213 h 1838326"/>
              <a:gd name="connsiteX2370" fmla="*/ 2912197 w 5410020"/>
              <a:gd name="connsiteY2370" fmla="*/ 430213 h 1838326"/>
              <a:gd name="connsiteX2371" fmla="*/ 2940772 w 5410020"/>
              <a:gd name="connsiteY2371" fmla="*/ 446882 h 1838326"/>
              <a:gd name="connsiteX2372" fmla="*/ 2914682 w 5410020"/>
              <a:gd name="connsiteY2372" fmla="*/ 463551 h 1838326"/>
              <a:gd name="connsiteX2373" fmla="*/ 2886107 w 5410020"/>
              <a:gd name="connsiteY2373" fmla="*/ 446882 h 1838326"/>
              <a:gd name="connsiteX2374" fmla="*/ 2912197 w 5410020"/>
              <a:gd name="connsiteY2374" fmla="*/ 430213 h 1838326"/>
              <a:gd name="connsiteX2375" fmla="*/ 2842531 w 5410020"/>
              <a:gd name="connsiteY2375" fmla="*/ 430213 h 1838326"/>
              <a:gd name="connsiteX2376" fmla="*/ 2872164 w 5410020"/>
              <a:gd name="connsiteY2376" fmla="*/ 446882 h 1838326"/>
              <a:gd name="connsiteX2377" fmla="*/ 2846235 w 5410020"/>
              <a:gd name="connsiteY2377" fmla="*/ 463551 h 1838326"/>
              <a:gd name="connsiteX2378" fmla="*/ 2816601 w 5410020"/>
              <a:gd name="connsiteY2378" fmla="*/ 446882 h 1838326"/>
              <a:gd name="connsiteX2379" fmla="*/ 2842531 w 5410020"/>
              <a:gd name="connsiteY2379" fmla="*/ 430213 h 1838326"/>
              <a:gd name="connsiteX2380" fmla="*/ 2774843 w 5410020"/>
              <a:gd name="connsiteY2380" fmla="*/ 430213 h 1838326"/>
              <a:gd name="connsiteX2381" fmla="*/ 2804212 w 5410020"/>
              <a:gd name="connsiteY2381" fmla="*/ 446882 h 1838326"/>
              <a:gd name="connsiteX2382" fmla="*/ 2777397 w 5410020"/>
              <a:gd name="connsiteY2382" fmla="*/ 463551 h 1838326"/>
              <a:gd name="connsiteX2383" fmla="*/ 2748028 w 5410020"/>
              <a:gd name="connsiteY2383" fmla="*/ 446882 h 1838326"/>
              <a:gd name="connsiteX2384" fmla="*/ 2774843 w 5410020"/>
              <a:gd name="connsiteY2384" fmla="*/ 430213 h 1838326"/>
              <a:gd name="connsiteX2385" fmla="*/ 2707240 w 5410020"/>
              <a:gd name="connsiteY2385" fmla="*/ 430213 h 1838326"/>
              <a:gd name="connsiteX2386" fmla="*/ 2735639 w 5410020"/>
              <a:gd name="connsiteY2386" fmla="*/ 446882 h 1838326"/>
              <a:gd name="connsiteX2387" fmla="*/ 2708475 w 5410020"/>
              <a:gd name="connsiteY2387" fmla="*/ 463551 h 1838326"/>
              <a:gd name="connsiteX2388" fmla="*/ 2680076 w 5410020"/>
              <a:gd name="connsiteY2388" fmla="*/ 446882 h 1838326"/>
              <a:gd name="connsiteX2389" fmla="*/ 2707240 w 5410020"/>
              <a:gd name="connsiteY2389" fmla="*/ 430213 h 1838326"/>
              <a:gd name="connsiteX2390" fmla="*/ 2366235 w 5410020"/>
              <a:gd name="connsiteY2390" fmla="*/ 430213 h 1838326"/>
              <a:gd name="connsiteX2391" fmla="*/ 2393050 w 5410020"/>
              <a:gd name="connsiteY2391" fmla="*/ 446882 h 1838326"/>
              <a:gd name="connsiteX2392" fmla="*/ 2363681 w 5410020"/>
              <a:gd name="connsiteY2392" fmla="*/ 463551 h 1838326"/>
              <a:gd name="connsiteX2393" fmla="*/ 2336866 w 5410020"/>
              <a:gd name="connsiteY2393" fmla="*/ 446882 h 1838326"/>
              <a:gd name="connsiteX2394" fmla="*/ 2366235 w 5410020"/>
              <a:gd name="connsiteY2394" fmla="*/ 430213 h 1838326"/>
              <a:gd name="connsiteX2395" fmla="*/ 2298386 w 5410020"/>
              <a:gd name="connsiteY2395" fmla="*/ 430213 h 1838326"/>
              <a:gd name="connsiteX2396" fmla="*/ 2324476 w 5410020"/>
              <a:gd name="connsiteY2396" fmla="*/ 446882 h 1838326"/>
              <a:gd name="connsiteX2397" fmla="*/ 2294659 w 5410020"/>
              <a:gd name="connsiteY2397" fmla="*/ 463551 h 1838326"/>
              <a:gd name="connsiteX2398" fmla="*/ 2268569 w 5410020"/>
              <a:gd name="connsiteY2398" fmla="*/ 446882 h 1838326"/>
              <a:gd name="connsiteX2399" fmla="*/ 2298386 w 5410020"/>
              <a:gd name="connsiteY2399" fmla="*/ 430213 h 1838326"/>
              <a:gd name="connsiteX2400" fmla="*/ 1275636 w 5410020"/>
              <a:gd name="connsiteY2400" fmla="*/ 430213 h 1838326"/>
              <a:gd name="connsiteX2401" fmla="*/ 1296803 w 5410020"/>
              <a:gd name="connsiteY2401" fmla="*/ 446882 h 1838326"/>
              <a:gd name="connsiteX2402" fmla="*/ 1261940 w 5410020"/>
              <a:gd name="connsiteY2402" fmla="*/ 463551 h 1838326"/>
              <a:gd name="connsiteX2403" fmla="*/ 1242018 w 5410020"/>
              <a:gd name="connsiteY2403" fmla="*/ 446882 h 1838326"/>
              <a:gd name="connsiteX2404" fmla="*/ 1275636 w 5410020"/>
              <a:gd name="connsiteY2404" fmla="*/ 430213 h 1838326"/>
              <a:gd name="connsiteX2405" fmla="*/ 1207374 w 5410020"/>
              <a:gd name="connsiteY2405" fmla="*/ 430213 h 1838326"/>
              <a:gd name="connsiteX2406" fmla="*/ 1228541 w 5410020"/>
              <a:gd name="connsiteY2406" fmla="*/ 446882 h 1838326"/>
              <a:gd name="connsiteX2407" fmla="*/ 1193678 w 5410020"/>
              <a:gd name="connsiteY2407" fmla="*/ 463551 h 1838326"/>
              <a:gd name="connsiteX2408" fmla="*/ 1172511 w 5410020"/>
              <a:gd name="connsiteY2408" fmla="*/ 446882 h 1838326"/>
              <a:gd name="connsiteX2409" fmla="*/ 1207374 w 5410020"/>
              <a:gd name="connsiteY2409" fmla="*/ 430213 h 1838326"/>
              <a:gd name="connsiteX2410" fmla="*/ 1139765 w 5410020"/>
              <a:gd name="connsiteY2410" fmla="*/ 430213 h 1838326"/>
              <a:gd name="connsiteX2411" fmla="*/ 1160185 w 5410020"/>
              <a:gd name="connsiteY2411" fmla="*/ 446882 h 1838326"/>
              <a:gd name="connsiteX2412" fmla="*/ 1124451 w 5410020"/>
              <a:gd name="connsiteY2412" fmla="*/ 463551 h 1838326"/>
              <a:gd name="connsiteX2413" fmla="*/ 1104031 w 5410020"/>
              <a:gd name="connsiteY2413" fmla="*/ 446882 h 1838326"/>
              <a:gd name="connsiteX2414" fmla="*/ 1139765 w 5410020"/>
              <a:gd name="connsiteY2414" fmla="*/ 430213 h 1838326"/>
              <a:gd name="connsiteX2415" fmla="*/ 1071969 w 5410020"/>
              <a:gd name="connsiteY2415" fmla="*/ 430213 h 1838326"/>
              <a:gd name="connsiteX2416" fmla="*/ 1091996 w 5410020"/>
              <a:gd name="connsiteY2416" fmla="*/ 446882 h 1838326"/>
              <a:gd name="connsiteX2417" fmla="*/ 1055697 w 5410020"/>
              <a:gd name="connsiteY2417" fmla="*/ 463551 h 1838326"/>
              <a:gd name="connsiteX2418" fmla="*/ 1035670 w 5410020"/>
              <a:gd name="connsiteY2418" fmla="*/ 446882 h 1838326"/>
              <a:gd name="connsiteX2419" fmla="*/ 1071969 w 5410020"/>
              <a:gd name="connsiteY2419" fmla="*/ 430213 h 1838326"/>
              <a:gd name="connsiteX2420" fmla="*/ 1002455 w 5410020"/>
              <a:gd name="connsiteY2420" fmla="*/ 430213 h 1838326"/>
              <a:gd name="connsiteX2421" fmla="*/ 1022482 w 5410020"/>
              <a:gd name="connsiteY2421" fmla="*/ 446882 h 1838326"/>
              <a:gd name="connsiteX2422" fmla="*/ 986183 w 5410020"/>
              <a:gd name="connsiteY2422" fmla="*/ 463551 h 1838326"/>
              <a:gd name="connsiteX2423" fmla="*/ 967408 w 5410020"/>
              <a:gd name="connsiteY2423" fmla="*/ 446882 h 1838326"/>
              <a:gd name="connsiteX2424" fmla="*/ 1002455 w 5410020"/>
              <a:gd name="connsiteY2424" fmla="*/ 430213 h 1838326"/>
              <a:gd name="connsiteX2425" fmla="*/ 935444 w 5410020"/>
              <a:gd name="connsiteY2425" fmla="*/ 430213 h 1838326"/>
              <a:gd name="connsiteX2426" fmla="*/ 955471 w 5410020"/>
              <a:gd name="connsiteY2426" fmla="*/ 446882 h 1838326"/>
              <a:gd name="connsiteX2427" fmla="*/ 917920 w 5410020"/>
              <a:gd name="connsiteY2427" fmla="*/ 463551 h 1838326"/>
              <a:gd name="connsiteX2428" fmla="*/ 899145 w 5410020"/>
              <a:gd name="connsiteY2428" fmla="*/ 446882 h 1838326"/>
              <a:gd name="connsiteX2429" fmla="*/ 935444 w 5410020"/>
              <a:gd name="connsiteY2429" fmla="*/ 430213 h 1838326"/>
              <a:gd name="connsiteX2430" fmla="*/ 867182 w 5410020"/>
              <a:gd name="connsiteY2430" fmla="*/ 430213 h 1838326"/>
              <a:gd name="connsiteX2431" fmla="*/ 885957 w 5410020"/>
              <a:gd name="connsiteY2431" fmla="*/ 446882 h 1838326"/>
              <a:gd name="connsiteX2432" fmla="*/ 849658 w 5410020"/>
              <a:gd name="connsiteY2432" fmla="*/ 463551 h 1838326"/>
              <a:gd name="connsiteX2433" fmla="*/ 830883 w 5410020"/>
              <a:gd name="connsiteY2433" fmla="*/ 446882 h 1838326"/>
              <a:gd name="connsiteX2434" fmla="*/ 867182 w 5410020"/>
              <a:gd name="connsiteY2434" fmla="*/ 430213 h 1838326"/>
              <a:gd name="connsiteX2435" fmla="*/ 798799 w 5410020"/>
              <a:gd name="connsiteY2435" fmla="*/ 430213 h 1838326"/>
              <a:gd name="connsiteX2436" fmla="*/ 817669 w 5410020"/>
              <a:gd name="connsiteY2436" fmla="*/ 446882 h 1838326"/>
              <a:gd name="connsiteX2437" fmla="*/ 779928 w 5410020"/>
              <a:gd name="connsiteY2437" fmla="*/ 463551 h 1838326"/>
              <a:gd name="connsiteX2438" fmla="*/ 761058 w 5410020"/>
              <a:gd name="connsiteY2438" fmla="*/ 446882 h 1838326"/>
              <a:gd name="connsiteX2439" fmla="*/ 798799 w 5410020"/>
              <a:gd name="connsiteY2439" fmla="*/ 430213 h 1838326"/>
              <a:gd name="connsiteX2440" fmla="*/ 731794 w 5410020"/>
              <a:gd name="connsiteY2440" fmla="*/ 430213 h 1838326"/>
              <a:gd name="connsiteX2441" fmla="*/ 749406 w 5410020"/>
              <a:gd name="connsiteY2441" fmla="*/ 446882 h 1838326"/>
              <a:gd name="connsiteX2442" fmla="*/ 711665 w 5410020"/>
              <a:gd name="connsiteY2442" fmla="*/ 463551 h 1838326"/>
              <a:gd name="connsiteX2443" fmla="*/ 694053 w 5410020"/>
              <a:gd name="connsiteY2443" fmla="*/ 446882 h 1838326"/>
              <a:gd name="connsiteX2444" fmla="*/ 731794 w 5410020"/>
              <a:gd name="connsiteY2444" fmla="*/ 430213 h 1838326"/>
              <a:gd name="connsiteX2445" fmla="*/ 662274 w 5410020"/>
              <a:gd name="connsiteY2445" fmla="*/ 430213 h 1838326"/>
              <a:gd name="connsiteX2446" fmla="*/ 681144 w 5410020"/>
              <a:gd name="connsiteY2446" fmla="*/ 446882 h 1838326"/>
              <a:gd name="connsiteX2447" fmla="*/ 642145 w 5410020"/>
              <a:gd name="connsiteY2447" fmla="*/ 463551 h 1838326"/>
              <a:gd name="connsiteX2448" fmla="*/ 624533 w 5410020"/>
              <a:gd name="connsiteY2448" fmla="*/ 446882 h 1838326"/>
              <a:gd name="connsiteX2449" fmla="*/ 662274 w 5410020"/>
              <a:gd name="connsiteY2449" fmla="*/ 430213 h 1838326"/>
              <a:gd name="connsiteX2450" fmla="*/ 593895 w 5410020"/>
              <a:gd name="connsiteY2450" fmla="*/ 430213 h 1838326"/>
              <a:gd name="connsiteX2451" fmla="*/ 611593 w 5410020"/>
              <a:gd name="connsiteY2451" fmla="*/ 446882 h 1838326"/>
              <a:gd name="connsiteX2452" fmla="*/ 572405 w 5410020"/>
              <a:gd name="connsiteY2452" fmla="*/ 463551 h 1838326"/>
              <a:gd name="connsiteX2453" fmla="*/ 555972 w 5410020"/>
              <a:gd name="connsiteY2453" fmla="*/ 446882 h 1838326"/>
              <a:gd name="connsiteX2454" fmla="*/ 593895 w 5410020"/>
              <a:gd name="connsiteY2454" fmla="*/ 430213 h 1838326"/>
              <a:gd name="connsiteX2455" fmla="*/ 4453733 w 5410020"/>
              <a:gd name="connsiteY2455" fmla="*/ 392113 h 1838326"/>
              <a:gd name="connsiteX2456" fmla="*/ 4491473 w 5410020"/>
              <a:gd name="connsiteY2456" fmla="*/ 407353 h 1838326"/>
              <a:gd name="connsiteX2457" fmla="*/ 4473861 w 5410020"/>
              <a:gd name="connsiteY2457" fmla="*/ 423863 h 1838326"/>
              <a:gd name="connsiteX2458" fmla="*/ 4436120 w 5410020"/>
              <a:gd name="connsiteY2458" fmla="*/ 407353 h 1838326"/>
              <a:gd name="connsiteX2459" fmla="*/ 4453733 w 5410020"/>
              <a:gd name="connsiteY2459" fmla="*/ 392113 h 1838326"/>
              <a:gd name="connsiteX2460" fmla="*/ 4319231 w 5410020"/>
              <a:gd name="connsiteY2460" fmla="*/ 392113 h 1838326"/>
              <a:gd name="connsiteX2461" fmla="*/ 4357697 w 5410020"/>
              <a:gd name="connsiteY2461" fmla="*/ 407353 h 1838326"/>
              <a:gd name="connsiteX2462" fmla="*/ 4338464 w 5410020"/>
              <a:gd name="connsiteY2462" fmla="*/ 423863 h 1838326"/>
              <a:gd name="connsiteX2463" fmla="*/ 4301280 w 5410020"/>
              <a:gd name="connsiteY2463" fmla="*/ 407353 h 1838326"/>
              <a:gd name="connsiteX2464" fmla="*/ 4319231 w 5410020"/>
              <a:gd name="connsiteY2464" fmla="*/ 392113 h 1838326"/>
              <a:gd name="connsiteX2465" fmla="*/ 4253258 w 5410020"/>
              <a:gd name="connsiteY2465" fmla="*/ 392113 h 1838326"/>
              <a:gd name="connsiteX2466" fmla="*/ 4289557 w 5410020"/>
              <a:gd name="connsiteY2466" fmla="*/ 407353 h 1838326"/>
              <a:gd name="connsiteX2467" fmla="*/ 4270782 w 5410020"/>
              <a:gd name="connsiteY2467" fmla="*/ 423863 h 1838326"/>
              <a:gd name="connsiteX2468" fmla="*/ 4234483 w 5410020"/>
              <a:gd name="connsiteY2468" fmla="*/ 407353 h 1838326"/>
              <a:gd name="connsiteX2469" fmla="*/ 4253258 w 5410020"/>
              <a:gd name="connsiteY2469" fmla="*/ 392113 h 1838326"/>
              <a:gd name="connsiteX2470" fmla="*/ 4184996 w 5410020"/>
              <a:gd name="connsiteY2470" fmla="*/ 392113 h 1838326"/>
              <a:gd name="connsiteX2471" fmla="*/ 4221295 w 5410020"/>
              <a:gd name="connsiteY2471" fmla="*/ 407353 h 1838326"/>
              <a:gd name="connsiteX2472" fmla="*/ 4202520 w 5410020"/>
              <a:gd name="connsiteY2472" fmla="*/ 423863 h 1838326"/>
              <a:gd name="connsiteX2473" fmla="*/ 4166221 w 5410020"/>
              <a:gd name="connsiteY2473" fmla="*/ 407353 h 1838326"/>
              <a:gd name="connsiteX2474" fmla="*/ 4184996 w 5410020"/>
              <a:gd name="connsiteY2474" fmla="*/ 392113 h 1838326"/>
              <a:gd name="connsiteX2475" fmla="*/ 4118196 w 5410020"/>
              <a:gd name="connsiteY2475" fmla="*/ 392113 h 1838326"/>
              <a:gd name="connsiteX2476" fmla="*/ 4153059 w 5410020"/>
              <a:gd name="connsiteY2476" fmla="*/ 407353 h 1838326"/>
              <a:gd name="connsiteX2477" fmla="*/ 4134382 w 5410020"/>
              <a:gd name="connsiteY2477" fmla="*/ 423863 h 1838326"/>
              <a:gd name="connsiteX2478" fmla="*/ 4098275 w 5410020"/>
              <a:gd name="connsiteY2478" fmla="*/ 407353 h 1838326"/>
              <a:gd name="connsiteX2479" fmla="*/ 4118196 w 5410020"/>
              <a:gd name="connsiteY2479" fmla="*/ 392113 h 1838326"/>
              <a:gd name="connsiteX2480" fmla="*/ 4050525 w 5410020"/>
              <a:gd name="connsiteY2480" fmla="*/ 392113 h 1838326"/>
              <a:gd name="connsiteX2481" fmla="*/ 4086259 w 5410020"/>
              <a:gd name="connsiteY2481" fmla="*/ 407353 h 1838326"/>
              <a:gd name="connsiteX2482" fmla="*/ 4065840 w 5410020"/>
              <a:gd name="connsiteY2482" fmla="*/ 423863 h 1838326"/>
              <a:gd name="connsiteX2483" fmla="*/ 4030105 w 5410020"/>
              <a:gd name="connsiteY2483" fmla="*/ 407353 h 1838326"/>
              <a:gd name="connsiteX2484" fmla="*/ 4050525 w 5410020"/>
              <a:gd name="connsiteY2484" fmla="*/ 392113 h 1838326"/>
              <a:gd name="connsiteX2485" fmla="*/ 3983539 w 5410020"/>
              <a:gd name="connsiteY2485" fmla="*/ 392113 h 1838326"/>
              <a:gd name="connsiteX2486" fmla="*/ 4017997 w 5410020"/>
              <a:gd name="connsiteY2486" fmla="*/ 407353 h 1838326"/>
              <a:gd name="connsiteX2487" fmla="*/ 3997578 w 5410020"/>
              <a:gd name="connsiteY2487" fmla="*/ 423863 h 1838326"/>
              <a:gd name="connsiteX2488" fmla="*/ 3963119 w 5410020"/>
              <a:gd name="connsiteY2488" fmla="*/ 407353 h 1838326"/>
              <a:gd name="connsiteX2489" fmla="*/ 3983539 w 5410020"/>
              <a:gd name="connsiteY2489" fmla="*/ 392113 h 1838326"/>
              <a:gd name="connsiteX2490" fmla="*/ 3915469 w 5410020"/>
              <a:gd name="connsiteY2490" fmla="*/ 392113 h 1838326"/>
              <a:gd name="connsiteX2491" fmla="*/ 3951029 w 5410020"/>
              <a:gd name="connsiteY2491" fmla="*/ 407353 h 1838326"/>
              <a:gd name="connsiteX2492" fmla="*/ 3929439 w 5410020"/>
              <a:gd name="connsiteY2492" fmla="*/ 423863 h 1838326"/>
              <a:gd name="connsiteX2493" fmla="*/ 3895149 w 5410020"/>
              <a:gd name="connsiteY2493" fmla="*/ 407353 h 1838326"/>
              <a:gd name="connsiteX2494" fmla="*/ 3915469 w 5410020"/>
              <a:gd name="connsiteY2494" fmla="*/ 392113 h 1838326"/>
              <a:gd name="connsiteX2495" fmla="*/ 3849429 w 5410020"/>
              <a:gd name="connsiteY2495" fmla="*/ 392113 h 1838326"/>
              <a:gd name="connsiteX2496" fmla="*/ 3882862 w 5410020"/>
              <a:gd name="connsiteY2496" fmla="*/ 407353 h 1838326"/>
              <a:gd name="connsiteX2497" fmla="*/ 3861812 w 5410020"/>
              <a:gd name="connsiteY2497" fmla="*/ 423863 h 1838326"/>
              <a:gd name="connsiteX2498" fmla="*/ 3828379 w 5410020"/>
              <a:gd name="connsiteY2498" fmla="*/ 407353 h 1838326"/>
              <a:gd name="connsiteX2499" fmla="*/ 3849429 w 5410020"/>
              <a:gd name="connsiteY2499" fmla="*/ 392113 h 1838326"/>
              <a:gd name="connsiteX2500" fmla="*/ 3781801 w 5410020"/>
              <a:gd name="connsiteY2500" fmla="*/ 392113 h 1838326"/>
              <a:gd name="connsiteX2501" fmla="*/ 3816091 w 5410020"/>
              <a:gd name="connsiteY2501" fmla="*/ 407353 h 1838326"/>
              <a:gd name="connsiteX2502" fmla="*/ 3794501 w 5410020"/>
              <a:gd name="connsiteY2502" fmla="*/ 423863 h 1838326"/>
              <a:gd name="connsiteX2503" fmla="*/ 3760211 w 5410020"/>
              <a:gd name="connsiteY2503" fmla="*/ 407353 h 1838326"/>
              <a:gd name="connsiteX2504" fmla="*/ 3781801 w 5410020"/>
              <a:gd name="connsiteY2504" fmla="*/ 392113 h 1838326"/>
              <a:gd name="connsiteX2505" fmla="*/ 3714997 w 5410020"/>
              <a:gd name="connsiteY2505" fmla="*/ 392113 h 1838326"/>
              <a:gd name="connsiteX2506" fmla="*/ 3747849 w 5410020"/>
              <a:gd name="connsiteY2506" fmla="*/ 407353 h 1838326"/>
              <a:gd name="connsiteX2507" fmla="*/ 3726369 w 5410020"/>
              <a:gd name="connsiteY2507" fmla="*/ 423863 h 1838326"/>
              <a:gd name="connsiteX2508" fmla="*/ 3692253 w 5410020"/>
              <a:gd name="connsiteY2508" fmla="*/ 407353 h 1838326"/>
              <a:gd name="connsiteX2509" fmla="*/ 3714997 w 5410020"/>
              <a:gd name="connsiteY2509" fmla="*/ 392113 h 1838326"/>
              <a:gd name="connsiteX2510" fmla="*/ 3646735 w 5410020"/>
              <a:gd name="connsiteY2510" fmla="*/ 392113 h 1838326"/>
              <a:gd name="connsiteX2511" fmla="*/ 3679587 w 5410020"/>
              <a:gd name="connsiteY2511" fmla="*/ 407353 h 1838326"/>
              <a:gd name="connsiteX2512" fmla="*/ 3658107 w 5410020"/>
              <a:gd name="connsiteY2512" fmla="*/ 423863 h 1838326"/>
              <a:gd name="connsiteX2513" fmla="*/ 3623991 w 5410020"/>
              <a:gd name="connsiteY2513" fmla="*/ 407353 h 1838326"/>
              <a:gd name="connsiteX2514" fmla="*/ 3646735 w 5410020"/>
              <a:gd name="connsiteY2514" fmla="*/ 392113 h 1838326"/>
              <a:gd name="connsiteX2515" fmla="*/ 3579412 w 5410020"/>
              <a:gd name="connsiteY2515" fmla="*/ 392113 h 1838326"/>
              <a:gd name="connsiteX2516" fmla="*/ 3612652 w 5410020"/>
              <a:gd name="connsiteY2516" fmla="*/ 407353 h 1838326"/>
              <a:gd name="connsiteX2517" fmla="*/ 3590492 w 5410020"/>
              <a:gd name="connsiteY2517" fmla="*/ 423863 h 1838326"/>
              <a:gd name="connsiteX2518" fmla="*/ 3558483 w 5410020"/>
              <a:gd name="connsiteY2518" fmla="*/ 407353 h 1838326"/>
              <a:gd name="connsiteX2519" fmla="*/ 3579412 w 5410020"/>
              <a:gd name="connsiteY2519" fmla="*/ 392113 h 1838326"/>
              <a:gd name="connsiteX2520" fmla="*/ 3513250 w 5410020"/>
              <a:gd name="connsiteY2520" fmla="*/ 392113 h 1838326"/>
              <a:gd name="connsiteX2521" fmla="*/ 3545926 w 5410020"/>
              <a:gd name="connsiteY2521" fmla="*/ 407353 h 1838326"/>
              <a:gd name="connsiteX2522" fmla="*/ 3523304 w 5410020"/>
              <a:gd name="connsiteY2522" fmla="*/ 423863 h 1838326"/>
              <a:gd name="connsiteX2523" fmla="*/ 3490628 w 5410020"/>
              <a:gd name="connsiteY2523" fmla="*/ 407353 h 1838326"/>
              <a:gd name="connsiteX2524" fmla="*/ 3513250 w 5410020"/>
              <a:gd name="connsiteY2524" fmla="*/ 392113 h 1838326"/>
              <a:gd name="connsiteX2525" fmla="*/ 3444987 w 5410020"/>
              <a:gd name="connsiteY2525" fmla="*/ 392113 h 1838326"/>
              <a:gd name="connsiteX2526" fmla="*/ 3477663 w 5410020"/>
              <a:gd name="connsiteY2526" fmla="*/ 407353 h 1838326"/>
              <a:gd name="connsiteX2527" fmla="*/ 3455041 w 5410020"/>
              <a:gd name="connsiteY2527" fmla="*/ 423863 h 1838326"/>
              <a:gd name="connsiteX2528" fmla="*/ 3422365 w 5410020"/>
              <a:gd name="connsiteY2528" fmla="*/ 407353 h 1838326"/>
              <a:gd name="connsiteX2529" fmla="*/ 3444987 w 5410020"/>
              <a:gd name="connsiteY2529" fmla="*/ 392113 h 1838326"/>
              <a:gd name="connsiteX2530" fmla="*/ 3377981 w 5410020"/>
              <a:gd name="connsiteY2530" fmla="*/ 392113 h 1838326"/>
              <a:gd name="connsiteX2531" fmla="*/ 3409401 w 5410020"/>
              <a:gd name="connsiteY2531" fmla="*/ 407353 h 1838326"/>
              <a:gd name="connsiteX2532" fmla="*/ 3386779 w 5410020"/>
              <a:gd name="connsiteY2532" fmla="*/ 423863 h 1838326"/>
              <a:gd name="connsiteX2533" fmla="*/ 3354103 w 5410020"/>
              <a:gd name="connsiteY2533" fmla="*/ 407353 h 1838326"/>
              <a:gd name="connsiteX2534" fmla="*/ 3377981 w 5410020"/>
              <a:gd name="connsiteY2534" fmla="*/ 392113 h 1838326"/>
              <a:gd name="connsiteX2535" fmla="*/ 3309909 w 5410020"/>
              <a:gd name="connsiteY2535" fmla="*/ 392113 h 1838326"/>
              <a:gd name="connsiteX2536" fmla="*/ 3341153 w 5410020"/>
              <a:gd name="connsiteY2536" fmla="*/ 407353 h 1838326"/>
              <a:gd name="connsiteX2537" fmla="*/ 3317408 w 5410020"/>
              <a:gd name="connsiteY2537" fmla="*/ 423863 h 1838326"/>
              <a:gd name="connsiteX2538" fmla="*/ 3286164 w 5410020"/>
              <a:gd name="connsiteY2538" fmla="*/ 407353 h 1838326"/>
              <a:gd name="connsiteX2539" fmla="*/ 3309909 w 5410020"/>
              <a:gd name="connsiteY2539" fmla="*/ 392113 h 1838326"/>
              <a:gd name="connsiteX2540" fmla="*/ 3243605 w 5410020"/>
              <a:gd name="connsiteY2540" fmla="*/ 392113 h 1838326"/>
              <a:gd name="connsiteX2541" fmla="*/ 3275693 w 5410020"/>
              <a:gd name="connsiteY2541" fmla="*/ 407353 h 1838326"/>
              <a:gd name="connsiteX2542" fmla="*/ 3250023 w 5410020"/>
              <a:gd name="connsiteY2542" fmla="*/ 423863 h 1838326"/>
              <a:gd name="connsiteX2543" fmla="*/ 3219218 w 5410020"/>
              <a:gd name="connsiteY2543" fmla="*/ 407353 h 1838326"/>
              <a:gd name="connsiteX2544" fmla="*/ 3243605 w 5410020"/>
              <a:gd name="connsiteY2544" fmla="*/ 392113 h 1838326"/>
              <a:gd name="connsiteX2545" fmla="*/ 3176221 w 5410020"/>
              <a:gd name="connsiteY2545" fmla="*/ 392113 h 1838326"/>
              <a:gd name="connsiteX2546" fmla="*/ 3207465 w 5410020"/>
              <a:gd name="connsiteY2546" fmla="*/ 407353 h 1838326"/>
              <a:gd name="connsiteX2547" fmla="*/ 3182470 w 5410020"/>
              <a:gd name="connsiteY2547" fmla="*/ 423863 h 1838326"/>
              <a:gd name="connsiteX2548" fmla="*/ 3152476 w 5410020"/>
              <a:gd name="connsiteY2548" fmla="*/ 407353 h 1838326"/>
              <a:gd name="connsiteX2549" fmla="*/ 3176221 w 5410020"/>
              <a:gd name="connsiteY2549" fmla="*/ 392113 h 1838326"/>
              <a:gd name="connsiteX2550" fmla="*/ 3041129 w 5410020"/>
              <a:gd name="connsiteY2550" fmla="*/ 392113 h 1838326"/>
              <a:gd name="connsiteX2551" fmla="*/ 3070947 w 5410020"/>
              <a:gd name="connsiteY2551" fmla="*/ 407353 h 1838326"/>
              <a:gd name="connsiteX2552" fmla="*/ 3046099 w 5410020"/>
              <a:gd name="connsiteY2552" fmla="*/ 423863 h 1838326"/>
              <a:gd name="connsiteX2553" fmla="*/ 3016282 w 5410020"/>
              <a:gd name="connsiteY2553" fmla="*/ 407353 h 1838326"/>
              <a:gd name="connsiteX2554" fmla="*/ 3041129 w 5410020"/>
              <a:gd name="connsiteY2554" fmla="*/ 392113 h 1838326"/>
              <a:gd name="connsiteX2555" fmla="*/ 2772512 w 5410020"/>
              <a:gd name="connsiteY2555" fmla="*/ 392113 h 1838326"/>
              <a:gd name="connsiteX2556" fmla="*/ 2800726 w 5410020"/>
              <a:gd name="connsiteY2556" fmla="*/ 407353 h 1838326"/>
              <a:gd name="connsiteX2557" fmla="*/ 2774965 w 5410020"/>
              <a:gd name="connsiteY2557" fmla="*/ 423863 h 1838326"/>
              <a:gd name="connsiteX2558" fmla="*/ 2746751 w 5410020"/>
              <a:gd name="connsiteY2558" fmla="*/ 407353 h 1838326"/>
              <a:gd name="connsiteX2559" fmla="*/ 2772512 w 5410020"/>
              <a:gd name="connsiteY2559" fmla="*/ 392113 h 1838326"/>
              <a:gd name="connsiteX2560" fmla="*/ 2706271 w 5410020"/>
              <a:gd name="connsiteY2560" fmla="*/ 392113 h 1838326"/>
              <a:gd name="connsiteX2561" fmla="*/ 2734052 w 5410020"/>
              <a:gd name="connsiteY2561" fmla="*/ 407353 h 1838326"/>
              <a:gd name="connsiteX2562" fmla="*/ 2707534 w 5410020"/>
              <a:gd name="connsiteY2562" fmla="*/ 423863 h 1838326"/>
              <a:gd name="connsiteX2563" fmla="*/ 2678489 w 5410020"/>
              <a:gd name="connsiteY2563" fmla="*/ 407353 h 1838326"/>
              <a:gd name="connsiteX2564" fmla="*/ 2706271 w 5410020"/>
              <a:gd name="connsiteY2564" fmla="*/ 392113 h 1838326"/>
              <a:gd name="connsiteX2565" fmla="*/ 2638008 w 5410020"/>
              <a:gd name="connsiteY2565" fmla="*/ 392113 h 1838326"/>
              <a:gd name="connsiteX2566" fmla="*/ 2665789 w 5410020"/>
              <a:gd name="connsiteY2566" fmla="*/ 407353 h 1838326"/>
              <a:gd name="connsiteX2567" fmla="*/ 2639271 w 5410020"/>
              <a:gd name="connsiteY2567" fmla="*/ 423863 h 1838326"/>
              <a:gd name="connsiteX2568" fmla="*/ 2610226 w 5410020"/>
              <a:gd name="connsiteY2568" fmla="*/ 407353 h 1838326"/>
              <a:gd name="connsiteX2569" fmla="*/ 2638008 w 5410020"/>
              <a:gd name="connsiteY2569" fmla="*/ 392113 h 1838326"/>
              <a:gd name="connsiteX2570" fmla="*/ 2569746 w 5410020"/>
              <a:gd name="connsiteY2570" fmla="*/ 392113 h 1838326"/>
              <a:gd name="connsiteX2571" fmla="*/ 2597527 w 5410020"/>
              <a:gd name="connsiteY2571" fmla="*/ 407353 h 1838326"/>
              <a:gd name="connsiteX2572" fmla="*/ 2569746 w 5410020"/>
              <a:gd name="connsiteY2572" fmla="*/ 423863 h 1838326"/>
              <a:gd name="connsiteX2573" fmla="*/ 2541964 w 5410020"/>
              <a:gd name="connsiteY2573" fmla="*/ 407353 h 1838326"/>
              <a:gd name="connsiteX2574" fmla="*/ 2569746 w 5410020"/>
              <a:gd name="connsiteY2574" fmla="*/ 392113 h 1838326"/>
              <a:gd name="connsiteX2575" fmla="*/ 2503688 w 5410020"/>
              <a:gd name="connsiteY2575" fmla="*/ 392113 h 1838326"/>
              <a:gd name="connsiteX2576" fmla="*/ 2530852 w 5410020"/>
              <a:gd name="connsiteY2576" fmla="*/ 407353 h 1838326"/>
              <a:gd name="connsiteX2577" fmla="*/ 2502453 w 5410020"/>
              <a:gd name="connsiteY2577" fmla="*/ 423863 h 1838326"/>
              <a:gd name="connsiteX2578" fmla="*/ 2476524 w 5410020"/>
              <a:gd name="connsiteY2578" fmla="*/ 407353 h 1838326"/>
              <a:gd name="connsiteX2579" fmla="*/ 2503688 w 5410020"/>
              <a:gd name="connsiteY2579" fmla="*/ 392113 h 1838326"/>
              <a:gd name="connsiteX2580" fmla="*/ 2435425 w 5410020"/>
              <a:gd name="connsiteY2580" fmla="*/ 392113 h 1838326"/>
              <a:gd name="connsiteX2581" fmla="*/ 2462589 w 5410020"/>
              <a:gd name="connsiteY2581" fmla="*/ 407353 h 1838326"/>
              <a:gd name="connsiteX2582" fmla="*/ 2434190 w 5410020"/>
              <a:gd name="connsiteY2582" fmla="*/ 423863 h 1838326"/>
              <a:gd name="connsiteX2583" fmla="*/ 2408261 w 5410020"/>
              <a:gd name="connsiteY2583" fmla="*/ 407353 h 1838326"/>
              <a:gd name="connsiteX2584" fmla="*/ 2435425 w 5410020"/>
              <a:gd name="connsiteY2584" fmla="*/ 392113 h 1838326"/>
              <a:gd name="connsiteX2585" fmla="*/ 2369396 w 5410020"/>
              <a:gd name="connsiteY2585" fmla="*/ 392113 h 1838326"/>
              <a:gd name="connsiteX2586" fmla="*/ 2395914 w 5410020"/>
              <a:gd name="connsiteY2586" fmla="*/ 407353 h 1838326"/>
              <a:gd name="connsiteX2587" fmla="*/ 2366870 w 5410020"/>
              <a:gd name="connsiteY2587" fmla="*/ 423863 h 1838326"/>
              <a:gd name="connsiteX2588" fmla="*/ 2340351 w 5410020"/>
              <a:gd name="connsiteY2588" fmla="*/ 407353 h 1838326"/>
              <a:gd name="connsiteX2589" fmla="*/ 2369396 w 5410020"/>
              <a:gd name="connsiteY2589" fmla="*/ 392113 h 1838326"/>
              <a:gd name="connsiteX2590" fmla="*/ 2301299 w 5410020"/>
              <a:gd name="connsiteY2590" fmla="*/ 392113 h 1838326"/>
              <a:gd name="connsiteX2591" fmla="*/ 2327969 w 5410020"/>
              <a:gd name="connsiteY2591" fmla="*/ 407353 h 1838326"/>
              <a:gd name="connsiteX2592" fmla="*/ 2298759 w 5410020"/>
              <a:gd name="connsiteY2592" fmla="*/ 423863 h 1838326"/>
              <a:gd name="connsiteX2593" fmla="*/ 2272089 w 5410020"/>
              <a:gd name="connsiteY2593" fmla="*/ 407353 h 1838326"/>
              <a:gd name="connsiteX2594" fmla="*/ 2301299 w 5410020"/>
              <a:gd name="connsiteY2594" fmla="*/ 392113 h 1838326"/>
              <a:gd name="connsiteX2595" fmla="*/ 1359911 w 5410020"/>
              <a:gd name="connsiteY2595" fmla="*/ 392113 h 1838326"/>
              <a:gd name="connsiteX2596" fmla="*/ 1380961 w 5410020"/>
              <a:gd name="connsiteY2596" fmla="*/ 407353 h 1838326"/>
              <a:gd name="connsiteX2597" fmla="*/ 1347528 w 5410020"/>
              <a:gd name="connsiteY2597" fmla="*/ 423863 h 1838326"/>
              <a:gd name="connsiteX2598" fmla="*/ 1326478 w 5410020"/>
              <a:gd name="connsiteY2598" fmla="*/ 407353 h 1838326"/>
              <a:gd name="connsiteX2599" fmla="*/ 1359911 w 5410020"/>
              <a:gd name="connsiteY2599" fmla="*/ 392113 h 1838326"/>
              <a:gd name="connsiteX2600" fmla="*/ 1291649 w 5410020"/>
              <a:gd name="connsiteY2600" fmla="*/ 392113 h 1838326"/>
              <a:gd name="connsiteX2601" fmla="*/ 1312699 w 5410020"/>
              <a:gd name="connsiteY2601" fmla="*/ 407353 h 1838326"/>
              <a:gd name="connsiteX2602" fmla="*/ 1279266 w 5410020"/>
              <a:gd name="connsiteY2602" fmla="*/ 423863 h 1838326"/>
              <a:gd name="connsiteX2603" fmla="*/ 1258216 w 5410020"/>
              <a:gd name="connsiteY2603" fmla="*/ 407353 h 1838326"/>
              <a:gd name="connsiteX2604" fmla="*/ 1291649 w 5410020"/>
              <a:gd name="connsiteY2604" fmla="*/ 392113 h 1838326"/>
              <a:gd name="connsiteX2605" fmla="*/ 1225608 w 5410020"/>
              <a:gd name="connsiteY2605" fmla="*/ 392113 h 1838326"/>
              <a:gd name="connsiteX2606" fmla="*/ 1245928 w 5410020"/>
              <a:gd name="connsiteY2606" fmla="*/ 407353 h 1838326"/>
              <a:gd name="connsiteX2607" fmla="*/ 1211638 w 5410020"/>
              <a:gd name="connsiteY2607" fmla="*/ 423863 h 1838326"/>
              <a:gd name="connsiteX2608" fmla="*/ 1190048 w 5410020"/>
              <a:gd name="connsiteY2608" fmla="*/ 407353 h 1838326"/>
              <a:gd name="connsiteX2609" fmla="*/ 1225608 w 5410020"/>
              <a:gd name="connsiteY2609" fmla="*/ 392113 h 1838326"/>
              <a:gd name="connsiteX2610" fmla="*/ 1157539 w 5410020"/>
              <a:gd name="connsiteY2610" fmla="*/ 392113 h 1838326"/>
              <a:gd name="connsiteX2611" fmla="*/ 1177959 w 5410020"/>
              <a:gd name="connsiteY2611" fmla="*/ 407353 h 1838326"/>
              <a:gd name="connsiteX2612" fmla="*/ 1142224 w 5410020"/>
              <a:gd name="connsiteY2612" fmla="*/ 423863 h 1838326"/>
              <a:gd name="connsiteX2613" fmla="*/ 1121805 w 5410020"/>
              <a:gd name="connsiteY2613" fmla="*/ 407353 h 1838326"/>
              <a:gd name="connsiteX2614" fmla="*/ 1157539 w 5410020"/>
              <a:gd name="connsiteY2614" fmla="*/ 392113 h 1838326"/>
              <a:gd name="connsiteX2615" fmla="*/ 1091144 w 5410020"/>
              <a:gd name="connsiteY2615" fmla="*/ 392113 h 1838326"/>
              <a:gd name="connsiteX2616" fmla="*/ 1111066 w 5410020"/>
              <a:gd name="connsiteY2616" fmla="*/ 407353 h 1838326"/>
              <a:gd name="connsiteX2617" fmla="*/ 1074958 w 5410020"/>
              <a:gd name="connsiteY2617" fmla="*/ 423863 h 1838326"/>
              <a:gd name="connsiteX2618" fmla="*/ 1056281 w 5410020"/>
              <a:gd name="connsiteY2618" fmla="*/ 407353 h 1838326"/>
              <a:gd name="connsiteX2619" fmla="*/ 1091144 w 5410020"/>
              <a:gd name="connsiteY2619" fmla="*/ 392113 h 1838326"/>
              <a:gd name="connsiteX2620" fmla="*/ 1022881 w 5410020"/>
              <a:gd name="connsiteY2620" fmla="*/ 392113 h 1838326"/>
              <a:gd name="connsiteX2621" fmla="*/ 1042803 w 5410020"/>
              <a:gd name="connsiteY2621" fmla="*/ 407353 h 1838326"/>
              <a:gd name="connsiteX2622" fmla="*/ 1006695 w 5410020"/>
              <a:gd name="connsiteY2622" fmla="*/ 423863 h 1838326"/>
              <a:gd name="connsiteX2623" fmla="*/ 988018 w 5410020"/>
              <a:gd name="connsiteY2623" fmla="*/ 407353 h 1838326"/>
              <a:gd name="connsiteX2624" fmla="*/ 1022881 w 5410020"/>
              <a:gd name="connsiteY2624" fmla="*/ 392113 h 1838326"/>
              <a:gd name="connsiteX2625" fmla="*/ 956082 w 5410020"/>
              <a:gd name="connsiteY2625" fmla="*/ 392113 h 1838326"/>
              <a:gd name="connsiteX2626" fmla="*/ 974857 w 5410020"/>
              <a:gd name="connsiteY2626" fmla="*/ 407353 h 1838326"/>
              <a:gd name="connsiteX2627" fmla="*/ 938558 w 5410020"/>
              <a:gd name="connsiteY2627" fmla="*/ 423863 h 1838326"/>
              <a:gd name="connsiteX2628" fmla="*/ 919783 w 5410020"/>
              <a:gd name="connsiteY2628" fmla="*/ 407353 h 1838326"/>
              <a:gd name="connsiteX2629" fmla="*/ 956082 w 5410020"/>
              <a:gd name="connsiteY2629" fmla="*/ 392113 h 1838326"/>
              <a:gd name="connsiteX2630" fmla="*/ 887819 w 5410020"/>
              <a:gd name="connsiteY2630" fmla="*/ 392113 h 1838326"/>
              <a:gd name="connsiteX2631" fmla="*/ 906594 w 5410020"/>
              <a:gd name="connsiteY2631" fmla="*/ 407353 h 1838326"/>
              <a:gd name="connsiteX2632" fmla="*/ 870295 w 5410020"/>
              <a:gd name="connsiteY2632" fmla="*/ 423863 h 1838326"/>
              <a:gd name="connsiteX2633" fmla="*/ 851520 w 5410020"/>
              <a:gd name="connsiteY2633" fmla="*/ 407353 h 1838326"/>
              <a:gd name="connsiteX2634" fmla="*/ 887819 w 5410020"/>
              <a:gd name="connsiteY2634" fmla="*/ 392113 h 1838326"/>
              <a:gd name="connsiteX2635" fmla="*/ 822395 w 5410020"/>
              <a:gd name="connsiteY2635" fmla="*/ 392113 h 1838326"/>
              <a:gd name="connsiteX2636" fmla="*/ 839919 w 5410020"/>
              <a:gd name="connsiteY2636" fmla="*/ 407353 h 1838326"/>
              <a:gd name="connsiteX2637" fmla="*/ 803620 w 5410020"/>
              <a:gd name="connsiteY2637" fmla="*/ 423863 h 1838326"/>
              <a:gd name="connsiteX2638" fmla="*/ 784845 w 5410020"/>
              <a:gd name="connsiteY2638" fmla="*/ 407353 h 1838326"/>
              <a:gd name="connsiteX2639" fmla="*/ 822395 w 5410020"/>
              <a:gd name="connsiteY2639" fmla="*/ 392113 h 1838326"/>
              <a:gd name="connsiteX2640" fmla="*/ 754349 w 5410020"/>
              <a:gd name="connsiteY2640" fmla="*/ 392113 h 1838326"/>
              <a:gd name="connsiteX2641" fmla="*/ 773219 w 5410020"/>
              <a:gd name="connsiteY2641" fmla="*/ 407353 h 1838326"/>
              <a:gd name="connsiteX2642" fmla="*/ 735478 w 5410020"/>
              <a:gd name="connsiteY2642" fmla="*/ 423863 h 1838326"/>
              <a:gd name="connsiteX2643" fmla="*/ 717866 w 5410020"/>
              <a:gd name="connsiteY2643" fmla="*/ 407353 h 1838326"/>
              <a:gd name="connsiteX2644" fmla="*/ 754349 w 5410020"/>
              <a:gd name="connsiteY2644" fmla="*/ 392113 h 1838326"/>
              <a:gd name="connsiteX2645" fmla="*/ 687344 w 5410020"/>
              <a:gd name="connsiteY2645" fmla="*/ 392113 h 1838326"/>
              <a:gd name="connsiteX2646" fmla="*/ 704956 w 5410020"/>
              <a:gd name="connsiteY2646" fmla="*/ 407353 h 1838326"/>
              <a:gd name="connsiteX2647" fmla="*/ 667215 w 5410020"/>
              <a:gd name="connsiteY2647" fmla="*/ 423863 h 1838326"/>
              <a:gd name="connsiteX2648" fmla="*/ 649603 w 5410020"/>
              <a:gd name="connsiteY2648" fmla="*/ 407353 h 1838326"/>
              <a:gd name="connsiteX2649" fmla="*/ 687344 w 5410020"/>
              <a:gd name="connsiteY2649" fmla="*/ 392113 h 1838326"/>
              <a:gd name="connsiteX2650" fmla="*/ 619082 w 5410020"/>
              <a:gd name="connsiteY2650" fmla="*/ 392113 h 1838326"/>
              <a:gd name="connsiteX2651" fmla="*/ 636694 w 5410020"/>
              <a:gd name="connsiteY2651" fmla="*/ 407353 h 1838326"/>
              <a:gd name="connsiteX2652" fmla="*/ 598953 w 5410020"/>
              <a:gd name="connsiteY2652" fmla="*/ 423863 h 1838326"/>
              <a:gd name="connsiteX2653" fmla="*/ 581341 w 5410020"/>
              <a:gd name="connsiteY2653" fmla="*/ 407353 h 1838326"/>
              <a:gd name="connsiteX2654" fmla="*/ 619082 w 5410020"/>
              <a:gd name="connsiteY2654" fmla="*/ 392113 h 1838326"/>
              <a:gd name="connsiteX2655" fmla="*/ 4431058 w 5410020"/>
              <a:gd name="connsiteY2655" fmla="*/ 355601 h 1838326"/>
              <a:gd name="connsiteX2656" fmla="*/ 4467357 w 5410020"/>
              <a:gd name="connsiteY2656" fmla="*/ 370079 h 1838326"/>
              <a:gd name="connsiteX2657" fmla="*/ 4449834 w 5410020"/>
              <a:gd name="connsiteY2657" fmla="*/ 385764 h 1838326"/>
              <a:gd name="connsiteX2658" fmla="*/ 4413535 w 5410020"/>
              <a:gd name="connsiteY2658" fmla="*/ 370079 h 1838326"/>
              <a:gd name="connsiteX2659" fmla="*/ 4431058 w 5410020"/>
              <a:gd name="connsiteY2659" fmla="*/ 355601 h 1838326"/>
              <a:gd name="connsiteX2660" fmla="*/ 4364600 w 5410020"/>
              <a:gd name="connsiteY2660" fmla="*/ 355601 h 1838326"/>
              <a:gd name="connsiteX2661" fmla="*/ 4400708 w 5410020"/>
              <a:gd name="connsiteY2661" fmla="*/ 370079 h 1838326"/>
              <a:gd name="connsiteX2662" fmla="*/ 4383276 w 5410020"/>
              <a:gd name="connsiteY2662" fmla="*/ 385764 h 1838326"/>
              <a:gd name="connsiteX2663" fmla="*/ 4347169 w 5410020"/>
              <a:gd name="connsiteY2663" fmla="*/ 370079 h 1838326"/>
              <a:gd name="connsiteX2664" fmla="*/ 4364600 w 5410020"/>
              <a:gd name="connsiteY2664" fmla="*/ 355601 h 1838326"/>
              <a:gd name="connsiteX2665" fmla="*/ 4165023 w 5410020"/>
              <a:gd name="connsiteY2665" fmla="*/ 355601 h 1838326"/>
              <a:gd name="connsiteX2666" fmla="*/ 4200583 w 5410020"/>
              <a:gd name="connsiteY2666" fmla="*/ 370079 h 1838326"/>
              <a:gd name="connsiteX2667" fmla="*/ 4181533 w 5410020"/>
              <a:gd name="connsiteY2667" fmla="*/ 385764 h 1838326"/>
              <a:gd name="connsiteX2668" fmla="*/ 4145973 w 5410020"/>
              <a:gd name="connsiteY2668" fmla="*/ 370079 h 1838326"/>
              <a:gd name="connsiteX2669" fmla="*/ 4165023 w 5410020"/>
              <a:gd name="connsiteY2669" fmla="*/ 355601 h 1838326"/>
              <a:gd name="connsiteX2670" fmla="*/ 4098348 w 5410020"/>
              <a:gd name="connsiteY2670" fmla="*/ 355601 h 1838326"/>
              <a:gd name="connsiteX2671" fmla="*/ 4133908 w 5410020"/>
              <a:gd name="connsiteY2671" fmla="*/ 370079 h 1838326"/>
              <a:gd name="connsiteX2672" fmla="*/ 4114858 w 5410020"/>
              <a:gd name="connsiteY2672" fmla="*/ 385764 h 1838326"/>
              <a:gd name="connsiteX2673" fmla="*/ 4079298 w 5410020"/>
              <a:gd name="connsiteY2673" fmla="*/ 370079 h 1838326"/>
              <a:gd name="connsiteX2674" fmla="*/ 4098348 w 5410020"/>
              <a:gd name="connsiteY2674" fmla="*/ 355601 h 1838326"/>
              <a:gd name="connsiteX2675" fmla="*/ 4032943 w 5410020"/>
              <a:gd name="connsiteY2675" fmla="*/ 355601 h 1838326"/>
              <a:gd name="connsiteX2676" fmla="*/ 4067233 w 5410020"/>
              <a:gd name="connsiteY2676" fmla="*/ 370079 h 1838326"/>
              <a:gd name="connsiteX2677" fmla="*/ 4048183 w 5410020"/>
              <a:gd name="connsiteY2677" fmla="*/ 385764 h 1838326"/>
              <a:gd name="connsiteX2678" fmla="*/ 4012623 w 5410020"/>
              <a:gd name="connsiteY2678" fmla="*/ 370079 h 1838326"/>
              <a:gd name="connsiteX2679" fmla="*/ 4032943 w 5410020"/>
              <a:gd name="connsiteY2679" fmla="*/ 355601 h 1838326"/>
              <a:gd name="connsiteX2680" fmla="*/ 3966145 w 5410020"/>
              <a:gd name="connsiteY2680" fmla="*/ 355601 h 1838326"/>
              <a:gd name="connsiteX2681" fmla="*/ 4000261 w 5410020"/>
              <a:gd name="connsiteY2681" fmla="*/ 370079 h 1838326"/>
              <a:gd name="connsiteX2682" fmla="*/ 3980044 w 5410020"/>
              <a:gd name="connsiteY2682" fmla="*/ 385764 h 1838326"/>
              <a:gd name="connsiteX2683" fmla="*/ 3945929 w 5410020"/>
              <a:gd name="connsiteY2683" fmla="*/ 370079 h 1838326"/>
              <a:gd name="connsiteX2684" fmla="*/ 3966145 w 5410020"/>
              <a:gd name="connsiteY2684" fmla="*/ 355601 h 1838326"/>
              <a:gd name="connsiteX2685" fmla="*/ 3899470 w 5410020"/>
              <a:gd name="connsiteY2685" fmla="*/ 355601 h 1838326"/>
              <a:gd name="connsiteX2686" fmla="*/ 3933586 w 5410020"/>
              <a:gd name="connsiteY2686" fmla="*/ 370079 h 1838326"/>
              <a:gd name="connsiteX2687" fmla="*/ 3913369 w 5410020"/>
              <a:gd name="connsiteY2687" fmla="*/ 385764 h 1838326"/>
              <a:gd name="connsiteX2688" fmla="*/ 3879254 w 5410020"/>
              <a:gd name="connsiteY2688" fmla="*/ 370079 h 1838326"/>
              <a:gd name="connsiteX2689" fmla="*/ 3899470 w 5410020"/>
              <a:gd name="connsiteY2689" fmla="*/ 355601 h 1838326"/>
              <a:gd name="connsiteX2690" fmla="*/ 3832795 w 5410020"/>
              <a:gd name="connsiteY2690" fmla="*/ 355601 h 1838326"/>
              <a:gd name="connsiteX2691" fmla="*/ 3866911 w 5410020"/>
              <a:gd name="connsiteY2691" fmla="*/ 370079 h 1838326"/>
              <a:gd name="connsiteX2692" fmla="*/ 3845431 w 5410020"/>
              <a:gd name="connsiteY2692" fmla="*/ 385764 h 1838326"/>
              <a:gd name="connsiteX2693" fmla="*/ 3811315 w 5410020"/>
              <a:gd name="connsiteY2693" fmla="*/ 370079 h 1838326"/>
              <a:gd name="connsiteX2694" fmla="*/ 3832795 w 5410020"/>
              <a:gd name="connsiteY2694" fmla="*/ 355601 h 1838326"/>
              <a:gd name="connsiteX2695" fmla="*/ 3765992 w 5410020"/>
              <a:gd name="connsiteY2695" fmla="*/ 355601 h 1838326"/>
              <a:gd name="connsiteX2696" fmla="*/ 3799925 w 5410020"/>
              <a:gd name="connsiteY2696" fmla="*/ 370079 h 1838326"/>
              <a:gd name="connsiteX2697" fmla="*/ 3778560 w 5410020"/>
              <a:gd name="connsiteY2697" fmla="*/ 385764 h 1838326"/>
              <a:gd name="connsiteX2698" fmla="*/ 3744627 w 5410020"/>
              <a:gd name="connsiteY2698" fmla="*/ 370079 h 1838326"/>
              <a:gd name="connsiteX2699" fmla="*/ 3765992 w 5410020"/>
              <a:gd name="connsiteY2699" fmla="*/ 355601 h 1838326"/>
              <a:gd name="connsiteX2700" fmla="*/ 3699317 w 5410020"/>
              <a:gd name="connsiteY2700" fmla="*/ 355601 h 1838326"/>
              <a:gd name="connsiteX2701" fmla="*/ 3733250 w 5410020"/>
              <a:gd name="connsiteY2701" fmla="*/ 370079 h 1838326"/>
              <a:gd name="connsiteX2702" fmla="*/ 3710628 w 5410020"/>
              <a:gd name="connsiteY2702" fmla="*/ 385764 h 1838326"/>
              <a:gd name="connsiteX2703" fmla="*/ 3677952 w 5410020"/>
              <a:gd name="connsiteY2703" fmla="*/ 370079 h 1838326"/>
              <a:gd name="connsiteX2704" fmla="*/ 3699317 w 5410020"/>
              <a:gd name="connsiteY2704" fmla="*/ 355601 h 1838326"/>
              <a:gd name="connsiteX2705" fmla="*/ 3632642 w 5410020"/>
              <a:gd name="connsiteY2705" fmla="*/ 355601 h 1838326"/>
              <a:gd name="connsiteX2706" fmla="*/ 3665318 w 5410020"/>
              <a:gd name="connsiteY2706" fmla="*/ 370079 h 1838326"/>
              <a:gd name="connsiteX2707" fmla="*/ 3643953 w 5410020"/>
              <a:gd name="connsiteY2707" fmla="*/ 385764 h 1838326"/>
              <a:gd name="connsiteX2708" fmla="*/ 3611277 w 5410020"/>
              <a:gd name="connsiteY2708" fmla="*/ 370079 h 1838326"/>
              <a:gd name="connsiteX2709" fmla="*/ 3632642 w 5410020"/>
              <a:gd name="connsiteY2709" fmla="*/ 355601 h 1838326"/>
              <a:gd name="connsiteX2710" fmla="*/ 3567224 w 5410020"/>
              <a:gd name="connsiteY2710" fmla="*/ 355601 h 1838326"/>
              <a:gd name="connsiteX2711" fmla="*/ 3598643 w 5410020"/>
              <a:gd name="connsiteY2711" fmla="*/ 370079 h 1838326"/>
              <a:gd name="connsiteX2712" fmla="*/ 3577278 w 5410020"/>
              <a:gd name="connsiteY2712" fmla="*/ 385764 h 1838326"/>
              <a:gd name="connsiteX2713" fmla="*/ 3544602 w 5410020"/>
              <a:gd name="connsiteY2713" fmla="*/ 370079 h 1838326"/>
              <a:gd name="connsiteX2714" fmla="*/ 3567224 w 5410020"/>
              <a:gd name="connsiteY2714" fmla="*/ 355601 h 1838326"/>
              <a:gd name="connsiteX2715" fmla="*/ 3501083 w 5410020"/>
              <a:gd name="connsiteY2715" fmla="*/ 355601 h 1838326"/>
              <a:gd name="connsiteX2716" fmla="*/ 3533171 w 5410020"/>
              <a:gd name="connsiteY2716" fmla="*/ 370079 h 1838326"/>
              <a:gd name="connsiteX2717" fmla="*/ 3510068 w 5410020"/>
              <a:gd name="connsiteY2717" fmla="*/ 385764 h 1838326"/>
              <a:gd name="connsiteX2718" fmla="*/ 3477980 w 5410020"/>
              <a:gd name="connsiteY2718" fmla="*/ 370079 h 1838326"/>
              <a:gd name="connsiteX2719" fmla="*/ 3501083 w 5410020"/>
              <a:gd name="connsiteY2719" fmla="*/ 355601 h 1838326"/>
              <a:gd name="connsiteX2720" fmla="*/ 3434408 w 5410020"/>
              <a:gd name="connsiteY2720" fmla="*/ 355601 h 1838326"/>
              <a:gd name="connsiteX2721" fmla="*/ 3466496 w 5410020"/>
              <a:gd name="connsiteY2721" fmla="*/ 370079 h 1838326"/>
              <a:gd name="connsiteX2722" fmla="*/ 3443393 w 5410020"/>
              <a:gd name="connsiteY2722" fmla="*/ 385764 h 1838326"/>
              <a:gd name="connsiteX2723" fmla="*/ 3411305 w 5410020"/>
              <a:gd name="connsiteY2723" fmla="*/ 370079 h 1838326"/>
              <a:gd name="connsiteX2724" fmla="*/ 3434408 w 5410020"/>
              <a:gd name="connsiteY2724" fmla="*/ 355601 h 1838326"/>
              <a:gd name="connsiteX2725" fmla="*/ 3368646 w 5410020"/>
              <a:gd name="connsiteY2725" fmla="*/ 355601 h 1838326"/>
              <a:gd name="connsiteX2726" fmla="*/ 3399890 w 5410020"/>
              <a:gd name="connsiteY2726" fmla="*/ 370079 h 1838326"/>
              <a:gd name="connsiteX2727" fmla="*/ 3376145 w 5410020"/>
              <a:gd name="connsiteY2727" fmla="*/ 385764 h 1838326"/>
              <a:gd name="connsiteX2728" fmla="*/ 3344901 w 5410020"/>
              <a:gd name="connsiteY2728" fmla="*/ 370079 h 1838326"/>
              <a:gd name="connsiteX2729" fmla="*/ 3368646 w 5410020"/>
              <a:gd name="connsiteY2729" fmla="*/ 355601 h 1838326"/>
              <a:gd name="connsiteX2730" fmla="*/ 3301824 w 5410020"/>
              <a:gd name="connsiteY2730" fmla="*/ 355601 h 1838326"/>
              <a:gd name="connsiteX2731" fmla="*/ 3332884 w 5410020"/>
              <a:gd name="connsiteY2731" fmla="*/ 370079 h 1838326"/>
              <a:gd name="connsiteX2732" fmla="*/ 3309278 w 5410020"/>
              <a:gd name="connsiteY2732" fmla="*/ 385764 h 1838326"/>
              <a:gd name="connsiteX2733" fmla="*/ 3278219 w 5410020"/>
              <a:gd name="connsiteY2733" fmla="*/ 370079 h 1838326"/>
              <a:gd name="connsiteX2734" fmla="*/ 3301824 w 5410020"/>
              <a:gd name="connsiteY2734" fmla="*/ 355601 h 1838326"/>
              <a:gd name="connsiteX2735" fmla="*/ 3235149 w 5410020"/>
              <a:gd name="connsiteY2735" fmla="*/ 355601 h 1838326"/>
              <a:gd name="connsiteX2736" fmla="*/ 3266209 w 5410020"/>
              <a:gd name="connsiteY2736" fmla="*/ 370079 h 1838326"/>
              <a:gd name="connsiteX2737" fmla="*/ 3242603 w 5410020"/>
              <a:gd name="connsiteY2737" fmla="*/ 385764 h 1838326"/>
              <a:gd name="connsiteX2738" fmla="*/ 3211544 w 5410020"/>
              <a:gd name="connsiteY2738" fmla="*/ 370079 h 1838326"/>
              <a:gd name="connsiteX2739" fmla="*/ 3235149 w 5410020"/>
              <a:gd name="connsiteY2739" fmla="*/ 355601 h 1838326"/>
              <a:gd name="connsiteX2740" fmla="*/ 3168474 w 5410020"/>
              <a:gd name="connsiteY2740" fmla="*/ 355601 h 1838326"/>
              <a:gd name="connsiteX2741" fmla="*/ 3198291 w 5410020"/>
              <a:gd name="connsiteY2741" fmla="*/ 370079 h 1838326"/>
              <a:gd name="connsiteX2742" fmla="*/ 3174686 w 5410020"/>
              <a:gd name="connsiteY2742" fmla="*/ 385764 h 1838326"/>
              <a:gd name="connsiteX2743" fmla="*/ 3144869 w 5410020"/>
              <a:gd name="connsiteY2743" fmla="*/ 370079 h 1838326"/>
              <a:gd name="connsiteX2744" fmla="*/ 3168474 w 5410020"/>
              <a:gd name="connsiteY2744" fmla="*/ 355601 h 1838326"/>
              <a:gd name="connsiteX2745" fmla="*/ 1508434 w 5410020"/>
              <a:gd name="connsiteY2745" fmla="*/ 355601 h 1838326"/>
              <a:gd name="connsiteX2746" fmla="*/ 1529799 w 5410020"/>
              <a:gd name="connsiteY2746" fmla="*/ 370079 h 1838326"/>
              <a:gd name="connsiteX2747" fmla="*/ 1497123 w 5410020"/>
              <a:gd name="connsiteY2747" fmla="*/ 385764 h 1838326"/>
              <a:gd name="connsiteX2748" fmla="*/ 1475758 w 5410020"/>
              <a:gd name="connsiteY2748" fmla="*/ 370079 h 1838326"/>
              <a:gd name="connsiteX2749" fmla="*/ 1508434 w 5410020"/>
              <a:gd name="connsiteY2749" fmla="*/ 355601 h 1838326"/>
              <a:gd name="connsiteX2750" fmla="*/ 1441759 w 5410020"/>
              <a:gd name="connsiteY2750" fmla="*/ 355601 h 1838326"/>
              <a:gd name="connsiteX2751" fmla="*/ 1463124 w 5410020"/>
              <a:gd name="connsiteY2751" fmla="*/ 370079 h 1838326"/>
              <a:gd name="connsiteX2752" fmla="*/ 1429192 w 5410020"/>
              <a:gd name="connsiteY2752" fmla="*/ 385764 h 1838326"/>
              <a:gd name="connsiteX2753" fmla="*/ 1407826 w 5410020"/>
              <a:gd name="connsiteY2753" fmla="*/ 370079 h 1838326"/>
              <a:gd name="connsiteX2754" fmla="*/ 1441759 w 5410020"/>
              <a:gd name="connsiteY2754" fmla="*/ 355601 h 1838326"/>
              <a:gd name="connsiteX2755" fmla="*/ 1375084 w 5410020"/>
              <a:gd name="connsiteY2755" fmla="*/ 355601 h 1838326"/>
              <a:gd name="connsiteX2756" fmla="*/ 1396449 w 5410020"/>
              <a:gd name="connsiteY2756" fmla="*/ 370079 h 1838326"/>
              <a:gd name="connsiteX2757" fmla="*/ 1362517 w 5410020"/>
              <a:gd name="connsiteY2757" fmla="*/ 385764 h 1838326"/>
              <a:gd name="connsiteX2758" fmla="*/ 1341151 w 5410020"/>
              <a:gd name="connsiteY2758" fmla="*/ 370079 h 1838326"/>
              <a:gd name="connsiteX2759" fmla="*/ 1375084 w 5410020"/>
              <a:gd name="connsiteY2759" fmla="*/ 355601 h 1838326"/>
              <a:gd name="connsiteX2760" fmla="*/ 1308282 w 5410020"/>
              <a:gd name="connsiteY2760" fmla="*/ 355601 h 1838326"/>
              <a:gd name="connsiteX2761" fmla="*/ 1329762 w 5410020"/>
              <a:gd name="connsiteY2761" fmla="*/ 370079 h 1838326"/>
              <a:gd name="connsiteX2762" fmla="*/ 1295646 w 5410020"/>
              <a:gd name="connsiteY2762" fmla="*/ 385764 h 1838326"/>
              <a:gd name="connsiteX2763" fmla="*/ 1274166 w 5410020"/>
              <a:gd name="connsiteY2763" fmla="*/ 370079 h 1838326"/>
              <a:gd name="connsiteX2764" fmla="*/ 1308282 w 5410020"/>
              <a:gd name="connsiteY2764" fmla="*/ 355601 h 1838326"/>
              <a:gd name="connsiteX2765" fmla="*/ 1241607 w 5410020"/>
              <a:gd name="connsiteY2765" fmla="*/ 355601 h 1838326"/>
              <a:gd name="connsiteX2766" fmla="*/ 1261823 w 5410020"/>
              <a:gd name="connsiteY2766" fmla="*/ 370079 h 1838326"/>
              <a:gd name="connsiteX2767" fmla="*/ 1227708 w 5410020"/>
              <a:gd name="connsiteY2767" fmla="*/ 385764 h 1838326"/>
              <a:gd name="connsiteX2768" fmla="*/ 1207491 w 5410020"/>
              <a:gd name="connsiteY2768" fmla="*/ 370079 h 1838326"/>
              <a:gd name="connsiteX2769" fmla="*/ 1241607 w 5410020"/>
              <a:gd name="connsiteY2769" fmla="*/ 355601 h 1838326"/>
              <a:gd name="connsiteX2770" fmla="*/ 1174932 w 5410020"/>
              <a:gd name="connsiteY2770" fmla="*/ 355601 h 1838326"/>
              <a:gd name="connsiteX2771" fmla="*/ 1195148 w 5410020"/>
              <a:gd name="connsiteY2771" fmla="*/ 370079 h 1838326"/>
              <a:gd name="connsiteX2772" fmla="*/ 1161033 w 5410020"/>
              <a:gd name="connsiteY2772" fmla="*/ 385764 h 1838326"/>
              <a:gd name="connsiteX2773" fmla="*/ 1140816 w 5410020"/>
              <a:gd name="connsiteY2773" fmla="*/ 370079 h 1838326"/>
              <a:gd name="connsiteX2774" fmla="*/ 1174932 w 5410020"/>
              <a:gd name="connsiteY2774" fmla="*/ 355601 h 1838326"/>
              <a:gd name="connsiteX2775" fmla="*/ 1108133 w 5410020"/>
              <a:gd name="connsiteY2775" fmla="*/ 355601 h 1838326"/>
              <a:gd name="connsiteX2776" fmla="*/ 1128453 w 5410020"/>
              <a:gd name="connsiteY2776" fmla="*/ 370079 h 1838326"/>
              <a:gd name="connsiteX2777" fmla="*/ 1092893 w 5410020"/>
              <a:gd name="connsiteY2777" fmla="*/ 385764 h 1838326"/>
              <a:gd name="connsiteX2778" fmla="*/ 1073843 w 5410020"/>
              <a:gd name="connsiteY2778" fmla="*/ 370079 h 1838326"/>
              <a:gd name="connsiteX2779" fmla="*/ 1108133 w 5410020"/>
              <a:gd name="connsiteY2779" fmla="*/ 355601 h 1838326"/>
              <a:gd name="connsiteX2780" fmla="*/ 1042728 w 5410020"/>
              <a:gd name="connsiteY2780" fmla="*/ 355601 h 1838326"/>
              <a:gd name="connsiteX2781" fmla="*/ 1061778 w 5410020"/>
              <a:gd name="connsiteY2781" fmla="*/ 370079 h 1838326"/>
              <a:gd name="connsiteX2782" fmla="*/ 1026218 w 5410020"/>
              <a:gd name="connsiteY2782" fmla="*/ 385764 h 1838326"/>
              <a:gd name="connsiteX2783" fmla="*/ 1007168 w 5410020"/>
              <a:gd name="connsiteY2783" fmla="*/ 370079 h 1838326"/>
              <a:gd name="connsiteX2784" fmla="*/ 1042728 w 5410020"/>
              <a:gd name="connsiteY2784" fmla="*/ 355601 h 1838326"/>
              <a:gd name="connsiteX2785" fmla="*/ 976625 w 5410020"/>
              <a:gd name="connsiteY2785" fmla="*/ 355601 h 1838326"/>
              <a:gd name="connsiteX2786" fmla="*/ 995199 w 5410020"/>
              <a:gd name="connsiteY2786" fmla="*/ 370079 h 1838326"/>
              <a:gd name="connsiteX2787" fmla="*/ 960528 w 5410020"/>
              <a:gd name="connsiteY2787" fmla="*/ 385764 h 1838326"/>
              <a:gd name="connsiteX2788" fmla="*/ 941954 w 5410020"/>
              <a:gd name="connsiteY2788" fmla="*/ 370079 h 1838326"/>
              <a:gd name="connsiteX2789" fmla="*/ 976625 w 5410020"/>
              <a:gd name="connsiteY2789" fmla="*/ 355601 h 1838326"/>
              <a:gd name="connsiteX2790" fmla="*/ 843369 w 5410020"/>
              <a:gd name="connsiteY2790" fmla="*/ 355601 h 1838326"/>
              <a:gd name="connsiteX2791" fmla="*/ 862144 w 5410020"/>
              <a:gd name="connsiteY2791" fmla="*/ 370079 h 1838326"/>
              <a:gd name="connsiteX2792" fmla="*/ 825845 w 5410020"/>
              <a:gd name="connsiteY2792" fmla="*/ 385764 h 1838326"/>
              <a:gd name="connsiteX2793" fmla="*/ 807070 w 5410020"/>
              <a:gd name="connsiteY2793" fmla="*/ 370079 h 1838326"/>
              <a:gd name="connsiteX2794" fmla="*/ 843369 w 5410020"/>
              <a:gd name="connsiteY2794" fmla="*/ 355601 h 1838326"/>
              <a:gd name="connsiteX2795" fmla="*/ 4297926 w 5410020"/>
              <a:gd name="connsiteY2795" fmla="*/ 355600 h 1838326"/>
              <a:gd name="connsiteX2796" fmla="*/ 4334034 w 5410020"/>
              <a:gd name="connsiteY2796" fmla="*/ 370078 h 1838326"/>
              <a:gd name="connsiteX2797" fmla="*/ 4315357 w 5410020"/>
              <a:gd name="connsiteY2797" fmla="*/ 385763 h 1838326"/>
              <a:gd name="connsiteX2798" fmla="*/ 4279250 w 5410020"/>
              <a:gd name="connsiteY2798" fmla="*/ 370078 h 1838326"/>
              <a:gd name="connsiteX2799" fmla="*/ 4297926 w 5410020"/>
              <a:gd name="connsiteY2799" fmla="*/ 355600 h 1838326"/>
              <a:gd name="connsiteX2800" fmla="*/ 4231699 w 5410020"/>
              <a:gd name="connsiteY2800" fmla="*/ 355600 h 1838326"/>
              <a:gd name="connsiteX2801" fmla="*/ 4268529 w 5410020"/>
              <a:gd name="connsiteY2801" fmla="*/ 370078 h 1838326"/>
              <a:gd name="connsiteX2802" fmla="*/ 4249479 w 5410020"/>
              <a:gd name="connsiteY2802" fmla="*/ 385763 h 1838326"/>
              <a:gd name="connsiteX2803" fmla="*/ 4212649 w 5410020"/>
              <a:gd name="connsiteY2803" fmla="*/ 370078 h 1838326"/>
              <a:gd name="connsiteX2804" fmla="*/ 4231699 w 5410020"/>
              <a:gd name="connsiteY2804" fmla="*/ 355600 h 1838326"/>
              <a:gd name="connsiteX2805" fmla="*/ 3036206 w 5410020"/>
              <a:gd name="connsiteY2805" fmla="*/ 355600 h 1838326"/>
              <a:gd name="connsiteX2806" fmla="*/ 3064605 w 5410020"/>
              <a:gd name="connsiteY2806" fmla="*/ 370078 h 1838326"/>
              <a:gd name="connsiteX2807" fmla="*/ 3039910 w 5410020"/>
              <a:gd name="connsiteY2807" fmla="*/ 385763 h 1838326"/>
              <a:gd name="connsiteX2808" fmla="*/ 3011511 w 5410020"/>
              <a:gd name="connsiteY2808" fmla="*/ 370078 h 1838326"/>
              <a:gd name="connsiteX2809" fmla="*/ 3036206 w 5410020"/>
              <a:gd name="connsiteY2809" fmla="*/ 355600 h 1838326"/>
              <a:gd name="connsiteX2810" fmla="*/ 2969531 w 5410020"/>
              <a:gd name="connsiteY2810" fmla="*/ 355600 h 1838326"/>
              <a:gd name="connsiteX2811" fmla="*/ 2997930 w 5410020"/>
              <a:gd name="connsiteY2811" fmla="*/ 370078 h 1838326"/>
              <a:gd name="connsiteX2812" fmla="*/ 2973235 w 5410020"/>
              <a:gd name="connsiteY2812" fmla="*/ 385763 h 1838326"/>
              <a:gd name="connsiteX2813" fmla="*/ 2944836 w 5410020"/>
              <a:gd name="connsiteY2813" fmla="*/ 370078 h 1838326"/>
              <a:gd name="connsiteX2814" fmla="*/ 2969531 w 5410020"/>
              <a:gd name="connsiteY2814" fmla="*/ 355600 h 1838326"/>
              <a:gd name="connsiteX2815" fmla="*/ 2902856 w 5410020"/>
              <a:gd name="connsiteY2815" fmla="*/ 355600 h 1838326"/>
              <a:gd name="connsiteX2816" fmla="*/ 2931255 w 5410020"/>
              <a:gd name="connsiteY2816" fmla="*/ 370078 h 1838326"/>
              <a:gd name="connsiteX2817" fmla="*/ 2906560 w 5410020"/>
              <a:gd name="connsiteY2817" fmla="*/ 385763 h 1838326"/>
              <a:gd name="connsiteX2818" fmla="*/ 2876926 w 5410020"/>
              <a:gd name="connsiteY2818" fmla="*/ 370078 h 1838326"/>
              <a:gd name="connsiteX2819" fmla="*/ 2902856 w 5410020"/>
              <a:gd name="connsiteY2819" fmla="*/ 355600 h 1838326"/>
              <a:gd name="connsiteX2820" fmla="*/ 2836770 w 5410020"/>
              <a:gd name="connsiteY2820" fmla="*/ 355600 h 1838326"/>
              <a:gd name="connsiteX2821" fmla="*/ 2865814 w 5410020"/>
              <a:gd name="connsiteY2821" fmla="*/ 370078 h 1838326"/>
              <a:gd name="connsiteX2822" fmla="*/ 2839296 w 5410020"/>
              <a:gd name="connsiteY2822" fmla="*/ 385763 h 1838326"/>
              <a:gd name="connsiteX2823" fmla="*/ 2810251 w 5410020"/>
              <a:gd name="connsiteY2823" fmla="*/ 370078 h 1838326"/>
              <a:gd name="connsiteX2824" fmla="*/ 2836770 w 5410020"/>
              <a:gd name="connsiteY2824" fmla="*/ 355600 h 1838326"/>
              <a:gd name="connsiteX2825" fmla="*/ 2770095 w 5410020"/>
              <a:gd name="connsiteY2825" fmla="*/ 355600 h 1838326"/>
              <a:gd name="connsiteX2826" fmla="*/ 2799139 w 5410020"/>
              <a:gd name="connsiteY2826" fmla="*/ 370078 h 1838326"/>
              <a:gd name="connsiteX2827" fmla="*/ 2772621 w 5410020"/>
              <a:gd name="connsiteY2827" fmla="*/ 385763 h 1838326"/>
              <a:gd name="connsiteX2828" fmla="*/ 2743576 w 5410020"/>
              <a:gd name="connsiteY2828" fmla="*/ 370078 h 1838326"/>
              <a:gd name="connsiteX2829" fmla="*/ 2770095 w 5410020"/>
              <a:gd name="connsiteY2829" fmla="*/ 355600 h 1838326"/>
              <a:gd name="connsiteX2830" fmla="*/ 2703420 w 5410020"/>
              <a:gd name="connsiteY2830" fmla="*/ 355600 h 1838326"/>
              <a:gd name="connsiteX2831" fmla="*/ 2731201 w 5410020"/>
              <a:gd name="connsiteY2831" fmla="*/ 370078 h 1838326"/>
              <a:gd name="connsiteX2832" fmla="*/ 2704683 w 5410020"/>
              <a:gd name="connsiteY2832" fmla="*/ 385763 h 1838326"/>
              <a:gd name="connsiteX2833" fmla="*/ 2676901 w 5410020"/>
              <a:gd name="connsiteY2833" fmla="*/ 370078 h 1838326"/>
              <a:gd name="connsiteX2834" fmla="*/ 2703420 w 5410020"/>
              <a:gd name="connsiteY2834" fmla="*/ 355600 h 1838326"/>
              <a:gd name="connsiteX2835" fmla="*/ 2636745 w 5410020"/>
              <a:gd name="connsiteY2835" fmla="*/ 355600 h 1838326"/>
              <a:gd name="connsiteX2836" fmla="*/ 2664526 w 5410020"/>
              <a:gd name="connsiteY2836" fmla="*/ 370078 h 1838326"/>
              <a:gd name="connsiteX2837" fmla="*/ 2638008 w 5410020"/>
              <a:gd name="connsiteY2837" fmla="*/ 385763 h 1838326"/>
              <a:gd name="connsiteX2838" fmla="*/ 2610226 w 5410020"/>
              <a:gd name="connsiteY2838" fmla="*/ 370078 h 1838326"/>
              <a:gd name="connsiteX2839" fmla="*/ 2636745 w 5410020"/>
              <a:gd name="connsiteY2839" fmla="*/ 355600 h 1838326"/>
              <a:gd name="connsiteX2840" fmla="*/ 2571166 w 5410020"/>
              <a:gd name="connsiteY2840" fmla="*/ 355600 h 1838326"/>
              <a:gd name="connsiteX2841" fmla="*/ 2597526 w 5410020"/>
              <a:gd name="connsiteY2841" fmla="*/ 370078 h 1838326"/>
              <a:gd name="connsiteX2842" fmla="*/ 2569911 w 5410020"/>
              <a:gd name="connsiteY2842" fmla="*/ 385763 h 1838326"/>
              <a:gd name="connsiteX2843" fmla="*/ 2543551 w 5410020"/>
              <a:gd name="connsiteY2843" fmla="*/ 370078 h 1838326"/>
              <a:gd name="connsiteX2844" fmla="*/ 2571166 w 5410020"/>
              <a:gd name="connsiteY2844" fmla="*/ 355600 h 1838326"/>
              <a:gd name="connsiteX2845" fmla="*/ 2504334 w 5410020"/>
              <a:gd name="connsiteY2845" fmla="*/ 355600 h 1838326"/>
              <a:gd name="connsiteX2846" fmla="*/ 2530852 w 5410020"/>
              <a:gd name="connsiteY2846" fmla="*/ 370078 h 1838326"/>
              <a:gd name="connsiteX2847" fmla="*/ 2503071 w 5410020"/>
              <a:gd name="connsiteY2847" fmla="*/ 385763 h 1838326"/>
              <a:gd name="connsiteX2848" fmla="*/ 2476552 w 5410020"/>
              <a:gd name="connsiteY2848" fmla="*/ 370078 h 1838326"/>
              <a:gd name="connsiteX2849" fmla="*/ 2504334 w 5410020"/>
              <a:gd name="connsiteY2849" fmla="*/ 355600 h 1838326"/>
              <a:gd name="connsiteX2850" fmla="*/ 2437659 w 5410020"/>
              <a:gd name="connsiteY2850" fmla="*/ 355600 h 1838326"/>
              <a:gd name="connsiteX2851" fmla="*/ 2464177 w 5410020"/>
              <a:gd name="connsiteY2851" fmla="*/ 370078 h 1838326"/>
              <a:gd name="connsiteX2852" fmla="*/ 2436396 w 5410020"/>
              <a:gd name="connsiteY2852" fmla="*/ 385763 h 1838326"/>
              <a:gd name="connsiteX2853" fmla="*/ 2409877 w 5410020"/>
              <a:gd name="connsiteY2853" fmla="*/ 370078 h 1838326"/>
              <a:gd name="connsiteX2854" fmla="*/ 2437659 w 5410020"/>
              <a:gd name="connsiteY2854" fmla="*/ 355600 h 1838326"/>
              <a:gd name="connsiteX2855" fmla="*/ 2370984 w 5410020"/>
              <a:gd name="connsiteY2855" fmla="*/ 355600 h 1838326"/>
              <a:gd name="connsiteX2856" fmla="*/ 2397502 w 5410020"/>
              <a:gd name="connsiteY2856" fmla="*/ 370078 h 1838326"/>
              <a:gd name="connsiteX2857" fmla="*/ 2368458 w 5410020"/>
              <a:gd name="connsiteY2857" fmla="*/ 385763 h 1838326"/>
              <a:gd name="connsiteX2858" fmla="*/ 2341939 w 5410020"/>
              <a:gd name="connsiteY2858" fmla="*/ 370078 h 1838326"/>
              <a:gd name="connsiteX2859" fmla="*/ 2370984 w 5410020"/>
              <a:gd name="connsiteY2859" fmla="*/ 355600 h 1838326"/>
              <a:gd name="connsiteX2860" fmla="*/ 909950 w 5410020"/>
              <a:gd name="connsiteY2860" fmla="*/ 355600 h 1838326"/>
              <a:gd name="connsiteX2861" fmla="*/ 928524 w 5410020"/>
              <a:gd name="connsiteY2861" fmla="*/ 370078 h 1838326"/>
              <a:gd name="connsiteX2862" fmla="*/ 892615 w 5410020"/>
              <a:gd name="connsiteY2862" fmla="*/ 385763 h 1838326"/>
              <a:gd name="connsiteX2863" fmla="*/ 874041 w 5410020"/>
              <a:gd name="connsiteY2863" fmla="*/ 370078 h 1838326"/>
              <a:gd name="connsiteX2864" fmla="*/ 909950 w 5410020"/>
              <a:gd name="connsiteY2864" fmla="*/ 355600 h 1838326"/>
              <a:gd name="connsiteX2865" fmla="*/ 776694 w 5410020"/>
              <a:gd name="connsiteY2865" fmla="*/ 355600 h 1838326"/>
              <a:gd name="connsiteX2866" fmla="*/ 795469 w 5410020"/>
              <a:gd name="connsiteY2866" fmla="*/ 370078 h 1838326"/>
              <a:gd name="connsiteX2867" fmla="*/ 757918 w 5410020"/>
              <a:gd name="connsiteY2867" fmla="*/ 385763 h 1838326"/>
              <a:gd name="connsiteX2868" fmla="*/ 740395 w 5410020"/>
              <a:gd name="connsiteY2868" fmla="*/ 370078 h 1838326"/>
              <a:gd name="connsiteX2869" fmla="*/ 776694 w 5410020"/>
              <a:gd name="connsiteY2869" fmla="*/ 355600 h 1838326"/>
              <a:gd name="connsiteX2870" fmla="*/ 710019 w 5410020"/>
              <a:gd name="connsiteY2870" fmla="*/ 355600 h 1838326"/>
              <a:gd name="connsiteX2871" fmla="*/ 727542 w 5410020"/>
              <a:gd name="connsiteY2871" fmla="*/ 370078 h 1838326"/>
              <a:gd name="connsiteX2872" fmla="*/ 691243 w 5410020"/>
              <a:gd name="connsiteY2872" fmla="*/ 385763 h 1838326"/>
              <a:gd name="connsiteX2873" fmla="*/ 673720 w 5410020"/>
              <a:gd name="connsiteY2873" fmla="*/ 370078 h 1838326"/>
              <a:gd name="connsiteX2874" fmla="*/ 710019 w 5410020"/>
              <a:gd name="connsiteY2874" fmla="*/ 355600 h 1838326"/>
              <a:gd name="connsiteX2875" fmla="*/ 643224 w 5410020"/>
              <a:gd name="connsiteY2875" fmla="*/ 355600 h 1838326"/>
              <a:gd name="connsiteX2876" fmla="*/ 660836 w 5410020"/>
              <a:gd name="connsiteY2876" fmla="*/ 370078 h 1838326"/>
              <a:gd name="connsiteX2877" fmla="*/ 624353 w 5410020"/>
              <a:gd name="connsiteY2877" fmla="*/ 385763 h 1838326"/>
              <a:gd name="connsiteX2878" fmla="*/ 606741 w 5410020"/>
              <a:gd name="connsiteY2878" fmla="*/ 370078 h 1838326"/>
              <a:gd name="connsiteX2879" fmla="*/ 643224 w 5410020"/>
              <a:gd name="connsiteY2879" fmla="*/ 355600 h 1838326"/>
              <a:gd name="connsiteX2880" fmla="*/ 4407582 w 5410020"/>
              <a:gd name="connsiteY2880" fmla="*/ 319088 h 1838326"/>
              <a:gd name="connsiteX2881" fmla="*/ 4443881 w 5410020"/>
              <a:gd name="connsiteY2881" fmla="*/ 334170 h 1838326"/>
              <a:gd name="connsiteX2882" fmla="*/ 4426357 w 5410020"/>
              <a:gd name="connsiteY2882" fmla="*/ 349251 h 1838326"/>
              <a:gd name="connsiteX2883" fmla="*/ 4390058 w 5410020"/>
              <a:gd name="connsiteY2883" fmla="*/ 334170 h 1838326"/>
              <a:gd name="connsiteX2884" fmla="*/ 4407582 w 5410020"/>
              <a:gd name="connsiteY2884" fmla="*/ 319088 h 1838326"/>
              <a:gd name="connsiteX2885" fmla="*/ 4342375 w 5410020"/>
              <a:gd name="connsiteY2885" fmla="*/ 319088 h 1838326"/>
              <a:gd name="connsiteX2886" fmla="*/ 4378483 w 5410020"/>
              <a:gd name="connsiteY2886" fmla="*/ 334170 h 1838326"/>
              <a:gd name="connsiteX2887" fmla="*/ 4361051 w 5410020"/>
              <a:gd name="connsiteY2887" fmla="*/ 349251 h 1838326"/>
              <a:gd name="connsiteX2888" fmla="*/ 4324944 w 5410020"/>
              <a:gd name="connsiteY2888" fmla="*/ 334170 h 1838326"/>
              <a:gd name="connsiteX2889" fmla="*/ 4342375 w 5410020"/>
              <a:gd name="connsiteY2889" fmla="*/ 319088 h 1838326"/>
              <a:gd name="connsiteX2890" fmla="*/ 4276148 w 5410020"/>
              <a:gd name="connsiteY2890" fmla="*/ 319088 h 1838326"/>
              <a:gd name="connsiteX2891" fmla="*/ 4311708 w 5410020"/>
              <a:gd name="connsiteY2891" fmla="*/ 334170 h 1838326"/>
              <a:gd name="connsiteX2892" fmla="*/ 4293928 w 5410020"/>
              <a:gd name="connsiteY2892" fmla="*/ 349251 h 1838326"/>
              <a:gd name="connsiteX2893" fmla="*/ 4258368 w 5410020"/>
              <a:gd name="connsiteY2893" fmla="*/ 334170 h 1838326"/>
              <a:gd name="connsiteX2894" fmla="*/ 4276148 w 5410020"/>
              <a:gd name="connsiteY2894" fmla="*/ 319088 h 1838326"/>
              <a:gd name="connsiteX2895" fmla="*/ 4211858 w 5410020"/>
              <a:gd name="connsiteY2895" fmla="*/ 319088 h 1838326"/>
              <a:gd name="connsiteX2896" fmla="*/ 4246721 w 5410020"/>
              <a:gd name="connsiteY2896" fmla="*/ 334170 h 1838326"/>
              <a:gd name="connsiteX2897" fmla="*/ 4228044 w 5410020"/>
              <a:gd name="connsiteY2897" fmla="*/ 349251 h 1838326"/>
              <a:gd name="connsiteX2898" fmla="*/ 4193182 w 5410020"/>
              <a:gd name="connsiteY2898" fmla="*/ 334170 h 1838326"/>
              <a:gd name="connsiteX2899" fmla="*/ 4211858 w 5410020"/>
              <a:gd name="connsiteY2899" fmla="*/ 319088 h 1838326"/>
              <a:gd name="connsiteX2900" fmla="*/ 4145656 w 5410020"/>
              <a:gd name="connsiteY2900" fmla="*/ 319088 h 1838326"/>
              <a:gd name="connsiteX2901" fmla="*/ 4179946 w 5410020"/>
              <a:gd name="connsiteY2901" fmla="*/ 334170 h 1838326"/>
              <a:gd name="connsiteX2902" fmla="*/ 4160896 w 5410020"/>
              <a:gd name="connsiteY2902" fmla="*/ 349251 h 1838326"/>
              <a:gd name="connsiteX2903" fmla="*/ 4126606 w 5410020"/>
              <a:gd name="connsiteY2903" fmla="*/ 334170 h 1838326"/>
              <a:gd name="connsiteX2904" fmla="*/ 4145656 w 5410020"/>
              <a:gd name="connsiteY2904" fmla="*/ 319088 h 1838326"/>
              <a:gd name="connsiteX2905" fmla="*/ 4079182 w 5410020"/>
              <a:gd name="connsiteY2905" fmla="*/ 319088 h 1838326"/>
              <a:gd name="connsiteX2906" fmla="*/ 4114561 w 5410020"/>
              <a:gd name="connsiteY2906" fmla="*/ 334170 h 1838326"/>
              <a:gd name="connsiteX2907" fmla="*/ 4095608 w 5410020"/>
              <a:gd name="connsiteY2907" fmla="*/ 349251 h 1838326"/>
              <a:gd name="connsiteX2908" fmla="*/ 4060229 w 5410020"/>
              <a:gd name="connsiteY2908" fmla="*/ 334170 h 1838326"/>
              <a:gd name="connsiteX2909" fmla="*/ 4079182 w 5410020"/>
              <a:gd name="connsiteY2909" fmla="*/ 319088 h 1838326"/>
              <a:gd name="connsiteX2910" fmla="*/ 4013893 w 5410020"/>
              <a:gd name="connsiteY2910" fmla="*/ 319088 h 1838326"/>
              <a:gd name="connsiteX2911" fmla="*/ 4048183 w 5410020"/>
              <a:gd name="connsiteY2911" fmla="*/ 334170 h 1838326"/>
              <a:gd name="connsiteX2912" fmla="*/ 4029133 w 5410020"/>
              <a:gd name="connsiteY2912" fmla="*/ 349251 h 1838326"/>
              <a:gd name="connsiteX2913" fmla="*/ 3994843 w 5410020"/>
              <a:gd name="connsiteY2913" fmla="*/ 334170 h 1838326"/>
              <a:gd name="connsiteX2914" fmla="*/ 4013893 w 5410020"/>
              <a:gd name="connsiteY2914" fmla="*/ 319088 h 1838326"/>
              <a:gd name="connsiteX2915" fmla="*/ 3948683 w 5410020"/>
              <a:gd name="connsiteY2915" fmla="*/ 319088 h 1838326"/>
              <a:gd name="connsiteX2916" fmla="*/ 3982799 w 5410020"/>
              <a:gd name="connsiteY2916" fmla="*/ 334170 h 1838326"/>
              <a:gd name="connsiteX2917" fmla="*/ 3962582 w 5410020"/>
              <a:gd name="connsiteY2917" fmla="*/ 349251 h 1838326"/>
              <a:gd name="connsiteX2918" fmla="*/ 3928467 w 5410020"/>
              <a:gd name="connsiteY2918" fmla="*/ 334170 h 1838326"/>
              <a:gd name="connsiteX2919" fmla="*/ 3948683 w 5410020"/>
              <a:gd name="connsiteY2919" fmla="*/ 319088 h 1838326"/>
              <a:gd name="connsiteX2920" fmla="*/ 3883595 w 5410020"/>
              <a:gd name="connsiteY2920" fmla="*/ 319088 h 1838326"/>
              <a:gd name="connsiteX2921" fmla="*/ 3917711 w 5410020"/>
              <a:gd name="connsiteY2921" fmla="*/ 334170 h 1838326"/>
              <a:gd name="connsiteX2922" fmla="*/ 3896231 w 5410020"/>
              <a:gd name="connsiteY2922" fmla="*/ 349251 h 1838326"/>
              <a:gd name="connsiteX2923" fmla="*/ 3863379 w 5410020"/>
              <a:gd name="connsiteY2923" fmla="*/ 334170 h 1838326"/>
              <a:gd name="connsiteX2924" fmla="*/ 3883595 w 5410020"/>
              <a:gd name="connsiteY2924" fmla="*/ 319088 h 1838326"/>
              <a:gd name="connsiteX2925" fmla="*/ 3818184 w 5410020"/>
              <a:gd name="connsiteY2925" fmla="*/ 319088 h 1838326"/>
              <a:gd name="connsiteX2926" fmla="*/ 3851036 w 5410020"/>
              <a:gd name="connsiteY2926" fmla="*/ 334170 h 1838326"/>
              <a:gd name="connsiteX2927" fmla="*/ 3830819 w 5410020"/>
              <a:gd name="connsiteY2927" fmla="*/ 349251 h 1838326"/>
              <a:gd name="connsiteX2928" fmla="*/ 3796704 w 5410020"/>
              <a:gd name="connsiteY2928" fmla="*/ 334170 h 1838326"/>
              <a:gd name="connsiteX2929" fmla="*/ 3818184 w 5410020"/>
              <a:gd name="connsiteY2929" fmla="*/ 319088 h 1838326"/>
              <a:gd name="connsiteX2930" fmla="*/ 3751705 w 5410020"/>
              <a:gd name="connsiteY2930" fmla="*/ 319088 h 1838326"/>
              <a:gd name="connsiteX2931" fmla="*/ 3785638 w 5410020"/>
              <a:gd name="connsiteY2931" fmla="*/ 334170 h 1838326"/>
              <a:gd name="connsiteX2932" fmla="*/ 3764273 w 5410020"/>
              <a:gd name="connsiteY2932" fmla="*/ 349251 h 1838326"/>
              <a:gd name="connsiteX2933" fmla="*/ 3731597 w 5410020"/>
              <a:gd name="connsiteY2933" fmla="*/ 334170 h 1838326"/>
              <a:gd name="connsiteX2934" fmla="*/ 3751705 w 5410020"/>
              <a:gd name="connsiteY2934" fmla="*/ 319088 h 1838326"/>
              <a:gd name="connsiteX2935" fmla="*/ 3686617 w 5410020"/>
              <a:gd name="connsiteY2935" fmla="*/ 319088 h 1838326"/>
              <a:gd name="connsiteX2936" fmla="*/ 3719293 w 5410020"/>
              <a:gd name="connsiteY2936" fmla="*/ 334170 h 1838326"/>
              <a:gd name="connsiteX2937" fmla="*/ 3697928 w 5410020"/>
              <a:gd name="connsiteY2937" fmla="*/ 349251 h 1838326"/>
              <a:gd name="connsiteX2938" fmla="*/ 3665252 w 5410020"/>
              <a:gd name="connsiteY2938" fmla="*/ 334170 h 1838326"/>
              <a:gd name="connsiteX2939" fmla="*/ 3686617 w 5410020"/>
              <a:gd name="connsiteY2939" fmla="*/ 319088 h 1838326"/>
              <a:gd name="connsiteX2940" fmla="*/ 3621199 w 5410020"/>
              <a:gd name="connsiteY2940" fmla="*/ 319088 h 1838326"/>
              <a:gd name="connsiteX2941" fmla="*/ 3653875 w 5410020"/>
              <a:gd name="connsiteY2941" fmla="*/ 334170 h 1838326"/>
              <a:gd name="connsiteX2942" fmla="*/ 3631253 w 5410020"/>
              <a:gd name="connsiteY2942" fmla="*/ 349251 h 1838326"/>
              <a:gd name="connsiteX2943" fmla="*/ 3599834 w 5410020"/>
              <a:gd name="connsiteY2943" fmla="*/ 334170 h 1838326"/>
              <a:gd name="connsiteX2944" fmla="*/ 3621199 w 5410020"/>
              <a:gd name="connsiteY2944" fmla="*/ 319088 h 1838326"/>
              <a:gd name="connsiteX2945" fmla="*/ 3555058 w 5410020"/>
              <a:gd name="connsiteY2945" fmla="*/ 319088 h 1838326"/>
              <a:gd name="connsiteX2946" fmla="*/ 3587146 w 5410020"/>
              <a:gd name="connsiteY2946" fmla="*/ 334170 h 1838326"/>
              <a:gd name="connsiteX2947" fmla="*/ 3565327 w 5410020"/>
              <a:gd name="connsiteY2947" fmla="*/ 349251 h 1838326"/>
              <a:gd name="connsiteX2948" fmla="*/ 3531955 w 5410020"/>
              <a:gd name="connsiteY2948" fmla="*/ 334170 h 1838326"/>
              <a:gd name="connsiteX2949" fmla="*/ 3555058 w 5410020"/>
              <a:gd name="connsiteY2949" fmla="*/ 319088 h 1838326"/>
              <a:gd name="connsiteX2950" fmla="*/ 3489971 w 5410020"/>
              <a:gd name="connsiteY2950" fmla="*/ 319088 h 1838326"/>
              <a:gd name="connsiteX2951" fmla="*/ 3522059 w 5410020"/>
              <a:gd name="connsiteY2951" fmla="*/ 334170 h 1838326"/>
              <a:gd name="connsiteX2952" fmla="*/ 3498956 w 5410020"/>
              <a:gd name="connsiteY2952" fmla="*/ 349251 h 1838326"/>
              <a:gd name="connsiteX2953" fmla="*/ 3466868 w 5410020"/>
              <a:gd name="connsiteY2953" fmla="*/ 334170 h 1838326"/>
              <a:gd name="connsiteX2954" fmla="*/ 3489971 w 5410020"/>
              <a:gd name="connsiteY2954" fmla="*/ 319088 h 1838326"/>
              <a:gd name="connsiteX2955" fmla="*/ 3423475 w 5410020"/>
              <a:gd name="connsiteY2955" fmla="*/ 319088 h 1838326"/>
              <a:gd name="connsiteX2956" fmla="*/ 3455397 w 5410020"/>
              <a:gd name="connsiteY2956" fmla="*/ 334170 h 1838326"/>
              <a:gd name="connsiteX2957" fmla="*/ 3432413 w 5410020"/>
              <a:gd name="connsiteY2957" fmla="*/ 349251 h 1838326"/>
              <a:gd name="connsiteX2958" fmla="*/ 3400490 w 5410020"/>
              <a:gd name="connsiteY2958" fmla="*/ 334170 h 1838326"/>
              <a:gd name="connsiteX2959" fmla="*/ 3423475 w 5410020"/>
              <a:gd name="connsiteY2959" fmla="*/ 319088 h 1838326"/>
              <a:gd name="connsiteX2960" fmla="*/ 3357533 w 5410020"/>
              <a:gd name="connsiteY2960" fmla="*/ 319088 h 1838326"/>
              <a:gd name="connsiteX2961" fmla="*/ 3388777 w 5410020"/>
              <a:gd name="connsiteY2961" fmla="*/ 334170 h 1838326"/>
              <a:gd name="connsiteX2962" fmla="*/ 3365032 w 5410020"/>
              <a:gd name="connsiteY2962" fmla="*/ 349251 h 1838326"/>
              <a:gd name="connsiteX2963" fmla="*/ 3335038 w 5410020"/>
              <a:gd name="connsiteY2963" fmla="*/ 334170 h 1838326"/>
              <a:gd name="connsiteX2964" fmla="*/ 3357533 w 5410020"/>
              <a:gd name="connsiteY2964" fmla="*/ 319088 h 1838326"/>
              <a:gd name="connsiteX2965" fmla="*/ 3292299 w 5410020"/>
              <a:gd name="connsiteY2965" fmla="*/ 319088 h 1838326"/>
              <a:gd name="connsiteX2966" fmla="*/ 3322116 w 5410020"/>
              <a:gd name="connsiteY2966" fmla="*/ 334170 h 1838326"/>
              <a:gd name="connsiteX2967" fmla="*/ 3299753 w 5410020"/>
              <a:gd name="connsiteY2967" fmla="*/ 349251 h 1838326"/>
              <a:gd name="connsiteX2968" fmla="*/ 3268694 w 5410020"/>
              <a:gd name="connsiteY2968" fmla="*/ 334170 h 1838326"/>
              <a:gd name="connsiteX2969" fmla="*/ 3292299 w 5410020"/>
              <a:gd name="connsiteY2969" fmla="*/ 319088 h 1838326"/>
              <a:gd name="connsiteX2970" fmla="*/ 3226866 w 5410020"/>
              <a:gd name="connsiteY2970" fmla="*/ 319088 h 1838326"/>
              <a:gd name="connsiteX2971" fmla="*/ 3256684 w 5410020"/>
              <a:gd name="connsiteY2971" fmla="*/ 334170 h 1838326"/>
              <a:gd name="connsiteX2972" fmla="*/ 3233078 w 5410020"/>
              <a:gd name="connsiteY2972" fmla="*/ 349251 h 1838326"/>
              <a:gd name="connsiteX2973" fmla="*/ 3203261 w 5410020"/>
              <a:gd name="connsiteY2973" fmla="*/ 334170 h 1838326"/>
              <a:gd name="connsiteX2974" fmla="*/ 3226866 w 5410020"/>
              <a:gd name="connsiteY2974" fmla="*/ 319088 h 1838326"/>
              <a:gd name="connsiteX2975" fmla="*/ 3160536 w 5410020"/>
              <a:gd name="connsiteY2975" fmla="*/ 319088 h 1838326"/>
              <a:gd name="connsiteX2976" fmla="*/ 3190353 w 5410020"/>
              <a:gd name="connsiteY2976" fmla="*/ 334170 h 1838326"/>
              <a:gd name="connsiteX2977" fmla="*/ 3166748 w 5410020"/>
              <a:gd name="connsiteY2977" fmla="*/ 349251 h 1838326"/>
              <a:gd name="connsiteX2978" fmla="*/ 3136931 w 5410020"/>
              <a:gd name="connsiteY2978" fmla="*/ 334170 h 1838326"/>
              <a:gd name="connsiteX2979" fmla="*/ 3160536 w 5410020"/>
              <a:gd name="connsiteY2979" fmla="*/ 319088 h 1838326"/>
              <a:gd name="connsiteX2980" fmla="*/ 3095296 w 5410020"/>
              <a:gd name="connsiteY2980" fmla="*/ 319088 h 1838326"/>
              <a:gd name="connsiteX2981" fmla="*/ 3124930 w 5410020"/>
              <a:gd name="connsiteY2981" fmla="*/ 334170 h 1838326"/>
              <a:gd name="connsiteX2982" fmla="*/ 3100235 w 5410020"/>
              <a:gd name="connsiteY2982" fmla="*/ 349251 h 1838326"/>
              <a:gd name="connsiteX2983" fmla="*/ 3071836 w 5410020"/>
              <a:gd name="connsiteY2983" fmla="*/ 334170 h 1838326"/>
              <a:gd name="connsiteX2984" fmla="*/ 3095296 w 5410020"/>
              <a:gd name="connsiteY2984" fmla="*/ 319088 h 1838326"/>
              <a:gd name="connsiteX2985" fmla="*/ 3030047 w 5410020"/>
              <a:gd name="connsiteY2985" fmla="*/ 319088 h 1838326"/>
              <a:gd name="connsiteX2986" fmla="*/ 3058262 w 5410020"/>
              <a:gd name="connsiteY2986" fmla="*/ 334170 h 1838326"/>
              <a:gd name="connsiteX2987" fmla="*/ 3034954 w 5410020"/>
              <a:gd name="connsiteY2987" fmla="*/ 349251 h 1838326"/>
              <a:gd name="connsiteX2988" fmla="*/ 3005513 w 5410020"/>
              <a:gd name="connsiteY2988" fmla="*/ 334170 h 1838326"/>
              <a:gd name="connsiteX2989" fmla="*/ 3030047 w 5410020"/>
              <a:gd name="connsiteY2989" fmla="*/ 319088 h 1838326"/>
              <a:gd name="connsiteX2990" fmla="*/ 2964769 w 5410020"/>
              <a:gd name="connsiteY2990" fmla="*/ 319088 h 1838326"/>
              <a:gd name="connsiteX2991" fmla="*/ 2993168 w 5410020"/>
              <a:gd name="connsiteY2991" fmla="*/ 334170 h 1838326"/>
              <a:gd name="connsiteX2992" fmla="*/ 2968473 w 5410020"/>
              <a:gd name="connsiteY2992" fmla="*/ 349251 h 1838326"/>
              <a:gd name="connsiteX2993" fmla="*/ 2940074 w 5410020"/>
              <a:gd name="connsiteY2993" fmla="*/ 334170 h 1838326"/>
              <a:gd name="connsiteX2994" fmla="*/ 2964769 w 5410020"/>
              <a:gd name="connsiteY2994" fmla="*/ 319088 h 1838326"/>
              <a:gd name="connsiteX2995" fmla="*/ 2898683 w 5410020"/>
              <a:gd name="connsiteY2995" fmla="*/ 319088 h 1838326"/>
              <a:gd name="connsiteX2996" fmla="*/ 2926464 w 5410020"/>
              <a:gd name="connsiteY2996" fmla="*/ 334170 h 1838326"/>
              <a:gd name="connsiteX2997" fmla="*/ 2901209 w 5410020"/>
              <a:gd name="connsiteY2997" fmla="*/ 349251 h 1838326"/>
              <a:gd name="connsiteX2998" fmla="*/ 2873427 w 5410020"/>
              <a:gd name="connsiteY2998" fmla="*/ 334170 h 1838326"/>
              <a:gd name="connsiteX2999" fmla="*/ 2898683 w 5410020"/>
              <a:gd name="connsiteY2999" fmla="*/ 319088 h 1838326"/>
              <a:gd name="connsiteX3000" fmla="*/ 2832332 w 5410020"/>
              <a:gd name="connsiteY3000" fmla="*/ 319088 h 1838326"/>
              <a:gd name="connsiteX3001" fmla="*/ 2861376 w 5410020"/>
              <a:gd name="connsiteY3001" fmla="*/ 334170 h 1838326"/>
              <a:gd name="connsiteX3002" fmla="*/ 2836121 w 5410020"/>
              <a:gd name="connsiteY3002" fmla="*/ 349251 h 1838326"/>
              <a:gd name="connsiteX3003" fmla="*/ 2807076 w 5410020"/>
              <a:gd name="connsiteY3003" fmla="*/ 334170 h 1838326"/>
              <a:gd name="connsiteX3004" fmla="*/ 2832332 w 5410020"/>
              <a:gd name="connsiteY3004" fmla="*/ 319088 h 1838326"/>
              <a:gd name="connsiteX3005" fmla="*/ 2766920 w 5410020"/>
              <a:gd name="connsiteY3005" fmla="*/ 319088 h 1838326"/>
              <a:gd name="connsiteX3006" fmla="*/ 2794701 w 5410020"/>
              <a:gd name="connsiteY3006" fmla="*/ 334170 h 1838326"/>
              <a:gd name="connsiteX3007" fmla="*/ 2769446 w 5410020"/>
              <a:gd name="connsiteY3007" fmla="*/ 349251 h 1838326"/>
              <a:gd name="connsiteX3008" fmla="*/ 2741664 w 5410020"/>
              <a:gd name="connsiteY3008" fmla="*/ 334170 h 1838326"/>
              <a:gd name="connsiteX3009" fmla="*/ 2766920 w 5410020"/>
              <a:gd name="connsiteY3009" fmla="*/ 319088 h 1838326"/>
              <a:gd name="connsiteX3010" fmla="*/ 2701674 w 5410020"/>
              <a:gd name="connsiteY3010" fmla="*/ 319088 h 1838326"/>
              <a:gd name="connsiteX3011" fmla="*/ 2729289 w 5410020"/>
              <a:gd name="connsiteY3011" fmla="*/ 334170 h 1838326"/>
              <a:gd name="connsiteX3012" fmla="*/ 2702929 w 5410020"/>
              <a:gd name="connsiteY3012" fmla="*/ 349251 h 1838326"/>
              <a:gd name="connsiteX3013" fmla="*/ 2675314 w 5410020"/>
              <a:gd name="connsiteY3013" fmla="*/ 334170 h 1838326"/>
              <a:gd name="connsiteX3014" fmla="*/ 2701674 w 5410020"/>
              <a:gd name="connsiteY3014" fmla="*/ 319088 h 1838326"/>
              <a:gd name="connsiteX3015" fmla="*/ 2636586 w 5410020"/>
              <a:gd name="connsiteY3015" fmla="*/ 319088 h 1838326"/>
              <a:gd name="connsiteX3016" fmla="*/ 2662946 w 5410020"/>
              <a:gd name="connsiteY3016" fmla="*/ 334170 h 1838326"/>
              <a:gd name="connsiteX3017" fmla="*/ 2636586 w 5410020"/>
              <a:gd name="connsiteY3017" fmla="*/ 349251 h 1838326"/>
              <a:gd name="connsiteX3018" fmla="*/ 2610226 w 5410020"/>
              <a:gd name="connsiteY3018" fmla="*/ 334170 h 1838326"/>
              <a:gd name="connsiteX3019" fmla="*/ 2636586 w 5410020"/>
              <a:gd name="connsiteY3019" fmla="*/ 319088 h 1838326"/>
              <a:gd name="connsiteX3020" fmla="*/ 2570539 w 5410020"/>
              <a:gd name="connsiteY3020" fmla="*/ 319088 h 1838326"/>
              <a:gd name="connsiteX3021" fmla="*/ 2597527 w 5410020"/>
              <a:gd name="connsiteY3021" fmla="*/ 334170 h 1838326"/>
              <a:gd name="connsiteX3022" fmla="*/ 2570539 w 5410020"/>
              <a:gd name="connsiteY3022" fmla="*/ 349252 h 1838326"/>
              <a:gd name="connsiteX3023" fmla="*/ 2543551 w 5410020"/>
              <a:gd name="connsiteY3023" fmla="*/ 334170 h 1838326"/>
              <a:gd name="connsiteX3024" fmla="*/ 2570539 w 5410020"/>
              <a:gd name="connsiteY3024" fmla="*/ 319088 h 1838326"/>
              <a:gd name="connsiteX3025" fmla="*/ 2504658 w 5410020"/>
              <a:gd name="connsiteY3025" fmla="*/ 319088 h 1838326"/>
              <a:gd name="connsiteX3026" fmla="*/ 2531176 w 5410020"/>
              <a:gd name="connsiteY3026" fmla="*/ 334170 h 1838326"/>
              <a:gd name="connsiteX3027" fmla="*/ 2504658 w 5410020"/>
              <a:gd name="connsiteY3027" fmla="*/ 349251 h 1838326"/>
              <a:gd name="connsiteX3028" fmla="*/ 2478139 w 5410020"/>
              <a:gd name="connsiteY3028" fmla="*/ 334170 h 1838326"/>
              <a:gd name="connsiteX3029" fmla="*/ 2504658 w 5410020"/>
              <a:gd name="connsiteY3029" fmla="*/ 319088 h 1838326"/>
              <a:gd name="connsiteX3030" fmla="*/ 2439404 w 5410020"/>
              <a:gd name="connsiteY3030" fmla="*/ 319088 h 1838326"/>
              <a:gd name="connsiteX3031" fmla="*/ 2465764 w 5410020"/>
              <a:gd name="connsiteY3031" fmla="*/ 334170 h 1838326"/>
              <a:gd name="connsiteX3032" fmla="*/ 2438149 w 5410020"/>
              <a:gd name="connsiteY3032" fmla="*/ 349251 h 1838326"/>
              <a:gd name="connsiteX3033" fmla="*/ 2411789 w 5410020"/>
              <a:gd name="connsiteY3033" fmla="*/ 334170 h 1838326"/>
              <a:gd name="connsiteX3034" fmla="*/ 2439404 w 5410020"/>
              <a:gd name="connsiteY3034" fmla="*/ 319088 h 1838326"/>
              <a:gd name="connsiteX3035" fmla="*/ 2309070 w 5410020"/>
              <a:gd name="connsiteY3035" fmla="*/ 319088 h 1838326"/>
              <a:gd name="connsiteX3036" fmla="*/ 2334326 w 5410020"/>
              <a:gd name="connsiteY3036" fmla="*/ 334170 h 1838326"/>
              <a:gd name="connsiteX3037" fmla="*/ 2306545 w 5410020"/>
              <a:gd name="connsiteY3037" fmla="*/ 349251 h 1838326"/>
              <a:gd name="connsiteX3038" fmla="*/ 2280026 w 5410020"/>
              <a:gd name="connsiteY3038" fmla="*/ 334170 h 1838326"/>
              <a:gd name="connsiteX3039" fmla="*/ 2309070 w 5410020"/>
              <a:gd name="connsiteY3039" fmla="*/ 319088 h 1838326"/>
              <a:gd name="connsiteX3040" fmla="*/ 1456047 w 5410020"/>
              <a:gd name="connsiteY3040" fmla="*/ 319088 h 1838326"/>
              <a:gd name="connsiteX3041" fmla="*/ 1477412 w 5410020"/>
              <a:gd name="connsiteY3041" fmla="*/ 334170 h 1838326"/>
              <a:gd name="connsiteX3042" fmla="*/ 1444736 w 5410020"/>
              <a:gd name="connsiteY3042" fmla="*/ 349251 h 1838326"/>
              <a:gd name="connsiteX3043" fmla="*/ 1423371 w 5410020"/>
              <a:gd name="connsiteY3043" fmla="*/ 334170 h 1838326"/>
              <a:gd name="connsiteX3044" fmla="*/ 1456047 w 5410020"/>
              <a:gd name="connsiteY3044" fmla="*/ 319088 h 1838326"/>
              <a:gd name="connsiteX3045" fmla="*/ 1389372 w 5410020"/>
              <a:gd name="connsiteY3045" fmla="*/ 319088 h 1838326"/>
              <a:gd name="connsiteX3046" fmla="*/ 1409481 w 5410020"/>
              <a:gd name="connsiteY3046" fmla="*/ 334170 h 1838326"/>
              <a:gd name="connsiteX3047" fmla="*/ 1376805 w 5410020"/>
              <a:gd name="connsiteY3047" fmla="*/ 349251 h 1838326"/>
              <a:gd name="connsiteX3048" fmla="*/ 1356696 w 5410020"/>
              <a:gd name="connsiteY3048" fmla="*/ 334170 h 1838326"/>
              <a:gd name="connsiteX3049" fmla="*/ 1389372 w 5410020"/>
              <a:gd name="connsiteY3049" fmla="*/ 319088 h 1838326"/>
              <a:gd name="connsiteX3050" fmla="*/ 1322893 w 5410020"/>
              <a:gd name="connsiteY3050" fmla="*/ 319088 h 1838326"/>
              <a:gd name="connsiteX3051" fmla="*/ 1344373 w 5410020"/>
              <a:gd name="connsiteY3051" fmla="*/ 334170 h 1838326"/>
              <a:gd name="connsiteX3052" fmla="*/ 1310258 w 5410020"/>
              <a:gd name="connsiteY3052" fmla="*/ 349251 h 1838326"/>
              <a:gd name="connsiteX3053" fmla="*/ 1290041 w 5410020"/>
              <a:gd name="connsiteY3053" fmla="*/ 334170 h 1838326"/>
              <a:gd name="connsiteX3054" fmla="*/ 1322893 w 5410020"/>
              <a:gd name="connsiteY3054" fmla="*/ 319088 h 1838326"/>
              <a:gd name="connsiteX3055" fmla="*/ 1257609 w 5410020"/>
              <a:gd name="connsiteY3055" fmla="*/ 319088 h 1838326"/>
              <a:gd name="connsiteX3056" fmla="*/ 1277718 w 5410020"/>
              <a:gd name="connsiteY3056" fmla="*/ 334170 h 1838326"/>
              <a:gd name="connsiteX3057" fmla="*/ 1245042 w 5410020"/>
              <a:gd name="connsiteY3057" fmla="*/ 349251 h 1838326"/>
              <a:gd name="connsiteX3058" fmla="*/ 1224933 w 5410020"/>
              <a:gd name="connsiteY3058" fmla="*/ 334170 h 1838326"/>
              <a:gd name="connsiteX3059" fmla="*/ 1257609 w 5410020"/>
              <a:gd name="connsiteY3059" fmla="*/ 319088 h 1838326"/>
              <a:gd name="connsiteX3060" fmla="*/ 1192394 w 5410020"/>
              <a:gd name="connsiteY3060" fmla="*/ 319088 h 1838326"/>
              <a:gd name="connsiteX3061" fmla="*/ 1212610 w 5410020"/>
              <a:gd name="connsiteY3061" fmla="*/ 334170 h 1838326"/>
              <a:gd name="connsiteX3062" fmla="*/ 1178495 w 5410020"/>
              <a:gd name="connsiteY3062" fmla="*/ 349251 h 1838326"/>
              <a:gd name="connsiteX3063" fmla="*/ 1158278 w 5410020"/>
              <a:gd name="connsiteY3063" fmla="*/ 334170 h 1838326"/>
              <a:gd name="connsiteX3064" fmla="*/ 1192394 w 5410020"/>
              <a:gd name="connsiteY3064" fmla="*/ 319088 h 1838326"/>
              <a:gd name="connsiteX3065" fmla="*/ 1127183 w 5410020"/>
              <a:gd name="connsiteY3065" fmla="*/ 319088 h 1838326"/>
              <a:gd name="connsiteX3066" fmla="*/ 1146233 w 5410020"/>
              <a:gd name="connsiteY3066" fmla="*/ 334170 h 1838326"/>
              <a:gd name="connsiteX3067" fmla="*/ 1111943 w 5410020"/>
              <a:gd name="connsiteY3067" fmla="*/ 349251 h 1838326"/>
              <a:gd name="connsiteX3068" fmla="*/ 1092893 w 5410020"/>
              <a:gd name="connsiteY3068" fmla="*/ 334170 h 1838326"/>
              <a:gd name="connsiteX3069" fmla="*/ 1127183 w 5410020"/>
              <a:gd name="connsiteY3069" fmla="*/ 319088 h 1838326"/>
              <a:gd name="connsiteX3070" fmla="*/ 1061895 w 5410020"/>
              <a:gd name="connsiteY3070" fmla="*/ 319088 h 1838326"/>
              <a:gd name="connsiteX3071" fmla="*/ 1080848 w 5410020"/>
              <a:gd name="connsiteY3071" fmla="*/ 334170 h 1838326"/>
              <a:gd name="connsiteX3072" fmla="*/ 1045469 w 5410020"/>
              <a:gd name="connsiteY3072" fmla="*/ 349251 h 1838326"/>
              <a:gd name="connsiteX3073" fmla="*/ 1026516 w 5410020"/>
              <a:gd name="connsiteY3073" fmla="*/ 334170 h 1838326"/>
              <a:gd name="connsiteX3074" fmla="*/ 1061895 w 5410020"/>
              <a:gd name="connsiteY3074" fmla="*/ 319088 h 1838326"/>
              <a:gd name="connsiteX3075" fmla="*/ 995421 w 5410020"/>
              <a:gd name="connsiteY3075" fmla="*/ 319088 h 1838326"/>
              <a:gd name="connsiteX3076" fmla="*/ 1014471 w 5410020"/>
              <a:gd name="connsiteY3076" fmla="*/ 334170 h 1838326"/>
              <a:gd name="connsiteX3077" fmla="*/ 980181 w 5410020"/>
              <a:gd name="connsiteY3077" fmla="*/ 349251 h 1838326"/>
              <a:gd name="connsiteX3078" fmla="*/ 961131 w 5410020"/>
              <a:gd name="connsiteY3078" fmla="*/ 334170 h 1838326"/>
              <a:gd name="connsiteX3079" fmla="*/ 995421 w 5410020"/>
              <a:gd name="connsiteY3079" fmla="*/ 319088 h 1838326"/>
              <a:gd name="connsiteX3080" fmla="*/ 930215 w 5410020"/>
              <a:gd name="connsiteY3080" fmla="*/ 319088 h 1838326"/>
              <a:gd name="connsiteX3081" fmla="*/ 949359 w 5410020"/>
              <a:gd name="connsiteY3081" fmla="*/ 334170 h 1838326"/>
              <a:gd name="connsiteX3082" fmla="*/ 913624 w 5410020"/>
              <a:gd name="connsiteY3082" fmla="*/ 349251 h 1838326"/>
              <a:gd name="connsiteX3083" fmla="*/ 894481 w 5410020"/>
              <a:gd name="connsiteY3083" fmla="*/ 334170 h 1838326"/>
              <a:gd name="connsiteX3084" fmla="*/ 930215 w 5410020"/>
              <a:gd name="connsiteY3084" fmla="*/ 319088 h 1838326"/>
              <a:gd name="connsiteX3085" fmla="*/ 864928 w 5410020"/>
              <a:gd name="connsiteY3085" fmla="*/ 319088 h 1838326"/>
              <a:gd name="connsiteX3086" fmla="*/ 883978 w 5410020"/>
              <a:gd name="connsiteY3086" fmla="*/ 334170 h 1838326"/>
              <a:gd name="connsiteX3087" fmla="*/ 847148 w 5410020"/>
              <a:gd name="connsiteY3087" fmla="*/ 349251 h 1838326"/>
              <a:gd name="connsiteX3088" fmla="*/ 829368 w 5410020"/>
              <a:gd name="connsiteY3088" fmla="*/ 334170 h 1838326"/>
              <a:gd name="connsiteX3089" fmla="*/ 864928 w 5410020"/>
              <a:gd name="connsiteY3089" fmla="*/ 319088 h 1838326"/>
              <a:gd name="connsiteX3090" fmla="*/ 798701 w 5410020"/>
              <a:gd name="connsiteY3090" fmla="*/ 319088 h 1838326"/>
              <a:gd name="connsiteX3091" fmla="*/ 816132 w 5410020"/>
              <a:gd name="connsiteY3091" fmla="*/ 334170 h 1838326"/>
              <a:gd name="connsiteX3092" fmla="*/ 780025 w 5410020"/>
              <a:gd name="connsiteY3092" fmla="*/ 349251 h 1838326"/>
              <a:gd name="connsiteX3093" fmla="*/ 762593 w 5410020"/>
              <a:gd name="connsiteY3093" fmla="*/ 334170 h 1838326"/>
              <a:gd name="connsiteX3094" fmla="*/ 798701 w 5410020"/>
              <a:gd name="connsiteY3094" fmla="*/ 319088 h 1838326"/>
              <a:gd name="connsiteX3095" fmla="*/ 733614 w 5410020"/>
              <a:gd name="connsiteY3095" fmla="*/ 319088 h 1838326"/>
              <a:gd name="connsiteX3096" fmla="*/ 751045 w 5410020"/>
              <a:gd name="connsiteY3096" fmla="*/ 334170 h 1838326"/>
              <a:gd name="connsiteX3097" fmla="*/ 714938 w 5410020"/>
              <a:gd name="connsiteY3097" fmla="*/ 349251 h 1838326"/>
              <a:gd name="connsiteX3098" fmla="*/ 697506 w 5410020"/>
              <a:gd name="connsiteY3098" fmla="*/ 334170 h 1838326"/>
              <a:gd name="connsiteX3099" fmla="*/ 733614 w 5410020"/>
              <a:gd name="connsiteY3099" fmla="*/ 319088 h 1838326"/>
              <a:gd name="connsiteX3100" fmla="*/ 666939 w 5410020"/>
              <a:gd name="connsiteY3100" fmla="*/ 319088 h 1838326"/>
              <a:gd name="connsiteX3101" fmla="*/ 684370 w 5410020"/>
              <a:gd name="connsiteY3101" fmla="*/ 334170 h 1838326"/>
              <a:gd name="connsiteX3102" fmla="*/ 648263 w 5410020"/>
              <a:gd name="connsiteY3102" fmla="*/ 349251 h 1838326"/>
              <a:gd name="connsiteX3103" fmla="*/ 630831 w 5410020"/>
              <a:gd name="connsiteY3103" fmla="*/ 334170 h 1838326"/>
              <a:gd name="connsiteX3104" fmla="*/ 666939 w 5410020"/>
              <a:gd name="connsiteY3104" fmla="*/ 319088 h 1838326"/>
              <a:gd name="connsiteX3105" fmla="*/ 601733 w 5410020"/>
              <a:gd name="connsiteY3105" fmla="*/ 319088 h 1838326"/>
              <a:gd name="connsiteX3106" fmla="*/ 619257 w 5410020"/>
              <a:gd name="connsiteY3106" fmla="*/ 334170 h 1838326"/>
              <a:gd name="connsiteX3107" fmla="*/ 581706 w 5410020"/>
              <a:gd name="connsiteY3107" fmla="*/ 349251 h 1838326"/>
              <a:gd name="connsiteX3108" fmla="*/ 565434 w 5410020"/>
              <a:gd name="connsiteY3108" fmla="*/ 334170 h 1838326"/>
              <a:gd name="connsiteX3109" fmla="*/ 601733 w 5410020"/>
              <a:gd name="connsiteY3109" fmla="*/ 319088 h 1838326"/>
              <a:gd name="connsiteX3110" fmla="*/ 4644872 w 5410020"/>
              <a:gd name="connsiteY3110" fmla="*/ 282576 h 1838326"/>
              <a:gd name="connsiteX3111" fmla="*/ 4681883 w 5410020"/>
              <a:gd name="connsiteY3111" fmla="*/ 298313 h 1838326"/>
              <a:gd name="connsiteX3112" fmla="*/ 4666568 w 5410020"/>
              <a:gd name="connsiteY3112" fmla="*/ 312739 h 1838326"/>
              <a:gd name="connsiteX3113" fmla="*/ 4628281 w 5410020"/>
              <a:gd name="connsiteY3113" fmla="*/ 298313 h 1838326"/>
              <a:gd name="connsiteX3114" fmla="*/ 4644872 w 5410020"/>
              <a:gd name="connsiteY3114" fmla="*/ 282576 h 1838326"/>
              <a:gd name="connsiteX3115" fmla="*/ 4579255 w 5410020"/>
              <a:gd name="connsiteY3115" fmla="*/ 282576 h 1838326"/>
              <a:gd name="connsiteX3116" fmla="*/ 4616608 w 5410020"/>
              <a:gd name="connsiteY3116" fmla="*/ 298313 h 1838326"/>
              <a:gd name="connsiteX3117" fmla="*/ 4600422 w 5410020"/>
              <a:gd name="connsiteY3117" fmla="*/ 312739 h 1838326"/>
              <a:gd name="connsiteX3118" fmla="*/ 4563069 w 5410020"/>
              <a:gd name="connsiteY3118" fmla="*/ 298313 h 1838326"/>
              <a:gd name="connsiteX3119" fmla="*/ 4579255 w 5410020"/>
              <a:gd name="connsiteY3119" fmla="*/ 282576 h 1838326"/>
              <a:gd name="connsiteX3120" fmla="*/ 4385686 w 5410020"/>
              <a:gd name="connsiteY3120" fmla="*/ 282576 h 1838326"/>
              <a:gd name="connsiteX3121" fmla="*/ 4421246 w 5410020"/>
              <a:gd name="connsiteY3121" fmla="*/ 298313 h 1838326"/>
              <a:gd name="connsiteX3122" fmla="*/ 4403466 w 5410020"/>
              <a:gd name="connsiteY3122" fmla="*/ 312739 h 1838326"/>
              <a:gd name="connsiteX3123" fmla="*/ 4367906 w 5410020"/>
              <a:gd name="connsiteY3123" fmla="*/ 298313 h 1838326"/>
              <a:gd name="connsiteX3124" fmla="*/ 4385686 w 5410020"/>
              <a:gd name="connsiteY3124" fmla="*/ 282576 h 1838326"/>
              <a:gd name="connsiteX3125" fmla="*/ 4320598 w 5410020"/>
              <a:gd name="connsiteY3125" fmla="*/ 282576 h 1838326"/>
              <a:gd name="connsiteX3126" fmla="*/ 4356158 w 5410020"/>
              <a:gd name="connsiteY3126" fmla="*/ 298313 h 1838326"/>
              <a:gd name="connsiteX3127" fmla="*/ 4338378 w 5410020"/>
              <a:gd name="connsiteY3127" fmla="*/ 312739 h 1838326"/>
              <a:gd name="connsiteX3128" fmla="*/ 4302818 w 5410020"/>
              <a:gd name="connsiteY3128" fmla="*/ 298313 h 1838326"/>
              <a:gd name="connsiteX3129" fmla="*/ 4320598 w 5410020"/>
              <a:gd name="connsiteY3129" fmla="*/ 282576 h 1838326"/>
              <a:gd name="connsiteX3130" fmla="*/ 4256781 w 5410020"/>
              <a:gd name="connsiteY3130" fmla="*/ 282576 h 1838326"/>
              <a:gd name="connsiteX3131" fmla="*/ 4291071 w 5410020"/>
              <a:gd name="connsiteY3131" fmla="*/ 298313 h 1838326"/>
              <a:gd name="connsiteX3132" fmla="*/ 4273291 w 5410020"/>
              <a:gd name="connsiteY3132" fmla="*/ 312739 h 1838326"/>
              <a:gd name="connsiteX3133" fmla="*/ 4237731 w 5410020"/>
              <a:gd name="connsiteY3133" fmla="*/ 298313 h 1838326"/>
              <a:gd name="connsiteX3134" fmla="*/ 4256781 w 5410020"/>
              <a:gd name="connsiteY3134" fmla="*/ 282576 h 1838326"/>
              <a:gd name="connsiteX3135" fmla="*/ 4191311 w 5410020"/>
              <a:gd name="connsiteY3135" fmla="*/ 282576 h 1838326"/>
              <a:gd name="connsiteX3136" fmla="*/ 4225783 w 5410020"/>
              <a:gd name="connsiteY3136" fmla="*/ 298313 h 1838326"/>
              <a:gd name="connsiteX3137" fmla="*/ 4207316 w 5410020"/>
              <a:gd name="connsiteY3137" fmla="*/ 312739 h 1838326"/>
              <a:gd name="connsiteX3138" fmla="*/ 4172845 w 5410020"/>
              <a:gd name="connsiteY3138" fmla="*/ 298313 h 1838326"/>
              <a:gd name="connsiteX3139" fmla="*/ 4191311 w 5410020"/>
              <a:gd name="connsiteY3139" fmla="*/ 282576 h 1838326"/>
              <a:gd name="connsiteX3140" fmla="*/ 4125220 w 5410020"/>
              <a:gd name="connsiteY3140" fmla="*/ 282576 h 1838326"/>
              <a:gd name="connsiteX3141" fmla="*/ 4160599 w 5410020"/>
              <a:gd name="connsiteY3141" fmla="*/ 298313 h 1838326"/>
              <a:gd name="connsiteX3142" fmla="*/ 4141646 w 5410020"/>
              <a:gd name="connsiteY3142" fmla="*/ 312739 h 1838326"/>
              <a:gd name="connsiteX3143" fmla="*/ 4106267 w 5410020"/>
              <a:gd name="connsiteY3143" fmla="*/ 298313 h 1838326"/>
              <a:gd name="connsiteX3144" fmla="*/ 4125220 w 5410020"/>
              <a:gd name="connsiteY3144" fmla="*/ 282576 h 1838326"/>
              <a:gd name="connsiteX3145" fmla="*/ 4061395 w 5410020"/>
              <a:gd name="connsiteY3145" fmla="*/ 282576 h 1838326"/>
              <a:gd name="connsiteX3146" fmla="*/ 4095511 w 5410020"/>
              <a:gd name="connsiteY3146" fmla="*/ 298313 h 1838326"/>
              <a:gd name="connsiteX3147" fmla="*/ 4076558 w 5410020"/>
              <a:gd name="connsiteY3147" fmla="*/ 312739 h 1838326"/>
              <a:gd name="connsiteX3148" fmla="*/ 4042442 w 5410020"/>
              <a:gd name="connsiteY3148" fmla="*/ 298313 h 1838326"/>
              <a:gd name="connsiteX3149" fmla="*/ 4061395 w 5410020"/>
              <a:gd name="connsiteY3149" fmla="*/ 282576 h 1838326"/>
              <a:gd name="connsiteX3150" fmla="*/ 3996510 w 5410020"/>
              <a:gd name="connsiteY3150" fmla="*/ 282576 h 1838326"/>
              <a:gd name="connsiteX3151" fmla="*/ 4030443 w 5410020"/>
              <a:gd name="connsiteY3151" fmla="*/ 298313 h 1838326"/>
              <a:gd name="connsiteX3152" fmla="*/ 4011591 w 5410020"/>
              <a:gd name="connsiteY3152" fmla="*/ 312739 h 1838326"/>
              <a:gd name="connsiteX3153" fmla="*/ 3977659 w 5410020"/>
              <a:gd name="connsiteY3153" fmla="*/ 298313 h 1838326"/>
              <a:gd name="connsiteX3154" fmla="*/ 3996510 w 5410020"/>
              <a:gd name="connsiteY3154" fmla="*/ 282576 h 1838326"/>
              <a:gd name="connsiteX3155" fmla="*/ 3932680 w 5410020"/>
              <a:gd name="connsiteY3155" fmla="*/ 282576 h 1838326"/>
              <a:gd name="connsiteX3156" fmla="*/ 3965356 w 5410020"/>
              <a:gd name="connsiteY3156" fmla="*/ 298313 h 1838326"/>
              <a:gd name="connsiteX3157" fmla="*/ 3946504 w 5410020"/>
              <a:gd name="connsiteY3157" fmla="*/ 312739 h 1838326"/>
              <a:gd name="connsiteX3158" fmla="*/ 3912572 w 5410020"/>
              <a:gd name="connsiteY3158" fmla="*/ 298313 h 1838326"/>
              <a:gd name="connsiteX3159" fmla="*/ 3932680 w 5410020"/>
              <a:gd name="connsiteY3159" fmla="*/ 282576 h 1838326"/>
              <a:gd name="connsiteX3160" fmla="*/ 3867592 w 5410020"/>
              <a:gd name="connsiteY3160" fmla="*/ 282576 h 1838326"/>
              <a:gd name="connsiteX3161" fmla="*/ 3900268 w 5410020"/>
              <a:gd name="connsiteY3161" fmla="*/ 298313 h 1838326"/>
              <a:gd name="connsiteX3162" fmla="*/ 3880160 w 5410020"/>
              <a:gd name="connsiteY3162" fmla="*/ 312739 h 1838326"/>
              <a:gd name="connsiteX3163" fmla="*/ 3847484 w 5410020"/>
              <a:gd name="connsiteY3163" fmla="*/ 298313 h 1838326"/>
              <a:gd name="connsiteX3164" fmla="*/ 3867592 w 5410020"/>
              <a:gd name="connsiteY3164" fmla="*/ 282576 h 1838326"/>
              <a:gd name="connsiteX3165" fmla="*/ 3802371 w 5410020"/>
              <a:gd name="connsiteY3165" fmla="*/ 282576 h 1838326"/>
              <a:gd name="connsiteX3166" fmla="*/ 3834865 w 5410020"/>
              <a:gd name="connsiteY3166" fmla="*/ 298313 h 1838326"/>
              <a:gd name="connsiteX3167" fmla="*/ 3813619 w 5410020"/>
              <a:gd name="connsiteY3167" fmla="*/ 312739 h 1838326"/>
              <a:gd name="connsiteX3168" fmla="*/ 3781126 w 5410020"/>
              <a:gd name="connsiteY3168" fmla="*/ 298313 h 1838326"/>
              <a:gd name="connsiteX3169" fmla="*/ 3802371 w 5410020"/>
              <a:gd name="connsiteY3169" fmla="*/ 282576 h 1838326"/>
              <a:gd name="connsiteX3170" fmla="*/ 3737283 w 5410020"/>
              <a:gd name="connsiteY3170" fmla="*/ 282576 h 1838326"/>
              <a:gd name="connsiteX3171" fmla="*/ 3769777 w 5410020"/>
              <a:gd name="connsiteY3171" fmla="*/ 298313 h 1838326"/>
              <a:gd name="connsiteX3172" fmla="*/ 3748531 w 5410020"/>
              <a:gd name="connsiteY3172" fmla="*/ 312739 h 1838326"/>
              <a:gd name="connsiteX3173" fmla="*/ 3716038 w 5410020"/>
              <a:gd name="connsiteY3173" fmla="*/ 298313 h 1838326"/>
              <a:gd name="connsiteX3174" fmla="*/ 3737283 w 5410020"/>
              <a:gd name="connsiteY3174" fmla="*/ 282576 h 1838326"/>
              <a:gd name="connsiteX3175" fmla="*/ 3672196 w 5410020"/>
              <a:gd name="connsiteY3175" fmla="*/ 282576 h 1838326"/>
              <a:gd name="connsiteX3176" fmla="*/ 3704690 w 5410020"/>
              <a:gd name="connsiteY3176" fmla="*/ 298313 h 1838326"/>
              <a:gd name="connsiteX3177" fmla="*/ 3683444 w 5410020"/>
              <a:gd name="connsiteY3177" fmla="*/ 312739 h 1838326"/>
              <a:gd name="connsiteX3178" fmla="*/ 3652200 w 5410020"/>
              <a:gd name="connsiteY3178" fmla="*/ 298313 h 1838326"/>
              <a:gd name="connsiteX3179" fmla="*/ 3672196 w 5410020"/>
              <a:gd name="connsiteY3179" fmla="*/ 282576 h 1838326"/>
              <a:gd name="connsiteX3180" fmla="*/ 3608557 w 5410020"/>
              <a:gd name="connsiteY3180" fmla="*/ 282576 h 1838326"/>
              <a:gd name="connsiteX3181" fmla="*/ 3639616 w 5410020"/>
              <a:gd name="connsiteY3181" fmla="*/ 298313 h 1838326"/>
              <a:gd name="connsiteX3182" fmla="*/ 3618496 w 5410020"/>
              <a:gd name="connsiteY3182" fmla="*/ 312739 h 1838326"/>
              <a:gd name="connsiteX3183" fmla="*/ 3587436 w 5410020"/>
              <a:gd name="connsiteY3183" fmla="*/ 298313 h 1838326"/>
              <a:gd name="connsiteX3184" fmla="*/ 3608557 w 5410020"/>
              <a:gd name="connsiteY3184" fmla="*/ 282576 h 1838326"/>
              <a:gd name="connsiteX3185" fmla="*/ 3542538 w 5410020"/>
              <a:gd name="connsiteY3185" fmla="*/ 282576 h 1838326"/>
              <a:gd name="connsiteX3186" fmla="*/ 3574460 w 5410020"/>
              <a:gd name="connsiteY3186" fmla="*/ 298313 h 1838326"/>
              <a:gd name="connsiteX3187" fmla="*/ 3552753 w 5410020"/>
              <a:gd name="connsiteY3187" fmla="*/ 312739 h 1838326"/>
              <a:gd name="connsiteX3188" fmla="*/ 3520830 w 5410020"/>
              <a:gd name="connsiteY3188" fmla="*/ 298313 h 1838326"/>
              <a:gd name="connsiteX3189" fmla="*/ 3542538 w 5410020"/>
              <a:gd name="connsiteY3189" fmla="*/ 282576 h 1838326"/>
              <a:gd name="connsiteX3190" fmla="*/ 3478727 w 5410020"/>
              <a:gd name="connsiteY3190" fmla="*/ 282576 h 1838326"/>
              <a:gd name="connsiteX3191" fmla="*/ 3509372 w 5410020"/>
              <a:gd name="connsiteY3191" fmla="*/ 298313 h 1838326"/>
              <a:gd name="connsiteX3192" fmla="*/ 3487665 w 5410020"/>
              <a:gd name="connsiteY3192" fmla="*/ 312739 h 1838326"/>
              <a:gd name="connsiteX3193" fmla="*/ 3455742 w 5410020"/>
              <a:gd name="connsiteY3193" fmla="*/ 298313 h 1838326"/>
              <a:gd name="connsiteX3194" fmla="*/ 3478727 w 5410020"/>
              <a:gd name="connsiteY3194" fmla="*/ 282576 h 1838326"/>
              <a:gd name="connsiteX3195" fmla="*/ 3413096 w 5410020"/>
              <a:gd name="connsiteY3195" fmla="*/ 282576 h 1838326"/>
              <a:gd name="connsiteX3196" fmla="*/ 3444340 w 5410020"/>
              <a:gd name="connsiteY3196" fmla="*/ 298313 h 1838326"/>
              <a:gd name="connsiteX3197" fmla="*/ 3421844 w 5410020"/>
              <a:gd name="connsiteY3197" fmla="*/ 312739 h 1838326"/>
              <a:gd name="connsiteX3198" fmla="*/ 3390601 w 5410020"/>
              <a:gd name="connsiteY3198" fmla="*/ 298313 h 1838326"/>
              <a:gd name="connsiteX3199" fmla="*/ 3413096 w 5410020"/>
              <a:gd name="connsiteY3199" fmla="*/ 282576 h 1838326"/>
              <a:gd name="connsiteX3200" fmla="*/ 3349449 w 5410020"/>
              <a:gd name="connsiteY3200" fmla="*/ 282576 h 1838326"/>
              <a:gd name="connsiteX3201" fmla="*/ 3379266 w 5410020"/>
              <a:gd name="connsiteY3201" fmla="*/ 298313 h 1838326"/>
              <a:gd name="connsiteX3202" fmla="*/ 3356903 w 5410020"/>
              <a:gd name="connsiteY3202" fmla="*/ 312739 h 1838326"/>
              <a:gd name="connsiteX3203" fmla="*/ 3325844 w 5410020"/>
              <a:gd name="connsiteY3203" fmla="*/ 298313 h 1838326"/>
              <a:gd name="connsiteX3204" fmla="*/ 3349449 w 5410020"/>
              <a:gd name="connsiteY3204" fmla="*/ 282576 h 1838326"/>
              <a:gd name="connsiteX3205" fmla="*/ 3283465 w 5410020"/>
              <a:gd name="connsiteY3205" fmla="*/ 282576 h 1838326"/>
              <a:gd name="connsiteX3206" fmla="*/ 3314110 w 5410020"/>
              <a:gd name="connsiteY3206" fmla="*/ 298313 h 1838326"/>
              <a:gd name="connsiteX3207" fmla="*/ 3291126 w 5410020"/>
              <a:gd name="connsiteY3207" fmla="*/ 312739 h 1838326"/>
              <a:gd name="connsiteX3208" fmla="*/ 3260480 w 5410020"/>
              <a:gd name="connsiteY3208" fmla="*/ 298313 h 1838326"/>
              <a:gd name="connsiteX3209" fmla="*/ 3283465 w 5410020"/>
              <a:gd name="connsiteY3209" fmla="*/ 282576 h 1838326"/>
              <a:gd name="connsiteX3210" fmla="*/ 3218377 w 5410020"/>
              <a:gd name="connsiteY3210" fmla="*/ 282576 h 1838326"/>
              <a:gd name="connsiteX3211" fmla="*/ 3249022 w 5410020"/>
              <a:gd name="connsiteY3211" fmla="*/ 298313 h 1838326"/>
              <a:gd name="connsiteX3212" fmla="*/ 3226038 w 5410020"/>
              <a:gd name="connsiteY3212" fmla="*/ 312739 h 1838326"/>
              <a:gd name="connsiteX3213" fmla="*/ 3195392 w 5410020"/>
              <a:gd name="connsiteY3213" fmla="*/ 298313 h 1838326"/>
              <a:gd name="connsiteX3214" fmla="*/ 3218377 w 5410020"/>
              <a:gd name="connsiteY3214" fmla="*/ 282576 h 1838326"/>
              <a:gd name="connsiteX3215" fmla="*/ 3154738 w 5410020"/>
              <a:gd name="connsiteY3215" fmla="*/ 282576 h 1838326"/>
              <a:gd name="connsiteX3216" fmla="*/ 3183948 w 5410020"/>
              <a:gd name="connsiteY3216" fmla="*/ 298313 h 1838326"/>
              <a:gd name="connsiteX3217" fmla="*/ 3159818 w 5410020"/>
              <a:gd name="connsiteY3217" fmla="*/ 312739 h 1838326"/>
              <a:gd name="connsiteX3218" fmla="*/ 3130608 w 5410020"/>
              <a:gd name="connsiteY3218" fmla="*/ 298313 h 1838326"/>
              <a:gd name="connsiteX3219" fmla="*/ 3154738 w 5410020"/>
              <a:gd name="connsiteY3219" fmla="*/ 282576 h 1838326"/>
              <a:gd name="connsiteX3220" fmla="*/ 3088946 w 5410020"/>
              <a:gd name="connsiteY3220" fmla="*/ 282576 h 1838326"/>
              <a:gd name="connsiteX3221" fmla="*/ 3117345 w 5410020"/>
              <a:gd name="connsiteY3221" fmla="*/ 298313 h 1838326"/>
              <a:gd name="connsiteX3222" fmla="*/ 3093885 w 5410020"/>
              <a:gd name="connsiteY3222" fmla="*/ 312739 h 1838326"/>
              <a:gd name="connsiteX3223" fmla="*/ 3065486 w 5410020"/>
              <a:gd name="connsiteY3223" fmla="*/ 298313 h 1838326"/>
              <a:gd name="connsiteX3224" fmla="*/ 3088946 w 5410020"/>
              <a:gd name="connsiteY3224" fmla="*/ 282576 h 1838326"/>
              <a:gd name="connsiteX3225" fmla="*/ 3025093 w 5410020"/>
              <a:gd name="connsiteY3225" fmla="*/ 282576 h 1838326"/>
              <a:gd name="connsiteX3226" fmla="*/ 3053492 w 5410020"/>
              <a:gd name="connsiteY3226" fmla="*/ 298313 h 1838326"/>
              <a:gd name="connsiteX3227" fmla="*/ 3028797 w 5410020"/>
              <a:gd name="connsiteY3227" fmla="*/ 312739 h 1838326"/>
              <a:gd name="connsiteX3228" fmla="*/ 3000398 w 5410020"/>
              <a:gd name="connsiteY3228" fmla="*/ 298313 h 1838326"/>
              <a:gd name="connsiteX3229" fmla="*/ 3025093 w 5410020"/>
              <a:gd name="connsiteY3229" fmla="*/ 282576 h 1838326"/>
              <a:gd name="connsiteX3230" fmla="*/ 1598540 w 5410020"/>
              <a:gd name="connsiteY3230" fmla="*/ 282576 h 1838326"/>
              <a:gd name="connsiteX3231" fmla="*/ 1620247 w 5410020"/>
              <a:gd name="connsiteY3231" fmla="*/ 298313 h 1838326"/>
              <a:gd name="connsiteX3232" fmla="*/ 1588324 w 5410020"/>
              <a:gd name="connsiteY3232" fmla="*/ 312739 h 1838326"/>
              <a:gd name="connsiteX3233" fmla="*/ 1566617 w 5410020"/>
              <a:gd name="connsiteY3233" fmla="*/ 298313 h 1838326"/>
              <a:gd name="connsiteX3234" fmla="*/ 1598540 w 5410020"/>
              <a:gd name="connsiteY3234" fmla="*/ 282576 h 1838326"/>
              <a:gd name="connsiteX3235" fmla="*/ 1532719 w 5410020"/>
              <a:gd name="connsiteY3235" fmla="*/ 282576 h 1838326"/>
              <a:gd name="connsiteX3236" fmla="*/ 1553965 w 5410020"/>
              <a:gd name="connsiteY3236" fmla="*/ 298313 h 1838326"/>
              <a:gd name="connsiteX3237" fmla="*/ 1522721 w 5410020"/>
              <a:gd name="connsiteY3237" fmla="*/ 312739 h 1838326"/>
              <a:gd name="connsiteX3238" fmla="*/ 1501475 w 5410020"/>
              <a:gd name="connsiteY3238" fmla="*/ 298313 h 1838326"/>
              <a:gd name="connsiteX3239" fmla="*/ 1532719 w 5410020"/>
              <a:gd name="connsiteY3239" fmla="*/ 282576 h 1838326"/>
              <a:gd name="connsiteX3240" fmla="*/ 1468881 w 5410020"/>
              <a:gd name="connsiteY3240" fmla="*/ 282576 h 1838326"/>
              <a:gd name="connsiteX3241" fmla="*/ 1490126 w 5410020"/>
              <a:gd name="connsiteY3241" fmla="*/ 298313 h 1838326"/>
              <a:gd name="connsiteX3242" fmla="*/ 1457633 w 5410020"/>
              <a:gd name="connsiteY3242" fmla="*/ 312739 h 1838326"/>
              <a:gd name="connsiteX3243" fmla="*/ 1436387 w 5410020"/>
              <a:gd name="connsiteY3243" fmla="*/ 298313 h 1838326"/>
              <a:gd name="connsiteX3244" fmla="*/ 1468881 w 5410020"/>
              <a:gd name="connsiteY3244" fmla="*/ 282576 h 1838326"/>
              <a:gd name="connsiteX3245" fmla="*/ 1403794 w 5410020"/>
              <a:gd name="connsiteY3245" fmla="*/ 282576 h 1838326"/>
              <a:gd name="connsiteX3246" fmla="*/ 1425039 w 5410020"/>
              <a:gd name="connsiteY3246" fmla="*/ 298313 h 1838326"/>
              <a:gd name="connsiteX3247" fmla="*/ 1392546 w 5410020"/>
              <a:gd name="connsiteY3247" fmla="*/ 312739 h 1838326"/>
              <a:gd name="connsiteX3248" fmla="*/ 1371300 w 5410020"/>
              <a:gd name="connsiteY3248" fmla="*/ 298313 h 1838326"/>
              <a:gd name="connsiteX3249" fmla="*/ 1403794 w 5410020"/>
              <a:gd name="connsiteY3249" fmla="*/ 282576 h 1838326"/>
              <a:gd name="connsiteX3250" fmla="*/ 1340159 w 5410020"/>
              <a:gd name="connsiteY3250" fmla="*/ 282576 h 1838326"/>
              <a:gd name="connsiteX3251" fmla="*/ 1360268 w 5410020"/>
              <a:gd name="connsiteY3251" fmla="*/ 298313 h 1838326"/>
              <a:gd name="connsiteX3252" fmla="*/ 1327592 w 5410020"/>
              <a:gd name="connsiteY3252" fmla="*/ 312739 h 1838326"/>
              <a:gd name="connsiteX3253" fmla="*/ 1307483 w 5410020"/>
              <a:gd name="connsiteY3253" fmla="*/ 298313 h 1838326"/>
              <a:gd name="connsiteX3254" fmla="*/ 1340159 w 5410020"/>
              <a:gd name="connsiteY3254" fmla="*/ 282576 h 1838326"/>
              <a:gd name="connsiteX3255" fmla="*/ 1208397 w 5410020"/>
              <a:gd name="connsiteY3255" fmla="*/ 282576 h 1838326"/>
              <a:gd name="connsiteX3256" fmla="*/ 1228506 w 5410020"/>
              <a:gd name="connsiteY3256" fmla="*/ 298313 h 1838326"/>
              <a:gd name="connsiteX3257" fmla="*/ 1195830 w 5410020"/>
              <a:gd name="connsiteY3257" fmla="*/ 312739 h 1838326"/>
              <a:gd name="connsiteX3258" fmla="*/ 1175721 w 5410020"/>
              <a:gd name="connsiteY3258" fmla="*/ 298313 h 1838326"/>
              <a:gd name="connsiteX3259" fmla="*/ 1208397 w 5410020"/>
              <a:gd name="connsiteY3259" fmla="*/ 282576 h 1838326"/>
              <a:gd name="connsiteX3260" fmla="*/ 1144566 w 5410020"/>
              <a:gd name="connsiteY3260" fmla="*/ 282576 h 1838326"/>
              <a:gd name="connsiteX3261" fmla="*/ 1163418 w 5410020"/>
              <a:gd name="connsiteY3261" fmla="*/ 298313 h 1838326"/>
              <a:gd name="connsiteX3262" fmla="*/ 1129485 w 5410020"/>
              <a:gd name="connsiteY3262" fmla="*/ 312739 h 1838326"/>
              <a:gd name="connsiteX3263" fmla="*/ 1110633 w 5410020"/>
              <a:gd name="connsiteY3263" fmla="*/ 298313 h 1838326"/>
              <a:gd name="connsiteX3264" fmla="*/ 1144566 w 5410020"/>
              <a:gd name="connsiteY3264" fmla="*/ 282576 h 1838326"/>
              <a:gd name="connsiteX3265" fmla="*/ 1079682 w 5410020"/>
              <a:gd name="connsiteY3265" fmla="*/ 282576 h 1838326"/>
              <a:gd name="connsiteX3266" fmla="*/ 1099898 w 5410020"/>
              <a:gd name="connsiteY3266" fmla="*/ 298313 h 1838326"/>
              <a:gd name="connsiteX3267" fmla="*/ 1064519 w 5410020"/>
              <a:gd name="connsiteY3267" fmla="*/ 312739 h 1838326"/>
              <a:gd name="connsiteX3268" fmla="*/ 1045566 w 5410020"/>
              <a:gd name="connsiteY3268" fmla="*/ 298313 h 1838326"/>
              <a:gd name="connsiteX3269" fmla="*/ 1079682 w 5410020"/>
              <a:gd name="connsiteY3269" fmla="*/ 282576 h 1838326"/>
              <a:gd name="connsiteX3270" fmla="*/ 1015857 w 5410020"/>
              <a:gd name="connsiteY3270" fmla="*/ 282576 h 1838326"/>
              <a:gd name="connsiteX3271" fmla="*/ 1034810 w 5410020"/>
              <a:gd name="connsiteY3271" fmla="*/ 298313 h 1838326"/>
              <a:gd name="connsiteX3272" fmla="*/ 999431 w 5410020"/>
              <a:gd name="connsiteY3272" fmla="*/ 312739 h 1838326"/>
              <a:gd name="connsiteX3273" fmla="*/ 980478 w 5410020"/>
              <a:gd name="connsiteY3273" fmla="*/ 298313 h 1838326"/>
              <a:gd name="connsiteX3274" fmla="*/ 1015857 w 5410020"/>
              <a:gd name="connsiteY3274" fmla="*/ 282576 h 1838326"/>
              <a:gd name="connsiteX3275" fmla="*/ 886137 w 5410020"/>
              <a:gd name="connsiteY3275" fmla="*/ 282576 h 1838326"/>
              <a:gd name="connsiteX3276" fmla="*/ 903473 w 5410020"/>
              <a:gd name="connsiteY3276" fmla="*/ 298313 h 1838326"/>
              <a:gd name="connsiteX3277" fmla="*/ 868802 w 5410020"/>
              <a:gd name="connsiteY3277" fmla="*/ 312739 h 1838326"/>
              <a:gd name="connsiteX3278" fmla="*/ 851466 w 5410020"/>
              <a:gd name="connsiteY3278" fmla="*/ 298313 h 1838326"/>
              <a:gd name="connsiteX3279" fmla="*/ 886137 w 5410020"/>
              <a:gd name="connsiteY3279" fmla="*/ 282576 h 1838326"/>
              <a:gd name="connsiteX3280" fmla="*/ 2959332 w 5410020"/>
              <a:gd name="connsiteY3280" fmla="*/ 282575 h 1838326"/>
              <a:gd name="connsiteX3281" fmla="*/ 2988376 w 5410020"/>
              <a:gd name="connsiteY3281" fmla="*/ 298312 h 1838326"/>
              <a:gd name="connsiteX3282" fmla="*/ 2963121 w 5410020"/>
              <a:gd name="connsiteY3282" fmla="*/ 312738 h 1838326"/>
              <a:gd name="connsiteX3283" fmla="*/ 2934076 w 5410020"/>
              <a:gd name="connsiteY3283" fmla="*/ 298312 h 1838326"/>
              <a:gd name="connsiteX3284" fmla="*/ 2959332 w 5410020"/>
              <a:gd name="connsiteY3284" fmla="*/ 282575 h 1838326"/>
              <a:gd name="connsiteX3285" fmla="*/ 2894245 w 5410020"/>
              <a:gd name="connsiteY3285" fmla="*/ 282575 h 1838326"/>
              <a:gd name="connsiteX3286" fmla="*/ 2923289 w 5410020"/>
              <a:gd name="connsiteY3286" fmla="*/ 298312 h 1838326"/>
              <a:gd name="connsiteX3287" fmla="*/ 2898034 w 5410020"/>
              <a:gd name="connsiteY3287" fmla="*/ 312738 h 1838326"/>
              <a:gd name="connsiteX3288" fmla="*/ 2870252 w 5410020"/>
              <a:gd name="connsiteY3288" fmla="*/ 298312 h 1838326"/>
              <a:gd name="connsiteX3289" fmla="*/ 2894245 w 5410020"/>
              <a:gd name="connsiteY3289" fmla="*/ 282575 h 1838326"/>
              <a:gd name="connsiteX3290" fmla="*/ 2830420 w 5410020"/>
              <a:gd name="connsiteY3290" fmla="*/ 282575 h 1838326"/>
              <a:gd name="connsiteX3291" fmla="*/ 2858201 w 5410020"/>
              <a:gd name="connsiteY3291" fmla="*/ 298312 h 1838326"/>
              <a:gd name="connsiteX3292" fmla="*/ 2832946 w 5410020"/>
              <a:gd name="connsiteY3292" fmla="*/ 312738 h 1838326"/>
              <a:gd name="connsiteX3293" fmla="*/ 2805164 w 5410020"/>
              <a:gd name="connsiteY3293" fmla="*/ 298312 h 1838326"/>
              <a:gd name="connsiteX3294" fmla="*/ 2830420 w 5410020"/>
              <a:gd name="connsiteY3294" fmla="*/ 282575 h 1838326"/>
              <a:gd name="connsiteX3295" fmla="*/ 2765506 w 5410020"/>
              <a:gd name="connsiteY3295" fmla="*/ 282575 h 1838326"/>
              <a:gd name="connsiteX3296" fmla="*/ 2793121 w 5410020"/>
              <a:gd name="connsiteY3296" fmla="*/ 298312 h 1838326"/>
              <a:gd name="connsiteX3297" fmla="*/ 2768016 w 5410020"/>
              <a:gd name="connsiteY3297" fmla="*/ 312738 h 1838326"/>
              <a:gd name="connsiteX3298" fmla="*/ 2740401 w 5410020"/>
              <a:gd name="connsiteY3298" fmla="*/ 298312 h 1838326"/>
              <a:gd name="connsiteX3299" fmla="*/ 2765506 w 5410020"/>
              <a:gd name="connsiteY3299" fmla="*/ 282575 h 1838326"/>
              <a:gd name="connsiteX3300" fmla="*/ 2700086 w 5410020"/>
              <a:gd name="connsiteY3300" fmla="*/ 282575 h 1838326"/>
              <a:gd name="connsiteX3301" fmla="*/ 2726446 w 5410020"/>
              <a:gd name="connsiteY3301" fmla="*/ 298312 h 1838326"/>
              <a:gd name="connsiteX3302" fmla="*/ 2701341 w 5410020"/>
              <a:gd name="connsiteY3302" fmla="*/ 312738 h 1838326"/>
              <a:gd name="connsiteX3303" fmla="*/ 2673726 w 5410020"/>
              <a:gd name="connsiteY3303" fmla="*/ 298312 h 1838326"/>
              <a:gd name="connsiteX3304" fmla="*/ 2700086 w 5410020"/>
              <a:gd name="connsiteY3304" fmla="*/ 282575 h 1838326"/>
              <a:gd name="connsiteX3305" fmla="*/ 2634999 w 5410020"/>
              <a:gd name="connsiteY3305" fmla="*/ 282575 h 1838326"/>
              <a:gd name="connsiteX3306" fmla="*/ 2662614 w 5410020"/>
              <a:gd name="connsiteY3306" fmla="*/ 298312 h 1838326"/>
              <a:gd name="connsiteX3307" fmla="*/ 2636254 w 5410020"/>
              <a:gd name="connsiteY3307" fmla="*/ 312738 h 1838326"/>
              <a:gd name="connsiteX3308" fmla="*/ 2608639 w 5410020"/>
              <a:gd name="connsiteY3308" fmla="*/ 298312 h 1838326"/>
              <a:gd name="connsiteX3309" fmla="*/ 2634999 w 5410020"/>
              <a:gd name="connsiteY3309" fmla="*/ 282575 h 1838326"/>
              <a:gd name="connsiteX3310" fmla="*/ 2570539 w 5410020"/>
              <a:gd name="connsiteY3310" fmla="*/ 282575 h 1838326"/>
              <a:gd name="connsiteX3311" fmla="*/ 2597527 w 5410020"/>
              <a:gd name="connsiteY3311" fmla="*/ 297657 h 1838326"/>
              <a:gd name="connsiteX3312" fmla="*/ 2570539 w 5410020"/>
              <a:gd name="connsiteY3312" fmla="*/ 312739 h 1838326"/>
              <a:gd name="connsiteX3313" fmla="*/ 2543551 w 5410020"/>
              <a:gd name="connsiteY3313" fmla="*/ 297657 h 1838326"/>
              <a:gd name="connsiteX3314" fmla="*/ 2570539 w 5410020"/>
              <a:gd name="connsiteY3314" fmla="*/ 282575 h 1838326"/>
              <a:gd name="connsiteX3315" fmla="*/ 2506079 w 5410020"/>
              <a:gd name="connsiteY3315" fmla="*/ 282575 h 1838326"/>
              <a:gd name="connsiteX3316" fmla="*/ 2532439 w 5410020"/>
              <a:gd name="connsiteY3316" fmla="*/ 298312 h 1838326"/>
              <a:gd name="connsiteX3317" fmla="*/ 2504824 w 5410020"/>
              <a:gd name="connsiteY3317" fmla="*/ 312738 h 1838326"/>
              <a:gd name="connsiteX3318" fmla="*/ 2479719 w 5410020"/>
              <a:gd name="connsiteY3318" fmla="*/ 298312 h 1838326"/>
              <a:gd name="connsiteX3319" fmla="*/ 2506079 w 5410020"/>
              <a:gd name="connsiteY3319" fmla="*/ 282575 h 1838326"/>
              <a:gd name="connsiteX3320" fmla="*/ 2376503 w 5410020"/>
              <a:gd name="connsiteY3320" fmla="*/ 282575 h 1838326"/>
              <a:gd name="connsiteX3321" fmla="*/ 2401038 w 5410020"/>
              <a:gd name="connsiteY3321" fmla="*/ 298312 h 1838326"/>
              <a:gd name="connsiteX3322" fmla="*/ 2374050 w 5410020"/>
              <a:gd name="connsiteY3322" fmla="*/ 312738 h 1838326"/>
              <a:gd name="connsiteX3323" fmla="*/ 2349516 w 5410020"/>
              <a:gd name="connsiteY3323" fmla="*/ 298312 h 1838326"/>
              <a:gd name="connsiteX3324" fmla="*/ 2376503 w 5410020"/>
              <a:gd name="connsiteY3324" fmla="*/ 282575 h 1838326"/>
              <a:gd name="connsiteX3325" fmla="*/ 2310658 w 5410020"/>
              <a:gd name="connsiteY3325" fmla="*/ 282575 h 1838326"/>
              <a:gd name="connsiteX3326" fmla="*/ 2335914 w 5410020"/>
              <a:gd name="connsiteY3326" fmla="*/ 298312 h 1838326"/>
              <a:gd name="connsiteX3327" fmla="*/ 2308133 w 5410020"/>
              <a:gd name="connsiteY3327" fmla="*/ 312738 h 1838326"/>
              <a:gd name="connsiteX3328" fmla="*/ 2282877 w 5410020"/>
              <a:gd name="connsiteY3328" fmla="*/ 298312 h 1838326"/>
              <a:gd name="connsiteX3329" fmla="*/ 2310658 w 5410020"/>
              <a:gd name="connsiteY3329" fmla="*/ 282575 h 1838326"/>
              <a:gd name="connsiteX3330" fmla="*/ 949766 w 5410020"/>
              <a:gd name="connsiteY3330" fmla="*/ 282575 h 1838326"/>
              <a:gd name="connsiteX3331" fmla="*/ 968233 w 5410020"/>
              <a:gd name="connsiteY3331" fmla="*/ 298312 h 1838326"/>
              <a:gd name="connsiteX3332" fmla="*/ 933761 w 5410020"/>
              <a:gd name="connsiteY3332" fmla="*/ 312738 h 1838326"/>
              <a:gd name="connsiteX3333" fmla="*/ 916525 w 5410020"/>
              <a:gd name="connsiteY3333" fmla="*/ 298312 h 1838326"/>
              <a:gd name="connsiteX3334" fmla="*/ 949766 w 5410020"/>
              <a:gd name="connsiteY3334" fmla="*/ 282575 h 1838326"/>
              <a:gd name="connsiteX3335" fmla="*/ 820478 w 5410020"/>
              <a:gd name="connsiteY3335" fmla="*/ 282575 h 1838326"/>
              <a:gd name="connsiteX3336" fmla="*/ 838258 w 5410020"/>
              <a:gd name="connsiteY3336" fmla="*/ 298312 h 1838326"/>
              <a:gd name="connsiteX3337" fmla="*/ 802698 w 5410020"/>
              <a:gd name="connsiteY3337" fmla="*/ 312738 h 1838326"/>
              <a:gd name="connsiteX3338" fmla="*/ 784918 w 5410020"/>
              <a:gd name="connsiteY3338" fmla="*/ 298312 h 1838326"/>
              <a:gd name="connsiteX3339" fmla="*/ 820478 w 5410020"/>
              <a:gd name="connsiteY3339" fmla="*/ 282575 h 1838326"/>
              <a:gd name="connsiteX3340" fmla="*/ 755391 w 5410020"/>
              <a:gd name="connsiteY3340" fmla="*/ 282575 h 1838326"/>
              <a:gd name="connsiteX3341" fmla="*/ 773171 w 5410020"/>
              <a:gd name="connsiteY3341" fmla="*/ 298312 h 1838326"/>
              <a:gd name="connsiteX3342" fmla="*/ 737611 w 5410020"/>
              <a:gd name="connsiteY3342" fmla="*/ 312738 h 1838326"/>
              <a:gd name="connsiteX3343" fmla="*/ 719831 w 5410020"/>
              <a:gd name="connsiteY3343" fmla="*/ 298312 h 1838326"/>
              <a:gd name="connsiteX3344" fmla="*/ 755391 w 5410020"/>
              <a:gd name="connsiteY3344" fmla="*/ 282575 h 1838326"/>
              <a:gd name="connsiteX3345" fmla="*/ 690751 w 5410020"/>
              <a:gd name="connsiteY3345" fmla="*/ 282575 h 1838326"/>
              <a:gd name="connsiteX3346" fmla="*/ 708182 w 5410020"/>
              <a:gd name="connsiteY3346" fmla="*/ 298312 h 1838326"/>
              <a:gd name="connsiteX3347" fmla="*/ 672075 w 5410020"/>
              <a:gd name="connsiteY3347" fmla="*/ 312738 h 1838326"/>
              <a:gd name="connsiteX3348" fmla="*/ 654643 w 5410020"/>
              <a:gd name="connsiteY3348" fmla="*/ 298312 h 1838326"/>
              <a:gd name="connsiteX3349" fmla="*/ 690751 w 5410020"/>
              <a:gd name="connsiteY3349" fmla="*/ 282575 h 1838326"/>
              <a:gd name="connsiteX3350" fmla="*/ 625664 w 5410020"/>
              <a:gd name="connsiteY3350" fmla="*/ 282575 h 1838326"/>
              <a:gd name="connsiteX3351" fmla="*/ 643095 w 5410020"/>
              <a:gd name="connsiteY3351" fmla="*/ 298312 h 1838326"/>
              <a:gd name="connsiteX3352" fmla="*/ 606988 w 5410020"/>
              <a:gd name="connsiteY3352" fmla="*/ 312738 h 1838326"/>
              <a:gd name="connsiteX3353" fmla="*/ 589556 w 5410020"/>
              <a:gd name="connsiteY3353" fmla="*/ 298312 h 1838326"/>
              <a:gd name="connsiteX3354" fmla="*/ 625664 w 5410020"/>
              <a:gd name="connsiteY3354" fmla="*/ 282575 h 1838326"/>
              <a:gd name="connsiteX3355" fmla="*/ 107742 w 5410020"/>
              <a:gd name="connsiteY3355" fmla="*/ 282575 h 1838326"/>
              <a:gd name="connsiteX3356" fmla="*/ 121251 w 5410020"/>
              <a:gd name="connsiteY3356" fmla="*/ 298312 h 1838326"/>
              <a:gd name="connsiteX3357" fmla="*/ 83181 w 5410020"/>
              <a:gd name="connsiteY3357" fmla="*/ 312738 h 1838326"/>
              <a:gd name="connsiteX3358" fmla="*/ 69672 w 5410020"/>
              <a:gd name="connsiteY3358" fmla="*/ 298312 h 1838326"/>
              <a:gd name="connsiteX3359" fmla="*/ 107742 w 5410020"/>
              <a:gd name="connsiteY3359" fmla="*/ 282575 h 1838326"/>
              <a:gd name="connsiteX3360" fmla="*/ 42402 w 5410020"/>
              <a:gd name="connsiteY3360" fmla="*/ 282575 h 1838326"/>
              <a:gd name="connsiteX3361" fmla="*/ 56307 w 5410020"/>
              <a:gd name="connsiteY3361" fmla="*/ 298312 h 1838326"/>
              <a:gd name="connsiteX3362" fmla="*/ 17119 w 5410020"/>
              <a:gd name="connsiteY3362" fmla="*/ 312738 h 1838326"/>
              <a:gd name="connsiteX3363" fmla="*/ 3214 w 5410020"/>
              <a:gd name="connsiteY3363" fmla="*/ 298312 h 1838326"/>
              <a:gd name="connsiteX3364" fmla="*/ 42402 w 5410020"/>
              <a:gd name="connsiteY3364" fmla="*/ 282575 h 1838326"/>
              <a:gd name="connsiteX3365" fmla="*/ 4619472 w 5410020"/>
              <a:gd name="connsiteY3365" fmla="*/ 249238 h 1838326"/>
              <a:gd name="connsiteX3366" fmla="*/ 4656483 w 5410020"/>
              <a:gd name="connsiteY3366" fmla="*/ 262732 h 1838326"/>
              <a:gd name="connsiteX3367" fmla="*/ 4639892 w 5410020"/>
              <a:gd name="connsiteY3367" fmla="*/ 276226 h 1838326"/>
              <a:gd name="connsiteX3368" fmla="*/ 4602881 w 5410020"/>
              <a:gd name="connsiteY3368" fmla="*/ 262732 h 1838326"/>
              <a:gd name="connsiteX3369" fmla="*/ 4619472 w 5410020"/>
              <a:gd name="connsiteY3369" fmla="*/ 249238 h 1838326"/>
              <a:gd name="connsiteX3370" fmla="*/ 4363668 w 5410020"/>
              <a:gd name="connsiteY3370" fmla="*/ 249238 h 1838326"/>
              <a:gd name="connsiteX3371" fmla="*/ 4399047 w 5410020"/>
              <a:gd name="connsiteY3371" fmla="*/ 262732 h 1838326"/>
              <a:gd name="connsiteX3372" fmla="*/ 4382621 w 5410020"/>
              <a:gd name="connsiteY3372" fmla="*/ 276226 h 1838326"/>
              <a:gd name="connsiteX3373" fmla="*/ 4347242 w 5410020"/>
              <a:gd name="connsiteY3373" fmla="*/ 262732 h 1838326"/>
              <a:gd name="connsiteX3374" fmla="*/ 4363668 w 5410020"/>
              <a:gd name="connsiteY3374" fmla="*/ 249238 h 1838326"/>
              <a:gd name="connsiteX3375" fmla="*/ 4299617 w 5410020"/>
              <a:gd name="connsiteY3375" fmla="*/ 249238 h 1838326"/>
              <a:gd name="connsiteX3376" fmla="*/ 4334089 w 5410020"/>
              <a:gd name="connsiteY3376" fmla="*/ 262732 h 1838326"/>
              <a:gd name="connsiteX3377" fmla="*/ 4316853 w 5410020"/>
              <a:gd name="connsiteY3377" fmla="*/ 276226 h 1838326"/>
              <a:gd name="connsiteX3378" fmla="*/ 4282382 w 5410020"/>
              <a:gd name="connsiteY3378" fmla="*/ 262732 h 1838326"/>
              <a:gd name="connsiteX3379" fmla="*/ 4299617 w 5410020"/>
              <a:gd name="connsiteY3379" fmla="*/ 249238 h 1838326"/>
              <a:gd name="connsiteX3380" fmla="*/ 4235081 w 5410020"/>
              <a:gd name="connsiteY3380" fmla="*/ 249238 h 1838326"/>
              <a:gd name="connsiteX3381" fmla="*/ 4270460 w 5410020"/>
              <a:gd name="connsiteY3381" fmla="*/ 262732 h 1838326"/>
              <a:gd name="connsiteX3382" fmla="*/ 4252771 w 5410020"/>
              <a:gd name="connsiteY3382" fmla="*/ 276226 h 1838326"/>
              <a:gd name="connsiteX3383" fmla="*/ 4217392 w 5410020"/>
              <a:gd name="connsiteY3383" fmla="*/ 262732 h 1838326"/>
              <a:gd name="connsiteX3384" fmla="*/ 4235081 w 5410020"/>
              <a:gd name="connsiteY3384" fmla="*/ 249238 h 1838326"/>
              <a:gd name="connsiteX3385" fmla="*/ 4172520 w 5410020"/>
              <a:gd name="connsiteY3385" fmla="*/ 249238 h 1838326"/>
              <a:gd name="connsiteX3386" fmla="*/ 4206636 w 5410020"/>
              <a:gd name="connsiteY3386" fmla="*/ 262732 h 1838326"/>
              <a:gd name="connsiteX3387" fmla="*/ 4187683 w 5410020"/>
              <a:gd name="connsiteY3387" fmla="*/ 276226 h 1838326"/>
              <a:gd name="connsiteX3388" fmla="*/ 4153567 w 5410020"/>
              <a:gd name="connsiteY3388" fmla="*/ 262732 h 1838326"/>
              <a:gd name="connsiteX3389" fmla="*/ 4172520 w 5410020"/>
              <a:gd name="connsiteY3389" fmla="*/ 249238 h 1838326"/>
              <a:gd name="connsiteX3390" fmla="*/ 4108405 w 5410020"/>
              <a:gd name="connsiteY3390" fmla="*/ 249238 h 1838326"/>
              <a:gd name="connsiteX3391" fmla="*/ 4141645 w 5410020"/>
              <a:gd name="connsiteY3391" fmla="*/ 262732 h 1838326"/>
              <a:gd name="connsiteX3392" fmla="*/ 4123178 w 5410020"/>
              <a:gd name="connsiteY3392" fmla="*/ 276226 h 1838326"/>
              <a:gd name="connsiteX3393" fmla="*/ 4089938 w 5410020"/>
              <a:gd name="connsiteY3393" fmla="*/ 262732 h 1838326"/>
              <a:gd name="connsiteX3394" fmla="*/ 4108405 w 5410020"/>
              <a:gd name="connsiteY3394" fmla="*/ 249238 h 1838326"/>
              <a:gd name="connsiteX3395" fmla="*/ 4043933 w 5410020"/>
              <a:gd name="connsiteY3395" fmla="*/ 249238 h 1838326"/>
              <a:gd name="connsiteX3396" fmla="*/ 4076785 w 5410020"/>
              <a:gd name="connsiteY3396" fmla="*/ 262732 h 1838326"/>
              <a:gd name="connsiteX3397" fmla="*/ 4057832 w 5410020"/>
              <a:gd name="connsiteY3397" fmla="*/ 276226 h 1838326"/>
              <a:gd name="connsiteX3398" fmla="*/ 4024980 w 5410020"/>
              <a:gd name="connsiteY3398" fmla="*/ 262732 h 1838326"/>
              <a:gd name="connsiteX3399" fmla="*/ 4043933 w 5410020"/>
              <a:gd name="connsiteY3399" fmla="*/ 249238 h 1838326"/>
              <a:gd name="connsiteX3400" fmla="*/ 3980305 w 5410020"/>
              <a:gd name="connsiteY3400" fmla="*/ 249238 h 1838326"/>
              <a:gd name="connsiteX3401" fmla="*/ 4012981 w 5410020"/>
              <a:gd name="connsiteY3401" fmla="*/ 262732 h 1838326"/>
              <a:gd name="connsiteX3402" fmla="*/ 3994129 w 5410020"/>
              <a:gd name="connsiteY3402" fmla="*/ 276226 h 1838326"/>
              <a:gd name="connsiteX3403" fmla="*/ 3960197 w 5410020"/>
              <a:gd name="connsiteY3403" fmla="*/ 262732 h 1838326"/>
              <a:gd name="connsiteX3404" fmla="*/ 3980305 w 5410020"/>
              <a:gd name="connsiteY3404" fmla="*/ 249238 h 1838326"/>
              <a:gd name="connsiteX3405" fmla="*/ 3915217 w 5410020"/>
              <a:gd name="connsiteY3405" fmla="*/ 249238 h 1838326"/>
              <a:gd name="connsiteX3406" fmla="*/ 3947893 w 5410020"/>
              <a:gd name="connsiteY3406" fmla="*/ 262732 h 1838326"/>
              <a:gd name="connsiteX3407" fmla="*/ 3927785 w 5410020"/>
              <a:gd name="connsiteY3407" fmla="*/ 276226 h 1838326"/>
              <a:gd name="connsiteX3408" fmla="*/ 3895109 w 5410020"/>
              <a:gd name="connsiteY3408" fmla="*/ 262732 h 1838326"/>
              <a:gd name="connsiteX3409" fmla="*/ 3915217 w 5410020"/>
              <a:gd name="connsiteY3409" fmla="*/ 249238 h 1838326"/>
              <a:gd name="connsiteX3410" fmla="*/ 3851717 w 5410020"/>
              <a:gd name="connsiteY3410" fmla="*/ 249238 h 1838326"/>
              <a:gd name="connsiteX3411" fmla="*/ 3884393 w 5410020"/>
              <a:gd name="connsiteY3411" fmla="*/ 262732 h 1838326"/>
              <a:gd name="connsiteX3412" fmla="*/ 3864285 w 5410020"/>
              <a:gd name="connsiteY3412" fmla="*/ 276226 h 1838326"/>
              <a:gd name="connsiteX3413" fmla="*/ 3831609 w 5410020"/>
              <a:gd name="connsiteY3413" fmla="*/ 262732 h 1838326"/>
              <a:gd name="connsiteX3414" fmla="*/ 3851717 w 5410020"/>
              <a:gd name="connsiteY3414" fmla="*/ 249238 h 1838326"/>
              <a:gd name="connsiteX3415" fmla="*/ 3788083 w 5410020"/>
              <a:gd name="connsiteY3415" fmla="*/ 249238 h 1838326"/>
              <a:gd name="connsiteX3416" fmla="*/ 3819327 w 5410020"/>
              <a:gd name="connsiteY3416" fmla="*/ 262732 h 1838326"/>
              <a:gd name="connsiteX3417" fmla="*/ 3799331 w 5410020"/>
              <a:gd name="connsiteY3417" fmla="*/ 276226 h 1838326"/>
              <a:gd name="connsiteX3418" fmla="*/ 3768087 w 5410020"/>
              <a:gd name="connsiteY3418" fmla="*/ 262732 h 1838326"/>
              <a:gd name="connsiteX3419" fmla="*/ 3788083 w 5410020"/>
              <a:gd name="connsiteY3419" fmla="*/ 249238 h 1838326"/>
              <a:gd name="connsiteX3420" fmla="*/ 3723638 w 5410020"/>
              <a:gd name="connsiteY3420" fmla="*/ 249238 h 1838326"/>
              <a:gd name="connsiteX3421" fmla="*/ 3755726 w 5410020"/>
              <a:gd name="connsiteY3421" fmla="*/ 262732 h 1838326"/>
              <a:gd name="connsiteX3422" fmla="*/ 3735190 w 5410020"/>
              <a:gd name="connsiteY3422" fmla="*/ 276226 h 1838326"/>
              <a:gd name="connsiteX3423" fmla="*/ 3701818 w 5410020"/>
              <a:gd name="connsiteY3423" fmla="*/ 262732 h 1838326"/>
              <a:gd name="connsiteX3424" fmla="*/ 3723638 w 5410020"/>
              <a:gd name="connsiteY3424" fmla="*/ 249238 h 1838326"/>
              <a:gd name="connsiteX3425" fmla="*/ 3659357 w 5410020"/>
              <a:gd name="connsiteY3425" fmla="*/ 249238 h 1838326"/>
              <a:gd name="connsiteX3426" fmla="*/ 3690416 w 5410020"/>
              <a:gd name="connsiteY3426" fmla="*/ 262732 h 1838326"/>
              <a:gd name="connsiteX3427" fmla="*/ 3669296 w 5410020"/>
              <a:gd name="connsiteY3427" fmla="*/ 276226 h 1838326"/>
              <a:gd name="connsiteX3428" fmla="*/ 3638236 w 5410020"/>
              <a:gd name="connsiteY3428" fmla="*/ 262732 h 1838326"/>
              <a:gd name="connsiteX3429" fmla="*/ 3659357 w 5410020"/>
              <a:gd name="connsiteY3429" fmla="*/ 249238 h 1838326"/>
              <a:gd name="connsiteX3430" fmla="*/ 3595857 w 5410020"/>
              <a:gd name="connsiteY3430" fmla="*/ 249238 h 1838326"/>
              <a:gd name="connsiteX3431" fmla="*/ 3626916 w 5410020"/>
              <a:gd name="connsiteY3431" fmla="*/ 262732 h 1838326"/>
              <a:gd name="connsiteX3432" fmla="*/ 3605796 w 5410020"/>
              <a:gd name="connsiteY3432" fmla="*/ 276226 h 1838326"/>
              <a:gd name="connsiteX3433" fmla="*/ 3574736 w 5410020"/>
              <a:gd name="connsiteY3433" fmla="*/ 262732 h 1838326"/>
              <a:gd name="connsiteX3434" fmla="*/ 3595857 w 5410020"/>
              <a:gd name="connsiteY3434" fmla="*/ 249238 h 1838326"/>
              <a:gd name="connsiteX3435" fmla="*/ 3531425 w 5410020"/>
              <a:gd name="connsiteY3435" fmla="*/ 249238 h 1838326"/>
              <a:gd name="connsiteX3436" fmla="*/ 3563347 w 5410020"/>
              <a:gd name="connsiteY3436" fmla="*/ 262732 h 1838326"/>
              <a:gd name="connsiteX3437" fmla="*/ 3541640 w 5410020"/>
              <a:gd name="connsiteY3437" fmla="*/ 276226 h 1838326"/>
              <a:gd name="connsiteX3438" fmla="*/ 3509717 w 5410020"/>
              <a:gd name="connsiteY3438" fmla="*/ 262732 h 1838326"/>
              <a:gd name="connsiteX3439" fmla="*/ 3531425 w 5410020"/>
              <a:gd name="connsiteY3439" fmla="*/ 249238 h 1838326"/>
              <a:gd name="connsiteX3440" fmla="*/ 3467123 w 5410020"/>
              <a:gd name="connsiteY3440" fmla="*/ 249238 h 1838326"/>
              <a:gd name="connsiteX3441" fmla="*/ 3496757 w 5410020"/>
              <a:gd name="connsiteY3441" fmla="*/ 262732 h 1838326"/>
              <a:gd name="connsiteX3442" fmla="*/ 3475766 w 5410020"/>
              <a:gd name="connsiteY3442" fmla="*/ 276226 h 1838326"/>
              <a:gd name="connsiteX3443" fmla="*/ 3446133 w 5410020"/>
              <a:gd name="connsiteY3443" fmla="*/ 262732 h 1838326"/>
              <a:gd name="connsiteX3444" fmla="*/ 3467123 w 5410020"/>
              <a:gd name="connsiteY3444" fmla="*/ 249238 h 1838326"/>
              <a:gd name="connsiteX3445" fmla="*/ 3402706 w 5410020"/>
              <a:gd name="connsiteY3445" fmla="*/ 249238 h 1838326"/>
              <a:gd name="connsiteX3446" fmla="*/ 3433186 w 5410020"/>
              <a:gd name="connsiteY3446" fmla="*/ 262732 h 1838326"/>
              <a:gd name="connsiteX3447" fmla="*/ 3411596 w 5410020"/>
              <a:gd name="connsiteY3447" fmla="*/ 276226 h 1838326"/>
              <a:gd name="connsiteX3448" fmla="*/ 3379846 w 5410020"/>
              <a:gd name="connsiteY3448" fmla="*/ 262732 h 1838326"/>
              <a:gd name="connsiteX3449" fmla="*/ 3402706 w 5410020"/>
              <a:gd name="connsiteY3449" fmla="*/ 249238 h 1838326"/>
              <a:gd name="connsiteX3450" fmla="*/ 3339206 w 5410020"/>
              <a:gd name="connsiteY3450" fmla="*/ 249238 h 1838326"/>
              <a:gd name="connsiteX3451" fmla="*/ 3369686 w 5410020"/>
              <a:gd name="connsiteY3451" fmla="*/ 262732 h 1838326"/>
              <a:gd name="connsiteX3452" fmla="*/ 3346826 w 5410020"/>
              <a:gd name="connsiteY3452" fmla="*/ 276226 h 1838326"/>
              <a:gd name="connsiteX3453" fmla="*/ 3316346 w 5410020"/>
              <a:gd name="connsiteY3453" fmla="*/ 262732 h 1838326"/>
              <a:gd name="connsiteX3454" fmla="*/ 3339206 w 5410020"/>
              <a:gd name="connsiteY3454" fmla="*/ 249238 h 1838326"/>
              <a:gd name="connsiteX3455" fmla="*/ 3275569 w 5410020"/>
              <a:gd name="connsiteY3455" fmla="*/ 249238 h 1838326"/>
              <a:gd name="connsiteX3456" fmla="*/ 3305876 w 5410020"/>
              <a:gd name="connsiteY3456" fmla="*/ 262732 h 1838326"/>
              <a:gd name="connsiteX3457" fmla="*/ 3283146 w 5410020"/>
              <a:gd name="connsiteY3457" fmla="*/ 276226 h 1838326"/>
              <a:gd name="connsiteX3458" fmla="*/ 3252839 w 5410020"/>
              <a:gd name="connsiteY3458" fmla="*/ 262732 h 1838326"/>
              <a:gd name="connsiteX3459" fmla="*/ 3275569 w 5410020"/>
              <a:gd name="connsiteY3459" fmla="*/ 249238 h 1838326"/>
              <a:gd name="connsiteX3460" fmla="*/ 3211183 w 5410020"/>
              <a:gd name="connsiteY3460" fmla="*/ 249238 h 1838326"/>
              <a:gd name="connsiteX3461" fmla="*/ 3240817 w 5410020"/>
              <a:gd name="connsiteY3461" fmla="*/ 262732 h 1838326"/>
              <a:gd name="connsiteX3462" fmla="*/ 3217357 w 5410020"/>
              <a:gd name="connsiteY3462" fmla="*/ 276226 h 1838326"/>
              <a:gd name="connsiteX3463" fmla="*/ 3188958 w 5410020"/>
              <a:gd name="connsiteY3463" fmla="*/ 262732 h 1838326"/>
              <a:gd name="connsiteX3464" fmla="*/ 3211183 w 5410020"/>
              <a:gd name="connsiteY3464" fmla="*/ 249238 h 1838326"/>
              <a:gd name="connsiteX3465" fmla="*/ 3146801 w 5410020"/>
              <a:gd name="connsiteY3465" fmla="*/ 249238 h 1838326"/>
              <a:gd name="connsiteX3466" fmla="*/ 3176011 w 5410020"/>
              <a:gd name="connsiteY3466" fmla="*/ 262732 h 1838326"/>
              <a:gd name="connsiteX3467" fmla="*/ 3153151 w 5410020"/>
              <a:gd name="connsiteY3467" fmla="*/ 276226 h 1838326"/>
              <a:gd name="connsiteX3468" fmla="*/ 3123941 w 5410020"/>
              <a:gd name="connsiteY3468" fmla="*/ 262732 h 1838326"/>
              <a:gd name="connsiteX3469" fmla="*/ 3146801 w 5410020"/>
              <a:gd name="connsiteY3469" fmla="*/ 249238 h 1838326"/>
              <a:gd name="connsiteX3470" fmla="*/ 3083157 w 5410020"/>
              <a:gd name="connsiteY3470" fmla="*/ 249238 h 1838326"/>
              <a:gd name="connsiteX3471" fmla="*/ 3112201 w 5410020"/>
              <a:gd name="connsiteY3471" fmla="*/ 262732 h 1838326"/>
              <a:gd name="connsiteX3472" fmla="*/ 3088208 w 5410020"/>
              <a:gd name="connsiteY3472" fmla="*/ 276226 h 1838326"/>
              <a:gd name="connsiteX3473" fmla="*/ 3059164 w 5410020"/>
              <a:gd name="connsiteY3473" fmla="*/ 262732 h 1838326"/>
              <a:gd name="connsiteX3474" fmla="*/ 3083157 w 5410020"/>
              <a:gd name="connsiteY3474" fmla="*/ 249238 h 1838326"/>
              <a:gd name="connsiteX3475" fmla="*/ 3018069 w 5410020"/>
              <a:gd name="connsiteY3475" fmla="*/ 249238 h 1838326"/>
              <a:gd name="connsiteX3476" fmla="*/ 3047113 w 5410020"/>
              <a:gd name="connsiteY3476" fmla="*/ 262732 h 1838326"/>
              <a:gd name="connsiteX3477" fmla="*/ 3023120 w 5410020"/>
              <a:gd name="connsiteY3477" fmla="*/ 276226 h 1838326"/>
              <a:gd name="connsiteX3478" fmla="*/ 2994076 w 5410020"/>
              <a:gd name="connsiteY3478" fmla="*/ 262732 h 1838326"/>
              <a:gd name="connsiteX3479" fmla="*/ 3018069 w 5410020"/>
              <a:gd name="connsiteY3479" fmla="*/ 249238 h 1838326"/>
              <a:gd name="connsiteX3480" fmla="*/ 2954570 w 5410020"/>
              <a:gd name="connsiteY3480" fmla="*/ 249238 h 1838326"/>
              <a:gd name="connsiteX3481" fmla="*/ 2983614 w 5410020"/>
              <a:gd name="connsiteY3481" fmla="*/ 262732 h 1838326"/>
              <a:gd name="connsiteX3482" fmla="*/ 2958359 w 5410020"/>
              <a:gd name="connsiteY3482" fmla="*/ 276226 h 1838326"/>
              <a:gd name="connsiteX3483" fmla="*/ 2930577 w 5410020"/>
              <a:gd name="connsiteY3483" fmla="*/ 262732 h 1838326"/>
              <a:gd name="connsiteX3484" fmla="*/ 2954570 w 5410020"/>
              <a:gd name="connsiteY3484" fmla="*/ 249238 h 1838326"/>
              <a:gd name="connsiteX3485" fmla="*/ 2890919 w 5410020"/>
              <a:gd name="connsiteY3485" fmla="*/ 249238 h 1838326"/>
              <a:gd name="connsiteX3486" fmla="*/ 2919789 w 5410020"/>
              <a:gd name="connsiteY3486" fmla="*/ 262732 h 1838326"/>
              <a:gd name="connsiteX3487" fmla="*/ 2894685 w 5410020"/>
              <a:gd name="connsiteY3487" fmla="*/ 276226 h 1838326"/>
              <a:gd name="connsiteX3488" fmla="*/ 2867069 w 5410020"/>
              <a:gd name="connsiteY3488" fmla="*/ 262732 h 1838326"/>
              <a:gd name="connsiteX3489" fmla="*/ 2890919 w 5410020"/>
              <a:gd name="connsiteY3489" fmla="*/ 249238 h 1838326"/>
              <a:gd name="connsiteX3490" fmla="*/ 2825831 w 5410020"/>
              <a:gd name="connsiteY3490" fmla="*/ 249238 h 1838326"/>
              <a:gd name="connsiteX3491" fmla="*/ 2853446 w 5410020"/>
              <a:gd name="connsiteY3491" fmla="*/ 262732 h 1838326"/>
              <a:gd name="connsiteX3492" fmla="*/ 2828341 w 5410020"/>
              <a:gd name="connsiteY3492" fmla="*/ 276226 h 1838326"/>
              <a:gd name="connsiteX3493" fmla="*/ 2801981 w 5410020"/>
              <a:gd name="connsiteY3493" fmla="*/ 262732 h 1838326"/>
              <a:gd name="connsiteX3494" fmla="*/ 2825831 w 5410020"/>
              <a:gd name="connsiteY3494" fmla="*/ 249238 h 1838326"/>
              <a:gd name="connsiteX3495" fmla="*/ 2762331 w 5410020"/>
              <a:gd name="connsiteY3495" fmla="*/ 249238 h 1838326"/>
              <a:gd name="connsiteX3496" fmla="*/ 2789946 w 5410020"/>
              <a:gd name="connsiteY3496" fmla="*/ 262732 h 1838326"/>
              <a:gd name="connsiteX3497" fmla="*/ 2764841 w 5410020"/>
              <a:gd name="connsiteY3497" fmla="*/ 276226 h 1838326"/>
              <a:gd name="connsiteX3498" fmla="*/ 2737226 w 5410020"/>
              <a:gd name="connsiteY3498" fmla="*/ 262732 h 1838326"/>
              <a:gd name="connsiteX3499" fmla="*/ 2762331 w 5410020"/>
              <a:gd name="connsiteY3499" fmla="*/ 249238 h 1838326"/>
              <a:gd name="connsiteX3500" fmla="*/ 2630070 w 5410020"/>
              <a:gd name="connsiteY3500" fmla="*/ 249238 h 1838326"/>
              <a:gd name="connsiteX3501" fmla="*/ 2656264 w 5410020"/>
              <a:gd name="connsiteY3501" fmla="*/ 262732 h 1838326"/>
              <a:gd name="connsiteX3502" fmla="*/ 2630070 w 5410020"/>
              <a:gd name="connsiteY3502" fmla="*/ 276226 h 1838326"/>
              <a:gd name="connsiteX3503" fmla="*/ 2603876 w 5410020"/>
              <a:gd name="connsiteY3503" fmla="*/ 262732 h 1838326"/>
              <a:gd name="connsiteX3504" fmla="*/ 2630070 w 5410020"/>
              <a:gd name="connsiteY3504" fmla="*/ 249238 h 1838326"/>
              <a:gd name="connsiteX3505" fmla="*/ 2566570 w 5410020"/>
              <a:gd name="connsiteY3505" fmla="*/ 249238 h 1838326"/>
              <a:gd name="connsiteX3506" fmla="*/ 2592764 w 5410020"/>
              <a:gd name="connsiteY3506" fmla="*/ 262732 h 1838326"/>
              <a:gd name="connsiteX3507" fmla="*/ 2566570 w 5410020"/>
              <a:gd name="connsiteY3507" fmla="*/ 276226 h 1838326"/>
              <a:gd name="connsiteX3508" fmla="*/ 2540376 w 5410020"/>
              <a:gd name="connsiteY3508" fmla="*/ 262732 h 1838326"/>
              <a:gd name="connsiteX3509" fmla="*/ 2566570 w 5410020"/>
              <a:gd name="connsiteY3509" fmla="*/ 249238 h 1838326"/>
              <a:gd name="connsiteX3510" fmla="*/ 2502277 w 5410020"/>
              <a:gd name="connsiteY3510" fmla="*/ 249238 h 1838326"/>
              <a:gd name="connsiteX3511" fmla="*/ 2529264 w 5410020"/>
              <a:gd name="connsiteY3511" fmla="*/ 262732 h 1838326"/>
              <a:gd name="connsiteX3512" fmla="*/ 2500992 w 5410020"/>
              <a:gd name="connsiteY3512" fmla="*/ 276226 h 1838326"/>
              <a:gd name="connsiteX3513" fmla="*/ 2475289 w 5410020"/>
              <a:gd name="connsiteY3513" fmla="*/ 262732 h 1838326"/>
              <a:gd name="connsiteX3514" fmla="*/ 2502277 w 5410020"/>
              <a:gd name="connsiteY3514" fmla="*/ 249238 h 1838326"/>
              <a:gd name="connsiteX3515" fmla="*/ 2378906 w 5410020"/>
              <a:gd name="connsiteY3515" fmla="*/ 249238 h 1838326"/>
              <a:gd name="connsiteX3516" fmla="*/ 2403852 w 5410020"/>
              <a:gd name="connsiteY3516" fmla="*/ 262732 h 1838326"/>
              <a:gd name="connsiteX3517" fmla="*/ 2376411 w 5410020"/>
              <a:gd name="connsiteY3517" fmla="*/ 276226 h 1838326"/>
              <a:gd name="connsiteX3518" fmla="*/ 2351464 w 5410020"/>
              <a:gd name="connsiteY3518" fmla="*/ 262732 h 1838326"/>
              <a:gd name="connsiteX3519" fmla="*/ 2378906 w 5410020"/>
              <a:gd name="connsiteY3519" fmla="*/ 249238 h 1838326"/>
              <a:gd name="connsiteX3520" fmla="*/ 1546153 w 5410020"/>
              <a:gd name="connsiteY3520" fmla="*/ 249238 h 1838326"/>
              <a:gd name="connsiteX3521" fmla="*/ 1567860 w 5410020"/>
              <a:gd name="connsiteY3521" fmla="*/ 262732 h 1838326"/>
              <a:gd name="connsiteX3522" fmla="*/ 1535937 w 5410020"/>
              <a:gd name="connsiteY3522" fmla="*/ 276226 h 1838326"/>
              <a:gd name="connsiteX3523" fmla="*/ 1514230 w 5410020"/>
              <a:gd name="connsiteY3523" fmla="*/ 262732 h 1838326"/>
              <a:gd name="connsiteX3524" fmla="*/ 1546153 w 5410020"/>
              <a:gd name="connsiteY3524" fmla="*/ 249238 h 1838326"/>
              <a:gd name="connsiteX3525" fmla="*/ 1481720 w 5410020"/>
              <a:gd name="connsiteY3525" fmla="*/ 249238 h 1838326"/>
              <a:gd name="connsiteX3526" fmla="*/ 1502841 w 5410020"/>
              <a:gd name="connsiteY3526" fmla="*/ 262732 h 1838326"/>
              <a:gd name="connsiteX3527" fmla="*/ 1471781 w 5410020"/>
              <a:gd name="connsiteY3527" fmla="*/ 276226 h 1838326"/>
              <a:gd name="connsiteX3528" fmla="*/ 1450661 w 5410020"/>
              <a:gd name="connsiteY3528" fmla="*/ 262732 h 1838326"/>
              <a:gd name="connsiteX3529" fmla="*/ 1481720 w 5410020"/>
              <a:gd name="connsiteY3529" fmla="*/ 249238 h 1838326"/>
              <a:gd name="connsiteX3530" fmla="*/ 1418081 w 5410020"/>
              <a:gd name="connsiteY3530" fmla="*/ 249238 h 1838326"/>
              <a:gd name="connsiteX3531" fmla="*/ 1439326 w 5410020"/>
              <a:gd name="connsiteY3531" fmla="*/ 262732 h 1838326"/>
              <a:gd name="connsiteX3532" fmla="*/ 1406833 w 5410020"/>
              <a:gd name="connsiteY3532" fmla="*/ 276226 h 1838326"/>
              <a:gd name="connsiteX3533" fmla="*/ 1386837 w 5410020"/>
              <a:gd name="connsiteY3533" fmla="*/ 262732 h 1838326"/>
              <a:gd name="connsiteX3534" fmla="*/ 1418081 w 5410020"/>
              <a:gd name="connsiteY3534" fmla="*/ 249238 h 1838326"/>
              <a:gd name="connsiteX3535" fmla="*/ 1352994 w 5410020"/>
              <a:gd name="connsiteY3535" fmla="*/ 249238 h 1838326"/>
              <a:gd name="connsiteX3536" fmla="*/ 1374239 w 5410020"/>
              <a:gd name="connsiteY3536" fmla="*/ 262732 h 1838326"/>
              <a:gd name="connsiteX3537" fmla="*/ 1341746 w 5410020"/>
              <a:gd name="connsiteY3537" fmla="*/ 276226 h 1838326"/>
              <a:gd name="connsiteX3538" fmla="*/ 1321750 w 5410020"/>
              <a:gd name="connsiteY3538" fmla="*/ 262732 h 1838326"/>
              <a:gd name="connsiteX3539" fmla="*/ 1352994 w 5410020"/>
              <a:gd name="connsiteY3539" fmla="*/ 249238 h 1838326"/>
              <a:gd name="connsiteX3540" fmla="*/ 1098529 w 5410020"/>
              <a:gd name="connsiteY3540" fmla="*/ 249238 h 1838326"/>
              <a:gd name="connsiteX3541" fmla="*/ 1117381 w 5410020"/>
              <a:gd name="connsiteY3541" fmla="*/ 262732 h 1838326"/>
              <a:gd name="connsiteX3542" fmla="*/ 1083448 w 5410020"/>
              <a:gd name="connsiteY3542" fmla="*/ 276226 h 1838326"/>
              <a:gd name="connsiteX3543" fmla="*/ 1064596 w 5410020"/>
              <a:gd name="connsiteY3543" fmla="*/ 262732 h 1838326"/>
              <a:gd name="connsiteX3544" fmla="*/ 1098529 w 5410020"/>
              <a:gd name="connsiteY3544" fmla="*/ 249238 h 1838326"/>
              <a:gd name="connsiteX3545" fmla="*/ 1034907 w 5410020"/>
              <a:gd name="connsiteY3545" fmla="*/ 249238 h 1838326"/>
              <a:gd name="connsiteX3546" fmla="*/ 1053860 w 5410020"/>
              <a:gd name="connsiteY3546" fmla="*/ 262732 h 1838326"/>
              <a:gd name="connsiteX3547" fmla="*/ 1018481 w 5410020"/>
              <a:gd name="connsiteY3547" fmla="*/ 276226 h 1838326"/>
              <a:gd name="connsiteX3548" fmla="*/ 1000792 w 5410020"/>
              <a:gd name="connsiteY3548" fmla="*/ 262732 h 1838326"/>
              <a:gd name="connsiteX3549" fmla="*/ 1034907 w 5410020"/>
              <a:gd name="connsiteY3549" fmla="*/ 249238 h 1838326"/>
              <a:gd name="connsiteX3550" fmla="*/ 969820 w 5410020"/>
              <a:gd name="connsiteY3550" fmla="*/ 249238 h 1838326"/>
              <a:gd name="connsiteX3551" fmla="*/ 987510 w 5410020"/>
              <a:gd name="connsiteY3551" fmla="*/ 262732 h 1838326"/>
              <a:gd name="connsiteX3552" fmla="*/ 953394 w 5410020"/>
              <a:gd name="connsiteY3552" fmla="*/ 276226 h 1838326"/>
              <a:gd name="connsiteX3553" fmla="*/ 935705 w 5410020"/>
              <a:gd name="connsiteY3553" fmla="*/ 262732 h 1838326"/>
              <a:gd name="connsiteX3554" fmla="*/ 969820 w 5410020"/>
              <a:gd name="connsiteY3554" fmla="*/ 249238 h 1838326"/>
              <a:gd name="connsiteX3555" fmla="*/ 906320 w 5410020"/>
              <a:gd name="connsiteY3555" fmla="*/ 249238 h 1838326"/>
              <a:gd name="connsiteX3556" fmla="*/ 924010 w 5410020"/>
              <a:gd name="connsiteY3556" fmla="*/ 262732 h 1838326"/>
              <a:gd name="connsiteX3557" fmla="*/ 889894 w 5410020"/>
              <a:gd name="connsiteY3557" fmla="*/ 276226 h 1838326"/>
              <a:gd name="connsiteX3558" fmla="*/ 870941 w 5410020"/>
              <a:gd name="connsiteY3558" fmla="*/ 262732 h 1838326"/>
              <a:gd name="connsiteX3559" fmla="*/ 906320 w 5410020"/>
              <a:gd name="connsiteY3559" fmla="*/ 249238 h 1838326"/>
              <a:gd name="connsiteX3560" fmla="*/ 841687 w 5410020"/>
              <a:gd name="connsiteY3560" fmla="*/ 249238 h 1838326"/>
              <a:gd name="connsiteX3561" fmla="*/ 859023 w 5410020"/>
              <a:gd name="connsiteY3561" fmla="*/ 262732 h 1838326"/>
              <a:gd name="connsiteX3562" fmla="*/ 824352 w 5410020"/>
              <a:gd name="connsiteY3562" fmla="*/ 276226 h 1838326"/>
              <a:gd name="connsiteX3563" fmla="*/ 807016 w 5410020"/>
              <a:gd name="connsiteY3563" fmla="*/ 262732 h 1838326"/>
              <a:gd name="connsiteX3564" fmla="*/ 841687 w 5410020"/>
              <a:gd name="connsiteY3564" fmla="*/ 249238 h 1838326"/>
              <a:gd name="connsiteX3565" fmla="*/ 777616 w 5410020"/>
              <a:gd name="connsiteY3565" fmla="*/ 249238 h 1838326"/>
              <a:gd name="connsiteX3566" fmla="*/ 795396 w 5410020"/>
              <a:gd name="connsiteY3566" fmla="*/ 262732 h 1838326"/>
              <a:gd name="connsiteX3567" fmla="*/ 759836 w 5410020"/>
              <a:gd name="connsiteY3567" fmla="*/ 276226 h 1838326"/>
              <a:gd name="connsiteX3568" fmla="*/ 742056 w 5410020"/>
              <a:gd name="connsiteY3568" fmla="*/ 262732 h 1838326"/>
              <a:gd name="connsiteX3569" fmla="*/ 777616 w 5410020"/>
              <a:gd name="connsiteY3569" fmla="*/ 249238 h 1838326"/>
              <a:gd name="connsiteX3570" fmla="*/ 713909 w 5410020"/>
              <a:gd name="connsiteY3570" fmla="*/ 249238 h 1838326"/>
              <a:gd name="connsiteX3571" fmla="*/ 730335 w 5410020"/>
              <a:gd name="connsiteY3571" fmla="*/ 262732 h 1838326"/>
              <a:gd name="connsiteX3572" fmla="*/ 694956 w 5410020"/>
              <a:gd name="connsiteY3572" fmla="*/ 276226 h 1838326"/>
              <a:gd name="connsiteX3573" fmla="*/ 678530 w 5410020"/>
              <a:gd name="connsiteY3573" fmla="*/ 262732 h 1838326"/>
              <a:gd name="connsiteX3574" fmla="*/ 713909 w 5410020"/>
              <a:gd name="connsiteY3574" fmla="*/ 249238 h 1838326"/>
              <a:gd name="connsiteX3575" fmla="*/ 649250 w 5410020"/>
              <a:gd name="connsiteY3575" fmla="*/ 249238 h 1838326"/>
              <a:gd name="connsiteX3576" fmla="*/ 665348 w 5410020"/>
              <a:gd name="connsiteY3576" fmla="*/ 262732 h 1838326"/>
              <a:gd name="connsiteX3577" fmla="*/ 630677 w 5410020"/>
              <a:gd name="connsiteY3577" fmla="*/ 276226 h 1838326"/>
              <a:gd name="connsiteX3578" fmla="*/ 613341 w 5410020"/>
              <a:gd name="connsiteY3578" fmla="*/ 262732 h 1838326"/>
              <a:gd name="connsiteX3579" fmla="*/ 649250 w 5410020"/>
              <a:gd name="connsiteY3579" fmla="*/ 249238 h 1838326"/>
              <a:gd name="connsiteX3580" fmla="*/ 585750 w 5410020"/>
              <a:gd name="connsiteY3580" fmla="*/ 249238 h 1838326"/>
              <a:gd name="connsiteX3581" fmla="*/ 601848 w 5410020"/>
              <a:gd name="connsiteY3581" fmla="*/ 262732 h 1838326"/>
              <a:gd name="connsiteX3582" fmla="*/ 565938 w 5410020"/>
              <a:gd name="connsiteY3582" fmla="*/ 276226 h 1838326"/>
              <a:gd name="connsiteX3583" fmla="*/ 549841 w 5410020"/>
              <a:gd name="connsiteY3583" fmla="*/ 262732 h 1838326"/>
              <a:gd name="connsiteX3584" fmla="*/ 585750 w 5410020"/>
              <a:gd name="connsiteY3584" fmla="*/ 249238 h 1838326"/>
              <a:gd name="connsiteX3585" fmla="*/ 521605 w 5410020"/>
              <a:gd name="connsiteY3585" fmla="*/ 249238 h 1838326"/>
              <a:gd name="connsiteX3586" fmla="*/ 538196 w 5410020"/>
              <a:gd name="connsiteY3586" fmla="*/ 262732 h 1838326"/>
              <a:gd name="connsiteX3587" fmla="*/ 501185 w 5410020"/>
              <a:gd name="connsiteY3587" fmla="*/ 276226 h 1838326"/>
              <a:gd name="connsiteX3588" fmla="*/ 484594 w 5410020"/>
              <a:gd name="connsiteY3588" fmla="*/ 262732 h 1838326"/>
              <a:gd name="connsiteX3589" fmla="*/ 521605 w 5410020"/>
              <a:gd name="connsiteY3589" fmla="*/ 249238 h 1838326"/>
              <a:gd name="connsiteX3590" fmla="*/ 264847 w 5410020"/>
              <a:gd name="connsiteY3590" fmla="*/ 249238 h 1838326"/>
              <a:gd name="connsiteX3591" fmla="*/ 279867 w 5410020"/>
              <a:gd name="connsiteY3591" fmla="*/ 262732 h 1838326"/>
              <a:gd name="connsiteX3592" fmla="*/ 242317 w 5410020"/>
              <a:gd name="connsiteY3592" fmla="*/ 276226 h 1838326"/>
              <a:gd name="connsiteX3593" fmla="*/ 227311 w 5410020"/>
              <a:gd name="connsiteY3593" fmla="*/ 262732 h 1838326"/>
              <a:gd name="connsiteX3594" fmla="*/ 264847 w 5410020"/>
              <a:gd name="connsiteY3594" fmla="*/ 249238 h 1838326"/>
              <a:gd name="connsiteX3595" fmla="*/ 201362 w 5410020"/>
              <a:gd name="connsiteY3595" fmla="*/ 249238 h 1838326"/>
              <a:gd name="connsiteX3596" fmla="*/ 216382 w 5410020"/>
              <a:gd name="connsiteY3596" fmla="*/ 262732 h 1838326"/>
              <a:gd name="connsiteX3597" fmla="*/ 177580 w 5410020"/>
              <a:gd name="connsiteY3597" fmla="*/ 276226 h 1838326"/>
              <a:gd name="connsiteX3598" fmla="*/ 163811 w 5410020"/>
              <a:gd name="connsiteY3598" fmla="*/ 262732 h 1838326"/>
              <a:gd name="connsiteX3599" fmla="*/ 201362 w 5410020"/>
              <a:gd name="connsiteY3599" fmla="*/ 249238 h 1838326"/>
              <a:gd name="connsiteX3600" fmla="*/ 4785630 w 5410020"/>
              <a:gd name="connsiteY3600" fmla="*/ 215901 h 1838326"/>
              <a:gd name="connsiteX3601" fmla="*/ 4821738 w 5410020"/>
              <a:gd name="connsiteY3601" fmla="*/ 229395 h 1838326"/>
              <a:gd name="connsiteX3602" fmla="*/ 4806797 w 5410020"/>
              <a:gd name="connsiteY3602" fmla="*/ 242889 h 1838326"/>
              <a:gd name="connsiteX3603" fmla="*/ 4770689 w 5410020"/>
              <a:gd name="connsiteY3603" fmla="*/ 229395 h 1838326"/>
              <a:gd name="connsiteX3604" fmla="*/ 4785630 w 5410020"/>
              <a:gd name="connsiteY3604" fmla="*/ 215901 h 1838326"/>
              <a:gd name="connsiteX3605" fmla="*/ 4722553 w 5410020"/>
              <a:gd name="connsiteY3605" fmla="*/ 215901 h 1838326"/>
              <a:gd name="connsiteX3606" fmla="*/ 4759383 w 5410020"/>
              <a:gd name="connsiteY3606" fmla="*/ 229395 h 1838326"/>
              <a:gd name="connsiteX3607" fmla="*/ 4742873 w 5410020"/>
              <a:gd name="connsiteY3607" fmla="*/ 242889 h 1838326"/>
              <a:gd name="connsiteX3608" fmla="*/ 4706043 w 5410020"/>
              <a:gd name="connsiteY3608" fmla="*/ 229395 h 1838326"/>
              <a:gd name="connsiteX3609" fmla="*/ 4722553 w 5410020"/>
              <a:gd name="connsiteY3609" fmla="*/ 215901 h 1838326"/>
              <a:gd name="connsiteX3610" fmla="*/ 4658630 w 5410020"/>
              <a:gd name="connsiteY3610" fmla="*/ 215901 h 1838326"/>
              <a:gd name="connsiteX3611" fmla="*/ 4694738 w 5410020"/>
              <a:gd name="connsiteY3611" fmla="*/ 229395 h 1838326"/>
              <a:gd name="connsiteX3612" fmla="*/ 4679797 w 5410020"/>
              <a:gd name="connsiteY3612" fmla="*/ 242889 h 1838326"/>
              <a:gd name="connsiteX3613" fmla="*/ 4643689 w 5410020"/>
              <a:gd name="connsiteY3613" fmla="*/ 229395 h 1838326"/>
              <a:gd name="connsiteX3614" fmla="*/ 4658630 w 5410020"/>
              <a:gd name="connsiteY3614" fmla="*/ 215901 h 1838326"/>
              <a:gd name="connsiteX3615" fmla="*/ 4595553 w 5410020"/>
              <a:gd name="connsiteY3615" fmla="*/ 215901 h 1838326"/>
              <a:gd name="connsiteX3616" fmla="*/ 4631113 w 5410020"/>
              <a:gd name="connsiteY3616" fmla="*/ 229395 h 1838326"/>
              <a:gd name="connsiteX3617" fmla="*/ 4615873 w 5410020"/>
              <a:gd name="connsiteY3617" fmla="*/ 242889 h 1838326"/>
              <a:gd name="connsiteX3618" fmla="*/ 4579043 w 5410020"/>
              <a:gd name="connsiteY3618" fmla="*/ 229395 h 1838326"/>
              <a:gd name="connsiteX3619" fmla="*/ 4595553 w 5410020"/>
              <a:gd name="connsiteY3619" fmla="*/ 215901 h 1838326"/>
              <a:gd name="connsiteX3620" fmla="*/ 4533323 w 5410020"/>
              <a:gd name="connsiteY3620" fmla="*/ 215901 h 1838326"/>
              <a:gd name="connsiteX3621" fmla="*/ 4568883 w 5410020"/>
              <a:gd name="connsiteY3621" fmla="*/ 229395 h 1838326"/>
              <a:gd name="connsiteX3622" fmla="*/ 4552373 w 5410020"/>
              <a:gd name="connsiteY3622" fmla="*/ 242889 h 1838326"/>
              <a:gd name="connsiteX3623" fmla="*/ 4515543 w 5410020"/>
              <a:gd name="connsiteY3623" fmla="*/ 229395 h 1838326"/>
              <a:gd name="connsiteX3624" fmla="*/ 4533323 w 5410020"/>
              <a:gd name="connsiteY3624" fmla="*/ 215901 h 1838326"/>
              <a:gd name="connsiteX3625" fmla="*/ 4468443 w 5410020"/>
              <a:gd name="connsiteY3625" fmla="*/ 215901 h 1838326"/>
              <a:gd name="connsiteX3626" fmla="*/ 4503822 w 5410020"/>
              <a:gd name="connsiteY3626" fmla="*/ 229395 h 1838326"/>
              <a:gd name="connsiteX3627" fmla="*/ 4487396 w 5410020"/>
              <a:gd name="connsiteY3627" fmla="*/ 242889 h 1838326"/>
              <a:gd name="connsiteX3628" fmla="*/ 4452017 w 5410020"/>
              <a:gd name="connsiteY3628" fmla="*/ 229395 h 1838326"/>
              <a:gd name="connsiteX3629" fmla="*/ 4468443 w 5410020"/>
              <a:gd name="connsiteY3629" fmla="*/ 215901 h 1838326"/>
              <a:gd name="connsiteX3630" fmla="*/ 4406323 w 5410020"/>
              <a:gd name="connsiteY3630" fmla="*/ 215901 h 1838326"/>
              <a:gd name="connsiteX3631" fmla="*/ 4441883 w 5410020"/>
              <a:gd name="connsiteY3631" fmla="*/ 229395 h 1838326"/>
              <a:gd name="connsiteX3632" fmla="*/ 4424103 w 5410020"/>
              <a:gd name="connsiteY3632" fmla="*/ 242889 h 1838326"/>
              <a:gd name="connsiteX3633" fmla="*/ 4388543 w 5410020"/>
              <a:gd name="connsiteY3633" fmla="*/ 229395 h 1838326"/>
              <a:gd name="connsiteX3634" fmla="*/ 4406323 w 5410020"/>
              <a:gd name="connsiteY3634" fmla="*/ 215901 h 1838326"/>
              <a:gd name="connsiteX3635" fmla="*/ 4341443 w 5410020"/>
              <a:gd name="connsiteY3635" fmla="*/ 215901 h 1838326"/>
              <a:gd name="connsiteX3636" fmla="*/ 4376822 w 5410020"/>
              <a:gd name="connsiteY3636" fmla="*/ 229395 h 1838326"/>
              <a:gd name="connsiteX3637" fmla="*/ 4359133 w 5410020"/>
              <a:gd name="connsiteY3637" fmla="*/ 242889 h 1838326"/>
              <a:gd name="connsiteX3638" fmla="*/ 4325017 w 5410020"/>
              <a:gd name="connsiteY3638" fmla="*/ 229395 h 1838326"/>
              <a:gd name="connsiteX3639" fmla="*/ 4341443 w 5410020"/>
              <a:gd name="connsiteY3639" fmla="*/ 215901 h 1838326"/>
              <a:gd name="connsiteX3640" fmla="*/ 4279416 w 5410020"/>
              <a:gd name="connsiteY3640" fmla="*/ 215901 h 1838326"/>
              <a:gd name="connsiteX3641" fmla="*/ 4313349 w 5410020"/>
              <a:gd name="connsiteY3641" fmla="*/ 229395 h 1838326"/>
              <a:gd name="connsiteX3642" fmla="*/ 4295754 w 5410020"/>
              <a:gd name="connsiteY3642" fmla="*/ 242889 h 1838326"/>
              <a:gd name="connsiteX3643" fmla="*/ 4261822 w 5410020"/>
              <a:gd name="connsiteY3643" fmla="*/ 229395 h 1838326"/>
              <a:gd name="connsiteX3644" fmla="*/ 4279416 w 5410020"/>
              <a:gd name="connsiteY3644" fmla="*/ 215901 h 1838326"/>
              <a:gd name="connsiteX3645" fmla="*/ 4215585 w 5410020"/>
              <a:gd name="connsiteY3645" fmla="*/ 215901 h 1838326"/>
              <a:gd name="connsiteX3646" fmla="*/ 4249518 w 5410020"/>
              <a:gd name="connsiteY3646" fmla="*/ 229395 h 1838326"/>
              <a:gd name="connsiteX3647" fmla="*/ 4231923 w 5410020"/>
              <a:gd name="connsiteY3647" fmla="*/ 242889 h 1838326"/>
              <a:gd name="connsiteX3648" fmla="*/ 4197990 w 5410020"/>
              <a:gd name="connsiteY3648" fmla="*/ 229395 h 1838326"/>
              <a:gd name="connsiteX3649" fmla="*/ 4215585 w 5410020"/>
              <a:gd name="connsiteY3649" fmla="*/ 215901 h 1838326"/>
              <a:gd name="connsiteX3650" fmla="*/ 4152416 w 5410020"/>
              <a:gd name="connsiteY3650" fmla="*/ 215901 h 1838326"/>
              <a:gd name="connsiteX3651" fmla="*/ 4186349 w 5410020"/>
              <a:gd name="connsiteY3651" fmla="*/ 229395 h 1838326"/>
              <a:gd name="connsiteX3652" fmla="*/ 4168754 w 5410020"/>
              <a:gd name="connsiteY3652" fmla="*/ 242889 h 1838326"/>
              <a:gd name="connsiteX3653" fmla="*/ 4134822 w 5410020"/>
              <a:gd name="connsiteY3653" fmla="*/ 229395 h 1838326"/>
              <a:gd name="connsiteX3654" fmla="*/ 4152416 w 5410020"/>
              <a:gd name="connsiteY3654" fmla="*/ 215901 h 1838326"/>
              <a:gd name="connsiteX3655" fmla="*/ 4090173 w 5410020"/>
              <a:gd name="connsiteY3655" fmla="*/ 215901 h 1838326"/>
              <a:gd name="connsiteX3656" fmla="*/ 4124106 w 5410020"/>
              <a:gd name="connsiteY3656" fmla="*/ 229395 h 1838326"/>
              <a:gd name="connsiteX3657" fmla="*/ 4105254 w 5410020"/>
              <a:gd name="connsiteY3657" fmla="*/ 242889 h 1838326"/>
              <a:gd name="connsiteX3658" fmla="*/ 4071322 w 5410020"/>
              <a:gd name="connsiteY3658" fmla="*/ 229395 h 1838326"/>
              <a:gd name="connsiteX3659" fmla="*/ 4090173 w 5410020"/>
              <a:gd name="connsiteY3659" fmla="*/ 215901 h 1838326"/>
              <a:gd name="connsiteX3660" fmla="*/ 4026547 w 5410020"/>
              <a:gd name="connsiteY3660" fmla="*/ 215901 h 1838326"/>
              <a:gd name="connsiteX3661" fmla="*/ 4059040 w 5410020"/>
              <a:gd name="connsiteY3661" fmla="*/ 229395 h 1838326"/>
              <a:gd name="connsiteX3662" fmla="*/ 4040294 w 5410020"/>
              <a:gd name="connsiteY3662" fmla="*/ 242889 h 1838326"/>
              <a:gd name="connsiteX3663" fmla="*/ 4007800 w 5410020"/>
              <a:gd name="connsiteY3663" fmla="*/ 229395 h 1838326"/>
              <a:gd name="connsiteX3664" fmla="*/ 4026547 w 5410020"/>
              <a:gd name="connsiteY3664" fmla="*/ 215901 h 1838326"/>
              <a:gd name="connsiteX3665" fmla="*/ 3963047 w 5410020"/>
              <a:gd name="connsiteY3665" fmla="*/ 215901 h 1838326"/>
              <a:gd name="connsiteX3666" fmla="*/ 3995540 w 5410020"/>
              <a:gd name="connsiteY3666" fmla="*/ 229395 h 1838326"/>
              <a:gd name="connsiteX3667" fmla="*/ 3976794 w 5410020"/>
              <a:gd name="connsiteY3667" fmla="*/ 242889 h 1838326"/>
              <a:gd name="connsiteX3668" fmla="*/ 3944300 w 5410020"/>
              <a:gd name="connsiteY3668" fmla="*/ 229395 h 1838326"/>
              <a:gd name="connsiteX3669" fmla="*/ 3963047 w 5410020"/>
              <a:gd name="connsiteY3669" fmla="*/ 215901 h 1838326"/>
              <a:gd name="connsiteX3670" fmla="*/ 3899547 w 5410020"/>
              <a:gd name="connsiteY3670" fmla="*/ 215901 h 1838326"/>
              <a:gd name="connsiteX3671" fmla="*/ 3932040 w 5410020"/>
              <a:gd name="connsiteY3671" fmla="*/ 229395 h 1838326"/>
              <a:gd name="connsiteX3672" fmla="*/ 3912044 w 5410020"/>
              <a:gd name="connsiteY3672" fmla="*/ 242889 h 1838326"/>
              <a:gd name="connsiteX3673" fmla="*/ 3880800 w 5410020"/>
              <a:gd name="connsiteY3673" fmla="*/ 229395 h 1838326"/>
              <a:gd name="connsiteX3674" fmla="*/ 3899547 w 5410020"/>
              <a:gd name="connsiteY3674" fmla="*/ 215901 h 1838326"/>
              <a:gd name="connsiteX3675" fmla="*/ 3837296 w 5410020"/>
              <a:gd name="connsiteY3675" fmla="*/ 215901 h 1838326"/>
              <a:gd name="connsiteX3676" fmla="*/ 3868540 w 5410020"/>
              <a:gd name="connsiteY3676" fmla="*/ 229395 h 1838326"/>
              <a:gd name="connsiteX3677" fmla="*/ 3849794 w 5410020"/>
              <a:gd name="connsiteY3677" fmla="*/ 242889 h 1838326"/>
              <a:gd name="connsiteX3678" fmla="*/ 3817300 w 5410020"/>
              <a:gd name="connsiteY3678" fmla="*/ 229395 h 1838326"/>
              <a:gd name="connsiteX3679" fmla="*/ 3837296 w 5410020"/>
              <a:gd name="connsiteY3679" fmla="*/ 215901 h 1838326"/>
              <a:gd name="connsiteX3680" fmla="*/ 3772414 w 5410020"/>
              <a:gd name="connsiteY3680" fmla="*/ 215901 h 1838326"/>
              <a:gd name="connsiteX3681" fmla="*/ 3804716 w 5410020"/>
              <a:gd name="connsiteY3681" fmla="*/ 229395 h 1838326"/>
              <a:gd name="connsiteX3682" fmla="*/ 3784838 w 5410020"/>
              <a:gd name="connsiteY3682" fmla="*/ 242889 h 1838326"/>
              <a:gd name="connsiteX3683" fmla="*/ 3752536 w 5410020"/>
              <a:gd name="connsiteY3683" fmla="*/ 229395 h 1838326"/>
              <a:gd name="connsiteX3684" fmla="*/ 3772414 w 5410020"/>
              <a:gd name="connsiteY3684" fmla="*/ 215901 h 1838326"/>
              <a:gd name="connsiteX3685" fmla="*/ 3710296 w 5410020"/>
              <a:gd name="connsiteY3685" fmla="*/ 215901 h 1838326"/>
              <a:gd name="connsiteX3686" fmla="*/ 3741540 w 5410020"/>
              <a:gd name="connsiteY3686" fmla="*/ 229395 h 1838326"/>
              <a:gd name="connsiteX3687" fmla="*/ 3721544 w 5410020"/>
              <a:gd name="connsiteY3687" fmla="*/ 242889 h 1838326"/>
              <a:gd name="connsiteX3688" fmla="*/ 3690300 w 5410020"/>
              <a:gd name="connsiteY3688" fmla="*/ 229395 h 1838326"/>
              <a:gd name="connsiteX3689" fmla="*/ 3710296 w 5410020"/>
              <a:gd name="connsiteY3689" fmla="*/ 215901 h 1838326"/>
              <a:gd name="connsiteX3690" fmla="*/ 3646657 w 5410020"/>
              <a:gd name="connsiteY3690" fmla="*/ 215901 h 1838326"/>
              <a:gd name="connsiteX3691" fmla="*/ 3676474 w 5410020"/>
              <a:gd name="connsiteY3691" fmla="*/ 229395 h 1838326"/>
              <a:gd name="connsiteX3692" fmla="*/ 3656596 w 5410020"/>
              <a:gd name="connsiteY3692" fmla="*/ 242889 h 1838326"/>
              <a:gd name="connsiteX3693" fmla="*/ 3625536 w 5410020"/>
              <a:gd name="connsiteY3693" fmla="*/ 229395 h 1838326"/>
              <a:gd name="connsiteX3694" fmla="*/ 3646657 w 5410020"/>
              <a:gd name="connsiteY3694" fmla="*/ 215901 h 1838326"/>
              <a:gd name="connsiteX3695" fmla="*/ 3583157 w 5410020"/>
              <a:gd name="connsiteY3695" fmla="*/ 215901 h 1838326"/>
              <a:gd name="connsiteX3696" fmla="*/ 3614216 w 5410020"/>
              <a:gd name="connsiteY3696" fmla="*/ 229395 h 1838326"/>
              <a:gd name="connsiteX3697" fmla="*/ 3593096 w 5410020"/>
              <a:gd name="connsiteY3697" fmla="*/ 242889 h 1838326"/>
              <a:gd name="connsiteX3698" fmla="*/ 3563278 w 5410020"/>
              <a:gd name="connsiteY3698" fmla="*/ 229395 h 1838326"/>
              <a:gd name="connsiteX3699" fmla="*/ 3583157 w 5410020"/>
              <a:gd name="connsiteY3699" fmla="*/ 215901 h 1838326"/>
              <a:gd name="connsiteX3700" fmla="*/ 3520181 w 5410020"/>
              <a:gd name="connsiteY3700" fmla="*/ 215901 h 1838326"/>
              <a:gd name="connsiteX3701" fmla="*/ 3550661 w 5410020"/>
              <a:gd name="connsiteY3701" fmla="*/ 229395 h 1838326"/>
              <a:gd name="connsiteX3702" fmla="*/ 3529071 w 5410020"/>
              <a:gd name="connsiteY3702" fmla="*/ 242889 h 1838326"/>
              <a:gd name="connsiteX3703" fmla="*/ 3498591 w 5410020"/>
              <a:gd name="connsiteY3703" fmla="*/ 229395 h 1838326"/>
              <a:gd name="connsiteX3704" fmla="*/ 3520181 w 5410020"/>
              <a:gd name="connsiteY3704" fmla="*/ 215901 h 1838326"/>
              <a:gd name="connsiteX3705" fmla="*/ 3457598 w 5410020"/>
              <a:gd name="connsiteY3705" fmla="*/ 215901 h 1838326"/>
              <a:gd name="connsiteX3706" fmla="*/ 3487232 w 5410020"/>
              <a:gd name="connsiteY3706" fmla="*/ 229395 h 1838326"/>
              <a:gd name="connsiteX3707" fmla="*/ 3465007 w 5410020"/>
              <a:gd name="connsiteY3707" fmla="*/ 242889 h 1838326"/>
              <a:gd name="connsiteX3708" fmla="*/ 3435373 w 5410020"/>
              <a:gd name="connsiteY3708" fmla="*/ 229395 h 1838326"/>
              <a:gd name="connsiteX3709" fmla="*/ 3457598 w 5410020"/>
              <a:gd name="connsiteY3709" fmla="*/ 215901 h 1838326"/>
              <a:gd name="connsiteX3710" fmla="*/ 3393181 w 5410020"/>
              <a:gd name="connsiteY3710" fmla="*/ 215901 h 1838326"/>
              <a:gd name="connsiteX3711" fmla="*/ 3423661 w 5410020"/>
              <a:gd name="connsiteY3711" fmla="*/ 229395 h 1838326"/>
              <a:gd name="connsiteX3712" fmla="*/ 3402071 w 5410020"/>
              <a:gd name="connsiteY3712" fmla="*/ 242889 h 1838326"/>
              <a:gd name="connsiteX3713" fmla="*/ 3371591 w 5410020"/>
              <a:gd name="connsiteY3713" fmla="*/ 229395 h 1838326"/>
              <a:gd name="connsiteX3714" fmla="*/ 3393181 w 5410020"/>
              <a:gd name="connsiteY3714" fmla="*/ 215901 h 1838326"/>
              <a:gd name="connsiteX3715" fmla="*/ 3330446 w 5410020"/>
              <a:gd name="connsiteY3715" fmla="*/ 215901 h 1838326"/>
              <a:gd name="connsiteX3716" fmla="*/ 3358660 w 5410020"/>
              <a:gd name="connsiteY3716" fmla="*/ 229395 h 1838326"/>
              <a:gd name="connsiteX3717" fmla="*/ 3337806 w 5410020"/>
              <a:gd name="connsiteY3717" fmla="*/ 242889 h 1838326"/>
              <a:gd name="connsiteX3718" fmla="*/ 3308365 w 5410020"/>
              <a:gd name="connsiteY3718" fmla="*/ 229395 h 1838326"/>
              <a:gd name="connsiteX3719" fmla="*/ 3330446 w 5410020"/>
              <a:gd name="connsiteY3719" fmla="*/ 215901 h 1838326"/>
              <a:gd name="connsiteX3720" fmla="*/ 3267307 w 5410020"/>
              <a:gd name="connsiteY3720" fmla="*/ 215901 h 1838326"/>
              <a:gd name="connsiteX3721" fmla="*/ 3296351 w 5410020"/>
              <a:gd name="connsiteY3721" fmla="*/ 229395 h 1838326"/>
              <a:gd name="connsiteX3722" fmla="*/ 3273621 w 5410020"/>
              <a:gd name="connsiteY3722" fmla="*/ 242889 h 1838326"/>
              <a:gd name="connsiteX3723" fmla="*/ 3244577 w 5410020"/>
              <a:gd name="connsiteY3723" fmla="*/ 229395 h 1838326"/>
              <a:gd name="connsiteX3724" fmla="*/ 3267307 w 5410020"/>
              <a:gd name="connsiteY3724" fmla="*/ 215901 h 1838326"/>
              <a:gd name="connsiteX3725" fmla="*/ 3203446 w 5410020"/>
              <a:gd name="connsiteY3725" fmla="*/ 215901 h 1838326"/>
              <a:gd name="connsiteX3726" fmla="*/ 3231660 w 5410020"/>
              <a:gd name="connsiteY3726" fmla="*/ 229395 h 1838326"/>
              <a:gd name="connsiteX3727" fmla="*/ 3209579 w 5410020"/>
              <a:gd name="connsiteY3727" fmla="*/ 242889 h 1838326"/>
              <a:gd name="connsiteX3728" fmla="*/ 3181365 w 5410020"/>
              <a:gd name="connsiteY3728" fmla="*/ 229395 h 1838326"/>
              <a:gd name="connsiteX3729" fmla="*/ 3203446 w 5410020"/>
              <a:gd name="connsiteY3729" fmla="*/ 215901 h 1838326"/>
              <a:gd name="connsiteX3730" fmla="*/ 3140307 w 5410020"/>
              <a:gd name="connsiteY3730" fmla="*/ 215901 h 1838326"/>
              <a:gd name="connsiteX3731" fmla="*/ 3169351 w 5410020"/>
              <a:gd name="connsiteY3731" fmla="*/ 229395 h 1838326"/>
              <a:gd name="connsiteX3732" fmla="*/ 3145358 w 5410020"/>
              <a:gd name="connsiteY3732" fmla="*/ 242889 h 1838326"/>
              <a:gd name="connsiteX3733" fmla="*/ 3116314 w 5410020"/>
              <a:gd name="connsiteY3733" fmla="*/ 229395 h 1838326"/>
              <a:gd name="connsiteX3734" fmla="*/ 3140307 w 5410020"/>
              <a:gd name="connsiteY3734" fmla="*/ 215901 h 1838326"/>
              <a:gd name="connsiteX3735" fmla="*/ 3076988 w 5410020"/>
              <a:gd name="connsiteY3735" fmla="*/ 215901 h 1838326"/>
              <a:gd name="connsiteX3736" fmla="*/ 3105858 w 5410020"/>
              <a:gd name="connsiteY3736" fmla="*/ 229395 h 1838326"/>
              <a:gd name="connsiteX3737" fmla="*/ 3082009 w 5410020"/>
              <a:gd name="connsiteY3737" fmla="*/ 242889 h 1838326"/>
              <a:gd name="connsiteX3738" fmla="*/ 3054393 w 5410020"/>
              <a:gd name="connsiteY3738" fmla="*/ 229395 h 1838326"/>
              <a:gd name="connsiteX3739" fmla="*/ 3076988 w 5410020"/>
              <a:gd name="connsiteY3739" fmla="*/ 215901 h 1838326"/>
              <a:gd name="connsiteX3740" fmla="*/ 3013156 w 5410020"/>
              <a:gd name="connsiteY3740" fmla="*/ 215901 h 1838326"/>
              <a:gd name="connsiteX3741" fmla="*/ 3040771 w 5410020"/>
              <a:gd name="connsiteY3741" fmla="*/ 229395 h 1838326"/>
              <a:gd name="connsiteX3742" fmla="*/ 3018177 w 5410020"/>
              <a:gd name="connsiteY3742" fmla="*/ 242889 h 1838326"/>
              <a:gd name="connsiteX3743" fmla="*/ 2989306 w 5410020"/>
              <a:gd name="connsiteY3743" fmla="*/ 229395 h 1838326"/>
              <a:gd name="connsiteX3744" fmla="*/ 3013156 w 5410020"/>
              <a:gd name="connsiteY3744" fmla="*/ 215901 h 1838326"/>
              <a:gd name="connsiteX3745" fmla="*/ 1430920 w 5410020"/>
              <a:gd name="connsiteY3745" fmla="*/ 215901 h 1838326"/>
              <a:gd name="connsiteX3746" fmla="*/ 1452041 w 5410020"/>
              <a:gd name="connsiteY3746" fmla="*/ 229395 h 1838326"/>
              <a:gd name="connsiteX3747" fmla="*/ 1419739 w 5410020"/>
              <a:gd name="connsiteY3747" fmla="*/ 242889 h 1838326"/>
              <a:gd name="connsiteX3748" fmla="*/ 1399861 w 5410020"/>
              <a:gd name="connsiteY3748" fmla="*/ 229395 h 1838326"/>
              <a:gd name="connsiteX3749" fmla="*/ 1430920 w 5410020"/>
              <a:gd name="connsiteY3749" fmla="*/ 215901 h 1838326"/>
              <a:gd name="connsiteX3750" fmla="*/ 1368869 w 5410020"/>
              <a:gd name="connsiteY3750" fmla="*/ 215901 h 1838326"/>
              <a:gd name="connsiteX3751" fmla="*/ 1388865 w 5410020"/>
              <a:gd name="connsiteY3751" fmla="*/ 229395 h 1838326"/>
              <a:gd name="connsiteX3752" fmla="*/ 1357621 w 5410020"/>
              <a:gd name="connsiteY3752" fmla="*/ 242889 h 1838326"/>
              <a:gd name="connsiteX3753" fmla="*/ 1337625 w 5410020"/>
              <a:gd name="connsiteY3753" fmla="*/ 229395 h 1838326"/>
              <a:gd name="connsiteX3754" fmla="*/ 1368869 w 5410020"/>
              <a:gd name="connsiteY3754" fmla="*/ 215901 h 1838326"/>
              <a:gd name="connsiteX3755" fmla="*/ 1115991 w 5410020"/>
              <a:gd name="connsiteY3755" fmla="*/ 215901 h 1838326"/>
              <a:gd name="connsiteX3756" fmla="*/ 1134843 w 5410020"/>
              <a:gd name="connsiteY3756" fmla="*/ 229395 h 1838326"/>
              <a:gd name="connsiteX3757" fmla="*/ 1100910 w 5410020"/>
              <a:gd name="connsiteY3757" fmla="*/ 242889 h 1838326"/>
              <a:gd name="connsiteX3758" fmla="*/ 1082058 w 5410020"/>
              <a:gd name="connsiteY3758" fmla="*/ 229395 h 1838326"/>
              <a:gd name="connsiteX3759" fmla="*/ 1115991 w 5410020"/>
              <a:gd name="connsiteY3759" fmla="*/ 215901 h 1838326"/>
              <a:gd name="connsiteX3760" fmla="*/ 1052491 w 5410020"/>
              <a:gd name="connsiteY3760" fmla="*/ 215901 h 1838326"/>
              <a:gd name="connsiteX3761" fmla="*/ 1071343 w 5410020"/>
              <a:gd name="connsiteY3761" fmla="*/ 229395 h 1838326"/>
              <a:gd name="connsiteX3762" fmla="*/ 1037410 w 5410020"/>
              <a:gd name="connsiteY3762" fmla="*/ 242889 h 1838326"/>
              <a:gd name="connsiteX3763" fmla="*/ 1019815 w 5410020"/>
              <a:gd name="connsiteY3763" fmla="*/ 229395 h 1838326"/>
              <a:gd name="connsiteX3764" fmla="*/ 1052491 w 5410020"/>
              <a:gd name="connsiteY3764" fmla="*/ 215901 h 1838326"/>
              <a:gd name="connsiteX3765" fmla="*/ 926748 w 5410020"/>
              <a:gd name="connsiteY3765" fmla="*/ 215901 h 1838326"/>
              <a:gd name="connsiteX3766" fmla="*/ 944343 w 5410020"/>
              <a:gd name="connsiteY3766" fmla="*/ 229395 h 1838326"/>
              <a:gd name="connsiteX3767" fmla="*/ 910410 w 5410020"/>
              <a:gd name="connsiteY3767" fmla="*/ 242889 h 1838326"/>
              <a:gd name="connsiteX3768" fmla="*/ 891558 w 5410020"/>
              <a:gd name="connsiteY3768" fmla="*/ 229395 h 1838326"/>
              <a:gd name="connsiteX3769" fmla="*/ 926748 w 5410020"/>
              <a:gd name="connsiteY3769" fmla="*/ 215901 h 1838326"/>
              <a:gd name="connsiteX3770" fmla="*/ 861870 w 5410020"/>
              <a:gd name="connsiteY3770" fmla="*/ 215901 h 1838326"/>
              <a:gd name="connsiteX3771" fmla="*/ 879560 w 5410020"/>
              <a:gd name="connsiteY3771" fmla="*/ 229395 h 1838326"/>
              <a:gd name="connsiteX3772" fmla="*/ 845444 w 5410020"/>
              <a:gd name="connsiteY3772" fmla="*/ 242889 h 1838326"/>
              <a:gd name="connsiteX3773" fmla="*/ 827755 w 5410020"/>
              <a:gd name="connsiteY3773" fmla="*/ 229395 h 1838326"/>
              <a:gd name="connsiteX3774" fmla="*/ 861870 w 5410020"/>
              <a:gd name="connsiteY3774" fmla="*/ 215901 h 1838326"/>
              <a:gd name="connsiteX3775" fmla="*/ 799634 w 5410020"/>
              <a:gd name="connsiteY3775" fmla="*/ 215901 h 1838326"/>
              <a:gd name="connsiteX3776" fmla="*/ 817323 w 5410020"/>
              <a:gd name="connsiteY3776" fmla="*/ 229395 h 1838326"/>
              <a:gd name="connsiteX3777" fmla="*/ 781944 w 5410020"/>
              <a:gd name="connsiteY3777" fmla="*/ 242889 h 1838326"/>
              <a:gd name="connsiteX3778" fmla="*/ 764255 w 5410020"/>
              <a:gd name="connsiteY3778" fmla="*/ 229395 h 1838326"/>
              <a:gd name="connsiteX3779" fmla="*/ 799634 w 5410020"/>
              <a:gd name="connsiteY3779" fmla="*/ 215901 h 1838326"/>
              <a:gd name="connsiteX3780" fmla="*/ 736134 w 5410020"/>
              <a:gd name="connsiteY3780" fmla="*/ 215901 h 1838326"/>
              <a:gd name="connsiteX3781" fmla="*/ 752560 w 5410020"/>
              <a:gd name="connsiteY3781" fmla="*/ 229395 h 1838326"/>
              <a:gd name="connsiteX3782" fmla="*/ 717181 w 5410020"/>
              <a:gd name="connsiteY3782" fmla="*/ 242889 h 1838326"/>
              <a:gd name="connsiteX3783" fmla="*/ 700755 w 5410020"/>
              <a:gd name="connsiteY3783" fmla="*/ 229395 h 1838326"/>
              <a:gd name="connsiteX3784" fmla="*/ 736134 w 5410020"/>
              <a:gd name="connsiteY3784" fmla="*/ 215901 h 1838326"/>
              <a:gd name="connsiteX3785" fmla="*/ 672634 w 5410020"/>
              <a:gd name="connsiteY3785" fmla="*/ 215901 h 1838326"/>
              <a:gd name="connsiteX3786" fmla="*/ 689060 w 5410020"/>
              <a:gd name="connsiteY3786" fmla="*/ 229395 h 1838326"/>
              <a:gd name="connsiteX3787" fmla="*/ 653681 w 5410020"/>
              <a:gd name="connsiteY3787" fmla="*/ 242889 h 1838326"/>
              <a:gd name="connsiteX3788" fmla="*/ 637255 w 5410020"/>
              <a:gd name="connsiteY3788" fmla="*/ 229395 h 1838326"/>
              <a:gd name="connsiteX3789" fmla="*/ 672634 w 5410020"/>
              <a:gd name="connsiteY3789" fmla="*/ 215901 h 1838326"/>
              <a:gd name="connsiteX3790" fmla="*/ 609563 w 5410020"/>
              <a:gd name="connsiteY3790" fmla="*/ 215901 h 1838326"/>
              <a:gd name="connsiteX3791" fmla="*/ 625661 w 5410020"/>
              <a:gd name="connsiteY3791" fmla="*/ 229395 h 1838326"/>
              <a:gd name="connsiteX3792" fmla="*/ 589751 w 5410020"/>
              <a:gd name="connsiteY3792" fmla="*/ 242889 h 1838326"/>
              <a:gd name="connsiteX3793" fmla="*/ 574892 w 5410020"/>
              <a:gd name="connsiteY3793" fmla="*/ 229395 h 1838326"/>
              <a:gd name="connsiteX3794" fmla="*/ 609563 w 5410020"/>
              <a:gd name="connsiteY3794" fmla="*/ 215901 h 1838326"/>
              <a:gd name="connsiteX3795" fmla="*/ 2951244 w 5410020"/>
              <a:gd name="connsiteY3795" fmla="*/ 215900 h 1838326"/>
              <a:gd name="connsiteX3796" fmla="*/ 2978859 w 5410020"/>
              <a:gd name="connsiteY3796" fmla="*/ 229394 h 1838326"/>
              <a:gd name="connsiteX3797" fmla="*/ 2955010 w 5410020"/>
              <a:gd name="connsiteY3797" fmla="*/ 242888 h 1838326"/>
              <a:gd name="connsiteX3798" fmla="*/ 2927394 w 5410020"/>
              <a:gd name="connsiteY3798" fmla="*/ 229394 h 1838326"/>
              <a:gd name="connsiteX3799" fmla="*/ 2951244 w 5410020"/>
              <a:gd name="connsiteY3799" fmla="*/ 215900 h 1838326"/>
              <a:gd name="connsiteX3800" fmla="*/ 2882823 w 5410020"/>
              <a:gd name="connsiteY3800" fmla="*/ 215900 h 1838326"/>
              <a:gd name="connsiteX3801" fmla="*/ 2910264 w 5410020"/>
              <a:gd name="connsiteY3801" fmla="*/ 229394 h 1838326"/>
              <a:gd name="connsiteX3802" fmla="*/ 2885318 w 5410020"/>
              <a:gd name="connsiteY3802" fmla="*/ 242888 h 1838326"/>
              <a:gd name="connsiteX3803" fmla="*/ 2857876 w 5410020"/>
              <a:gd name="connsiteY3803" fmla="*/ 229394 h 1838326"/>
              <a:gd name="connsiteX3804" fmla="*/ 2882823 w 5410020"/>
              <a:gd name="connsiteY3804" fmla="*/ 215900 h 1838326"/>
              <a:gd name="connsiteX3805" fmla="*/ 2819481 w 5410020"/>
              <a:gd name="connsiteY3805" fmla="*/ 215900 h 1838326"/>
              <a:gd name="connsiteX3806" fmla="*/ 2847096 w 5410020"/>
              <a:gd name="connsiteY3806" fmla="*/ 229394 h 1838326"/>
              <a:gd name="connsiteX3807" fmla="*/ 2821991 w 5410020"/>
              <a:gd name="connsiteY3807" fmla="*/ 242888 h 1838326"/>
              <a:gd name="connsiteX3808" fmla="*/ 2795631 w 5410020"/>
              <a:gd name="connsiteY3808" fmla="*/ 229394 h 1838326"/>
              <a:gd name="connsiteX3809" fmla="*/ 2819481 w 5410020"/>
              <a:gd name="connsiteY3809" fmla="*/ 215900 h 1838326"/>
              <a:gd name="connsiteX3810" fmla="*/ 2760411 w 5410020"/>
              <a:gd name="connsiteY3810" fmla="*/ 215900 h 1838326"/>
              <a:gd name="connsiteX3811" fmla="*/ 2786771 w 5410020"/>
              <a:gd name="connsiteY3811" fmla="*/ 229394 h 1838326"/>
              <a:gd name="connsiteX3812" fmla="*/ 2761666 w 5410020"/>
              <a:gd name="connsiteY3812" fmla="*/ 242888 h 1838326"/>
              <a:gd name="connsiteX3813" fmla="*/ 2735306 w 5410020"/>
              <a:gd name="connsiteY3813" fmla="*/ 229394 h 1838326"/>
              <a:gd name="connsiteX3814" fmla="*/ 2760411 w 5410020"/>
              <a:gd name="connsiteY3814" fmla="*/ 215900 h 1838326"/>
              <a:gd name="connsiteX3815" fmla="*/ 2629431 w 5410020"/>
              <a:gd name="connsiteY3815" fmla="*/ 215900 h 1838326"/>
              <a:gd name="connsiteX3816" fmla="*/ 2656264 w 5410020"/>
              <a:gd name="connsiteY3816" fmla="*/ 229394 h 1838326"/>
              <a:gd name="connsiteX3817" fmla="*/ 2630709 w 5410020"/>
              <a:gd name="connsiteY3817" fmla="*/ 242888 h 1838326"/>
              <a:gd name="connsiteX3818" fmla="*/ 2603876 w 5410020"/>
              <a:gd name="connsiteY3818" fmla="*/ 229394 h 1838326"/>
              <a:gd name="connsiteX3819" fmla="*/ 2629431 w 5410020"/>
              <a:gd name="connsiteY3819" fmla="*/ 215900 h 1838326"/>
              <a:gd name="connsiteX3820" fmla="*/ 2566570 w 5410020"/>
              <a:gd name="connsiteY3820" fmla="*/ 215900 h 1838326"/>
              <a:gd name="connsiteX3821" fmla="*/ 2592764 w 5410020"/>
              <a:gd name="connsiteY3821" fmla="*/ 229394 h 1838326"/>
              <a:gd name="connsiteX3822" fmla="*/ 2566570 w 5410020"/>
              <a:gd name="connsiteY3822" fmla="*/ 242888 h 1838326"/>
              <a:gd name="connsiteX3823" fmla="*/ 2540376 w 5410020"/>
              <a:gd name="connsiteY3823" fmla="*/ 229394 h 1838326"/>
              <a:gd name="connsiteX3824" fmla="*/ 2566570 w 5410020"/>
              <a:gd name="connsiteY3824" fmla="*/ 215900 h 1838326"/>
              <a:gd name="connsiteX3825" fmla="*/ 2503709 w 5410020"/>
              <a:gd name="connsiteY3825" fmla="*/ 215900 h 1838326"/>
              <a:gd name="connsiteX3826" fmla="*/ 2529264 w 5410020"/>
              <a:gd name="connsiteY3826" fmla="*/ 229394 h 1838326"/>
              <a:gd name="connsiteX3827" fmla="*/ 2502431 w 5410020"/>
              <a:gd name="connsiteY3827" fmla="*/ 242888 h 1838326"/>
              <a:gd name="connsiteX3828" fmla="*/ 2476876 w 5410020"/>
              <a:gd name="connsiteY3828" fmla="*/ 229394 h 1838326"/>
              <a:gd name="connsiteX3829" fmla="*/ 2503709 w 5410020"/>
              <a:gd name="connsiteY3829" fmla="*/ 215900 h 1838326"/>
              <a:gd name="connsiteX3830" fmla="*/ 1747896 w 5410020"/>
              <a:gd name="connsiteY3830" fmla="*/ 215900 h 1838326"/>
              <a:gd name="connsiteX3831" fmla="*/ 1770756 w 5410020"/>
              <a:gd name="connsiteY3831" fmla="*/ 229394 h 1838326"/>
              <a:gd name="connsiteX3832" fmla="*/ 1740276 w 5410020"/>
              <a:gd name="connsiteY3832" fmla="*/ 242888 h 1838326"/>
              <a:gd name="connsiteX3833" fmla="*/ 1717416 w 5410020"/>
              <a:gd name="connsiteY3833" fmla="*/ 229394 h 1838326"/>
              <a:gd name="connsiteX3834" fmla="*/ 1747896 w 5410020"/>
              <a:gd name="connsiteY3834" fmla="*/ 215900 h 1838326"/>
              <a:gd name="connsiteX3835" fmla="*/ 988991 w 5410020"/>
              <a:gd name="connsiteY3835" fmla="*/ 215900 h 1838326"/>
              <a:gd name="connsiteX3836" fmla="*/ 1006586 w 5410020"/>
              <a:gd name="connsiteY3836" fmla="*/ 229394 h 1838326"/>
              <a:gd name="connsiteX3837" fmla="*/ 973910 w 5410020"/>
              <a:gd name="connsiteY3837" fmla="*/ 242888 h 1838326"/>
              <a:gd name="connsiteX3838" fmla="*/ 955058 w 5410020"/>
              <a:gd name="connsiteY3838" fmla="*/ 229394 h 1838326"/>
              <a:gd name="connsiteX3839" fmla="*/ 988991 w 5410020"/>
              <a:gd name="connsiteY3839" fmla="*/ 215900 h 1838326"/>
              <a:gd name="connsiteX3840" fmla="*/ 545729 w 5410020"/>
              <a:gd name="connsiteY3840" fmla="*/ 215900 h 1838326"/>
              <a:gd name="connsiteX3841" fmla="*/ 562320 w 5410020"/>
              <a:gd name="connsiteY3841" fmla="*/ 229394 h 1838326"/>
              <a:gd name="connsiteX3842" fmla="*/ 526585 w 5410020"/>
              <a:gd name="connsiteY3842" fmla="*/ 242888 h 1838326"/>
              <a:gd name="connsiteX3843" fmla="*/ 509994 w 5410020"/>
              <a:gd name="connsiteY3843" fmla="*/ 229394 h 1838326"/>
              <a:gd name="connsiteX3844" fmla="*/ 545729 w 5410020"/>
              <a:gd name="connsiteY3844" fmla="*/ 215900 h 1838326"/>
              <a:gd name="connsiteX3845" fmla="*/ 482563 w 5410020"/>
              <a:gd name="connsiteY3845" fmla="*/ 215900 h 1838326"/>
              <a:gd name="connsiteX3846" fmla="*/ 498661 w 5410020"/>
              <a:gd name="connsiteY3846" fmla="*/ 229394 h 1838326"/>
              <a:gd name="connsiteX3847" fmla="*/ 462751 w 5410020"/>
              <a:gd name="connsiteY3847" fmla="*/ 242888 h 1838326"/>
              <a:gd name="connsiteX3848" fmla="*/ 446654 w 5410020"/>
              <a:gd name="connsiteY3848" fmla="*/ 229394 h 1838326"/>
              <a:gd name="connsiteX3849" fmla="*/ 482563 w 5410020"/>
              <a:gd name="connsiteY3849" fmla="*/ 215900 h 1838326"/>
              <a:gd name="connsiteX3850" fmla="*/ 420005 w 5410020"/>
              <a:gd name="connsiteY3850" fmla="*/ 215900 h 1838326"/>
              <a:gd name="connsiteX3851" fmla="*/ 435320 w 5410020"/>
              <a:gd name="connsiteY3851" fmla="*/ 229394 h 1838326"/>
              <a:gd name="connsiteX3852" fmla="*/ 398309 w 5410020"/>
              <a:gd name="connsiteY3852" fmla="*/ 242888 h 1838326"/>
              <a:gd name="connsiteX3853" fmla="*/ 382994 w 5410020"/>
              <a:gd name="connsiteY3853" fmla="*/ 229394 h 1838326"/>
              <a:gd name="connsiteX3854" fmla="*/ 420005 w 5410020"/>
              <a:gd name="connsiteY3854" fmla="*/ 215900 h 1838326"/>
              <a:gd name="connsiteX3855" fmla="*/ 355446 w 5410020"/>
              <a:gd name="connsiteY3855" fmla="*/ 215900 h 1838326"/>
              <a:gd name="connsiteX3856" fmla="*/ 370387 w 5410020"/>
              <a:gd name="connsiteY3856" fmla="*/ 229394 h 1838326"/>
              <a:gd name="connsiteX3857" fmla="*/ 334280 w 5410020"/>
              <a:gd name="connsiteY3857" fmla="*/ 242888 h 1838326"/>
              <a:gd name="connsiteX3858" fmla="*/ 319338 w 5410020"/>
              <a:gd name="connsiteY3858" fmla="*/ 229394 h 1838326"/>
              <a:gd name="connsiteX3859" fmla="*/ 355446 w 5410020"/>
              <a:gd name="connsiteY3859" fmla="*/ 215900 h 1838326"/>
              <a:gd name="connsiteX3860" fmla="*/ 293005 w 5410020"/>
              <a:gd name="connsiteY3860" fmla="*/ 215900 h 1838326"/>
              <a:gd name="connsiteX3861" fmla="*/ 308320 w 5410020"/>
              <a:gd name="connsiteY3861" fmla="*/ 229394 h 1838326"/>
              <a:gd name="connsiteX3862" fmla="*/ 270033 w 5410020"/>
              <a:gd name="connsiteY3862" fmla="*/ 242888 h 1838326"/>
              <a:gd name="connsiteX3863" fmla="*/ 255994 w 5410020"/>
              <a:gd name="connsiteY3863" fmla="*/ 229394 h 1838326"/>
              <a:gd name="connsiteX3864" fmla="*/ 293005 w 5410020"/>
              <a:gd name="connsiteY3864" fmla="*/ 215900 h 1838326"/>
              <a:gd name="connsiteX3865" fmla="*/ 229691 w 5410020"/>
              <a:gd name="connsiteY3865" fmla="*/ 215900 h 1838326"/>
              <a:gd name="connsiteX3866" fmla="*/ 243387 w 5410020"/>
              <a:gd name="connsiteY3866" fmla="*/ 229394 h 1838326"/>
              <a:gd name="connsiteX3867" fmla="*/ 206049 w 5410020"/>
              <a:gd name="connsiteY3867" fmla="*/ 242888 h 1838326"/>
              <a:gd name="connsiteX3868" fmla="*/ 192353 w 5410020"/>
              <a:gd name="connsiteY3868" fmla="*/ 229394 h 1838326"/>
              <a:gd name="connsiteX3869" fmla="*/ 229691 w 5410020"/>
              <a:gd name="connsiteY3869" fmla="*/ 215900 h 1838326"/>
              <a:gd name="connsiteX3870" fmla="*/ 166437 w 5410020"/>
              <a:gd name="connsiteY3870" fmla="*/ 215900 h 1838326"/>
              <a:gd name="connsiteX3871" fmla="*/ 181457 w 5410020"/>
              <a:gd name="connsiteY3871" fmla="*/ 229394 h 1838326"/>
              <a:gd name="connsiteX3872" fmla="*/ 143907 w 5410020"/>
              <a:gd name="connsiteY3872" fmla="*/ 242888 h 1838326"/>
              <a:gd name="connsiteX3873" fmla="*/ 128887 w 5410020"/>
              <a:gd name="connsiteY3873" fmla="*/ 229394 h 1838326"/>
              <a:gd name="connsiteX3874" fmla="*/ 166437 w 5410020"/>
              <a:gd name="connsiteY3874" fmla="*/ 215900 h 1838326"/>
              <a:gd name="connsiteX3875" fmla="*/ 4822143 w 5410020"/>
              <a:gd name="connsiteY3875" fmla="*/ 182563 h 1838326"/>
              <a:gd name="connsiteX3876" fmla="*/ 4858251 w 5410020"/>
              <a:gd name="connsiteY3876" fmla="*/ 195414 h 1838326"/>
              <a:gd name="connsiteX3877" fmla="*/ 4843310 w 5410020"/>
              <a:gd name="connsiteY3877" fmla="*/ 209551 h 1838326"/>
              <a:gd name="connsiteX3878" fmla="*/ 4807202 w 5410020"/>
              <a:gd name="connsiteY3878" fmla="*/ 195414 h 1838326"/>
              <a:gd name="connsiteX3879" fmla="*/ 4822143 w 5410020"/>
              <a:gd name="connsiteY3879" fmla="*/ 182563 h 1838326"/>
              <a:gd name="connsiteX3880" fmla="*/ 4759383 w 5410020"/>
              <a:gd name="connsiteY3880" fmla="*/ 182563 h 1838326"/>
              <a:gd name="connsiteX3881" fmla="*/ 4796213 w 5410020"/>
              <a:gd name="connsiteY3881" fmla="*/ 195414 h 1838326"/>
              <a:gd name="connsiteX3882" fmla="*/ 4780973 w 5410020"/>
              <a:gd name="connsiteY3882" fmla="*/ 209551 h 1838326"/>
              <a:gd name="connsiteX3883" fmla="*/ 4744143 w 5410020"/>
              <a:gd name="connsiteY3883" fmla="*/ 195414 h 1838326"/>
              <a:gd name="connsiteX3884" fmla="*/ 4759383 w 5410020"/>
              <a:gd name="connsiteY3884" fmla="*/ 182563 h 1838326"/>
              <a:gd name="connsiteX3885" fmla="*/ 4695883 w 5410020"/>
              <a:gd name="connsiteY3885" fmla="*/ 182563 h 1838326"/>
              <a:gd name="connsiteX3886" fmla="*/ 4732713 w 5410020"/>
              <a:gd name="connsiteY3886" fmla="*/ 195414 h 1838326"/>
              <a:gd name="connsiteX3887" fmla="*/ 4717473 w 5410020"/>
              <a:gd name="connsiteY3887" fmla="*/ 209551 h 1838326"/>
              <a:gd name="connsiteX3888" fmla="*/ 4680643 w 5410020"/>
              <a:gd name="connsiteY3888" fmla="*/ 195414 h 1838326"/>
              <a:gd name="connsiteX3889" fmla="*/ 4695883 w 5410020"/>
              <a:gd name="connsiteY3889" fmla="*/ 182563 h 1838326"/>
              <a:gd name="connsiteX3890" fmla="*/ 4635131 w 5410020"/>
              <a:gd name="connsiteY3890" fmla="*/ 182563 h 1838326"/>
              <a:gd name="connsiteX3891" fmla="*/ 4670510 w 5410020"/>
              <a:gd name="connsiteY3891" fmla="*/ 195414 h 1838326"/>
              <a:gd name="connsiteX3892" fmla="*/ 4655348 w 5410020"/>
              <a:gd name="connsiteY3892" fmla="*/ 209551 h 1838326"/>
              <a:gd name="connsiteX3893" fmla="*/ 4618705 w 5410020"/>
              <a:gd name="connsiteY3893" fmla="*/ 195414 h 1838326"/>
              <a:gd name="connsiteX3894" fmla="*/ 4635131 w 5410020"/>
              <a:gd name="connsiteY3894" fmla="*/ 182563 h 1838326"/>
              <a:gd name="connsiteX3895" fmla="*/ 4571631 w 5410020"/>
              <a:gd name="connsiteY3895" fmla="*/ 182563 h 1838326"/>
              <a:gd name="connsiteX3896" fmla="*/ 4607010 w 5410020"/>
              <a:gd name="connsiteY3896" fmla="*/ 195414 h 1838326"/>
              <a:gd name="connsiteX3897" fmla="*/ 4590584 w 5410020"/>
              <a:gd name="connsiteY3897" fmla="*/ 209551 h 1838326"/>
              <a:gd name="connsiteX3898" fmla="*/ 4555205 w 5410020"/>
              <a:gd name="connsiteY3898" fmla="*/ 195414 h 1838326"/>
              <a:gd name="connsiteX3899" fmla="*/ 4571631 w 5410020"/>
              <a:gd name="connsiteY3899" fmla="*/ 182563 h 1838326"/>
              <a:gd name="connsiteX3900" fmla="*/ 4509718 w 5410020"/>
              <a:gd name="connsiteY3900" fmla="*/ 182563 h 1838326"/>
              <a:gd name="connsiteX3901" fmla="*/ 4545097 w 5410020"/>
              <a:gd name="connsiteY3901" fmla="*/ 195414 h 1838326"/>
              <a:gd name="connsiteX3902" fmla="*/ 4528671 w 5410020"/>
              <a:gd name="connsiteY3902" fmla="*/ 209551 h 1838326"/>
              <a:gd name="connsiteX3903" fmla="*/ 4493292 w 5410020"/>
              <a:gd name="connsiteY3903" fmla="*/ 195414 h 1838326"/>
              <a:gd name="connsiteX3904" fmla="*/ 4509718 w 5410020"/>
              <a:gd name="connsiteY3904" fmla="*/ 182563 h 1838326"/>
              <a:gd name="connsiteX3905" fmla="*/ 4446218 w 5410020"/>
              <a:gd name="connsiteY3905" fmla="*/ 182563 h 1838326"/>
              <a:gd name="connsiteX3906" fmla="*/ 4481597 w 5410020"/>
              <a:gd name="connsiteY3906" fmla="*/ 195414 h 1838326"/>
              <a:gd name="connsiteX3907" fmla="*/ 4465171 w 5410020"/>
              <a:gd name="connsiteY3907" fmla="*/ 209551 h 1838326"/>
              <a:gd name="connsiteX3908" fmla="*/ 4429792 w 5410020"/>
              <a:gd name="connsiteY3908" fmla="*/ 195414 h 1838326"/>
              <a:gd name="connsiteX3909" fmla="*/ 4446218 w 5410020"/>
              <a:gd name="connsiteY3909" fmla="*/ 182563 h 1838326"/>
              <a:gd name="connsiteX3910" fmla="*/ 4384986 w 5410020"/>
              <a:gd name="connsiteY3910" fmla="*/ 182563 h 1838326"/>
              <a:gd name="connsiteX3911" fmla="*/ 4418227 w 5410020"/>
              <a:gd name="connsiteY3911" fmla="*/ 195414 h 1838326"/>
              <a:gd name="connsiteX3912" fmla="*/ 4402222 w 5410020"/>
              <a:gd name="connsiteY3912" fmla="*/ 209551 h 1838326"/>
              <a:gd name="connsiteX3913" fmla="*/ 4367751 w 5410020"/>
              <a:gd name="connsiteY3913" fmla="*/ 195414 h 1838326"/>
              <a:gd name="connsiteX3914" fmla="*/ 4384986 w 5410020"/>
              <a:gd name="connsiteY3914" fmla="*/ 182563 h 1838326"/>
              <a:gd name="connsiteX3915" fmla="*/ 4322278 w 5410020"/>
              <a:gd name="connsiteY3915" fmla="*/ 182563 h 1838326"/>
              <a:gd name="connsiteX3916" fmla="*/ 4356211 w 5410020"/>
              <a:gd name="connsiteY3916" fmla="*/ 195414 h 1838326"/>
              <a:gd name="connsiteX3917" fmla="*/ 4338616 w 5410020"/>
              <a:gd name="connsiteY3917" fmla="*/ 209551 h 1838326"/>
              <a:gd name="connsiteX3918" fmla="*/ 4304684 w 5410020"/>
              <a:gd name="connsiteY3918" fmla="*/ 195414 h 1838326"/>
              <a:gd name="connsiteX3919" fmla="*/ 4322278 w 5410020"/>
              <a:gd name="connsiteY3919" fmla="*/ 182563 h 1838326"/>
              <a:gd name="connsiteX3920" fmla="*/ 4258778 w 5410020"/>
              <a:gd name="connsiteY3920" fmla="*/ 182563 h 1838326"/>
              <a:gd name="connsiteX3921" fmla="*/ 4292711 w 5410020"/>
              <a:gd name="connsiteY3921" fmla="*/ 195414 h 1838326"/>
              <a:gd name="connsiteX3922" fmla="*/ 4275116 w 5410020"/>
              <a:gd name="connsiteY3922" fmla="*/ 209551 h 1838326"/>
              <a:gd name="connsiteX3923" fmla="*/ 4241184 w 5410020"/>
              <a:gd name="connsiteY3923" fmla="*/ 195414 h 1838326"/>
              <a:gd name="connsiteX3924" fmla="*/ 4258778 w 5410020"/>
              <a:gd name="connsiteY3924" fmla="*/ 182563 h 1838326"/>
              <a:gd name="connsiteX3925" fmla="*/ 4196866 w 5410020"/>
              <a:gd name="connsiteY3925" fmla="*/ 182563 h 1838326"/>
              <a:gd name="connsiteX3926" fmla="*/ 4230799 w 5410020"/>
              <a:gd name="connsiteY3926" fmla="*/ 195414 h 1838326"/>
              <a:gd name="connsiteX3927" fmla="*/ 4213204 w 5410020"/>
              <a:gd name="connsiteY3927" fmla="*/ 209551 h 1838326"/>
              <a:gd name="connsiteX3928" fmla="*/ 4179272 w 5410020"/>
              <a:gd name="connsiteY3928" fmla="*/ 195414 h 1838326"/>
              <a:gd name="connsiteX3929" fmla="*/ 4196866 w 5410020"/>
              <a:gd name="connsiteY3929" fmla="*/ 182563 h 1838326"/>
              <a:gd name="connsiteX3930" fmla="*/ 4134497 w 5410020"/>
              <a:gd name="connsiteY3930" fmla="*/ 182563 h 1838326"/>
              <a:gd name="connsiteX3931" fmla="*/ 4166990 w 5410020"/>
              <a:gd name="connsiteY3931" fmla="*/ 195414 h 1838326"/>
              <a:gd name="connsiteX3932" fmla="*/ 4149494 w 5410020"/>
              <a:gd name="connsiteY3932" fmla="*/ 209551 h 1838326"/>
              <a:gd name="connsiteX3933" fmla="*/ 4115750 w 5410020"/>
              <a:gd name="connsiteY3933" fmla="*/ 195414 h 1838326"/>
              <a:gd name="connsiteX3934" fmla="*/ 4134497 w 5410020"/>
              <a:gd name="connsiteY3934" fmla="*/ 182563 h 1838326"/>
              <a:gd name="connsiteX3935" fmla="*/ 4071604 w 5410020"/>
              <a:gd name="connsiteY3935" fmla="*/ 182563 h 1838326"/>
              <a:gd name="connsiteX3936" fmla="*/ 4104976 w 5410020"/>
              <a:gd name="connsiteY3936" fmla="*/ 195414 h 1838326"/>
              <a:gd name="connsiteX3937" fmla="*/ 4085723 w 5410020"/>
              <a:gd name="connsiteY3937" fmla="*/ 209551 h 1838326"/>
              <a:gd name="connsiteX3938" fmla="*/ 4052352 w 5410020"/>
              <a:gd name="connsiteY3938" fmla="*/ 195414 h 1838326"/>
              <a:gd name="connsiteX3939" fmla="*/ 4071604 w 5410020"/>
              <a:gd name="connsiteY3939" fmla="*/ 182563 h 1838326"/>
              <a:gd name="connsiteX3940" fmla="*/ 4009084 w 5410020"/>
              <a:gd name="connsiteY3940" fmla="*/ 182563 h 1838326"/>
              <a:gd name="connsiteX3941" fmla="*/ 4041577 w 5410020"/>
              <a:gd name="connsiteY3941" fmla="*/ 195414 h 1838326"/>
              <a:gd name="connsiteX3942" fmla="*/ 4022831 w 5410020"/>
              <a:gd name="connsiteY3942" fmla="*/ 209551 h 1838326"/>
              <a:gd name="connsiteX3943" fmla="*/ 3990337 w 5410020"/>
              <a:gd name="connsiteY3943" fmla="*/ 195414 h 1838326"/>
              <a:gd name="connsiteX3944" fmla="*/ 4009084 w 5410020"/>
              <a:gd name="connsiteY3944" fmla="*/ 182563 h 1838326"/>
              <a:gd name="connsiteX3945" fmla="*/ 3945584 w 5410020"/>
              <a:gd name="connsiteY3945" fmla="*/ 182563 h 1838326"/>
              <a:gd name="connsiteX3946" fmla="*/ 3978077 w 5410020"/>
              <a:gd name="connsiteY3946" fmla="*/ 195414 h 1838326"/>
              <a:gd name="connsiteX3947" fmla="*/ 3959331 w 5410020"/>
              <a:gd name="connsiteY3947" fmla="*/ 209551 h 1838326"/>
              <a:gd name="connsiteX3948" fmla="*/ 3926837 w 5410020"/>
              <a:gd name="connsiteY3948" fmla="*/ 195414 h 1838326"/>
              <a:gd name="connsiteX3949" fmla="*/ 3945584 w 5410020"/>
              <a:gd name="connsiteY3949" fmla="*/ 182563 h 1838326"/>
              <a:gd name="connsiteX3950" fmla="*/ 3884161 w 5410020"/>
              <a:gd name="connsiteY3950" fmla="*/ 182563 h 1838326"/>
              <a:gd name="connsiteX3951" fmla="*/ 3916084 w 5410020"/>
              <a:gd name="connsiteY3951" fmla="*/ 195414 h 1838326"/>
              <a:gd name="connsiteX3952" fmla="*/ 3896930 w 5410020"/>
              <a:gd name="connsiteY3952" fmla="*/ 209551 h 1838326"/>
              <a:gd name="connsiteX3953" fmla="*/ 3863730 w 5410020"/>
              <a:gd name="connsiteY3953" fmla="*/ 195414 h 1838326"/>
              <a:gd name="connsiteX3954" fmla="*/ 3884161 w 5410020"/>
              <a:gd name="connsiteY3954" fmla="*/ 182563 h 1838326"/>
              <a:gd name="connsiteX3955" fmla="*/ 3821626 w 5410020"/>
              <a:gd name="connsiteY3955" fmla="*/ 182563 h 1838326"/>
              <a:gd name="connsiteX3956" fmla="*/ 3852686 w 5410020"/>
              <a:gd name="connsiteY3956" fmla="*/ 195414 h 1838326"/>
              <a:gd name="connsiteX3957" fmla="*/ 3834050 w 5410020"/>
              <a:gd name="connsiteY3957" fmla="*/ 209551 h 1838326"/>
              <a:gd name="connsiteX3958" fmla="*/ 3801748 w 5410020"/>
              <a:gd name="connsiteY3958" fmla="*/ 195414 h 1838326"/>
              <a:gd name="connsiteX3959" fmla="*/ 3821626 w 5410020"/>
              <a:gd name="connsiteY3959" fmla="*/ 182563 h 1838326"/>
              <a:gd name="connsiteX3960" fmla="*/ 3758748 w 5410020"/>
              <a:gd name="connsiteY3960" fmla="*/ 182563 h 1838326"/>
              <a:gd name="connsiteX3961" fmla="*/ 3790671 w 5410020"/>
              <a:gd name="connsiteY3961" fmla="*/ 195414 h 1838326"/>
              <a:gd name="connsiteX3962" fmla="*/ 3770240 w 5410020"/>
              <a:gd name="connsiteY3962" fmla="*/ 209551 h 1838326"/>
              <a:gd name="connsiteX3963" fmla="*/ 3738317 w 5410020"/>
              <a:gd name="connsiteY3963" fmla="*/ 195414 h 1838326"/>
              <a:gd name="connsiteX3964" fmla="*/ 3758748 w 5410020"/>
              <a:gd name="connsiteY3964" fmla="*/ 182563 h 1838326"/>
              <a:gd name="connsiteX3965" fmla="*/ 3696214 w 5410020"/>
              <a:gd name="connsiteY3965" fmla="*/ 182563 h 1838326"/>
              <a:gd name="connsiteX3966" fmla="*/ 3727274 w 5410020"/>
              <a:gd name="connsiteY3966" fmla="*/ 195414 h 1838326"/>
              <a:gd name="connsiteX3967" fmla="*/ 3707396 w 5410020"/>
              <a:gd name="connsiteY3967" fmla="*/ 209551 h 1838326"/>
              <a:gd name="connsiteX3968" fmla="*/ 3676336 w 5410020"/>
              <a:gd name="connsiteY3968" fmla="*/ 195414 h 1838326"/>
              <a:gd name="connsiteX3969" fmla="*/ 3696214 w 5410020"/>
              <a:gd name="connsiteY3969" fmla="*/ 182563 h 1838326"/>
              <a:gd name="connsiteX3970" fmla="*/ 3634481 w 5410020"/>
              <a:gd name="connsiteY3970" fmla="*/ 182563 h 1838326"/>
              <a:gd name="connsiteX3971" fmla="*/ 3664961 w 5410020"/>
              <a:gd name="connsiteY3971" fmla="*/ 195414 h 1838326"/>
              <a:gd name="connsiteX3972" fmla="*/ 3644641 w 5410020"/>
              <a:gd name="connsiteY3972" fmla="*/ 209551 h 1838326"/>
              <a:gd name="connsiteX3973" fmla="*/ 3612891 w 5410020"/>
              <a:gd name="connsiteY3973" fmla="*/ 195414 h 1838326"/>
              <a:gd name="connsiteX3974" fmla="*/ 3634481 w 5410020"/>
              <a:gd name="connsiteY3974" fmla="*/ 182563 h 1838326"/>
              <a:gd name="connsiteX3975" fmla="*/ 3571898 w 5410020"/>
              <a:gd name="connsiteY3975" fmla="*/ 182563 h 1838326"/>
              <a:gd name="connsiteX3976" fmla="*/ 3601532 w 5410020"/>
              <a:gd name="connsiteY3976" fmla="*/ 195414 h 1838326"/>
              <a:gd name="connsiteX3977" fmla="*/ 3581776 w 5410020"/>
              <a:gd name="connsiteY3977" fmla="*/ 209551 h 1838326"/>
              <a:gd name="connsiteX3978" fmla="*/ 3550908 w 5410020"/>
              <a:gd name="connsiteY3978" fmla="*/ 195414 h 1838326"/>
              <a:gd name="connsiteX3979" fmla="*/ 3571898 w 5410020"/>
              <a:gd name="connsiteY3979" fmla="*/ 182563 h 1838326"/>
              <a:gd name="connsiteX3980" fmla="*/ 3509068 w 5410020"/>
              <a:gd name="connsiteY3980" fmla="*/ 182563 h 1838326"/>
              <a:gd name="connsiteX3981" fmla="*/ 3539548 w 5410020"/>
              <a:gd name="connsiteY3981" fmla="*/ 195414 h 1838326"/>
              <a:gd name="connsiteX3982" fmla="*/ 3517958 w 5410020"/>
              <a:gd name="connsiteY3982" fmla="*/ 209551 h 1838326"/>
              <a:gd name="connsiteX3983" fmla="*/ 3487478 w 5410020"/>
              <a:gd name="connsiteY3983" fmla="*/ 195414 h 1838326"/>
              <a:gd name="connsiteX3984" fmla="*/ 3509068 w 5410020"/>
              <a:gd name="connsiteY3984" fmla="*/ 182563 h 1838326"/>
              <a:gd name="connsiteX3985" fmla="*/ 3445568 w 5410020"/>
              <a:gd name="connsiteY3985" fmla="*/ 182563 h 1838326"/>
              <a:gd name="connsiteX3986" fmla="*/ 3476048 w 5410020"/>
              <a:gd name="connsiteY3986" fmla="*/ 195414 h 1838326"/>
              <a:gd name="connsiteX3987" fmla="*/ 3454458 w 5410020"/>
              <a:gd name="connsiteY3987" fmla="*/ 209551 h 1838326"/>
              <a:gd name="connsiteX3988" fmla="*/ 3423978 w 5410020"/>
              <a:gd name="connsiteY3988" fmla="*/ 195414 h 1838326"/>
              <a:gd name="connsiteX3989" fmla="*/ 3445568 w 5410020"/>
              <a:gd name="connsiteY3989" fmla="*/ 182563 h 1838326"/>
              <a:gd name="connsiteX3990" fmla="*/ 3384421 w 5410020"/>
              <a:gd name="connsiteY3990" fmla="*/ 182563 h 1838326"/>
              <a:gd name="connsiteX3991" fmla="*/ 3412635 w 5410020"/>
              <a:gd name="connsiteY3991" fmla="*/ 195414 h 1838326"/>
              <a:gd name="connsiteX3992" fmla="*/ 3391781 w 5410020"/>
              <a:gd name="connsiteY3992" fmla="*/ 209551 h 1838326"/>
              <a:gd name="connsiteX3993" fmla="*/ 3362340 w 5410020"/>
              <a:gd name="connsiteY3993" fmla="*/ 195414 h 1838326"/>
              <a:gd name="connsiteX3994" fmla="*/ 3384421 w 5410020"/>
              <a:gd name="connsiteY3994" fmla="*/ 182563 h 1838326"/>
              <a:gd name="connsiteX3995" fmla="*/ 3321606 w 5410020"/>
              <a:gd name="connsiteY3995" fmla="*/ 182563 h 1838326"/>
              <a:gd name="connsiteX3996" fmla="*/ 3350651 w 5410020"/>
              <a:gd name="connsiteY3996" fmla="*/ 195414 h 1838326"/>
              <a:gd name="connsiteX3997" fmla="*/ 3329183 w 5410020"/>
              <a:gd name="connsiteY3997" fmla="*/ 209551 h 1838326"/>
              <a:gd name="connsiteX3998" fmla="*/ 3298876 w 5410020"/>
              <a:gd name="connsiteY3998" fmla="*/ 195414 h 1838326"/>
              <a:gd name="connsiteX3999" fmla="*/ 3321606 w 5410020"/>
              <a:gd name="connsiteY3999" fmla="*/ 182563 h 1838326"/>
              <a:gd name="connsiteX4000" fmla="*/ 3258106 w 5410020"/>
              <a:gd name="connsiteY4000" fmla="*/ 182563 h 1838326"/>
              <a:gd name="connsiteX4001" fmla="*/ 3287151 w 5410020"/>
              <a:gd name="connsiteY4001" fmla="*/ 195414 h 1838326"/>
              <a:gd name="connsiteX4002" fmla="*/ 3264420 w 5410020"/>
              <a:gd name="connsiteY4002" fmla="*/ 209551 h 1838326"/>
              <a:gd name="connsiteX4003" fmla="*/ 3235376 w 5410020"/>
              <a:gd name="connsiteY4003" fmla="*/ 195414 h 1838326"/>
              <a:gd name="connsiteX4004" fmla="*/ 3258106 w 5410020"/>
              <a:gd name="connsiteY4004" fmla="*/ 182563 h 1838326"/>
              <a:gd name="connsiteX4005" fmla="*/ 3196051 w 5410020"/>
              <a:gd name="connsiteY4005" fmla="*/ 182563 h 1838326"/>
              <a:gd name="connsiteX4006" fmla="*/ 3224921 w 5410020"/>
              <a:gd name="connsiteY4006" fmla="*/ 195414 h 1838326"/>
              <a:gd name="connsiteX4007" fmla="*/ 3202327 w 5410020"/>
              <a:gd name="connsiteY4007" fmla="*/ 209551 h 1838326"/>
              <a:gd name="connsiteX4008" fmla="*/ 3173456 w 5410020"/>
              <a:gd name="connsiteY4008" fmla="*/ 195414 h 1838326"/>
              <a:gd name="connsiteX4009" fmla="*/ 3196051 w 5410020"/>
              <a:gd name="connsiteY4009" fmla="*/ 182563 h 1838326"/>
              <a:gd name="connsiteX4010" fmla="*/ 3133806 w 5410020"/>
              <a:gd name="connsiteY4010" fmla="*/ 182563 h 1838326"/>
              <a:gd name="connsiteX4011" fmla="*/ 3161421 w 5410020"/>
              <a:gd name="connsiteY4011" fmla="*/ 195414 h 1838326"/>
              <a:gd name="connsiteX4012" fmla="*/ 3138827 w 5410020"/>
              <a:gd name="connsiteY4012" fmla="*/ 209551 h 1838326"/>
              <a:gd name="connsiteX4013" fmla="*/ 3109956 w 5410020"/>
              <a:gd name="connsiteY4013" fmla="*/ 195414 h 1838326"/>
              <a:gd name="connsiteX4014" fmla="*/ 3133806 w 5410020"/>
              <a:gd name="connsiteY4014" fmla="*/ 182563 h 1838326"/>
              <a:gd name="connsiteX4015" fmla="*/ 3071893 w 5410020"/>
              <a:gd name="connsiteY4015" fmla="*/ 182563 h 1838326"/>
              <a:gd name="connsiteX4016" fmla="*/ 3099508 w 5410020"/>
              <a:gd name="connsiteY4016" fmla="*/ 195414 h 1838326"/>
              <a:gd name="connsiteX4017" fmla="*/ 3076914 w 5410020"/>
              <a:gd name="connsiteY4017" fmla="*/ 209551 h 1838326"/>
              <a:gd name="connsiteX4018" fmla="*/ 3048043 w 5410020"/>
              <a:gd name="connsiteY4018" fmla="*/ 195414 h 1838326"/>
              <a:gd name="connsiteX4019" fmla="*/ 3071893 w 5410020"/>
              <a:gd name="connsiteY4019" fmla="*/ 182563 h 1838326"/>
              <a:gd name="connsiteX4020" fmla="*/ 3008393 w 5410020"/>
              <a:gd name="connsiteY4020" fmla="*/ 182563 h 1838326"/>
              <a:gd name="connsiteX4021" fmla="*/ 3036008 w 5410020"/>
              <a:gd name="connsiteY4021" fmla="*/ 195414 h 1838326"/>
              <a:gd name="connsiteX4022" fmla="*/ 3012159 w 5410020"/>
              <a:gd name="connsiteY4022" fmla="*/ 209551 h 1838326"/>
              <a:gd name="connsiteX4023" fmla="*/ 2984543 w 5410020"/>
              <a:gd name="connsiteY4023" fmla="*/ 195414 h 1838326"/>
              <a:gd name="connsiteX4024" fmla="*/ 3008393 w 5410020"/>
              <a:gd name="connsiteY4024" fmla="*/ 182563 h 1838326"/>
              <a:gd name="connsiteX4025" fmla="*/ 2945794 w 5410020"/>
              <a:gd name="connsiteY4025" fmla="*/ 182563 h 1838326"/>
              <a:gd name="connsiteX4026" fmla="*/ 2974066 w 5410020"/>
              <a:gd name="connsiteY4026" fmla="*/ 195414 h 1838326"/>
              <a:gd name="connsiteX4027" fmla="*/ 2949649 w 5410020"/>
              <a:gd name="connsiteY4027" fmla="*/ 209551 h 1838326"/>
              <a:gd name="connsiteX4028" fmla="*/ 2921376 w 5410020"/>
              <a:gd name="connsiteY4028" fmla="*/ 195414 h 1838326"/>
              <a:gd name="connsiteX4029" fmla="*/ 2945794 w 5410020"/>
              <a:gd name="connsiteY4029" fmla="*/ 182563 h 1838326"/>
              <a:gd name="connsiteX4030" fmla="*/ 2879648 w 5410020"/>
              <a:gd name="connsiteY4030" fmla="*/ 182563 h 1838326"/>
              <a:gd name="connsiteX4031" fmla="*/ 2905842 w 5410020"/>
              <a:gd name="connsiteY4031" fmla="*/ 195414 h 1838326"/>
              <a:gd name="connsiteX4032" fmla="*/ 2882143 w 5410020"/>
              <a:gd name="connsiteY4032" fmla="*/ 209551 h 1838326"/>
              <a:gd name="connsiteX4033" fmla="*/ 2855949 w 5410020"/>
              <a:gd name="connsiteY4033" fmla="*/ 195414 h 1838326"/>
              <a:gd name="connsiteX4034" fmla="*/ 2879648 w 5410020"/>
              <a:gd name="connsiteY4034" fmla="*/ 182563 h 1838326"/>
              <a:gd name="connsiteX4035" fmla="*/ 2816148 w 5410020"/>
              <a:gd name="connsiteY4035" fmla="*/ 182563 h 1838326"/>
              <a:gd name="connsiteX4036" fmla="*/ 2842342 w 5410020"/>
              <a:gd name="connsiteY4036" fmla="*/ 195414 h 1838326"/>
              <a:gd name="connsiteX4037" fmla="*/ 2818643 w 5410020"/>
              <a:gd name="connsiteY4037" fmla="*/ 209551 h 1838326"/>
              <a:gd name="connsiteX4038" fmla="*/ 2792449 w 5410020"/>
              <a:gd name="connsiteY4038" fmla="*/ 195414 h 1838326"/>
              <a:gd name="connsiteX4039" fmla="*/ 2816148 w 5410020"/>
              <a:gd name="connsiteY4039" fmla="*/ 182563 h 1838326"/>
              <a:gd name="connsiteX4040" fmla="*/ 2753404 w 5410020"/>
              <a:gd name="connsiteY4040" fmla="*/ 182563 h 1838326"/>
              <a:gd name="connsiteX4041" fmla="*/ 2780391 w 5410020"/>
              <a:gd name="connsiteY4041" fmla="*/ 195414 h 1838326"/>
              <a:gd name="connsiteX4042" fmla="*/ 2755974 w 5410020"/>
              <a:gd name="connsiteY4042" fmla="*/ 209551 h 1838326"/>
              <a:gd name="connsiteX4043" fmla="*/ 2728986 w 5410020"/>
              <a:gd name="connsiteY4043" fmla="*/ 195414 h 1838326"/>
              <a:gd name="connsiteX4044" fmla="*/ 2753404 w 5410020"/>
              <a:gd name="connsiteY4044" fmla="*/ 182563 h 1838326"/>
              <a:gd name="connsiteX4045" fmla="*/ 2691983 w 5410020"/>
              <a:gd name="connsiteY4045" fmla="*/ 182563 h 1838326"/>
              <a:gd name="connsiteX4046" fmla="*/ 2718177 w 5410020"/>
              <a:gd name="connsiteY4046" fmla="*/ 195414 h 1838326"/>
              <a:gd name="connsiteX4047" fmla="*/ 2693231 w 5410020"/>
              <a:gd name="connsiteY4047" fmla="*/ 209551 h 1838326"/>
              <a:gd name="connsiteX4048" fmla="*/ 2667037 w 5410020"/>
              <a:gd name="connsiteY4048" fmla="*/ 195414 h 1838326"/>
              <a:gd name="connsiteX4049" fmla="*/ 2691983 w 5410020"/>
              <a:gd name="connsiteY4049" fmla="*/ 182563 h 1838326"/>
              <a:gd name="connsiteX4050" fmla="*/ 2629431 w 5410020"/>
              <a:gd name="connsiteY4050" fmla="*/ 182563 h 1838326"/>
              <a:gd name="connsiteX4051" fmla="*/ 2656264 w 5410020"/>
              <a:gd name="connsiteY4051" fmla="*/ 195414 h 1838326"/>
              <a:gd name="connsiteX4052" fmla="*/ 2629431 w 5410020"/>
              <a:gd name="connsiteY4052" fmla="*/ 209551 h 1838326"/>
              <a:gd name="connsiteX4053" fmla="*/ 2603876 w 5410020"/>
              <a:gd name="connsiteY4053" fmla="*/ 195414 h 1838326"/>
              <a:gd name="connsiteX4054" fmla="*/ 2629431 w 5410020"/>
              <a:gd name="connsiteY4054" fmla="*/ 182563 h 1838326"/>
              <a:gd name="connsiteX4055" fmla="*/ 2565931 w 5410020"/>
              <a:gd name="connsiteY4055" fmla="*/ 182563 h 1838326"/>
              <a:gd name="connsiteX4056" fmla="*/ 2591486 w 5410020"/>
              <a:gd name="connsiteY4056" fmla="*/ 195414 h 1838326"/>
              <a:gd name="connsiteX4057" fmla="*/ 2565931 w 5410020"/>
              <a:gd name="connsiteY4057" fmla="*/ 209551 h 1838326"/>
              <a:gd name="connsiteX4058" fmla="*/ 2540376 w 5410020"/>
              <a:gd name="connsiteY4058" fmla="*/ 195414 h 1838326"/>
              <a:gd name="connsiteX4059" fmla="*/ 2565931 w 5410020"/>
              <a:gd name="connsiteY4059" fmla="*/ 182563 h 1838326"/>
              <a:gd name="connsiteX4060" fmla="*/ 2196184 w 5410020"/>
              <a:gd name="connsiteY4060" fmla="*/ 182563 h 1838326"/>
              <a:gd name="connsiteX4061" fmla="*/ 2220034 w 5410020"/>
              <a:gd name="connsiteY4061" fmla="*/ 195414 h 1838326"/>
              <a:gd name="connsiteX4062" fmla="*/ 2192419 w 5410020"/>
              <a:gd name="connsiteY4062" fmla="*/ 209551 h 1838326"/>
              <a:gd name="connsiteX4063" fmla="*/ 2168569 w 5410020"/>
              <a:gd name="connsiteY4063" fmla="*/ 195414 h 1838326"/>
              <a:gd name="connsiteX4064" fmla="*/ 2196184 w 5410020"/>
              <a:gd name="connsiteY4064" fmla="*/ 182563 h 1838326"/>
              <a:gd name="connsiteX4065" fmla="*/ 2132684 w 5410020"/>
              <a:gd name="connsiteY4065" fmla="*/ 182563 h 1838326"/>
              <a:gd name="connsiteX4066" fmla="*/ 2156534 w 5410020"/>
              <a:gd name="connsiteY4066" fmla="*/ 195414 h 1838326"/>
              <a:gd name="connsiteX4067" fmla="*/ 2128919 w 5410020"/>
              <a:gd name="connsiteY4067" fmla="*/ 209551 h 1838326"/>
              <a:gd name="connsiteX4068" fmla="*/ 2105069 w 5410020"/>
              <a:gd name="connsiteY4068" fmla="*/ 195414 h 1838326"/>
              <a:gd name="connsiteX4069" fmla="*/ 2132684 w 5410020"/>
              <a:gd name="connsiteY4069" fmla="*/ 182563 h 1838326"/>
              <a:gd name="connsiteX4070" fmla="*/ 1821059 w 5410020"/>
              <a:gd name="connsiteY4070" fmla="*/ 182563 h 1838326"/>
              <a:gd name="connsiteX4071" fmla="*/ 1842527 w 5410020"/>
              <a:gd name="connsiteY4071" fmla="*/ 195414 h 1838326"/>
              <a:gd name="connsiteX4072" fmla="*/ 1813482 w 5410020"/>
              <a:gd name="connsiteY4072" fmla="*/ 209551 h 1838326"/>
              <a:gd name="connsiteX4073" fmla="*/ 1790752 w 5410020"/>
              <a:gd name="connsiteY4073" fmla="*/ 195414 h 1838326"/>
              <a:gd name="connsiteX4074" fmla="*/ 1821059 w 5410020"/>
              <a:gd name="connsiteY4074" fmla="*/ 182563 h 1838326"/>
              <a:gd name="connsiteX4075" fmla="*/ 1758092 w 5410020"/>
              <a:gd name="connsiteY4075" fmla="*/ 182563 h 1838326"/>
              <a:gd name="connsiteX4076" fmla="*/ 1779082 w 5410020"/>
              <a:gd name="connsiteY4076" fmla="*/ 195414 h 1838326"/>
              <a:gd name="connsiteX4077" fmla="*/ 1750684 w 5410020"/>
              <a:gd name="connsiteY4077" fmla="*/ 209551 h 1838326"/>
              <a:gd name="connsiteX4078" fmla="*/ 1728458 w 5410020"/>
              <a:gd name="connsiteY4078" fmla="*/ 195414 h 1838326"/>
              <a:gd name="connsiteX4079" fmla="*/ 1758092 w 5410020"/>
              <a:gd name="connsiteY4079" fmla="*/ 182563 h 1838326"/>
              <a:gd name="connsiteX4080" fmla="*/ 1695509 w 5410020"/>
              <a:gd name="connsiteY4080" fmla="*/ 182563 h 1838326"/>
              <a:gd name="connsiteX4081" fmla="*/ 1717099 w 5410020"/>
              <a:gd name="connsiteY4081" fmla="*/ 195414 h 1838326"/>
              <a:gd name="connsiteX4082" fmla="*/ 1686619 w 5410020"/>
              <a:gd name="connsiteY4082" fmla="*/ 209551 h 1838326"/>
              <a:gd name="connsiteX4083" fmla="*/ 1665029 w 5410020"/>
              <a:gd name="connsiteY4083" fmla="*/ 195414 h 1838326"/>
              <a:gd name="connsiteX4084" fmla="*/ 1695509 w 5410020"/>
              <a:gd name="connsiteY4084" fmla="*/ 182563 h 1838326"/>
              <a:gd name="connsiteX4085" fmla="*/ 1571366 w 5410020"/>
              <a:gd name="connsiteY4085" fmla="*/ 182563 h 1838326"/>
              <a:gd name="connsiteX4086" fmla="*/ 1591686 w 5410020"/>
              <a:gd name="connsiteY4086" fmla="*/ 195414 h 1838326"/>
              <a:gd name="connsiteX4087" fmla="*/ 1561206 w 5410020"/>
              <a:gd name="connsiteY4087" fmla="*/ 209551 h 1838326"/>
              <a:gd name="connsiteX4088" fmla="*/ 1539616 w 5410020"/>
              <a:gd name="connsiteY4088" fmla="*/ 195414 h 1838326"/>
              <a:gd name="connsiteX4089" fmla="*/ 1571366 w 5410020"/>
              <a:gd name="connsiteY4089" fmla="*/ 182563 h 1838326"/>
              <a:gd name="connsiteX4090" fmla="*/ 1507866 w 5410020"/>
              <a:gd name="connsiteY4090" fmla="*/ 182563 h 1838326"/>
              <a:gd name="connsiteX4091" fmla="*/ 1528186 w 5410020"/>
              <a:gd name="connsiteY4091" fmla="*/ 195414 h 1838326"/>
              <a:gd name="connsiteX4092" fmla="*/ 1497706 w 5410020"/>
              <a:gd name="connsiteY4092" fmla="*/ 209551 h 1838326"/>
              <a:gd name="connsiteX4093" fmla="*/ 1476116 w 5410020"/>
              <a:gd name="connsiteY4093" fmla="*/ 195414 h 1838326"/>
              <a:gd name="connsiteX4094" fmla="*/ 1507866 w 5410020"/>
              <a:gd name="connsiteY4094" fmla="*/ 182563 h 1838326"/>
              <a:gd name="connsiteX4095" fmla="*/ 1445001 w 5410020"/>
              <a:gd name="connsiteY4095" fmla="*/ 182563 h 1838326"/>
              <a:gd name="connsiteX4096" fmla="*/ 1464756 w 5410020"/>
              <a:gd name="connsiteY4096" fmla="*/ 195414 h 1838326"/>
              <a:gd name="connsiteX4097" fmla="*/ 1433888 w 5410020"/>
              <a:gd name="connsiteY4097" fmla="*/ 209551 h 1838326"/>
              <a:gd name="connsiteX4098" fmla="*/ 1414132 w 5410020"/>
              <a:gd name="connsiteY4098" fmla="*/ 195414 h 1838326"/>
              <a:gd name="connsiteX4099" fmla="*/ 1445001 w 5410020"/>
              <a:gd name="connsiteY4099" fmla="*/ 182563 h 1838326"/>
              <a:gd name="connsiteX4100" fmla="*/ 1382640 w 5410020"/>
              <a:gd name="connsiteY4100" fmla="*/ 182563 h 1838326"/>
              <a:gd name="connsiteX4101" fmla="*/ 1403070 w 5410020"/>
              <a:gd name="connsiteY4101" fmla="*/ 195414 h 1838326"/>
              <a:gd name="connsiteX4102" fmla="*/ 1371147 w 5410020"/>
              <a:gd name="connsiteY4102" fmla="*/ 209551 h 1838326"/>
              <a:gd name="connsiteX4103" fmla="*/ 1350717 w 5410020"/>
              <a:gd name="connsiteY4103" fmla="*/ 195414 h 1838326"/>
              <a:gd name="connsiteX4104" fmla="*/ 1382640 w 5410020"/>
              <a:gd name="connsiteY4104" fmla="*/ 182563 h 1838326"/>
              <a:gd name="connsiteX4105" fmla="*/ 1321038 w 5410020"/>
              <a:gd name="connsiteY4105" fmla="*/ 182563 h 1838326"/>
              <a:gd name="connsiteX4106" fmla="*/ 1339674 w 5410020"/>
              <a:gd name="connsiteY4106" fmla="*/ 195414 h 1838326"/>
              <a:gd name="connsiteX4107" fmla="*/ 1308614 w 5410020"/>
              <a:gd name="connsiteY4107" fmla="*/ 209551 h 1838326"/>
              <a:gd name="connsiteX4108" fmla="*/ 1288736 w 5410020"/>
              <a:gd name="connsiteY4108" fmla="*/ 195414 h 1838326"/>
              <a:gd name="connsiteX4109" fmla="*/ 1321038 w 5410020"/>
              <a:gd name="connsiteY4109" fmla="*/ 182563 h 1838326"/>
              <a:gd name="connsiteX4110" fmla="*/ 1257405 w 5410020"/>
              <a:gd name="connsiteY4110" fmla="*/ 182563 h 1838326"/>
              <a:gd name="connsiteX4111" fmla="*/ 1276152 w 5410020"/>
              <a:gd name="connsiteY4111" fmla="*/ 195414 h 1838326"/>
              <a:gd name="connsiteX4112" fmla="*/ 1244908 w 5410020"/>
              <a:gd name="connsiteY4112" fmla="*/ 209551 h 1838326"/>
              <a:gd name="connsiteX4113" fmla="*/ 1224912 w 5410020"/>
              <a:gd name="connsiteY4113" fmla="*/ 195414 h 1838326"/>
              <a:gd name="connsiteX4114" fmla="*/ 1257405 w 5410020"/>
              <a:gd name="connsiteY4114" fmla="*/ 182563 h 1838326"/>
              <a:gd name="connsiteX4115" fmla="*/ 1195493 w 5410020"/>
              <a:gd name="connsiteY4115" fmla="*/ 182563 h 1838326"/>
              <a:gd name="connsiteX4116" fmla="*/ 1214240 w 5410020"/>
              <a:gd name="connsiteY4116" fmla="*/ 195414 h 1838326"/>
              <a:gd name="connsiteX4117" fmla="*/ 1181746 w 5410020"/>
              <a:gd name="connsiteY4117" fmla="*/ 209551 h 1838326"/>
              <a:gd name="connsiteX4118" fmla="*/ 1163000 w 5410020"/>
              <a:gd name="connsiteY4118" fmla="*/ 195414 h 1838326"/>
              <a:gd name="connsiteX4119" fmla="*/ 1195493 w 5410020"/>
              <a:gd name="connsiteY4119" fmla="*/ 182563 h 1838326"/>
              <a:gd name="connsiteX4120" fmla="*/ 1131993 w 5410020"/>
              <a:gd name="connsiteY4120" fmla="*/ 182563 h 1838326"/>
              <a:gd name="connsiteX4121" fmla="*/ 1150740 w 5410020"/>
              <a:gd name="connsiteY4121" fmla="*/ 195414 h 1838326"/>
              <a:gd name="connsiteX4122" fmla="*/ 1118246 w 5410020"/>
              <a:gd name="connsiteY4122" fmla="*/ 209551 h 1838326"/>
              <a:gd name="connsiteX4123" fmla="*/ 1099500 w 5410020"/>
              <a:gd name="connsiteY4123" fmla="*/ 195414 h 1838326"/>
              <a:gd name="connsiteX4124" fmla="*/ 1131993 w 5410020"/>
              <a:gd name="connsiteY4124" fmla="*/ 182563 h 1838326"/>
              <a:gd name="connsiteX4125" fmla="*/ 1070756 w 5410020"/>
              <a:gd name="connsiteY4125" fmla="*/ 182563 h 1838326"/>
              <a:gd name="connsiteX4126" fmla="*/ 1088725 w 5410020"/>
              <a:gd name="connsiteY4126" fmla="*/ 195414 h 1838326"/>
              <a:gd name="connsiteX4127" fmla="*/ 1055354 w 5410020"/>
              <a:gd name="connsiteY4127" fmla="*/ 209551 h 1838326"/>
              <a:gd name="connsiteX4128" fmla="*/ 1036101 w 5410020"/>
              <a:gd name="connsiteY4128" fmla="*/ 195414 h 1838326"/>
              <a:gd name="connsiteX4129" fmla="*/ 1070756 w 5410020"/>
              <a:gd name="connsiteY4129" fmla="*/ 182563 h 1838326"/>
              <a:gd name="connsiteX4130" fmla="*/ 1007830 w 5410020"/>
              <a:gd name="connsiteY4130" fmla="*/ 182563 h 1838326"/>
              <a:gd name="connsiteX4131" fmla="*/ 1025327 w 5410020"/>
              <a:gd name="connsiteY4131" fmla="*/ 195414 h 1838326"/>
              <a:gd name="connsiteX4132" fmla="*/ 992833 w 5410020"/>
              <a:gd name="connsiteY4132" fmla="*/ 209551 h 1838326"/>
              <a:gd name="connsiteX4133" fmla="*/ 974087 w 5410020"/>
              <a:gd name="connsiteY4133" fmla="*/ 195414 h 1838326"/>
              <a:gd name="connsiteX4134" fmla="*/ 1007830 w 5410020"/>
              <a:gd name="connsiteY4134" fmla="*/ 182563 h 1838326"/>
              <a:gd name="connsiteX4135" fmla="*/ 944541 w 5410020"/>
              <a:gd name="connsiteY4135" fmla="*/ 182563 h 1838326"/>
              <a:gd name="connsiteX4136" fmla="*/ 962136 w 5410020"/>
              <a:gd name="connsiteY4136" fmla="*/ 195414 h 1838326"/>
              <a:gd name="connsiteX4137" fmla="*/ 928203 w 5410020"/>
              <a:gd name="connsiteY4137" fmla="*/ 209551 h 1838326"/>
              <a:gd name="connsiteX4138" fmla="*/ 910608 w 5410020"/>
              <a:gd name="connsiteY4138" fmla="*/ 195414 h 1838326"/>
              <a:gd name="connsiteX4139" fmla="*/ 944541 w 5410020"/>
              <a:gd name="connsiteY4139" fmla="*/ 182563 h 1838326"/>
              <a:gd name="connsiteX4140" fmla="*/ 882629 w 5410020"/>
              <a:gd name="connsiteY4140" fmla="*/ 182563 h 1838326"/>
              <a:gd name="connsiteX4141" fmla="*/ 900224 w 5410020"/>
              <a:gd name="connsiteY4141" fmla="*/ 195414 h 1838326"/>
              <a:gd name="connsiteX4142" fmla="*/ 866291 w 5410020"/>
              <a:gd name="connsiteY4142" fmla="*/ 209551 h 1838326"/>
              <a:gd name="connsiteX4143" fmla="*/ 848696 w 5410020"/>
              <a:gd name="connsiteY4143" fmla="*/ 195414 h 1838326"/>
              <a:gd name="connsiteX4144" fmla="*/ 882629 w 5410020"/>
              <a:gd name="connsiteY4144" fmla="*/ 182563 h 1838326"/>
              <a:gd name="connsiteX4145" fmla="*/ 819007 w 5410020"/>
              <a:gd name="connsiteY4145" fmla="*/ 182563 h 1838326"/>
              <a:gd name="connsiteX4146" fmla="*/ 836697 w 5410020"/>
              <a:gd name="connsiteY4146" fmla="*/ 195414 h 1838326"/>
              <a:gd name="connsiteX4147" fmla="*/ 802581 w 5410020"/>
              <a:gd name="connsiteY4147" fmla="*/ 209551 h 1838326"/>
              <a:gd name="connsiteX4148" fmla="*/ 784892 w 5410020"/>
              <a:gd name="connsiteY4148" fmla="*/ 195414 h 1838326"/>
              <a:gd name="connsiteX4149" fmla="*/ 819007 w 5410020"/>
              <a:gd name="connsiteY4149" fmla="*/ 182563 h 1838326"/>
              <a:gd name="connsiteX4150" fmla="*/ 758359 w 5410020"/>
              <a:gd name="connsiteY4150" fmla="*/ 182563 h 1838326"/>
              <a:gd name="connsiteX4151" fmla="*/ 774785 w 5410020"/>
              <a:gd name="connsiteY4151" fmla="*/ 195414 h 1838326"/>
              <a:gd name="connsiteX4152" fmla="*/ 740669 w 5410020"/>
              <a:gd name="connsiteY4152" fmla="*/ 209551 h 1838326"/>
              <a:gd name="connsiteX4153" fmla="*/ 722980 w 5410020"/>
              <a:gd name="connsiteY4153" fmla="*/ 195414 h 1838326"/>
              <a:gd name="connsiteX4154" fmla="*/ 758359 w 5410020"/>
              <a:gd name="connsiteY4154" fmla="*/ 182563 h 1838326"/>
              <a:gd name="connsiteX4155" fmla="*/ 694859 w 5410020"/>
              <a:gd name="connsiteY4155" fmla="*/ 182563 h 1838326"/>
              <a:gd name="connsiteX4156" fmla="*/ 711285 w 5410020"/>
              <a:gd name="connsiteY4156" fmla="*/ 195414 h 1838326"/>
              <a:gd name="connsiteX4157" fmla="*/ 675906 w 5410020"/>
              <a:gd name="connsiteY4157" fmla="*/ 209551 h 1838326"/>
              <a:gd name="connsiteX4158" fmla="*/ 659480 w 5410020"/>
              <a:gd name="connsiteY4158" fmla="*/ 195414 h 1838326"/>
              <a:gd name="connsiteX4159" fmla="*/ 694859 w 5410020"/>
              <a:gd name="connsiteY4159" fmla="*/ 182563 h 1838326"/>
              <a:gd name="connsiteX4160" fmla="*/ 631909 w 5410020"/>
              <a:gd name="connsiteY4160" fmla="*/ 182563 h 1838326"/>
              <a:gd name="connsiteX4161" fmla="*/ 647913 w 5410020"/>
              <a:gd name="connsiteY4161" fmla="*/ 195414 h 1838326"/>
              <a:gd name="connsiteX4162" fmla="*/ 613442 w 5410020"/>
              <a:gd name="connsiteY4162" fmla="*/ 209551 h 1838326"/>
              <a:gd name="connsiteX4163" fmla="*/ 597437 w 5410020"/>
              <a:gd name="connsiteY4163" fmla="*/ 195414 h 1838326"/>
              <a:gd name="connsiteX4164" fmla="*/ 631909 w 5410020"/>
              <a:gd name="connsiteY4164" fmla="*/ 182563 h 1838326"/>
              <a:gd name="connsiteX4165" fmla="*/ 569446 w 5410020"/>
              <a:gd name="connsiteY4165" fmla="*/ 182563 h 1838326"/>
              <a:gd name="connsiteX4166" fmla="*/ 585872 w 5410020"/>
              <a:gd name="connsiteY4166" fmla="*/ 195414 h 1838326"/>
              <a:gd name="connsiteX4167" fmla="*/ 550493 w 5410020"/>
              <a:gd name="connsiteY4167" fmla="*/ 209551 h 1838326"/>
              <a:gd name="connsiteX4168" fmla="*/ 534067 w 5410020"/>
              <a:gd name="connsiteY4168" fmla="*/ 195414 h 1838326"/>
              <a:gd name="connsiteX4169" fmla="*/ 569446 w 5410020"/>
              <a:gd name="connsiteY4169" fmla="*/ 182563 h 1838326"/>
              <a:gd name="connsiteX4170" fmla="*/ 507209 w 5410020"/>
              <a:gd name="connsiteY4170" fmla="*/ 182563 h 1838326"/>
              <a:gd name="connsiteX4171" fmla="*/ 522372 w 5410020"/>
              <a:gd name="connsiteY4171" fmla="*/ 195414 h 1838326"/>
              <a:gd name="connsiteX4172" fmla="*/ 486993 w 5410020"/>
              <a:gd name="connsiteY4172" fmla="*/ 209551 h 1838326"/>
              <a:gd name="connsiteX4173" fmla="*/ 470567 w 5410020"/>
              <a:gd name="connsiteY4173" fmla="*/ 195414 h 1838326"/>
              <a:gd name="connsiteX4174" fmla="*/ 507209 w 5410020"/>
              <a:gd name="connsiteY4174" fmla="*/ 182563 h 1838326"/>
              <a:gd name="connsiteX4175" fmla="*/ 444463 w 5410020"/>
              <a:gd name="connsiteY4175" fmla="*/ 182563 h 1838326"/>
              <a:gd name="connsiteX4176" fmla="*/ 459323 w 5410020"/>
              <a:gd name="connsiteY4176" fmla="*/ 195414 h 1838326"/>
              <a:gd name="connsiteX4177" fmla="*/ 423413 w 5410020"/>
              <a:gd name="connsiteY4177" fmla="*/ 209551 h 1838326"/>
              <a:gd name="connsiteX4178" fmla="*/ 408554 w 5410020"/>
              <a:gd name="connsiteY4178" fmla="*/ 195414 h 1838326"/>
              <a:gd name="connsiteX4179" fmla="*/ 444463 w 5410020"/>
              <a:gd name="connsiteY4179" fmla="*/ 182563 h 1838326"/>
              <a:gd name="connsiteX4180" fmla="*/ 382011 w 5410020"/>
              <a:gd name="connsiteY4180" fmla="*/ 182563 h 1838326"/>
              <a:gd name="connsiteX4181" fmla="*/ 397251 w 5410020"/>
              <a:gd name="connsiteY4181" fmla="*/ 195414 h 1838326"/>
              <a:gd name="connsiteX4182" fmla="*/ 360421 w 5410020"/>
              <a:gd name="connsiteY4182" fmla="*/ 209551 h 1838326"/>
              <a:gd name="connsiteX4183" fmla="*/ 345181 w 5410020"/>
              <a:gd name="connsiteY4183" fmla="*/ 195414 h 1838326"/>
              <a:gd name="connsiteX4184" fmla="*/ 382011 w 5410020"/>
              <a:gd name="connsiteY4184" fmla="*/ 182563 h 1838326"/>
              <a:gd name="connsiteX4185" fmla="*/ 318934 w 5410020"/>
              <a:gd name="connsiteY4185" fmla="*/ 182563 h 1838326"/>
              <a:gd name="connsiteX4186" fmla="*/ 333875 w 5410020"/>
              <a:gd name="connsiteY4186" fmla="*/ 195414 h 1838326"/>
              <a:gd name="connsiteX4187" fmla="*/ 297768 w 5410020"/>
              <a:gd name="connsiteY4187" fmla="*/ 209551 h 1838326"/>
              <a:gd name="connsiteX4188" fmla="*/ 282826 w 5410020"/>
              <a:gd name="connsiteY4188" fmla="*/ 195414 h 1838326"/>
              <a:gd name="connsiteX4189" fmla="*/ 318934 w 5410020"/>
              <a:gd name="connsiteY4189" fmla="*/ 182563 h 1838326"/>
              <a:gd name="connsiteX4190" fmla="*/ 257769 w 5410020"/>
              <a:gd name="connsiteY4190" fmla="*/ 182563 h 1838326"/>
              <a:gd name="connsiteX4191" fmla="*/ 271808 w 5410020"/>
              <a:gd name="connsiteY4191" fmla="*/ 195414 h 1838326"/>
              <a:gd name="connsiteX4192" fmla="*/ 234797 w 5410020"/>
              <a:gd name="connsiteY4192" fmla="*/ 209551 h 1838326"/>
              <a:gd name="connsiteX4193" fmla="*/ 219497 w 5410020"/>
              <a:gd name="connsiteY4193" fmla="*/ 195414 h 1838326"/>
              <a:gd name="connsiteX4194" fmla="*/ 257769 w 5410020"/>
              <a:gd name="connsiteY4194" fmla="*/ 182563 h 1838326"/>
              <a:gd name="connsiteX4195" fmla="*/ 194782 w 5410020"/>
              <a:gd name="connsiteY4195" fmla="*/ 182563 h 1838326"/>
              <a:gd name="connsiteX4196" fmla="*/ 208477 w 5410020"/>
              <a:gd name="connsiteY4196" fmla="*/ 195414 h 1838326"/>
              <a:gd name="connsiteX4197" fmla="*/ 171125 w 5410020"/>
              <a:gd name="connsiteY4197" fmla="*/ 209551 h 1838326"/>
              <a:gd name="connsiteX4198" fmla="*/ 157429 w 5410020"/>
              <a:gd name="connsiteY4198" fmla="*/ 195414 h 1838326"/>
              <a:gd name="connsiteX4199" fmla="*/ 194782 w 5410020"/>
              <a:gd name="connsiteY4199" fmla="*/ 182563 h 1838326"/>
              <a:gd name="connsiteX4200" fmla="*/ 132372 w 5410020"/>
              <a:gd name="connsiteY4200" fmla="*/ 182563 h 1838326"/>
              <a:gd name="connsiteX4201" fmla="*/ 146410 w 5410020"/>
              <a:gd name="connsiteY4201" fmla="*/ 195414 h 1838326"/>
              <a:gd name="connsiteX4202" fmla="*/ 108124 w 5410020"/>
              <a:gd name="connsiteY4202" fmla="*/ 209551 h 1838326"/>
              <a:gd name="connsiteX4203" fmla="*/ 94085 w 5410020"/>
              <a:gd name="connsiteY4203" fmla="*/ 195414 h 1838326"/>
              <a:gd name="connsiteX4204" fmla="*/ 132372 w 5410020"/>
              <a:gd name="connsiteY4204" fmla="*/ 182563 h 1838326"/>
              <a:gd name="connsiteX4205" fmla="*/ 4733880 w 5410020"/>
              <a:gd name="connsiteY4205" fmla="*/ 149226 h 1838326"/>
              <a:gd name="connsiteX4206" fmla="*/ 4769259 w 5410020"/>
              <a:gd name="connsiteY4206" fmla="*/ 163363 h 1838326"/>
              <a:gd name="connsiteX4207" fmla="*/ 4755360 w 5410020"/>
              <a:gd name="connsiteY4207" fmla="*/ 176214 h 1838326"/>
              <a:gd name="connsiteX4208" fmla="*/ 4718717 w 5410020"/>
              <a:gd name="connsiteY4208" fmla="*/ 163363 h 1838326"/>
              <a:gd name="connsiteX4209" fmla="*/ 4733880 w 5410020"/>
              <a:gd name="connsiteY4209" fmla="*/ 149226 h 1838326"/>
              <a:gd name="connsiteX4210" fmla="*/ 4672680 w 5410020"/>
              <a:gd name="connsiteY4210" fmla="*/ 149226 h 1838326"/>
              <a:gd name="connsiteX4211" fmla="*/ 4707152 w 5410020"/>
              <a:gd name="connsiteY4211" fmla="*/ 163363 h 1838326"/>
              <a:gd name="connsiteX4212" fmla="*/ 4692378 w 5410020"/>
              <a:gd name="connsiteY4212" fmla="*/ 176214 h 1838326"/>
              <a:gd name="connsiteX4213" fmla="*/ 4657907 w 5410020"/>
              <a:gd name="connsiteY4213" fmla="*/ 163363 h 1838326"/>
              <a:gd name="connsiteX4214" fmla="*/ 4672680 w 5410020"/>
              <a:gd name="connsiteY4214" fmla="*/ 149226 h 1838326"/>
              <a:gd name="connsiteX4215" fmla="*/ 4611318 w 5410020"/>
              <a:gd name="connsiteY4215" fmla="*/ 149226 h 1838326"/>
              <a:gd name="connsiteX4216" fmla="*/ 4646697 w 5410020"/>
              <a:gd name="connsiteY4216" fmla="*/ 163363 h 1838326"/>
              <a:gd name="connsiteX4217" fmla="*/ 4630271 w 5410020"/>
              <a:gd name="connsiteY4217" fmla="*/ 176214 h 1838326"/>
              <a:gd name="connsiteX4218" fmla="*/ 4594892 w 5410020"/>
              <a:gd name="connsiteY4218" fmla="*/ 163363 h 1838326"/>
              <a:gd name="connsiteX4219" fmla="*/ 4611318 w 5410020"/>
              <a:gd name="connsiteY4219" fmla="*/ 149226 h 1838326"/>
              <a:gd name="connsiteX4220" fmla="*/ 4548035 w 5410020"/>
              <a:gd name="connsiteY4220" fmla="*/ 149226 h 1838326"/>
              <a:gd name="connsiteX4221" fmla="*/ 4583224 w 5410020"/>
              <a:gd name="connsiteY4221" fmla="*/ 163363 h 1838326"/>
              <a:gd name="connsiteX4222" fmla="*/ 4568143 w 5410020"/>
              <a:gd name="connsiteY4222" fmla="*/ 176214 h 1838326"/>
              <a:gd name="connsiteX4223" fmla="*/ 4532953 w 5410020"/>
              <a:gd name="connsiteY4223" fmla="*/ 163363 h 1838326"/>
              <a:gd name="connsiteX4224" fmla="*/ 4548035 w 5410020"/>
              <a:gd name="connsiteY4224" fmla="*/ 149226 h 1838326"/>
              <a:gd name="connsiteX4225" fmla="*/ 4485906 w 5410020"/>
              <a:gd name="connsiteY4225" fmla="*/ 149226 h 1838326"/>
              <a:gd name="connsiteX4226" fmla="*/ 4521285 w 5410020"/>
              <a:gd name="connsiteY4226" fmla="*/ 163363 h 1838326"/>
              <a:gd name="connsiteX4227" fmla="*/ 4504859 w 5410020"/>
              <a:gd name="connsiteY4227" fmla="*/ 176214 h 1838326"/>
              <a:gd name="connsiteX4228" fmla="*/ 4469480 w 5410020"/>
              <a:gd name="connsiteY4228" fmla="*/ 163363 h 1838326"/>
              <a:gd name="connsiteX4229" fmla="*/ 4485906 w 5410020"/>
              <a:gd name="connsiteY4229" fmla="*/ 149226 h 1838326"/>
              <a:gd name="connsiteX4230" fmla="*/ 4425466 w 5410020"/>
              <a:gd name="connsiteY4230" fmla="*/ 149226 h 1838326"/>
              <a:gd name="connsiteX4231" fmla="*/ 4459399 w 5410020"/>
              <a:gd name="connsiteY4231" fmla="*/ 163363 h 1838326"/>
              <a:gd name="connsiteX4232" fmla="*/ 4443061 w 5410020"/>
              <a:gd name="connsiteY4232" fmla="*/ 176214 h 1838326"/>
              <a:gd name="connsiteX4233" fmla="*/ 4409128 w 5410020"/>
              <a:gd name="connsiteY4233" fmla="*/ 163363 h 1838326"/>
              <a:gd name="connsiteX4234" fmla="*/ 4425466 w 5410020"/>
              <a:gd name="connsiteY4234" fmla="*/ 149226 h 1838326"/>
              <a:gd name="connsiteX4235" fmla="*/ 4363553 w 5410020"/>
              <a:gd name="connsiteY4235" fmla="*/ 149226 h 1838326"/>
              <a:gd name="connsiteX4236" fmla="*/ 4397486 w 5410020"/>
              <a:gd name="connsiteY4236" fmla="*/ 163363 h 1838326"/>
              <a:gd name="connsiteX4237" fmla="*/ 4381148 w 5410020"/>
              <a:gd name="connsiteY4237" fmla="*/ 176214 h 1838326"/>
              <a:gd name="connsiteX4238" fmla="*/ 4347215 w 5410020"/>
              <a:gd name="connsiteY4238" fmla="*/ 163363 h 1838326"/>
              <a:gd name="connsiteX4239" fmla="*/ 4363553 w 5410020"/>
              <a:gd name="connsiteY4239" fmla="*/ 149226 h 1838326"/>
              <a:gd name="connsiteX4240" fmla="*/ 4301522 w 5410020"/>
              <a:gd name="connsiteY4240" fmla="*/ 149226 h 1838326"/>
              <a:gd name="connsiteX4241" fmla="*/ 4335265 w 5410020"/>
              <a:gd name="connsiteY4241" fmla="*/ 163363 h 1838326"/>
              <a:gd name="connsiteX4242" fmla="*/ 4317769 w 5410020"/>
              <a:gd name="connsiteY4242" fmla="*/ 176214 h 1838326"/>
              <a:gd name="connsiteX4243" fmla="*/ 4284025 w 5410020"/>
              <a:gd name="connsiteY4243" fmla="*/ 163363 h 1838326"/>
              <a:gd name="connsiteX4244" fmla="*/ 4301522 w 5410020"/>
              <a:gd name="connsiteY4244" fmla="*/ 149226 h 1838326"/>
              <a:gd name="connsiteX4245" fmla="*/ 4240985 w 5410020"/>
              <a:gd name="connsiteY4245" fmla="*/ 149226 h 1838326"/>
              <a:gd name="connsiteX4246" fmla="*/ 4273661 w 5410020"/>
              <a:gd name="connsiteY4246" fmla="*/ 163363 h 1838326"/>
              <a:gd name="connsiteX4247" fmla="*/ 4256066 w 5410020"/>
              <a:gd name="connsiteY4247" fmla="*/ 176214 h 1838326"/>
              <a:gd name="connsiteX4248" fmla="*/ 4223390 w 5410020"/>
              <a:gd name="connsiteY4248" fmla="*/ 163363 h 1838326"/>
              <a:gd name="connsiteX4249" fmla="*/ 4240985 w 5410020"/>
              <a:gd name="connsiteY4249" fmla="*/ 149226 h 1838326"/>
              <a:gd name="connsiteX4250" fmla="*/ 4177697 w 5410020"/>
              <a:gd name="connsiteY4250" fmla="*/ 149226 h 1838326"/>
              <a:gd name="connsiteX4251" fmla="*/ 4211440 w 5410020"/>
              <a:gd name="connsiteY4251" fmla="*/ 163363 h 1838326"/>
              <a:gd name="connsiteX4252" fmla="*/ 4193944 w 5410020"/>
              <a:gd name="connsiteY4252" fmla="*/ 176214 h 1838326"/>
              <a:gd name="connsiteX4253" fmla="*/ 4160200 w 5410020"/>
              <a:gd name="connsiteY4253" fmla="*/ 163363 h 1838326"/>
              <a:gd name="connsiteX4254" fmla="*/ 4177697 w 5410020"/>
              <a:gd name="connsiteY4254" fmla="*/ 149226 h 1838326"/>
              <a:gd name="connsiteX4255" fmla="*/ 4115784 w 5410020"/>
              <a:gd name="connsiteY4255" fmla="*/ 149226 h 1838326"/>
              <a:gd name="connsiteX4256" fmla="*/ 4148277 w 5410020"/>
              <a:gd name="connsiteY4256" fmla="*/ 163363 h 1838326"/>
              <a:gd name="connsiteX4257" fmla="*/ 4130781 w 5410020"/>
              <a:gd name="connsiteY4257" fmla="*/ 176214 h 1838326"/>
              <a:gd name="connsiteX4258" fmla="*/ 4098287 w 5410020"/>
              <a:gd name="connsiteY4258" fmla="*/ 163363 h 1838326"/>
              <a:gd name="connsiteX4259" fmla="*/ 4115784 w 5410020"/>
              <a:gd name="connsiteY4259" fmla="*/ 149226 h 1838326"/>
              <a:gd name="connsiteX4260" fmla="*/ 4054141 w 5410020"/>
              <a:gd name="connsiteY4260" fmla="*/ 149226 h 1838326"/>
              <a:gd name="connsiteX4261" fmla="*/ 4087513 w 5410020"/>
              <a:gd name="connsiteY4261" fmla="*/ 163363 h 1838326"/>
              <a:gd name="connsiteX4262" fmla="*/ 4068260 w 5410020"/>
              <a:gd name="connsiteY4262" fmla="*/ 176214 h 1838326"/>
              <a:gd name="connsiteX4263" fmla="*/ 4036172 w 5410020"/>
              <a:gd name="connsiteY4263" fmla="*/ 163363 h 1838326"/>
              <a:gd name="connsiteX4264" fmla="*/ 4054141 w 5410020"/>
              <a:gd name="connsiteY4264" fmla="*/ 149226 h 1838326"/>
              <a:gd name="connsiteX4265" fmla="*/ 3993209 w 5410020"/>
              <a:gd name="connsiteY4265" fmla="*/ 149226 h 1838326"/>
              <a:gd name="connsiteX4266" fmla="*/ 4024452 w 5410020"/>
              <a:gd name="connsiteY4266" fmla="*/ 163363 h 1838326"/>
              <a:gd name="connsiteX4267" fmla="*/ 4006956 w 5410020"/>
              <a:gd name="connsiteY4267" fmla="*/ 176214 h 1838326"/>
              <a:gd name="connsiteX4268" fmla="*/ 3974462 w 5410020"/>
              <a:gd name="connsiteY4268" fmla="*/ 163363 h 1838326"/>
              <a:gd name="connsiteX4269" fmla="*/ 3993209 w 5410020"/>
              <a:gd name="connsiteY4269" fmla="*/ 149226 h 1838326"/>
              <a:gd name="connsiteX4270" fmla="*/ 3931164 w 5410020"/>
              <a:gd name="connsiteY4270" fmla="*/ 149226 h 1838326"/>
              <a:gd name="connsiteX4271" fmla="*/ 3962224 w 5410020"/>
              <a:gd name="connsiteY4271" fmla="*/ 163363 h 1838326"/>
              <a:gd name="connsiteX4272" fmla="*/ 3943588 w 5410020"/>
              <a:gd name="connsiteY4272" fmla="*/ 176214 h 1838326"/>
              <a:gd name="connsiteX4273" fmla="*/ 3912528 w 5410020"/>
              <a:gd name="connsiteY4273" fmla="*/ 163363 h 1838326"/>
              <a:gd name="connsiteX4274" fmla="*/ 3931164 w 5410020"/>
              <a:gd name="connsiteY4274" fmla="*/ 149226 h 1838326"/>
              <a:gd name="connsiteX4275" fmla="*/ 3869748 w 5410020"/>
              <a:gd name="connsiteY4275" fmla="*/ 149226 h 1838326"/>
              <a:gd name="connsiteX4276" fmla="*/ 3901498 w 5410020"/>
              <a:gd name="connsiteY4276" fmla="*/ 163363 h 1838326"/>
              <a:gd name="connsiteX4277" fmla="*/ 3881178 w 5410020"/>
              <a:gd name="connsiteY4277" fmla="*/ 176214 h 1838326"/>
              <a:gd name="connsiteX4278" fmla="*/ 3849428 w 5410020"/>
              <a:gd name="connsiteY4278" fmla="*/ 163363 h 1838326"/>
              <a:gd name="connsiteX4279" fmla="*/ 3869748 w 5410020"/>
              <a:gd name="connsiteY4279" fmla="*/ 149226 h 1838326"/>
              <a:gd name="connsiteX4280" fmla="*/ 3806373 w 5410020"/>
              <a:gd name="connsiteY4280" fmla="*/ 149226 h 1838326"/>
              <a:gd name="connsiteX4281" fmla="*/ 3838296 w 5410020"/>
              <a:gd name="connsiteY4281" fmla="*/ 163363 h 1838326"/>
              <a:gd name="connsiteX4282" fmla="*/ 3819142 w 5410020"/>
              <a:gd name="connsiteY4282" fmla="*/ 176214 h 1838326"/>
              <a:gd name="connsiteX4283" fmla="*/ 3787219 w 5410020"/>
              <a:gd name="connsiteY4283" fmla="*/ 163363 h 1838326"/>
              <a:gd name="connsiteX4284" fmla="*/ 3806373 w 5410020"/>
              <a:gd name="connsiteY4284" fmla="*/ 149226 h 1838326"/>
              <a:gd name="connsiteX4285" fmla="*/ 3745288 w 5410020"/>
              <a:gd name="connsiteY4285" fmla="*/ 149226 h 1838326"/>
              <a:gd name="connsiteX4286" fmla="*/ 3776157 w 5410020"/>
              <a:gd name="connsiteY4286" fmla="*/ 163363 h 1838326"/>
              <a:gd name="connsiteX4287" fmla="*/ 3756401 w 5410020"/>
              <a:gd name="connsiteY4287" fmla="*/ 176214 h 1838326"/>
              <a:gd name="connsiteX4288" fmla="*/ 3725533 w 5410020"/>
              <a:gd name="connsiteY4288" fmla="*/ 163363 h 1838326"/>
              <a:gd name="connsiteX4289" fmla="*/ 3745288 w 5410020"/>
              <a:gd name="connsiteY4289" fmla="*/ 149226 h 1838326"/>
              <a:gd name="connsiteX4290" fmla="*/ 3683376 w 5410020"/>
              <a:gd name="connsiteY4290" fmla="*/ 149226 h 1838326"/>
              <a:gd name="connsiteX4291" fmla="*/ 3713010 w 5410020"/>
              <a:gd name="connsiteY4291" fmla="*/ 163363 h 1838326"/>
              <a:gd name="connsiteX4292" fmla="*/ 3693254 w 5410020"/>
              <a:gd name="connsiteY4292" fmla="*/ 176214 h 1838326"/>
              <a:gd name="connsiteX4293" fmla="*/ 3663621 w 5410020"/>
              <a:gd name="connsiteY4293" fmla="*/ 163363 h 1838326"/>
              <a:gd name="connsiteX4294" fmla="*/ 3683376 w 5410020"/>
              <a:gd name="connsiteY4294" fmla="*/ 149226 h 1838326"/>
              <a:gd name="connsiteX4295" fmla="*/ 3621781 w 5410020"/>
              <a:gd name="connsiteY4295" fmla="*/ 149226 h 1838326"/>
              <a:gd name="connsiteX4296" fmla="*/ 3652261 w 5410020"/>
              <a:gd name="connsiteY4296" fmla="*/ 163363 h 1838326"/>
              <a:gd name="connsiteX4297" fmla="*/ 3631941 w 5410020"/>
              <a:gd name="connsiteY4297" fmla="*/ 176214 h 1838326"/>
              <a:gd name="connsiteX4298" fmla="*/ 3601461 w 5410020"/>
              <a:gd name="connsiteY4298" fmla="*/ 163363 h 1838326"/>
              <a:gd name="connsiteX4299" fmla="*/ 3621781 w 5410020"/>
              <a:gd name="connsiteY4299" fmla="*/ 149226 h 1838326"/>
              <a:gd name="connsiteX4300" fmla="*/ 3559868 w 5410020"/>
              <a:gd name="connsiteY4300" fmla="*/ 149226 h 1838326"/>
              <a:gd name="connsiteX4301" fmla="*/ 3590348 w 5410020"/>
              <a:gd name="connsiteY4301" fmla="*/ 163363 h 1838326"/>
              <a:gd name="connsiteX4302" fmla="*/ 3568758 w 5410020"/>
              <a:gd name="connsiteY4302" fmla="*/ 176214 h 1838326"/>
              <a:gd name="connsiteX4303" fmla="*/ 3538278 w 5410020"/>
              <a:gd name="connsiteY4303" fmla="*/ 163363 h 1838326"/>
              <a:gd name="connsiteX4304" fmla="*/ 3559868 w 5410020"/>
              <a:gd name="connsiteY4304" fmla="*/ 149226 h 1838326"/>
              <a:gd name="connsiteX4305" fmla="*/ 3497494 w 5410020"/>
              <a:gd name="connsiteY4305" fmla="*/ 149226 h 1838326"/>
              <a:gd name="connsiteX4306" fmla="*/ 3526935 w 5410020"/>
              <a:gd name="connsiteY4306" fmla="*/ 163363 h 1838326"/>
              <a:gd name="connsiteX4307" fmla="*/ 3507308 w 5410020"/>
              <a:gd name="connsiteY4307" fmla="*/ 176214 h 1838326"/>
              <a:gd name="connsiteX4308" fmla="*/ 3477867 w 5410020"/>
              <a:gd name="connsiteY4308" fmla="*/ 163363 h 1838326"/>
              <a:gd name="connsiteX4309" fmla="*/ 3497494 w 5410020"/>
              <a:gd name="connsiteY4309" fmla="*/ 149226 h 1838326"/>
              <a:gd name="connsiteX4310" fmla="*/ 3373994 w 5410020"/>
              <a:gd name="connsiteY4310" fmla="*/ 149226 h 1838326"/>
              <a:gd name="connsiteX4311" fmla="*/ 3403039 w 5410020"/>
              <a:gd name="connsiteY4311" fmla="*/ 163363 h 1838326"/>
              <a:gd name="connsiteX4312" fmla="*/ 3381571 w 5410020"/>
              <a:gd name="connsiteY4312" fmla="*/ 176214 h 1838326"/>
              <a:gd name="connsiteX4313" fmla="*/ 3352527 w 5410020"/>
              <a:gd name="connsiteY4313" fmla="*/ 163363 h 1838326"/>
              <a:gd name="connsiteX4314" fmla="*/ 3373994 w 5410020"/>
              <a:gd name="connsiteY4314" fmla="*/ 149226 h 1838326"/>
              <a:gd name="connsiteX4315" fmla="*/ 3312639 w 5410020"/>
              <a:gd name="connsiteY4315" fmla="*/ 149226 h 1838326"/>
              <a:gd name="connsiteX4316" fmla="*/ 3342359 w 5410020"/>
              <a:gd name="connsiteY4316" fmla="*/ 163363 h 1838326"/>
              <a:gd name="connsiteX4317" fmla="*/ 3320392 w 5410020"/>
              <a:gd name="connsiteY4317" fmla="*/ 176214 h 1838326"/>
              <a:gd name="connsiteX4318" fmla="*/ 3290673 w 5410020"/>
              <a:gd name="connsiteY4318" fmla="*/ 163363 h 1838326"/>
              <a:gd name="connsiteX4319" fmla="*/ 3312639 w 5410020"/>
              <a:gd name="connsiteY4319" fmla="*/ 149226 h 1838326"/>
              <a:gd name="connsiteX4320" fmla="*/ 3251613 w 5410020"/>
              <a:gd name="connsiteY4320" fmla="*/ 149226 h 1838326"/>
              <a:gd name="connsiteX4321" fmla="*/ 3279228 w 5410020"/>
              <a:gd name="connsiteY4321" fmla="*/ 163363 h 1838326"/>
              <a:gd name="connsiteX4322" fmla="*/ 3257889 w 5410020"/>
              <a:gd name="connsiteY4322" fmla="*/ 176214 h 1838326"/>
              <a:gd name="connsiteX4323" fmla="*/ 3229018 w 5410020"/>
              <a:gd name="connsiteY4323" fmla="*/ 163363 h 1838326"/>
              <a:gd name="connsiteX4324" fmla="*/ 3251613 w 5410020"/>
              <a:gd name="connsiteY4324" fmla="*/ 149226 h 1838326"/>
              <a:gd name="connsiteX4325" fmla="*/ 3126201 w 5410020"/>
              <a:gd name="connsiteY4325" fmla="*/ 149226 h 1838326"/>
              <a:gd name="connsiteX4326" fmla="*/ 3155071 w 5410020"/>
              <a:gd name="connsiteY4326" fmla="*/ 163363 h 1838326"/>
              <a:gd name="connsiteX4327" fmla="*/ 3132477 w 5410020"/>
              <a:gd name="connsiteY4327" fmla="*/ 176214 h 1838326"/>
              <a:gd name="connsiteX4328" fmla="*/ 3103606 w 5410020"/>
              <a:gd name="connsiteY4328" fmla="*/ 163363 h 1838326"/>
              <a:gd name="connsiteX4329" fmla="*/ 3126201 w 5410020"/>
              <a:gd name="connsiteY4329" fmla="*/ 149226 h 1838326"/>
              <a:gd name="connsiteX4330" fmla="*/ 1457383 w 5410020"/>
              <a:gd name="connsiteY4330" fmla="*/ 149226 h 1838326"/>
              <a:gd name="connsiteX4331" fmla="*/ 1477703 w 5410020"/>
              <a:gd name="connsiteY4331" fmla="*/ 163363 h 1838326"/>
              <a:gd name="connsiteX4332" fmla="*/ 1447223 w 5410020"/>
              <a:gd name="connsiteY4332" fmla="*/ 176214 h 1838326"/>
              <a:gd name="connsiteX4333" fmla="*/ 1426903 w 5410020"/>
              <a:gd name="connsiteY4333" fmla="*/ 163363 h 1838326"/>
              <a:gd name="connsiteX4334" fmla="*/ 1457383 w 5410020"/>
              <a:gd name="connsiteY4334" fmla="*/ 149226 h 1838326"/>
              <a:gd name="connsiteX4335" fmla="*/ 1396741 w 5410020"/>
              <a:gd name="connsiteY4335" fmla="*/ 149226 h 1838326"/>
              <a:gd name="connsiteX4336" fmla="*/ 1417061 w 5410020"/>
              <a:gd name="connsiteY4336" fmla="*/ 163363 h 1838326"/>
              <a:gd name="connsiteX4337" fmla="*/ 1385311 w 5410020"/>
              <a:gd name="connsiteY4337" fmla="*/ 176214 h 1838326"/>
              <a:gd name="connsiteX4338" fmla="*/ 1366261 w 5410020"/>
              <a:gd name="connsiteY4338" fmla="*/ 163363 h 1838326"/>
              <a:gd name="connsiteX4339" fmla="*/ 1396741 w 5410020"/>
              <a:gd name="connsiteY4339" fmla="*/ 149226 h 1838326"/>
              <a:gd name="connsiteX4340" fmla="*/ 1334828 w 5410020"/>
              <a:gd name="connsiteY4340" fmla="*/ 149226 h 1838326"/>
              <a:gd name="connsiteX4341" fmla="*/ 1355148 w 5410020"/>
              <a:gd name="connsiteY4341" fmla="*/ 163363 h 1838326"/>
              <a:gd name="connsiteX4342" fmla="*/ 1323398 w 5410020"/>
              <a:gd name="connsiteY4342" fmla="*/ 176214 h 1838326"/>
              <a:gd name="connsiteX4343" fmla="*/ 1303078 w 5410020"/>
              <a:gd name="connsiteY4343" fmla="*/ 163363 h 1838326"/>
              <a:gd name="connsiteX4344" fmla="*/ 1334828 w 5410020"/>
              <a:gd name="connsiteY4344" fmla="*/ 149226 h 1838326"/>
              <a:gd name="connsiteX4345" fmla="*/ 1273413 w 5410020"/>
              <a:gd name="connsiteY4345" fmla="*/ 149226 h 1838326"/>
              <a:gd name="connsiteX4346" fmla="*/ 1292049 w 5410020"/>
              <a:gd name="connsiteY4346" fmla="*/ 163363 h 1838326"/>
              <a:gd name="connsiteX4347" fmla="*/ 1260989 w 5410020"/>
              <a:gd name="connsiteY4347" fmla="*/ 176214 h 1838326"/>
              <a:gd name="connsiteX4348" fmla="*/ 1242353 w 5410020"/>
              <a:gd name="connsiteY4348" fmla="*/ 163363 h 1838326"/>
              <a:gd name="connsiteX4349" fmla="*/ 1273413 w 5410020"/>
              <a:gd name="connsiteY4349" fmla="*/ 149226 h 1838326"/>
              <a:gd name="connsiteX4350" fmla="*/ 1211368 w 5410020"/>
              <a:gd name="connsiteY4350" fmla="*/ 149226 h 1838326"/>
              <a:gd name="connsiteX4351" fmla="*/ 1230115 w 5410020"/>
              <a:gd name="connsiteY4351" fmla="*/ 163363 h 1838326"/>
              <a:gd name="connsiteX4352" fmla="*/ 1197621 w 5410020"/>
              <a:gd name="connsiteY4352" fmla="*/ 176214 h 1838326"/>
              <a:gd name="connsiteX4353" fmla="*/ 1178875 w 5410020"/>
              <a:gd name="connsiteY4353" fmla="*/ 163363 h 1838326"/>
              <a:gd name="connsiteX4354" fmla="*/ 1211368 w 5410020"/>
              <a:gd name="connsiteY4354" fmla="*/ 149226 h 1838326"/>
              <a:gd name="connsiteX4355" fmla="*/ 1087543 w 5410020"/>
              <a:gd name="connsiteY4355" fmla="*/ 149226 h 1838326"/>
              <a:gd name="connsiteX4356" fmla="*/ 1106290 w 5410020"/>
              <a:gd name="connsiteY4356" fmla="*/ 163363 h 1838326"/>
              <a:gd name="connsiteX4357" fmla="*/ 1073796 w 5410020"/>
              <a:gd name="connsiteY4357" fmla="*/ 176214 h 1838326"/>
              <a:gd name="connsiteX4358" fmla="*/ 1056300 w 5410020"/>
              <a:gd name="connsiteY4358" fmla="*/ 163363 h 1838326"/>
              <a:gd name="connsiteX4359" fmla="*/ 1087543 w 5410020"/>
              <a:gd name="connsiteY4359" fmla="*/ 149226 h 1838326"/>
              <a:gd name="connsiteX4360" fmla="*/ 963380 w 5410020"/>
              <a:gd name="connsiteY4360" fmla="*/ 149226 h 1838326"/>
              <a:gd name="connsiteX4361" fmla="*/ 980877 w 5410020"/>
              <a:gd name="connsiteY4361" fmla="*/ 163363 h 1838326"/>
              <a:gd name="connsiteX4362" fmla="*/ 948383 w 5410020"/>
              <a:gd name="connsiteY4362" fmla="*/ 176214 h 1838326"/>
              <a:gd name="connsiteX4363" fmla="*/ 930887 w 5410020"/>
              <a:gd name="connsiteY4363" fmla="*/ 163363 h 1838326"/>
              <a:gd name="connsiteX4364" fmla="*/ 963380 w 5410020"/>
              <a:gd name="connsiteY4364" fmla="*/ 149226 h 1838326"/>
              <a:gd name="connsiteX4365" fmla="*/ 902481 w 5410020"/>
              <a:gd name="connsiteY4365" fmla="*/ 149226 h 1838326"/>
              <a:gd name="connsiteX4366" fmla="*/ 920450 w 5410020"/>
              <a:gd name="connsiteY4366" fmla="*/ 163363 h 1838326"/>
              <a:gd name="connsiteX4367" fmla="*/ 885796 w 5410020"/>
              <a:gd name="connsiteY4367" fmla="*/ 176214 h 1838326"/>
              <a:gd name="connsiteX4368" fmla="*/ 867826 w 5410020"/>
              <a:gd name="connsiteY4368" fmla="*/ 163363 h 1838326"/>
              <a:gd name="connsiteX4369" fmla="*/ 902481 w 5410020"/>
              <a:gd name="connsiteY4369" fmla="*/ 149226 h 1838326"/>
              <a:gd name="connsiteX4370" fmla="*/ 841023 w 5410020"/>
              <a:gd name="connsiteY4370" fmla="*/ 149226 h 1838326"/>
              <a:gd name="connsiteX4371" fmla="*/ 857361 w 5410020"/>
              <a:gd name="connsiteY4371" fmla="*/ 163363 h 1838326"/>
              <a:gd name="connsiteX4372" fmla="*/ 823428 w 5410020"/>
              <a:gd name="connsiteY4372" fmla="*/ 176214 h 1838326"/>
              <a:gd name="connsiteX4373" fmla="*/ 807090 w 5410020"/>
              <a:gd name="connsiteY4373" fmla="*/ 163363 h 1838326"/>
              <a:gd name="connsiteX4374" fmla="*/ 841023 w 5410020"/>
              <a:gd name="connsiteY4374" fmla="*/ 149226 h 1838326"/>
              <a:gd name="connsiteX4375" fmla="*/ 777854 w 5410020"/>
              <a:gd name="connsiteY4375" fmla="*/ 149226 h 1838326"/>
              <a:gd name="connsiteX4376" fmla="*/ 795449 w 5410020"/>
              <a:gd name="connsiteY4376" fmla="*/ 163363 h 1838326"/>
              <a:gd name="connsiteX4377" fmla="*/ 761516 w 5410020"/>
              <a:gd name="connsiteY4377" fmla="*/ 176214 h 1838326"/>
              <a:gd name="connsiteX4378" fmla="*/ 745178 w 5410020"/>
              <a:gd name="connsiteY4378" fmla="*/ 163363 h 1838326"/>
              <a:gd name="connsiteX4379" fmla="*/ 777854 w 5410020"/>
              <a:gd name="connsiteY4379" fmla="*/ 149226 h 1838326"/>
              <a:gd name="connsiteX4380" fmla="*/ 715611 w 5410020"/>
              <a:gd name="connsiteY4380" fmla="*/ 149226 h 1838326"/>
              <a:gd name="connsiteX4381" fmla="*/ 731949 w 5410020"/>
              <a:gd name="connsiteY4381" fmla="*/ 163363 h 1838326"/>
              <a:gd name="connsiteX4382" fmla="*/ 698016 w 5410020"/>
              <a:gd name="connsiteY4382" fmla="*/ 176214 h 1838326"/>
              <a:gd name="connsiteX4383" fmla="*/ 681678 w 5410020"/>
              <a:gd name="connsiteY4383" fmla="*/ 163363 h 1838326"/>
              <a:gd name="connsiteX4384" fmla="*/ 715611 w 5410020"/>
              <a:gd name="connsiteY4384" fmla="*/ 149226 h 1838326"/>
              <a:gd name="connsiteX4385" fmla="*/ 655286 w 5410020"/>
              <a:gd name="connsiteY4385" fmla="*/ 149226 h 1838326"/>
              <a:gd name="connsiteX4386" fmla="*/ 671624 w 5410020"/>
              <a:gd name="connsiteY4386" fmla="*/ 163363 h 1838326"/>
              <a:gd name="connsiteX4387" fmla="*/ 636434 w 5410020"/>
              <a:gd name="connsiteY4387" fmla="*/ 176214 h 1838326"/>
              <a:gd name="connsiteX4388" fmla="*/ 621353 w 5410020"/>
              <a:gd name="connsiteY4388" fmla="*/ 163363 h 1838326"/>
              <a:gd name="connsiteX4389" fmla="*/ 655286 w 5410020"/>
              <a:gd name="connsiteY4389" fmla="*/ 149226 h 1838326"/>
              <a:gd name="connsiteX4390" fmla="*/ 2874886 w 5410020"/>
              <a:gd name="connsiteY4390" fmla="*/ 149225 h 1838326"/>
              <a:gd name="connsiteX4391" fmla="*/ 2901080 w 5410020"/>
              <a:gd name="connsiteY4391" fmla="*/ 163362 h 1838326"/>
              <a:gd name="connsiteX4392" fmla="*/ 2877381 w 5410020"/>
              <a:gd name="connsiteY4392" fmla="*/ 176213 h 1838326"/>
              <a:gd name="connsiteX4393" fmla="*/ 2851187 w 5410020"/>
              <a:gd name="connsiteY4393" fmla="*/ 163362 h 1838326"/>
              <a:gd name="connsiteX4394" fmla="*/ 2874886 w 5410020"/>
              <a:gd name="connsiteY4394" fmla="*/ 149225 h 1838326"/>
              <a:gd name="connsiteX4395" fmla="*/ 2813729 w 5410020"/>
              <a:gd name="connsiteY4395" fmla="*/ 149225 h 1838326"/>
              <a:gd name="connsiteX4396" fmla="*/ 2840716 w 5410020"/>
              <a:gd name="connsiteY4396" fmla="*/ 163362 h 1838326"/>
              <a:gd name="connsiteX4397" fmla="*/ 2816299 w 5410020"/>
              <a:gd name="connsiteY4397" fmla="*/ 176213 h 1838326"/>
              <a:gd name="connsiteX4398" fmla="*/ 2789311 w 5410020"/>
              <a:gd name="connsiteY4398" fmla="*/ 163362 h 1838326"/>
              <a:gd name="connsiteX4399" fmla="*/ 2813729 w 5410020"/>
              <a:gd name="connsiteY4399" fmla="*/ 149225 h 1838326"/>
              <a:gd name="connsiteX4400" fmla="*/ 2752482 w 5410020"/>
              <a:gd name="connsiteY4400" fmla="*/ 149225 h 1838326"/>
              <a:gd name="connsiteX4401" fmla="*/ 2778501 w 5410020"/>
              <a:gd name="connsiteY4401" fmla="*/ 163362 h 1838326"/>
              <a:gd name="connsiteX4402" fmla="*/ 2753721 w 5410020"/>
              <a:gd name="connsiteY4402" fmla="*/ 176213 h 1838326"/>
              <a:gd name="connsiteX4403" fmla="*/ 2727701 w 5410020"/>
              <a:gd name="connsiteY4403" fmla="*/ 163362 h 1838326"/>
              <a:gd name="connsiteX4404" fmla="*/ 2752482 w 5410020"/>
              <a:gd name="connsiteY4404" fmla="*/ 149225 h 1838326"/>
              <a:gd name="connsiteX4405" fmla="*/ 2691189 w 5410020"/>
              <a:gd name="connsiteY4405" fmla="*/ 149225 h 1838326"/>
              <a:gd name="connsiteX4406" fmla="*/ 2716589 w 5410020"/>
              <a:gd name="connsiteY4406" fmla="*/ 163362 h 1838326"/>
              <a:gd name="connsiteX4407" fmla="*/ 2691189 w 5410020"/>
              <a:gd name="connsiteY4407" fmla="*/ 176213 h 1838326"/>
              <a:gd name="connsiteX4408" fmla="*/ 2665789 w 5410020"/>
              <a:gd name="connsiteY4408" fmla="*/ 163362 h 1838326"/>
              <a:gd name="connsiteX4409" fmla="*/ 2691189 w 5410020"/>
              <a:gd name="connsiteY4409" fmla="*/ 149225 h 1838326"/>
              <a:gd name="connsiteX4410" fmla="*/ 2627844 w 5410020"/>
              <a:gd name="connsiteY4410" fmla="*/ 149225 h 1838326"/>
              <a:gd name="connsiteX4411" fmla="*/ 2654677 w 5410020"/>
              <a:gd name="connsiteY4411" fmla="*/ 163362 h 1838326"/>
              <a:gd name="connsiteX4412" fmla="*/ 2629122 w 5410020"/>
              <a:gd name="connsiteY4412" fmla="*/ 176213 h 1838326"/>
              <a:gd name="connsiteX4413" fmla="*/ 2602289 w 5410020"/>
              <a:gd name="connsiteY4413" fmla="*/ 163362 h 1838326"/>
              <a:gd name="connsiteX4414" fmla="*/ 2627844 w 5410020"/>
              <a:gd name="connsiteY4414" fmla="*/ 149225 h 1838326"/>
              <a:gd name="connsiteX4415" fmla="*/ 2015028 w 5410020"/>
              <a:gd name="connsiteY4415" fmla="*/ 149225 h 1838326"/>
              <a:gd name="connsiteX4416" fmla="*/ 2037480 w 5410020"/>
              <a:gd name="connsiteY4416" fmla="*/ 163362 h 1838326"/>
              <a:gd name="connsiteX4417" fmla="*/ 2010038 w 5410020"/>
              <a:gd name="connsiteY4417" fmla="*/ 176213 h 1838326"/>
              <a:gd name="connsiteX4418" fmla="*/ 1987586 w 5410020"/>
              <a:gd name="connsiteY4418" fmla="*/ 163362 h 1838326"/>
              <a:gd name="connsiteX4419" fmla="*/ 2015028 w 5410020"/>
              <a:gd name="connsiteY4419" fmla="*/ 149225 h 1838326"/>
              <a:gd name="connsiteX4420" fmla="*/ 1952965 w 5410020"/>
              <a:gd name="connsiteY4420" fmla="*/ 149225 h 1838326"/>
              <a:gd name="connsiteX4421" fmla="*/ 1975559 w 5410020"/>
              <a:gd name="connsiteY4421" fmla="*/ 163362 h 1838326"/>
              <a:gd name="connsiteX4422" fmla="*/ 1946689 w 5410020"/>
              <a:gd name="connsiteY4422" fmla="*/ 176213 h 1838326"/>
              <a:gd name="connsiteX4423" fmla="*/ 1924094 w 5410020"/>
              <a:gd name="connsiteY4423" fmla="*/ 163362 h 1838326"/>
              <a:gd name="connsiteX4424" fmla="*/ 1952965 w 5410020"/>
              <a:gd name="connsiteY4424" fmla="*/ 149225 h 1838326"/>
              <a:gd name="connsiteX4425" fmla="*/ 1890909 w 5410020"/>
              <a:gd name="connsiteY4425" fmla="*/ 149225 h 1838326"/>
              <a:gd name="connsiteX4426" fmla="*/ 1912377 w 5410020"/>
              <a:gd name="connsiteY4426" fmla="*/ 163362 h 1838326"/>
              <a:gd name="connsiteX4427" fmla="*/ 1884595 w 5410020"/>
              <a:gd name="connsiteY4427" fmla="*/ 176213 h 1838326"/>
              <a:gd name="connsiteX4428" fmla="*/ 1861865 w 5410020"/>
              <a:gd name="connsiteY4428" fmla="*/ 163362 h 1838326"/>
              <a:gd name="connsiteX4429" fmla="*/ 1890909 w 5410020"/>
              <a:gd name="connsiteY4429" fmla="*/ 149225 h 1838326"/>
              <a:gd name="connsiteX4430" fmla="*/ 1830395 w 5410020"/>
              <a:gd name="connsiteY4430" fmla="*/ 149225 h 1838326"/>
              <a:gd name="connsiteX4431" fmla="*/ 1851734 w 5410020"/>
              <a:gd name="connsiteY4431" fmla="*/ 163362 h 1838326"/>
              <a:gd name="connsiteX4432" fmla="*/ 1822863 w 5410020"/>
              <a:gd name="connsiteY4432" fmla="*/ 176213 h 1838326"/>
              <a:gd name="connsiteX4433" fmla="*/ 1801524 w 5410020"/>
              <a:gd name="connsiteY4433" fmla="*/ 163362 h 1838326"/>
              <a:gd name="connsiteX4434" fmla="*/ 1830395 w 5410020"/>
              <a:gd name="connsiteY4434" fmla="*/ 149225 h 1838326"/>
              <a:gd name="connsiteX4435" fmla="*/ 1767084 w 5410020"/>
              <a:gd name="connsiteY4435" fmla="*/ 149225 h 1838326"/>
              <a:gd name="connsiteX4436" fmla="*/ 1788551 w 5410020"/>
              <a:gd name="connsiteY4436" fmla="*/ 163362 h 1838326"/>
              <a:gd name="connsiteX4437" fmla="*/ 1759507 w 5410020"/>
              <a:gd name="connsiteY4437" fmla="*/ 176213 h 1838326"/>
              <a:gd name="connsiteX4438" fmla="*/ 1738039 w 5410020"/>
              <a:gd name="connsiteY4438" fmla="*/ 163362 h 1838326"/>
              <a:gd name="connsiteX4439" fmla="*/ 1767084 w 5410020"/>
              <a:gd name="connsiteY4439" fmla="*/ 149225 h 1838326"/>
              <a:gd name="connsiteX4440" fmla="*/ 1705171 w 5410020"/>
              <a:gd name="connsiteY4440" fmla="*/ 149225 h 1838326"/>
              <a:gd name="connsiteX4441" fmla="*/ 1726638 w 5410020"/>
              <a:gd name="connsiteY4441" fmla="*/ 163362 h 1838326"/>
              <a:gd name="connsiteX4442" fmla="*/ 1697594 w 5410020"/>
              <a:gd name="connsiteY4442" fmla="*/ 176213 h 1838326"/>
              <a:gd name="connsiteX4443" fmla="*/ 1676126 w 5410020"/>
              <a:gd name="connsiteY4443" fmla="*/ 163362 h 1838326"/>
              <a:gd name="connsiteX4444" fmla="*/ 1705171 w 5410020"/>
              <a:gd name="connsiteY4444" fmla="*/ 149225 h 1838326"/>
              <a:gd name="connsiteX4445" fmla="*/ 1025630 w 5410020"/>
              <a:gd name="connsiteY4445" fmla="*/ 149225 h 1838326"/>
              <a:gd name="connsiteX4446" fmla="*/ 1043127 w 5410020"/>
              <a:gd name="connsiteY4446" fmla="*/ 163362 h 1838326"/>
              <a:gd name="connsiteX4447" fmla="*/ 1010634 w 5410020"/>
              <a:gd name="connsiteY4447" fmla="*/ 176213 h 1838326"/>
              <a:gd name="connsiteX4448" fmla="*/ 993137 w 5410020"/>
              <a:gd name="connsiteY4448" fmla="*/ 163362 h 1838326"/>
              <a:gd name="connsiteX4449" fmla="*/ 1025630 w 5410020"/>
              <a:gd name="connsiteY4449" fmla="*/ 149225 h 1838326"/>
              <a:gd name="connsiteX4450" fmla="*/ 593259 w 5410020"/>
              <a:gd name="connsiteY4450" fmla="*/ 149225 h 1838326"/>
              <a:gd name="connsiteX4451" fmla="*/ 609685 w 5410020"/>
              <a:gd name="connsiteY4451" fmla="*/ 163362 h 1838326"/>
              <a:gd name="connsiteX4452" fmla="*/ 574306 w 5410020"/>
              <a:gd name="connsiteY4452" fmla="*/ 176213 h 1838326"/>
              <a:gd name="connsiteX4453" fmla="*/ 557880 w 5410020"/>
              <a:gd name="connsiteY4453" fmla="*/ 163362 h 1838326"/>
              <a:gd name="connsiteX4454" fmla="*/ 593259 w 5410020"/>
              <a:gd name="connsiteY4454" fmla="*/ 149225 h 1838326"/>
              <a:gd name="connsiteX4455" fmla="*/ 531022 w 5410020"/>
              <a:gd name="connsiteY4455" fmla="*/ 149225 h 1838326"/>
              <a:gd name="connsiteX4456" fmla="*/ 546185 w 5410020"/>
              <a:gd name="connsiteY4456" fmla="*/ 163362 h 1838326"/>
              <a:gd name="connsiteX4457" fmla="*/ 510806 w 5410020"/>
              <a:gd name="connsiteY4457" fmla="*/ 176213 h 1838326"/>
              <a:gd name="connsiteX4458" fmla="*/ 495644 w 5410020"/>
              <a:gd name="connsiteY4458" fmla="*/ 163362 h 1838326"/>
              <a:gd name="connsiteX4459" fmla="*/ 531022 w 5410020"/>
              <a:gd name="connsiteY4459" fmla="*/ 149225 h 1838326"/>
              <a:gd name="connsiteX4460" fmla="*/ 469628 w 5410020"/>
              <a:gd name="connsiteY4460" fmla="*/ 149225 h 1838326"/>
              <a:gd name="connsiteX4461" fmla="*/ 484401 w 5410020"/>
              <a:gd name="connsiteY4461" fmla="*/ 163362 h 1838326"/>
              <a:gd name="connsiteX4462" fmla="*/ 449930 w 5410020"/>
              <a:gd name="connsiteY4462" fmla="*/ 176213 h 1838326"/>
              <a:gd name="connsiteX4463" fmla="*/ 433925 w 5410020"/>
              <a:gd name="connsiteY4463" fmla="*/ 163362 h 1838326"/>
              <a:gd name="connsiteX4464" fmla="*/ 469628 w 5410020"/>
              <a:gd name="connsiteY4464" fmla="*/ 149225 h 1838326"/>
              <a:gd name="connsiteX4465" fmla="*/ 407411 w 5410020"/>
              <a:gd name="connsiteY4465" fmla="*/ 149225 h 1838326"/>
              <a:gd name="connsiteX4466" fmla="*/ 422651 w 5410020"/>
              <a:gd name="connsiteY4466" fmla="*/ 163362 h 1838326"/>
              <a:gd name="connsiteX4467" fmla="*/ 387091 w 5410020"/>
              <a:gd name="connsiteY4467" fmla="*/ 176213 h 1838326"/>
              <a:gd name="connsiteX4468" fmla="*/ 371851 w 5410020"/>
              <a:gd name="connsiteY4468" fmla="*/ 163362 h 1838326"/>
              <a:gd name="connsiteX4469" fmla="*/ 407411 w 5410020"/>
              <a:gd name="connsiteY4469" fmla="*/ 149225 h 1838326"/>
              <a:gd name="connsiteX4470" fmla="*/ 345498 w 5410020"/>
              <a:gd name="connsiteY4470" fmla="*/ 149225 h 1838326"/>
              <a:gd name="connsiteX4471" fmla="*/ 360738 w 5410020"/>
              <a:gd name="connsiteY4471" fmla="*/ 163362 h 1838326"/>
              <a:gd name="connsiteX4472" fmla="*/ 323908 w 5410020"/>
              <a:gd name="connsiteY4472" fmla="*/ 176213 h 1838326"/>
              <a:gd name="connsiteX4473" fmla="*/ 309938 w 5410020"/>
              <a:gd name="connsiteY4473" fmla="*/ 163362 h 1838326"/>
              <a:gd name="connsiteX4474" fmla="*/ 345498 w 5410020"/>
              <a:gd name="connsiteY4474" fmla="*/ 149225 h 1838326"/>
              <a:gd name="connsiteX4475" fmla="*/ 283777 w 5410020"/>
              <a:gd name="connsiteY4475" fmla="*/ 149225 h 1838326"/>
              <a:gd name="connsiteX4476" fmla="*/ 298636 w 5410020"/>
              <a:gd name="connsiteY4476" fmla="*/ 163362 h 1838326"/>
              <a:gd name="connsiteX4477" fmla="*/ 262726 w 5410020"/>
              <a:gd name="connsiteY4477" fmla="*/ 176213 h 1838326"/>
              <a:gd name="connsiteX4478" fmla="*/ 247867 w 5410020"/>
              <a:gd name="connsiteY4478" fmla="*/ 163362 h 1838326"/>
              <a:gd name="connsiteX4479" fmla="*/ 283777 w 5410020"/>
              <a:gd name="connsiteY4479" fmla="*/ 149225 h 1838326"/>
              <a:gd name="connsiteX4480" fmla="*/ 222958 w 5410020"/>
              <a:gd name="connsiteY4480" fmla="*/ 149225 h 1838326"/>
              <a:gd name="connsiteX4481" fmla="*/ 236913 w 5410020"/>
              <a:gd name="connsiteY4481" fmla="*/ 163362 h 1838326"/>
              <a:gd name="connsiteX4482" fmla="*/ 200099 w 5410020"/>
              <a:gd name="connsiteY4482" fmla="*/ 176213 h 1838326"/>
              <a:gd name="connsiteX4483" fmla="*/ 186128 w 5410020"/>
              <a:gd name="connsiteY4483" fmla="*/ 163362 h 1838326"/>
              <a:gd name="connsiteX4484" fmla="*/ 222958 w 5410020"/>
              <a:gd name="connsiteY4484" fmla="*/ 149225 h 1838326"/>
              <a:gd name="connsiteX4485" fmla="*/ 3914516 w 5410020"/>
              <a:gd name="connsiteY4485" fmla="*/ 117476 h 1838326"/>
              <a:gd name="connsiteX4486" fmla="*/ 3946266 w 5410020"/>
              <a:gd name="connsiteY4486" fmla="*/ 130327 h 1838326"/>
              <a:gd name="connsiteX4487" fmla="*/ 3927216 w 5410020"/>
              <a:gd name="connsiteY4487" fmla="*/ 144464 h 1838326"/>
              <a:gd name="connsiteX4488" fmla="*/ 3895466 w 5410020"/>
              <a:gd name="connsiteY4488" fmla="*/ 130327 h 1838326"/>
              <a:gd name="connsiteX4489" fmla="*/ 3914516 w 5410020"/>
              <a:gd name="connsiteY4489" fmla="*/ 117476 h 1838326"/>
              <a:gd name="connsiteX4490" fmla="*/ 3853873 w 5410020"/>
              <a:gd name="connsiteY4490" fmla="*/ 117476 h 1838326"/>
              <a:gd name="connsiteX4491" fmla="*/ 3884353 w 5410020"/>
              <a:gd name="connsiteY4491" fmla="*/ 130327 h 1838326"/>
              <a:gd name="connsiteX4492" fmla="*/ 3865303 w 5410020"/>
              <a:gd name="connsiteY4492" fmla="*/ 144464 h 1838326"/>
              <a:gd name="connsiteX4493" fmla="*/ 3834823 w 5410020"/>
              <a:gd name="connsiteY4493" fmla="*/ 130327 h 1838326"/>
              <a:gd name="connsiteX4494" fmla="*/ 3853873 w 5410020"/>
              <a:gd name="connsiteY4494" fmla="*/ 117476 h 1838326"/>
              <a:gd name="connsiteX4495" fmla="*/ 3792913 w 5410020"/>
              <a:gd name="connsiteY4495" fmla="*/ 117476 h 1838326"/>
              <a:gd name="connsiteX4496" fmla="*/ 3823782 w 5410020"/>
              <a:gd name="connsiteY4496" fmla="*/ 130327 h 1838326"/>
              <a:gd name="connsiteX4497" fmla="*/ 3804026 w 5410020"/>
              <a:gd name="connsiteY4497" fmla="*/ 144464 h 1838326"/>
              <a:gd name="connsiteX4498" fmla="*/ 3774392 w 5410020"/>
              <a:gd name="connsiteY4498" fmla="*/ 130327 h 1838326"/>
              <a:gd name="connsiteX4499" fmla="*/ 3792913 w 5410020"/>
              <a:gd name="connsiteY4499" fmla="*/ 117476 h 1838326"/>
              <a:gd name="connsiteX4500" fmla="*/ 3731831 w 5410020"/>
              <a:gd name="connsiteY4500" fmla="*/ 117476 h 1838326"/>
              <a:gd name="connsiteX4501" fmla="*/ 3763401 w 5410020"/>
              <a:gd name="connsiteY4501" fmla="*/ 130327 h 1838326"/>
              <a:gd name="connsiteX4502" fmla="*/ 3743196 w 5410020"/>
              <a:gd name="connsiteY4502" fmla="*/ 144464 h 1838326"/>
              <a:gd name="connsiteX4503" fmla="*/ 3712889 w 5410020"/>
              <a:gd name="connsiteY4503" fmla="*/ 130327 h 1838326"/>
              <a:gd name="connsiteX4504" fmla="*/ 3731831 w 5410020"/>
              <a:gd name="connsiteY4504" fmla="*/ 117476 h 1838326"/>
              <a:gd name="connsiteX4505" fmla="*/ 3671182 w 5410020"/>
              <a:gd name="connsiteY4505" fmla="*/ 117476 h 1838326"/>
              <a:gd name="connsiteX4506" fmla="*/ 3701489 w 5410020"/>
              <a:gd name="connsiteY4506" fmla="*/ 130327 h 1838326"/>
              <a:gd name="connsiteX4507" fmla="*/ 3681284 w 5410020"/>
              <a:gd name="connsiteY4507" fmla="*/ 144464 h 1838326"/>
              <a:gd name="connsiteX4508" fmla="*/ 3650977 w 5410020"/>
              <a:gd name="connsiteY4508" fmla="*/ 130327 h 1838326"/>
              <a:gd name="connsiteX4509" fmla="*/ 3671182 w 5410020"/>
              <a:gd name="connsiteY4509" fmla="*/ 117476 h 1838326"/>
              <a:gd name="connsiteX4510" fmla="*/ 3609269 w 5410020"/>
              <a:gd name="connsiteY4510" fmla="*/ 117476 h 1838326"/>
              <a:gd name="connsiteX4511" fmla="*/ 3639576 w 5410020"/>
              <a:gd name="connsiteY4511" fmla="*/ 130327 h 1838326"/>
              <a:gd name="connsiteX4512" fmla="*/ 3619371 w 5410020"/>
              <a:gd name="connsiteY4512" fmla="*/ 144464 h 1838326"/>
              <a:gd name="connsiteX4513" fmla="*/ 3589064 w 5410020"/>
              <a:gd name="connsiteY4513" fmla="*/ 130327 h 1838326"/>
              <a:gd name="connsiteX4514" fmla="*/ 3609269 w 5410020"/>
              <a:gd name="connsiteY4514" fmla="*/ 117476 h 1838326"/>
              <a:gd name="connsiteX4515" fmla="*/ 3548619 w 5410020"/>
              <a:gd name="connsiteY4515" fmla="*/ 117476 h 1838326"/>
              <a:gd name="connsiteX4516" fmla="*/ 3577664 w 5410020"/>
              <a:gd name="connsiteY4516" fmla="*/ 130327 h 1838326"/>
              <a:gd name="connsiteX4517" fmla="*/ 3557459 w 5410020"/>
              <a:gd name="connsiteY4517" fmla="*/ 144464 h 1838326"/>
              <a:gd name="connsiteX4518" fmla="*/ 3527152 w 5410020"/>
              <a:gd name="connsiteY4518" fmla="*/ 130327 h 1838326"/>
              <a:gd name="connsiteX4519" fmla="*/ 3548619 w 5410020"/>
              <a:gd name="connsiteY4519" fmla="*/ 117476 h 1838326"/>
              <a:gd name="connsiteX4520" fmla="*/ 3181613 w 5410020"/>
              <a:gd name="connsiteY4520" fmla="*/ 117476 h 1838326"/>
              <a:gd name="connsiteX4521" fmla="*/ 3209054 w 5410020"/>
              <a:gd name="connsiteY4521" fmla="*/ 130327 h 1838326"/>
              <a:gd name="connsiteX4522" fmla="*/ 3187849 w 5410020"/>
              <a:gd name="connsiteY4522" fmla="*/ 144464 h 1838326"/>
              <a:gd name="connsiteX4523" fmla="*/ 3159161 w 5410020"/>
              <a:gd name="connsiteY4523" fmla="*/ 130327 h 1838326"/>
              <a:gd name="connsiteX4524" fmla="*/ 3181613 w 5410020"/>
              <a:gd name="connsiteY4524" fmla="*/ 117476 h 1838326"/>
              <a:gd name="connsiteX4525" fmla="*/ 3120419 w 5410020"/>
              <a:gd name="connsiteY4525" fmla="*/ 117476 h 1838326"/>
              <a:gd name="connsiteX4526" fmla="*/ 3148691 w 5410020"/>
              <a:gd name="connsiteY4526" fmla="*/ 130327 h 1838326"/>
              <a:gd name="connsiteX4527" fmla="*/ 3125559 w 5410020"/>
              <a:gd name="connsiteY4527" fmla="*/ 144464 h 1838326"/>
              <a:gd name="connsiteX4528" fmla="*/ 3097286 w 5410020"/>
              <a:gd name="connsiteY4528" fmla="*/ 130327 h 1838326"/>
              <a:gd name="connsiteX4529" fmla="*/ 3120419 w 5410020"/>
              <a:gd name="connsiteY4529" fmla="*/ 117476 h 1838326"/>
              <a:gd name="connsiteX4530" fmla="*/ 1410076 w 5410020"/>
              <a:gd name="connsiteY4530" fmla="*/ 117476 h 1838326"/>
              <a:gd name="connsiteX4531" fmla="*/ 1429831 w 5410020"/>
              <a:gd name="connsiteY4531" fmla="*/ 130327 h 1838326"/>
              <a:gd name="connsiteX4532" fmla="*/ 1398963 w 5410020"/>
              <a:gd name="connsiteY4532" fmla="*/ 144464 h 1838326"/>
              <a:gd name="connsiteX4533" fmla="*/ 1380442 w 5410020"/>
              <a:gd name="connsiteY4533" fmla="*/ 130327 h 1838326"/>
              <a:gd name="connsiteX4534" fmla="*/ 1410076 w 5410020"/>
              <a:gd name="connsiteY4534" fmla="*/ 117476 h 1838326"/>
              <a:gd name="connsiteX4535" fmla="*/ 1348164 w 5410020"/>
              <a:gd name="connsiteY4535" fmla="*/ 117476 h 1838326"/>
              <a:gd name="connsiteX4536" fmla="*/ 1367919 w 5410020"/>
              <a:gd name="connsiteY4536" fmla="*/ 130327 h 1838326"/>
              <a:gd name="connsiteX4537" fmla="*/ 1337051 w 5410020"/>
              <a:gd name="connsiteY4537" fmla="*/ 144464 h 1838326"/>
              <a:gd name="connsiteX4538" fmla="*/ 1318530 w 5410020"/>
              <a:gd name="connsiteY4538" fmla="*/ 130327 h 1838326"/>
              <a:gd name="connsiteX4539" fmla="*/ 1348164 w 5410020"/>
              <a:gd name="connsiteY4539" fmla="*/ 117476 h 1838326"/>
              <a:gd name="connsiteX4540" fmla="*/ 1287700 w 5410020"/>
              <a:gd name="connsiteY4540" fmla="*/ 117476 h 1838326"/>
              <a:gd name="connsiteX4541" fmla="*/ 1306336 w 5410020"/>
              <a:gd name="connsiteY4541" fmla="*/ 130327 h 1838326"/>
              <a:gd name="connsiteX4542" fmla="*/ 1275276 w 5410020"/>
              <a:gd name="connsiteY4542" fmla="*/ 144464 h 1838326"/>
              <a:gd name="connsiteX4543" fmla="*/ 1256640 w 5410020"/>
              <a:gd name="connsiteY4543" fmla="*/ 130327 h 1838326"/>
              <a:gd name="connsiteX4544" fmla="*/ 1287700 w 5410020"/>
              <a:gd name="connsiteY4544" fmla="*/ 117476 h 1838326"/>
              <a:gd name="connsiteX4545" fmla="*/ 1226754 w 5410020"/>
              <a:gd name="connsiteY4545" fmla="*/ 117476 h 1838326"/>
              <a:gd name="connsiteX4546" fmla="*/ 1245908 w 5410020"/>
              <a:gd name="connsiteY4546" fmla="*/ 130327 h 1838326"/>
              <a:gd name="connsiteX4547" fmla="*/ 1213985 w 5410020"/>
              <a:gd name="connsiteY4547" fmla="*/ 144464 h 1838326"/>
              <a:gd name="connsiteX4548" fmla="*/ 1194832 w 5410020"/>
              <a:gd name="connsiteY4548" fmla="*/ 130327 h 1838326"/>
              <a:gd name="connsiteX4549" fmla="*/ 1226754 w 5410020"/>
              <a:gd name="connsiteY4549" fmla="*/ 117476 h 1838326"/>
              <a:gd name="connsiteX4550" fmla="*/ 1166118 w 5410020"/>
              <a:gd name="connsiteY4550" fmla="*/ 117476 h 1838326"/>
              <a:gd name="connsiteX4551" fmla="*/ 1183995 w 5410020"/>
              <a:gd name="connsiteY4551" fmla="*/ 130327 h 1838326"/>
              <a:gd name="connsiteX4552" fmla="*/ 1152072 w 5410020"/>
              <a:gd name="connsiteY4552" fmla="*/ 144464 h 1838326"/>
              <a:gd name="connsiteX4553" fmla="*/ 1132919 w 5410020"/>
              <a:gd name="connsiteY4553" fmla="*/ 130327 h 1838326"/>
              <a:gd name="connsiteX4554" fmla="*/ 1166118 w 5410020"/>
              <a:gd name="connsiteY4554" fmla="*/ 117476 h 1838326"/>
              <a:gd name="connsiteX4555" fmla="*/ 1104792 w 5410020"/>
              <a:gd name="connsiteY4555" fmla="*/ 117476 h 1838326"/>
              <a:gd name="connsiteX4556" fmla="*/ 1122186 w 5410020"/>
              <a:gd name="connsiteY4556" fmla="*/ 130327 h 1838326"/>
              <a:gd name="connsiteX4557" fmla="*/ 1091126 w 5410020"/>
              <a:gd name="connsiteY4557" fmla="*/ 144464 h 1838326"/>
              <a:gd name="connsiteX4558" fmla="*/ 1073732 w 5410020"/>
              <a:gd name="connsiteY4558" fmla="*/ 130327 h 1838326"/>
              <a:gd name="connsiteX4559" fmla="*/ 1104792 w 5410020"/>
              <a:gd name="connsiteY4559" fmla="*/ 117476 h 1838326"/>
              <a:gd name="connsiteX4560" fmla="*/ 982430 w 5410020"/>
              <a:gd name="connsiteY4560" fmla="*/ 117476 h 1838326"/>
              <a:gd name="connsiteX4561" fmla="*/ 999927 w 5410020"/>
              <a:gd name="connsiteY4561" fmla="*/ 130327 h 1838326"/>
              <a:gd name="connsiteX4562" fmla="*/ 967433 w 5410020"/>
              <a:gd name="connsiteY4562" fmla="*/ 144464 h 1838326"/>
              <a:gd name="connsiteX4563" fmla="*/ 949937 w 5410020"/>
              <a:gd name="connsiteY4563" fmla="*/ 130327 h 1838326"/>
              <a:gd name="connsiteX4564" fmla="*/ 982430 w 5410020"/>
              <a:gd name="connsiteY4564" fmla="*/ 117476 h 1838326"/>
              <a:gd name="connsiteX4565" fmla="*/ 920518 w 5410020"/>
              <a:gd name="connsiteY4565" fmla="*/ 117476 h 1838326"/>
              <a:gd name="connsiteX4566" fmla="*/ 938015 w 5410020"/>
              <a:gd name="connsiteY4566" fmla="*/ 130327 h 1838326"/>
              <a:gd name="connsiteX4567" fmla="*/ 905521 w 5410020"/>
              <a:gd name="connsiteY4567" fmla="*/ 144464 h 1838326"/>
              <a:gd name="connsiteX4568" fmla="*/ 888025 w 5410020"/>
              <a:gd name="connsiteY4568" fmla="*/ 130327 h 1838326"/>
              <a:gd name="connsiteX4569" fmla="*/ 920518 w 5410020"/>
              <a:gd name="connsiteY4569" fmla="*/ 117476 h 1838326"/>
              <a:gd name="connsiteX4570" fmla="*/ 860193 w 5410020"/>
              <a:gd name="connsiteY4570" fmla="*/ 117476 h 1838326"/>
              <a:gd name="connsiteX4571" fmla="*/ 876440 w 5410020"/>
              <a:gd name="connsiteY4571" fmla="*/ 130327 h 1838326"/>
              <a:gd name="connsiteX4572" fmla="*/ 843947 w 5410020"/>
              <a:gd name="connsiteY4572" fmla="*/ 144464 h 1838326"/>
              <a:gd name="connsiteX4573" fmla="*/ 826450 w 5410020"/>
              <a:gd name="connsiteY4573" fmla="*/ 130327 h 1838326"/>
              <a:gd name="connsiteX4574" fmla="*/ 860193 w 5410020"/>
              <a:gd name="connsiteY4574" fmla="*/ 117476 h 1838326"/>
              <a:gd name="connsiteX4575" fmla="*/ 799293 w 5410020"/>
              <a:gd name="connsiteY4575" fmla="*/ 117476 h 1838326"/>
              <a:gd name="connsiteX4576" fmla="*/ 815979 w 5410020"/>
              <a:gd name="connsiteY4576" fmla="*/ 130327 h 1838326"/>
              <a:gd name="connsiteX4577" fmla="*/ 781324 w 5410020"/>
              <a:gd name="connsiteY4577" fmla="*/ 144464 h 1838326"/>
              <a:gd name="connsiteX4578" fmla="*/ 764638 w 5410020"/>
              <a:gd name="connsiteY4578" fmla="*/ 130327 h 1838326"/>
              <a:gd name="connsiteX4579" fmla="*/ 799293 w 5410020"/>
              <a:gd name="connsiteY4579" fmla="*/ 117476 h 1838326"/>
              <a:gd name="connsiteX4580" fmla="*/ 4342797 w 5410020"/>
              <a:gd name="connsiteY4580" fmla="*/ 117475 h 1838326"/>
              <a:gd name="connsiteX4581" fmla="*/ 4375290 w 5410020"/>
              <a:gd name="connsiteY4581" fmla="*/ 130326 h 1838326"/>
              <a:gd name="connsiteX4582" fmla="*/ 4359044 w 5410020"/>
              <a:gd name="connsiteY4582" fmla="*/ 144463 h 1838326"/>
              <a:gd name="connsiteX4583" fmla="*/ 4325300 w 5410020"/>
              <a:gd name="connsiteY4583" fmla="*/ 130326 h 1838326"/>
              <a:gd name="connsiteX4584" fmla="*/ 4342797 w 5410020"/>
              <a:gd name="connsiteY4584" fmla="*/ 117475 h 1838326"/>
              <a:gd name="connsiteX4585" fmla="*/ 4281459 w 5410020"/>
              <a:gd name="connsiteY4585" fmla="*/ 117475 h 1838326"/>
              <a:gd name="connsiteX4586" fmla="*/ 4314830 w 5410020"/>
              <a:gd name="connsiteY4586" fmla="*/ 130326 h 1838326"/>
              <a:gd name="connsiteX4587" fmla="*/ 4298145 w 5410020"/>
              <a:gd name="connsiteY4587" fmla="*/ 144463 h 1838326"/>
              <a:gd name="connsiteX4588" fmla="*/ 4263490 w 5410020"/>
              <a:gd name="connsiteY4588" fmla="*/ 130326 h 1838326"/>
              <a:gd name="connsiteX4589" fmla="*/ 4281459 w 5410020"/>
              <a:gd name="connsiteY4589" fmla="*/ 117475 h 1838326"/>
              <a:gd name="connsiteX4590" fmla="*/ 4098197 w 5410020"/>
              <a:gd name="connsiteY4590" fmla="*/ 117475 h 1838326"/>
              <a:gd name="connsiteX4591" fmla="*/ 4130499 w 5410020"/>
              <a:gd name="connsiteY4591" fmla="*/ 130326 h 1838326"/>
              <a:gd name="connsiteX4592" fmla="*/ 4113106 w 5410020"/>
              <a:gd name="connsiteY4592" fmla="*/ 144463 h 1838326"/>
              <a:gd name="connsiteX4593" fmla="*/ 4080803 w 5410020"/>
              <a:gd name="connsiteY4593" fmla="*/ 130326 h 1838326"/>
              <a:gd name="connsiteX4594" fmla="*/ 4098197 w 5410020"/>
              <a:gd name="connsiteY4594" fmla="*/ 117475 h 1838326"/>
              <a:gd name="connsiteX4595" fmla="*/ 4037527 w 5410020"/>
              <a:gd name="connsiteY4595" fmla="*/ 117475 h 1838326"/>
              <a:gd name="connsiteX4596" fmla="*/ 4068587 w 5410020"/>
              <a:gd name="connsiteY4596" fmla="*/ 130326 h 1838326"/>
              <a:gd name="connsiteX4597" fmla="*/ 4051194 w 5410020"/>
              <a:gd name="connsiteY4597" fmla="*/ 144463 h 1838326"/>
              <a:gd name="connsiteX4598" fmla="*/ 4018891 w 5410020"/>
              <a:gd name="connsiteY4598" fmla="*/ 130326 h 1838326"/>
              <a:gd name="connsiteX4599" fmla="*/ 4037527 w 5410020"/>
              <a:gd name="connsiteY4599" fmla="*/ 117475 h 1838326"/>
              <a:gd name="connsiteX4600" fmla="*/ 2082572 w 5410020"/>
              <a:gd name="connsiteY4600" fmla="*/ 117475 h 1838326"/>
              <a:gd name="connsiteX4601" fmla="*/ 2105704 w 5410020"/>
              <a:gd name="connsiteY4601" fmla="*/ 130326 h 1838326"/>
              <a:gd name="connsiteX4602" fmla="*/ 2077431 w 5410020"/>
              <a:gd name="connsiteY4602" fmla="*/ 144463 h 1838326"/>
              <a:gd name="connsiteX4603" fmla="*/ 2054299 w 5410020"/>
              <a:gd name="connsiteY4603" fmla="*/ 130326 h 1838326"/>
              <a:gd name="connsiteX4604" fmla="*/ 2082572 w 5410020"/>
              <a:gd name="connsiteY4604" fmla="*/ 117475 h 1838326"/>
              <a:gd name="connsiteX4605" fmla="*/ 2021378 w 5410020"/>
              <a:gd name="connsiteY4605" fmla="*/ 117475 h 1838326"/>
              <a:gd name="connsiteX4606" fmla="*/ 2043830 w 5410020"/>
              <a:gd name="connsiteY4606" fmla="*/ 130326 h 1838326"/>
              <a:gd name="connsiteX4607" fmla="*/ 2016388 w 5410020"/>
              <a:gd name="connsiteY4607" fmla="*/ 144463 h 1838326"/>
              <a:gd name="connsiteX4608" fmla="*/ 1993936 w 5410020"/>
              <a:gd name="connsiteY4608" fmla="*/ 130326 h 1838326"/>
              <a:gd name="connsiteX4609" fmla="*/ 2021378 w 5410020"/>
              <a:gd name="connsiteY4609" fmla="*/ 117475 h 1838326"/>
              <a:gd name="connsiteX4610" fmla="*/ 1960712 w 5410020"/>
              <a:gd name="connsiteY4610" fmla="*/ 117475 h 1838326"/>
              <a:gd name="connsiteX4611" fmla="*/ 1981917 w 5410020"/>
              <a:gd name="connsiteY4611" fmla="*/ 130326 h 1838326"/>
              <a:gd name="connsiteX4612" fmla="*/ 1954475 w 5410020"/>
              <a:gd name="connsiteY4612" fmla="*/ 144463 h 1838326"/>
              <a:gd name="connsiteX4613" fmla="*/ 1932023 w 5410020"/>
              <a:gd name="connsiteY4613" fmla="*/ 130326 h 1838326"/>
              <a:gd name="connsiteX4614" fmla="*/ 1960712 w 5410020"/>
              <a:gd name="connsiteY4614" fmla="*/ 117475 h 1838326"/>
              <a:gd name="connsiteX4615" fmla="*/ 1898990 w 5410020"/>
              <a:gd name="connsiteY4615" fmla="*/ 117475 h 1838326"/>
              <a:gd name="connsiteX4616" fmla="*/ 1920329 w 5410020"/>
              <a:gd name="connsiteY4616" fmla="*/ 130326 h 1838326"/>
              <a:gd name="connsiteX4617" fmla="*/ 1892714 w 5410020"/>
              <a:gd name="connsiteY4617" fmla="*/ 144463 h 1838326"/>
              <a:gd name="connsiteX4618" fmla="*/ 1871375 w 5410020"/>
              <a:gd name="connsiteY4618" fmla="*/ 130326 h 1838326"/>
              <a:gd name="connsiteX4619" fmla="*/ 1898990 w 5410020"/>
              <a:gd name="connsiteY4619" fmla="*/ 117475 h 1838326"/>
              <a:gd name="connsiteX4620" fmla="*/ 1837076 w 5410020"/>
              <a:gd name="connsiteY4620" fmla="*/ 117475 h 1838326"/>
              <a:gd name="connsiteX4621" fmla="*/ 1859671 w 5410020"/>
              <a:gd name="connsiteY4621" fmla="*/ 130326 h 1838326"/>
              <a:gd name="connsiteX4622" fmla="*/ 1830800 w 5410020"/>
              <a:gd name="connsiteY4622" fmla="*/ 144463 h 1838326"/>
              <a:gd name="connsiteX4623" fmla="*/ 1809461 w 5410020"/>
              <a:gd name="connsiteY4623" fmla="*/ 130326 h 1838326"/>
              <a:gd name="connsiteX4624" fmla="*/ 1837076 w 5410020"/>
              <a:gd name="connsiteY4624" fmla="*/ 117475 h 1838326"/>
              <a:gd name="connsiteX4625" fmla="*/ 1776420 w 5410020"/>
              <a:gd name="connsiteY4625" fmla="*/ 117475 h 1838326"/>
              <a:gd name="connsiteX4626" fmla="*/ 1797759 w 5410020"/>
              <a:gd name="connsiteY4626" fmla="*/ 130326 h 1838326"/>
              <a:gd name="connsiteX4627" fmla="*/ 1768888 w 5410020"/>
              <a:gd name="connsiteY4627" fmla="*/ 144463 h 1838326"/>
              <a:gd name="connsiteX4628" fmla="*/ 1747549 w 5410020"/>
              <a:gd name="connsiteY4628" fmla="*/ 130326 h 1838326"/>
              <a:gd name="connsiteX4629" fmla="*/ 1776420 w 5410020"/>
              <a:gd name="connsiteY4629" fmla="*/ 117475 h 1838326"/>
              <a:gd name="connsiteX4630" fmla="*/ 1715381 w 5410020"/>
              <a:gd name="connsiteY4630" fmla="*/ 117475 h 1838326"/>
              <a:gd name="connsiteX4631" fmla="*/ 1736235 w 5410020"/>
              <a:gd name="connsiteY4631" fmla="*/ 130326 h 1838326"/>
              <a:gd name="connsiteX4632" fmla="*/ 1708021 w 5410020"/>
              <a:gd name="connsiteY4632" fmla="*/ 144463 h 1838326"/>
              <a:gd name="connsiteX4633" fmla="*/ 1687167 w 5410020"/>
              <a:gd name="connsiteY4633" fmla="*/ 130326 h 1838326"/>
              <a:gd name="connsiteX4634" fmla="*/ 1715381 w 5410020"/>
              <a:gd name="connsiteY4634" fmla="*/ 117475 h 1838326"/>
              <a:gd name="connsiteX4635" fmla="*/ 1655634 w 5410020"/>
              <a:gd name="connsiteY4635" fmla="*/ 117475 h 1838326"/>
              <a:gd name="connsiteX4636" fmla="*/ 1675838 w 5410020"/>
              <a:gd name="connsiteY4636" fmla="*/ 130326 h 1838326"/>
              <a:gd name="connsiteX4637" fmla="*/ 1646794 w 5410020"/>
              <a:gd name="connsiteY4637" fmla="*/ 144463 h 1838326"/>
              <a:gd name="connsiteX4638" fmla="*/ 1625326 w 5410020"/>
              <a:gd name="connsiteY4638" fmla="*/ 130326 h 1838326"/>
              <a:gd name="connsiteX4639" fmla="*/ 1655634 w 5410020"/>
              <a:gd name="connsiteY4639" fmla="*/ 117475 h 1838326"/>
              <a:gd name="connsiteX4640" fmla="*/ 1043093 w 5410020"/>
              <a:gd name="connsiteY4640" fmla="*/ 117475 h 1838326"/>
              <a:gd name="connsiteX4641" fmla="*/ 1061840 w 5410020"/>
              <a:gd name="connsiteY4641" fmla="*/ 130326 h 1838326"/>
              <a:gd name="connsiteX4642" fmla="*/ 1029346 w 5410020"/>
              <a:gd name="connsiteY4642" fmla="*/ 144463 h 1838326"/>
              <a:gd name="connsiteX4643" fmla="*/ 1011850 w 5410020"/>
              <a:gd name="connsiteY4643" fmla="*/ 130326 h 1838326"/>
              <a:gd name="connsiteX4644" fmla="*/ 1043093 w 5410020"/>
              <a:gd name="connsiteY4644" fmla="*/ 117475 h 1838326"/>
              <a:gd name="connsiteX4645" fmla="*/ 3779261 w 5410020"/>
              <a:gd name="connsiteY4645" fmla="*/ 87313 h 1838326"/>
              <a:gd name="connsiteX4646" fmla="*/ 3809741 w 5410020"/>
              <a:gd name="connsiteY4646" fmla="*/ 100013 h 1838326"/>
              <a:gd name="connsiteX4647" fmla="*/ 3790691 w 5410020"/>
              <a:gd name="connsiteY4647" fmla="*/ 112713 h 1838326"/>
              <a:gd name="connsiteX4648" fmla="*/ 3760211 w 5410020"/>
              <a:gd name="connsiteY4648" fmla="*/ 100013 h 1838326"/>
              <a:gd name="connsiteX4649" fmla="*/ 3779261 w 5410020"/>
              <a:gd name="connsiteY4649" fmla="*/ 87313 h 1838326"/>
              <a:gd name="connsiteX4650" fmla="*/ 3295913 w 5410020"/>
              <a:gd name="connsiteY4650" fmla="*/ 87313 h 1838326"/>
              <a:gd name="connsiteX4651" fmla="*/ 3323354 w 5410020"/>
              <a:gd name="connsiteY4651" fmla="*/ 100013 h 1838326"/>
              <a:gd name="connsiteX4652" fmla="*/ 3302149 w 5410020"/>
              <a:gd name="connsiteY4652" fmla="*/ 112713 h 1838326"/>
              <a:gd name="connsiteX4653" fmla="*/ 3274708 w 5410020"/>
              <a:gd name="connsiteY4653" fmla="*/ 100013 h 1838326"/>
              <a:gd name="connsiteX4654" fmla="*/ 3295913 w 5410020"/>
              <a:gd name="connsiteY4654" fmla="*/ 87313 h 1838326"/>
              <a:gd name="connsiteX4655" fmla="*/ 3235588 w 5410020"/>
              <a:gd name="connsiteY4655" fmla="*/ 87313 h 1838326"/>
              <a:gd name="connsiteX4656" fmla="*/ 3263029 w 5410020"/>
              <a:gd name="connsiteY4656" fmla="*/ 100013 h 1838326"/>
              <a:gd name="connsiteX4657" fmla="*/ 3240577 w 5410020"/>
              <a:gd name="connsiteY4657" fmla="*/ 112713 h 1838326"/>
              <a:gd name="connsiteX4658" fmla="*/ 3213136 w 5410020"/>
              <a:gd name="connsiteY4658" fmla="*/ 100013 h 1838326"/>
              <a:gd name="connsiteX4659" fmla="*/ 3235588 w 5410020"/>
              <a:gd name="connsiteY4659" fmla="*/ 87313 h 1838326"/>
              <a:gd name="connsiteX4660" fmla="*/ 2087475 w 5410020"/>
              <a:gd name="connsiteY4660" fmla="*/ 87313 h 1838326"/>
              <a:gd name="connsiteX4661" fmla="*/ 2110474 w 5410020"/>
              <a:gd name="connsiteY4661" fmla="*/ 100013 h 1838326"/>
              <a:gd name="connsiteX4662" fmla="*/ 2083641 w 5410020"/>
              <a:gd name="connsiteY4662" fmla="*/ 112713 h 1838326"/>
              <a:gd name="connsiteX4663" fmla="*/ 2060642 w 5410020"/>
              <a:gd name="connsiteY4663" fmla="*/ 100013 h 1838326"/>
              <a:gd name="connsiteX4664" fmla="*/ 2087475 w 5410020"/>
              <a:gd name="connsiteY4664" fmla="*/ 87313 h 1838326"/>
              <a:gd name="connsiteX4665" fmla="*/ 2027009 w 5410020"/>
              <a:gd name="connsiteY4665" fmla="*/ 87313 h 1838326"/>
              <a:gd name="connsiteX4666" fmla="*/ 2050141 w 5410020"/>
              <a:gd name="connsiteY4666" fmla="*/ 100013 h 1838326"/>
              <a:gd name="connsiteX4667" fmla="*/ 2021868 w 5410020"/>
              <a:gd name="connsiteY4667" fmla="*/ 112713 h 1838326"/>
              <a:gd name="connsiteX4668" fmla="*/ 1998736 w 5410020"/>
              <a:gd name="connsiteY4668" fmla="*/ 100013 h 1838326"/>
              <a:gd name="connsiteX4669" fmla="*/ 2027009 w 5410020"/>
              <a:gd name="connsiteY4669" fmla="*/ 87313 h 1838326"/>
              <a:gd name="connsiteX4670" fmla="*/ 1966684 w 5410020"/>
              <a:gd name="connsiteY4670" fmla="*/ 87313 h 1838326"/>
              <a:gd name="connsiteX4671" fmla="*/ 1989816 w 5410020"/>
              <a:gd name="connsiteY4671" fmla="*/ 100013 h 1838326"/>
              <a:gd name="connsiteX4672" fmla="*/ 1961543 w 5410020"/>
              <a:gd name="connsiteY4672" fmla="*/ 112713 h 1838326"/>
              <a:gd name="connsiteX4673" fmla="*/ 1938411 w 5410020"/>
              <a:gd name="connsiteY4673" fmla="*/ 100013 h 1838326"/>
              <a:gd name="connsiteX4674" fmla="*/ 1966684 w 5410020"/>
              <a:gd name="connsiteY4674" fmla="*/ 87313 h 1838326"/>
              <a:gd name="connsiteX4675" fmla="*/ 1906927 w 5410020"/>
              <a:gd name="connsiteY4675" fmla="*/ 87313 h 1838326"/>
              <a:gd name="connsiteX4676" fmla="*/ 1928266 w 5410020"/>
              <a:gd name="connsiteY4676" fmla="*/ 100013 h 1838326"/>
              <a:gd name="connsiteX4677" fmla="*/ 1900651 w 5410020"/>
              <a:gd name="connsiteY4677" fmla="*/ 112713 h 1838326"/>
              <a:gd name="connsiteX4678" fmla="*/ 1879312 w 5410020"/>
              <a:gd name="connsiteY4678" fmla="*/ 100013 h 1838326"/>
              <a:gd name="connsiteX4679" fmla="*/ 1906927 w 5410020"/>
              <a:gd name="connsiteY4679" fmla="*/ 87313 h 1838326"/>
              <a:gd name="connsiteX4680" fmla="*/ 1846412 w 5410020"/>
              <a:gd name="connsiteY4680" fmla="*/ 87313 h 1838326"/>
              <a:gd name="connsiteX4681" fmla="*/ 1867617 w 5410020"/>
              <a:gd name="connsiteY4681" fmla="*/ 100013 h 1838326"/>
              <a:gd name="connsiteX4682" fmla="*/ 1840175 w 5410020"/>
              <a:gd name="connsiteY4682" fmla="*/ 112713 h 1838326"/>
              <a:gd name="connsiteX4683" fmla="*/ 1818971 w 5410020"/>
              <a:gd name="connsiteY4683" fmla="*/ 100013 h 1838326"/>
              <a:gd name="connsiteX4684" fmla="*/ 1846412 w 5410020"/>
              <a:gd name="connsiteY4684" fmla="*/ 87313 h 1838326"/>
              <a:gd name="connsiteX4685" fmla="*/ 1786087 w 5410020"/>
              <a:gd name="connsiteY4685" fmla="*/ 87313 h 1838326"/>
              <a:gd name="connsiteX4686" fmla="*/ 1807292 w 5410020"/>
              <a:gd name="connsiteY4686" fmla="*/ 100013 h 1838326"/>
              <a:gd name="connsiteX4687" fmla="*/ 1778603 w 5410020"/>
              <a:gd name="connsiteY4687" fmla="*/ 112713 h 1838326"/>
              <a:gd name="connsiteX4688" fmla="*/ 1757398 w 5410020"/>
              <a:gd name="connsiteY4688" fmla="*/ 100013 h 1838326"/>
              <a:gd name="connsiteX4689" fmla="*/ 1786087 w 5410020"/>
              <a:gd name="connsiteY4689" fmla="*/ 87313 h 1838326"/>
              <a:gd name="connsiteX4690" fmla="*/ 1725620 w 5410020"/>
              <a:gd name="connsiteY4690" fmla="*/ 87313 h 1838326"/>
              <a:gd name="connsiteX4691" fmla="*/ 1745703 w 5410020"/>
              <a:gd name="connsiteY4691" fmla="*/ 100013 h 1838326"/>
              <a:gd name="connsiteX4692" fmla="*/ 1718088 w 5410020"/>
              <a:gd name="connsiteY4692" fmla="*/ 112713 h 1838326"/>
              <a:gd name="connsiteX4693" fmla="*/ 1696749 w 5410020"/>
              <a:gd name="connsiteY4693" fmla="*/ 100013 h 1838326"/>
              <a:gd name="connsiteX4694" fmla="*/ 1725620 w 5410020"/>
              <a:gd name="connsiteY4694" fmla="*/ 87313 h 1838326"/>
              <a:gd name="connsiteX4695" fmla="*/ 1665295 w 5410020"/>
              <a:gd name="connsiteY4695" fmla="*/ 87313 h 1838326"/>
              <a:gd name="connsiteX4696" fmla="*/ 1685378 w 5410020"/>
              <a:gd name="connsiteY4696" fmla="*/ 100013 h 1838326"/>
              <a:gd name="connsiteX4697" fmla="*/ 1656508 w 5410020"/>
              <a:gd name="connsiteY4697" fmla="*/ 112713 h 1838326"/>
              <a:gd name="connsiteX4698" fmla="*/ 1636424 w 5410020"/>
              <a:gd name="connsiteY4698" fmla="*/ 100013 h 1838326"/>
              <a:gd name="connsiteX4699" fmla="*/ 1665295 w 5410020"/>
              <a:gd name="connsiteY4699" fmla="*/ 87313 h 1838326"/>
              <a:gd name="connsiteX4700" fmla="*/ 1604834 w 5410020"/>
              <a:gd name="connsiteY4700" fmla="*/ 87313 h 1838326"/>
              <a:gd name="connsiteX4701" fmla="*/ 1625038 w 5410020"/>
              <a:gd name="connsiteY4701" fmla="*/ 100013 h 1838326"/>
              <a:gd name="connsiteX4702" fmla="*/ 1595994 w 5410020"/>
              <a:gd name="connsiteY4702" fmla="*/ 112713 h 1838326"/>
              <a:gd name="connsiteX4703" fmla="*/ 1574526 w 5410020"/>
              <a:gd name="connsiteY4703" fmla="*/ 100013 h 1838326"/>
              <a:gd name="connsiteX4704" fmla="*/ 1604834 w 5410020"/>
              <a:gd name="connsiteY4704" fmla="*/ 87313 h 1838326"/>
              <a:gd name="connsiteX4705" fmla="*/ 1544509 w 5410020"/>
              <a:gd name="connsiteY4705" fmla="*/ 87313 h 1838326"/>
              <a:gd name="connsiteX4706" fmla="*/ 1564713 w 5410020"/>
              <a:gd name="connsiteY4706" fmla="*/ 100013 h 1838326"/>
              <a:gd name="connsiteX4707" fmla="*/ 1534406 w 5410020"/>
              <a:gd name="connsiteY4707" fmla="*/ 112713 h 1838326"/>
              <a:gd name="connsiteX4708" fmla="*/ 1514201 w 5410020"/>
              <a:gd name="connsiteY4708" fmla="*/ 100013 h 1838326"/>
              <a:gd name="connsiteX4709" fmla="*/ 1544509 w 5410020"/>
              <a:gd name="connsiteY4709" fmla="*/ 87313 h 1838326"/>
              <a:gd name="connsiteX4710" fmla="*/ 1181476 w 5410020"/>
              <a:gd name="connsiteY4710" fmla="*/ 87313 h 1838326"/>
              <a:gd name="connsiteX4711" fmla="*/ 1199997 w 5410020"/>
              <a:gd name="connsiteY4711" fmla="*/ 100013 h 1838326"/>
              <a:gd name="connsiteX4712" fmla="*/ 1169128 w 5410020"/>
              <a:gd name="connsiteY4712" fmla="*/ 112713 h 1838326"/>
              <a:gd name="connsiteX4713" fmla="*/ 1150607 w 5410020"/>
              <a:gd name="connsiteY4713" fmla="*/ 100013 h 1838326"/>
              <a:gd name="connsiteX4714" fmla="*/ 1181476 w 5410020"/>
              <a:gd name="connsiteY4714" fmla="*/ 87313 h 1838326"/>
              <a:gd name="connsiteX4715" fmla="*/ 1121013 w 5410020"/>
              <a:gd name="connsiteY4715" fmla="*/ 87313 h 1838326"/>
              <a:gd name="connsiteX4716" fmla="*/ 1139649 w 5410020"/>
              <a:gd name="connsiteY4716" fmla="*/ 100013 h 1838326"/>
              <a:gd name="connsiteX4717" fmla="*/ 1107347 w 5410020"/>
              <a:gd name="connsiteY4717" fmla="*/ 112713 h 1838326"/>
              <a:gd name="connsiteX4718" fmla="*/ 1089953 w 5410020"/>
              <a:gd name="connsiteY4718" fmla="*/ 100013 h 1838326"/>
              <a:gd name="connsiteX4719" fmla="*/ 1121013 w 5410020"/>
              <a:gd name="connsiteY4719" fmla="*/ 87313 h 1838326"/>
              <a:gd name="connsiteX4720" fmla="*/ 1060473 w 5410020"/>
              <a:gd name="connsiteY4720" fmla="*/ 87313 h 1838326"/>
              <a:gd name="connsiteX4721" fmla="*/ 1077760 w 5410020"/>
              <a:gd name="connsiteY4721" fmla="*/ 100013 h 1838326"/>
              <a:gd name="connsiteX4722" fmla="*/ 1046891 w 5410020"/>
              <a:gd name="connsiteY4722" fmla="*/ 112713 h 1838326"/>
              <a:gd name="connsiteX4723" fmla="*/ 1029605 w 5410020"/>
              <a:gd name="connsiteY4723" fmla="*/ 100013 h 1838326"/>
              <a:gd name="connsiteX4724" fmla="*/ 1060473 w 5410020"/>
              <a:gd name="connsiteY4724" fmla="*/ 87313 h 1838326"/>
              <a:gd name="connsiteX4725" fmla="*/ 1000017 w 5410020"/>
              <a:gd name="connsiteY4725" fmla="*/ 87313 h 1838326"/>
              <a:gd name="connsiteX4726" fmla="*/ 1017411 w 5410020"/>
              <a:gd name="connsiteY4726" fmla="*/ 100013 h 1838326"/>
              <a:gd name="connsiteX4727" fmla="*/ 985109 w 5410020"/>
              <a:gd name="connsiteY4727" fmla="*/ 112713 h 1838326"/>
              <a:gd name="connsiteX4728" fmla="*/ 968957 w 5410020"/>
              <a:gd name="connsiteY4728" fmla="*/ 100013 h 1838326"/>
              <a:gd name="connsiteX4729" fmla="*/ 1000017 w 5410020"/>
              <a:gd name="connsiteY4729" fmla="*/ 87313 h 1838326"/>
              <a:gd name="connsiteX4730" fmla="*/ 939692 w 5410020"/>
              <a:gd name="connsiteY4730" fmla="*/ 87313 h 1838326"/>
              <a:gd name="connsiteX4731" fmla="*/ 957086 w 5410020"/>
              <a:gd name="connsiteY4731" fmla="*/ 100013 h 1838326"/>
              <a:gd name="connsiteX4732" fmla="*/ 924784 w 5410020"/>
              <a:gd name="connsiteY4732" fmla="*/ 112713 h 1838326"/>
              <a:gd name="connsiteX4733" fmla="*/ 907390 w 5410020"/>
              <a:gd name="connsiteY4733" fmla="*/ 100013 h 1838326"/>
              <a:gd name="connsiteX4734" fmla="*/ 939692 w 5410020"/>
              <a:gd name="connsiteY4734" fmla="*/ 87313 h 1838326"/>
              <a:gd name="connsiteX4735" fmla="*/ 879243 w 5410020"/>
              <a:gd name="connsiteY4735" fmla="*/ 87313 h 1838326"/>
              <a:gd name="connsiteX4736" fmla="*/ 895490 w 5410020"/>
              <a:gd name="connsiteY4736" fmla="*/ 100013 h 1838326"/>
              <a:gd name="connsiteX4737" fmla="*/ 862997 w 5410020"/>
              <a:gd name="connsiteY4737" fmla="*/ 112713 h 1838326"/>
              <a:gd name="connsiteX4738" fmla="*/ 846750 w 5410020"/>
              <a:gd name="connsiteY4738" fmla="*/ 100013 h 1838326"/>
              <a:gd name="connsiteX4739" fmla="*/ 879243 w 5410020"/>
              <a:gd name="connsiteY4739" fmla="*/ 87313 h 1838326"/>
              <a:gd name="connsiteX4740" fmla="*/ 2152562 w 5410020"/>
              <a:gd name="connsiteY4740" fmla="*/ 57150 h 1838326"/>
              <a:gd name="connsiteX4741" fmla="*/ 2175561 w 5410020"/>
              <a:gd name="connsiteY4741" fmla="*/ 70518 h 1838326"/>
              <a:gd name="connsiteX4742" fmla="*/ 2148728 w 5410020"/>
              <a:gd name="connsiteY4742" fmla="*/ 82550 h 1838326"/>
              <a:gd name="connsiteX4743" fmla="*/ 2125729 w 5410020"/>
              <a:gd name="connsiteY4743" fmla="*/ 70518 h 1838326"/>
              <a:gd name="connsiteX4744" fmla="*/ 2152562 w 5410020"/>
              <a:gd name="connsiteY4744" fmla="*/ 57150 h 1838326"/>
              <a:gd name="connsiteX4745" fmla="*/ 2093515 w 5410020"/>
              <a:gd name="connsiteY4745" fmla="*/ 57150 h 1838326"/>
              <a:gd name="connsiteX4746" fmla="*/ 2115236 w 5410020"/>
              <a:gd name="connsiteY4746" fmla="*/ 70518 h 1838326"/>
              <a:gd name="connsiteX4747" fmla="*/ 2088403 w 5410020"/>
              <a:gd name="connsiteY4747" fmla="*/ 82550 h 1838326"/>
              <a:gd name="connsiteX4748" fmla="*/ 2065404 w 5410020"/>
              <a:gd name="connsiteY4748" fmla="*/ 70518 h 1838326"/>
              <a:gd name="connsiteX4749" fmla="*/ 2093515 w 5410020"/>
              <a:gd name="connsiteY4749" fmla="*/ 57150 h 1838326"/>
              <a:gd name="connsiteX4750" fmla="*/ 2033359 w 5410020"/>
              <a:gd name="connsiteY4750" fmla="*/ 57150 h 1838326"/>
              <a:gd name="connsiteX4751" fmla="*/ 2056491 w 5410020"/>
              <a:gd name="connsiteY4751" fmla="*/ 70518 h 1838326"/>
              <a:gd name="connsiteX4752" fmla="*/ 2028218 w 5410020"/>
              <a:gd name="connsiteY4752" fmla="*/ 82550 h 1838326"/>
              <a:gd name="connsiteX4753" fmla="*/ 2006371 w 5410020"/>
              <a:gd name="connsiteY4753" fmla="*/ 70518 h 1838326"/>
              <a:gd name="connsiteX4754" fmla="*/ 2033359 w 5410020"/>
              <a:gd name="connsiteY4754" fmla="*/ 57150 h 1838326"/>
              <a:gd name="connsiteX4755" fmla="*/ 1974453 w 5410020"/>
              <a:gd name="connsiteY4755" fmla="*/ 57150 h 1838326"/>
              <a:gd name="connsiteX4756" fmla="*/ 1996174 w 5410020"/>
              <a:gd name="connsiteY4756" fmla="*/ 70518 h 1838326"/>
              <a:gd name="connsiteX4757" fmla="*/ 1968064 w 5410020"/>
              <a:gd name="connsiteY4757" fmla="*/ 82550 h 1838326"/>
              <a:gd name="connsiteX4758" fmla="*/ 1946342 w 5410020"/>
              <a:gd name="connsiteY4758" fmla="*/ 70518 h 1838326"/>
              <a:gd name="connsiteX4759" fmla="*/ 1974453 w 5410020"/>
              <a:gd name="connsiteY4759" fmla="*/ 57150 h 1838326"/>
              <a:gd name="connsiteX4760" fmla="*/ 1914128 w 5410020"/>
              <a:gd name="connsiteY4760" fmla="*/ 57150 h 1838326"/>
              <a:gd name="connsiteX4761" fmla="*/ 1935849 w 5410020"/>
              <a:gd name="connsiteY4761" fmla="*/ 70518 h 1838326"/>
              <a:gd name="connsiteX4762" fmla="*/ 1907739 w 5410020"/>
              <a:gd name="connsiteY4762" fmla="*/ 82550 h 1838326"/>
              <a:gd name="connsiteX4763" fmla="*/ 1886017 w 5410020"/>
              <a:gd name="connsiteY4763" fmla="*/ 70518 h 1838326"/>
              <a:gd name="connsiteX4764" fmla="*/ 1914128 w 5410020"/>
              <a:gd name="connsiteY4764" fmla="*/ 57150 h 1838326"/>
              <a:gd name="connsiteX4765" fmla="*/ 1854350 w 5410020"/>
              <a:gd name="connsiteY4765" fmla="*/ 57150 h 1838326"/>
              <a:gd name="connsiteX4766" fmla="*/ 1874307 w 5410020"/>
              <a:gd name="connsiteY4766" fmla="*/ 70518 h 1838326"/>
              <a:gd name="connsiteX4767" fmla="*/ 1846866 w 5410020"/>
              <a:gd name="connsiteY4767" fmla="*/ 82550 h 1838326"/>
              <a:gd name="connsiteX4768" fmla="*/ 1825661 w 5410020"/>
              <a:gd name="connsiteY4768" fmla="*/ 70518 h 1838326"/>
              <a:gd name="connsiteX4769" fmla="*/ 1854350 w 5410020"/>
              <a:gd name="connsiteY4769" fmla="*/ 57150 h 1838326"/>
              <a:gd name="connsiteX4770" fmla="*/ 1794025 w 5410020"/>
              <a:gd name="connsiteY4770" fmla="*/ 57150 h 1838326"/>
              <a:gd name="connsiteX4771" fmla="*/ 1815230 w 5410020"/>
              <a:gd name="connsiteY4771" fmla="*/ 70518 h 1838326"/>
              <a:gd name="connsiteX4772" fmla="*/ 1786541 w 5410020"/>
              <a:gd name="connsiteY4772" fmla="*/ 82550 h 1838326"/>
              <a:gd name="connsiteX4773" fmla="*/ 1766584 w 5410020"/>
              <a:gd name="connsiteY4773" fmla="*/ 70518 h 1838326"/>
              <a:gd name="connsiteX4774" fmla="*/ 1794025 w 5410020"/>
              <a:gd name="connsiteY4774" fmla="*/ 57150 h 1838326"/>
              <a:gd name="connsiteX4775" fmla="*/ 1733889 w 5410020"/>
              <a:gd name="connsiteY4775" fmla="*/ 57150 h 1838326"/>
              <a:gd name="connsiteX4776" fmla="*/ 1755228 w 5410020"/>
              <a:gd name="connsiteY4776" fmla="*/ 70518 h 1838326"/>
              <a:gd name="connsiteX4777" fmla="*/ 1726358 w 5410020"/>
              <a:gd name="connsiteY4777" fmla="*/ 82550 h 1838326"/>
              <a:gd name="connsiteX4778" fmla="*/ 1706274 w 5410020"/>
              <a:gd name="connsiteY4778" fmla="*/ 70518 h 1838326"/>
              <a:gd name="connsiteX4779" fmla="*/ 1733889 w 5410020"/>
              <a:gd name="connsiteY4779" fmla="*/ 57150 h 1838326"/>
              <a:gd name="connsiteX4780" fmla="*/ 1674820 w 5410020"/>
              <a:gd name="connsiteY4780" fmla="*/ 57150 h 1838326"/>
              <a:gd name="connsiteX4781" fmla="*/ 1694903 w 5410020"/>
              <a:gd name="connsiteY4781" fmla="*/ 70518 h 1838326"/>
              <a:gd name="connsiteX4782" fmla="*/ 1666033 w 5410020"/>
              <a:gd name="connsiteY4782" fmla="*/ 82550 h 1838326"/>
              <a:gd name="connsiteX4783" fmla="*/ 1645949 w 5410020"/>
              <a:gd name="connsiteY4783" fmla="*/ 70518 h 1838326"/>
              <a:gd name="connsiteX4784" fmla="*/ 1674820 w 5410020"/>
              <a:gd name="connsiteY4784" fmla="*/ 57150 h 1838326"/>
              <a:gd name="connsiteX4785" fmla="*/ 1614495 w 5410020"/>
              <a:gd name="connsiteY4785" fmla="*/ 57150 h 1838326"/>
              <a:gd name="connsiteX4786" fmla="*/ 1634578 w 5410020"/>
              <a:gd name="connsiteY4786" fmla="*/ 70518 h 1838326"/>
              <a:gd name="connsiteX4787" fmla="*/ 1605708 w 5410020"/>
              <a:gd name="connsiteY4787" fmla="*/ 82550 h 1838326"/>
              <a:gd name="connsiteX4788" fmla="*/ 1585624 w 5410020"/>
              <a:gd name="connsiteY4788" fmla="*/ 70518 h 1838326"/>
              <a:gd name="connsiteX4789" fmla="*/ 1614495 w 5410020"/>
              <a:gd name="connsiteY4789" fmla="*/ 57150 h 1838326"/>
              <a:gd name="connsiteX4790" fmla="*/ 2039679 w 5410020"/>
              <a:gd name="connsiteY4790" fmla="*/ 28575 h 1838326"/>
              <a:gd name="connsiteX4791" fmla="*/ 2061269 w 5410020"/>
              <a:gd name="connsiteY4791" fmla="*/ 39855 h 1838326"/>
              <a:gd name="connsiteX4792" fmla="*/ 2034599 w 5410020"/>
              <a:gd name="connsiteY4792" fmla="*/ 52388 h 1838326"/>
              <a:gd name="connsiteX4793" fmla="*/ 2013009 w 5410020"/>
              <a:gd name="connsiteY4793" fmla="*/ 39855 h 1838326"/>
              <a:gd name="connsiteX4794" fmla="*/ 2039679 w 5410020"/>
              <a:gd name="connsiteY4794" fmla="*/ 28575 h 1838326"/>
              <a:gd name="connsiteX4795" fmla="*/ 1980803 w 5410020"/>
              <a:gd name="connsiteY4795" fmla="*/ 28575 h 1838326"/>
              <a:gd name="connsiteX4796" fmla="*/ 2002524 w 5410020"/>
              <a:gd name="connsiteY4796" fmla="*/ 39855 h 1838326"/>
              <a:gd name="connsiteX4797" fmla="*/ 1975691 w 5410020"/>
              <a:gd name="connsiteY4797" fmla="*/ 52388 h 1838326"/>
              <a:gd name="connsiteX4798" fmla="*/ 1952692 w 5410020"/>
              <a:gd name="connsiteY4798" fmla="*/ 39855 h 1838326"/>
              <a:gd name="connsiteX4799" fmla="*/ 1980803 w 5410020"/>
              <a:gd name="connsiteY4799" fmla="*/ 28575 h 1838326"/>
              <a:gd name="connsiteX4800" fmla="*/ 1921174 w 5410020"/>
              <a:gd name="connsiteY4800" fmla="*/ 28575 h 1838326"/>
              <a:gd name="connsiteX4801" fmla="*/ 1942237 w 5410020"/>
              <a:gd name="connsiteY4801" fmla="*/ 39855 h 1838326"/>
              <a:gd name="connsiteX4802" fmla="*/ 1914979 w 5410020"/>
              <a:gd name="connsiteY4802" fmla="*/ 52388 h 1838326"/>
              <a:gd name="connsiteX4803" fmla="*/ 1893915 w 5410020"/>
              <a:gd name="connsiteY4803" fmla="*/ 39855 h 1838326"/>
              <a:gd name="connsiteX4804" fmla="*/ 1921174 w 5410020"/>
              <a:gd name="connsiteY4804" fmla="*/ 28575 h 1838326"/>
              <a:gd name="connsiteX4805" fmla="*/ 1862437 w 5410020"/>
              <a:gd name="connsiteY4805" fmla="*/ 28575 h 1838326"/>
              <a:gd name="connsiteX4806" fmla="*/ 1883500 w 5410020"/>
              <a:gd name="connsiteY4806" fmla="*/ 39855 h 1838326"/>
              <a:gd name="connsiteX4807" fmla="*/ 1856242 w 5410020"/>
              <a:gd name="connsiteY4807" fmla="*/ 52388 h 1838326"/>
              <a:gd name="connsiteX4808" fmla="*/ 1835178 w 5410020"/>
              <a:gd name="connsiteY4808" fmla="*/ 39855 h 1838326"/>
              <a:gd name="connsiteX4809" fmla="*/ 1862437 w 5410020"/>
              <a:gd name="connsiteY4809" fmla="*/ 28575 h 1838326"/>
              <a:gd name="connsiteX4810" fmla="*/ 1803550 w 5410020"/>
              <a:gd name="connsiteY4810" fmla="*/ 28575 h 1838326"/>
              <a:gd name="connsiteX4811" fmla="*/ 1823507 w 5410020"/>
              <a:gd name="connsiteY4811" fmla="*/ 39855 h 1838326"/>
              <a:gd name="connsiteX4812" fmla="*/ 1796066 w 5410020"/>
              <a:gd name="connsiteY4812" fmla="*/ 52388 h 1838326"/>
              <a:gd name="connsiteX4813" fmla="*/ 1776109 w 5410020"/>
              <a:gd name="connsiteY4813" fmla="*/ 39855 h 1838326"/>
              <a:gd name="connsiteX4814" fmla="*/ 1803550 w 5410020"/>
              <a:gd name="connsiteY4814" fmla="*/ 28575 h 1838326"/>
              <a:gd name="connsiteX4815" fmla="*/ 1744812 w 5410020"/>
              <a:gd name="connsiteY4815" fmla="*/ 28575 h 1838326"/>
              <a:gd name="connsiteX4816" fmla="*/ 1764769 w 5410020"/>
              <a:gd name="connsiteY4816" fmla="*/ 39855 h 1838326"/>
              <a:gd name="connsiteX4817" fmla="*/ 1737328 w 5410020"/>
              <a:gd name="connsiteY4817" fmla="*/ 52388 h 1838326"/>
              <a:gd name="connsiteX4818" fmla="*/ 1717371 w 5410020"/>
              <a:gd name="connsiteY4818" fmla="*/ 39855 h 1838326"/>
              <a:gd name="connsiteX4819" fmla="*/ 1744812 w 5410020"/>
              <a:gd name="connsiteY4819" fmla="*/ 28575 h 1838326"/>
              <a:gd name="connsiteX4820" fmla="*/ 2045890 w 5410020"/>
              <a:gd name="connsiteY4820" fmla="*/ 0 h 1838326"/>
              <a:gd name="connsiteX4821" fmla="*/ 2067611 w 5410020"/>
              <a:gd name="connsiteY4821" fmla="*/ 11113 h 1838326"/>
              <a:gd name="connsiteX4822" fmla="*/ 2040778 w 5410020"/>
              <a:gd name="connsiteY4822" fmla="*/ 22225 h 1838326"/>
              <a:gd name="connsiteX4823" fmla="*/ 2019057 w 5410020"/>
              <a:gd name="connsiteY4823" fmla="*/ 11113 h 1838326"/>
              <a:gd name="connsiteX4824" fmla="*/ 2045890 w 5410020"/>
              <a:gd name="connsiteY4824" fmla="*/ 0 h 1838326"/>
              <a:gd name="connsiteX4825" fmla="*/ 1987291 w 5410020"/>
              <a:gd name="connsiteY4825" fmla="*/ 0 h 1838326"/>
              <a:gd name="connsiteX4826" fmla="*/ 2008881 w 5410020"/>
              <a:gd name="connsiteY4826" fmla="*/ 11113 h 1838326"/>
              <a:gd name="connsiteX4827" fmla="*/ 1982211 w 5410020"/>
              <a:gd name="connsiteY4827" fmla="*/ 22225 h 1838326"/>
              <a:gd name="connsiteX4828" fmla="*/ 1960621 w 5410020"/>
              <a:gd name="connsiteY4828" fmla="*/ 11113 h 1838326"/>
              <a:gd name="connsiteX4829" fmla="*/ 1987291 w 5410020"/>
              <a:gd name="connsiteY4829" fmla="*/ 0 h 1838326"/>
              <a:gd name="connsiteX4830" fmla="*/ 1929112 w 5410020"/>
              <a:gd name="connsiteY4830" fmla="*/ 0 h 1838326"/>
              <a:gd name="connsiteX4831" fmla="*/ 1948936 w 5410020"/>
              <a:gd name="connsiteY4831" fmla="*/ 11113 h 1838326"/>
              <a:gd name="connsiteX4832" fmla="*/ 1922917 w 5410020"/>
              <a:gd name="connsiteY4832" fmla="*/ 22225 h 1838326"/>
              <a:gd name="connsiteX4833" fmla="*/ 1901853 w 5410020"/>
              <a:gd name="connsiteY4833" fmla="*/ 11113 h 1838326"/>
              <a:gd name="connsiteX4834" fmla="*/ 1929112 w 5410020"/>
              <a:gd name="connsiteY4834" fmla="*/ 0 h 1838326"/>
              <a:gd name="connsiteX4835" fmla="*/ 1870374 w 5410020"/>
              <a:gd name="connsiteY4835" fmla="*/ 0 h 1838326"/>
              <a:gd name="connsiteX4836" fmla="*/ 1891437 w 5410020"/>
              <a:gd name="connsiteY4836" fmla="*/ 11113 h 1838326"/>
              <a:gd name="connsiteX4837" fmla="*/ 1864179 w 5410020"/>
              <a:gd name="connsiteY4837" fmla="*/ 22225 h 1838326"/>
              <a:gd name="connsiteX4838" fmla="*/ 1844354 w 5410020"/>
              <a:gd name="connsiteY4838" fmla="*/ 11113 h 1838326"/>
              <a:gd name="connsiteX4839" fmla="*/ 1870374 w 5410020"/>
              <a:gd name="connsiteY4839" fmla="*/ 0 h 18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Lst>
            <a:rect l="l" t="t" r="r" b="b"/>
            <a:pathLst>
              <a:path w="5410020" h="1838326">
                <a:moveTo>
                  <a:pt x="798387" y="1770063"/>
                </a:moveTo>
                <a:cubicBezTo>
                  <a:pt x="820946" y="1770063"/>
                  <a:pt x="832226" y="1785233"/>
                  <a:pt x="825959" y="1804195"/>
                </a:cubicBezTo>
                <a:cubicBezTo>
                  <a:pt x="818440" y="1823157"/>
                  <a:pt x="793374" y="1838326"/>
                  <a:pt x="770815" y="1838326"/>
                </a:cubicBezTo>
                <a:cubicBezTo>
                  <a:pt x="748255" y="1838326"/>
                  <a:pt x="736976" y="1823157"/>
                  <a:pt x="744496" y="1804195"/>
                </a:cubicBezTo>
                <a:cubicBezTo>
                  <a:pt x="752015" y="1785233"/>
                  <a:pt x="775828" y="1770063"/>
                  <a:pt x="798387" y="1770063"/>
                </a:cubicBezTo>
                <a:close/>
                <a:moveTo>
                  <a:pt x="927218" y="1690688"/>
                </a:moveTo>
                <a:cubicBezTo>
                  <a:pt x="948370" y="1690688"/>
                  <a:pt x="960813" y="1705708"/>
                  <a:pt x="953347" y="1723232"/>
                </a:cubicBezTo>
                <a:cubicBezTo>
                  <a:pt x="947126" y="1740756"/>
                  <a:pt x="923485" y="1755776"/>
                  <a:pt x="902333" y="1755776"/>
                </a:cubicBezTo>
                <a:cubicBezTo>
                  <a:pt x="879936" y="1755776"/>
                  <a:pt x="868738" y="1740756"/>
                  <a:pt x="874959" y="1723232"/>
                </a:cubicBezTo>
                <a:cubicBezTo>
                  <a:pt x="882425" y="1705708"/>
                  <a:pt x="904821" y="1690688"/>
                  <a:pt x="927218" y="1690688"/>
                </a:cubicBezTo>
                <a:close/>
                <a:moveTo>
                  <a:pt x="830257" y="1690688"/>
                </a:moveTo>
                <a:cubicBezTo>
                  <a:pt x="851487" y="1690688"/>
                  <a:pt x="863976" y="1705708"/>
                  <a:pt x="856483" y="1723232"/>
                </a:cubicBezTo>
                <a:cubicBezTo>
                  <a:pt x="848990" y="1740756"/>
                  <a:pt x="825262" y="1755776"/>
                  <a:pt x="804032" y="1755776"/>
                </a:cubicBezTo>
                <a:cubicBezTo>
                  <a:pt x="781552" y="1755776"/>
                  <a:pt x="770313" y="1740756"/>
                  <a:pt x="777806" y="1723232"/>
                </a:cubicBezTo>
                <a:cubicBezTo>
                  <a:pt x="785299" y="1705708"/>
                  <a:pt x="807778" y="1690688"/>
                  <a:pt x="830257" y="1690688"/>
                </a:cubicBezTo>
                <a:close/>
                <a:moveTo>
                  <a:pt x="956921" y="1616075"/>
                </a:moveTo>
                <a:cubicBezTo>
                  <a:pt x="978363" y="1616075"/>
                  <a:pt x="990976" y="1629974"/>
                  <a:pt x="984669" y="1646400"/>
                </a:cubicBezTo>
                <a:cubicBezTo>
                  <a:pt x="977102" y="1664089"/>
                  <a:pt x="954398" y="1677988"/>
                  <a:pt x="932956" y="1677988"/>
                </a:cubicBezTo>
                <a:cubicBezTo>
                  <a:pt x="911514" y="1677988"/>
                  <a:pt x="898901" y="1664089"/>
                  <a:pt x="905207" y="1646400"/>
                </a:cubicBezTo>
                <a:cubicBezTo>
                  <a:pt x="912775" y="1629974"/>
                  <a:pt x="935479" y="1616075"/>
                  <a:pt x="956921" y="1616075"/>
                </a:cubicBezTo>
                <a:close/>
                <a:moveTo>
                  <a:pt x="861910" y="1616075"/>
                </a:moveTo>
                <a:cubicBezTo>
                  <a:pt x="882983" y="1616075"/>
                  <a:pt x="894139" y="1629974"/>
                  <a:pt x="886702" y="1646400"/>
                </a:cubicBezTo>
                <a:cubicBezTo>
                  <a:pt x="880504" y="1664089"/>
                  <a:pt x="858192" y="1677988"/>
                  <a:pt x="835879" y="1677988"/>
                </a:cubicBezTo>
                <a:cubicBezTo>
                  <a:pt x="814807" y="1677988"/>
                  <a:pt x="803651" y="1664089"/>
                  <a:pt x="809849" y="1646400"/>
                </a:cubicBezTo>
                <a:cubicBezTo>
                  <a:pt x="817286" y="1629974"/>
                  <a:pt x="840838" y="1616075"/>
                  <a:pt x="861910" y="1616075"/>
                </a:cubicBezTo>
                <a:close/>
                <a:moveTo>
                  <a:pt x="5272203" y="1541463"/>
                </a:moveTo>
                <a:cubicBezTo>
                  <a:pt x="5293383" y="1541463"/>
                  <a:pt x="5318300" y="1555288"/>
                  <a:pt x="5329513" y="1571626"/>
                </a:cubicBezTo>
                <a:cubicBezTo>
                  <a:pt x="5340726" y="1587964"/>
                  <a:pt x="5332005" y="1601788"/>
                  <a:pt x="5310825" y="1601788"/>
                </a:cubicBezTo>
                <a:cubicBezTo>
                  <a:pt x="5289645" y="1601788"/>
                  <a:pt x="5263481" y="1587964"/>
                  <a:pt x="5253514" y="1571626"/>
                </a:cubicBezTo>
                <a:cubicBezTo>
                  <a:pt x="5242301" y="1555288"/>
                  <a:pt x="5251022" y="1541463"/>
                  <a:pt x="5272203" y="1541463"/>
                </a:cubicBezTo>
                <a:close/>
                <a:moveTo>
                  <a:pt x="985408" y="1541463"/>
                </a:moveTo>
                <a:cubicBezTo>
                  <a:pt x="1005442" y="1541463"/>
                  <a:pt x="1017963" y="1555288"/>
                  <a:pt x="1011702" y="1571626"/>
                </a:cubicBezTo>
                <a:cubicBezTo>
                  <a:pt x="1005442" y="1587964"/>
                  <a:pt x="982904" y="1601788"/>
                  <a:pt x="961618" y="1601788"/>
                </a:cubicBezTo>
                <a:cubicBezTo>
                  <a:pt x="940332" y="1601788"/>
                  <a:pt x="929063" y="1587964"/>
                  <a:pt x="935323" y="1571626"/>
                </a:cubicBezTo>
                <a:cubicBezTo>
                  <a:pt x="941584" y="1555288"/>
                  <a:pt x="964122" y="1541463"/>
                  <a:pt x="985408" y="1541463"/>
                </a:cubicBezTo>
                <a:close/>
                <a:moveTo>
                  <a:pt x="891164" y="1541463"/>
                </a:moveTo>
                <a:cubicBezTo>
                  <a:pt x="912831" y="1541463"/>
                  <a:pt x="924301" y="1555288"/>
                  <a:pt x="917928" y="1571626"/>
                </a:cubicBezTo>
                <a:cubicBezTo>
                  <a:pt x="911556" y="1587964"/>
                  <a:pt x="888615" y="1601788"/>
                  <a:pt x="866949" y="1601788"/>
                </a:cubicBezTo>
                <a:cubicBezTo>
                  <a:pt x="845283" y="1601788"/>
                  <a:pt x="833813" y="1587964"/>
                  <a:pt x="840185" y="1571626"/>
                </a:cubicBezTo>
                <a:cubicBezTo>
                  <a:pt x="847832" y="1555288"/>
                  <a:pt x="870773" y="1541463"/>
                  <a:pt x="891164" y="1541463"/>
                </a:cubicBezTo>
                <a:close/>
                <a:moveTo>
                  <a:pt x="5225089" y="1471613"/>
                </a:moveTo>
                <a:cubicBezTo>
                  <a:pt x="5245142" y="1471613"/>
                  <a:pt x="5270207" y="1484037"/>
                  <a:pt x="5281487" y="1500188"/>
                </a:cubicBezTo>
                <a:cubicBezTo>
                  <a:pt x="5291513" y="1515097"/>
                  <a:pt x="5283994" y="1528763"/>
                  <a:pt x="5262688" y="1528763"/>
                </a:cubicBezTo>
                <a:cubicBezTo>
                  <a:pt x="5241382" y="1528763"/>
                  <a:pt x="5216316" y="1515097"/>
                  <a:pt x="5206290" y="1500188"/>
                </a:cubicBezTo>
                <a:cubicBezTo>
                  <a:pt x="5196263" y="1484037"/>
                  <a:pt x="5205036" y="1471613"/>
                  <a:pt x="5225089" y="1471613"/>
                </a:cubicBezTo>
                <a:close/>
                <a:moveTo>
                  <a:pt x="1103136" y="1471613"/>
                </a:moveTo>
                <a:cubicBezTo>
                  <a:pt x="1124256" y="1471613"/>
                  <a:pt x="1135438" y="1484037"/>
                  <a:pt x="1130468" y="1500188"/>
                </a:cubicBezTo>
                <a:cubicBezTo>
                  <a:pt x="1124256" y="1515097"/>
                  <a:pt x="1103136" y="1528763"/>
                  <a:pt x="1082015" y="1528763"/>
                </a:cubicBezTo>
                <a:cubicBezTo>
                  <a:pt x="1062137" y="1528763"/>
                  <a:pt x="1049713" y="1515097"/>
                  <a:pt x="1055925" y="1500188"/>
                </a:cubicBezTo>
                <a:cubicBezTo>
                  <a:pt x="1062137" y="1484037"/>
                  <a:pt x="1083257" y="1471613"/>
                  <a:pt x="1103136" y="1471613"/>
                </a:cubicBezTo>
                <a:close/>
                <a:moveTo>
                  <a:pt x="1011931" y="1471613"/>
                </a:moveTo>
                <a:cubicBezTo>
                  <a:pt x="1033521" y="1471613"/>
                  <a:pt x="1044951" y="1484037"/>
                  <a:pt x="1038601" y="1500188"/>
                </a:cubicBezTo>
                <a:cubicBezTo>
                  <a:pt x="1033521" y="1515097"/>
                  <a:pt x="1010661" y="1528763"/>
                  <a:pt x="990341" y="1528763"/>
                </a:cubicBezTo>
                <a:cubicBezTo>
                  <a:pt x="968751" y="1528763"/>
                  <a:pt x="956051" y="1515097"/>
                  <a:pt x="963671" y="1500188"/>
                </a:cubicBezTo>
                <a:cubicBezTo>
                  <a:pt x="970021" y="1484037"/>
                  <a:pt x="991611" y="1471613"/>
                  <a:pt x="1011931" y="1471613"/>
                </a:cubicBezTo>
                <a:close/>
                <a:moveTo>
                  <a:pt x="919856" y="1471613"/>
                </a:moveTo>
                <a:cubicBezTo>
                  <a:pt x="941446" y="1471613"/>
                  <a:pt x="952876" y="1484037"/>
                  <a:pt x="946526" y="1500188"/>
                </a:cubicBezTo>
                <a:cubicBezTo>
                  <a:pt x="940176" y="1515097"/>
                  <a:pt x="917316" y="1528763"/>
                  <a:pt x="896996" y="1528763"/>
                </a:cubicBezTo>
                <a:cubicBezTo>
                  <a:pt x="875406" y="1528763"/>
                  <a:pt x="863976" y="1515097"/>
                  <a:pt x="870326" y="1500188"/>
                </a:cubicBezTo>
                <a:cubicBezTo>
                  <a:pt x="876676" y="1484037"/>
                  <a:pt x="899536" y="1471613"/>
                  <a:pt x="919856" y="1471613"/>
                </a:cubicBezTo>
                <a:close/>
                <a:moveTo>
                  <a:pt x="5271127" y="1401763"/>
                </a:moveTo>
                <a:cubicBezTo>
                  <a:pt x="5291180" y="1401763"/>
                  <a:pt x="5316245" y="1414463"/>
                  <a:pt x="5326272" y="1429703"/>
                </a:cubicBezTo>
                <a:cubicBezTo>
                  <a:pt x="5337551" y="1446213"/>
                  <a:pt x="5328778" y="1458913"/>
                  <a:pt x="5308726" y="1458913"/>
                </a:cubicBezTo>
                <a:cubicBezTo>
                  <a:pt x="5288673" y="1458913"/>
                  <a:pt x="5263607" y="1446213"/>
                  <a:pt x="5252328" y="1429703"/>
                </a:cubicBezTo>
                <a:cubicBezTo>
                  <a:pt x="5242301" y="1414463"/>
                  <a:pt x="5251074" y="1401763"/>
                  <a:pt x="5271127" y="1401763"/>
                </a:cubicBezTo>
                <a:close/>
                <a:moveTo>
                  <a:pt x="5180537" y="1401763"/>
                </a:moveTo>
                <a:cubicBezTo>
                  <a:pt x="5200518" y="1401763"/>
                  <a:pt x="5225495" y="1414463"/>
                  <a:pt x="5235486" y="1429703"/>
                </a:cubicBezTo>
                <a:cubicBezTo>
                  <a:pt x="5245476" y="1446213"/>
                  <a:pt x="5237983" y="1458913"/>
                  <a:pt x="5216753" y="1458913"/>
                </a:cubicBezTo>
                <a:cubicBezTo>
                  <a:pt x="5196771" y="1458913"/>
                  <a:pt x="5171795" y="1446213"/>
                  <a:pt x="5161804" y="1429703"/>
                </a:cubicBezTo>
                <a:cubicBezTo>
                  <a:pt x="5151813" y="1414463"/>
                  <a:pt x="5160555" y="1401763"/>
                  <a:pt x="5180537" y="1401763"/>
                </a:cubicBezTo>
                <a:close/>
                <a:moveTo>
                  <a:pt x="5091531" y="1401763"/>
                </a:moveTo>
                <a:cubicBezTo>
                  <a:pt x="5111439" y="1401763"/>
                  <a:pt x="5135080" y="1414463"/>
                  <a:pt x="5145034" y="1429703"/>
                </a:cubicBezTo>
                <a:cubicBezTo>
                  <a:pt x="5154988" y="1446213"/>
                  <a:pt x="5146278" y="1458913"/>
                  <a:pt x="5126370" y="1458913"/>
                </a:cubicBezTo>
                <a:cubicBezTo>
                  <a:pt x="5105218" y="1458913"/>
                  <a:pt x="5081577" y="1446213"/>
                  <a:pt x="5071623" y="1429703"/>
                </a:cubicBezTo>
                <a:cubicBezTo>
                  <a:pt x="5062913" y="1414463"/>
                  <a:pt x="5070379" y="1401763"/>
                  <a:pt x="5091531" y="1401763"/>
                </a:cubicBezTo>
                <a:close/>
                <a:moveTo>
                  <a:pt x="4640639" y="1401763"/>
                </a:moveTo>
                <a:cubicBezTo>
                  <a:pt x="4660747" y="1401763"/>
                  <a:pt x="4684626" y="1414463"/>
                  <a:pt x="4692167" y="1429703"/>
                </a:cubicBezTo>
                <a:cubicBezTo>
                  <a:pt x="4700964" y="1446213"/>
                  <a:pt x="4690910" y="1458913"/>
                  <a:pt x="4670802" y="1458913"/>
                </a:cubicBezTo>
                <a:cubicBezTo>
                  <a:pt x="4649436" y="1458913"/>
                  <a:pt x="4626814" y="1446213"/>
                  <a:pt x="4618017" y="1429703"/>
                </a:cubicBezTo>
                <a:cubicBezTo>
                  <a:pt x="4610476" y="1414463"/>
                  <a:pt x="4620530" y="1401763"/>
                  <a:pt x="4640639" y="1401763"/>
                </a:cubicBezTo>
                <a:close/>
                <a:moveTo>
                  <a:pt x="1218549" y="1401763"/>
                </a:moveTo>
                <a:cubicBezTo>
                  <a:pt x="1238719" y="1401763"/>
                  <a:pt x="1251326" y="1414463"/>
                  <a:pt x="1246283" y="1429703"/>
                </a:cubicBezTo>
                <a:cubicBezTo>
                  <a:pt x="1239980" y="1446213"/>
                  <a:pt x="1219809" y="1458913"/>
                  <a:pt x="1198378" y="1458913"/>
                </a:cubicBezTo>
                <a:cubicBezTo>
                  <a:pt x="1178207" y="1458913"/>
                  <a:pt x="1165601" y="1446213"/>
                  <a:pt x="1171904" y="1429703"/>
                </a:cubicBezTo>
                <a:cubicBezTo>
                  <a:pt x="1176947" y="1414463"/>
                  <a:pt x="1198378" y="1401763"/>
                  <a:pt x="1218549" y="1401763"/>
                </a:cubicBezTo>
                <a:close/>
                <a:moveTo>
                  <a:pt x="1128061" y="1401763"/>
                </a:moveTo>
                <a:cubicBezTo>
                  <a:pt x="1148231" y="1401763"/>
                  <a:pt x="1160838" y="1414463"/>
                  <a:pt x="1154535" y="1429703"/>
                </a:cubicBezTo>
                <a:cubicBezTo>
                  <a:pt x="1149492" y="1446213"/>
                  <a:pt x="1128061" y="1458913"/>
                  <a:pt x="1107890" y="1458913"/>
                </a:cubicBezTo>
                <a:cubicBezTo>
                  <a:pt x="1086459" y="1458913"/>
                  <a:pt x="1075113" y="1446213"/>
                  <a:pt x="1081416" y="1429703"/>
                </a:cubicBezTo>
                <a:cubicBezTo>
                  <a:pt x="1086459" y="1414463"/>
                  <a:pt x="1107890" y="1401763"/>
                  <a:pt x="1128061" y="1401763"/>
                </a:cubicBezTo>
                <a:close/>
                <a:moveTo>
                  <a:pt x="1038049" y="1401763"/>
                </a:moveTo>
                <a:cubicBezTo>
                  <a:pt x="1057927" y="1401763"/>
                  <a:pt x="1070351" y="1414463"/>
                  <a:pt x="1064139" y="1429703"/>
                </a:cubicBezTo>
                <a:cubicBezTo>
                  <a:pt x="1059169" y="1446213"/>
                  <a:pt x="1038049" y="1458913"/>
                  <a:pt x="1016928" y="1458913"/>
                </a:cubicBezTo>
                <a:cubicBezTo>
                  <a:pt x="997050" y="1458913"/>
                  <a:pt x="984626" y="1446213"/>
                  <a:pt x="990838" y="1429703"/>
                </a:cubicBezTo>
                <a:cubicBezTo>
                  <a:pt x="997050" y="1414463"/>
                  <a:pt x="1018170" y="1401763"/>
                  <a:pt x="1038049" y="1401763"/>
                </a:cubicBezTo>
                <a:close/>
                <a:moveTo>
                  <a:pt x="948803" y="1401763"/>
                </a:moveTo>
                <a:cubicBezTo>
                  <a:pt x="968681" y="1401763"/>
                  <a:pt x="979863" y="1414463"/>
                  <a:pt x="973651" y="1429703"/>
                </a:cubicBezTo>
                <a:cubicBezTo>
                  <a:pt x="967439" y="1446213"/>
                  <a:pt x="946318" y="1458913"/>
                  <a:pt x="926440" y="1458913"/>
                </a:cubicBezTo>
                <a:cubicBezTo>
                  <a:pt x="905319" y="1458913"/>
                  <a:pt x="894138" y="1446213"/>
                  <a:pt x="900350" y="1429703"/>
                </a:cubicBezTo>
                <a:cubicBezTo>
                  <a:pt x="906562" y="1414463"/>
                  <a:pt x="928925" y="1401763"/>
                  <a:pt x="948803" y="1401763"/>
                </a:cubicBezTo>
                <a:close/>
                <a:moveTo>
                  <a:pt x="5225697" y="1335088"/>
                </a:moveTo>
                <a:cubicBezTo>
                  <a:pt x="5245948" y="1335088"/>
                  <a:pt x="5271263" y="1347640"/>
                  <a:pt x="5281389" y="1362703"/>
                </a:cubicBezTo>
                <a:cubicBezTo>
                  <a:pt x="5291514" y="1377766"/>
                  <a:pt x="5282654" y="1389063"/>
                  <a:pt x="5262403" y="1389063"/>
                </a:cubicBezTo>
                <a:cubicBezTo>
                  <a:pt x="5242151" y="1389063"/>
                  <a:pt x="5218103" y="1377766"/>
                  <a:pt x="5207977" y="1362703"/>
                </a:cubicBezTo>
                <a:cubicBezTo>
                  <a:pt x="5197851" y="1347640"/>
                  <a:pt x="5205446" y="1335088"/>
                  <a:pt x="5225697" y="1335088"/>
                </a:cubicBezTo>
                <a:close/>
                <a:moveTo>
                  <a:pt x="5137569" y="1335088"/>
                </a:moveTo>
                <a:cubicBezTo>
                  <a:pt x="5157477" y="1335088"/>
                  <a:pt x="5181118" y="1347640"/>
                  <a:pt x="5191072" y="1362703"/>
                </a:cubicBezTo>
                <a:cubicBezTo>
                  <a:pt x="5201026" y="1377766"/>
                  <a:pt x="5192316" y="1389063"/>
                  <a:pt x="5172408" y="1389063"/>
                </a:cubicBezTo>
                <a:cubicBezTo>
                  <a:pt x="5152500" y="1389063"/>
                  <a:pt x="5128859" y="1377766"/>
                  <a:pt x="5118905" y="1362703"/>
                </a:cubicBezTo>
                <a:cubicBezTo>
                  <a:pt x="5108951" y="1347640"/>
                  <a:pt x="5117661" y="1335088"/>
                  <a:pt x="5137569" y="1335088"/>
                </a:cubicBezTo>
                <a:close/>
                <a:moveTo>
                  <a:pt x="5047700" y="1335088"/>
                </a:moveTo>
                <a:cubicBezTo>
                  <a:pt x="5067809" y="1335088"/>
                  <a:pt x="5091688" y="1347640"/>
                  <a:pt x="5101742" y="1362703"/>
                </a:cubicBezTo>
                <a:cubicBezTo>
                  <a:pt x="5110539" y="1377766"/>
                  <a:pt x="5102999" y="1389063"/>
                  <a:pt x="5082890" y="1389063"/>
                </a:cubicBezTo>
                <a:cubicBezTo>
                  <a:pt x="5061525" y="1389063"/>
                  <a:pt x="5037646" y="1377766"/>
                  <a:pt x="5028849" y="1362703"/>
                </a:cubicBezTo>
                <a:cubicBezTo>
                  <a:pt x="5020051" y="1347640"/>
                  <a:pt x="5027592" y="1335088"/>
                  <a:pt x="5047700" y="1335088"/>
                </a:cubicBezTo>
                <a:close/>
                <a:moveTo>
                  <a:pt x="4960057" y="1335088"/>
                </a:moveTo>
                <a:cubicBezTo>
                  <a:pt x="4980166" y="1335088"/>
                  <a:pt x="5004044" y="1347640"/>
                  <a:pt x="5012842" y="1362703"/>
                </a:cubicBezTo>
                <a:cubicBezTo>
                  <a:pt x="5021639" y="1377766"/>
                  <a:pt x="5012842" y="1389063"/>
                  <a:pt x="4992733" y="1389063"/>
                </a:cubicBezTo>
                <a:cubicBezTo>
                  <a:pt x="4972625" y="1389063"/>
                  <a:pt x="4948746" y="1377766"/>
                  <a:pt x="4939949" y="1362703"/>
                </a:cubicBezTo>
                <a:cubicBezTo>
                  <a:pt x="4931151" y="1347640"/>
                  <a:pt x="4939949" y="1335088"/>
                  <a:pt x="4960057" y="1335088"/>
                </a:cubicBezTo>
                <a:close/>
                <a:moveTo>
                  <a:pt x="4871157" y="1335088"/>
                </a:moveTo>
                <a:cubicBezTo>
                  <a:pt x="4891266" y="1335088"/>
                  <a:pt x="4915144" y="1347640"/>
                  <a:pt x="4923942" y="1362703"/>
                </a:cubicBezTo>
                <a:cubicBezTo>
                  <a:pt x="4932739" y="1377766"/>
                  <a:pt x="4923942" y="1389063"/>
                  <a:pt x="4903833" y="1389063"/>
                </a:cubicBezTo>
                <a:cubicBezTo>
                  <a:pt x="4883725" y="1389063"/>
                  <a:pt x="4859846" y="1377766"/>
                  <a:pt x="4851049" y="1362703"/>
                </a:cubicBezTo>
                <a:cubicBezTo>
                  <a:pt x="4842251" y="1347640"/>
                  <a:pt x="4851049" y="1335088"/>
                  <a:pt x="4871157" y="1335088"/>
                </a:cubicBezTo>
                <a:close/>
                <a:moveTo>
                  <a:pt x="4783514" y="1335088"/>
                </a:moveTo>
                <a:cubicBezTo>
                  <a:pt x="4803622" y="1335088"/>
                  <a:pt x="4826244" y="1347640"/>
                  <a:pt x="4835042" y="1362703"/>
                </a:cubicBezTo>
                <a:cubicBezTo>
                  <a:pt x="4843839" y="1377766"/>
                  <a:pt x="4833785" y="1389063"/>
                  <a:pt x="4813677" y="1389063"/>
                </a:cubicBezTo>
                <a:cubicBezTo>
                  <a:pt x="4793568" y="1389063"/>
                  <a:pt x="4770946" y="1377766"/>
                  <a:pt x="4762149" y="1362703"/>
                </a:cubicBezTo>
                <a:cubicBezTo>
                  <a:pt x="4753351" y="1347640"/>
                  <a:pt x="4763405" y="1335088"/>
                  <a:pt x="4783514" y="1335088"/>
                </a:cubicBezTo>
                <a:close/>
                <a:moveTo>
                  <a:pt x="4693764" y="1335088"/>
                </a:moveTo>
                <a:cubicBezTo>
                  <a:pt x="4714156" y="1335088"/>
                  <a:pt x="4737097" y="1347640"/>
                  <a:pt x="4746018" y="1362703"/>
                </a:cubicBezTo>
                <a:cubicBezTo>
                  <a:pt x="4754939" y="1377766"/>
                  <a:pt x="4744743" y="1389063"/>
                  <a:pt x="4724352" y="1389063"/>
                </a:cubicBezTo>
                <a:cubicBezTo>
                  <a:pt x="4703960" y="1389063"/>
                  <a:pt x="4679745" y="1377766"/>
                  <a:pt x="4672098" y="1362703"/>
                </a:cubicBezTo>
                <a:cubicBezTo>
                  <a:pt x="4664451" y="1347640"/>
                  <a:pt x="4674647" y="1335088"/>
                  <a:pt x="4693764" y="1335088"/>
                </a:cubicBezTo>
                <a:close/>
                <a:moveTo>
                  <a:pt x="4606031" y="1335088"/>
                </a:moveTo>
                <a:cubicBezTo>
                  <a:pt x="4626351" y="1335088"/>
                  <a:pt x="4649211" y="1347640"/>
                  <a:pt x="4656831" y="1362703"/>
                </a:cubicBezTo>
                <a:cubicBezTo>
                  <a:pt x="4664451" y="1377766"/>
                  <a:pt x="4654291" y="1389063"/>
                  <a:pt x="4633971" y="1389063"/>
                </a:cubicBezTo>
                <a:cubicBezTo>
                  <a:pt x="4613651" y="1389063"/>
                  <a:pt x="4590791" y="1377766"/>
                  <a:pt x="4583171" y="1362703"/>
                </a:cubicBezTo>
                <a:cubicBezTo>
                  <a:pt x="4575551" y="1347640"/>
                  <a:pt x="4585711" y="1335088"/>
                  <a:pt x="4606031" y="1335088"/>
                </a:cubicBezTo>
                <a:close/>
                <a:moveTo>
                  <a:pt x="2835382" y="1335088"/>
                </a:moveTo>
                <a:cubicBezTo>
                  <a:pt x="2855186" y="1335088"/>
                  <a:pt x="2871276" y="1347640"/>
                  <a:pt x="2872514" y="1362703"/>
                </a:cubicBezTo>
                <a:cubicBezTo>
                  <a:pt x="2873751" y="1377766"/>
                  <a:pt x="2858899" y="1389063"/>
                  <a:pt x="2839095" y="1389063"/>
                </a:cubicBezTo>
                <a:cubicBezTo>
                  <a:pt x="2819292" y="1389063"/>
                  <a:pt x="2801964" y="1377766"/>
                  <a:pt x="2800726" y="1362703"/>
                </a:cubicBezTo>
                <a:cubicBezTo>
                  <a:pt x="2800726" y="1347640"/>
                  <a:pt x="2815579" y="1335088"/>
                  <a:pt x="2835382" y="1335088"/>
                </a:cubicBezTo>
                <a:close/>
                <a:moveTo>
                  <a:pt x="2745649" y="1335088"/>
                </a:moveTo>
                <a:cubicBezTo>
                  <a:pt x="2765883" y="1335088"/>
                  <a:pt x="2783588" y="1347640"/>
                  <a:pt x="2783588" y="1362703"/>
                </a:cubicBezTo>
                <a:cubicBezTo>
                  <a:pt x="2784852" y="1377766"/>
                  <a:pt x="2768412" y="1389063"/>
                  <a:pt x="2748178" y="1389063"/>
                </a:cubicBezTo>
                <a:cubicBezTo>
                  <a:pt x="2727944" y="1389063"/>
                  <a:pt x="2711504" y="1377766"/>
                  <a:pt x="2710239" y="1362703"/>
                </a:cubicBezTo>
                <a:cubicBezTo>
                  <a:pt x="2710239" y="1347640"/>
                  <a:pt x="2726679" y="1335088"/>
                  <a:pt x="2745649" y="1335088"/>
                </a:cubicBezTo>
                <a:close/>
                <a:moveTo>
                  <a:pt x="1329931" y="1335088"/>
                </a:moveTo>
                <a:cubicBezTo>
                  <a:pt x="1349943" y="1335088"/>
                  <a:pt x="1362451" y="1347640"/>
                  <a:pt x="1357448" y="1362703"/>
                </a:cubicBezTo>
                <a:cubicBezTo>
                  <a:pt x="1353696" y="1377766"/>
                  <a:pt x="1332433" y="1389063"/>
                  <a:pt x="1312421" y="1389063"/>
                </a:cubicBezTo>
                <a:cubicBezTo>
                  <a:pt x="1292408" y="1389063"/>
                  <a:pt x="1279901" y="1377766"/>
                  <a:pt x="1284904" y="1362703"/>
                </a:cubicBezTo>
                <a:cubicBezTo>
                  <a:pt x="1289907" y="1347640"/>
                  <a:pt x="1309919" y="1335088"/>
                  <a:pt x="1329931" y="1335088"/>
                </a:cubicBezTo>
                <a:close/>
                <a:moveTo>
                  <a:pt x="1241680" y="1335088"/>
                </a:moveTo>
                <a:cubicBezTo>
                  <a:pt x="1260803" y="1335088"/>
                  <a:pt x="1273551" y="1347640"/>
                  <a:pt x="1268452" y="1362703"/>
                </a:cubicBezTo>
                <a:cubicBezTo>
                  <a:pt x="1263352" y="1377766"/>
                  <a:pt x="1242955" y="1389063"/>
                  <a:pt x="1222558" y="1389063"/>
                </a:cubicBezTo>
                <a:cubicBezTo>
                  <a:pt x="1202161" y="1389063"/>
                  <a:pt x="1189413" y="1377766"/>
                  <a:pt x="1194512" y="1362703"/>
                </a:cubicBezTo>
                <a:cubicBezTo>
                  <a:pt x="1200886" y="1347640"/>
                  <a:pt x="1221283" y="1335088"/>
                  <a:pt x="1241680" y="1335088"/>
                </a:cubicBezTo>
                <a:close/>
                <a:moveTo>
                  <a:pt x="1152000" y="1335088"/>
                </a:moveTo>
                <a:cubicBezTo>
                  <a:pt x="1172093" y="1335088"/>
                  <a:pt x="1184651" y="1347640"/>
                  <a:pt x="1178372" y="1362703"/>
                </a:cubicBezTo>
                <a:cubicBezTo>
                  <a:pt x="1173349" y="1377766"/>
                  <a:pt x="1153256" y="1389063"/>
                  <a:pt x="1131908" y="1389063"/>
                </a:cubicBezTo>
                <a:cubicBezTo>
                  <a:pt x="1111815" y="1389063"/>
                  <a:pt x="1100513" y="1377766"/>
                  <a:pt x="1105536" y="1362703"/>
                </a:cubicBezTo>
                <a:cubicBezTo>
                  <a:pt x="1111815" y="1347640"/>
                  <a:pt x="1131908" y="1335088"/>
                  <a:pt x="1152000" y="1335088"/>
                </a:cubicBezTo>
                <a:close/>
                <a:moveTo>
                  <a:pt x="1064356" y="1335088"/>
                </a:moveTo>
                <a:cubicBezTo>
                  <a:pt x="1084449" y="1335088"/>
                  <a:pt x="1095751" y="1347640"/>
                  <a:pt x="1089472" y="1362703"/>
                </a:cubicBezTo>
                <a:cubicBezTo>
                  <a:pt x="1084449" y="1377766"/>
                  <a:pt x="1063100" y="1389063"/>
                  <a:pt x="1043008" y="1389063"/>
                </a:cubicBezTo>
                <a:cubicBezTo>
                  <a:pt x="1022915" y="1389063"/>
                  <a:pt x="1011613" y="1377766"/>
                  <a:pt x="1016636" y="1362703"/>
                </a:cubicBezTo>
                <a:cubicBezTo>
                  <a:pt x="1022915" y="1347640"/>
                  <a:pt x="1044263" y="1335088"/>
                  <a:pt x="1064356" y="1335088"/>
                </a:cubicBezTo>
                <a:close/>
                <a:moveTo>
                  <a:pt x="5270050" y="1271588"/>
                </a:moveTo>
                <a:cubicBezTo>
                  <a:pt x="5290231" y="1271588"/>
                  <a:pt x="5314195" y="1284061"/>
                  <a:pt x="5324286" y="1297782"/>
                </a:cubicBezTo>
                <a:cubicBezTo>
                  <a:pt x="5334376" y="1312750"/>
                  <a:pt x="5326808" y="1323976"/>
                  <a:pt x="5306628" y="1323976"/>
                </a:cubicBezTo>
                <a:cubicBezTo>
                  <a:pt x="5286447" y="1323976"/>
                  <a:pt x="5262482" y="1312750"/>
                  <a:pt x="5252392" y="1297782"/>
                </a:cubicBezTo>
                <a:cubicBezTo>
                  <a:pt x="5242301" y="1284061"/>
                  <a:pt x="5249869" y="1271588"/>
                  <a:pt x="5270050" y="1271588"/>
                </a:cubicBezTo>
                <a:close/>
                <a:moveTo>
                  <a:pt x="5182637" y="1271588"/>
                </a:moveTo>
                <a:cubicBezTo>
                  <a:pt x="5201489" y="1271588"/>
                  <a:pt x="5225368" y="1284061"/>
                  <a:pt x="5235422" y="1297782"/>
                </a:cubicBezTo>
                <a:cubicBezTo>
                  <a:pt x="5245476" y="1312750"/>
                  <a:pt x="5237936" y="1323976"/>
                  <a:pt x="5217827" y="1323976"/>
                </a:cubicBezTo>
                <a:cubicBezTo>
                  <a:pt x="5197719" y="1323976"/>
                  <a:pt x="5173840" y="1312750"/>
                  <a:pt x="5163786" y="1297782"/>
                </a:cubicBezTo>
                <a:cubicBezTo>
                  <a:pt x="5154988" y="1284061"/>
                  <a:pt x="5162529" y="1271588"/>
                  <a:pt x="5182637" y="1271588"/>
                </a:cubicBezTo>
                <a:close/>
                <a:moveTo>
                  <a:pt x="5095325" y="1271588"/>
                </a:moveTo>
                <a:cubicBezTo>
                  <a:pt x="5115434" y="1271588"/>
                  <a:pt x="5139313" y="1284061"/>
                  <a:pt x="5148110" y="1297782"/>
                </a:cubicBezTo>
                <a:cubicBezTo>
                  <a:pt x="5158164" y="1312750"/>
                  <a:pt x="5150624" y="1323976"/>
                  <a:pt x="5130515" y="1323976"/>
                </a:cubicBezTo>
                <a:cubicBezTo>
                  <a:pt x="5110407" y="1323976"/>
                  <a:pt x="5086528" y="1312750"/>
                  <a:pt x="5076474" y="1297782"/>
                </a:cubicBezTo>
                <a:cubicBezTo>
                  <a:pt x="5067676" y="1284061"/>
                  <a:pt x="5076474" y="1271588"/>
                  <a:pt x="5095325" y="1271588"/>
                </a:cubicBezTo>
                <a:close/>
                <a:moveTo>
                  <a:pt x="5007910" y="1271588"/>
                </a:moveTo>
                <a:cubicBezTo>
                  <a:pt x="5027944" y="1271588"/>
                  <a:pt x="5050482" y="1284061"/>
                  <a:pt x="5060498" y="1297782"/>
                </a:cubicBezTo>
                <a:cubicBezTo>
                  <a:pt x="5069263" y="1312750"/>
                  <a:pt x="5060498" y="1323976"/>
                  <a:pt x="5040465" y="1323976"/>
                </a:cubicBezTo>
                <a:cubicBezTo>
                  <a:pt x="5021683" y="1323976"/>
                  <a:pt x="4997893" y="1312750"/>
                  <a:pt x="4989128" y="1297782"/>
                </a:cubicBezTo>
                <a:cubicBezTo>
                  <a:pt x="4980363" y="1284061"/>
                  <a:pt x="4987876" y="1271588"/>
                  <a:pt x="5007910" y="1271588"/>
                </a:cubicBezTo>
                <a:close/>
                <a:moveTo>
                  <a:pt x="4921850" y="1271588"/>
                </a:moveTo>
                <a:cubicBezTo>
                  <a:pt x="4940632" y="1271588"/>
                  <a:pt x="4964422" y="1284061"/>
                  <a:pt x="4973186" y="1297782"/>
                </a:cubicBezTo>
                <a:cubicBezTo>
                  <a:pt x="4981951" y="1312750"/>
                  <a:pt x="4973186" y="1323976"/>
                  <a:pt x="4953153" y="1323976"/>
                </a:cubicBezTo>
                <a:cubicBezTo>
                  <a:pt x="4933119" y="1323976"/>
                  <a:pt x="4910581" y="1312750"/>
                  <a:pt x="4901816" y="1297782"/>
                </a:cubicBezTo>
                <a:cubicBezTo>
                  <a:pt x="4893051" y="1284061"/>
                  <a:pt x="4901816" y="1271588"/>
                  <a:pt x="4921850" y="1271588"/>
                </a:cubicBezTo>
                <a:close/>
                <a:moveTo>
                  <a:pt x="4833179" y="1271588"/>
                </a:moveTo>
                <a:cubicBezTo>
                  <a:pt x="4853137" y="1271588"/>
                  <a:pt x="4875589" y="1284061"/>
                  <a:pt x="4884320" y="1297782"/>
                </a:cubicBezTo>
                <a:cubicBezTo>
                  <a:pt x="4893051" y="1312750"/>
                  <a:pt x="4884320" y="1323976"/>
                  <a:pt x="4864363" y="1323976"/>
                </a:cubicBezTo>
                <a:cubicBezTo>
                  <a:pt x="4844405" y="1323976"/>
                  <a:pt x="4821954" y="1312750"/>
                  <a:pt x="4813222" y="1297782"/>
                </a:cubicBezTo>
                <a:cubicBezTo>
                  <a:pt x="4805738" y="1284061"/>
                  <a:pt x="4814470" y="1271588"/>
                  <a:pt x="4833179" y="1271588"/>
                </a:cubicBezTo>
                <a:close/>
                <a:moveTo>
                  <a:pt x="4747115" y="1271588"/>
                </a:moveTo>
                <a:cubicBezTo>
                  <a:pt x="4767072" y="1271588"/>
                  <a:pt x="4789524" y="1284061"/>
                  <a:pt x="4797008" y="1297782"/>
                </a:cubicBezTo>
                <a:cubicBezTo>
                  <a:pt x="4805739" y="1312750"/>
                  <a:pt x="4797008" y="1323976"/>
                  <a:pt x="4777051" y="1323976"/>
                </a:cubicBezTo>
                <a:cubicBezTo>
                  <a:pt x="4757093" y="1323976"/>
                  <a:pt x="4734642" y="1312750"/>
                  <a:pt x="4725910" y="1297782"/>
                </a:cubicBezTo>
                <a:cubicBezTo>
                  <a:pt x="4718426" y="1284061"/>
                  <a:pt x="4728405" y="1271588"/>
                  <a:pt x="4747115" y="1271588"/>
                </a:cubicBezTo>
                <a:close/>
                <a:moveTo>
                  <a:pt x="4660006" y="1271588"/>
                </a:moveTo>
                <a:cubicBezTo>
                  <a:pt x="4679056" y="1271588"/>
                  <a:pt x="4701916" y="1284061"/>
                  <a:pt x="4710806" y="1297782"/>
                </a:cubicBezTo>
                <a:cubicBezTo>
                  <a:pt x="4718426" y="1312750"/>
                  <a:pt x="4708266" y="1323976"/>
                  <a:pt x="4687946" y="1323976"/>
                </a:cubicBezTo>
                <a:cubicBezTo>
                  <a:pt x="4668896" y="1323976"/>
                  <a:pt x="4646036" y="1312750"/>
                  <a:pt x="4638416" y="1297782"/>
                </a:cubicBezTo>
                <a:cubicBezTo>
                  <a:pt x="4629526" y="1284061"/>
                  <a:pt x="4639686" y="1271588"/>
                  <a:pt x="4660006" y="1271588"/>
                </a:cubicBezTo>
                <a:close/>
                <a:moveTo>
                  <a:pt x="4573619" y="1271588"/>
                </a:moveTo>
                <a:cubicBezTo>
                  <a:pt x="4592255" y="1271588"/>
                  <a:pt x="4614618" y="1284061"/>
                  <a:pt x="4622072" y="1297782"/>
                </a:cubicBezTo>
                <a:cubicBezTo>
                  <a:pt x="4629526" y="1312750"/>
                  <a:pt x="4619587" y="1323976"/>
                  <a:pt x="4599709" y="1323976"/>
                </a:cubicBezTo>
                <a:cubicBezTo>
                  <a:pt x="4579831" y="1323976"/>
                  <a:pt x="4558710" y="1312750"/>
                  <a:pt x="4551256" y="1297782"/>
                </a:cubicBezTo>
                <a:cubicBezTo>
                  <a:pt x="4543801" y="1284061"/>
                  <a:pt x="4553740" y="1271588"/>
                  <a:pt x="4573619" y="1271588"/>
                </a:cubicBezTo>
                <a:close/>
                <a:moveTo>
                  <a:pt x="2918686" y="1271588"/>
                </a:moveTo>
                <a:cubicBezTo>
                  <a:pt x="2937655" y="1271588"/>
                  <a:pt x="2955360" y="1284061"/>
                  <a:pt x="2956625" y="1297782"/>
                </a:cubicBezTo>
                <a:cubicBezTo>
                  <a:pt x="2957889" y="1312750"/>
                  <a:pt x="2942714" y="1323976"/>
                  <a:pt x="2922480" y="1323976"/>
                </a:cubicBezTo>
                <a:cubicBezTo>
                  <a:pt x="2903510" y="1323976"/>
                  <a:pt x="2885806" y="1312750"/>
                  <a:pt x="2884541" y="1297782"/>
                </a:cubicBezTo>
                <a:cubicBezTo>
                  <a:pt x="2883276" y="1284061"/>
                  <a:pt x="2898452" y="1271588"/>
                  <a:pt x="2918686" y="1271588"/>
                </a:cubicBezTo>
                <a:close/>
                <a:moveTo>
                  <a:pt x="2829959" y="1271588"/>
                </a:moveTo>
                <a:cubicBezTo>
                  <a:pt x="2850103" y="1271588"/>
                  <a:pt x="2866471" y="1284061"/>
                  <a:pt x="2867730" y="1297782"/>
                </a:cubicBezTo>
                <a:cubicBezTo>
                  <a:pt x="2868989" y="1312750"/>
                  <a:pt x="2853881" y="1323976"/>
                  <a:pt x="2833736" y="1323976"/>
                </a:cubicBezTo>
                <a:cubicBezTo>
                  <a:pt x="2813591" y="1323976"/>
                  <a:pt x="2797223" y="1312750"/>
                  <a:pt x="2795964" y="1297782"/>
                </a:cubicBezTo>
                <a:cubicBezTo>
                  <a:pt x="2795964" y="1284061"/>
                  <a:pt x="2811073" y="1271588"/>
                  <a:pt x="2829959" y="1271588"/>
                </a:cubicBezTo>
                <a:close/>
                <a:moveTo>
                  <a:pt x="2743905" y="1271588"/>
                </a:moveTo>
                <a:cubicBezTo>
                  <a:pt x="2764050" y="1271588"/>
                  <a:pt x="2780417" y="1284061"/>
                  <a:pt x="2781676" y="1297782"/>
                </a:cubicBezTo>
                <a:cubicBezTo>
                  <a:pt x="2781676" y="1312750"/>
                  <a:pt x="2766568" y="1323976"/>
                  <a:pt x="2746423" y="1323976"/>
                </a:cubicBezTo>
                <a:cubicBezTo>
                  <a:pt x="2726278" y="1323976"/>
                  <a:pt x="2709910" y="1312750"/>
                  <a:pt x="2709910" y="1297782"/>
                </a:cubicBezTo>
                <a:cubicBezTo>
                  <a:pt x="2708651" y="1284061"/>
                  <a:pt x="2725019" y="1271588"/>
                  <a:pt x="2743905" y="1271588"/>
                </a:cubicBezTo>
                <a:close/>
                <a:moveTo>
                  <a:pt x="2656432" y="1271588"/>
                </a:moveTo>
                <a:cubicBezTo>
                  <a:pt x="2675231" y="1271588"/>
                  <a:pt x="2691524" y="1284061"/>
                  <a:pt x="2692777" y="1297782"/>
                </a:cubicBezTo>
                <a:cubicBezTo>
                  <a:pt x="2692777" y="1312750"/>
                  <a:pt x="2677738" y="1323976"/>
                  <a:pt x="2657685" y="1323976"/>
                </a:cubicBezTo>
                <a:cubicBezTo>
                  <a:pt x="2637632" y="1323976"/>
                  <a:pt x="2621339" y="1312750"/>
                  <a:pt x="2621339" y="1297782"/>
                </a:cubicBezTo>
                <a:cubicBezTo>
                  <a:pt x="2621339" y="1284061"/>
                  <a:pt x="2636379" y="1271588"/>
                  <a:pt x="2656432" y="1271588"/>
                </a:cubicBezTo>
                <a:close/>
                <a:moveTo>
                  <a:pt x="1437807" y="1271588"/>
                </a:moveTo>
                <a:cubicBezTo>
                  <a:pt x="1456411" y="1271588"/>
                  <a:pt x="1468813" y="1284061"/>
                  <a:pt x="1465092" y="1297782"/>
                </a:cubicBezTo>
                <a:cubicBezTo>
                  <a:pt x="1461371" y="1312750"/>
                  <a:pt x="1441528" y="1323976"/>
                  <a:pt x="1421684" y="1323976"/>
                </a:cubicBezTo>
                <a:cubicBezTo>
                  <a:pt x="1401840" y="1323976"/>
                  <a:pt x="1389438" y="1312750"/>
                  <a:pt x="1394399" y="1297782"/>
                </a:cubicBezTo>
                <a:cubicBezTo>
                  <a:pt x="1398120" y="1284061"/>
                  <a:pt x="1417963" y="1271588"/>
                  <a:pt x="1437807" y="1271588"/>
                </a:cubicBezTo>
                <a:close/>
                <a:moveTo>
                  <a:pt x="1350068" y="1271588"/>
                </a:moveTo>
                <a:cubicBezTo>
                  <a:pt x="1370388" y="1271588"/>
                  <a:pt x="1383088" y="1284061"/>
                  <a:pt x="1378008" y="1297782"/>
                </a:cubicBezTo>
                <a:cubicBezTo>
                  <a:pt x="1374198" y="1312750"/>
                  <a:pt x="1353878" y="1323976"/>
                  <a:pt x="1333558" y="1323976"/>
                </a:cubicBezTo>
                <a:cubicBezTo>
                  <a:pt x="1313238" y="1323976"/>
                  <a:pt x="1300538" y="1312750"/>
                  <a:pt x="1305618" y="1297782"/>
                </a:cubicBezTo>
                <a:cubicBezTo>
                  <a:pt x="1310698" y="1284061"/>
                  <a:pt x="1331018" y="1271588"/>
                  <a:pt x="1350068" y="1271588"/>
                </a:cubicBezTo>
                <a:close/>
                <a:moveTo>
                  <a:pt x="1263049" y="1271588"/>
                </a:moveTo>
                <a:cubicBezTo>
                  <a:pt x="1282979" y="1271588"/>
                  <a:pt x="1294189" y="1284061"/>
                  <a:pt x="1289207" y="1297782"/>
                </a:cubicBezTo>
                <a:cubicBezTo>
                  <a:pt x="1285470" y="1312750"/>
                  <a:pt x="1265540" y="1323976"/>
                  <a:pt x="1245611" y="1323976"/>
                </a:cubicBezTo>
                <a:cubicBezTo>
                  <a:pt x="1225682" y="1323976"/>
                  <a:pt x="1213226" y="1312750"/>
                  <a:pt x="1218208" y="1297782"/>
                </a:cubicBezTo>
                <a:cubicBezTo>
                  <a:pt x="1223191" y="1284061"/>
                  <a:pt x="1243120" y="1271588"/>
                  <a:pt x="1263049" y="1271588"/>
                </a:cubicBezTo>
                <a:close/>
                <a:moveTo>
                  <a:pt x="1176593" y="1271588"/>
                </a:moveTo>
                <a:cubicBezTo>
                  <a:pt x="1195716" y="1271588"/>
                  <a:pt x="1208464" y="1284061"/>
                  <a:pt x="1203365" y="1297782"/>
                </a:cubicBezTo>
                <a:cubicBezTo>
                  <a:pt x="1198265" y="1312750"/>
                  <a:pt x="1176593" y="1323976"/>
                  <a:pt x="1157471" y="1323976"/>
                </a:cubicBezTo>
                <a:cubicBezTo>
                  <a:pt x="1137074" y="1323976"/>
                  <a:pt x="1124326" y="1312750"/>
                  <a:pt x="1130700" y="1297782"/>
                </a:cubicBezTo>
                <a:cubicBezTo>
                  <a:pt x="1135799" y="1284061"/>
                  <a:pt x="1156196" y="1271588"/>
                  <a:pt x="1176593" y="1271588"/>
                </a:cubicBezTo>
                <a:close/>
                <a:moveTo>
                  <a:pt x="1088294" y="1271588"/>
                </a:moveTo>
                <a:cubicBezTo>
                  <a:pt x="1108306" y="1271588"/>
                  <a:pt x="1119563" y="1284061"/>
                  <a:pt x="1114560" y="1297782"/>
                </a:cubicBezTo>
                <a:cubicBezTo>
                  <a:pt x="1109557" y="1312750"/>
                  <a:pt x="1088294" y="1323976"/>
                  <a:pt x="1068282" y="1323976"/>
                </a:cubicBezTo>
                <a:cubicBezTo>
                  <a:pt x="1048270" y="1323976"/>
                  <a:pt x="1037013" y="1312750"/>
                  <a:pt x="1043267" y="1297782"/>
                </a:cubicBezTo>
                <a:cubicBezTo>
                  <a:pt x="1048270" y="1284061"/>
                  <a:pt x="1069533" y="1271588"/>
                  <a:pt x="1088294" y="1271588"/>
                </a:cubicBezTo>
                <a:close/>
                <a:moveTo>
                  <a:pt x="5139775" y="1209676"/>
                </a:moveTo>
                <a:cubicBezTo>
                  <a:pt x="5159884" y="1209676"/>
                  <a:pt x="5182506" y="1220749"/>
                  <a:pt x="5192560" y="1234283"/>
                </a:cubicBezTo>
                <a:cubicBezTo>
                  <a:pt x="5202614" y="1247816"/>
                  <a:pt x="5193817" y="1258889"/>
                  <a:pt x="5174965" y="1258889"/>
                </a:cubicBezTo>
                <a:cubicBezTo>
                  <a:pt x="5154857" y="1258889"/>
                  <a:pt x="5130978" y="1247816"/>
                  <a:pt x="5122180" y="1234283"/>
                </a:cubicBezTo>
                <a:cubicBezTo>
                  <a:pt x="5112126" y="1220749"/>
                  <a:pt x="5120924" y="1209676"/>
                  <a:pt x="5139775" y="1209676"/>
                </a:cubicBezTo>
                <a:close/>
                <a:moveTo>
                  <a:pt x="5054440" y="1209676"/>
                </a:moveTo>
                <a:cubicBezTo>
                  <a:pt x="5073557" y="1209676"/>
                  <a:pt x="5097772" y="1220749"/>
                  <a:pt x="5106693" y="1234283"/>
                </a:cubicBezTo>
                <a:cubicBezTo>
                  <a:pt x="5116889" y="1247816"/>
                  <a:pt x="5107968" y="1258889"/>
                  <a:pt x="5087576" y="1258889"/>
                </a:cubicBezTo>
                <a:cubicBezTo>
                  <a:pt x="5068459" y="1258889"/>
                  <a:pt x="5044244" y="1247816"/>
                  <a:pt x="5035323" y="1234283"/>
                </a:cubicBezTo>
                <a:cubicBezTo>
                  <a:pt x="5026401" y="1220749"/>
                  <a:pt x="5035323" y="1209676"/>
                  <a:pt x="5054440" y="1209676"/>
                </a:cubicBezTo>
                <a:close/>
                <a:moveTo>
                  <a:pt x="4969704" y="1209676"/>
                </a:moveTo>
                <a:cubicBezTo>
                  <a:pt x="4988414" y="1209676"/>
                  <a:pt x="5010866" y="1220749"/>
                  <a:pt x="5020845" y="1234283"/>
                </a:cubicBezTo>
                <a:cubicBezTo>
                  <a:pt x="5029576" y="1247816"/>
                  <a:pt x="5020845" y="1258889"/>
                  <a:pt x="5000888" y="1258889"/>
                </a:cubicBezTo>
                <a:cubicBezTo>
                  <a:pt x="4982178" y="1258889"/>
                  <a:pt x="4959726" y="1247816"/>
                  <a:pt x="4950995" y="1234283"/>
                </a:cubicBezTo>
                <a:cubicBezTo>
                  <a:pt x="4942263" y="1220749"/>
                  <a:pt x="4950995" y="1209676"/>
                  <a:pt x="4969704" y="1209676"/>
                </a:cubicBezTo>
                <a:close/>
                <a:moveTo>
                  <a:pt x="4883640" y="1209676"/>
                </a:moveTo>
                <a:cubicBezTo>
                  <a:pt x="4902350" y="1209676"/>
                  <a:pt x="4924802" y="1220749"/>
                  <a:pt x="4933533" y="1234283"/>
                </a:cubicBezTo>
                <a:cubicBezTo>
                  <a:pt x="4942264" y="1247816"/>
                  <a:pt x="4933533" y="1258889"/>
                  <a:pt x="4913576" y="1258889"/>
                </a:cubicBezTo>
                <a:cubicBezTo>
                  <a:pt x="4894866" y="1258889"/>
                  <a:pt x="4872414" y="1247816"/>
                  <a:pt x="4863683" y="1234283"/>
                </a:cubicBezTo>
                <a:cubicBezTo>
                  <a:pt x="4854951" y="1220749"/>
                  <a:pt x="4863683" y="1209676"/>
                  <a:pt x="4883640" y="1209676"/>
                </a:cubicBezTo>
                <a:close/>
                <a:moveTo>
                  <a:pt x="4797065" y="1209676"/>
                </a:moveTo>
                <a:cubicBezTo>
                  <a:pt x="4817312" y="1209676"/>
                  <a:pt x="4840089" y="1220749"/>
                  <a:pt x="4847681" y="1234283"/>
                </a:cubicBezTo>
                <a:cubicBezTo>
                  <a:pt x="4856539" y="1247816"/>
                  <a:pt x="4847681" y="1258889"/>
                  <a:pt x="4827435" y="1258889"/>
                </a:cubicBezTo>
                <a:cubicBezTo>
                  <a:pt x="4808454" y="1258889"/>
                  <a:pt x="4785677" y="1247816"/>
                  <a:pt x="4776819" y="1234283"/>
                </a:cubicBezTo>
                <a:cubicBezTo>
                  <a:pt x="4769226" y="1220749"/>
                  <a:pt x="4778084" y="1209676"/>
                  <a:pt x="4797065" y="1209676"/>
                </a:cubicBezTo>
                <a:close/>
                <a:moveTo>
                  <a:pt x="4711018" y="1209676"/>
                </a:moveTo>
                <a:cubicBezTo>
                  <a:pt x="4731264" y="1209676"/>
                  <a:pt x="4752776" y="1220749"/>
                  <a:pt x="4761634" y="1234283"/>
                </a:cubicBezTo>
                <a:cubicBezTo>
                  <a:pt x="4769226" y="1247816"/>
                  <a:pt x="4760368" y="1258889"/>
                  <a:pt x="4740122" y="1258889"/>
                </a:cubicBezTo>
                <a:cubicBezTo>
                  <a:pt x="4719875" y="1258889"/>
                  <a:pt x="4698364" y="1247816"/>
                  <a:pt x="4690771" y="1234283"/>
                </a:cubicBezTo>
                <a:cubicBezTo>
                  <a:pt x="4681913" y="1220749"/>
                  <a:pt x="4692036" y="1209676"/>
                  <a:pt x="4711018" y="1209676"/>
                </a:cubicBezTo>
                <a:close/>
                <a:moveTo>
                  <a:pt x="4626235" y="1209676"/>
                </a:moveTo>
                <a:cubicBezTo>
                  <a:pt x="4646032" y="1209676"/>
                  <a:pt x="4667066" y="1220749"/>
                  <a:pt x="4674490" y="1234283"/>
                </a:cubicBezTo>
                <a:cubicBezTo>
                  <a:pt x="4681914" y="1247816"/>
                  <a:pt x="4673253" y="1258889"/>
                  <a:pt x="4653456" y="1258889"/>
                </a:cubicBezTo>
                <a:cubicBezTo>
                  <a:pt x="4633659" y="1258889"/>
                  <a:pt x="4612624" y="1247816"/>
                  <a:pt x="4605200" y="1234283"/>
                </a:cubicBezTo>
                <a:cubicBezTo>
                  <a:pt x="4597776" y="1220749"/>
                  <a:pt x="4607675" y="1209676"/>
                  <a:pt x="4626235" y="1209676"/>
                </a:cubicBezTo>
                <a:close/>
                <a:moveTo>
                  <a:pt x="4540934" y="1209676"/>
                </a:moveTo>
                <a:cubicBezTo>
                  <a:pt x="4559771" y="1209676"/>
                  <a:pt x="4582376" y="1220749"/>
                  <a:pt x="4588654" y="1234283"/>
                </a:cubicBezTo>
                <a:cubicBezTo>
                  <a:pt x="4596189" y="1247816"/>
                  <a:pt x="4586143" y="1258889"/>
                  <a:pt x="4567306" y="1258889"/>
                </a:cubicBezTo>
                <a:cubicBezTo>
                  <a:pt x="4547213" y="1258889"/>
                  <a:pt x="4525865" y="1247816"/>
                  <a:pt x="4518330" y="1234283"/>
                </a:cubicBezTo>
                <a:cubicBezTo>
                  <a:pt x="4512051" y="1220749"/>
                  <a:pt x="4522098" y="1209676"/>
                  <a:pt x="4540934" y="1209676"/>
                </a:cubicBezTo>
                <a:close/>
                <a:moveTo>
                  <a:pt x="4454877" y="1209676"/>
                </a:moveTo>
                <a:cubicBezTo>
                  <a:pt x="4473714" y="1209676"/>
                  <a:pt x="4495063" y="1220749"/>
                  <a:pt x="4502597" y="1234283"/>
                </a:cubicBezTo>
                <a:cubicBezTo>
                  <a:pt x="4508876" y="1247816"/>
                  <a:pt x="4498830" y="1258889"/>
                  <a:pt x="4479993" y="1258889"/>
                </a:cubicBezTo>
                <a:cubicBezTo>
                  <a:pt x="4459900" y="1258889"/>
                  <a:pt x="4438552" y="1247816"/>
                  <a:pt x="4432273" y="1234283"/>
                </a:cubicBezTo>
                <a:cubicBezTo>
                  <a:pt x="4424738" y="1220749"/>
                  <a:pt x="4434785" y="1209676"/>
                  <a:pt x="4454877" y="1209676"/>
                </a:cubicBezTo>
                <a:close/>
                <a:moveTo>
                  <a:pt x="1540968" y="1209676"/>
                </a:moveTo>
                <a:cubicBezTo>
                  <a:pt x="1561042" y="1209676"/>
                  <a:pt x="1573589" y="1220749"/>
                  <a:pt x="1569825" y="1234283"/>
                </a:cubicBezTo>
                <a:cubicBezTo>
                  <a:pt x="1566061" y="1247816"/>
                  <a:pt x="1547241" y="1258889"/>
                  <a:pt x="1527167" y="1258889"/>
                </a:cubicBezTo>
                <a:cubicBezTo>
                  <a:pt x="1508347" y="1258889"/>
                  <a:pt x="1495801" y="1247816"/>
                  <a:pt x="1499565" y="1234283"/>
                </a:cubicBezTo>
                <a:cubicBezTo>
                  <a:pt x="1503329" y="1220749"/>
                  <a:pt x="1522148" y="1209676"/>
                  <a:pt x="1540968" y="1209676"/>
                </a:cubicBezTo>
                <a:close/>
                <a:moveTo>
                  <a:pt x="3169265" y="1209675"/>
                </a:moveTo>
                <a:cubicBezTo>
                  <a:pt x="3187918" y="1209675"/>
                  <a:pt x="3205328" y="1220748"/>
                  <a:pt x="3207815" y="1234282"/>
                </a:cubicBezTo>
                <a:cubicBezTo>
                  <a:pt x="3210302" y="1247815"/>
                  <a:pt x="3196623" y="1258888"/>
                  <a:pt x="3176726" y="1258888"/>
                </a:cubicBezTo>
                <a:cubicBezTo>
                  <a:pt x="3158073" y="1258888"/>
                  <a:pt x="3140663" y="1247815"/>
                  <a:pt x="3138176" y="1234282"/>
                </a:cubicBezTo>
                <a:cubicBezTo>
                  <a:pt x="3135689" y="1220748"/>
                  <a:pt x="3150612" y="1209675"/>
                  <a:pt x="3169265" y="1209675"/>
                </a:cubicBezTo>
                <a:close/>
                <a:moveTo>
                  <a:pt x="2912509" y="1209675"/>
                </a:moveTo>
                <a:cubicBezTo>
                  <a:pt x="2932653" y="1209675"/>
                  <a:pt x="2949021" y="1220748"/>
                  <a:pt x="2950280" y="1234282"/>
                </a:cubicBezTo>
                <a:cubicBezTo>
                  <a:pt x="2951539" y="1247815"/>
                  <a:pt x="2937690" y="1258888"/>
                  <a:pt x="2917545" y="1258888"/>
                </a:cubicBezTo>
                <a:cubicBezTo>
                  <a:pt x="2897400" y="1258888"/>
                  <a:pt x="2881032" y="1247815"/>
                  <a:pt x="2879773" y="1234282"/>
                </a:cubicBezTo>
                <a:cubicBezTo>
                  <a:pt x="2878514" y="1220748"/>
                  <a:pt x="2893623" y="1209675"/>
                  <a:pt x="2912509" y="1209675"/>
                </a:cubicBezTo>
                <a:close/>
                <a:moveTo>
                  <a:pt x="2826628" y="1209675"/>
                </a:moveTo>
                <a:cubicBezTo>
                  <a:pt x="2846681" y="1209675"/>
                  <a:pt x="2862974" y="1220748"/>
                  <a:pt x="2864227" y="1234282"/>
                </a:cubicBezTo>
                <a:cubicBezTo>
                  <a:pt x="2864227" y="1247815"/>
                  <a:pt x="2849188" y="1258888"/>
                  <a:pt x="2830388" y="1258888"/>
                </a:cubicBezTo>
                <a:cubicBezTo>
                  <a:pt x="2810335" y="1258888"/>
                  <a:pt x="2794043" y="1247815"/>
                  <a:pt x="2792789" y="1234282"/>
                </a:cubicBezTo>
                <a:cubicBezTo>
                  <a:pt x="2792789" y="1220748"/>
                  <a:pt x="2807829" y="1209675"/>
                  <a:pt x="2826628" y="1209675"/>
                </a:cubicBezTo>
                <a:close/>
                <a:moveTo>
                  <a:pt x="2740569" y="1209675"/>
                </a:moveTo>
                <a:cubicBezTo>
                  <a:pt x="2759368" y="1209675"/>
                  <a:pt x="2775661" y="1220748"/>
                  <a:pt x="2776914" y="1234282"/>
                </a:cubicBezTo>
                <a:cubicBezTo>
                  <a:pt x="2776914" y="1247815"/>
                  <a:pt x="2761875" y="1258888"/>
                  <a:pt x="2743075" y="1258888"/>
                </a:cubicBezTo>
                <a:cubicBezTo>
                  <a:pt x="2723022" y="1258888"/>
                  <a:pt x="2706730" y="1247815"/>
                  <a:pt x="2706730" y="1234282"/>
                </a:cubicBezTo>
                <a:cubicBezTo>
                  <a:pt x="2705476" y="1220748"/>
                  <a:pt x="2721769" y="1209675"/>
                  <a:pt x="2740569" y="1209675"/>
                </a:cubicBezTo>
                <a:close/>
                <a:moveTo>
                  <a:pt x="2654844" y="1209675"/>
                </a:moveTo>
                <a:cubicBezTo>
                  <a:pt x="2673643" y="1209675"/>
                  <a:pt x="2689936" y="1220748"/>
                  <a:pt x="2689936" y="1234282"/>
                </a:cubicBezTo>
                <a:cubicBezTo>
                  <a:pt x="2691189" y="1247815"/>
                  <a:pt x="2674896" y="1258888"/>
                  <a:pt x="2656097" y="1258888"/>
                </a:cubicBezTo>
                <a:cubicBezTo>
                  <a:pt x="2636044" y="1258888"/>
                  <a:pt x="2619751" y="1247815"/>
                  <a:pt x="2619751" y="1234282"/>
                </a:cubicBezTo>
                <a:cubicBezTo>
                  <a:pt x="2619751" y="1220748"/>
                  <a:pt x="2634791" y="1209675"/>
                  <a:pt x="2654844" y="1209675"/>
                </a:cubicBezTo>
                <a:close/>
                <a:moveTo>
                  <a:pt x="1454910" y="1209675"/>
                </a:moveTo>
                <a:cubicBezTo>
                  <a:pt x="1474984" y="1209675"/>
                  <a:pt x="1486276" y="1220748"/>
                  <a:pt x="1482512" y="1234282"/>
                </a:cubicBezTo>
                <a:cubicBezTo>
                  <a:pt x="1478748" y="1247815"/>
                  <a:pt x="1459928" y="1258888"/>
                  <a:pt x="1439854" y="1258888"/>
                </a:cubicBezTo>
                <a:cubicBezTo>
                  <a:pt x="1421034" y="1258888"/>
                  <a:pt x="1408488" y="1247815"/>
                  <a:pt x="1412252" y="1234282"/>
                </a:cubicBezTo>
                <a:cubicBezTo>
                  <a:pt x="1417270" y="1220748"/>
                  <a:pt x="1436090" y="1209675"/>
                  <a:pt x="1454910" y="1209675"/>
                </a:cubicBezTo>
                <a:close/>
                <a:moveTo>
                  <a:pt x="1369683" y="1209675"/>
                </a:moveTo>
                <a:cubicBezTo>
                  <a:pt x="1388204" y="1209675"/>
                  <a:pt x="1400551" y="1220748"/>
                  <a:pt x="1396847" y="1234282"/>
                </a:cubicBezTo>
                <a:cubicBezTo>
                  <a:pt x="1391908" y="1247815"/>
                  <a:pt x="1373387" y="1258888"/>
                  <a:pt x="1353631" y="1258888"/>
                </a:cubicBezTo>
                <a:cubicBezTo>
                  <a:pt x="1335110" y="1258888"/>
                  <a:pt x="1322763" y="1247815"/>
                  <a:pt x="1327702" y="1234282"/>
                </a:cubicBezTo>
                <a:cubicBezTo>
                  <a:pt x="1331406" y="1220748"/>
                  <a:pt x="1351162" y="1209675"/>
                  <a:pt x="1369683" y="1209675"/>
                </a:cubicBezTo>
                <a:close/>
                <a:moveTo>
                  <a:pt x="1284788" y="1209675"/>
                </a:moveTo>
                <a:cubicBezTo>
                  <a:pt x="1303763" y="1209675"/>
                  <a:pt x="1316414" y="1220748"/>
                  <a:pt x="1311354" y="1234282"/>
                </a:cubicBezTo>
                <a:cubicBezTo>
                  <a:pt x="1306293" y="1247815"/>
                  <a:pt x="1287318" y="1258888"/>
                  <a:pt x="1267077" y="1258888"/>
                </a:cubicBezTo>
                <a:cubicBezTo>
                  <a:pt x="1246836" y="1258888"/>
                  <a:pt x="1235451" y="1247815"/>
                  <a:pt x="1240511" y="1234282"/>
                </a:cubicBezTo>
                <a:cubicBezTo>
                  <a:pt x="1245571" y="1220748"/>
                  <a:pt x="1264547" y="1209675"/>
                  <a:pt x="1284788" y="1209675"/>
                </a:cubicBezTo>
                <a:close/>
                <a:moveTo>
                  <a:pt x="1198740" y="1209675"/>
                </a:moveTo>
                <a:cubicBezTo>
                  <a:pt x="1217715" y="1209675"/>
                  <a:pt x="1229101" y="1220748"/>
                  <a:pt x="1224041" y="1234282"/>
                </a:cubicBezTo>
                <a:cubicBezTo>
                  <a:pt x="1218980" y="1247815"/>
                  <a:pt x="1200005" y="1258888"/>
                  <a:pt x="1179764" y="1258888"/>
                </a:cubicBezTo>
                <a:cubicBezTo>
                  <a:pt x="1159523" y="1258888"/>
                  <a:pt x="1148138" y="1247815"/>
                  <a:pt x="1153198" y="1234282"/>
                </a:cubicBezTo>
                <a:cubicBezTo>
                  <a:pt x="1158258" y="1220748"/>
                  <a:pt x="1178499" y="1209675"/>
                  <a:pt x="1198740" y="1209675"/>
                </a:cubicBezTo>
                <a:close/>
                <a:moveTo>
                  <a:pt x="1112236" y="1209675"/>
                </a:moveTo>
                <a:cubicBezTo>
                  <a:pt x="1132166" y="1209675"/>
                  <a:pt x="1143376" y="1220748"/>
                  <a:pt x="1138394" y="1234282"/>
                </a:cubicBezTo>
                <a:cubicBezTo>
                  <a:pt x="1132166" y="1247815"/>
                  <a:pt x="1112236" y="1258888"/>
                  <a:pt x="1093552" y="1258888"/>
                </a:cubicBezTo>
                <a:cubicBezTo>
                  <a:pt x="1073623" y="1258888"/>
                  <a:pt x="1062413" y="1247815"/>
                  <a:pt x="1068641" y="1234282"/>
                </a:cubicBezTo>
                <a:cubicBezTo>
                  <a:pt x="1073623" y="1220748"/>
                  <a:pt x="1093552" y="1209675"/>
                  <a:pt x="1112236" y="1209675"/>
                </a:cubicBezTo>
                <a:close/>
                <a:moveTo>
                  <a:pt x="5352733" y="1149351"/>
                </a:moveTo>
                <a:cubicBezTo>
                  <a:pt x="5371514" y="1149351"/>
                  <a:pt x="5395304" y="1160708"/>
                  <a:pt x="5405321" y="1173327"/>
                </a:cubicBezTo>
                <a:cubicBezTo>
                  <a:pt x="5415338" y="1187207"/>
                  <a:pt x="5409078" y="1198564"/>
                  <a:pt x="5389044" y="1198564"/>
                </a:cubicBezTo>
                <a:cubicBezTo>
                  <a:pt x="5370262" y="1198564"/>
                  <a:pt x="5346472" y="1187207"/>
                  <a:pt x="5336455" y="1173327"/>
                </a:cubicBezTo>
                <a:cubicBezTo>
                  <a:pt x="5326438" y="1160708"/>
                  <a:pt x="5333951" y="1149351"/>
                  <a:pt x="5352733" y="1149351"/>
                </a:cubicBezTo>
                <a:close/>
                <a:moveTo>
                  <a:pt x="5015634" y="1149351"/>
                </a:moveTo>
                <a:cubicBezTo>
                  <a:pt x="5034270" y="1149351"/>
                  <a:pt x="5056633" y="1160708"/>
                  <a:pt x="5065330" y="1173327"/>
                </a:cubicBezTo>
                <a:cubicBezTo>
                  <a:pt x="5074026" y="1187207"/>
                  <a:pt x="5066572" y="1198564"/>
                  <a:pt x="5046694" y="1198564"/>
                </a:cubicBezTo>
                <a:cubicBezTo>
                  <a:pt x="5028058" y="1198564"/>
                  <a:pt x="5005695" y="1187207"/>
                  <a:pt x="4996998" y="1173327"/>
                </a:cubicBezTo>
                <a:cubicBezTo>
                  <a:pt x="4988301" y="1160708"/>
                  <a:pt x="4996998" y="1149351"/>
                  <a:pt x="5015634" y="1149351"/>
                </a:cubicBezTo>
                <a:close/>
                <a:moveTo>
                  <a:pt x="4931898" y="1149351"/>
                </a:moveTo>
                <a:cubicBezTo>
                  <a:pt x="4950808" y="1149351"/>
                  <a:pt x="4973500" y="1160708"/>
                  <a:pt x="4982324" y="1173327"/>
                </a:cubicBezTo>
                <a:cubicBezTo>
                  <a:pt x="4989888" y="1187207"/>
                  <a:pt x="4982324" y="1198564"/>
                  <a:pt x="4962154" y="1198564"/>
                </a:cubicBezTo>
                <a:cubicBezTo>
                  <a:pt x="4943244" y="1198564"/>
                  <a:pt x="4920552" y="1187207"/>
                  <a:pt x="4911727" y="1173327"/>
                </a:cubicBezTo>
                <a:cubicBezTo>
                  <a:pt x="4904163" y="1160708"/>
                  <a:pt x="4912988" y="1149351"/>
                  <a:pt x="4931898" y="1149351"/>
                </a:cubicBezTo>
                <a:close/>
                <a:moveTo>
                  <a:pt x="4847543" y="1149351"/>
                </a:moveTo>
                <a:cubicBezTo>
                  <a:pt x="4866524" y="1149351"/>
                  <a:pt x="4888036" y="1160708"/>
                  <a:pt x="4896893" y="1173327"/>
                </a:cubicBezTo>
                <a:cubicBezTo>
                  <a:pt x="4905751" y="1187207"/>
                  <a:pt x="4896893" y="1198564"/>
                  <a:pt x="4876647" y="1198564"/>
                </a:cubicBezTo>
                <a:cubicBezTo>
                  <a:pt x="4857666" y="1198564"/>
                  <a:pt x="4834889" y="1187207"/>
                  <a:pt x="4827296" y="1173327"/>
                </a:cubicBezTo>
                <a:cubicBezTo>
                  <a:pt x="4818438" y="1160708"/>
                  <a:pt x="4827296" y="1149351"/>
                  <a:pt x="4847543" y="1149351"/>
                </a:cubicBezTo>
                <a:close/>
                <a:moveTo>
                  <a:pt x="4762036" y="1149351"/>
                </a:moveTo>
                <a:cubicBezTo>
                  <a:pt x="4782206" y="1149351"/>
                  <a:pt x="4803638" y="1160708"/>
                  <a:pt x="4811202" y="1173327"/>
                </a:cubicBezTo>
                <a:cubicBezTo>
                  <a:pt x="4820026" y="1187207"/>
                  <a:pt x="4811202" y="1198564"/>
                  <a:pt x="4791031" y="1198564"/>
                </a:cubicBezTo>
                <a:cubicBezTo>
                  <a:pt x="4772121" y="1198564"/>
                  <a:pt x="4750690" y="1187207"/>
                  <a:pt x="4741865" y="1173327"/>
                </a:cubicBezTo>
                <a:cubicBezTo>
                  <a:pt x="4734301" y="1160708"/>
                  <a:pt x="4743126" y="1149351"/>
                  <a:pt x="4762036" y="1149351"/>
                </a:cubicBezTo>
                <a:close/>
                <a:moveTo>
                  <a:pt x="4677791" y="1149351"/>
                </a:moveTo>
                <a:cubicBezTo>
                  <a:pt x="4697883" y="1149351"/>
                  <a:pt x="4719232" y="1160708"/>
                  <a:pt x="4726766" y="1173327"/>
                </a:cubicBezTo>
                <a:cubicBezTo>
                  <a:pt x="4734301" y="1187207"/>
                  <a:pt x="4725511" y="1198564"/>
                  <a:pt x="4705418" y="1198564"/>
                </a:cubicBezTo>
                <a:cubicBezTo>
                  <a:pt x="4686581" y="1198564"/>
                  <a:pt x="4665233" y="1187207"/>
                  <a:pt x="4657698" y="1173327"/>
                </a:cubicBezTo>
                <a:cubicBezTo>
                  <a:pt x="4650163" y="1160708"/>
                  <a:pt x="4658954" y="1149351"/>
                  <a:pt x="4677791" y="1149351"/>
                </a:cubicBezTo>
                <a:close/>
                <a:moveTo>
                  <a:pt x="4593543" y="1149351"/>
                </a:moveTo>
                <a:cubicBezTo>
                  <a:pt x="4612304" y="1149351"/>
                  <a:pt x="4633567" y="1160708"/>
                  <a:pt x="4641072" y="1173327"/>
                </a:cubicBezTo>
                <a:cubicBezTo>
                  <a:pt x="4648576" y="1187207"/>
                  <a:pt x="4639821" y="1198564"/>
                  <a:pt x="4619809" y="1198564"/>
                </a:cubicBezTo>
                <a:cubicBezTo>
                  <a:pt x="4601047" y="1198564"/>
                  <a:pt x="4579785" y="1187207"/>
                  <a:pt x="4572280" y="1173327"/>
                </a:cubicBezTo>
                <a:cubicBezTo>
                  <a:pt x="4566026" y="1160708"/>
                  <a:pt x="4574782" y="1149351"/>
                  <a:pt x="4593543" y="1149351"/>
                </a:cubicBezTo>
                <a:close/>
                <a:moveTo>
                  <a:pt x="4509184" y="1149351"/>
                </a:moveTo>
                <a:cubicBezTo>
                  <a:pt x="4528021" y="1149351"/>
                  <a:pt x="4549370" y="1160708"/>
                  <a:pt x="4556904" y="1173327"/>
                </a:cubicBezTo>
                <a:cubicBezTo>
                  <a:pt x="4564439" y="1187207"/>
                  <a:pt x="4554393" y="1198564"/>
                  <a:pt x="4534300" y="1198564"/>
                </a:cubicBezTo>
                <a:cubicBezTo>
                  <a:pt x="4515463" y="1198564"/>
                  <a:pt x="4494115" y="1187207"/>
                  <a:pt x="4487836" y="1173327"/>
                </a:cubicBezTo>
                <a:cubicBezTo>
                  <a:pt x="4480301" y="1160708"/>
                  <a:pt x="4490348" y="1149351"/>
                  <a:pt x="4509184" y="1149351"/>
                </a:cubicBezTo>
                <a:close/>
                <a:moveTo>
                  <a:pt x="3244770" y="1149350"/>
                </a:moveTo>
                <a:cubicBezTo>
                  <a:pt x="3263739" y="1149350"/>
                  <a:pt x="3281444" y="1160707"/>
                  <a:pt x="3283973" y="1173326"/>
                </a:cubicBezTo>
                <a:cubicBezTo>
                  <a:pt x="3286502" y="1187206"/>
                  <a:pt x="3272591" y="1198563"/>
                  <a:pt x="3253622" y="1198563"/>
                </a:cubicBezTo>
                <a:cubicBezTo>
                  <a:pt x="3233388" y="1198563"/>
                  <a:pt x="3215683" y="1187206"/>
                  <a:pt x="3213154" y="1173326"/>
                </a:cubicBezTo>
                <a:cubicBezTo>
                  <a:pt x="3211889" y="1160707"/>
                  <a:pt x="3224536" y="1149350"/>
                  <a:pt x="3244770" y="1149350"/>
                </a:cubicBezTo>
                <a:close/>
                <a:moveTo>
                  <a:pt x="3159045" y="1149350"/>
                </a:moveTo>
                <a:cubicBezTo>
                  <a:pt x="3179279" y="1149350"/>
                  <a:pt x="3195719" y="1160707"/>
                  <a:pt x="3198248" y="1173326"/>
                </a:cubicBezTo>
                <a:cubicBezTo>
                  <a:pt x="3200777" y="1187206"/>
                  <a:pt x="3186866" y="1198563"/>
                  <a:pt x="3167897" y="1198563"/>
                </a:cubicBezTo>
                <a:cubicBezTo>
                  <a:pt x="3147663" y="1198563"/>
                  <a:pt x="3131223" y="1187206"/>
                  <a:pt x="3128694" y="1173326"/>
                </a:cubicBezTo>
                <a:cubicBezTo>
                  <a:pt x="3126164" y="1160707"/>
                  <a:pt x="3140075" y="1149350"/>
                  <a:pt x="3159045" y="1149350"/>
                </a:cubicBezTo>
                <a:close/>
                <a:moveTo>
                  <a:pt x="2990475" y="1149350"/>
                </a:moveTo>
                <a:cubicBezTo>
                  <a:pt x="3009274" y="1149350"/>
                  <a:pt x="3026821" y="1160707"/>
                  <a:pt x="3028074" y="1173326"/>
                </a:cubicBezTo>
                <a:cubicBezTo>
                  <a:pt x="3029327" y="1187206"/>
                  <a:pt x="3015541" y="1198563"/>
                  <a:pt x="2996741" y="1198563"/>
                </a:cubicBezTo>
                <a:cubicBezTo>
                  <a:pt x="2976689" y="1198563"/>
                  <a:pt x="2960396" y="1187206"/>
                  <a:pt x="2959143" y="1173326"/>
                </a:cubicBezTo>
                <a:cubicBezTo>
                  <a:pt x="2957889" y="1160707"/>
                  <a:pt x="2971676" y="1149350"/>
                  <a:pt x="2990475" y="1149350"/>
                </a:cubicBezTo>
                <a:close/>
                <a:moveTo>
                  <a:pt x="2906755" y="1149350"/>
                </a:moveTo>
                <a:cubicBezTo>
                  <a:pt x="2925972" y="1149350"/>
                  <a:pt x="2942627" y="1160707"/>
                  <a:pt x="2943908" y="1173326"/>
                </a:cubicBezTo>
                <a:cubicBezTo>
                  <a:pt x="2945189" y="1187206"/>
                  <a:pt x="2931097" y="1198563"/>
                  <a:pt x="2911880" y="1198563"/>
                </a:cubicBezTo>
                <a:cubicBezTo>
                  <a:pt x="2891381" y="1198563"/>
                  <a:pt x="2874727" y="1187206"/>
                  <a:pt x="2873445" y="1173326"/>
                </a:cubicBezTo>
                <a:cubicBezTo>
                  <a:pt x="2872164" y="1160707"/>
                  <a:pt x="2887538" y="1149350"/>
                  <a:pt x="2906755" y="1149350"/>
                </a:cubicBezTo>
                <a:close/>
                <a:moveTo>
                  <a:pt x="2822617" y="1149350"/>
                </a:moveTo>
                <a:cubicBezTo>
                  <a:pt x="2841834" y="1149350"/>
                  <a:pt x="2858489" y="1160707"/>
                  <a:pt x="2859770" y="1173326"/>
                </a:cubicBezTo>
                <a:cubicBezTo>
                  <a:pt x="2861051" y="1187206"/>
                  <a:pt x="2845678" y="1198563"/>
                  <a:pt x="2826460" y="1198563"/>
                </a:cubicBezTo>
                <a:cubicBezTo>
                  <a:pt x="2805962" y="1198563"/>
                  <a:pt x="2789307" y="1187206"/>
                  <a:pt x="2789307" y="1173326"/>
                </a:cubicBezTo>
                <a:cubicBezTo>
                  <a:pt x="2788026" y="1160707"/>
                  <a:pt x="2803400" y="1149350"/>
                  <a:pt x="2822617" y="1149350"/>
                </a:cubicBezTo>
                <a:close/>
                <a:moveTo>
                  <a:pt x="2738333" y="1149350"/>
                </a:moveTo>
                <a:cubicBezTo>
                  <a:pt x="2757468" y="1149350"/>
                  <a:pt x="2774052" y="1160707"/>
                  <a:pt x="2774052" y="1173326"/>
                </a:cubicBezTo>
                <a:cubicBezTo>
                  <a:pt x="2775327" y="1187206"/>
                  <a:pt x="2760019" y="1198563"/>
                  <a:pt x="2740884" y="1198563"/>
                </a:cubicBezTo>
                <a:cubicBezTo>
                  <a:pt x="2720473" y="1198563"/>
                  <a:pt x="2705165" y="1187206"/>
                  <a:pt x="2703889" y="1173326"/>
                </a:cubicBezTo>
                <a:cubicBezTo>
                  <a:pt x="2703889" y="1160707"/>
                  <a:pt x="2719197" y="1149350"/>
                  <a:pt x="2738333" y="1149350"/>
                </a:cubicBezTo>
                <a:close/>
                <a:moveTo>
                  <a:pt x="2654041" y="1149350"/>
                </a:moveTo>
                <a:cubicBezTo>
                  <a:pt x="2673091" y="1149350"/>
                  <a:pt x="2688331" y="1160707"/>
                  <a:pt x="2689601" y="1173326"/>
                </a:cubicBezTo>
                <a:cubicBezTo>
                  <a:pt x="2689601" y="1187206"/>
                  <a:pt x="2674361" y="1198563"/>
                  <a:pt x="2655311" y="1198563"/>
                </a:cubicBezTo>
                <a:cubicBezTo>
                  <a:pt x="2634991" y="1198563"/>
                  <a:pt x="2619751" y="1187206"/>
                  <a:pt x="2619751" y="1173326"/>
                </a:cubicBezTo>
                <a:cubicBezTo>
                  <a:pt x="2619751" y="1160707"/>
                  <a:pt x="2634991" y="1149350"/>
                  <a:pt x="2654041" y="1149350"/>
                </a:cubicBezTo>
                <a:close/>
                <a:moveTo>
                  <a:pt x="1641122" y="1149350"/>
                </a:moveTo>
                <a:cubicBezTo>
                  <a:pt x="1661109" y="1149350"/>
                  <a:pt x="1673601" y="1160707"/>
                  <a:pt x="1669853" y="1173326"/>
                </a:cubicBezTo>
                <a:cubicBezTo>
                  <a:pt x="1667355" y="1187206"/>
                  <a:pt x="1648617" y="1198563"/>
                  <a:pt x="1629880" y="1198563"/>
                </a:cubicBezTo>
                <a:cubicBezTo>
                  <a:pt x="1609893" y="1198563"/>
                  <a:pt x="1597401" y="1187206"/>
                  <a:pt x="1601148" y="1173326"/>
                </a:cubicBezTo>
                <a:cubicBezTo>
                  <a:pt x="1604896" y="1160707"/>
                  <a:pt x="1622384" y="1149350"/>
                  <a:pt x="1641122" y="1149350"/>
                </a:cubicBezTo>
                <a:close/>
                <a:moveTo>
                  <a:pt x="1556646" y="1149350"/>
                </a:moveTo>
                <a:cubicBezTo>
                  <a:pt x="1575384" y="1149350"/>
                  <a:pt x="1587876" y="1160707"/>
                  <a:pt x="1585378" y="1173326"/>
                </a:cubicBezTo>
                <a:cubicBezTo>
                  <a:pt x="1581630" y="1187206"/>
                  <a:pt x="1562892" y="1198563"/>
                  <a:pt x="1544155" y="1198563"/>
                </a:cubicBezTo>
                <a:cubicBezTo>
                  <a:pt x="1524168" y="1198563"/>
                  <a:pt x="1511676" y="1187206"/>
                  <a:pt x="1516673" y="1173326"/>
                </a:cubicBezTo>
                <a:cubicBezTo>
                  <a:pt x="1520420" y="1160707"/>
                  <a:pt x="1537909" y="1149350"/>
                  <a:pt x="1556646" y="1149350"/>
                </a:cubicBezTo>
                <a:close/>
                <a:moveTo>
                  <a:pt x="1472508" y="1149350"/>
                </a:moveTo>
                <a:cubicBezTo>
                  <a:pt x="1491246" y="1149350"/>
                  <a:pt x="1503738" y="1160707"/>
                  <a:pt x="1499990" y="1173326"/>
                </a:cubicBezTo>
                <a:cubicBezTo>
                  <a:pt x="1496243" y="1187206"/>
                  <a:pt x="1477505" y="1198563"/>
                  <a:pt x="1458767" y="1198563"/>
                </a:cubicBezTo>
                <a:cubicBezTo>
                  <a:pt x="1438780" y="1198563"/>
                  <a:pt x="1427538" y="1187206"/>
                  <a:pt x="1431285" y="1173326"/>
                </a:cubicBezTo>
                <a:cubicBezTo>
                  <a:pt x="1435033" y="1160707"/>
                  <a:pt x="1453771" y="1149350"/>
                  <a:pt x="1472508" y="1149350"/>
                </a:cubicBezTo>
                <a:close/>
                <a:moveTo>
                  <a:pt x="1388235" y="1149350"/>
                </a:moveTo>
                <a:cubicBezTo>
                  <a:pt x="1407054" y="1149350"/>
                  <a:pt x="1419601" y="1160707"/>
                  <a:pt x="1415837" y="1173326"/>
                </a:cubicBezTo>
                <a:cubicBezTo>
                  <a:pt x="1410818" y="1187206"/>
                  <a:pt x="1391999" y="1198563"/>
                  <a:pt x="1373179" y="1198563"/>
                </a:cubicBezTo>
                <a:cubicBezTo>
                  <a:pt x="1353105" y="1198563"/>
                  <a:pt x="1341813" y="1187206"/>
                  <a:pt x="1345577" y="1173326"/>
                </a:cubicBezTo>
                <a:cubicBezTo>
                  <a:pt x="1350595" y="1160707"/>
                  <a:pt x="1369415" y="1149350"/>
                  <a:pt x="1388235" y="1149350"/>
                </a:cubicBezTo>
                <a:close/>
                <a:moveTo>
                  <a:pt x="1303965" y="1149350"/>
                </a:moveTo>
                <a:cubicBezTo>
                  <a:pt x="1322864" y="1149350"/>
                  <a:pt x="1335463" y="1160707"/>
                  <a:pt x="1330423" y="1173326"/>
                </a:cubicBezTo>
                <a:cubicBezTo>
                  <a:pt x="1325384" y="1187206"/>
                  <a:pt x="1306485" y="1198563"/>
                  <a:pt x="1287586" y="1198563"/>
                </a:cubicBezTo>
                <a:cubicBezTo>
                  <a:pt x="1267427" y="1198563"/>
                  <a:pt x="1256088" y="1187206"/>
                  <a:pt x="1261128" y="1173326"/>
                </a:cubicBezTo>
                <a:cubicBezTo>
                  <a:pt x="1266167" y="1160707"/>
                  <a:pt x="1285066" y="1149350"/>
                  <a:pt x="1303965" y="1149350"/>
                </a:cubicBezTo>
                <a:close/>
                <a:moveTo>
                  <a:pt x="1220105" y="1149350"/>
                </a:moveTo>
                <a:cubicBezTo>
                  <a:pt x="1238626" y="1149350"/>
                  <a:pt x="1249739" y="1160707"/>
                  <a:pt x="1244800" y="1173326"/>
                </a:cubicBezTo>
                <a:cubicBezTo>
                  <a:pt x="1241096" y="1187206"/>
                  <a:pt x="1221340" y="1198563"/>
                  <a:pt x="1202819" y="1198563"/>
                </a:cubicBezTo>
                <a:cubicBezTo>
                  <a:pt x="1183063" y="1198563"/>
                  <a:pt x="1171951" y="1187206"/>
                  <a:pt x="1176890" y="1173326"/>
                </a:cubicBezTo>
                <a:cubicBezTo>
                  <a:pt x="1181829" y="1160707"/>
                  <a:pt x="1201584" y="1149350"/>
                  <a:pt x="1220105" y="1149350"/>
                </a:cubicBezTo>
                <a:close/>
                <a:moveTo>
                  <a:pt x="1135967" y="1149350"/>
                </a:moveTo>
                <a:cubicBezTo>
                  <a:pt x="1154488" y="1149350"/>
                  <a:pt x="1165601" y="1160707"/>
                  <a:pt x="1160662" y="1173326"/>
                </a:cubicBezTo>
                <a:cubicBezTo>
                  <a:pt x="1155723" y="1187206"/>
                  <a:pt x="1135967" y="1198563"/>
                  <a:pt x="1117446" y="1198563"/>
                </a:cubicBezTo>
                <a:cubicBezTo>
                  <a:pt x="1097691" y="1198563"/>
                  <a:pt x="1087813" y="1187206"/>
                  <a:pt x="1092752" y="1173326"/>
                </a:cubicBezTo>
                <a:cubicBezTo>
                  <a:pt x="1097691" y="1160707"/>
                  <a:pt x="1117446" y="1149350"/>
                  <a:pt x="1135967" y="1149350"/>
                </a:cubicBezTo>
                <a:close/>
                <a:moveTo>
                  <a:pt x="4976675" y="1090613"/>
                </a:moveTo>
                <a:cubicBezTo>
                  <a:pt x="4995585" y="1090613"/>
                  <a:pt x="5018277" y="1100639"/>
                  <a:pt x="5027102" y="1113172"/>
                </a:cubicBezTo>
                <a:cubicBezTo>
                  <a:pt x="5035926" y="1126959"/>
                  <a:pt x="5027102" y="1138238"/>
                  <a:pt x="5008192" y="1138238"/>
                </a:cubicBezTo>
                <a:cubicBezTo>
                  <a:pt x="4989282" y="1138238"/>
                  <a:pt x="4966590" y="1126959"/>
                  <a:pt x="4959026" y="1113172"/>
                </a:cubicBezTo>
                <a:cubicBezTo>
                  <a:pt x="4950201" y="1100639"/>
                  <a:pt x="4959026" y="1090613"/>
                  <a:pt x="4976675" y="1090613"/>
                </a:cubicBezTo>
                <a:close/>
                <a:moveTo>
                  <a:pt x="4894023" y="1090613"/>
                </a:moveTo>
                <a:cubicBezTo>
                  <a:pt x="4912860" y="1090613"/>
                  <a:pt x="4935464" y="1100639"/>
                  <a:pt x="4942999" y="1113172"/>
                </a:cubicBezTo>
                <a:cubicBezTo>
                  <a:pt x="4951789" y="1126959"/>
                  <a:pt x="4942999" y="1138238"/>
                  <a:pt x="4924162" y="1138238"/>
                </a:cubicBezTo>
                <a:cubicBezTo>
                  <a:pt x="4905325" y="1138238"/>
                  <a:pt x="4883977" y="1126959"/>
                  <a:pt x="4875186" y="1113172"/>
                </a:cubicBezTo>
                <a:cubicBezTo>
                  <a:pt x="4867651" y="1100639"/>
                  <a:pt x="4876442" y="1090613"/>
                  <a:pt x="4894023" y="1090613"/>
                </a:cubicBezTo>
                <a:close/>
                <a:moveTo>
                  <a:pt x="4811367" y="1090613"/>
                </a:moveTo>
                <a:cubicBezTo>
                  <a:pt x="4830129" y="1090613"/>
                  <a:pt x="4852642" y="1100639"/>
                  <a:pt x="4860147" y="1113172"/>
                </a:cubicBezTo>
                <a:cubicBezTo>
                  <a:pt x="4867651" y="1126959"/>
                  <a:pt x="4860147" y="1138238"/>
                  <a:pt x="4840135" y="1138238"/>
                </a:cubicBezTo>
                <a:cubicBezTo>
                  <a:pt x="4821373" y="1138238"/>
                  <a:pt x="4800110" y="1126959"/>
                  <a:pt x="4792606" y="1113172"/>
                </a:cubicBezTo>
                <a:cubicBezTo>
                  <a:pt x="4785101" y="1100639"/>
                  <a:pt x="4792606" y="1090613"/>
                  <a:pt x="4811367" y="1090613"/>
                </a:cubicBezTo>
                <a:close/>
                <a:moveTo>
                  <a:pt x="4728591" y="1090613"/>
                </a:moveTo>
                <a:cubicBezTo>
                  <a:pt x="4747428" y="1090613"/>
                  <a:pt x="4768776" y="1100639"/>
                  <a:pt x="4777566" y="1113172"/>
                </a:cubicBezTo>
                <a:cubicBezTo>
                  <a:pt x="4785101" y="1126959"/>
                  <a:pt x="4776311" y="1138238"/>
                  <a:pt x="4756218" y="1138238"/>
                </a:cubicBezTo>
                <a:cubicBezTo>
                  <a:pt x="4737381" y="1138238"/>
                  <a:pt x="4716033" y="1126959"/>
                  <a:pt x="4708498" y="1113172"/>
                </a:cubicBezTo>
                <a:cubicBezTo>
                  <a:pt x="4700963" y="1100639"/>
                  <a:pt x="4709754" y="1090613"/>
                  <a:pt x="4728591" y="1090613"/>
                </a:cubicBezTo>
                <a:close/>
                <a:moveTo>
                  <a:pt x="4644872" y="1090613"/>
                </a:moveTo>
                <a:cubicBezTo>
                  <a:pt x="4663995" y="1090613"/>
                  <a:pt x="4685666" y="1100639"/>
                  <a:pt x="4693315" y="1113172"/>
                </a:cubicBezTo>
                <a:cubicBezTo>
                  <a:pt x="4700964" y="1126959"/>
                  <a:pt x="4692041" y="1138238"/>
                  <a:pt x="4672918" y="1138238"/>
                </a:cubicBezTo>
                <a:cubicBezTo>
                  <a:pt x="4653796" y="1138238"/>
                  <a:pt x="4632124" y="1126959"/>
                  <a:pt x="4624475" y="1113172"/>
                </a:cubicBezTo>
                <a:cubicBezTo>
                  <a:pt x="4616826" y="1100639"/>
                  <a:pt x="4625750" y="1090613"/>
                  <a:pt x="4644872" y="1090613"/>
                </a:cubicBezTo>
                <a:close/>
                <a:moveTo>
                  <a:pt x="4561679" y="1090613"/>
                </a:moveTo>
                <a:cubicBezTo>
                  <a:pt x="4580363" y="1090613"/>
                  <a:pt x="4601538" y="1100639"/>
                  <a:pt x="4609011" y="1113172"/>
                </a:cubicBezTo>
                <a:cubicBezTo>
                  <a:pt x="4615239" y="1126959"/>
                  <a:pt x="4606520" y="1138238"/>
                  <a:pt x="4587836" y="1138238"/>
                </a:cubicBezTo>
                <a:cubicBezTo>
                  <a:pt x="4569153" y="1138238"/>
                  <a:pt x="4547978" y="1126959"/>
                  <a:pt x="4540504" y="1113172"/>
                </a:cubicBezTo>
                <a:cubicBezTo>
                  <a:pt x="4534276" y="1100639"/>
                  <a:pt x="4542995" y="1090613"/>
                  <a:pt x="4561679" y="1090613"/>
                </a:cubicBezTo>
                <a:close/>
                <a:moveTo>
                  <a:pt x="3233841" y="1090613"/>
                </a:moveTo>
                <a:cubicBezTo>
                  <a:pt x="3252726" y="1090613"/>
                  <a:pt x="3270353" y="1100639"/>
                  <a:pt x="3272871" y="1113172"/>
                </a:cubicBezTo>
                <a:cubicBezTo>
                  <a:pt x="3275389" y="1126959"/>
                  <a:pt x="3261540" y="1138238"/>
                  <a:pt x="3242654" y="1138238"/>
                </a:cubicBezTo>
                <a:cubicBezTo>
                  <a:pt x="3223768" y="1138238"/>
                  <a:pt x="3206141" y="1126959"/>
                  <a:pt x="3203623" y="1113172"/>
                </a:cubicBezTo>
                <a:cubicBezTo>
                  <a:pt x="3202364" y="1100639"/>
                  <a:pt x="3214955" y="1090613"/>
                  <a:pt x="3233841" y="1090613"/>
                </a:cubicBezTo>
                <a:close/>
                <a:moveTo>
                  <a:pt x="3068262" y="1090613"/>
                </a:moveTo>
                <a:cubicBezTo>
                  <a:pt x="3087061" y="1090613"/>
                  <a:pt x="3103354" y="1100639"/>
                  <a:pt x="3105861" y="1113172"/>
                </a:cubicBezTo>
                <a:cubicBezTo>
                  <a:pt x="3107114" y="1126959"/>
                  <a:pt x="3093328" y="1138238"/>
                  <a:pt x="3074528" y="1138238"/>
                </a:cubicBezTo>
                <a:cubicBezTo>
                  <a:pt x="3055729" y="1138238"/>
                  <a:pt x="3039436" y="1126959"/>
                  <a:pt x="3038183" y="1113172"/>
                </a:cubicBezTo>
                <a:cubicBezTo>
                  <a:pt x="3035676" y="1100639"/>
                  <a:pt x="3049463" y="1090613"/>
                  <a:pt x="3068262" y="1090613"/>
                </a:cubicBezTo>
                <a:close/>
                <a:moveTo>
                  <a:pt x="2984125" y="1090613"/>
                </a:moveTo>
                <a:cubicBezTo>
                  <a:pt x="3002924" y="1090613"/>
                  <a:pt x="3019217" y="1100639"/>
                  <a:pt x="3020471" y="1113172"/>
                </a:cubicBezTo>
                <a:cubicBezTo>
                  <a:pt x="3022977" y="1126959"/>
                  <a:pt x="3007938" y="1138238"/>
                  <a:pt x="2989138" y="1138238"/>
                </a:cubicBezTo>
                <a:cubicBezTo>
                  <a:pt x="2970339" y="1138238"/>
                  <a:pt x="2954046" y="1126959"/>
                  <a:pt x="2952793" y="1113172"/>
                </a:cubicBezTo>
                <a:cubicBezTo>
                  <a:pt x="2951539" y="1100639"/>
                  <a:pt x="2965326" y="1090613"/>
                  <a:pt x="2984125" y="1090613"/>
                </a:cubicBezTo>
                <a:close/>
                <a:moveTo>
                  <a:pt x="2901420" y="1090613"/>
                </a:moveTo>
                <a:cubicBezTo>
                  <a:pt x="2920129" y="1090613"/>
                  <a:pt x="2936345" y="1100639"/>
                  <a:pt x="2937592" y="1113172"/>
                </a:cubicBezTo>
                <a:cubicBezTo>
                  <a:pt x="2938839" y="1126959"/>
                  <a:pt x="2923871" y="1138238"/>
                  <a:pt x="2905162" y="1138238"/>
                </a:cubicBezTo>
                <a:cubicBezTo>
                  <a:pt x="2886452" y="1138238"/>
                  <a:pt x="2870237" y="1126959"/>
                  <a:pt x="2870237" y="1113172"/>
                </a:cubicBezTo>
                <a:cubicBezTo>
                  <a:pt x="2868989" y="1100639"/>
                  <a:pt x="2882710" y="1090613"/>
                  <a:pt x="2901420" y="1090613"/>
                </a:cubicBezTo>
                <a:close/>
                <a:moveTo>
                  <a:pt x="2818529" y="1090613"/>
                </a:moveTo>
                <a:cubicBezTo>
                  <a:pt x="2837239" y="1090613"/>
                  <a:pt x="2852207" y="1100639"/>
                  <a:pt x="2853454" y="1113172"/>
                </a:cubicBezTo>
                <a:cubicBezTo>
                  <a:pt x="2854701" y="1126959"/>
                  <a:pt x="2840981" y="1138238"/>
                  <a:pt x="2821024" y="1138238"/>
                </a:cubicBezTo>
                <a:cubicBezTo>
                  <a:pt x="2802314" y="1138238"/>
                  <a:pt x="2787346" y="1126959"/>
                  <a:pt x="2786099" y="1113172"/>
                </a:cubicBezTo>
                <a:cubicBezTo>
                  <a:pt x="2784851" y="1100639"/>
                  <a:pt x="2799819" y="1090613"/>
                  <a:pt x="2818529" y="1090613"/>
                </a:cubicBezTo>
                <a:close/>
                <a:moveTo>
                  <a:pt x="2735812" y="1090613"/>
                </a:moveTo>
                <a:cubicBezTo>
                  <a:pt x="2754429" y="1090613"/>
                  <a:pt x="2769323" y="1100639"/>
                  <a:pt x="2770564" y="1113172"/>
                </a:cubicBezTo>
                <a:cubicBezTo>
                  <a:pt x="2770564" y="1126959"/>
                  <a:pt x="2756912" y="1138238"/>
                  <a:pt x="2738294" y="1138238"/>
                </a:cubicBezTo>
                <a:cubicBezTo>
                  <a:pt x="2718436" y="1138238"/>
                  <a:pt x="2703542" y="1126959"/>
                  <a:pt x="2703542" y="1113172"/>
                </a:cubicBezTo>
                <a:cubicBezTo>
                  <a:pt x="2702301" y="1100639"/>
                  <a:pt x="2717195" y="1090613"/>
                  <a:pt x="2735812" y="1090613"/>
                </a:cubicBezTo>
                <a:close/>
                <a:moveTo>
                  <a:pt x="2653262" y="1090613"/>
                </a:moveTo>
                <a:cubicBezTo>
                  <a:pt x="2671879" y="1090613"/>
                  <a:pt x="2686773" y="1100639"/>
                  <a:pt x="2686773" y="1113172"/>
                </a:cubicBezTo>
                <a:cubicBezTo>
                  <a:pt x="2688014" y="1126959"/>
                  <a:pt x="2673121" y="1138238"/>
                  <a:pt x="2654503" y="1138238"/>
                </a:cubicBezTo>
                <a:cubicBezTo>
                  <a:pt x="2635886" y="1138238"/>
                  <a:pt x="2619751" y="1126959"/>
                  <a:pt x="2619751" y="1113172"/>
                </a:cubicBezTo>
                <a:cubicBezTo>
                  <a:pt x="2619751" y="1100639"/>
                  <a:pt x="2634645" y="1090613"/>
                  <a:pt x="2653262" y="1090613"/>
                </a:cubicBezTo>
                <a:close/>
                <a:moveTo>
                  <a:pt x="2570366" y="1090613"/>
                </a:moveTo>
                <a:cubicBezTo>
                  <a:pt x="2588984" y="1090613"/>
                  <a:pt x="2603877" y="1100639"/>
                  <a:pt x="2603877" y="1113172"/>
                </a:cubicBezTo>
                <a:cubicBezTo>
                  <a:pt x="2603877" y="1126959"/>
                  <a:pt x="2588984" y="1138238"/>
                  <a:pt x="2570366" y="1138238"/>
                </a:cubicBezTo>
                <a:cubicBezTo>
                  <a:pt x="2551749" y="1138238"/>
                  <a:pt x="2535614" y="1126959"/>
                  <a:pt x="2536855" y="1113172"/>
                </a:cubicBezTo>
                <a:cubicBezTo>
                  <a:pt x="2536855" y="1100639"/>
                  <a:pt x="2551749" y="1090613"/>
                  <a:pt x="2570366" y="1090613"/>
                </a:cubicBezTo>
                <a:close/>
                <a:moveTo>
                  <a:pt x="1656273" y="1090613"/>
                </a:moveTo>
                <a:cubicBezTo>
                  <a:pt x="1675243" y="1090613"/>
                  <a:pt x="1687889" y="1100639"/>
                  <a:pt x="1685360" y="1113172"/>
                </a:cubicBezTo>
                <a:cubicBezTo>
                  <a:pt x="1681566" y="1126959"/>
                  <a:pt x="1663861" y="1138238"/>
                  <a:pt x="1644892" y="1138238"/>
                </a:cubicBezTo>
                <a:cubicBezTo>
                  <a:pt x="1625922" y="1138238"/>
                  <a:pt x="1613276" y="1126959"/>
                  <a:pt x="1615805" y="1113172"/>
                </a:cubicBezTo>
                <a:cubicBezTo>
                  <a:pt x="1619599" y="1100639"/>
                  <a:pt x="1637304" y="1090613"/>
                  <a:pt x="1656273" y="1090613"/>
                </a:cubicBezTo>
                <a:close/>
                <a:moveTo>
                  <a:pt x="1573588" y="1090613"/>
                </a:moveTo>
                <a:cubicBezTo>
                  <a:pt x="1592638" y="1090613"/>
                  <a:pt x="1605338" y="1100639"/>
                  <a:pt x="1601528" y="1113172"/>
                </a:cubicBezTo>
                <a:cubicBezTo>
                  <a:pt x="1597718" y="1126959"/>
                  <a:pt x="1579938" y="1138238"/>
                  <a:pt x="1560888" y="1138238"/>
                </a:cubicBezTo>
                <a:cubicBezTo>
                  <a:pt x="1541838" y="1138238"/>
                  <a:pt x="1529138" y="1126959"/>
                  <a:pt x="1532948" y="1113172"/>
                </a:cubicBezTo>
                <a:cubicBezTo>
                  <a:pt x="1536758" y="1100639"/>
                  <a:pt x="1554538" y="1090613"/>
                  <a:pt x="1573588" y="1090613"/>
                </a:cubicBezTo>
                <a:close/>
                <a:moveTo>
                  <a:pt x="1489971" y="1090613"/>
                </a:moveTo>
                <a:cubicBezTo>
                  <a:pt x="1508709" y="1090613"/>
                  <a:pt x="1521201" y="1100639"/>
                  <a:pt x="1517453" y="1113172"/>
                </a:cubicBezTo>
                <a:cubicBezTo>
                  <a:pt x="1513706" y="1126959"/>
                  <a:pt x="1494968" y="1138238"/>
                  <a:pt x="1476230" y="1138238"/>
                </a:cubicBezTo>
                <a:cubicBezTo>
                  <a:pt x="1457493" y="1138238"/>
                  <a:pt x="1445001" y="1126959"/>
                  <a:pt x="1448748" y="1113172"/>
                </a:cubicBezTo>
                <a:cubicBezTo>
                  <a:pt x="1452496" y="1100639"/>
                  <a:pt x="1471234" y="1090613"/>
                  <a:pt x="1489971" y="1090613"/>
                </a:cubicBezTo>
                <a:close/>
                <a:moveTo>
                  <a:pt x="1407083" y="1090613"/>
                </a:moveTo>
                <a:cubicBezTo>
                  <a:pt x="1425820" y="1090613"/>
                  <a:pt x="1437063" y="1100639"/>
                  <a:pt x="1433315" y="1113172"/>
                </a:cubicBezTo>
                <a:cubicBezTo>
                  <a:pt x="1429568" y="1126959"/>
                  <a:pt x="1410830" y="1138238"/>
                  <a:pt x="1392092" y="1138238"/>
                </a:cubicBezTo>
                <a:cubicBezTo>
                  <a:pt x="1373355" y="1138238"/>
                  <a:pt x="1360863" y="1126959"/>
                  <a:pt x="1365860" y="1113172"/>
                </a:cubicBezTo>
                <a:cubicBezTo>
                  <a:pt x="1369607" y="1100639"/>
                  <a:pt x="1388345" y="1090613"/>
                  <a:pt x="1407083" y="1090613"/>
                </a:cubicBezTo>
                <a:close/>
                <a:moveTo>
                  <a:pt x="1324533" y="1090613"/>
                </a:moveTo>
                <a:cubicBezTo>
                  <a:pt x="1343270" y="1090613"/>
                  <a:pt x="1354513" y="1100639"/>
                  <a:pt x="1350765" y="1113172"/>
                </a:cubicBezTo>
                <a:cubicBezTo>
                  <a:pt x="1345769" y="1126959"/>
                  <a:pt x="1327031" y="1138238"/>
                  <a:pt x="1308293" y="1138238"/>
                </a:cubicBezTo>
                <a:cubicBezTo>
                  <a:pt x="1289555" y="1138238"/>
                  <a:pt x="1278313" y="1126959"/>
                  <a:pt x="1282060" y="1113172"/>
                </a:cubicBezTo>
                <a:cubicBezTo>
                  <a:pt x="1287057" y="1100639"/>
                  <a:pt x="1305795" y="1090613"/>
                  <a:pt x="1324533" y="1090613"/>
                </a:cubicBezTo>
                <a:close/>
                <a:moveTo>
                  <a:pt x="1241852" y="1090613"/>
                </a:moveTo>
                <a:cubicBezTo>
                  <a:pt x="1260672" y="1090613"/>
                  <a:pt x="1271964" y="1100639"/>
                  <a:pt x="1266945" y="1113172"/>
                </a:cubicBezTo>
                <a:cubicBezTo>
                  <a:pt x="1261927" y="1126959"/>
                  <a:pt x="1243107" y="1138238"/>
                  <a:pt x="1224287" y="1138238"/>
                </a:cubicBezTo>
                <a:cubicBezTo>
                  <a:pt x="1205468" y="1138238"/>
                  <a:pt x="1194176" y="1126959"/>
                  <a:pt x="1199194" y="1113172"/>
                </a:cubicBezTo>
                <a:cubicBezTo>
                  <a:pt x="1204213" y="1100639"/>
                  <a:pt x="1223033" y="1090613"/>
                  <a:pt x="1241852" y="1090613"/>
                </a:cubicBezTo>
                <a:close/>
                <a:moveTo>
                  <a:pt x="1159175" y="1090613"/>
                </a:moveTo>
                <a:cubicBezTo>
                  <a:pt x="1178074" y="1090613"/>
                  <a:pt x="1189413" y="1100639"/>
                  <a:pt x="1184373" y="1113172"/>
                </a:cubicBezTo>
                <a:cubicBezTo>
                  <a:pt x="1179334" y="1126959"/>
                  <a:pt x="1159175" y="1138238"/>
                  <a:pt x="1140276" y="1138238"/>
                </a:cubicBezTo>
                <a:cubicBezTo>
                  <a:pt x="1121377" y="1138238"/>
                  <a:pt x="1110038" y="1126959"/>
                  <a:pt x="1115078" y="1113172"/>
                </a:cubicBezTo>
                <a:cubicBezTo>
                  <a:pt x="1120117" y="1100639"/>
                  <a:pt x="1140276" y="1090613"/>
                  <a:pt x="1159175" y="1090613"/>
                </a:cubicBezTo>
                <a:close/>
                <a:moveTo>
                  <a:pt x="1076298" y="1090613"/>
                </a:moveTo>
                <a:cubicBezTo>
                  <a:pt x="1095197" y="1090613"/>
                  <a:pt x="1105276" y="1100639"/>
                  <a:pt x="1100236" y="1113172"/>
                </a:cubicBezTo>
                <a:cubicBezTo>
                  <a:pt x="1095197" y="1126959"/>
                  <a:pt x="1075038" y="1138238"/>
                  <a:pt x="1056139" y="1138238"/>
                </a:cubicBezTo>
                <a:cubicBezTo>
                  <a:pt x="1037240" y="1138238"/>
                  <a:pt x="1025901" y="1126959"/>
                  <a:pt x="1032200" y="1113172"/>
                </a:cubicBezTo>
                <a:cubicBezTo>
                  <a:pt x="1037240" y="1100639"/>
                  <a:pt x="1057399" y="1090613"/>
                  <a:pt x="1076298" y="1090613"/>
                </a:cubicBezTo>
                <a:close/>
                <a:moveTo>
                  <a:pt x="4858992" y="1035051"/>
                </a:moveTo>
                <a:cubicBezTo>
                  <a:pt x="4877754" y="1035051"/>
                  <a:pt x="4899016" y="1044929"/>
                  <a:pt x="4906521" y="1057276"/>
                </a:cubicBezTo>
                <a:cubicBezTo>
                  <a:pt x="4915276" y="1069623"/>
                  <a:pt x="4906521" y="1079501"/>
                  <a:pt x="4887760" y="1079501"/>
                </a:cubicBezTo>
                <a:cubicBezTo>
                  <a:pt x="4868998" y="1079501"/>
                  <a:pt x="4847735" y="1069623"/>
                  <a:pt x="4840231" y="1057276"/>
                </a:cubicBezTo>
                <a:cubicBezTo>
                  <a:pt x="4832726" y="1044929"/>
                  <a:pt x="4840231" y="1035051"/>
                  <a:pt x="4858992" y="1035051"/>
                </a:cubicBezTo>
                <a:close/>
                <a:moveTo>
                  <a:pt x="4695029" y="1035051"/>
                </a:moveTo>
                <a:cubicBezTo>
                  <a:pt x="4713713" y="1035051"/>
                  <a:pt x="4733642" y="1044929"/>
                  <a:pt x="4741116" y="1057276"/>
                </a:cubicBezTo>
                <a:cubicBezTo>
                  <a:pt x="4748589" y="1069623"/>
                  <a:pt x="4739870" y="1079501"/>
                  <a:pt x="4721186" y="1079501"/>
                </a:cubicBezTo>
                <a:cubicBezTo>
                  <a:pt x="4703748" y="1079501"/>
                  <a:pt x="4682573" y="1069623"/>
                  <a:pt x="4675100" y="1057276"/>
                </a:cubicBezTo>
                <a:cubicBezTo>
                  <a:pt x="4667626" y="1044929"/>
                  <a:pt x="4676345" y="1035051"/>
                  <a:pt x="4695029" y="1035051"/>
                </a:cubicBezTo>
                <a:close/>
                <a:moveTo>
                  <a:pt x="3060509" y="1035050"/>
                </a:moveTo>
                <a:cubicBezTo>
                  <a:pt x="3079219" y="1035050"/>
                  <a:pt x="3095434" y="1044928"/>
                  <a:pt x="3096682" y="1057275"/>
                </a:cubicBezTo>
                <a:cubicBezTo>
                  <a:pt x="3099176" y="1069622"/>
                  <a:pt x="3085456" y="1079500"/>
                  <a:pt x="3066746" y="1079500"/>
                </a:cubicBezTo>
                <a:cubicBezTo>
                  <a:pt x="3048036" y="1079500"/>
                  <a:pt x="3031821" y="1069622"/>
                  <a:pt x="3030574" y="1057275"/>
                </a:cubicBezTo>
                <a:cubicBezTo>
                  <a:pt x="3029326" y="1044928"/>
                  <a:pt x="3041799" y="1035050"/>
                  <a:pt x="3060509" y="1035050"/>
                </a:cubicBezTo>
                <a:close/>
                <a:moveTo>
                  <a:pt x="2978357" y="1035050"/>
                </a:moveTo>
                <a:cubicBezTo>
                  <a:pt x="2997492" y="1035050"/>
                  <a:pt x="3014076" y="1044928"/>
                  <a:pt x="3015352" y="1057275"/>
                </a:cubicBezTo>
                <a:cubicBezTo>
                  <a:pt x="3016627" y="1069622"/>
                  <a:pt x="3002595" y="1079500"/>
                  <a:pt x="2983460" y="1079500"/>
                </a:cubicBezTo>
                <a:cubicBezTo>
                  <a:pt x="2964324" y="1079500"/>
                  <a:pt x="2947741" y="1069622"/>
                  <a:pt x="2946465" y="1057275"/>
                </a:cubicBezTo>
                <a:cubicBezTo>
                  <a:pt x="2945189" y="1044928"/>
                  <a:pt x="2959222" y="1035050"/>
                  <a:pt x="2978357" y="1035050"/>
                </a:cubicBezTo>
                <a:close/>
                <a:moveTo>
                  <a:pt x="2896496" y="1035050"/>
                </a:moveTo>
                <a:cubicBezTo>
                  <a:pt x="2915113" y="1035050"/>
                  <a:pt x="2930007" y="1044928"/>
                  <a:pt x="2931248" y="1057275"/>
                </a:cubicBezTo>
                <a:cubicBezTo>
                  <a:pt x="2932489" y="1069622"/>
                  <a:pt x="2918837" y="1079500"/>
                  <a:pt x="2900219" y="1079500"/>
                </a:cubicBezTo>
                <a:cubicBezTo>
                  <a:pt x="2881602" y="1079500"/>
                  <a:pt x="2866709" y="1069622"/>
                  <a:pt x="2865467" y="1057275"/>
                </a:cubicBezTo>
                <a:cubicBezTo>
                  <a:pt x="2864226" y="1044928"/>
                  <a:pt x="2877879" y="1035050"/>
                  <a:pt x="2896496" y="1035050"/>
                </a:cubicBezTo>
                <a:close/>
                <a:moveTo>
                  <a:pt x="2814696" y="1035050"/>
                </a:moveTo>
                <a:cubicBezTo>
                  <a:pt x="2833746" y="1035050"/>
                  <a:pt x="2848986" y="1044928"/>
                  <a:pt x="2850256" y="1057275"/>
                </a:cubicBezTo>
                <a:cubicBezTo>
                  <a:pt x="2851526" y="1069622"/>
                  <a:pt x="2836286" y="1079500"/>
                  <a:pt x="2817236" y="1079500"/>
                </a:cubicBezTo>
                <a:cubicBezTo>
                  <a:pt x="2799456" y="1079500"/>
                  <a:pt x="2782946" y="1069622"/>
                  <a:pt x="2781676" y="1057275"/>
                </a:cubicBezTo>
                <a:cubicBezTo>
                  <a:pt x="2781676" y="1044928"/>
                  <a:pt x="2795646" y="1035050"/>
                  <a:pt x="2814696" y="1035050"/>
                </a:cubicBezTo>
                <a:close/>
                <a:moveTo>
                  <a:pt x="2733582" y="1035050"/>
                </a:moveTo>
                <a:cubicBezTo>
                  <a:pt x="2752544" y="1035050"/>
                  <a:pt x="2767713" y="1044928"/>
                  <a:pt x="2767713" y="1057275"/>
                </a:cubicBezTo>
                <a:cubicBezTo>
                  <a:pt x="2768977" y="1069622"/>
                  <a:pt x="2753808" y="1079500"/>
                  <a:pt x="2736110" y="1079500"/>
                </a:cubicBezTo>
                <a:cubicBezTo>
                  <a:pt x="2717148" y="1079500"/>
                  <a:pt x="2700714" y="1069622"/>
                  <a:pt x="2700714" y="1057275"/>
                </a:cubicBezTo>
                <a:cubicBezTo>
                  <a:pt x="2700714" y="1044928"/>
                  <a:pt x="2714620" y="1035050"/>
                  <a:pt x="2733582" y="1035050"/>
                </a:cubicBezTo>
                <a:close/>
                <a:moveTo>
                  <a:pt x="2652296" y="1035050"/>
                </a:moveTo>
                <a:cubicBezTo>
                  <a:pt x="2671258" y="1035050"/>
                  <a:pt x="2686427" y="1044928"/>
                  <a:pt x="2686427" y="1057275"/>
                </a:cubicBezTo>
                <a:cubicBezTo>
                  <a:pt x="2686427" y="1069622"/>
                  <a:pt x="2671258" y="1079500"/>
                  <a:pt x="2653560" y="1079500"/>
                </a:cubicBezTo>
                <a:cubicBezTo>
                  <a:pt x="2634598" y="1079500"/>
                  <a:pt x="2619428" y="1069622"/>
                  <a:pt x="2619428" y="1057275"/>
                </a:cubicBezTo>
                <a:cubicBezTo>
                  <a:pt x="2618164" y="1044928"/>
                  <a:pt x="2633334" y="1035050"/>
                  <a:pt x="2652296" y="1035050"/>
                </a:cubicBezTo>
                <a:close/>
                <a:moveTo>
                  <a:pt x="1670560" y="1035050"/>
                </a:moveTo>
                <a:cubicBezTo>
                  <a:pt x="1689530" y="1035050"/>
                  <a:pt x="1702176" y="1044928"/>
                  <a:pt x="1698382" y="1057275"/>
                </a:cubicBezTo>
                <a:cubicBezTo>
                  <a:pt x="1695853" y="1069622"/>
                  <a:pt x="1678148" y="1079500"/>
                  <a:pt x="1659179" y="1079500"/>
                </a:cubicBezTo>
                <a:cubicBezTo>
                  <a:pt x="1640209" y="1079500"/>
                  <a:pt x="1627563" y="1069622"/>
                  <a:pt x="1631357" y="1057275"/>
                </a:cubicBezTo>
                <a:cubicBezTo>
                  <a:pt x="1635151" y="1044928"/>
                  <a:pt x="1652855" y="1035050"/>
                  <a:pt x="1670560" y="1035050"/>
                </a:cubicBezTo>
                <a:close/>
                <a:moveTo>
                  <a:pt x="1588010" y="1035050"/>
                </a:moveTo>
                <a:cubicBezTo>
                  <a:pt x="1606980" y="1035050"/>
                  <a:pt x="1619626" y="1044928"/>
                  <a:pt x="1615832" y="1057275"/>
                </a:cubicBezTo>
                <a:cubicBezTo>
                  <a:pt x="1612038" y="1069622"/>
                  <a:pt x="1594333" y="1079500"/>
                  <a:pt x="1575364" y="1079500"/>
                </a:cubicBezTo>
                <a:cubicBezTo>
                  <a:pt x="1556395" y="1079500"/>
                  <a:pt x="1545013" y="1069622"/>
                  <a:pt x="1548807" y="1057275"/>
                </a:cubicBezTo>
                <a:cubicBezTo>
                  <a:pt x="1551336" y="1044928"/>
                  <a:pt x="1570305" y="1035050"/>
                  <a:pt x="1588010" y="1035050"/>
                </a:cubicBezTo>
                <a:close/>
                <a:moveTo>
                  <a:pt x="1506725" y="1035050"/>
                </a:moveTo>
                <a:cubicBezTo>
                  <a:pt x="1525694" y="1035050"/>
                  <a:pt x="1537076" y="1044928"/>
                  <a:pt x="1534547" y="1057275"/>
                </a:cubicBezTo>
                <a:cubicBezTo>
                  <a:pt x="1530753" y="1069622"/>
                  <a:pt x="1511783" y="1079500"/>
                  <a:pt x="1492814" y="1079500"/>
                </a:cubicBezTo>
                <a:cubicBezTo>
                  <a:pt x="1475109" y="1079500"/>
                  <a:pt x="1462463" y="1069622"/>
                  <a:pt x="1466257" y="1057275"/>
                </a:cubicBezTo>
                <a:cubicBezTo>
                  <a:pt x="1470051" y="1044928"/>
                  <a:pt x="1489020" y="1035050"/>
                  <a:pt x="1506725" y="1035050"/>
                </a:cubicBezTo>
                <a:close/>
                <a:moveTo>
                  <a:pt x="1424681" y="1035050"/>
                </a:moveTo>
                <a:cubicBezTo>
                  <a:pt x="1443334" y="1035050"/>
                  <a:pt x="1454526" y="1044928"/>
                  <a:pt x="1450795" y="1057275"/>
                </a:cubicBezTo>
                <a:cubicBezTo>
                  <a:pt x="1447065" y="1069622"/>
                  <a:pt x="1428411" y="1079500"/>
                  <a:pt x="1411002" y="1079500"/>
                </a:cubicBezTo>
                <a:cubicBezTo>
                  <a:pt x="1392348" y="1079500"/>
                  <a:pt x="1379913" y="1069622"/>
                  <a:pt x="1384887" y="1057275"/>
                </a:cubicBezTo>
                <a:cubicBezTo>
                  <a:pt x="1388618" y="1044928"/>
                  <a:pt x="1406027" y="1035050"/>
                  <a:pt x="1424681" y="1035050"/>
                </a:cubicBezTo>
                <a:close/>
                <a:moveTo>
                  <a:pt x="1343719" y="1035050"/>
                </a:moveTo>
                <a:cubicBezTo>
                  <a:pt x="1362372" y="1035050"/>
                  <a:pt x="1373564" y="1044928"/>
                  <a:pt x="1369833" y="1057275"/>
                </a:cubicBezTo>
                <a:cubicBezTo>
                  <a:pt x="1364859" y="1069622"/>
                  <a:pt x="1346206" y="1079500"/>
                  <a:pt x="1328796" y="1079500"/>
                </a:cubicBezTo>
                <a:cubicBezTo>
                  <a:pt x="1310143" y="1079500"/>
                  <a:pt x="1298951" y="1069622"/>
                  <a:pt x="1302682" y="1057275"/>
                </a:cubicBezTo>
                <a:cubicBezTo>
                  <a:pt x="1307656" y="1044928"/>
                  <a:pt x="1325065" y="1035050"/>
                  <a:pt x="1343719" y="1035050"/>
                </a:cubicBezTo>
                <a:close/>
                <a:moveTo>
                  <a:pt x="1261996" y="1035050"/>
                </a:moveTo>
                <a:cubicBezTo>
                  <a:pt x="1281124" y="1035050"/>
                  <a:pt x="1292601" y="1044928"/>
                  <a:pt x="1287500" y="1057275"/>
                </a:cubicBezTo>
                <a:cubicBezTo>
                  <a:pt x="1283674" y="1069622"/>
                  <a:pt x="1264546" y="1079500"/>
                  <a:pt x="1245418" y="1079500"/>
                </a:cubicBezTo>
                <a:cubicBezTo>
                  <a:pt x="1226290" y="1079500"/>
                  <a:pt x="1214813" y="1069622"/>
                  <a:pt x="1219914" y="1057275"/>
                </a:cubicBezTo>
                <a:cubicBezTo>
                  <a:pt x="1223739" y="1044928"/>
                  <a:pt x="1242868" y="1035050"/>
                  <a:pt x="1261996" y="1035050"/>
                </a:cubicBezTo>
                <a:close/>
                <a:moveTo>
                  <a:pt x="1179939" y="1035050"/>
                </a:moveTo>
                <a:cubicBezTo>
                  <a:pt x="1198759" y="1035050"/>
                  <a:pt x="1210051" y="1044928"/>
                  <a:pt x="1205032" y="1057275"/>
                </a:cubicBezTo>
                <a:cubicBezTo>
                  <a:pt x="1200014" y="1069622"/>
                  <a:pt x="1181194" y="1079500"/>
                  <a:pt x="1162374" y="1079500"/>
                </a:cubicBezTo>
                <a:cubicBezTo>
                  <a:pt x="1143555" y="1079500"/>
                  <a:pt x="1132263" y="1069622"/>
                  <a:pt x="1137281" y="1057275"/>
                </a:cubicBezTo>
                <a:cubicBezTo>
                  <a:pt x="1142300" y="1044928"/>
                  <a:pt x="1161120" y="1035050"/>
                  <a:pt x="1179939" y="1035050"/>
                </a:cubicBezTo>
                <a:close/>
                <a:moveTo>
                  <a:pt x="1098770" y="1035050"/>
                </a:moveTo>
                <a:cubicBezTo>
                  <a:pt x="1117507" y="1035050"/>
                  <a:pt x="1127501" y="1044928"/>
                  <a:pt x="1122504" y="1057275"/>
                </a:cubicBezTo>
                <a:cubicBezTo>
                  <a:pt x="1117507" y="1069622"/>
                  <a:pt x="1098770" y="1079500"/>
                  <a:pt x="1080032" y="1079500"/>
                </a:cubicBezTo>
                <a:cubicBezTo>
                  <a:pt x="1061294" y="1079500"/>
                  <a:pt x="1051301" y="1069622"/>
                  <a:pt x="1056298" y="1057275"/>
                </a:cubicBezTo>
                <a:cubicBezTo>
                  <a:pt x="1061294" y="1044928"/>
                  <a:pt x="1080032" y="1035050"/>
                  <a:pt x="1098770" y="1035050"/>
                </a:cubicBezTo>
                <a:close/>
                <a:moveTo>
                  <a:pt x="1016094" y="1035050"/>
                </a:moveTo>
                <a:cubicBezTo>
                  <a:pt x="1034914" y="1035050"/>
                  <a:pt x="1044951" y="1044928"/>
                  <a:pt x="1039932" y="1057275"/>
                </a:cubicBezTo>
                <a:cubicBezTo>
                  <a:pt x="1034914" y="1069622"/>
                  <a:pt x="1014839" y="1079500"/>
                  <a:pt x="996020" y="1079500"/>
                </a:cubicBezTo>
                <a:cubicBezTo>
                  <a:pt x="977200" y="1079500"/>
                  <a:pt x="967163" y="1069622"/>
                  <a:pt x="972181" y="1057275"/>
                </a:cubicBezTo>
                <a:cubicBezTo>
                  <a:pt x="978455" y="1044928"/>
                  <a:pt x="997274" y="1035050"/>
                  <a:pt x="1016094" y="1035050"/>
                </a:cubicBezTo>
                <a:close/>
                <a:moveTo>
                  <a:pt x="4904921" y="979488"/>
                </a:moveTo>
                <a:cubicBezTo>
                  <a:pt x="4922359" y="979488"/>
                  <a:pt x="4943534" y="989366"/>
                  <a:pt x="4952253" y="1001713"/>
                </a:cubicBezTo>
                <a:cubicBezTo>
                  <a:pt x="4959726" y="1014060"/>
                  <a:pt x="4952253" y="1023938"/>
                  <a:pt x="4933569" y="1023938"/>
                </a:cubicBezTo>
                <a:cubicBezTo>
                  <a:pt x="4914885" y="1023938"/>
                  <a:pt x="4893710" y="1014060"/>
                  <a:pt x="4886237" y="1001713"/>
                </a:cubicBezTo>
                <a:cubicBezTo>
                  <a:pt x="4878763" y="989366"/>
                  <a:pt x="4886237" y="979488"/>
                  <a:pt x="4904921" y="979488"/>
                </a:cubicBezTo>
                <a:close/>
                <a:moveTo>
                  <a:pt x="4824153" y="979488"/>
                </a:moveTo>
                <a:cubicBezTo>
                  <a:pt x="4841933" y="979488"/>
                  <a:pt x="4863523" y="989366"/>
                  <a:pt x="4871143" y="1001713"/>
                </a:cubicBezTo>
                <a:cubicBezTo>
                  <a:pt x="4878763" y="1014060"/>
                  <a:pt x="4871143" y="1023938"/>
                  <a:pt x="4852093" y="1023938"/>
                </a:cubicBezTo>
                <a:cubicBezTo>
                  <a:pt x="4833043" y="1023938"/>
                  <a:pt x="4812723" y="1014060"/>
                  <a:pt x="4803833" y="1001713"/>
                </a:cubicBezTo>
                <a:cubicBezTo>
                  <a:pt x="4796213" y="989366"/>
                  <a:pt x="4805103" y="979488"/>
                  <a:pt x="4824153" y="979488"/>
                </a:cubicBezTo>
                <a:close/>
                <a:moveTo>
                  <a:pt x="4744241" y="979488"/>
                </a:moveTo>
                <a:cubicBezTo>
                  <a:pt x="4761679" y="979488"/>
                  <a:pt x="4782854" y="989366"/>
                  <a:pt x="4790328" y="1001713"/>
                </a:cubicBezTo>
                <a:cubicBezTo>
                  <a:pt x="4797801" y="1014060"/>
                  <a:pt x="4789082" y="1023938"/>
                  <a:pt x="4770398" y="1023938"/>
                </a:cubicBezTo>
                <a:cubicBezTo>
                  <a:pt x="4752960" y="1023938"/>
                  <a:pt x="4731785" y="1014060"/>
                  <a:pt x="4724312" y="1001713"/>
                </a:cubicBezTo>
                <a:cubicBezTo>
                  <a:pt x="4716838" y="989366"/>
                  <a:pt x="4725557" y="979488"/>
                  <a:pt x="4744241" y="979488"/>
                </a:cubicBezTo>
                <a:close/>
                <a:moveTo>
                  <a:pt x="4581372" y="979488"/>
                </a:moveTo>
                <a:cubicBezTo>
                  <a:pt x="4600270" y="979488"/>
                  <a:pt x="4620429" y="989366"/>
                  <a:pt x="4627989" y="1001713"/>
                </a:cubicBezTo>
                <a:cubicBezTo>
                  <a:pt x="4634288" y="1014060"/>
                  <a:pt x="4625469" y="1023938"/>
                  <a:pt x="4606570" y="1023938"/>
                </a:cubicBezTo>
                <a:cubicBezTo>
                  <a:pt x="4588931" y="1023938"/>
                  <a:pt x="4568772" y="1014060"/>
                  <a:pt x="4561213" y="1001713"/>
                </a:cubicBezTo>
                <a:cubicBezTo>
                  <a:pt x="4554913" y="989366"/>
                  <a:pt x="4563733" y="979488"/>
                  <a:pt x="4581372" y="979488"/>
                </a:cubicBezTo>
                <a:close/>
                <a:moveTo>
                  <a:pt x="4420707" y="979488"/>
                </a:moveTo>
                <a:cubicBezTo>
                  <a:pt x="4439605" y="979488"/>
                  <a:pt x="4459764" y="989366"/>
                  <a:pt x="4466064" y="1001713"/>
                </a:cubicBezTo>
                <a:cubicBezTo>
                  <a:pt x="4472363" y="1014060"/>
                  <a:pt x="4462284" y="1023938"/>
                  <a:pt x="4444645" y="1023938"/>
                </a:cubicBezTo>
                <a:cubicBezTo>
                  <a:pt x="4425746" y="1023938"/>
                  <a:pt x="4405587" y="1014060"/>
                  <a:pt x="4399288" y="1001713"/>
                </a:cubicBezTo>
                <a:cubicBezTo>
                  <a:pt x="4392988" y="989366"/>
                  <a:pt x="4403068" y="979488"/>
                  <a:pt x="4420707" y="979488"/>
                </a:cubicBezTo>
                <a:close/>
                <a:moveTo>
                  <a:pt x="4341215" y="979488"/>
                </a:moveTo>
                <a:cubicBezTo>
                  <a:pt x="4360035" y="979488"/>
                  <a:pt x="4378855" y="989366"/>
                  <a:pt x="4385128" y="1001713"/>
                </a:cubicBezTo>
                <a:cubicBezTo>
                  <a:pt x="4391401" y="1014060"/>
                  <a:pt x="4381364" y="1023938"/>
                  <a:pt x="4363799" y="1023938"/>
                </a:cubicBezTo>
                <a:cubicBezTo>
                  <a:pt x="4344979" y="1023938"/>
                  <a:pt x="4324905" y="1014060"/>
                  <a:pt x="4319886" y="1001713"/>
                </a:cubicBezTo>
                <a:cubicBezTo>
                  <a:pt x="4313613" y="989366"/>
                  <a:pt x="4323650" y="979488"/>
                  <a:pt x="4341215" y="979488"/>
                </a:cubicBezTo>
                <a:close/>
                <a:moveTo>
                  <a:pt x="4260253" y="979488"/>
                </a:moveTo>
                <a:cubicBezTo>
                  <a:pt x="4279073" y="979488"/>
                  <a:pt x="4297893" y="989366"/>
                  <a:pt x="4304166" y="1001713"/>
                </a:cubicBezTo>
                <a:cubicBezTo>
                  <a:pt x="4310439" y="1014060"/>
                  <a:pt x="4300402" y="1023938"/>
                  <a:pt x="4281582" y="1023938"/>
                </a:cubicBezTo>
                <a:cubicBezTo>
                  <a:pt x="4262763" y="1023938"/>
                  <a:pt x="4243943" y="1014060"/>
                  <a:pt x="4237670" y="1001713"/>
                </a:cubicBezTo>
                <a:cubicBezTo>
                  <a:pt x="4232651" y="989366"/>
                  <a:pt x="4242688" y="979488"/>
                  <a:pt x="4260253" y="979488"/>
                </a:cubicBezTo>
                <a:close/>
                <a:moveTo>
                  <a:pt x="3052418" y="979488"/>
                </a:moveTo>
                <a:cubicBezTo>
                  <a:pt x="3071035" y="979488"/>
                  <a:pt x="3085929" y="989366"/>
                  <a:pt x="3088411" y="1001713"/>
                </a:cubicBezTo>
                <a:cubicBezTo>
                  <a:pt x="3089652" y="1014060"/>
                  <a:pt x="3077241" y="1023938"/>
                  <a:pt x="3058624" y="1023938"/>
                </a:cubicBezTo>
                <a:cubicBezTo>
                  <a:pt x="3040006" y="1023938"/>
                  <a:pt x="3025113" y="1014060"/>
                  <a:pt x="3022630" y="1001713"/>
                </a:cubicBezTo>
                <a:cubicBezTo>
                  <a:pt x="3021389" y="989366"/>
                  <a:pt x="3035042" y="979488"/>
                  <a:pt x="3052418" y="979488"/>
                </a:cubicBezTo>
                <a:close/>
                <a:moveTo>
                  <a:pt x="2972176" y="979488"/>
                </a:moveTo>
                <a:cubicBezTo>
                  <a:pt x="2991226" y="979488"/>
                  <a:pt x="3006466" y="989366"/>
                  <a:pt x="3007736" y="1001713"/>
                </a:cubicBezTo>
                <a:cubicBezTo>
                  <a:pt x="3010276" y="1014060"/>
                  <a:pt x="2996306" y="1023938"/>
                  <a:pt x="2977256" y="1023938"/>
                </a:cubicBezTo>
                <a:cubicBezTo>
                  <a:pt x="2959476" y="1023938"/>
                  <a:pt x="2942966" y="1014060"/>
                  <a:pt x="2941696" y="1001713"/>
                </a:cubicBezTo>
                <a:cubicBezTo>
                  <a:pt x="2940426" y="989366"/>
                  <a:pt x="2954396" y="979488"/>
                  <a:pt x="2972176" y="979488"/>
                </a:cubicBezTo>
                <a:close/>
                <a:moveTo>
                  <a:pt x="2891919" y="979488"/>
                </a:moveTo>
                <a:cubicBezTo>
                  <a:pt x="2910440" y="979488"/>
                  <a:pt x="2925257" y="989366"/>
                  <a:pt x="2926492" y="1001713"/>
                </a:cubicBezTo>
                <a:cubicBezTo>
                  <a:pt x="2927726" y="1014060"/>
                  <a:pt x="2914144" y="1023938"/>
                  <a:pt x="2895623" y="1023938"/>
                </a:cubicBezTo>
                <a:cubicBezTo>
                  <a:pt x="2878337" y="1023938"/>
                  <a:pt x="2862286" y="1014060"/>
                  <a:pt x="2861051" y="1001713"/>
                </a:cubicBezTo>
                <a:cubicBezTo>
                  <a:pt x="2861051" y="989366"/>
                  <a:pt x="2874633" y="979488"/>
                  <a:pt x="2891919" y="979488"/>
                </a:cubicBezTo>
                <a:close/>
                <a:moveTo>
                  <a:pt x="2811369" y="979488"/>
                </a:moveTo>
                <a:cubicBezTo>
                  <a:pt x="2829066" y="979488"/>
                  <a:pt x="2845500" y="989366"/>
                  <a:pt x="2846764" y="1001713"/>
                </a:cubicBezTo>
                <a:cubicBezTo>
                  <a:pt x="2846764" y="1014060"/>
                  <a:pt x="2832859" y="1023938"/>
                  <a:pt x="2813897" y="1023938"/>
                </a:cubicBezTo>
                <a:cubicBezTo>
                  <a:pt x="2796199" y="1023938"/>
                  <a:pt x="2779765" y="1014060"/>
                  <a:pt x="2779765" y="1001713"/>
                </a:cubicBezTo>
                <a:cubicBezTo>
                  <a:pt x="2778501" y="989366"/>
                  <a:pt x="2793671" y="979488"/>
                  <a:pt x="2811369" y="979488"/>
                </a:cubicBezTo>
                <a:close/>
                <a:moveTo>
                  <a:pt x="2730407" y="979488"/>
                </a:moveTo>
                <a:cubicBezTo>
                  <a:pt x="2748104" y="979488"/>
                  <a:pt x="2764538" y="989366"/>
                  <a:pt x="2764538" y="1001713"/>
                </a:cubicBezTo>
                <a:cubicBezTo>
                  <a:pt x="2765802" y="1014060"/>
                  <a:pt x="2750633" y="1023938"/>
                  <a:pt x="2732935" y="1023938"/>
                </a:cubicBezTo>
                <a:cubicBezTo>
                  <a:pt x="2713973" y="1023938"/>
                  <a:pt x="2698803" y="1014060"/>
                  <a:pt x="2697539" y="1001713"/>
                </a:cubicBezTo>
                <a:cubicBezTo>
                  <a:pt x="2697539" y="989366"/>
                  <a:pt x="2712709" y="979488"/>
                  <a:pt x="2730407" y="979488"/>
                </a:cubicBezTo>
                <a:close/>
                <a:moveTo>
                  <a:pt x="2650873" y="979488"/>
                </a:moveTo>
                <a:cubicBezTo>
                  <a:pt x="2668485" y="979488"/>
                  <a:pt x="2683581" y="989366"/>
                  <a:pt x="2684839" y="1001713"/>
                </a:cubicBezTo>
                <a:cubicBezTo>
                  <a:pt x="2684839" y="1014060"/>
                  <a:pt x="2669743" y="1023938"/>
                  <a:pt x="2652131" y="1023938"/>
                </a:cubicBezTo>
                <a:cubicBezTo>
                  <a:pt x="2633260" y="1023938"/>
                  <a:pt x="2618164" y="1014060"/>
                  <a:pt x="2618164" y="1001713"/>
                </a:cubicBezTo>
                <a:cubicBezTo>
                  <a:pt x="2618164" y="989366"/>
                  <a:pt x="2633260" y="979488"/>
                  <a:pt x="2650873" y="979488"/>
                </a:cubicBezTo>
                <a:close/>
                <a:moveTo>
                  <a:pt x="1764506" y="979488"/>
                </a:moveTo>
                <a:cubicBezTo>
                  <a:pt x="1783306" y="979488"/>
                  <a:pt x="1795839" y="989366"/>
                  <a:pt x="1793332" y="1001713"/>
                </a:cubicBezTo>
                <a:cubicBezTo>
                  <a:pt x="1789572" y="1014060"/>
                  <a:pt x="1773280" y="1023938"/>
                  <a:pt x="1754480" y="1023938"/>
                </a:cubicBezTo>
                <a:cubicBezTo>
                  <a:pt x="1736934" y="1023938"/>
                  <a:pt x="1724401" y="1014060"/>
                  <a:pt x="1726907" y="1001713"/>
                </a:cubicBezTo>
                <a:cubicBezTo>
                  <a:pt x="1729414" y="989366"/>
                  <a:pt x="1746960" y="979488"/>
                  <a:pt x="1764506" y="979488"/>
                </a:cubicBezTo>
                <a:close/>
                <a:moveTo>
                  <a:pt x="1684129" y="979488"/>
                </a:moveTo>
                <a:cubicBezTo>
                  <a:pt x="1703346" y="979488"/>
                  <a:pt x="1714876" y="989366"/>
                  <a:pt x="1712314" y="1001713"/>
                </a:cubicBezTo>
                <a:cubicBezTo>
                  <a:pt x="1709751" y="1014060"/>
                  <a:pt x="1691815" y="1023938"/>
                  <a:pt x="1672598" y="1023938"/>
                </a:cubicBezTo>
                <a:cubicBezTo>
                  <a:pt x="1654662" y="1023938"/>
                  <a:pt x="1641851" y="1014060"/>
                  <a:pt x="1644413" y="1001713"/>
                </a:cubicBezTo>
                <a:cubicBezTo>
                  <a:pt x="1648257" y="989366"/>
                  <a:pt x="1666193" y="979488"/>
                  <a:pt x="1684129" y="979488"/>
                </a:cubicBezTo>
                <a:close/>
                <a:moveTo>
                  <a:pt x="1603696" y="979488"/>
                </a:moveTo>
                <a:cubicBezTo>
                  <a:pt x="1622581" y="979488"/>
                  <a:pt x="1633913" y="989366"/>
                  <a:pt x="1631395" y="1001713"/>
                </a:cubicBezTo>
                <a:cubicBezTo>
                  <a:pt x="1627618" y="1014060"/>
                  <a:pt x="1609991" y="1023938"/>
                  <a:pt x="1591105" y="1023938"/>
                </a:cubicBezTo>
                <a:cubicBezTo>
                  <a:pt x="1573478" y="1023938"/>
                  <a:pt x="1560888" y="1014060"/>
                  <a:pt x="1564665" y="1001713"/>
                </a:cubicBezTo>
                <a:cubicBezTo>
                  <a:pt x="1568442" y="989366"/>
                  <a:pt x="1586069" y="979488"/>
                  <a:pt x="1603696" y="979488"/>
                </a:cubicBezTo>
                <a:close/>
                <a:moveTo>
                  <a:pt x="1522734" y="979488"/>
                </a:moveTo>
                <a:cubicBezTo>
                  <a:pt x="1540360" y="979488"/>
                  <a:pt x="1552951" y="989366"/>
                  <a:pt x="1549174" y="1001713"/>
                </a:cubicBezTo>
                <a:cubicBezTo>
                  <a:pt x="1545397" y="1014060"/>
                  <a:pt x="1527770" y="1023938"/>
                  <a:pt x="1510143" y="1023938"/>
                </a:cubicBezTo>
                <a:cubicBezTo>
                  <a:pt x="1491257" y="1023938"/>
                  <a:pt x="1479926" y="1014060"/>
                  <a:pt x="1483703" y="1001713"/>
                </a:cubicBezTo>
                <a:cubicBezTo>
                  <a:pt x="1486221" y="989366"/>
                  <a:pt x="1505107" y="979488"/>
                  <a:pt x="1522734" y="979488"/>
                </a:cubicBezTo>
                <a:close/>
                <a:moveTo>
                  <a:pt x="1443225" y="979488"/>
                </a:moveTo>
                <a:cubicBezTo>
                  <a:pt x="1460930" y="979488"/>
                  <a:pt x="1473576" y="989366"/>
                  <a:pt x="1469782" y="1001713"/>
                </a:cubicBezTo>
                <a:cubicBezTo>
                  <a:pt x="1465988" y="1014060"/>
                  <a:pt x="1447019" y="1023938"/>
                  <a:pt x="1429314" y="1023938"/>
                </a:cubicBezTo>
                <a:cubicBezTo>
                  <a:pt x="1410345" y="1023938"/>
                  <a:pt x="1398963" y="1014060"/>
                  <a:pt x="1402757" y="1001713"/>
                </a:cubicBezTo>
                <a:cubicBezTo>
                  <a:pt x="1406551" y="989366"/>
                  <a:pt x="1425520" y="979488"/>
                  <a:pt x="1443225" y="979488"/>
                </a:cubicBezTo>
                <a:close/>
                <a:moveTo>
                  <a:pt x="1361939" y="979488"/>
                </a:moveTo>
                <a:cubicBezTo>
                  <a:pt x="1379644" y="979488"/>
                  <a:pt x="1391026" y="989366"/>
                  <a:pt x="1387232" y="1001713"/>
                </a:cubicBezTo>
                <a:cubicBezTo>
                  <a:pt x="1383438" y="1014060"/>
                  <a:pt x="1364469" y="1023938"/>
                  <a:pt x="1346764" y="1023938"/>
                </a:cubicBezTo>
                <a:cubicBezTo>
                  <a:pt x="1327795" y="1023938"/>
                  <a:pt x="1316413" y="1014060"/>
                  <a:pt x="1321471" y="1001713"/>
                </a:cubicBezTo>
                <a:cubicBezTo>
                  <a:pt x="1325265" y="989366"/>
                  <a:pt x="1344235" y="979488"/>
                  <a:pt x="1361939" y="979488"/>
                </a:cubicBezTo>
                <a:close/>
                <a:moveTo>
                  <a:pt x="1281462" y="979488"/>
                </a:moveTo>
                <a:cubicBezTo>
                  <a:pt x="1298872" y="979488"/>
                  <a:pt x="1310064" y="989366"/>
                  <a:pt x="1306333" y="1001713"/>
                </a:cubicBezTo>
                <a:cubicBezTo>
                  <a:pt x="1301359" y="1014060"/>
                  <a:pt x="1283949" y="1023938"/>
                  <a:pt x="1265296" y="1023938"/>
                </a:cubicBezTo>
                <a:cubicBezTo>
                  <a:pt x="1246643" y="1023938"/>
                  <a:pt x="1235451" y="1014060"/>
                  <a:pt x="1240425" y="1001713"/>
                </a:cubicBezTo>
                <a:cubicBezTo>
                  <a:pt x="1245399" y="989366"/>
                  <a:pt x="1262809" y="979488"/>
                  <a:pt x="1281462" y="979488"/>
                </a:cubicBezTo>
                <a:close/>
                <a:moveTo>
                  <a:pt x="1201478" y="979488"/>
                </a:moveTo>
                <a:cubicBezTo>
                  <a:pt x="1219258" y="979488"/>
                  <a:pt x="1230688" y="989366"/>
                  <a:pt x="1225608" y="1001713"/>
                </a:cubicBezTo>
                <a:cubicBezTo>
                  <a:pt x="1221798" y="1014060"/>
                  <a:pt x="1202748" y="1023938"/>
                  <a:pt x="1183698" y="1023938"/>
                </a:cubicBezTo>
                <a:cubicBezTo>
                  <a:pt x="1164648" y="1023938"/>
                  <a:pt x="1154488" y="1014060"/>
                  <a:pt x="1159568" y="1001713"/>
                </a:cubicBezTo>
                <a:cubicBezTo>
                  <a:pt x="1164648" y="989366"/>
                  <a:pt x="1182428" y="979488"/>
                  <a:pt x="1201478" y="979488"/>
                </a:cubicBezTo>
                <a:close/>
                <a:moveTo>
                  <a:pt x="1120995" y="979488"/>
                </a:moveTo>
                <a:cubicBezTo>
                  <a:pt x="1138483" y="979488"/>
                  <a:pt x="1149726" y="989366"/>
                  <a:pt x="1144729" y="1001713"/>
                </a:cubicBezTo>
                <a:cubicBezTo>
                  <a:pt x="1139732" y="1014060"/>
                  <a:pt x="1120995" y="1023938"/>
                  <a:pt x="1102257" y="1023938"/>
                </a:cubicBezTo>
                <a:cubicBezTo>
                  <a:pt x="1084768" y="1023938"/>
                  <a:pt x="1073526" y="1014060"/>
                  <a:pt x="1078523" y="1001713"/>
                </a:cubicBezTo>
                <a:cubicBezTo>
                  <a:pt x="1083519" y="989366"/>
                  <a:pt x="1102257" y="979488"/>
                  <a:pt x="1120995" y="979488"/>
                </a:cubicBezTo>
                <a:close/>
                <a:moveTo>
                  <a:pt x="1040709" y="979488"/>
                </a:moveTo>
                <a:cubicBezTo>
                  <a:pt x="1058562" y="979488"/>
                  <a:pt x="1068764" y="989366"/>
                  <a:pt x="1063663" y="1001713"/>
                </a:cubicBezTo>
                <a:cubicBezTo>
                  <a:pt x="1058562" y="1014060"/>
                  <a:pt x="1039434" y="1023938"/>
                  <a:pt x="1020306" y="1023938"/>
                </a:cubicBezTo>
                <a:cubicBezTo>
                  <a:pt x="1002453" y="1023938"/>
                  <a:pt x="990976" y="1014060"/>
                  <a:pt x="997352" y="1001713"/>
                </a:cubicBezTo>
                <a:cubicBezTo>
                  <a:pt x="1002453" y="989366"/>
                  <a:pt x="1021581" y="979488"/>
                  <a:pt x="1040709" y="979488"/>
                </a:cubicBezTo>
                <a:close/>
                <a:moveTo>
                  <a:pt x="4869883" y="925513"/>
                </a:moveTo>
                <a:cubicBezTo>
                  <a:pt x="4887246" y="925513"/>
                  <a:pt x="4908330" y="935599"/>
                  <a:pt x="4915772" y="946945"/>
                </a:cubicBezTo>
                <a:cubicBezTo>
                  <a:pt x="4923213" y="959551"/>
                  <a:pt x="4915772" y="968376"/>
                  <a:pt x="4898409" y="968376"/>
                </a:cubicBezTo>
                <a:cubicBezTo>
                  <a:pt x="4879805" y="968376"/>
                  <a:pt x="4858721" y="959551"/>
                  <a:pt x="4851280" y="946945"/>
                </a:cubicBezTo>
                <a:cubicBezTo>
                  <a:pt x="4843838" y="935599"/>
                  <a:pt x="4852520" y="925513"/>
                  <a:pt x="4869883" y="925513"/>
                </a:cubicBezTo>
                <a:close/>
                <a:moveTo>
                  <a:pt x="4791029" y="925513"/>
                </a:moveTo>
                <a:cubicBezTo>
                  <a:pt x="4808740" y="925513"/>
                  <a:pt x="4830246" y="935599"/>
                  <a:pt x="4837836" y="946945"/>
                </a:cubicBezTo>
                <a:cubicBezTo>
                  <a:pt x="4845426" y="959551"/>
                  <a:pt x="4836571" y="968376"/>
                  <a:pt x="4818860" y="968376"/>
                </a:cubicBezTo>
                <a:cubicBezTo>
                  <a:pt x="4799885" y="968376"/>
                  <a:pt x="4779644" y="959551"/>
                  <a:pt x="4772054" y="946945"/>
                </a:cubicBezTo>
                <a:cubicBezTo>
                  <a:pt x="4764463" y="935599"/>
                  <a:pt x="4773319" y="925513"/>
                  <a:pt x="4791029" y="925513"/>
                </a:cubicBezTo>
                <a:close/>
                <a:moveTo>
                  <a:pt x="4711547" y="925513"/>
                </a:moveTo>
                <a:cubicBezTo>
                  <a:pt x="4729185" y="925513"/>
                  <a:pt x="4749344" y="935599"/>
                  <a:pt x="4756904" y="946945"/>
                </a:cubicBezTo>
                <a:cubicBezTo>
                  <a:pt x="4764463" y="959551"/>
                  <a:pt x="4755644" y="968376"/>
                  <a:pt x="4738005" y="968376"/>
                </a:cubicBezTo>
                <a:cubicBezTo>
                  <a:pt x="4719106" y="968376"/>
                  <a:pt x="4698947" y="959551"/>
                  <a:pt x="4691388" y="946945"/>
                </a:cubicBezTo>
                <a:cubicBezTo>
                  <a:pt x="4685088" y="935599"/>
                  <a:pt x="4693908" y="925513"/>
                  <a:pt x="4711547" y="925513"/>
                </a:cubicBezTo>
                <a:close/>
                <a:moveTo>
                  <a:pt x="4473311" y="925513"/>
                </a:moveTo>
                <a:cubicBezTo>
                  <a:pt x="4492130" y="925513"/>
                  <a:pt x="4510950" y="935599"/>
                  <a:pt x="4518478" y="946945"/>
                </a:cubicBezTo>
                <a:cubicBezTo>
                  <a:pt x="4524751" y="959551"/>
                  <a:pt x="4515969" y="968376"/>
                  <a:pt x="4497149" y="968376"/>
                </a:cubicBezTo>
                <a:cubicBezTo>
                  <a:pt x="4479584" y="968376"/>
                  <a:pt x="4459510" y="959551"/>
                  <a:pt x="4453236" y="946945"/>
                </a:cubicBezTo>
                <a:cubicBezTo>
                  <a:pt x="4446963" y="935599"/>
                  <a:pt x="4455746" y="925513"/>
                  <a:pt x="4473311" y="925513"/>
                </a:cubicBezTo>
                <a:close/>
                <a:moveTo>
                  <a:pt x="4155816" y="925513"/>
                </a:moveTo>
                <a:cubicBezTo>
                  <a:pt x="4173596" y="925513"/>
                  <a:pt x="4192646" y="935599"/>
                  <a:pt x="4198996" y="946945"/>
                </a:cubicBezTo>
                <a:cubicBezTo>
                  <a:pt x="4204076" y="959551"/>
                  <a:pt x="4193916" y="968376"/>
                  <a:pt x="4176136" y="968376"/>
                </a:cubicBezTo>
                <a:cubicBezTo>
                  <a:pt x="4157086" y="968376"/>
                  <a:pt x="4138036" y="959551"/>
                  <a:pt x="4132956" y="946945"/>
                </a:cubicBezTo>
                <a:cubicBezTo>
                  <a:pt x="4127876" y="935599"/>
                  <a:pt x="4138036" y="925513"/>
                  <a:pt x="4155816" y="925513"/>
                </a:cubicBezTo>
                <a:close/>
                <a:moveTo>
                  <a:pt x="4077103" y="925513"/>
                </a:moveTo>
                <a:cubicBezTo>
                  <a:pt x="4094513" y="925513"/>
                  <a:pt x="4113166" y="935599"/>
                  <a:pt x="4118140" y="946945"/>
                </a:cubicBezTo>
                <a:cubicBezTo>
                  <a:pt x="4123114" y="959551"/>
                  <a:pt x="4113166" y="968376"/>
                  <a:pt x="4095756" y="968376"/>
                </a:cubicBezTo>
                <a:cubicBezTo>
                  <a:pt x="4077103" y="968376"/>
                  <a:pt x="4058450" y="959551"/>
                  <a:pt x="4053475" y="946945"/>
                </a:cubicBezTo>
                <a:cubicBezTo>
                  <a:pt x="4048501" y="935599"/>
                  <a:pt x="4059693" y="925513"/>
                  <a:pt x="4077103" y="925513"/>
                </a:cubicBezTo>
                <a:close/>
                <a:moveTo>
                  <a:pt x="3046642" y="925513"/>
                </a:moveTo>
                <a:cubicBezTo>
                  <a:pt x="3064340" y="925513"/>
                  <a:pt x="3079510" y="935599"/>
                  <a:pt x="3082038" y="946945"/>
                </a:cubicBezTo>
                <a:cubicBezTo>
                  <a:pt x="3083302" y="959551"/>
                  <a:pt x="3070661" y="968376"/>
                  <a:pt x="3051699" y="968376"/>
                </a:cubicBezTo>
                <a:cubicBezTo>
                  <a:pt x="3034001" y="968376"/>
                  <a:pt x="3017568" y="959551"/>
                  <a:pt x="3016303" y="946945"/>
                </a:cubicBezTo>
                <a:cubicBezTo>
                  <a:pt x="3015039" y="935599"/>
                  <a:pt x="3027681" y="925513"/>
                  <a:pt x="3046642" y="925513"/>
                </a:cubicBezTo>
                <a:close/>
                <a:moveTo>
                  <a:pt x="2965679" y="925513"/>
                </a:moveTo>
                <a:cubicBezTo>
                  <a:pt x="2984641" y="925513"/>
                  <a:pt x="2999811" y="935599"/>
                  <a:pt x="3001075" y="946945"/>
                </a:cubicBezTo>
                <a:cubicBezTo>
                  <a:pt x="3002339" y="959551"/>
                  <a:pt x="2989698" y="968376"/>
                  <a:pt x="2970736" y="968376"/>
                </a:cubicBezTo>
                <a:cubicBezTo>
                  <a:pt x="2953038" y="968376"/>
                  <a:pt x="2936605" y="959551"/>
                  <a:pt x="2935340" y="946945"/>
                </a:cubicBezTo>
                <a:cubicBezTo>
                  <a:pt x="2934076" y="935599"/>
                  <a:pt x="2947982" y="925513"/>
                  <a:pt x="2965679" y="925513"/>
                </a:cubicBezTo>
                <a:close/>
                <a:moveTo>
                  <a:pt x="2886304" y="925513"/>
                </a:moveTo>
                <a:cubicBezTo>
                  <a:pt x="2905266" y="925513"/>
                  <a:pt x="2920436" y="935599"/>
                  <a:pt x="2921700" y="946945"/>
                </a:cubicBezTo>
                <a:cubicBezTo>
                  <a:pt x="2922964" y="959551"/>
                  <a:pt x="2909059" y="968376"/>
                  <a:pt x="2890097" y="968376"/>
                </a:cubicBezTo>
                <a:cubicBezTo>
                  <a:pt x="2872399" y="968376"/>
                  <a:pt x="2857230" y="959551"/>
                  <a:pt x="2855965" y="946945"/>
                </a:cubicBezTo>
                <a:cubicBezTo>
                  <a:pt x="2854701" y="935599"/>
                  <a:pt x="2868607" y="925513"/>
                  <a:pt x="2886304" y="925513"/>
                </a:cubicBezTo>
                <a:close/>
                <a:moveTo>
                  <a:pt x="2807616" y="925513"/>
                </a:moveTo>
                <a:cubicBezTo>
                  <a:pt x="2824809" y="925513"/>
                  <a:pt x="2840774" y="935599"/>
                  <a:pt x="2840774" y="946945"/>
                </a:cubicBezTo>
                <a:cubicBezTo>
                  <a:pt x="2842002" y="959551"/>
                  <a:pt x="2828493" y="968376"/>
                  <a:pt x="2811300" y="968376"/>
                </a:cubicBezTo>
                <a:cubicBezTo>
                  <a:pt x="2792879" y="968376"/>
                  <a:pt x="2778142" y="959551"/>
                  <a:pt x="2776914" y="946945"/>
                </a:cubicBezTo>
                <a:cubicBezTo>
                  <a:pt x="2776914" y="935599"/>
                  <a:pt x="2790423" y="925513"/>
                  <a:pt x="2807616" y="925513"/>
                </a:cubicBezTo>
                <a:close/>
                <a:moveTo>
                  <a:pt x="2728832" y="925513"/>
                </a:moveTo>
                <a:cubicBezTo>
                  <a:pt x="2746355" y="925513"/>
                  <a:pt x="2761376" y="935599"/>
                  <a:pt x="2762627" y="946945"/>
                </a:cubicBezTo>
                <a:cubicBezTo>
                  <a:pt x="2762627" y="959551"/>
                  <a:pt x="2748859" y="968376"/>
                  <a:pt x="2731335" y="968376"/>
                </a:cubicBezTo>
                <a:cubicBezTo>
                  <a:pt x="2712560" y="968376"/>
                  <a:pt x="2697539" y="959551"/>
                  <a:pt x="2697539" y="946945"/>
                </a:cubicBezTo>
                <a:cubicBezTo>
                  <a:pt x="2697539" y="935599"/>
                  <a:pt x="2711308" y="925513"/>
                  <a:pt x="2728832" y="925513"/>
                </a:cubicBezTo>
                <a:close/>
                <a:moveTo>
                  <a:pt x="2649285" y="925513"/>
                </a:moveTo>
                <a:cubicBezTo>
                  <a:pt x="2666897" y="925513"/>
                  <a:pt x="2681993" y="935599"/>
                  <a:pt x="2681993" y="946945"/>
                </a:cubicBezTo>
                <a:cubicBezTo>
                  <a:pt x="2683251" y="959551"/>
                  <a:pt x="2668155" y="968376"/>
                  <a:pt x="2650543" y="968376"/>
                </a:cubicBezTo>
                <a:cubicBezTo>
                  <a:pt x="2631672" y="968376"/>
                  <a:pt x="2617834" y="959551"/>
                  <a:pt x="2616576" y="946945"/>
                </a:cubicBezTo>
                <a:cubicBezTo>
                  <a:pt x="2616576" y="935599"/>
                  <a:pt x="2631672" y="925513"/>
                  <a:pt x="2649285" y="925513"/>
                </a:cubicBezTo>
                <a:close/>
                <a:moveTo>
                  <a:pt x="2569745" y="925513"/>
                </a:moveTo>
                <a:cubicBezTo>
                  <a:pt x="2587269" y="925513"/>
                  <a:pt x="2602289" y="935599"/>
                  <a:pt x="2602289" y="946945"/>
                </a:cubicBezTo>
                <a:cubicBezTo>
                  <a:pt x="2602289" y="959551"/>
                  <a:pt x="2587269" y="968376"/>
                  <a:pt x="2569745" y="968376"/>
                </a:cubicBezTo>
                <a:cubicBezTo>
                  <a:pt x="2550970" y="968376"/>
                  <a:pt x="2537201" y="959551"/>
                  <a:pt x="2537201" y="946945"/>
                </a:cubicBezTo>
                <a:cubicBezTo>
                  <a:pt x="2537201" y="935599"/>
                  <a:pt x="2552222" y="925513"/>
                  <a:pt x="2569745" y="925513"/>
                </a:cubicBezTo>
                <a:close/>
                <a:moveTo>
                  <a:pt x="1697497" y="925513"/>
                </a:moveTo>
                <a:cubicBezTo>
                  <a:pt x="1715043" y="925513"/>
                  <a:pt x="1727576" y="935599"/>
                  <a:pt x="1723816" y="946945"/>
                </a:cubicBezTo>
                <a:cubicBezTo>
                  <a:pt x="1721309" y="959551"/>
                  <a:pt x="1705017" y="968376"/>
                  <a:pt x="1686217" y="968376"/>
                </a:cubicBezTo>
                <a:cubicBezTo>
                  <a:pt x="1668671" y="968376"/>
                  <a:pt x="1656138" y="959551"/>
                  <a:pt x="1659898" y="946945"/>
                </a:cubicBezTo>
                <a:cubicBezTo>
                  <a:pt x="1662404" y="935599"/>
                  <a:pt x="1679951" y="925513"/>
                  <a:pt x="1697497" y="925513"/>
                </a:cubicBezTo>
                <a:close/>
                <a:moveTo>
                  <a:pt x="1618735" y="925513"/>
                </a:moveTo>
                <a:cubicBezTo>
                  <a:pt x="1636671" y="925513"/>
                  <a:pt x="1648201" y="935599"/>
                  <a:pt x="1645639" y="946945"/>
                </a:cubicBezTo>
                <a:cubicBezTo>
                  <a:pt x="1641795" y="959551"/>
                  <a:pt x="1625140" y="968376"/>
                  <a:pt x="1605923" y="968376"/>
                </a:cubicBezTo>
                <a:cubicBezTo>
                  <a:pt x="1587987" y="968376"/>
                  <a:pt x="1575176" y="959551"/>
                  <a:pt x="1579019" y="946945"/>
                </a:cubicBezTo>
                <a:cubicBezTo>
                  <a:pt x="1582863" y="935599"/>
                  <a:pt x="1599518" y="925513"/>
                  <a:pt x="1618735" y="925513"/>
                </a:cubicBezTo>
                <a:close/>
                <a:moveTo>
                  <a:pt x="1540000" y="925513"/>
                </a:moveTo>
                <a:cubicBezTo>
                  <a:pt x="1557546" y="925513"/>
                  <a:pt x="1568826" y="935599"/>
                  <a:pt x="1565066" y="946945"/>
                </a:cubicBezTo>
                <a:cubicBezTo>
                  <a:pt x="1562559" y="959551"/>
                  <a:pt x="1545013" y="968376"/>
                  <a:pt x="1526214" y="968376"/>
                </a:cubicBezTo>
                <a:cubicBezTo>
                  <a:pt x="1508668" y="968376"/>
                  <a:pt x="1497388" y="959551"/>
                  <a:pt x="1501148" y="946945"/>
                </a:cubicBezTo>
                <a:cubicBezTo>
                  <a:pt x="1503654" y="935599"/>
                  <a:pt x="1521201" y="925513"/>
                  <a:pt x="1540000" y="925513"/>
                </a:cubicBezTo>
                <a:close/>
                <a:moveTo>
                  <a:pt x="1459234" y="925513"/>
                </a:moveTo>
                <a:cubicBezTo>
                  <a:pt x="1478119" y="925513"/>
                  <a:pt x="1489451" y="935599"/>
                  <a:pt x="1485674" y="946945"/>
                </a:cubicBezTo>
                <a:cubicBezTo>
                  <a:pt x="1481897" y="959551"/>
                  <a:pt x="1464270" y="968376"/>
                  <a:pt x="1445384" y="968376"/>
                </a:cubicBezTo>
                <a:cubicBezTo>
                  <a:pt x="1427757" y="968376"/>
                  <a:pt x="1416426" y="959551"/>
                  <a:pt x="1420203" y="946945"/>
                </a:cubicBezTo>
                <a:cubicBezTo>
                  <a:pt x="1423980" y="935599"/>
                  <a:pt x="1441607" y="925513"/>
                  <a:pt x="1459234" y="925513"/>
                </a:cubicBezTo>
                <a:close/>
                <a:moveTo>
                  <a:pt x="1379725" y="925513"/>
                </a:moveTo>
                <a:cubicBezTo>
                  <a:pt x="1398694" y="925513"/>
                  <a:pt x="1410076" y="935599"/>
                  <a:pt x="1405017" y="946945"/>
                </a:cubicBezTo>
                <a:cubicBezTo>
                  <a:pt x="1401223" y="959551"/>
                  <a:pt x="1383519" y="968376"/>
                  <a:pt x="1365814" y="968376"/>
                </a:cubicBezTo>
                <a:cubicBezTo>
                  <a:pt x="1346845" y="968376"/>
                  <a:pt x="1335463" y="959551"/>
                  <a:pt x="1340521" y="946945"/>
                </a:cubicBezTo>
                <a:cubicBezTo>
                  <a:pt x="1344315" y="935599"/>
                  <a:pt x="1362020" y="925513"/>
                  <a:pt x="1379725" y="925513"/>
                </a:cubicBezTo>
                <a:close/>
                <a:moveTo>
                  <a:pt x="1300646" y="925513"/>
                </a:moveTo>
                <a:cubicBezTo>
                  <a:pt x="1317973" y="925513"/>
                  <a:pt x="1329113" y="935599"/>
                  <a:pt x="1325400" y="946945"/>
                </a:cubicBezTo>
                <a:cubicBezTo>
                  <a:pt x="1320449" y="959551"/>
                  <a:pt x="1303121" y="968376"/>
                  <a:pt x="1285793" y="968376"/>
                </a:cubicBezTo>
                <a:cubicBezTo>
                  <a:pt x="1267227" y="968376"/>
                  <a:pt x="1256088" y="959551"/>
                  <a:pt x="1261039" y="946945"/>
                </a:cubicBezTo>
                <a:cubicBezTo>
                  <a:pt x="1265990" y="935599"/>
                  <a:pt x="1283318" y="925513"/>
                  <a:pt x="1300646" y="925513"/>
                </a:cubicBezTo>
                <a:close/>
                <a:moveTo>
                  <a:pt x="1221271" y="925513"/>
                </a:moveTo>
                <a:cubicBezTo>
                  <a:pt x="1238598" y="925513"/>
                  <a:pt x="1249738" y="935599"/>
                  <a:pt x="1244787" y="946945"/>
                </a:cubicBezTo>
                <a:cubicBezTo>
                  <a:pt x="1241074" y="959551"/>
                  <a:pt x="1222508" y="968376"/>
                  <a:pt x="1205180" y="968376"/>
                </a:cubicBezTo>
                <a:cubicBezTo>
                  <a:pt x="1186615" y="968376"/>
                  <a:pt x="1176713" y="959551"/>
                  <a:pt x="1181664" y="946945"/>
                </a:cubicBezTo>
                <a:cubicBezTo>
                  <a:pt x="1185377" y="935599"/>
                  <a:pt x="1203943" y="925513"/>
                  <a:pt x="1221271" y="925513"/>
                </a:cubicBezTo>
                <a:close/>
                <a:moveTo>
                  <a:pt x="1142741" y="925513"/>
                </a:moveTo>
                <a:cubicBezTo>
                  <a:pt x="1160521" y="925513"/>
                  <a:pt x="1171951" y="935599"/>
                  <a:pt x="1166871" y="946945"/>
                </a:cubicBezTo>
                <a:cubicBezTo>
                  <a:pt x="1161791" y="959551"/>
                  <a:pt x="1142741" y="968376"/>
                  <a:pt x="1124961" y="968376"/>
                </a:cubicBezTo>
                <a:cubicBezTo>
                  <a:pt x="1107181" y="968376"/>
                  <a:pt x="1095751" y="959551"/>
                  <a:pt x="1100831" y="946945"/>
                </a:cubicBezTo>
                <a:cubicBezTo>
                  <a:pt x="1105911" y="935599"/>
                  <a:pt x="1124961" y="925513"/>
                  <a:pt x="1142741" y="925513"/>
                </a:cubicBezTo>
                <a:close/>
                <a:moveTo>
                  <a:pt x="1063048" y="925513"/>
                </a:moveTo>
                <a:cubicBezTo>
                  <a:pt x="1080828" y="925513"/>
                  <a:pt x="1090988" y="935599"/>
                  <a:pt x="1085908" y="946945"/>
                </a:cubicBezTo>
                <a:cubicBezTo>
                  <a:pt x="1080828" y="959551"/>
                  <a:pt x="1061778" y="968376"/>
                  <a:pt x="1043998" y="968376"/>
                </a:cubicBezTo>
                <a:cubicBezTo>
                  <a:pt x="1026218" y="968376"/>
                  <a:pt x="1014788" y="959551"/>
                  <a:pt x="1021138" y="946945"/>
                </a:cubicBezTo>
                <a:cubicBezTo>
                  <a:pt x="1026218" y="935599"/>
                  <a:pt x="1045268" y="925513"/>
                  <a:pt x="1063048" y="925513"/>
                </a:cubicBezTo>
                <a:close/>
                <a:moveTo>
                  <a:pt x="984256" y="925513"/>
                </a:moveTo>
                <a:cubicBezTo>
                  <a:pt x="1001665" y="925513"/>
                  <a:pt x="1011614" y="935599"/>
                  <a:pt x="1006640" y="946945"/>
                </a:cubicBezTo>
                <a:cubicBezTo>
                  <a:pt x="1001665" y="959551"/>
                  <a:pt x="983012" y="968376"/>
                  <a:pt x="964359" y="968376"/>
                </a:cubicBezTo>
                <a:cubicBezTo>
                  <a:pt x="946949" y="968376"/>
                  <a:pt x="937001" y="959551"/>
                  <a:pt x="941975" y="946945"/>
                </a:cubicBezTo>
                <a:cubicBezTo>
                  <a:pt x="946949" y="935599"/>
                  <a:pt x="966846" y="925513"/>
                  <a:pt x="984256" y="925513"/>
                </a:cubicBezTo>
                <a:close/>
                <a:moveTo>
                  <a:pt x="4679686" y="874713"/>
                </a:moveTo>
                <a:cubicBezTo>
                  <a:pt x="4697251" y="874713"/>
                  <a:pt x="4717325" y="883468"/>
                  <a:pt x="4724853" y="895976"/>
                </a:cubicBezTo>
                <a:cubicBezTo>
                  <a:pt x="4731126" y="907233"/>
                  <a:pt x="4722344" y="915988"/>
                  <a:pt x="4704779" y="915988"/>
                </a:cubicBezTo>
                <a:cubicBezTo>
                  <a:pt x="4687214" y="915988"/>
                  <a:pt x="4667139" y="907233"/>
                  <a:pt x="4659611" y="895976"/>
                </a:cubicBezTo>
                <a:cubicBezTo>
                  <a:pt x="4653338" y="883468"/>
                  <a:pt x="4662121" y="874713"/>
                  <a:pt x="4679686" y="874713"/>
                </a:cubicBezTo>
                <a:close/>
                <a:moveTo>
                  <a:pt x="4601784" y="874713"/>
                </a:moveTo>
                <a:cubicBezTo>
                  <a:pt x="4619273" y="874713"/>
                  <a:pt x="4638010" y="883468"/>
                  <a:pt x="4645505" y="895976"/>
                </a:cubicBezTo>
                <a:cubicBezTo>
                  <a:pt x="4651751" y="907233"/>
                  <a:pt x="4643007" y="915988"/>
                  <a:pt x="4625518" y="915988"/>
                </a:cubicBezTo>
                <a:cubicBezTo>
                  <a:pt x="4608030" y="915988"/>
                  <a:pt x="4588043" y="907233"/>
                  <a:pt x="4581797" y="895976"/>
                </a:cubicBezTo>
                <a:cubicBezTo>
                  <a:pt x="4575551" y="883468"/>
                  <a:pt x="4584296" y="874713"/>
                  <a:pt x="4601784" y="874713"/>
                </a:cubicBezTo>
                <a:close/>
                <a:moveTo>
                  <a:pt x="4444621" y="874713"/>
                </a:moveTo>
                <a:cubicBezTo>
                  <a:pt x="4462110" y="874713"/>
                  <a:pt x="4482096" y="883468"/>
                  <a:pt x="4488342" y="895976"/>
                </a:cubicBezTo>
                <a:cubicBezTo>
                  <a:pt x="4494588" y="907233"/>
                  <a:pt x="4485844" y="915988"/>
                  <a:pt x="4467106" y="915988"/>
                </a:cubicBezTo>
                <a:cubicBezTo>
                  <a:pt x="4449618" y="915988"/>
                  <a:pt x="4430880" y="907233"/>
                  <a:pt x="4424634" y="895976"/>
                </a:cubicBezTo>
                <a:cubicBezTo>
                  <a:pt x="4418388" y="883468"/>
                  <a:pt x="4427133" y="874713"/>
                  <a:pt x="4444621" y="874713"/>
                </a:cubicBezTo>
                <a:close/>
                <a:moveTo>
                  <a:pt x="4367271" y="874713"/>
                </a:moveTo>
                <a:cubicBezTo>
                  <a:pt x="4385051" y="874713"/>
                  <a:pt x="4404101" y="883468"/>
                  <a:pt x="4410451" y="895976"/>
                </a:cubicBezTo>
                <a:cubicBezTo>
                  <a:pt x="4416801" y="907233"/>
                  <a:pt x="4407911" y="915988"/>
                  <a:pt x="4388861" y="915988"/>
                </a:cubicBezTo>
                <a:cubicBezTo>
                  <a:pt x="4371081" y="915988"/>
                  <a:pt x="4352031" y="907233"/>
                  <a:pt x="4345681" y="895976"/>
                </a:cubicBezTo>
                <a:cubicBezTo>
                  <a:pt x="4340601" y="883468"/>
                  <a:pt x="4349491" y="874713"/>
                  <a:pt x="4367271" y="874713"/>
                </a:cubicBezTo>
                <a:close/>
                <a:moveTo>
                  <a:pt x="4289166" y="874713"/>
                </a:moveTo>
                <a:cubicBezTo>
                  <a:pt x="4306946" y="874713"/>
                  <a:pt x="4325996" y="883468"/>
                  <a:pt x="4332346" y="895976"/>
                </a:cubicBezTo>
                <a:cubicBezTo>
                  <a:pt x="4337426" y="907233"/>
                  <a:pt x="4328536" y="915988"/>
                  <a:pt x="4310756" y="915988"/>
                </a:cubicBezTo>
                <a:cubicBezTo>
                  <a:pt x="4291706" y="915988"/>
                  <a:pt x="4272656" y="907233"/>
                  <a:pt x="4267576" y="895976"/>
                </a:cubicBezTo>
                <a:cubicBezTo>
                  <a:pt x="4261226" y="883468"/>
                  <a:pt x="4271386" y="874713"/>
                  <a:pt x="4289166" y="874713"/>
                </a:cubicBezTo>
                <a:close/>
                <a:moveTo>
                  <a:pt x="4211378" y="874713"/>
                </a:moveTo>
                <a:cubicBezTo>
                  <a:pt x="4229158" y="874713"/>
                  <a:pt x="4248208" y="883468"/>
                  <a:pt x="4253288" y="895976"/>
                </a:cubicBezTo>
                <a:cubicBezTo>
                  <a:pt x="4259638" y="907233"/>
                  <a:pt x="4249478" y="915988"/>
                  <a:pt x="4231698" y="915988"/>
                </a:cubicBezTo>
                <a:cubicBezTo>
                  <a:pt x="4212648" y="915988"/>
                  <a:pt x="4193598" y="907233"/>
                  <a:pt x="4188518" y="895976"/>
                </a:cubicBezTo>
                <a:cubicBezTo>
                  <a:pt x="4183438" y="883468"/>
                  <a:pt x="4193598" y="874713"/>
                  <a:pt x="4211378" y="874713"/>
                </a:cubicBezTo>
                <a:close/>
                <a:moveTo>
                  <a:pt x="4133273" y="874713"/>
                </a:moveTo>
                <a:cubicBezTo>
                  <a:pt x="4151053" y="874713"/>
                  <a:pt x="4168833" y="883468"/>
                  <a:pt x="4175183" y="895976"/>
                </a:cubicBezTo>
                <a:cubicBezTo>
                  <a:pt x="4180263" y="907233"/>
                  <a:pt x="4170103" y="915988"/>
                  <a:pt x="4152323" y="915988"/>
                </a:cubicBezTo>
                <a:cubicBezTo>
                  <a:pt x="4134543" y="915988"/>
                  <a:pt x="4115493" y="907233"/>
                  <a:pt x="4110413" y="895976"/>
                </a:cubicBezTo>
                <a:cubicBezTo>
                  <a:pt x="4104063" y="883468"/>
                  <a:pt x="4115493" y="874713"/>
                  <a:pt x="4133273" y="874713"/>
                </a:cubicBezTo>
                <a:close/>
                <a:moveTo>
                  <a:pt x="4054098" y="874713"/>
                </a:moveTo>
                <a:cubicBezTo>
                  <a:pt x="4071803" y="874713"/>
                  <a:pt x="4090772" y="883468"/>
                  <a:pt x="4095831" y="895976"/>
                </a:cubicBezTo>
                <a:cubicBezTo>
                  <a:pt x="4100889" y="907233"/>
                  <a:pt x="4090772" y="915988"/>
                  <a:pt x="4073067" y="915988"/>
                </a:cubicBezTo>
                <a:cubicBezTo>
                  <a:pt x="4055363" y="915988"/>
                  <a:pt x="4036393" y="907233"/>
                  <a:pt x="4031335" y="895976"/>
                </a:cubicBezTo>
                <a:cubicBezTo>
                  <a:pt x="4026276" y="883468"/>
                  <a:pt x="4036393" y="874713"/>
                  <a:pt x="4054098" y="874713"/>
                </a:cubicBezTo>
                <a:close/>
                <a:moveTo>
                  <a:pt x="3038882" y="874713"/>
                </a:moveTo>
                <a:cubicBezTo>
                  <a:pt x="3056494" y="874713"/>
                  <a:pt x="3071590" y="883468"/>
                  <a:pt x="3074106" y="895976"/>
                </a:cubicBezTo>
                <a:cubicBezTo>
                  <a:pt x="3075364" y="907233"/>
                  <a:pt x="3062784" y="915988"/>
                  <a:pt x="3045172" y="915988"/>
                </a:cubicBezTo>
                <a:cubicBezTo>
                  <a:pt x="3026302" y="915988"/>
                  <a:pt x="3011205" y="907233"/>
                  <a:pt x="3009947" y="895976"/>
                </a:cubicBezTo>
                <a:cubicBezTo>
                  <a:pt x="3008689" y="883468"/>
                  <a:pt x="3021269" y="874713"/>
                  <a:pt x="3038882" y="874713"/>
                </a:cubicBezTo>
                <a:close/>
                <a:moveTo>
                  <a:pt x="2960765" y="874713"/>
                </a:moveTo>
                <a:cubicBezTo>
                  <a:pt x="2978377" y="874713"/>
                  <a:pt x="2993473" y="883468"/>
                  <a:pt x="2994731" y="895976"/>
                </a:cubicBezTo>
                <a:cubicBezTo>
                  <a:pt x="2995989" y="907233"/>
                  <a:pt x="2983409" y="915988"/>
                  <a:pt x="2965797" y="915988"/>
                </a:cubicBezTo>
                <a:cubicBezTo>
                  <a:pt x="2946927" y="915988"/>
                  <a:pt x="2931830" y="907233"/>
                  <a:pt x="2930572" y="895976"/>
                </a:cubicBezTo>
                <a:cubicBezTo>
                  <a:pt x="2929314" y="883468"/>
                  <a:pt x="2943152" y="874713"/>
                  <a:pt x="2960765" y="874713"/>
                </a:cubicBezTo>
                <a:close/>
                <a:moveTo>
                  <a:pt x="2882977" y="874713"/>
                </a:moveTo>
                <a:cubicBezTo>
                  <a:pt x="2900589" y="874713"/>
                  <a:pt x="2915685" y="883468"/>
                  <a:pt x="2916943" y="895976"/>
                </a:cubicBezTo>
                <a:cubicBezTo>
                  <a:pt x="2918201" y="907233"/>
                  <a:pt x="2904363" y="915988"/>
                  <a:pt x="2886751" y="915988"/>
                </a:cubicBezTo>
                <a:cubicBezTo>
                  <a:pt x="2869139" y="915988"/>
                  <a:pt x="2852784" y="907233"/>
                  <a:pt x="2852784" y="895976"/>
                </a:cubicBezTo>
                <a:cubicBezTo>
                  <a:pt x="2851526" y="883468"/>
                  <a:pt x="2865364" y="874713"/>
                  <a:pt x="2882977" y="874713"/>
                </a:cubicBezTo>
                <a:close/>
                <a:moveTo>
                  <a:pt x="2803780" y="874713"/>
                </a:moveTo>
                <a:cubicBezTo>
                  <a:pt x="2822555" y="874713"/>
                  <a:pt x="2836324" y="883468"/>
                  <a:pt x="2837576" y="895976"/>
                </a:cubicBezTo>
                <a:cubicBezTo>
                  <a:pt x="2838827" y="907233"/>
                  <a:pt x="2825059" y="915988"/>
                  <a:pt x="2807535" y="915988"/>
                </a:cubicBezTo>
                <a:cubicBezTo>
                  <a:pt x="2790011" y="915988"/>
                  <a:pt x="2774991" y="907233"/>
                  <a:pt x="2773739" y="895976"/>
                </a:cubicBezTo>
                <a:cubicBezTo>
                  <a:pt x="2773739" y="883468"/>
                  <a:pt x="2787508" y="874713"/>
                  <a:pt x="2803780" y="874713"/>
                </a:cubicBezTo>
                <a:close/>
                <a:moveTo>
                  <a:pt x="2725657" y="874713"/>
                </a:moveTo>
                <a:cubicBezTo>
                  <a:pt x="2743180" y="874713"/>
                  <a:pt x="2758201" y="883468"/>
                  <a:pt x="2759452" y="895976"/>
                </a:cubicBezTo>
                <a:cubicBezTo>
                  <a:pt x="2759452" y="907233"/>
                  <a:pt x="2745684" y="915988"/>
                  <a:pt x="2728160" y="915988"/>
                </a:cubicBezTo>
                <a:cubicBezTo>
                  <a:pt x="2710636" y="915988"/>
                  <a:pt x="2695616" y="907233"/>
                  <a:pt x="2695616" y="895976"/>
                </a:cubicBezTo>
                <a:cubicBezTo>
                  <a:pt x="2694364" y="883468"/>
                  <a:pt x="2708133" y="874713"/>
                  <a:pt x="2725657" y="874713"/>
                </a:cubicBezTo>
                <a:close/>
                <a:moveTo>
                  <a:pt x="2647704" y="874713"/>
                </a:moveTo>
                <a:cubicBezTo>
                  <a:pt x="2665135" y="874713"/>
                  <a:pt x="2680076" y="883468"/>
                  <a:pt x="2680076" y="895976"/>
                </a:cubicBezTo>
                <a:cubicBezTo>
                  <a:pt x="2680076" y="907233"/>
                  <a:pt x="2666380" y="915988"/>
                  <a:pt x="2648949" y="915988"/>
                </a:cubicBezTo>
                <a:cubicBezTo>
                  <a:pt x="2631517" y="915988"/>
                  <a:pt x="2616576" y="907233"/>
                  <a:pt x="2616576" y="895976"/>
                </a:cubicBezTo>
                <a:cubicBezTo>
                  <a:pt x="2616576" y="883468"/>
                  <a:pt x="2630272" y="874713"/>
                  <a:pt x="2647704" y="874713"/>
                </a:cubicBezTo>
                <a:close/>
                <a:moveTo>
                  <a:pt x="2569745" y="874713"/>
                </a:moveTo>
                <a:cubicBezTo>
                  <a:pt x="2587269" y="874713"/>
                  <a:pt x="2601038" y="883468"/>
                  <a:pt x="2601038" y="895976"/>
                </a:cubicBezTo>
                <a:cubicBezTo>
                  <a:pt x="2602289" y="907233"/>
                  <a:pt x="2587269" y="915988"/>
                  <a:pt x="2569745" y="915988"/>
                </a:cubicBezTo>
                <a:cubicBezTo>
                  <a:pt x="2552222" y="915988"/>
                  <a:pt x="2537201" y="907233"/>
                  <a:pt x="2537201" y="895976"/>
                </a:cubicBezTo>
                <a:cubicBezTo>
                  <a:pt x="2537201" y="883468"/>
                  <a:pt x="2552222" y="874713"/>
                  <a:pt x="2569745" y="874713"/>
                </a:cubicBezTo>
                <a:close/>
                <a:moveTo>
                  <a:pt x="1554288" y="874713"/>
                </a:moveTo>
                <a:cubicBezTo>
                  <a:pt x="1571834" y="874713"/>
                  <a:pt x="1583114" y="883468"/>
                  <a:pt x="1579354" y="895976"/>
                </a:cubicBezTo>
                <a:cubicBezTo>
                  <a:pt x="1576847" y="907233"/>
                  <a:pt x="1559301" y="915988"/>
                  <a:pt x="1541755" y="915988"/>
                </a:cubicBezTo>
                <a:cubicBezTo>
                  <a:pt x="1524209" y="915988"/>
                  <a:pt x="1511676" y="907233"/>
                  <a:pt x="1515436" y="895976"/>
                </a:cubicBezTo>
                <a:cubicBezTo>
                  <a:pt x="1519196" y="883468"/>
                  <a:pt x="1536742" y="874713"/>
                  <a:pt x="1554288" y="874713"/>
                </a:cubicBezTo>
                <a:close/>
                <a:moveTo>
                  <a:pt x="1475247" y="874713"/>
                </a:moveTo>
                <a:cubicBezTo>
                  <a:pt x="1492793" y="874713"/>
                  <a:pt x="1505326" y="883468"/>
                  <a:pt x="1501566" y="895976"/>
                </a:cubicBezTo>
                <a:cubicBezTo>
                  <a:pt x="1497806" y="907233"/>
                  <a:pt x="1480260" y="915988"/>
                  <a:pt x="1462714" y="915988"/>
                </a:cubicBezTo>
                <a:cubicBezTo>
                  <a:pt x="1445168" y="915988"/>
                  <a:pt x="1433888" y="907233"/>
                  <a:pt x="1437648" y="895976"/>
                </a:cubicBezTo>
                <a:cubicBezTo>
                  <a:pt x="1441408" y="883468"/>
                  <a:pt x="1457701" y="874713"/>
                  <a:pt x="1475247" y="874713"/>
                </a:cubicBezTo>
                <a:close/>
                <a:moveTo>
                  <a:pt x="1397125" y="874713"/>
                </a:moveTo>
                <a:cubicBezTo>
                  <a:pt x="1414671" y="874713"/>
                  <a:pt x="1425951" y="883468"/>
                  <a:pt x="1422191" y="895976"/>
                </a:cubicBezTo>
                <a:cubicBezTo>
                  <a:pt x="1418431" y="907233"/>
                  <a:pt x="1400885" y="915988"/>
                  <a:pt x="1383339" y="915988"/>
                </a:cubicBezTo>
                <a:cubicBezTo>
                  <a:pt x="1365793" y="915988"/>
                  <a:pt x="1354513" y="907233"/>
                  <a:pt x="1358273" y="895976"/>
                </a:cubicBezTo>
                <a:cubicBezTo>
                  <a:pt x="1362033" y="883468"/>
                  <a:pt x="1379579" y="874713"/>
                  <a:pt x="1397125" y="874713"/>
                </a:cubicBezTo>
                <a:close/>
                <a:moveTo>
                  <a:pt x="1319205" y="874713"/>
                </a:moveTo>
                <a:cubicBezTo>
                  <a:pt x="1336831" y="874713"/>
                  <a:pt x="1348163" y="883468"/>
                  <a:pt x="1344386" y="895976"/>
                </a:cubicBezTo>
                <a:cubicBezTo>
                  <a:pt x="1339350" y="907233"/>
                  <a:pt x="1321723" y="915988"/>
                  <a:pt x="1304096" y="915988"/>
                </a:cubicBezTo>
                <a:cubicBezTo>
                  <a:pt x="1286469" y="915988"/>
                  <a:pt x="1275138" y="907233"/>
                  <a:pt x="1280174" y="895976"/>
                </a:cubicBezTo>
                <a:cubicBezTo>
                  <a:pt x="1283951" y="883468"/>
                  <a:pt x="1301578" y="874713"/>
                  <a:pt x="1319205" y="874713"/>
                </a:cubicBezTo>
                <a:close/>
                <a:moveTo>
                  <a:pt x="1241089" y="874713"/>
                </a:moveTo>
                <a:cubicBezTo>
                  <a:pt x="1258715" y="874713"/>
                  <a:pt x="1268788" y="883468"/>
                  <a:pt x="1265011" y="895976"/>
                </a:cubicBezTo>
                <a:cubicBezTo>
                  <a:pt x="1261234" y="907233"/>
                  <a:pt x="1242348" y="915988"/>
                  <a:pt x="1224721" y="915988"/>
                </a:cubicBezTo>
                <a:cubicBezTo>
                  <a:pt x="1207094" y="915988"/>
                  <a:pt x="1195763" y="907233"/>
                  <a:pt x="1200799" y="895976"/>
                </a:cubicBezTo>
                <a:cubicBezTo>
                  <a:pt x="1205835" y="883468"/>
                  <a:pt x="1223462" y="874713"/>
                  <a:pt x="1241089" y="874713"/>
                </a:cubicBezTo>
                <a:close/>
                <a:moveTo>
                  <a:pt x="1163302" y="874713"/>
                </a:moveTo>
                <a:cubicBezTo>
                  <a:pt x="1180928" y="874713"/>
                  <a:pt x="1191001" y="883468"/>
                  <a:pt x="1185965" y="895976"/>
                </a:cubicBezTo>
                <a:cubicBezTo>
                  <a:pt x="1182188" y="907233"/>
                  <a:pt x="1163302" y="915988"/>
                  <a:pt x="1145675" y="915988"/>
                </a:cubicBezTo>
                <a:cubicBezTo>
                  <a:pt x="1128048" y="915988"/>
                  <a:pt x="1117976" y="907233"/>
                  <a:pt x="1121753" y="895976"/>
                </a:cubicBezTo>
                <a:cubicBezTo>
                  <a:pt x="1126789" y="883468"/>
                  <a:pt x="1145675" y="874713"/>
                  <a:pt x="1163302" y="874713"/>
                </a:cubicBezTo>
                <a:close/>
                <a:moveTo>
                  <a:pt x="1085392" y="874713"/>
                </a:moveTo>
                <a:cubicBezTo>
                  <a:pt x="1103097" y="874713"/>
                  <a:pt x="1113214" y="883468"/>
                  <a:pt x="1108155" y="895976"/>
                </a:cubicBezTo>
                <a:cubicBezTo>
                  <a:pt x="1103097" y="907233"/>
                  <a:pt x="1084127" y="915988"/>
                  <a:pt x="1066423" y="915988"/>
                </a:cubicBezTo>
                <a:cubicBezTo>
                  <a:pt x="1048718" y="915988"/>
                  <a:pt x="1038601" y="907233"/>
                  <a:pt x="1043659" y="895976"/>
                </a:cubicBezTo>
                <a:cubicBezTo>
                  <a:pt x="1048718" y="883468"/>
                  <a:pt x="1067687" y="874713"/>
                  <a:pt x="1085392" y="874713"/>
                </a:cubicBezTo>
                <a:close/>
                <a:moveTo>
                  <a:pt x="1006608" y="874713"/>
                </a:moveTo>
                <a:cubicBezTo>
                  <a:pt x="1023936" y="874713"/>
                  <a:pt x="1033838" y="883468"/>
                  <a:pt x="1028887" y="895976"/>
                </a:cubicBezTo>
                <a:cubicBezTo>
                  <a:pt x="1023936" y="907233"/>
                  <a:pt x="1005371" y="915988"/>
                  <a:pt x="988043" y="915988"/>
                </a:cubicBezTo>
                <a:cubicBezTo>
                  <a:pt x="970715" y="915988"/>
                  <a:pt x="960813" y="907233"/>
                  <a:pt x="965764" y="895976"/>
                </a:cubicBezTo>
                <a:cubicBezTo>
                  <a:pt x="971952" y="883468"/>
                  <a:pt x="989280" y="874713"/>
                  <a:pt x="1006608" y="874713"/>
                </a:cubicBezTo>
                <a:close/>
                <a:moveTo>
                  <a:pt x="4340283" y="823913"/>
                </a:moveTo>
                <a:cubicBezTo>
                  <a:pt x="4358063" y="823913"/>
                  <a:pt x="4377113" y="832668"/>
                  <a:pt x="4383463" y="843925"/>
                </a:cubicBezTo>
                <a:cubicBezTo>
                  <a:pt x="4389813" y="855182"/>
                  <a:pt x="4379653" y="865188"/>
                  <a:pt x="4361873" y="865188"/>
                </a:cubicBezTo>
                <a:cubicBezTo>
                  <a:pt x="4344093" y="865188"/>
                  <a:pt x="4325043" y="855182"/>
                  <a:pt x="4319963" y="843925"/>
                </a:cubicBezTo>
                <a:cubicBezTo>
                  <a:pt x="4313613" y="832668"/>
                  <a:pt x="4323773" y="823913"/>
                  <a:pt x="4340283" y="823913"/>
                </a:cubicBezTo>
                <a:close/>
                <a:moveTo>
                  <a:pt x="4263970" y="823913"/>
                </a:moveTo>
                <a:cubicBezTo>
                  <a:pt x="4281675" y="823913"/>
                  <a:pt x="4300645" y="832668"/>
                  <a:pt x="4305703" y="843925"/>
                </a:cubicBezTo>
                <a:cubicBezTo>
                  <a:pt x="4312026" y="855182"/>
                  <a:pt x="4301909" y="865188"/>
                  <a:pt x="4284204" y="865188"/>
                </a:cubicBezTo>
                <a:cubicBezTo>
                  <a:pt x="4266500" y="865188"/>
                  <a:pt x="4247530" y="855182"/>
                  <a:pt x="4242472" y="843925"/>
                </a:cubicBezTo>
                <a:cubicBezTo>
                  <a:pt x="4237413" y="832668"/>
                  <a:pt x="4246266" y="823913"/>
                  <a:pt x="4263970" y="823913"/>
                </a:cubicBezTo>
                <a:close/>
                <a:moveTo>
                  <a:pt x="4111125" y="823913"/>
                </a:moveTo>
                <a:cubicBezTo>
                  <a:pt x="4127493" y="823913"/>
                  <a:pt x="4146379" y="832668"/>
                  <a:pt x="4151415" y="843925"/>
                </a:cubicBezTo>
                <a:cubicBezTo>
                  <a:pt x="4156451" y="855182"/>
                  <a:pt x="4146379" y="865188"/>
                  <a:pt x="4128752" y="865188"/>
                </a:cubicBezTo>
                <a:cubicBezTo>
                  <a:pt x="4111125" y="865188"/>
                  <a:pt x="4093499" y="855182"/>
                  <a:pt x="4088462" y="843925"/>
                </a:cubicBezTo>
                <a:cubicBezTo>
                  <a:pt x="4083426" y="832668"/>
                  <a:pt x="4093499" y="823913"/>
                  <a:pt x="4111125" y="823913"/>
                </a:cubicBezTo>
                <a:close/>
                <a:moveTo>
                  <a:pt x="3955550" y="823913"/>
                </a:moveTo>
                <a:cubicBezTo>
                  <a:pt x="3973177" y="823913"/>
                  <a:pt x="3990804" y="832668"/>
                  <a:pt x="3995840" y="843925"/>
                </a:cubicBezTo>
                <a:cubicBezTo>
                  <a:pt x="4000876" y="855182"/>
                  <a:pt x="3989545" y="865188"/>
                  <a:pt x="3971918" y="865188"/>
                </a:cubicBezTo>
                <a:cubicBezTo>
                  <a:pt x="3954291" y="865188"/>
                  <a:pt x="3936665" y="855182"/>
                  <a:pt x="3931628" y="843925"/>
                </a:cubicBezTo>
                <a:cubicBezTo>
                  <a:pt x="3927851" y="832668"/>
                  <a:pt x="3937924" y="823913"/>
                  <a:pt x="3955550" y="823913"/>
                </a:cubicBezTo>
                <a:close/>
                <a:moveTo>
                  <a:pt x="3108732" y="823913"/>
                </a:moveTo>
                <a:cubicBezTo>
                  <a:pt x="3126344" y="823913"/>
                  <a:pt x="3141440" y="832668"/>
                  <a:pt x="3143956" y="843925"/>
                </a:cubicBezTo>
                <a:cubicBezTo>
                  <a:pt x="3145214" y="855182"/>
                  <a:pt x="3132634" y="865188"/>
                  <a:pt x="3115022" y="865188"/>
                </a:cubicBezTo>
                <a:cubicBezTo>
                  <a:pt x="3097410" y="865188"/>
                  <a:pt x="3082313" y="855182"/>
                  <a:pt x="3079797" y="843925"/>
                </a:cubicBezTo>
                <a:cubicBezTo>
                  <a:pt x="3078539" y="832668"/>
                  <a:pt x="3091119" y="823913"/>
                  <a:pt x="3108732" y="823913"/>
                </a:cubicBezTo>
                <a:close/>
                <a:moveTo>
                  <a:pt x="3032380" y="823913"/>
                </a:moveTo>
                <a:cubicBezTo>
                  <a:pt x="3049904" y="823913"/>
                  <a:pt x="3064924" y="832668"/>
                  <a:pt x="3066176" y="843925"/>
                </a:cubicBezTo>
                <a:cubicBezTo>
                  <a:pt x="3067427" y="855182"/>
                  <a:pt x="3054910" y="865188"/>
                  <a:pt x="3037387" y="865188"/>
                </a:cubicBezTo>
                <a:cubicBezTo>
                  <a:pt x="3019863" y="865188"/>
                  <a:pt x="3004843" y="855182"/>
                  <a:pt x="3003591" y="843925"/>
                </a:cubicBezTo>
                <a:cubicBezTo>
                  <a:pt x="3002339" y="832668"/>
                  <a:pt x="3014856" y="823913"/>
                  <a:pt x="3032380" y="823913"/>
                </a:cubicBezTo>
                <a:close/>
                <a:moveTo>
                  <a:pt x="2954592" y="823913"/>
                </a:moveTo>
                <a:cubicBezTo>
                  <a:pt x="2972116" y="823913"/>
                  <a:pt x="2987136" y="832668"/>
                  <a:pt x="2988388" y="843925"/>
                </a:cubicBezTo>
                <a:cubicBezTo>
                  <a:pt x="2989639" y="855182"/>
                  <a:pt x="2977122" y="865188"/>
                  <a:pt x="2959599" y="865188"/>
                </a:cubicBezTo>
                <a:cubicBezTo>
                  <a:pt x="2942075" y="865188"/>
                  <a:pt x="2927055" y="855182"/>
                  <a:pt x="2925803" y="843925"/>
                </a:cubicBezTo>
                <a:cubicBezTo>
                  <a:pt x="2924551" y="832668"/>
                  <a:pt x="2938320" y="823913"/>
                  <a:pt x="2954592" y="823913"/>
                </a:cubicBezTo>
                <a:close/>
                <a:moveTo>
                  <a:pt x="2878392" y="823913"/>
                </a:moveTo>
                <a:cubicBezTo>
                  <a:pt x="2895916" y="823913"/>
                  <a:pt x="2910936" y="832668"/>
                  <a:pt x="2912188" y="843925"/>
                </a:cubicBezTo>
                <a:cubicBezTo>
                  <a:pt x="2913439" y="855182"/>
                  <a:pt x="2899671" y="865188"/>
                  <a:pt x="2882147" y="865188"/>
                </a:cubicBezTo>
                <a:cubicBezTo>
                  <a:pt x="2864623" y="865188"/>
                  <a:pt x="2849603" y="855182"/>
                  <a:pt x="2848351" y="843925"/>
                </a:cubicBezTo>
                <a:cubicBezTo>
                  <a:pt x="2848351" y="832668"/>
                  <a:pt x="2860868" y="823913"/>
                  <a:pt x="2878392" y="823913"/>
                </a:cubicBezTo>
                <a:close/>
                <a:moveTo>
                  <a:pt x="2801857" y="823913"/>
                </a:moveTo>
                <a:cubicBezTo>
                  <a:pt x="2819380" y="823913"/>
                  <a:pt x="2833149" y="832668"/>
                  <a:pt x="2834401" y="843925"/>
                </a:cubicBezTo>
                <a:cubicBezTo>
                  <a:pt x="2835652" y="855182"/>
                  <a:pt x="2821884" y="865188"/>
                  <a:pt x="2804360" y="865188"/>
                </a:cubicBezTo>
                <a:cubicBezTo>
                  <a:pt x="2786836" y="865188"/>
                  <a:pt x="2771816" y="855182"/>
                  <a:pt x="2771816" y="843925"/>
                </a:cubicBezTo>
                <a:cubicBezTo>
                  <a:pt x="2770564" y="832668"/>
                  <a:pt x="2784333" y="823913"/>
                  <a:pt x="2801857" y="823913"/>
                </a:cubicBezTo>
                <a:close/>
                <a:moveTo>
                  <a:pt x="2724682" y="823913"/>
                </a:moveTo>
                <a:cubicBezTo>
                  <a:pt x="2741273" y="823913"/>
                  <a:pt x="2756588" y="832668"/>
                  <a:pt x="2756588" y="843925"/>
                </a:cubicBezTo>
                <a:cubicBezTo>
                  <a:pt x="2757864" y="855182"/>
                  <a:pt x="2743826" y="865188"/>
                  <a:pt x="2725958" y="865188"/>
                </a:cubicBezTo>
                <a:cubicBezTo>
                  <a:pt x="2708091" y="865188"/>
                  <a:pt x="2692776" y="855182"/>
                  <a:pt x="2692776" y="843925"/>
                </a:cubicBezTo>
                <a:cubicBezTo>
                  <a:pt x="2692776" y="832668"/>
                  <a:pt x="2706815" y="823913"/>
                  <a:pt x="2724682" y="823913"/>
                </a:cubicBezTo>
                <a:close/>
                <a:moveTo>
                  <a:pt x="2646895" y="823913"/>
                </a:moveTo>
                <a:cubicBezTo>
                  <a:pt x="2664762" y="823913"/>
                  <a:pt x="2680077" y="832668"/>
                  <a:pt x="2680077" y="843925"/>
                </a:cubicBezTo>
                <a:cubicBezTo>
                  <a:pt x="2680077" y="855182"/>
                  <a:pt x="2666039" y="865188"/>
                  <a:pt x="2648171" y="865188"/>
                </a:cubicBezTo>
                <a:cubicBezTo>
                  <a:pt x="2630304" y="865188"/>
                  <a:pt x="2616265" y="855182"/>
                  <a:pt x="2616265" y="843925"/>
                </a:cubicBezTo>
                <a:cubicBezTo>
                  <a:pt x="2614989" y="832668"/>
                  <a:pt x="2630304" y="823913"/>
                  <a:pt x="2646895" y="823913"/>
                </a:cubicBezTo>
                <a:close/>
                <a:moveTo>
                  <a:pt x="2569746" y="823913"/>
                </a:moveTo>
                <a:cubicBezTo>
                  <a:pt x="2586843" y="823913"/>
                  <a:pt x="2600703" y="833153"/>
                  <a:pt x="2600703" y="844551"/>
                </a:cubicBezTo>
                <a:cubicBezTo>
                  <a:pt x="2600703" y="855949"/>
                  <a:pt x="2586843" y="865189"/>
                  <a:pt x="2569746" y="865189"/>
                </a:cubicBezTo>
                <a:cubicBezTo>
                  <a:pt x="2552649" y="865189"/>
                  <a:pt x="2538789" y="855949"/>
                  <a:pt x="2538789" y="844551"/>
                </a:cubicBezTo>
                <a:cubicBezTo>
                  <a:pt x="2538789" y="833153"/>
                  <a:pt x="2552649" y="823913"/>
                  <a:pt x="2569746" y="823913"/>
                </a:cubicBezTo>
                <a:close/>
                <a:moveTo>
                  <a:pt x="1491860" y="823913"/>
                </a:moveTo>
                <a:cubicBezTo>
                  <a:pt x="1509720" y="823913"/>
                  <a:pt x="1521201" y="832668"/>
                  <a:pt x="1517374" y="843925"/>
                </a:cubicBezTo>
                <a:cubicBezTo>
                  <a:pt x="1513547" y="855182"/>
                  <a:pt x="1496963" y="865188"/>
                  <a:pt x="1479103" y="865188"/>
                </a:cubicBezTo>
                <a:cubicBezTo>
                  <a:pt x="1461244" y="865188"/>
                  <a:pt x="1449763" y="855182"/>
                  <a:pt x="1453590" y="843925"/>
                </a:cubicBezTo>
                <a:cubicBezTo>
                  <a:pt x="1457417" y="832668"/>
                  <a:pt x="1474001" y="823913"/>
                  <a:pt x="1491860" y="823913"/>
                </a:cubicBezTo>
                <a:close/>
                <a:moveTo>
                  <a:pt x="1415349" y="823913"/>
                </a:moveTo>
                <a:cubicBezTo>
                  <a:pt x="1433208" y="823913"/>
                  <a:pt x="1443414" y="832668"/>
                  <a:pt x="1439587" y="843925"/>
                </a:cubicBezTo>
                <a:cubicBezTo>
                  <a:pt x="1435760" y="855182"/>
                  <a:pt x="1419176" y="865188"/>
                  <a:pt x="1401316" y="865188"/>
                </a:cubicBezTo>
                <a:cubicBezTo>
                  <a:pt x="1383457" y="865188"/>
                  <a:pt x="1371976" y="855182"/>
                  <a:pt x="1375803" y="843925"/>
                </a:cubicBezTo>
                <a:cubicBezTo>
                  <a:pt x="1379630" y="832668"/>
                  <a:pt x="1397489" y="823913"/>
                  <a:pt x="1415349" y="823913"/>
                </a:cubicBezTo>
                <a:close/>
                <a:moveTo>
                  <a:pt x="1338053" y="823913"/>
                </a:moveTo>
                <a:cubicBezTo>
                  <a:pt x="1354346" y="823913"/>
                  <a:pt x="1365626" y="832668"/>
                  <a:pt x="1361866" y="843925"/>
                </a:cubicBezTo>
                <a:cubicBezTo>
                  <a:pt x="1358106" y="855182"/>
                  <a:pt x="1340560" y="865188"/>
                  <a:pt x="1323014" y="865188"/>
                </a:cubicBezTo>
                <a:cubicBezTo>
                  <a:pt x="1305468" y="865188"/>
                  <a:pt x="1294188" y="855182"/>
                  <a:pt x="1299201" y="843925"/>
                </a:cubicBezTo>
                <a:cubicBezTo>
                  <a:pt x="1302961" y="832668"/>
                  <a:pt x="1320507" y="823913"/>
                  <a:pt x="1338053" y="823913"/>
                </a:cubicBezTo>
                <a:close/>
                <a:moveTo>
                  <a:pt x="1260468" y="823913"/>
                </a:moveTo>
                <a:cubicBezTo>
                  <a:pt x="1278094" y="823913"/>
                  <a:pt x="1289426" y="832668"/>
                  <a:pt x="1284390" y="843925"/>
                </a:cubicBezTo>
                <a:cubicBezTo>
                  <a:pt x="1280613" y="855182"/>
                  <a:pt x="1262986" y="865188"/>
                  <a:pt x="1245359" y="865188"/>
                </a:cubicBezTo>
                <a:cubicBezTo>
                  <a:pt x="1227732" y="865188"/>
                  <a:pt x="1216401" y="855182"/>
                  <a:pt x="1221437" y="843925"/>
                </a:cubicBezTo>
                <a:cubicBezTo>
                  <a:pt x="1225214" y="832668"/>
                  <a:pt x="1242841" y="823913"/>
                  <a:pt x="1260468" y="823913"/>
                </a:cubicBezTo>
                <a:close/>
                <a:moveTo>
                  <a:pt x="1183939" y="823913"/>
                </a:moveTo>
                <a:cubicBezTo>
                  <a:pt x="1201565" y="823913"/>
                  <a:pt x="1211638" y="832668"/>
                  <a:pt x="1207861" y="843925"/>
                </a:cubicBezTo>
                <a:cubicBezTo>
                  <a:pt x="1202825" y="855182"/>
                  <a:pt x="1185198" y="865188"/>
                  <a:pt x="1167571" y="865188"/>
                </a:cubicBezTo>
                <a:cubicBezTo>
                  <a:pt x="1149944" y="865188"/>
                  <a:pt x="1138613" y="855182"/>
                  <a:pt x="1143649" y="843925"/>
                </a:cubicBezTo>
                <a:cubicBezTo>
                  <a:pt x="1148685" y="832668"/>
                  <a:pt x="1166312" y="823913"/>
                  <a:pt x="1183939" y="823913"/>
                </a:cubicBezTo>
                <a:close/>
                <a:moveTo>
                  <a:pt x="1107739" y="823913"/>
                </a:moveTo>
                <a:cubicBezTo>
                  <a:pt x="1124106" y="823913"/>
                  <a:pt x="1135438" y="832668"/>
                  <a:pt x="1130402" y="843925"/>
                </a:cubicBezTo>
                <a:cubicBezTo>
                  <a:pt x="1125365" y="855182"/>
                  <a:pt x="1107739" y="865188"/>
                  <a:pt x="1090112" y="865188"/>
                </a:cubicBezTo>
                <a:cubicBezTo>
                  <a:pt x="1072485" y="865188"/>
                  <a:pt x="1062413" y="855182"/>
                  <a:pt x="1067449" y="843925"/>
                </a:cubicBezTo>
                <a:cubicBezTo>
                  <a:pt x="1072485" y="832668"/>
                  <a:pt x="1090112" y="823913"/>
                  <a:pt x="1107739" y="823913"/>
                </a:cubicBezTo>
                <a:close/>
                <a:moveTo>
                  <a:pt x="4467283" y="774701"/>
                </a:moveTo>
                <a:cubicBezTo>
                  <a:pt x="4485063" y="774701"/>
                  <a:pt x="4504113" y="783730"/>
                  <a:pt x="4510463" y="795339"/>
                </a:cubicBezTo>
                <a:cubicBezTo>
                  <a:pt x="4516813" y="806947"/>
                  <a:pt x="4507923" y="815976"/>
                  <a:pt x="4490143" y="815976"/>
                </a:cubicBezTo>
                <a:cubicBezTo>
                  <a:pt x="4472363" y="815976"/>
                  <a:pt x="4453313" y="806947"/>
                  <a:pt x="4446963" y="795339"/>
                </a:cubicBezTo>
                <a:cubicBezTo>
                  <a:pt x="4440613" y="783730"/>
                  <a:pt x="4450773" y="774701"/>
                  <a:pt x="4467283" y="774701"/>
                </a:cubicBezTo>
                <a:close/>
                <a:moveTo>
                  <a:pt x="4012574" y="774700"/>
                </a:moveTo>
                <a:cubicBezTo>
                  <a:pt x="4028867" y="774700"/>
                  <a:pt x="4047666" y="783729"/>
                  <a:pt x="4051426" y="795338"/>
                </a:cubicBezTo>
                <a:cubicBezTo>
                  <a:pt x="4056439" y="806946"/>
                  <a:pt x="4046413" y="815975"/>
                  <a:pt x="4028867" y="815975"/>
                </a:cubicBezTo>
                <a:cubicBezTo>
                  <a:pt x="4012574" y="815975"/>
                  <a:pt x="3993774" y="806946"/>
                  <a:pt x="3990014" y="795338"/>
                </a:cubicBezTo>
                <a:cubicBezTo>
                  <a:pt x="3985001" y="783729"/>
                  <a:pt x="3995028" y="774700"/>
                  <a:pt x="4012574" y="774700"/>
                </a:cubicBezTo>
                <a:close/>
                <a:moveTo>
                  <a:pt x="3633211" y="774700"/>
                </a:moveTo>
                <a:cubicBezTo>
                  <a:pt x="3649721" y="774700"/>
                  <a:pt x="3667501" y="783729"/>
                  <a:pt x="3671311" y="795338"/>
                </a:cubicBezTo>
                <a:cubicBezTo>
                  <a:pt x="3673851" y="806946"/>
                  <a:pt x="3663691" y="815975"/>
                  <a:pt x="3645911" y="815975"/>
                </a:cubicBezTo>
                <a:cubicBezTo>
                  <a:pt x="3628131" y="815975"/>
                  <a:pt x="3611621" y="806946"/>
                  <a:pt x="3607811" y="795338"/>
                </a:cubicBezTo>
                <a:cubicBezTo>
                  <a:pt x="3604001" y="783729"/>
                  <a:pt x="3615431" y="774700"/>
                  <a:pt x="3633211" y="774700"/>
                </a:cubicBezTo>
                <a:close/>
                <a:moveTo>
                  <a:pt x="3177324" y="774700"/>
                </a:moveTo>
                <a:cubicBezTo>
                  <a:pt x="3194936" y="774700"/>
                  <a:pt x="3210032" y="783729"/>
                  <a:pt x="3212548" y="795338"/>
                </a:cubicBezTo>
                <a:cubicBezTo>
                  <a:pt x="3215064" y="806946"/>
                  <a:pt x="3202484" y="815975"/>
                  <a:pt x="3184872" y="815975"/>
                </a:cubicBezTo>
                <a:cubicBezTo>
                  <a:pt x="3167260" y="815975"/>
                  <a:pt x="3152163" y="806946"/>
                  <a:pt x="3149647" y="795338"/>
                </a:cubicBezTo>
                <a:cubicBezTo>
                  <a:pt x="3148389" y="783729"/>
                  <a:pt x="3160969" y="774700"/>
                  <a:pt x="3177324" y="774700"/>
                </a:cubicBezTo>
                <a:close/>
                <a:moveTo>
                  <a:pt x="3101663" y="774700"/>
                </a:moveTo>
                <a:cubicBezTo>
                  <a:pt x="3118856" y="774700"/>
                  <a:pt x="3133593" y="783729"/>
                  <a:pt x="3134821" y="795338"/>
                </a:cubicBezTo>
                <a:cubicBezTo>
                  <a:pt x="3137277" y="806946"/>
                  <a:pt x="3124996" y="815975"/>
                  <a:pt x="3107803" y="815975"/>
                </a:cubicBezTo>
                <a:cubicBezTo>
                  <a:pt x="3090610" y="815975"/>
                  <a:pt x="3075873" y="806946"/>
                  <a:pt x="3074645" y="795338"/>
                </a:cubicBezTo>
                <a:cubicBezTo>
                  <a:pt x="3072189" y="783729"/>
                  <a:pt x="3084470" y="774700"/>
                  <a:pt x="3101663" y="774700"/>
                </a:cubicBezTo>
                <a:close/>
                <a:moveTo>
                  <a:pt x="3024778" y="774700"/>
                </a:moveTo>
                <a:cubicBezTo>
                  <a:pt x="3042302" y="774700"/>
                  <a:pt x="3057322" y="783729"/>
                  <a:pt x="3058574" y="795338"/>
                </a:cubicBezTo>
                <a:cubicBezTo>
                  <a:pt x="3061077" y="806946"/>
                  <a:pt x="3048560" y="815975"/>
                  <a:pt x="3031037" y="815975"/>
                </a:cubicBezTo>
                <a:cubicBezTo>
                  <a:pt x="3013513" y="815975"/>
                  <a:pt x="2998493" y="806946"/>
                  <a:pt x="2997241" y="795338"/>
                </a:cubicBezTo>
                <a:cubicBezTo>
                  <a:pt x="2995989" y="783729"/>
                  <a:pt x="3008506" y="774700"/>
                  <a:pt x="3024778" y="774700"/>
                </a:cubicBezTo>
                <a:close/>
                <a:moveTo>
                  <a:pt x="2949830" y="774700"/>
                </a:moveTo>
                <a:cubicBezTo>
                  <a:pt x="2967354" y="774700"/>
                  <a:pt x="2982374" y="783729"/>
                  <a:pt x="2983626" y="795338"/>
                </a:cubicBezTo>
                <a:cubicBezTo>
                  <a:pt x="2984877" y="806946"/>
                  <a:pt x="2971109" y="815975"/>
                  <a:pt x="2954837" y="815975"/>
                </a:cubicBezTo>
                <a:cubicBezTo>
                  <a:pt x="2937313" y="815975"/>
                  <a:pt x="2922293" y="806946"/>
                  <a:pt x="2921041" y="795338"/>
                </a:cubicBezTo>
                <a:cubicBezTo>
                  <a:pt x="2919789" y="783729"/>
                  <a:pt x="2932306" y="774700"/>
                  <a:pt x="2949830" y="774700"/>
                </a:cubicBezTo>
                <a:close/>
                <a:moveTo>
                  <a:pt x="2874219" y="774700"/>
                </a:moveTo>
                <a:cubicBezTo>
                  <a:pt x="2890810" y="774700"/>
                  <a:pt x="2906125" y="783729"/>
                  <a:pt x="2907401" y="795338"/>
                </a:cubicBezTo>
                <a:cubicBezTo>
                  <a:pt x="2908677" y="806946"/>
                  <a:pt x="2894639" y="815975"/>
                  <a:pt x="2878048" y="815975"/>
                </a:cubicBezTo>
                <a:cubicBezTo>
                  <a:pt x="2860180" y="815975"/>
                  <a:pt x="2844865" y="806946"/>
                  <a:pt x="2843589" y="795338"/>
                </a:cubicBezTo>
                <a:cubicBezTo>
                  <a:pt x="2843589" y="783729"/>
                  <a:pt x="2856352" y="774700"/>
                  <a:pt x="2874219" y="774700"/>
                </a:cubicBezTo>
                <a:close/>
                <a:moveTo>
                  <a:pt x="2797272" y="774700"/>
                </a:moveTo>
                <a:cubicBezTo>
                  <a:pt x="2814703" y="774700"/>
                  <a:pt x="2828399" y="783729"/>
                  <a:pt x="2829644" y="795338"/>
                </a:cubicBezTo>
                <a:cubicBezTo>
                  <a:pt x="2830889" y="806946"/>
                  <a:pt x="2817193" y="815975"/>
                  <a:pt x="2799762" y="815975"/>
                </a:cubicBezTo>
                <a:cubicBezTo>
                  <a:pt x="2783576" y="815975"/>
                  <a:pt x="2768634" y="806946"/>
                  <a:pt x="2768634" y="795338"/>
                </a:cubicBezTo>
                <a:cubicBezTo>
                  <a:pt x="2767389" y="783729"/>
                  <a:pt x="2781085" y="774700"/>
                  <a:pt x="2797272" y="774700"/>
                </a:cubicBezTo>
                <a:close/>
                <a:moveTo>
                  <a:pt x="2722317" y="774700"/>
                </a:moveTo>
                <a:cubicBezTo>
                  <a:pt x="2739748" y="774700"/>
                  <a:pt x="2753444" y="783729"/>
                  <a:pt x="2753444" y="795338"/>
                </a:cubicBezTo>
                <a:cubicBezTo>
                  <a:pt x="2754689" y="806946"/>
                  <a:pt x="2740993" y="815975"/>
                  <a:pt x="2723562" y="815975"/>
                </a:cubicBezTo>
                <a:cubicBezTo>
                  <a:pt x="2706130" y="815975"/>
                  <a:pt x="2692434" y="806946"/>
                  <a:pt x="2692434" y="795338"/>
                </a:cubicBezTo>
                <a:cubicBezTo>
                  <a:pt x="2691189" y="783729"/>
                  <a:pt x="2704885" y="774700"/>
                  <a:pt x="2722317" y="774700"/>
                </a:cubicBezTo>
                <a:close/>
                <a:moveTo>
                  <a:pt x="2645469" y="774700"/>
                </a:moveTo>
                <a:cubicBezTo>
                  <a:pt x="2663249" y="774700"/>
                  <a:pt x="2677219" y="783729"/>
                  <a:pt x="2678489" y="795338"/>
                </a:cubicBezTo>
                <a:cubicBezTo>
                  <a:pt x="2678489" y="806946"/>
                  <a:pt x="2664519" y="815975"/>
                  <a:pt x="2646739" y="815975"/>
                </a:cubicBezTo>
                <a:cubicBezTo>
                  <a:pt x="2628959" y="815975"/>
                  <a:pt x="2614989" y="806946"/>
                  <a:pt x="2614989" y="795338"/>
                </a:cubicBezTo>
                <a:cubicBezTo>
                  <a:pt x="2614989" y="783729"/>
                  <a:pt x="2628959" y="774700"/>
                  <a:pt x="2645469" y="774700"/>
                </a:cubicBezTo>
                <a:close/>
                <a:moveTo>
                  <a:pt x="2569746" y="774700"/>
                </a:moveTo>
                <a:cubicBezTo>
                  <a:pt x="2586843" y="774700"/>
                  <a:pt x="2600703" y="783940"/>
                  <a:pt x="2600703" y="795338"/>
                </a:cubicBezTo>
                <a:cubicBezTo>
                  <a:pt x="2600703" y="806736"/>
                  <a:pt x="2586843" y="815976"/>
                  <a:pt x="2569746" y="815976"/>
                </a:cubicBezTo>
                <a:cubicBezTo>
                  <a:pt x="2552649" y="815976"/>
                  <a:pt x="2538789" y="806736"/>
                  <a:pt x="2538789" y="795338"/>
                </a:cubicBezTo>
                <a:cubicBezTo>
                  <a:pt x="2538789" y="783940"/>
                  <a:pt x="2552649" y="774700"/>
                  <a:pt x="2569746" y="774700"/>
                </a:cubicBezTo>
                <a:close/>
                <a:moveTo>
                  <a:pt x="2494784" y="774700"/>
                </a:moveTo>
                <a:cubicBezTo>
                  <a:pt x="2510881" y="774700"/>
                  <a:pt x="2524502" y="783729"/>
                  <a:pt x="2524502" y="795338"/>
                </a:cubicBezTo>
                <a:cubicBezTo>
                  <a:pt x="2524502" y="806946"/>
                  <a:pt x="2510881" y="815975"/>
                  <a:pt x="2493546" y="815975"/>
                </a:cubicBezTo>
                <a:cubicBezTo>
                  <a:pt x="2476210" y="815975"/>
                  <a:pt x="2462589" y="806946"/>
                  <a:pt x="2462589" y="795338"/>
                </a:cubicBezTo>
                <a:cubicBezTo>
                  <a:pt x="2463828" y="783729"/>
                  <a:pt x="2477448" y="774700"/>
                  <a:pt x="2494784" y="774700"/>
                </a:cubicBezTo>
                <a:close/>
                <a:moveTo>
                  <a:pt x="2417983" y="774700"/>
                </a:moveTo>
                <a:cubicBezTo>
                  <a:pt x="2435851" y="774700"/>
                  <a:pt x="2449889" y="783729"/>
                  <a:pt x="2448613" y="795338"/>
                </a:cubicBezTo>
                <a:cubicBezTo>
                  <a:pt x="2448613" y="806946"/>
                  <a:pt x="2434574" y="815975"/>
                  <a:pt x="2416707" y="815975"/>
                </a:cubicBezTo>
                <a:cubicBezTo>
                  <a:pt x="2398840" y="815975"/>
                  <a:pt x="2384801" y="806946"/>
                  <a:pt x="2386077" y="795338"/>
                </a:cubicBezTo>
                <a:cubicBezTo>
                  <a:pt x="2386077" y="783729"/>
                  <a:pt x="2401392" y="774700"/>
                  <a:pt x="2417983" y="774700"/>
                </a:cubicBezTo>
                <a:close/>
                <a:moveTo>
                  <a:pt x="2342219" y="774700"/>
                </a:moveTo>
                <a:cubicBezTo>
                  <a:pt x="2358405" y="774700"/>
                  <a:pt x="2372101" y="783729"/>
                  <a:pt x="2372101" y="795338"/>
                </a:cubicBezTo>
                <a:cubicBezTo>
                  <a:pt x="2370856" y="806946"/>
                  <a:pt x="2355915" y="815975"/>
                  <a:pt x="2339729" y="815975"/>
                </a:cubicBezTo>
                <a:cubicBezTo>
                  <a:pt x="2322297" y="815975"/>
                  <a:pt x="2308601" y="806946"/>
                  <a:pt x="2309846" y="795338"/>
                </a:cubicBezTo>
                <a:cubicBezTo>
                  <a:pt x="2311091" y="783729"/>
                  <a:pt x="2324787" y="774700"/>
                  <a:pt x="2342219" y="774700"/>
                </a:cubicBezTo>
                <a:close/>
                <a:moveTo>
                  <a:pt x="2266197" y="774700"/>
                </a:moveTo>
                <a:cubicBezTo>
                  <a:pt x="2283721" y="774700"/>
                  <a:pt x="2297489" y="783729"/>
                  <a:pt x="2296237" y="795338"/>
                </a:cubicBezTo>
                <a:cubicBezTo>
                  <a:pt x="2294986" y="806946"/>
                  <a:pt x="2279965" y="815975"/>
                  <a:pt x="2263693" y="815975"/>
                </a:cubicBezTo>
                <a:cubicBezTo>
                  <a:pt x="2246170" y="815975"/>
                  <a:pt x="2232401" y="806946"/>
                  <a:pt x="2233653" y="795338"/>
                </a:cubicBezTo>
                <a:cubicBezTo>
                  <a:pt x="2234905" y="783729"/>
                  <a:pt x="2249925" y="774700"/>
                  <a:pt x="2266197" y="774700"/>
                </a:cubicBezTo>
                <a:close/>
                <a:moveTo>
                  <a:pt x="2190516" y="774700"/>
                </a:moveTo>
                <a:cubicBezTo>
                  <a:pt x="2208467" y="774700"/>
                  <a:pt x="2221289" y="783729"/>
                  <a:pt x="2220007" y="795338"/>
                </a:cubicBezTo>
                <a:cubicBezTo>
                  <a:pt x="2218725" y="806946"/>
                  <a:pt x="2203338" y="815975"/>
                  <a:pt x="2185387" y="815975"/>
                </a:cubicBezTo>
                <a:cubicBezTo>
                  <a:pt x="2168718" y="815975"/>
                  <a:pt x="2154614" y="806946"/>
                  <a:pt x="2155896" y="795338"/>
                </a:cubicBezTo>
                <a:cubicBezTo>
                  <a:pt x="2158461" y="783729"/>
                  <a:pt x="2172565" y="774700"/>
                  <a:pt x="2190516" y="774700"/>
                </a:cubicBezTo>
                <a:close/>
                <a:moveTo>
                  <a:pt x="1431348" y="774700"/>
                </a:moveTo>
                <a:cubicBezTo>
                  <a:pt x="1449128" y="774700"/>
                  <a:pt x="1459288" y="783729"/>
                  <a:pt x="1455478" y="795338"/>
                </a:cubicBezTo>
                <a:cubicBezTo>
                  <a:pt x="1452938" y="806946"/>
                  <a:pt x="1435158" y="815975"/>
                  <a:pt x="1417378" y="815975"/>
                </a:cubicBezTo>
                <a:cubicBezTo>
                  <a:pt x="1399598" y="815975"/>
                  <a:pt x="1389438" y="806946"/>
                  <a:pt x="1393248" y="795338"/>
                </a:cubicBezTo>
                <a:cubicBezTo>
                  <a:pt x="1397058" y="783729"/>
                  <a:pt x="1413568" y="774700"/>
                  <a:pt x="1431348" y="774700"/>
                </a:cubicBezTo>
                <a:close/>
                <a:moveTo>
                  <a:pt x="1355647" y="774700"/>
                </a:moveTo>
                <a:cubicBezTo>
                  <a:pt x="1371862" y="774700"/>
                  <a:pt x="1383088" y="783729"/>
                  <a:pt x="1379346" y="795338"/>
                </a:cubicBezTo>
                <a:cubicBezTo>
                  <a:pt x="1375604" y="806946"/>
                  <a:pt x="1358141" y="815975"/>
                  <a:pt x="1340679" y="815975"/>
                </a:cubicBezTo>
                <a:cubicBezTo>
                  <a:pt x="1323216" y="815975"/>
                  <a:pt x="1313238" y="806946"/>
                  <a:pt x="1316980" y="795338"/>
                </a:cubicBezTo>
                <a:cubicBezTo>
                  <a:pt x="1320722" y="783729"/>
                  <a:pt x="1338184" y="774700"/>
                  <a:pt x="1355647" y="774700"/>
                </a:cubicBezTo>
                <a:close/>
                <a:moveTo>
                  <a:pt x="1279447" y="774700"/>
                </a:moveTo>
                <a:cubicBezTo>
                  <a:pt x="1296909" y="774700"/>
                  <a:pt x="1306888" y="783729"/>
                  <a:pt x="1303146" y="795338"/>
                </a:cubicBezTo>
                <a:cubicBezTo>
                  <a:pt x="1299404" y="806946"/>
                  <a:pt x="1281941" y="815975"/>
                  <a:pt x="1264479" y="815975"/>
                </a:cubicBezTo>
                <a:cubicBezTo>
                  <a:pt x="1247016" y="815975"/>
                  <a:pt x="1237038" y="806946"/>
                  <a:pt x="1240780" y="795338"/>
                </a:cubicBezTo>
                <a:cubicBezTo>
                  <a:pt x="1245769" y="783729"/>
                  <a:pt x="1263232" y="774700"/>
                  <a:pt x="1279447" y="774700"/>
                </a:cubicBezTo>
                <a:close/>
                <a:moveTo>
                  <a:pt x="1204091" y="774700"/>
                </a:moveTo>
                <a:cubicBezTo>
                  <a:pt x="1220746" y="774700"/>
                  <a:pt x="1232276" y="783729"/>
                  <a:pt x="1227151" y="795338"/>
                </a:cubicBezTo>
                <a:cubicBezTo>
                  <a:pt x="1223308" y="806946"/>
                  <a:pt x="1205372" y="815975"/>
                  <a:pt x="1187436" y="815975"/>
                </a:cubicBezTo>
                <a:cubicBezTo>
                  <a:pt x="1169500" y="815975"/>
                  <a:pt x="1159251" y="806946"/>
                  <a:pt x="1164375" y="795338"/>
                </a:cubicBezTo>
                <a:cubicBezTo>
                  <a:pt x="1168219" y="783729"/>
                  <a:pt x="1186155" y="774700"/>
                  <a:pt x="1204091" y="774700"/>
                </a:cubicBezTo>
                <a:close/>
                <a:moveTo>
                  <a:pt x="1126916" y="774700"/>
                </a:moveTo>
                <a:cubicBezTo>
                  <a:pt x="1144462" y="774700"/>
                  <a:pt x="1154489" y="783729"/>
                  <a:pt x="1149476" y="795338"/>
                </a:cubicBezTo>
                <a:cubicBezTo>
                  <a:pt x="1145716" y="806946"/>
                  <a:pt x="1126916" y="815975"/>
                  <a:pt x="1110623" y="815975"/>
                </a:cubicBezTo>
                <a:cubicBezTo>
                  <a:pt x="1093077" y="815975"/>
                  <a:pt x="1083051" y="806946"/>
                  <a:pt x="1088064" y="795338"/>
                </a:cubicBezTo>
                <a:cubicBezTo>
                  <a:pt x="1093077" y="783729"/>
                  <a:pt x="1110623" y="774700"/>
                  <a:pt x="1126916" y="774700"/>
                </a:cubicBezTo>
                <a:close/>
                <a:moveTo>
                  <a:pt x="1051970" y="774700"/>
                </a:moveTo>
                <a:cubicBezTo>
                  <a:pt x="1069516" y="774700"/>
                  <a:pt x="1078289" y="783729"/>
                  <a:pt x="1074529" y="795338"/>
                </a:cubicBezTo>
                <a:cubicBezTo>
                  <a:pt x="1069516" y="806946"/>
                  <a:pt x="1050716" y="815975"/>
                  <a:pt x="1034423" y="815975"/>
                </a:cubicBezTo>
                <a:cubicBezTo>
                  <a:pt x="1016877" y="815975"/>
                  <a:pt x="1006851" y="806946"/>
                  <a:pt x="1011864" y="795338"/>
                </a:cubicBezTo>
                <a:cubicBezTo>
                  <a:pt x="1016877" y="783729"/>
                  <a:pt x="1034423" y="774700"/>
                  <a:pt x="1051970" y="774700"/>
                </a:cubicBezTo>
                <a:close/>
                <a:moveTo>
                  <a:pt x="4441982" y="728663"/>
                </a:moveTo>
                <a:cubicBezTo>
                  <a:pt x="4458350" y="728663"/>
                  <a:pt x="4477236" y="736283"/>
                  <a:pt x="4483531" y="747713"/>
                </a:cubicBezTo>
                <a:cubicBezTo>
                  <a:pt x="4489826" y="757873"/>
                  <a:pt x="4481013" y="766763"/>
                  <a:pt x="4463386" y="766763"/>
                </a:cubicBezTo>
                <a:cubicBezTo>
                  <a:pt x="4447018" y="766763"/>
                  <a:pt x="4428133" y="757873"/>
                  <a:pt x="4421837" y="747713"/>
                </a:cubicBezTo>
                <a:cubicBezTo>
                  <a:pt x="4416801" y="736283"/>
                  <a:pt x="4425615" y="728663"/>
                  <a:pt x="4441982" y="728663"/>
                </a:cubicBezTo>
                <a:close/>
                <a:moveTo>
                  <a:pt x="4142080" y="728663"/>
                </a:moveTo>
                <a:cubicBezTo>
                  <a:pt x="4158735" y="728663"/>
                  <a:pt x="4176671" y="736283"/>
                  <a:pt x="4181796" y="747713"/>
                </a:cubicBezTo>
                <a:cubicBezTo>
                  <a:pt x="4188201" y="757873"/>
                  <a:pt x="4177952" y="766763"/>
                  <a:pt x="4160016" y="766763"/>
                </a:cubicBezTo>
                <a:cubicBezTo>
                  <a:pt x="4143361" y="766763"/>
                  <a:pt x="4125425" y="757873"/>
                  <a:pt x="4120301" y="747713"/>
                </a:cubicBezTo>
                <a:cubicBezTo>
                  <a:pt x="4115176" y="736283"/>
                  <a:pt x="4124144" y="728663"/>
                  <a:pt x="4142080" y="728663"/>
                </a:cubicBezTo>
                <a:close/>
                <a:moveTo>
                  <a:pt x="4066758" y="728663"/>
                </a:moveTo>
                <a:cubicBezTo>
                  <a:pt x="4084220" y="728663"/>
                  <a:pt x="4101683" y="736283"/>
                  <a:pt x="4106672" y="747713"/>
                </a:cubicBezTo>
                <a:cubicBezTo>
                  <a:pt x="4110414" y="757873"/>
                  <a:pt x="4101683" y="766763"/>
                  <a:pt x="4084220" y="766763"/>
                </a:cubicBezTo>
                <a:cubicBezTo>
                  <a:pt x="4068005" y="766763"/>
                  <a:pt x="4049295" y="757873"/>
                  <a:pt x="4045554" y="747713"/>
                </a:cubicBezTo>
                <a:cubicBezTo>
                  <a:pt x="4040564" y="736283"/>
                  <a:pt x="4050543" y="728663"/>
                  <a:pt x="4066758" y="728663"/>
                </a:cubicBezTo>
                <a:close/>
                <a:moveTo>
                  <a:pt x="3992429" y="728663"/>
                </a:moveTo>
                <a:cubicBezTo>
                  <a:pt x="4009013" y="728663"/>
                  <a:pt x="4026872" y="736283"/>
                  <a:pt x="4031975" y="747713"/>
                </a:cubicBezTo>
                <a:cubicBezTo>
                  <a:pt x="4035802" y="757873"/>
                  <a:pt x="4025597" y="766763"/>
                  <a:pt x="4009013" y="766763"/>
                </a:cubicBezTo>
                <a:cubicBezTo>
                  <a:pt x="3991153" y="766763"/>
                  <a:pt x="3973294" y="757873"/>
                  <a:pt x="3969467" y="747713"/>
                </a:cubicBezTo>
                <a:cubicBezTo>
                  <a:pt x="3964364" y="736283"/>
                  <a:pt x="3974570" y="728663"/>
                  <a:pt x="3992429" y="728663"/>
                </a:cubicBezTo>
                <a:close/>
                <a:moveTo>
                  <a:pt x="3692266" y="728663"/>
                </a:moveTo>
                <a:cubicBezTo>
                  <a:pt x="3710046" y="728663"/>
                  <a:pt x="3726556" y="736283"/>
                  <a:pt x="3730366" y="747713"/>
                </a:cubicBezTo>
                <a:cubicBezTo>
                  <a:pt x="3734176" y="757873"/>
                  <a:pt x="3722746" y="766763"/>
                  <a:pt x="3706236" y="766763"/>
                </a:cubicBezTo>
                <a:cubicBezTo>
                  <a:pt x="3688456" y="766763"/>
                  <a:pt x="3671946" y="757873"/>
                  <a:pt x="3668136" y="747713"/>
                </a:cubicBezTo>
                <a:cubicBezTo>
                  <a:pt x="3664326" y="736283"/>
                  <a:pt x="3675756" y="728663"/>
                  <a:pt x="3692266" y="728663"/>
                </a:cubicBezTo>
                <a:close/>
                <a:moveTo>
                  <a:pt x="3617525" y="728663"/>
                </a:moveTo>
                <a:cubicBezTo>
                  <a:pt x="3633959" y="728663"/>
                  <a:pt x="3650392" y="736283"/>
                  <a:pt x="3654185" y="747713"/>
                </a:cubicBezTo>
                <a:cubicBezTo>
                  <a:pt x="3657977" y="757873"/>
                  <a:pt x="3646600" y="766763"/>
                  <a:pt x="3630166" y="766763"/>
                </a:cubicBezTo>
                <a:cubicBezTo>
                  <a:pt x="3612469" y="766763"/>
                  <a:pt x="3596035" y="757873"/>
                  <a:pt x="3592243" y="747713"/>
                </a:cubicBezTo>
                <a:cubicBezTo>
                  <a:pt x="3589714" y="736283"/>
                  <a:pt x="3599827" y="728663"/>
                  <a:pt x="3617525" y="728663"/>
                </a:cubicBezTo>
                <a:close/>
                <a:moveTo>
                  <a:pt x="3168905" y="728663"/>
                </a:moveTo>
                <a:cubicBezTo>
                  <a:pt x="3185177" y="728663"/>
                  <a:pt x="3200197" y="736283"/>
                  <a:pt x="3202701" y="747713"/>
                </a:cubicBezTo>
                <a:cubicBezTo>
                  <a:pt x="3203952" y="757873"/>
                  <a:pt x="3192687" y="766763"/>
                  <a:pt x="3175163" y="766763"/>
                </a:cubicBezTo>
                <a:cubicBezTo>
                  <a:pt x="3158891" y="766763"/>
                  <a:pt x="3142619" y="757873"/>
                  <a:pt x="3141368" y="747713"/>
                </a:cubicBezTo>
                <a:cubicBezTo>
                  <a:pt x="3138864" y="736283"/>
                  <a:pt x="3151381" y="728663"/>
                  <a:pt x="3168905" y="728663"/>
                </a:cubicBezTo>
                <a:close/>
                <a:moveTo>
                  <a:pt x="3094477" y="728663"/>
                </a:moveTo>
                <a:cubicBezTo>
                  <a:pt x="3110663" y="728663"/>
                  <a:pt x="3125604" y="736283"/>
                  <a:pt x="3128094" y="747713"/>
                </a:cubicBezTo>
                <a:cubicBezTo>
                  <a:pt x="3129339" y="757873"/>
                  <a:pt x="3116888" y="766763"/>
                  <a:pt x="3100702" y="766763"/>
                </a:cubicBezTo>
                <a:cubicBezTo>
                  <a:pt x="3083271" y="766763"/>
                  <a:pt x="3068329" y="757873"/>
                  <a:pt x="3067084" y="747713"/>
                </a:cubicBezTo>
                <a:cubicBezTo>
                  <a:pt x="3065839" y="736283"/>
                  <a:pt x="3078290" y="728663"/>
                  <a:pt x="3094477" y="728663"/>
                </a:cubicBezTo>
                <a:close/>
                <a:moveTo>
                  <a:pt x="3018277" y="728663"/>
                </a:moveTo>
                <a:cubicBezTo>
                  <a:pt x="3035708" y="728663"/>
                  <a:pt x="3050649" y="736283"/>
                  <a:pt x="3051894" y="747713"/>
                </a:cubicBezTo>
                <a:cubicBezTo>
                  <a:pt x="3053139" y="757873"/>
                  <a:pt x="3040688" y="766763"/>
                  <a:pt x="3024502" y="766763"/>
                </a:cubicBezTo>
                <a:cubicBezTo>
                  <a:pt x="3007071" y="766763"/>
                  <a:pt x="2992129" y="757873"/>
                  <a:pt x="2990884" y="747713"/>
                </a:cubicBezTo>
                <a:cubicBezTo>
                  <a:pt x="2989639" y="736283"/>
                  <a:pt x="3002090" y="728663"/>
                  <a:pt x="3018277" y="728663"/>
                </a:cubicBezTo>
                <a:close/>
                <a:moveTo>
                  <a:pt x="2944909" y="728663"/>
                </a:moveTo>
                <a:cubicBezTo>
                  <a:pt x="2961095" y="728663"/>
                  <a:pt x="2976036" y="736283"/>
                  <a:pt x="2977281" y="747713"/>
                </a:cubicBezTo>
                <a:cubicBezTo>
                  <a:pt x="2978526" y="757873"/>
                  <a:pt x="2966075" y="766763"/>
                  <a:pt x="2948644" y="766763"/>
                </a:cubicBezTo>
                <a:cubicBezTo>
                  <a:pt x="2932458" y="766763"/>
                  <a:pt x="2917516" y="757873"/>
                  <a:pt x="2916271" y="747713"/>
                </a:cubicBezTo>
                <a:cubicBezTo>
                  <a:pt x="2915026" y="736283"/>
                  <a:pt x="2927477" y="728663"/>
                  <a:pt x="2944909" y="728663"/>
                </a:cubicBezTo>
                <a:close/>
                <a:moveTo>
                  <a:pt x="2868894" y="728663"/>
                </a:moveTo>
                <a:cubicBezTo>
                  <a:pt x="2886230" y="728663"/>
                  <a:pt x="2899851" y="736283"/>
                  <a:pt x="2901089" y="747713"/>
                </a:cubicBezTo>
                <a:cubicBezTo>
                  <a:pt x="2902327" y="757873"/>
                  <a:pt x="2889945" y="766763"/>
                  <a:pt x="2872609" y="766763"/>
                </a:cubicBezTo>
                <a:cubicBezTo>
                  <a:pt x="2856512" y="766763"/>
                  <a:pt x="2841653" y="757873"/>
                  <a:pt x="2840414" y="747713"/>
                </a:cubicBezTo>
                <a:cubicBezTo>
                  <a:pt x="2840414" y="736283"/>
                  <a:pt x="2852797" y="728663"/>
                  <a:pt x="2868894" y="728663"/>
                </a:cubicBezTo>
                <a:close/>
                <a:moveTo>
                  <a:pt x="2794694" y="728663"/>
                </a:moveTo>
                <a:cubicBezTo>
                  <a:pt x="2811204" y="728663"/>
                  <a:pt x="2826444" y="736283"/>
                  <a:pt x="2826444" y="747713"/>
                </a:cubicBezTo>
                <a:cubicBezTo>
                  <a:pt x="2827714" y="757873"/>
                  <a:pt x="2813744" y="766763"/>
                  <a:pt x="2797234" y="766763"/>
                </a:cubicBezTo>
                <a:cubicBezTo>
                  <a:pt x="2779454" y="766763"/>
                  <a:pt x="2765484" y="757873"/>
                  <a:pt x="2764214" y="747713"/>
                </a:cubicBezTo>
                <a:cubicBezTo>
                  <a:pt x="2764214" y="736283"/>
                  <a:pt x="2776914" y="728663"/>
                  <a:pt x="2794694" y="728663"/>
                </a:cubicBezTo>
                <a:close/>
                <a:moveTo>
                  <a:pt x="2719319" y="728663"/>
                </a:moveTo>
                <a:cubicBezTo>
                  <a:pt x="2736655" y="728663"/>
                  <a:pt x="2750276" y="736283"/>
                  <a:pt x="2750276" y="747713"/>
                </a:cubicBezTo>
                <a:cubicBezTo>
                  <a:pt x="2751514" y="757873"/>
                  <a:pt x="2737893" y="766763"/>
                  <a:pt x="2721796" y="766763"/>
                </a:cubicBezTo>
                <a:cubicBezTo>
                  <a:pt x="2704460" y="766763"/>
                  <a:pt x="2690840" y="757873"/>
                  <a:pt x="2689601" y="747713"/>
                </a:cubicBezTo>
                <a:cubicBezTo>
                  <a:pt x="2689601" y="736283"/>
                  <a:pt x="2703222" y="728663"/>
                  <a:pt x="2719319" y="728663"/>
                </a:cubicBezTo>
                <a:close/>
                <a:moveTo>
                  <a:pt x="2645151" y="728663"/>
                </a:moveTo>
                <a:cubicBezTo>
                  <a:pt x="2661661" y="728663"/>
                  <a:pt x="2675631" y="736283"/>
                  <a:pt x="2675631" y="747713"/>
                </a:cubicBezTo>
                <a:cubicBezTo>
                  <a:pt x="2676901" y="757873"/>
                  <a:pt x="2662931" y="766763"/>
                  <a:pt x="2645151" y="766763"/>
                </a:cubicBezTo>
                <a:cubicBezTo>
                  <a:pt x="2628641" y="766763"/>
                  <a:pt x="2614671" y="757873"/>
                  <a:pt x="2614671" y="747713"/>
                </a:cubicBezTo>
                <a:cubicBezTo>
                  <a:pt x="2613401" y="736283"/>
                  <a:pt x="2627371" y="728663"/>
                  <a:pt x="2645151" y="728663"/>
                </a:cubicBezTo>
                <a:close/>
                <a:moveTo>
                  <a:pt x="2569923" y="728663"/>
                </a:moveTo>
                <a:cubicBezTo>
                  <a:pt x="2587159" y="728663"/>
                  <a:pt x="2599470" y="736283"/>
                  <a:pt x="2600701" y="747713"/>
                </a:cubicBezTo>
                <a:cubicBezTo>
                  <a:pt x="2600701" y="757873"/>
                  <a:pt x="2587159" y="766763"/>
                  <a:pt x="2569923" y="766763"/>
                </a:cubicBezTo>
                <a:cubicBezTo>
                  <a:pt x="2552687" y="766763"/>
                  <a:pt x="2540376" y="757873"/>
                  <a:pt x="2540376" y="747713"/>
                </a:cubicBezTo>
                <a:cubicBezTo>
                  <a:pt x="2540376" y="736283"/>
                  <a:pt x="2553919" y="728663"/>
                  <a:pt x="2569923" y="728663"/>
                </a:cubicBezTo>
                <a:close/>
                <a:moveTo>
                  <a:pt x="2495609" y="728663"/>
                </a:moveTo>
                <a:cubicBezTo>
                  <a:pt x="2512119" y="728663"/>
                  <a:pt x="2526089" y="736283"/>
                  <a:pt x="2526089" y="747713"/>
                </a:cubicBezTo>
                <a:cubicBezTo>
                  <a:pt x="2526089" y="757873"/>
                  <a:pt x="2510849" y="766763"/>
                  <a:pt x="2494339" y="766763"/>
                </a:cubicBezTo>
                <a:cubicBezTo>
                  <a:pt x="2476559" y="766763"/>
                  <a:pt x="2462589" y="757873"/>
                  <a:pt x="2463859" y="747713"/>
                </a:cubicBezTo>
                <a:cubicBezTo>
                  <a:pt x="2463859" y="736283"/>
                  <a:pt x="2477829" y="728663"/>
                  <a:pt x="2495609" y="728663"/>
                </a:cubicBezTo>
                <a:close/>
                <a:moveTo>
                  <a:pt x="2420171" y="728663"/>
                </a:moveTo>
                <a:cubicBezTo>
                  <a:pt x="2436268" y="728663"/>
                  <a:pt x="2449889" y="736283"/>
                  <a:pt x="2449889" y="747713"/>
                </a:cubicBezTo>
                <a:cubicBezTo>
                  <a:pt x="2448651" y="757873"/>
                  <a:pt x="2435030" y="766763"/>
                  <a:pt x="2418933" y="766763"/>
                </a:cubicBezTo>
                <a:cubicBezTo>
                  <a:pt x="2401597" y="766763"/>
                  <a:pt x="2387976" y="757873"/>
                  <a:pt x="2389215" y="747713"/>
                </a:cubicBezTo>
                <a:cubicBezTo>
                  <a:pt x="2389215" y="736283"/>
                  <a:pt x="2404074" y="728663"/>
                  <a:pt x="2420171" y="728663"/>
                </a:cubicBezTo>
                <a:close/>
                <a:moveTo>
                  <a:pt x="2344796" y="728663"/>
                </a:moveTo>
                <a:cubicBezTo>
                  <a:pt x="2362576" y="728663"/>
                  <a:pt x="2375276" y="736283"/>
                  <a:pt x="2375276" y="747713"/>
                </a:cubicBezTo>
                <a:cubicBezTo>
                  <a:pt x="2374006" y="757873"/>
                  <a:pt x="2360036" y="766763"/>
                  <a:pt x="2342256" y="766763"/>
                </a:cubicBezTo>
                <a:cubicBezTo>
                  <a:pt x="2325746" y="766763"/>
                  <a:pt x="2311776" y="757873"/>
                  <a:pt x="2313046" y="747713"/>
                </a:cubicBezTo>
                <a:cubicBezTo>
                  <a:pt x="2314316" y="736283"/>
                  <a:pt x="2328286" y="728663"/>
                  <a:pt x="2344796" y="728663"/>
                </a:cubicBezTo>
                <a:close/>
                <a:moveTo>
                  <a:pt x="2270782" y="728663"/>
                </a:moveTo>
                <a:cubicBezTo>
                  <a:pt x="2286968" y="728663"/>
                  <a:pt x="2300664" y="736283"/>
                  <a:pt x="2299419" y="747713"/>
                </a:cubicBezTo>
                <a:cubicBezTo>
                  <a:pt x="2298174" y="757873"/>
                  <a:pt x="2284478" y="766763"/>
                  <a:pt x="2267046" y="766763"/>
                </a:cubicBezTo>
                <a:cubicBezTo>
                  <a:pt x="2249615" y="766763"/>
                  <a:pt x="2237164" y="757873"/>
                  <a:pt x="2238409" y="747713"/>
                </a:cubicBezTo>
                <a:cubicBezTo>
                  <a:pt x="2239654" y="736283"/>
                  <a:pt x="2253350" y="728663"/>
                  <a:pt x="2270782" y="728663"/>
                </a:cubicBezTo>
                <a:close/>
                <a:moveTo>
                  <a:pt x="2195422" y="728663"/>
                </a:moveTo>
                <a:cubicBezTo>
                  <a:pt x="2213290" y="728663"/>
                  <a:pt x="2226052" y="736283"/>
                  <a:pt x="2224776" y="747713"/>
                </a:cubicBezTo>
                <a:cubicBezTo>
                  <a:pt x="2223500" y="757873"/>
                  <a:pt x="2208185" y="766763"/>
                  <a:pt x="2191594" y="766763"/>
                </a:cubicBezTo>
                <a:cubicBezTo>
                  <a:pt x="2173726" y="766763"/>
                  <a:pt x="2160964" y="757873"/>
                  <a:pt x="2162240" y="747713"/>
                </a:cubicBezTo>
                <a:cubicBezTo>
                  <a:pt x="2163517" y="736283"/>
                  <a:pt x="2178831" y="728663"/>
                  <a:pt x="2195422" y="728663"/>
                </a:cubicBezTo>
                <a:close/>
                <a:moveTo>
                  <a:pt x="2121214" y="728663"/>
                </a:moveTo>
                <a:cubicBezTo>
                  <a:pt x="2137400" y="728663"/>
                  <a:pt x="2149851" y="736283"/>
                  <a:pt x="2148606" y="747713"/>
                </a:cubicBezTo>
                <a:cubicBezTo>
                  <a:pt x="2147361" y="757873"/>
                  <a:pt x="2132420" y="766763"/>
                  <a:pt x="2116233" y="766763"/>
                </a:cubicBezTo>
                <a:cubicBezTo>
                  <a:pt x="2098802" y="766763"/>
                  <a:pt x="2086351" y="757873"/>
                  <a:pt x="2087596" y="747713"/>
                </a:cubicBezTo>
                <a:cubicBezTo>
                  <a:pt x="2088841" y="736283"/>
                  <a:pt x="2103782" y="728663"/>
                  <a:pt x="2121214" y="728663"/>
                </a:cubicBezTo>
                <a:close/>
                <a:moveTo>
                  <a:pt x="1372611" y="728663"/>
                </a:moveTo>
                <a:cubicBezTo>
                  <a:pt x="1390391" y="728663"/>
                  <a:pt x="1400551" y="736283"/>
                  <a:pt x="1396741" y="747713"/>
                </a:cubicBezTo>
                <a:cubicBezTo>
                  <a:pt x="1392931" y="757873"/>
                  <a:pt x="1376421" y="766763"/>
                  <a:pt x="1358641" y="766763"/>
                </a:cubicBezTo>
                <a:cubicBezTo>
                  <a:pt x="1340861" y="766763"/>
                  <a:pt x="1330701" y="757873"/>
                  <a:pt x="1334511" y="747713"/>
                </a:cubicBezTo>
                <a:cubicBezTo>
                  <a:pt x="1338321" y="736283"/>
                  <a:pt x="1356101" y="728663"/>
                  <a:pt x="1372611" y="728663"/>
                </a:cubicBezTo>
                <a:close/>
                <a:moveTo>
                  <a:pt x="1298287" y="728663"/>
                </a:moveTo>
                <a:cubicBezTo>
                  <a:pt x="1314422" y="728663"/>
                  <a:pt x="1324351" y="736283"/>
                  <a:pt x="1320627" y="747713"/>
                </a:cubicBezTo>
                <a:cubicBezTo>
                  <a:pt x="1316904" y="757873"/>
                  <a:pt x="1299528" y="766763"/>
                  <a:pt x="1283393" y="766763"/>
                </a:cubicBezTo>
                <a:cubicBezTo>
                  <a:pt x="1266017" y="766763"/>
                  <a:pt x="1256088" y="757873"/>
                  <a:pt x="1259811" y="747713"/>
                </a:cubicBezTo>
                <a:cubicBezTo>
                  <a:pt x="1264776" y="736283"/>
                  <a:pt x="1280911" y="728663"/>
                  <a:pt x="1298287" y="728663"/>
                </a:cubicBezTo>
                <a:close/>
                <a:moveTo>
                  <a:pt x="1222297" y="728663"/>
                </a:moveTo>
                <a:cubicBezTo>
                  <a:pt x="1239759" y="728663"/>
                  <a:pt x="1249738" y="736283"/>
                  <a:pt x="1244749" y="747713"/>
                </a:cubicBezTo>
                <a:cubicBezTo>
                  <a:pt x="1241007" y="757873"/>
                  <a:pt x="1223544" y="766763"/>
                  <a:pt x="1207329" y="766763"/>
                </a:cubicBezTo>
                <a:cubicBezTo>
                  <a:pt x="1189866" y="766763"/>
                  <a:pt x="1179888" y="757873"/>
                  <a:pt x="1183630" y="747713"/>
                </a:cubicBezTo>
                <a:cubicBezTo>
                  <a:pt x="1188619" y="736283"/>
                  <a:pt x="1206082" y="728663"/>
                  <a:pt x="1222297" y="728663"/>
                </a:cubicBezTo>
                <a:close/>
                <a:moveTo>
                  <a:pt x="998328" y="728663"/>
                </a:moveTo>
                <a:cubicBezTo>
                  <a:pt x="1015874" y="728663"/>
                  <a:pt x="1025901" y="736283"/>
                  <a:pt x="1020888" y="747713"/>
                </a:cubicBezTo>
                <a:cubicBezTo>
                  <a:pt x="1015874" y="757873"/>
                  <a:pt x="997075" y="766763"/>
                  <a:pt x="980782" y="766763"/>
                </a:cubicBezTo>
                <a:cubicBezTo>
                  <a:pt x="963236" y="766763"/>
                  <a:pt x="954463" y="757873"/>
                  <a:pt x="959476" y="747713"/>
                </a:cubicBezTo>
                <a:cubicBezTo>
                  <a:pt x="964489" y="736283"/>
                  <a:pt x="982035" y="728663"/>
                  <a:pt x="998328" y="728663"/>
                </a:cubicBezTo>
                <a:close/>
                <a:moveTo>
                  <a:pt x="4341521" y="682625"/>
                </a:moveTo>
                <a:cubicBezTo>
                  <a:pt x="4357813" y="682625"/>
                  <a:pt x="4375360" y="691145"/>
                  <a:pt x="4381626" y="700882"/>
                </a:cubicBezTo>
                <a:cubicBezTo>
                  <a:pt x="4386639" y="710618"/>
                  <a:pt x="4377866" y="719138"/>
                  <a:pt x="4361573" y="719138"/>
                </a:cubicBezTo>
                <a:cubicBezTo>
                  <a:pt x="4344027" y="719138"/>
                  <a:pt x="4326481" y="710618"/>
                  <a:pt x="4321468" y="700882"/>
                </a:cubicBezTo>
                <a:cubicBezTo>
                  <a:pt x="4315201" y="691145"/>
                  <a:pt x="4323974" y="682625"/>
                  <a:pt x="4341521" y="682625"/>
                </a:cubicBezTo>
                <a:close/>
                <a:moveTo>
                  <a:pt x="4119486" y="682625"/>
                </a:moveTo>
                <a:cubicBezTo>
                  <a:pt x="4136948" y="682625"/>
                  <a:pt x="4154411" y="691145"/>
                  <a:pt x="4159400" y="700882"/>
                </a:cubicBezTo>
                <a:cubicBezTo>
                  <a:pt x="4164389" y="710618"/>
                  <a:pt x="4154411" y="719138"/>
                  <a:pt x="4138195" y="719138"/>
                </a:cubicBezTo>
                <a:cubicBezTo>
                  <a:pt x="4120733" y="719138"/>
                  <a:pt x="4103270" y="710618"/>
                  <a:pt x="4098281" y="700882"/>
                </a:cubicBezTo>
                <a:cubicBezTo>
                  <a:pt x="4094539" y="691145"/>
                  <a:pt x="4103270" y="682625"/>
                  <a:pt x="4119486" y="682625"/>
                </a:cubicBezTo>
                <a:close/>
                <a:moveTo>
                  <a:pt x="4046596" y="682625"/>
                </a:moveTo>
                <a:cubicBezTo>
                  <a:pt x="4063106" y="682625"/>
                  <a:pt x="4080886" y="691145"/>
                  <a:pt x="4085966" y="700882"/>
                </a:cubicBezTo>
                <a:cubicBezTo>
                  <a:pt x="4089776" y="710618"/>
                  <a:pt x="4080886" y="719138"/>
                  <a:pt x="4063106" y="719138"/>
                </a:cubicBezTo>
                <a:cubicBezTo>
                  <a:pt x="4046596" y="719138"/>
                  <a:pt x="4028816" y="710618"/>
                  <a:pt x="4023736" y="700882"/>
                </a:cubicBezTo>
                <a:cubicBezTo>
                  <a:pt x="4019926" y="691145"/>
                  <a:pt x="4030086" y="682625"/>
                  <a:pt x="4046596" y="682625"/>
                </a:cubicBezTo>
                <a:close/>
                <a:moveTo>
                  <a:pt x="3972965" y="682625"/>
                </a:moveTo>
                <a:cubicBezTo>
                  <a:pt x="3989100" y="682625"/>
                  <a:pt x="4006476" y="691145"/>
                  <a:pt x="4011441" y="700882"/>
                </a:cubicBezTo>
                <a:cubicBezTo>
                  <a:pt x="4015164" y="710618"/>
                  <a:pt x="4005235" y="719138"/>
                  <a:pt x="3989100" y="719138"/>
                </a:cubicBezTo>
                <a:cubicBezTo>
                  <a:pt x="3971724" y="719138"/>
                  <a:pt x="3955589" y="710618"/>
                  <a:pt x="3950625" y="700882"/>
                </a:cubicBezTo>
                <a:cubicBezTo>
                  <a:pt x="3946901" y="691145"/>
                  <a:pt x="3956830" y="682625"/>
                  <a:pt x="3972965" y="682625"/>
                </a:cubicBezTo>
                <a:close/>
                <a:moveTo>
                  <a:pt x="3898353" y="682625"/>
                </a:moveTo>
                <a:cubicBezTo>
                  <a:pt x="3915729" y="682625"/>
                  <a:pt x="3931864" y="691145"/>
                  <a:pt x="3935588" y="700882"/>
                </a:cubicBezTo>
                <a:cubicBezTo>
                  <a:pt x="3940552" y="710618"/>
                  <a:pt x="3930623" y="719138"/>
                  <a:pt x="3913247" y="719138"/>
                </a:cubicBezTo>
                <a:cubicBezTo>
                  <a:pt x="3897112" y="719138"/>
                  <a:pt x="3880977" y="710618"/>
                  <a:pt x="3876013" y="700882"/>
                </a:cubicBezTo>
                <a:cubicBezTo>
                  <a:pt x="3872289" y="691145"/>
                  <a:pt x="3882218" y="682625"/>
                  <a:pt x="3898353" y="682625"/>
                </a:cubicBezTo>
                <a:close/>
                <a:moveTo>
                  <a:pt x="3677203" y="682625"/>
                </a:moveTo>
                <a:cubicBezTo>
                  <a:pt x="3693255" y="682625"/>
                  <a:pt x="3709306" y="691145"/>
                  <a:pt x="3713010" y="700882"/>
                </a:cubicBezTo>
                <a:cubicBezTo>
                  <a:pt x="3716714" y="710618"/>
                  <a:pt x="3706836" y="719138"/>
                  <a:pt x="3689550" y="719138"/>
                </a:cubicBezTo>
                <a:cubicBezTo>
                  <a:pt x="3673499" y="719138"/>
                  <a:pt x="3657448" y="710618"/>
                  <a:pt x="3653743" y="700882"/>
                </a:cubicBezTo>
                <a:cubicBezTo>
                  <a:pt x="3650039" y="691145"/>
                  <a:pt x="3661152" y="682625"/>
                  <a:pt x="3677203" y="682625"/>
                </a:cubicBezTo>
                <a:close/>
                <a:moveTo>
                  <a:pt x="3603237" y="682625"/>
                </a:moveTo>
                <a:cubicBezTo>
                  <a:pt x="3620935" y="682625"/>
                  <a:pt x="3637369" y="691145"/>
                  <a:pt x="3639897" y="700882"/>
                </a:cubicBezTo>
                <a:cubicBezTo>
                  <a:pt x="3643689" y="710618"/>
                  <a:pt x="3632312" y="719138"/>
                  <a:pt x="3615878" y="719138"/>
                </a:cubicBezTo>
                <a:cubicBezTo>
                  <a:pt x="3598181" y="719138"/>
                  <a:pt x="3583011" y="710618"/>
                  <a:pt x="3579219" y="700882"/>
                </a:cubicBezTo>
                <a:cubicBezTo>
                  <a:pt x="3575426" y="691145"/>
                  <a:pt x="3586803" y="682625"/>
                  <a:pt x="3603237" y="682625"/>
                </a:cubicBezTo>
                <a:close/>
                <a:moveTo>
                  <a:pt x="3161152" y="682625"/>
                </a:moveTo>
                <a:cubicBezTo>
                  <a:pt x="3177338" y="682625"/>
                  <a:pt x="3192279" y="691145"/>
                  <a:pt x="3194769" y="700882"/>
                </a:cubicBezTo>
                <a:cubicBezTo>
                  <a:pt x="3196014" y="710618"/>
                  <a:pt x="3184808" y="719138"/>
                  <a:pt x="3167377" y="719138"/>
                </a:cubicBezTo>
                <a:cubicBezTo>
                  <a:pt x="3151191" y="719138"/>
                  <a:pt x="3136250" y="710618"/>
                  <a:pt x="3135004" y="700882"/>
                </a:cubicBezTo>
                <a:cubicBezTo>
                  <a:pt x="3132514" y="691145"/>
                  <a:pt x="3144965" y="682625"/>
                  <a:pt x="3161152" y="682625"/>
                </a:cubicBezTo>
                <a:close/>
                <a:moveTo>
                  <a:pt x="3086539" y="682625"/>
                </a:moveTo>
                <a:cubicBezTo>
                  <a:pt x="3103970" y="682625"/>
                  <a:pt x="3117666" y="691145"/>
                  <a:pt x="3120156" y="700882"/>
                </a:cubicBezTo>
                <a:cubicBezTo>
                  <a:pt x="3121401" y="710618"/>
                  <a:pt x="3108950" y="719138"/>
                  <a:pt x="3092764" y="719138"/>
                </a:cubicBezTo>
                <a:cubicBezTo>
                  <a:pt x="3076578" y="719138"/>
                  <a:pt x="3061637" y="710618"/>
                  <a:pt x="3060391" y="700882"/>
                </a:cubicBezTo>
                <a:cubicBezTo>
                  <a:pt x="3057901" y="691145"/>
                  <a:pt x="3070352" y="682625"/>
                  <a:pt x="3086539" y="682625"/>
                </a:cubicBezTo>
                <a:close/>
                <a:moveTo>
                  <a:pt x="3013172" y="682625"/>
                </a:moveTo>
                <a:cubicBezTo>
                  <a:pt x="3029358" y="682625"/>
                  <a:pt x="3043054" y="691145"/>
                  <a:pt x="3045544" y="700882"/>
                </a:cubicBezTo>
                <a:cubicBezTo>
                  <a:pt x="3046789" y="710618"/>
                  <a:pt x="3034338" y="719138"/>
                  <a:pt x="3018152" y="719138"/>
                </a:cubicBezTo>
                <a:cubicBezTo>
                  <a:pt x="3000721" y="719138"/>
                  <a:pt x="2985779" y="710618"/>
                  <a:pt x="2984534" y="700882"/>
                </a:cubicBezTo>
                <a:cubicBezTo>
                  <a:pt x="2983289" y="691145"/>
                  <a:pt x="2995740" y="682625"/>
                  <a:pt x="3013172" y="682625"/>
                </a:cubicBezTo>
                <a:close/>
                <a:moveTo>
                  <a:pt x="2939474" y="682625"/>
                </a:moveTo>
                <a:cubicBezTo>
                  <a:pt x="2955984" y="682625"/>
                  <a:pt x="2971224" y="691145"/>
                  <a:pt x="2972494" y="700882"/>
                </a:cubicBezTo>
                <a:cubicBezTo>
                  <a:pt x="2973764" y="710618"/>
                  <a:pt x="2961064" y="719138"/>
                  <a:pt x="2943284" y="719138"/>
                </a:cubicBezTo>
                <a:cubicBezTo>
                  <a:pt x="2926774" y="719138"/>
                  <a:pt x="2911534" y="710618"/>
                  <a:pt x="2910264" y="700882"/>
                </a:cubicBezTo>
                <a:cubicBezTo>
                  <a:pt x="2910264" y="691145"/>
                  <a:pt x="2922964" y="682625"/>
                  <a:pt x="2939474" y="682625"/>
                </a:cubicBezTo>
                <a:close/>
                <a:moveTo>
                  <a:pt x="2865555" y="682625"/>
                </a:moveTo>
                <a:cubicBezTo>
                  <a:pt x="2881560" y="682625"/>
                  <a:pt x="2896333" y="691145"/>
                  <a:pt x="2897564" y="700882"/>
                </a:cubicBezTo>
                <a:cubicBezTo>
                  <a:pt x="2897564" y="710618"/>
                  <a:pt x="2885253" y="719138"/>
                  <a:pt x="2869248" y="719138"/>
                </a:cubicBezTo>
                <a:cubicBezTo>
                  <a:pt x="2852013" y="719138"/>
                  <a:pt x="2838470" y="710618"/>
                  <a:pt x="2837239" y="700882"/>
                </a:cubicBezTo>
                <a:cubicBezTo>
                  <a:pt x="2837239" y="691145"/>
                  <a:pt x="2849550" y="682625"/>
                  <a:pt x="2865555" y="682625"/>
                </a:cubicBezTo>
                <a:close/>
                <a:moveTo>
                  <a:pt x="2791687" y="682625"/>
                </a:moveTo>
                <a:cubicBezTo>
                  <a:pt x="2809377" y="682625"/>
                  <a:pt x="2823276" y="691145"/>
                  <a:pt x="2823276" y="700882"/>
                </a:cubicBezTo>
                <a:cubicBezTo>
                  <a:pt x="2824539" y="710618"/>
                  <a:pt x="2811904" y="719138"/>
                  <a:pt x="2794215" y="719138"/>
                </a:cubicBezTo>
                <a:cubicBezTo>
                  <a:pt x="2777789" y="719138"/>
                  <a:pt x="2763890" y="710618"/>
                  <a:pt x="2762626" y="700882"/>
                </a:cubicBezTo>
                <a:cubicBezTo>
                  <a:pt x="2762626" y="691145"/>
                  <a:pt x="2775262" y="682625"/>
                  <a:pt x="2791687" y="682625"/>
                </a:cubicBezTo>
                <a:close/>
                <a:moveTo>
                  <a:pt x="2718339" y="682625"/>
                </a:moveTo>
                <a:cubicBezTo>
                  <a:pt x="2734765" y="682625"/>
                  <a:pt x="2748664" y="691145"/>
                  <a:pt x="2748664" y="700882"/>
                </a:cubicBezTo>
                <a:cubicBezTo>
                  <a:pt x="2749927" y="710618"/>
                  <a:pt x="2736028" y="719138"/>
                  <a:pt x="2719603" y="719138"/>
                </a:cubicBezTo>
                <a:cubicBezTo>
                  <a:pt x="2703177" y="719138"/>
                  <a:pt x="2688014" y="710618"/>
                  <a:pt x="2688014" y="700882"/>
                </a:cubicBezTo>
                <a:cubicBezTo>
                  <a:pt x="2688014" y="691145"/>
                  <a:pt x="2700650" y="682625"/>
                  <a:pt x="2718339" y="682625"/>
                </a:cubicBezTo>
                <a:close/>
                <a:moveTo>
                  <a:pt x="2643726" y="682625"/>
                </a:moveTo>
                <a:cubicBezTo>
                  <a:pt x="2660152" y="682625"/>
                  <a:pt x="2674051" y="691145"/>
                  <a:pt x="2674051" y="700882"/>
                </a:cubicBezTo>
                <a:cubicBezTo>
                  <a:pt x="2675314" y="710618"/>
                  <a:pt x="2661415" y="719138"/>
                  <a:pt x="2644990" y="719138"/>
                </a:cubicBezTo>
                <a:cubicBezTo>
                  <a:pt x="2627300" y="719138"/>
                  <a:pt x="2613401" y="710618"/>
                  <a:pt x="2613401" y="700882"/>
                </a:cubicBezTo>
                <a:cubicBezTo>
                  <a:pt x="2613401" y="691145"/>
                  <a:pt x="2627300" y="682625"/>
                  <a:pt x="2643726" y="682625"/>
                </a:cubicBezTo>
                <a:close/>
                <a:moveTo>
                  <a:pt x="2570539" y="682625"/>
                </a:moveTo>
                <a:cubicBezTo>
                  <a:pt x="2586877" y="682625"/>
                  <a:pt x="2600701" y="691145"/>
                  <a:pt x="2600701" y="700882"/>
                </a:cubicBezTo>
                <a:cubicBezTo>
                  <a:pt x="2600701" y="710618"/>
                  <a:pt x="2588134" y="719138"/>
                  <a:pt x="2570539" y="719138"/>
                </a:cubicBezTo>
                <a:cubicBezTo>
                  <a:pt x="2554201" y="719138"/>
                  <a:pt x="2540376" y="710618"/>
                  <a:pt x="2540376" y="700882"/>
                </a:cubicBezTo>
                <a:cubicBezTo>
                  <a:pt x="2540376" y="691145"/>
                  <a:pt x="2554201" y="682625"/>
                  <a:pt x="2570539" y="682625"/>
                </a:cubicBezTo>
                <a:close/>
                <a:moveTo>
                  <a:pt x="2495927" y="682625"/>
                </a:moveTo>
                <a:cubicBezTo>
                  <a:pt x="2513522" y="682625"/>
                  <a:pt x="2526089" y="691145"/>
                  <a:pt x="2526089" y="700882"/>
                </a:cubicBezTo>
                <a:cubicBezTo>
                  <a:pt x="2526089" y="710618"/>
                  <a:pt x="2512265" y="719138"/>
                  <a:pt x="2495927" y="719138"/>
                </a:cubicBezTo>
                <a:cubicBezTo>
                  <a:pt x="2478332" y="719138"/>
                  <a:pt x="2465764" y="710618"/>
                  <a:pt x="2465764" y="700882"/>
                </a:cubicBezTo>
                <a:cubicBezTo>
                  <a:pt x="2465764" y="691145"/>
                  <a:pt x="2479589" y="682625"/>
                  <a:pt x="2495927" y="682625"/>
                </a:cubicBezTo>
                <a:close/>
                <a:moveTo>
                  <a:pt x="2422416" y="682625"/>
                </a:moveTo>
                <a:cubicBezTo>
                  <a:pt x="2438842" y="682625"/>
                  <a:pt x="2451477" y="691145"/>
                  <a:pt x="2451477" y="700882"/>
                </a:cubicBezTo>
                <a:cubicBezTo>
                  <a:pt x="2451477" y="710618"/>
                  <a:pt x="2437578" y="719138"/>
                  <a:pt x="2419889" y="719138"/>
                </a:cubicBezTo>
                <a:cubicBezTo>
                  <a:pt x="2403463" y="719138"/>
                  <a:pt x="2389564" y="710618"/>
                  <a:pt x="2390828" y="700882"/>
                </a:cubicBezTo>
                <a:cubicBezTo>
                  <a:pt x="2390828" y="691145"/>
                  <a:pt x="2404727" y="682625"/>
                  <a:pt x="2422416" y="682625"/>
                </a:cubicBezTo>
                <a:close/>
                <a:moveTo>
                  <a:pt x="2348734" y="682625"/>
                </a:moveTo>
                <a:cubicBezTo>
                  <a:pt x="2364831" y="682625"/>
                  <a:pt x="2378452" y="691145"/>
                  <a:pt x="2377214" y="700882"/>
                </a:cubicBezTo>
                <a:cubicBezTo>
                  <a:pt x="2377214" y="710618"/>
                  <a:pt x="2362355" y="719138"/>
                  <a:pt x="2346257" y="719138"/>
                </a:cubicBezTo>
                <a:cubicBezTo>
                  <a:pt x="2330160" y="719138"/>
                  <a:pt x="2316539" y="710618"/>
                  <a:pt x="2317777" y="700882"/>
                </a:cubicBezTo>
                <a:cubicBezTo>
                  <a:pt x="2317777" y="691145"/>
                  <a:pt x="2332637" y="682625"/>
                  <a:pt x="2348734" y="682625"/>
                </a:cubicBezTo>
                <a:close/>
                <a:moveTo>
                  <a:pt x="2274946" y="682625"/>
                </a:moveTo>
                <a:cubicBezTo>
                  <a:pt x="2291456" y="682625"/>
                  <a:pt x="2305426" y="691145"/>
                  <a:pt x="2304156" y="700882"/>
                </a:cubicBezTo>
                <a:cubicBezTo>
                  <a:pt x="2302886" y="710618"/>
                  <a:pt x="2288916" y="719138"/>
                  <a:pt x="2272406" y="719138"/>
                </a:cubicBezTo>
                <a:cubicBezTo>
                  <a:pt x="2254626" y="719138"/>
                  <a:pt x="2241926" y="710618"/>
                  <a:pt x="2243196" y="700882"/>
                </a:cubicBezTo>
                <a:cubicBezTo>
                  <a:pt x="2244466" y="691145"/>
                  <a:pt x="2258436" y="682625"/>
                  <a:pt x="2274946" y="682625"/>
                </a:cubicBezTo>
                <a:close/>
                <a:moveTo>
                  <a:pt x="2201604" y="682625"/>
                </a:moveTo>
                <a:cubicBezTo>
                  <a:pt x="2218114" y="682625"/>
                  <a:pt x="2230814" y="691145"/>
                  <a:pt x="2229544" y="700882"/>
                </a:cubicBezTo>
                <a:cubicBezTo>
                  <a:pt x="2228274" y="710618"/>
                  <a:pt x="2213034" y="719138"/>
                  <a:pt x="2196524" y="719138"/>
                </a:cubicBezTo>
                <a:cubicBezTo>
                  <a:pt x="2180014" y="719138"/>
                  <a:pt x="2167314" y="710618"/>
                  <a:pt x="2168584" y="700882"/>
                </a:cubicBezTo>
                <a:cubicBezTo>
                  <a:pt x="2169854" y="691145"/>
                  <a:pt x="2183824" y="682625"/>
                  <a:pt x="2201604" y="682625"/>
                </a:cubicBezTo>
                <a:close/>
                <a:moveTo>
                  <a:pt x="2127564" y="682625"/>
                </a:moveTo>
                <a:cubicBezTo>
                  <a:pt x="2143750" y="682625"/>
                  <a:pt x="2156201" y="691145"/>
                  <a:pt x="2154956" y="700882"/>
                </a:cubicBezTo>
                <a:cubicBezTo>
                  <a:pt x="2153711" y="710618"/>
                  <a:pt x="2138770" y="719138"/>
                  <a:pt x="2122583" y="719138"/>
                </a:cubicBezTo>
                <a:cubicBezTo>
                  <a:pt x="2105152" y="719138"/>
                  <a:pt x="2092701" y="710618"/>
                  <a:pt x="2095191" y="700882"/>
                </a:cubicBezTo>
                <a:cubicBezTo>
                  <a:pt x="2096436" y="691145"/>
                  <a:pt x="2111378" y="682625"/>
                  <a:pt x="2127564" y="682625"/>
                </a:cubicBezTo>
                <a:close/>
                <a:moveTo>
                  <a:pt x="1020344" y="682625"/>
                </a:moveTo>
                <a:cubicBezTo>
                  <a:pt x="1036559" y="682625"/>
                  <a:pt x="1046538" y="691145"/>
                  <a:pt x="1041549" y="700882"/>
                </a:cubicBezTo>
                <a:cubicBezTo>
                  <a:pt x="1036559" y="710618"/>
                  <a:pt x="1019097" y="719138"/>
                  <a:pt x="1002882" y="719138"/>
                </a:cubicBezTo>
                <a:cubicBezTo>
                  <a:pt x="985419" y="719138"/>
                  <a:pt x="976688" y="710618"/>
                  <a:pt x="981677" y="700882"/>
                </a:cubicBezTo>
                <a:cubicBezTo>
                  <a:pt x="986666" y="691145"/>
                  <a:pt x="1004129" y="682625"/>
                  <a:pt x="1020344" y="682625"/>
                </a:cubicBezTo>
                <a:close/>
                <a:moveTo>
                  <a:pt x="945607" y="682625"/>
                </a:moveTo>
                <a:cubicBezTo>
                  <a:pt x="961899" y="682625"/>
                  <a:pt x="971926" y="691145"/>
                  <a:pt x="966913" y="700882"/>
                </a:cubicBezTo>
                <a:cubicBezTo>
                  <a:pt x="961899" y="710618"/>
                  <a:pt x="944353" y="719138"/>
                  <a:pt x="926807" y="719138"/>
                </a:cubicBezTo>
                <a:cubicBezTo>
                  <a:pt x="910514" y="719138"/>
                  <a:pt x="900488" y="710618"/>
                  <a:pt x="906754" y="700882"/>
                </a:cubicBezTo>
                <a:cubicBezTo>
                  <a:pt x="911768" y="691145"/>
                  <a:pt x="929314" y="682625"/>
                  <a:pt x="945607" y="682625"/>
                </a:cubicBezTo>
                <a:close/>
                <a:moveTo>
                  <a:pt x="872582" y="682625"/>
                </a:moveTo>
                <a:cubicBezTo>
                  <a:pt x="890128" y="682625"/>
                  <a:pt x="898901" y="691145"/>
                  <a:pt x="893888" y="700882"/>
                </a:cubicBezTo>
                <a:cubicBezTo>
                  <a:pt x="887621" y="710618"/>
                  <a:pt x="870075" y="719138"/>
                  <a:pt x="853782" y="719138"/>
                </a:cubicBezTo>
                <a:cubicBezTo>
                  <a:pt x="836236" y="719138"/>
                  <a:pt x="827463" y="710618"/>
                  <a:pt x="833729" y="700882"/>
                </a:cubicBezTo>
                <a:cubicBezTo>
                  <a:pt x="838743" y="691145"/>
                  <a:pt x="856289" y="682625"/>
                  <a:pt x="872582" y="682625"/>
                </a:cubicBezTo>
                <a:close/>
                <a:moveTo>
                  <a:pt x="1260322" y="638176"/>
                </a:moveTo>
                <a:cubicBezTo>
                  <a:pt x="1276373" y="638176"/>
                  <a:pt x="1286251" y="645731"/>
                  <a:pt x="1281312" y="655803"/>
                </a:cubicBezTo>
                <a:cubicBezTo>
                  <a:pt x="1277608" y="665876"/>
                  <a:pt x="1261556" y="674689"/>
                  <a:pt x="1245505" y="674689"/>
                </a:cubicBezTo>
                <a:cubicBezTo>
                  <a:pt x="1228219" y="674689"/>
                  <a:pt x="1219576" y="665876"/>
                  <a:pt x="1223280" y="655803"/>
                </a:cubicBezTo>
                <a:cubicBezTo>
                  <a:pt x="1226984" y="645731"/>
                  <a:pt x="1243036" y="638176"/>
                  <a:pt x="1260322" y="638176"/>
                </a:cubicBezTo>
                <a:close/>
                <a:moveTo>
                  <a:pt x="1187162" y="638176"/>
                </a:moveTo>
                <a:cubicBezTo>
                  <a:pt x="1203297" y="638176"/>
                  <a:pt x="1213226" y="645731"/>
                  <a:pt x="1208261" y="655803"/>
                </a:cubicBezTo>
                <a:cubicBezTo>
                  <a:pt x="1204538" y="665876"/>
                  <a:pt x="1187162" y="674689"/>
                  <a:pt x="1171027" y="674689"/>
                </a:cubicBezTo>
                <a:cubicBezTo>
                  <a:pt x="1154892" y="674689"/>
                  <a:pt x="1144963" y="665876"/>
                  <a:pt x="1149927" y="655803"/>
                </a:cubicBezTo>
                <a:cubicBezTo>
                  <a:pt x="1153651" y="645731"/>
                  <a:pt x="1171027" y="638176"/>
                  <a:pt x="1187162" y="638176"/>
                </a:cubicBezTo>
                <a:close/>
                <a:moveTo>
                  <a:pt x="4026940" y="638175"/>
                </a:moveTo>
                <a:cubicBezTo>
                  <a:pt x="4043075" y="638175"/>
                  <a:pt x="4059210" y="645730"/>
                  <a:pt x="4064175" y="655802"/>
                </a:cubicBezTo>
                <a:cubicBezTo>
                  <a:pt x="4069139" y="665875"/>
                  <a:pt x="4059210" y="674688"/>
                  <a:pt x="4043075" y="674688"/>
                </a:cubicBezTo>
                <a:cubicBezTo>
                  <a:pt x="4026940" y="674688"/>
                  <a:pt x="4009564" y="665875"/>
                  <a:pt x="4005841" y="655802"/>
                </a:cubicBezTo>
                <a:cubicBezTo>
                  <a:pt x="4000876" y="645730"/>
                  <a:pt x="4010805" y="638175"/>
                  <a:pt x="4026940" y="638175"/>
                </a:cubicBezTo>
                <a:close/>
                <a:moveTo>
                  <a:pt x="3953780" y="638175"/>
                </a:moveTo>
                <a:cubicBezTo>
                  <a:pt x="3969832" y="638175"/>
                  <a:pt x="3985883" y="645730"/>
                  <a:pt x="3990822" y="655802"/>
                </a:cubicBezTo>
                <a:cubicBezTo>
                  <a:pt x="3994526" y="665875"/>
                  <a:pt x="3984648" y="674688"/>
                  <a:pt x="3968597" y="674688"/>
                </a:cubicBezTo>
                <a:cubicBezTo>
                  <a:pt x="3952546" y="674688"/>
                  <a:pt x="3936494" y="665875"/>
                  <a:pt x="3931555" y="655802"/>
                </a:cubicBezTo>
                <a:cubicBezTo>
                  <a:pt x="3927851" y="645730"/>
                  <a:pt x="3937729" y="638175"/>
                  <a:pt x="3953780" y="638175"/>
                </a:cubicBezTo>
                <a:close/>
                <a:moveTo>
                  <a:pt x="3880755" y="638175"/>
                </a:moveTo>
                <a:cubicBezTo>
                  <a:pt x="3896807" y="638175"/>
                  <a:pt x="3912858" y="645730"/>
                  <a:pt x="3917797" y="655802"/>
                </a:cubicBezTo>
                <a:cubicBezTo>
                  <a:pt x="3921501" y="665875"/>
                  <a:pt x="3911623" y="674688"/>
                  <a:pt x="3895572" y="674688"/>
                </a:cubicBezTo>
                <a:cubicBezTo>
                  <a:pt x="3878286" y="674688"/>
                  <a:pt x="3862235" y="665875"/>
                  <a:pt x="3858530" y="655802"/>
                </a:cubicBezTo>
                <a:cubicBezTo>
                  <a:pt x="3854826" y="645730"/>
                  <a:pt x="3864704" y="638175"/>
                  <a:pt x="3880755" y="638175"/>
                </a:cubicBezTo>
                <a:close/>
                <a:moveTo>
                  <a:pt x="3735195" y="638175"/>
                </a:moveTo>
                <a:cubicBezTo>
                  <a:pt x="3751549" y="638175"/>
                  <a:pt x="3767903" y="645730"/>
                  <a:pt x="3771677" y="655802"/>
                </a:cubicBezTo>
                <a:cubicBezTo>
                  <a:pt x="3775451" y="665875"/>
                  <a:pt x="3765387" y="674688"/>
                  <a:pt x="3749033" y="674688"/>
                </a:cubicBezTo>
                <a:cubicBezTo>
                  <a:pt x="3731421" y="674688"/>
                  <a:pt x="3715066" y="665875"/>
                  <a:pt x="3711292" y="655802"/>
                </a:cubicBezTo>
                <a:cubicBezTo>
                  <a:pt x="3708776" y="645730"/>
                  <a:pt x="3718840" y="638175"/>
                  <a:pt x="3735195" y="638175"/>
                </a:cubicBezTo>
                <a:close/>
                <a:moveTo>
                  <a:pt x="3662170" y="638175"/>
                </a:moveTo>
                <a:cubicBezTo>
                  <a:pt x="3678524" y="638175"/>
                  <a:pt x="3694878" y="645730"/>
                  <a:pt x="3698652" y="655802"/>
                </a:cubicBezTo>
                <a:cubicBezTo>
                  <a:pt x="3702426" y="665875"/>
                  <a:pt x="3691104" y="674688"/>
                  <a:pt x="3674750" y="674688"/>
                </a:cubicBezTo>
                <a:cubicBezTo>
                  <a:pt x="3658396" y="674688"/>
                  <a:pt x="3642041" y="665875"/>
                  <a:pt x="3638267" y="655802"/>
                </a:cubicBezTo>
                <a:cubicBezTo>
                  <a:pt x="3635751" y="645730"/>
                  <a:pt x="3645815" y="638175"/>
                  <a:pt x="3662170" y="638175"/>
                </a:cubicBezTo>
                <a:close/>
                <a:moveTo>
                  <a:pt x="3589012" y="638175"/>
                </a:moveTo>
                <a:cubicBezTo>
                  <a:pt x="3605284" y="638175"/>
                  <a:pt x="3621556" y="645730"/>
                  <a:pt x="3625311" y="655802"/>
                </a:cubicBezTo>
                <a:cubicBezTo>
                  <a:pt x="3627814" y="665875"/>
                  <a:pt x="3617801" y="674688"/>
                  <a:pt x="3600277" y="674688"/>
                </a:cubicBezTo>
                <a:cubicBezTo>
                  <a:pt x="3584005" y="674688"/>
                  <a:pt x="3567733" y="665875"/>
                  <a:pt x="3565230" y="655802"/>
                </a:cubicBezTo>
                <a:cubicBezTo>
                  <a:pt x="3562726" y="645730"/>
                  <a:pt x="3572740" y="638175"/>
                  <a:pt x="3589012" y="638175"/>
                </a:cubicBezTo>
                <a:close/>
                <a:moveTo>
                  <a:pt x="3515791" y="638175"/>
                </a:moveTo>
                <a:cubicBezTo>
                  <a:pt x="3532145" y="638175"/>
                  <a:pt x="3548499" y="645730"/>
                  <a:pt x="3551015" y="655802"/>
                </a:cubicBezTo>
                <a:cubicBezTo>
                  <a:pt x="3554789" y="665875"/>
                  <a:pt x="3543467" y="674688"/>
                  <a:pt x="3527113" y="674688"/>
                </a:cubicBezTo>
                <a:cubicBezTo>
                  <a:pt x="3510759" y="674688"/>
                  <a:pt x="3494404" y="665875"/>
                  <a:pt x="3491888" y="655802"/>
                </a:cubicBezTo>
                <a:cubicBezTo>
                  <a:pt x="3488114" y="645730"/>
                  <a:pt x="3499436" y="638175"/>
                  <a:pt x="3515791" y="638175"/>
                </a:cubicBezTo>
                <a:close/>
                <a:moveTo>
                  <a:pt x="3299264" y="638175"/>
                </a:moveTo>
                <a:cubicBezTo>
                  <a:pt x="3315450" y="638175"/>
                  <a:pt x="3330391" y="645730"/>
                  <a:pt x="3332881" y="655802"/>
                </a:cubicBezTo>
                <a:cubicBezTo>
                  <a:pt x="3334126" y="665875"/>
                  <a:pt x="3322920" y="674688"/>
                  <a:pt x="3306734" y="674688"/>
                </a:cubicBezTo>
                <a:cubicBezTo>
                  <a:pt x="3290548" y="674688"/>
                  <a:pt x="3275607" y="665875"/>
                  <a:pt x="3273116" y="655802"/>
                </a:cubicBezTo>
                <a:cubicBezTo>
                  <a:pt x="3270626" y="645730"/>
                  <a:pt x="3281832" y="638175"/>
                  <a:pt x="3299264" y="638175"/>
                </a:cubicBezTo>
                <a:close/>
                <a:moveTo>
                  <a:pt x="3226239" y="638175"/>
                </a:moveTo>
                <a:cubicBezTo>
                  <a:pt x="3242425" y="638175"/>
                  <a:pt x="3257366" y="645730"/>
                  <a:pt x="3258611" y="655802"/>
                </a:cubicBezTo>
                <a:cubicBezTo>
                  <a:pt x="3261101" y="665875"/>
                  <a:pt x="3249895" y="674688"/>
                  <a:pt x="3232464" y="674688"/>
                </a:cubicBezTo>
                <a:cubicBezTo>
                  <a:pt x="3216278" y="674688"/>
                  <a:pt x="3201337" y="665875"/>
                  <a:pt x="3200091" y="655802"/>
                </a:cubicBezTo>
                <a:cubicBezTo>
                  <a:pt x="3197601" y="645730"/>
                  <a:pt x="3208807" y="638175"/>
                  <a:pt x="3226239" y="638175"/>
                </a:cubicBezTo>
                <a:close/>
                <a:moveTo>
                  <a:pt x="3153214" y="638175"/>
                </a:moveTo>
                <a:cubicBezTo>
                  <a:pt x="3169400" y="638175"/>
                  <a:pt x="3183096" y="645730"/>
                  <a:pt x="3185586" y="655802"/>
                </a:cubicBezTo>
                <a:cubicBezTo>
                  <a:pt x="3188076" y="665875"/>
                  <a:pt x="3175625" y="674688"/>
                  <a:pt x="3159439" y="674688"/>
                </a:cubicBezTo>
                <a:cubicBezTo>
                  <a:pt x="3143253" y="674688"/>
                  <a:pt x="3128312" y="665875"/>
                  <a:pt x="3125821" y="655802"/>
                </a:cubicBezTo>
                <a:cubicBezTo>
                  <a:pt x="3124576" y="645730"/>
                  <a:pt x="3137027" y="638175"/>
                  <a:pt x="3153214" y="638175"/>
                </a:cubicBezTo>
                <a:close/>
                <a:moveTo>
                  <a:pt x="3080031" y="638175"/>
                </a:moveTo>
                <a:cubicBezTo>
                  <a:pt x="3096129" y="638175"/>
                  <a:pt x="3109749" y="645730"/>
                  <a:pt x="3112226" y="655802"/>
                </a:cubicBezTo>
                <a:cubicBezTo>
                  <a:pt x="3113464" y="665875"/>
                  <a:pt x="3101082" y="674688"/>
                  <a:pt x="3084984" y="674688"/>
                </a:cubicBezTo>
                <a:cubicBezTo>
                  <a:pt x="3068887" y="674688"/>
                  <a:pt x="3054028" y="665875"/>
                  <a:pt x="3052790" y="655802"/>
                </a:cubicBezTo>
                <a:cubicBezTo>
                  <a:pt x="3051551" y="645730"/>
                  <a:pt x="3063934" y="638175"/>
                  <a:pt x="3080031" y="638175"/>
                </a:cubicBezTo>
                <a:close/>
                <a:moveTo>
                  <a:pt x="2934562" y="638175"/>
                </a:moveTo>
                <a:cubicBezTo>
                  <a:pt x="2950988" y="638175"/>
                  <a:pt x="2964887" y="645730"/>
                  <a:pt x="2966151" y="655802"/>
                </a:cubicBezTo>
                <a:cubicBezTo>
                  <a:pt x="2967414" y="665875"/>
                  <a:pt x="2954779" y="674688"/>
                  <a:pt x="2938353" y="674688"/>
                </a:cubicBezTo>
                <a:cubicBezTo>
                  <a:pt x="2921927" y="674688"/>
                  <a:pt x="2908028" y="665875"/>
                  <a:pt x="2906765" y="655802"/>
                </a:cubicBezTo>
                <a:cubicBezTo>
                  <a:pt x="2905501" y="645730"/>
                  <a:pt x="2918137" y="638175"/>
                  <a:pt x="2934562" y="638175"/>
                </a:cubicBezTo>
                <a:close/>
                <a:moveTo>
                  <a:pt x="2861537" y="638175"/>
                </a:moveTo>
                <a:cubicBezTo>
                  <a:pt x="2877963" y="638175"/>
                  <a:pt x="2891862" y="645730"/>
                  <a:pt x="2893126" y="655802"/>
                </a:cubicBezTo>
                <a:cubicBezTo>
                  <a:pt x="2894389" y="665875"/>
                  <a:pt x="2881754" y="674688"/>
                  <a:pt x="2865328" y="674688"/>
                </a:cubicBezTo>
                <a:cubicBezTo>
                  <a:pt x="2847639" y="674688"/>
                  <a:pt x="2833740" y="665875"/>
                  <a:pt x="2832476" y="655802"/>
                </a:cubicBezTo>
                <a:cubicBezTo>
                  <a:pt x="2832476" y="645730"/>
                  <a:pt x="2845112" y="638175"/>
                  <a:pt x="2861537" y="638175"/>
                </a:cubicBezTo>
                <a:close/>
                <a:moveTo>
                  <a:pt x="2788357" y="638175"/>
                </a:moveTo>
                <a:cubicBezTo>
                  <a:pt x="2804695" y="638175"/>
                  <a:pt x="2818519" y="645730"/>
                  <a:pt x="2819776" y="655802"/>
                </a:cubicBezTo>
                <a:cubicBezTo>
                  <a:pt x="2819776" y="665875"/>
                  <a:pt x="2807209" y="674688"/>
                  <a:pt x="2790871" y="674688"/>
                </a:cubicBezTo>
                <a:cubicBezTo>
                  <a:pt x="2774532" y="674688"/>
                  <a:pt x="2760708" y="665875"/>
                  <a:pt x="2759451" y="655802"/>
                </a:cubicBezTo>
                <a:cubicBezTo>
                  <a:pt x="2759451" y="645730"/>
                  <a:pt x="2772019" y="638175"/>
                  <a:pt x="2788357" y="638175"/>
                </a:cubicBezTo>
                <a:close/>
                <a:moveTo>
                  <a:pt x="2715332" y="638175"/>
                </a:moveTo>
                <a:cubicBezTo>
                  <a:pt x="2731670" y="638175"/>
                  <a:pt x="2745494" y="645730"/>
                  <a:pt x="2745494" y="655802"/>
                </a:cubicBezTo>
                <a:cubicBezTo>
                  <a:pt x="2746751" y="665875"/>
                  <a:pt x="2734184" y="674688"/>
                  <a:pt x="2716589" y="674688"/>
                </a:cubicBezTo>
                <a:cubicBezTo>
                  <a:pt x="2700251" y="674688"/>
                  <a:pt x="2686426" y="665875"/>
                  <a:pt x="2686426" y="655802"/>
                </a:cubicBezTo>
                <a:cubicBezTo>
                  <a:pt x="2686426" y="645730"/>
                  <a:pt x="2698994" y="638175"/>
                  <a:pt x="2715332" y="638175"/>
                </a:cubicBezTo>
                <a:close/>
                <a:moveTo>
                  <a:pt x="2642922" y="638175"/>
                </a:moveTo>
                <a:cubicBezTo>
                  <a:pt x="2659608" y="638175"/>
                  <a:pt x="2673726" y="645730"/>
                  <a:pt x="2673726" y="655802"/>
                </a:cubicBezTo>
                <a:cubicBezTo>
                  <a:pt x="2673726" y="665875"/>
                  <a:pt x="2660891" y="674688"/>
                  <a:pt x="2644206" y="674688"/>
                </a:cubicBezTo>
                <a:cubicBezTo>
                  <a:pt x="2627520" y="674688"/>
                  <a:pt x="2613401" y="665875"/>
                  <a:pt x="2613401" y="655802"/>
                </a:cubicBezTo>
                <a:cubicBezTo>
                  <a:pt x="2613401" y="645730"/>
                  <a:pt x="2626236" y="638175"/>
                  <a:pt x="2642922" y="638175"/>
                </a:cubicBezTo>
                <a:close/>
                <a:moveTo>
                  <a:pt x="2570539" y="638175"/>
                </a:moveTo>
                <a:cubicBezTo>
                  <a:pt x="2586877" y="638175"/>
                  <a:pt x="2600701" y="645730"/>
                  <a:pt x="2600701" y="655802"/>
                </a:cubicBezTo>
                <a:cubicBezTo>
                  <a:pt x="2600701" y="665875"/>
                  <a:pt x="2586877" y="674688"/>
                  <a:pt x="2570539" y="674688"/>
                </a:cubicBezTo>
                <a:cubicBezTo>
                  <a:pt x="2554201" y="674688"/>
                  <a:pt x="2540376" y="665875"/>
                  <a:pt x="2540376" y="655802"/>
                </a:cubicBezTo>
                <a:cubicBezTo>
                  <a:pt x="2541633" y="645730"/>
                  <a:pt x="2554201" y="638175"/>
                  <a:pt x="2570539" y="638175"/>
                </a:cubicBezTo>
                <a:close/>
                <a:moveTo>
                  <a:pt x="2497514" y="638175"/>
                </a:moveTo>
                <a:cubicBezTo>
                  <a:pt x="2513852" y="638175"/>
                  <a:pt x="2527676" y="645730"/>
                  <a:pt x="2527676" y="655802"/>
                </a:cubicBezTo>
                <a:cubicBezTo>
                  <a:pt x="2527676" y="665875"/>
                  <a:pt x="2513852" y="674688"/>
                  <a:pt x="2497514" y="674688"/>
                </a:cubicBezTo>
                <a:cubicBezTo>
                  <a:pt x="2479919" y="674688"/>
                  <a:pt x="2467351" y="665875"/>
                  <a:pt x="2467351" y="655802"/>
                </a:cubicBezTo>
                <a:cubicBezTo>
                  <a:pt x="2467351" y="645730"/>
                  <a:pt x="2481176" y="638175"/>
                  <a:pt x="2497514" y="638175"/>
                </a:cubicBezTo>
                <a:close/>
                <a:moveTo>
                  <a:pt x="2424328" y="638175"/>
                </a:moveTo>
                <a:cubicBezTo>
                  <a:pt x="2440753" y="638175"/>
                  <a:pt x="2454652" y="645730"/>
                  <a:pt x="2453389" y="655802"/>
                </a:cubicBezTo>
                <a:cubicBezTo>
                  <a:pt x="2453389" y="665875"/>
                  <a:pt x="2439490" y="674688"/>
                  <a:pt x="2423064" y="674688"/>
                </a:cubicBezTo>
                <a:cubicBezTo>
                  <a:pt x="2406638" y="674688"/>
                  <a:pt x="2392739" y="665875"/>
                  <a:pt x="2394003" y="655802"/>
                </a:cubicBezTo>
                <a:cubicBezTo>
                  <a:pt x="2394003" y="645730"/>
                  <a:pt x="2407902" y="638175"/>
                  <a:pt x="2424328" y="638175"/>
                </a:cubicBezTo>
                <a:close/>
                <a:moveTo>
                  <a:pt x="2351303" y="638175"/>
                </a:moveTo>
                <a:cubicBezTo>
                  <a:pt x="2367728" y="638175"/>
                  <a:pt x="2381627" y="645730"/>
                  <a:pt x="2380364" y="655802"/>
                </a:cubicBezTo>
                <a:cubicBezTo>
                  <a:pt x="2380364" y="665875"/>
                  <a:pt x="2366465" y="674688"/>
                  <a:pt x="2348775" y="674688"/>
                </a:cubicBezTo>
                <a:cubicBezTo>
                  <a:pt x="2332350" y="674688"/>
                  <a:pt x="2319714" y="665875"/>
                  <a:pt x="2320978" y="655802"/>
                </a:cubicBezTo>
                <a:cubicBezTo>
                  <a:pt x="2320978" y="645730"/>
                  <a:pt x="2334877" y="638175"/>
                  <a:pt x="2351303" y="638175"/>
                </a:cubicBezTo>
                <a:close/>
                <a:moveTo>
                  <a:pt x="2279541" y="638175"/>
                </a:moveTo>
                <a:cubicBezTo>
                  <a:pt x="2295967" y="638175"/>
                  <a:pt x="2308602" y="645730"/>
                  <a:pt x="2307339" y="655802"/>
                </a:cubicBezTo>
                <a:cubicBezTo>
                  <a:pt x="2306075" y="665875"/>
                  <a:pt x="2292176" y="674688"/>
                  <a:pt x="2275750" y="674688"/>
                </a:cubicBezTo>
                <a:cubicBezTo>
                  <a:pt x="2259324" y="674688"/>
                  <a:pt x="2246689" y="665875"/>
                  <a:pt x="2246689" y="655802"/>
                </a:cubicBezTo>
                <a:cubicBezTo>
                  <a:pt x="2247953" y="645730"/>
                  <a:pt x="2261851" y="638175"/>
                  <a:pt x="2279541" y="638175"/>
                </a:cubicBezTo>
                <a:close/>
                <a:moveTo>
                  <a:pt x="2207097" y="638175"/>
                </a:moveTo>
                <a:cubicBezTo>
                  <a:pt x="2223195" y="638175"/>
                  <a:pt x="2235577" y="645730"/>
                  <a:pt x="2234339" y="655802"/>
                </a:cubicBezTo>
                <a:cubicBezTo>
                  <a:pt x="2233101" y="665875"/>
                  <a:pt x="2218241" y="674688"/>
                  <a:pt x="2202144" y="674688"/>
                </a:cubicBezTo>
                <a:cubicBezTo>
                  <a:pt x="2186047" y="674688"/>
                  <a:pt x="2173664" y="665875"/>
                  <a:pt x="2174902" y="655802"/>
                </a:cubicBezTo>
                <a:cubicBezTo>
                  <a:pt x="2176141" y="645730"/>
                  <a:pt x="2191000" y="638175"/>
                  <a:pt x="2207097" y="638175"/>
                </a:cubicBezTo>
                <a:close/>
                <a:moveTo>
                  <a:pt x="2133879" y="638175"/>
                </a:moveTo>
                <a:cubicBezTo>
                  <a:pt x="2149884" y="638175"/>
                  <a:pt x="2160964" y="645730"/>
                  <a:pt x="2159733" y="655802"/>
                </a:cubicBezTo>
                <a:cubicBezTo>
                  <a:pt x="2158502" y="665875"/>
                  <a:pt x="2144960" y="674688"/>
                  <a:pt x="2128955" y="674688"/>
                </a:cubicBezTo>
                <a:cubicBezTo>
                  <a:pt x="2111719" y="674688"/>
                  <a:pt x="2100639" y="665875"/>
                  <a:pt x="2101870" y="655802"/>
                </a:cubicBezTo>
                <a:cubicBezTo>
                  <a:pt x="2103101" y="645730"/>
                  <a:pt x="2117875" y="638175"/>
                  <a:pt x="2133879" y="638175"/>
                </a:cubicBezTo>
                <a:close/>
                <a:moveTo>
                  <a:pt x="968751" y="638175"/>
                </a:moveTo>
                <a:cubicBezTo>
                  <a:pt x="985261" y="638175"/>
                  <a:pt x="994151" y="645730"/>
                  <a:pt x="989071" y="655802"/>
                </a:cubicBezTo>
                <a:cubicBezTo>
                  <a:pt x="983991" y="665875"/>
                  <a:pt x="967481" y="674688"/>
                  <a:pt x="949701" y="674688"/>
                </a:cubicBezTo>
                <a:cubicBezTo>
                  <a:pt x="933191" y="674688"/>
                  <a:pt x="924301" y="665875"/>
                  <a:pt x="929381" y="655802"/>
                </a:cubicBezTo>
                <a:cubicBezTo>
                  <a:pt x="934461" y="645730"/>
                  <a:pt x="952241" y="638175"/>
                  <a:pt x="968751" y="638175"/>
                </a:cubicBezTo>
                <a:close/>
                <a:moveTo>
                  <a:pt x="896179" y="638175"/>
                </a:moveTo>
                <a:cubicBezTo>
                  <a:pt x="912395" y="638175"/>
                  <a:pt x="921126" y="645730"/>
                  <a:pt x="916137" y="655802"/>
                </a:cubicBezTo>
                <a:cubicBezTo>
                  <a:pt x="911147" y="665875"/>
                  <a:pt x="893685" y="674688"/>
                  <a:pt x="877470" y="674688"/>
                </a:cubicBezTo>
                <a:cubicBezTo>
                  <a:pt x="861254" y="674688"/>
                  <a:pt x="851276" y="665875"/>
                  <a:pt x="857512" y="655802"/>
                </a:cubicBezTo>
                <a:cubicBezTo>
                  <a:pt x="862502" y="645730"/>
                  <a:pt x="879964" y="638175"/>
                  <a:pt x="896179" y="638175"/>
                </a:cubicBezTo>
                <a:close/>
                <a:moveTo>
                  <a:pt x="823154" y="638175"/>
                </a:moveTo>
                <a:cubicBezTo>
                  <a:pt x="839370" y="638175"/>
                  <a:pt x="848101" y="645730"/>
                  <a:pt x="843112" y="655802"/>
                </a:cubicBezTo>
                <a:cubicBezTo>
                  <a:pt x="838122" y="665875"/>
                  <a:pt x="819412" y="674688"/>
                  <a:pt x="803197" y="674688"/>
                </a:cubicBezTo>
                <a:cubicBezTo>
                  <a:pt x="786982" y="674688"/>
                  <a:pt x="778251" y="665875"/>
                  <a:pt x="783240" y="655802"/>
                </a:cubicBezTo>
                <a:cubicBezTo>
                  <a:pt x="789477" y="645730"/>
                  <a:pt x="806939" y="638175"/>
                  <a:pt x="823154" y="638175"/>
                </a:cubicBezTo>
                <a:close/>
                <a:moveTo>
                  <a:pt x="750010" y="638175"/>
                </a:moveTo>
                <a:cubicBezTo>
                  <a:pt x="766303" y="638175"/>
                  <a:pt x="775076" y="645730"/>
                  <a:pt x="770063" y="655802"/>
                </a:cubicBezTo>
                <a:cubicBezTo>
                  <a:pt x="763796" y="665875"/>
                  <a:pt x="746250" y="674688"/>
                  <a:pt x="729957" y="674688"/>
                </a:cubicBezTo>
                <a:cubicBezTo>
                  <a:pt x="712411" y="674688"/>
                  <a:pt x="703638" y="665875"/>
                  <a:pt x="709904" y="655802"/>
                </a:cubicBezTo>
                <a:cubicBezTo>
                  <a:pt x="716171" y="645730"/>
                  <a:pt x="733717" y="638175"/>
                  <a:pt x="750010" y="638175"/>
                </a:cubicBezTo>
                <a:close/>
                <a:moveTo>
                  <a:pt x="1205857" y="593726"/>
                </a:moveTo>
                <a:cubicBezTo>
                  <a:pt x="1222212" y="593726"/>
                  <a:pt x="1232276" y="601210"/>
                  <a:pt x="1228502" y="611189"/>
                </a:cubicBezTo>
                <a:cubicBezTo>
                  <a:pt x="1224728" y="621167"/>
                  <a:pt x="1207115" y="628651"/>
                  <a:pt x="1190761" y="628651"/>
                </a:cubicBezTo>
                <a:cubicBezTo>
                  <a:pt x="1174407" y="628651"/>
                  <a:pt x="1165601" y="621167"/>
                  <a:pt x="1169375" y="611189"/>
                </a:cubicBezTo>
                <a:cubicBezTo>
                  <a:pt x="1173149" y="601210"/>
                  <a:pt x="1190761" y="593726"/>
                  <a:pt x="1205857" y="593726"/>
                </a:cubicBezTo>
                <a:close/>
                <a:moveTo>
                  <a:pt x="846966" y="593726"/>
                </a:moveTo>
                <a:cubicBezTo>
                  <a:pt x="863182" y="593726"/>
                  <a:pt x="871913" y="601210"/>
                  <a:pt x="866924" y="611189"/>
                </a:cubicBezTo>
                <a:cubicBezTo>
                  <a:pt x="860687" y="621167"/>
                  <a:pt x="843224" y="628651"/>
                  <a:pt x="827009" y="628651"/>
                </a:cubicBezTo>
                <a:cubicBezTo>
                  <a:pt x="810794" y="628651"/>
                  <a:pt x="802063" y="621167"/>
                  <a:pt x="808299" y="611189"/>
                </a:cubicBezTo>
                <a:cubicBezTo>
                  <a:pt x="813289" y="601210"/>
                  <a:pt x="830751" y="593726"/>
                  <a:pt x="846966" y="593726"/>
                </a:cubicBezTo>
                <a:close/>
                <a:moveTo>
                  <a:pt x="4294564" y="593725"/>
                </a:moveTo>
                <a:cubicBezTo>
                  <a:pt x="4311074" y="593725"/>
                  <a:pt x="4328854" y="601209"/>
                  <a:pt x="4333934" y="611188"/>
                </a:cubicBezTo>
                <a:cubicBezTo>
                  <a:pt x="4339014" y="621166"/>
                  <a:pt x="4330124" y="628650"/>
                  <a:pt x="4313614" y="628650"/>
                </a:cubicBezTo>
                <a:cubicBezTo>
                  <a:pt x="4297104" y="628650"/>
                  <a:pt x="4279324" y="621166"/>
                  <a:pt x="4274244" y="611188"/>
                </a:cubicBezTo>
                <a:cubicBezTo>
                  <a:pt x="4269164" y="601209"/>
                  <a:pt x="4278054" y="593725"/>
                  <a:pt x="4294564" y="593725"/>
                </a:cubicBezTo>
                <a:close/>
                <a:moveTo>
                  <a:pt x="4149524" y="593725"/>
                </a:moveTo>
                <a:cubicBezTo>
                  <a:pt x="4165659" y="593725"/>
                  <a:pt x="4183035" y="601209"/>
                  <a:pt x="4188000" y="611188"/>
                </a:cubicBezTo>
                <a:cubicBezTo>
                  <a:pt x="4192964" y="621166"/>
                  <a:pt x="4184276" y="628650"/>
                  <a:pt x="4166900" y="628650"/>
                </a:cubicBezTo>
                <a:cubicBezTo>
                  <a:pt x="4150765" y="628650"/>
                  <a:pt x="4134630" y="621166"/>
                  <a:pt x="4129666" y="611188"/>
                </a:cubicBezTo>
                <a:cubicBezTo>
                  <a:pt x="4124701" y="601209"/>
                  <a:pt x="4134630" y="593725"/>
                  <a:pt x="4149524" y="593725"/>
                </a:cubicBezTo>
                <a:close/>
                <a:moveTo>
                  <a:pt x="4078547" y="593725"/>
                </a:moveTo>
                <a:cubicBezTo>
                  <a:pt x="4094981" y="593725"/>
                  <a:pt x="4112678" y="601209"/>
                  <a:pt x="4116471" y="611188"/>
                </a:cubicBezTo>
                <a:cubicBezTo>
                  <a:pt x="4121527" y="621166"/>
                  <a:pt x="4112678" y="628650"/>
                  <a:pt x="4096245" y="628650"/>
                </a:cubicBezTo>
                <a:cubicBezTo>
                  <a:pt x="4079811" y="628650"/>
                  <a:pt x="4062113" y="621166"/>
                  <a:pt x="4058321" y="611188"/>
                </a:cubicBezTo>
                <a:cubicBezTo>
                  <a:pt x="4053264" y="601209"/>
                  <a:pt x="4062113" y="593725"/>
                  <a:pt x="4078547" y="593725"/>
                </a:cubicBezTo>
                <a:close/>
                <a:moveTo>
                  <a:pt x="4006521" y="593725"/>
                </a:moveTo>
                <a:cubicBezTo>
                  <a:pt x="4022572" y="593725"/>
                  <a:pt x="4038623" y="601209"/>
                  <a:pt x="4043562" y="611188"/>
                </a:cubicBezTo>
                <a:cubicBezTo>
                  <a:pt x="4048501" y="621166"/>
                  <a:pt x="4038623" y="628650"/>
                  <a:pt x="4022572" y="628650"/>
                </a:cubicBezTo>
                <a:cubicBezTo>
                  <a:pt x="4006521" y="628650"/>
                  <a:pt x="3990469" y="621166"/>
                  <a:pt x="3985530" y="611188"/>
                </a:cubicBezTo>
                <a:cubicBezTo>
                  <a:pt x="3981826" y="601209"/>
                  <a:pt x="3990469" y="593725"/>
                  <a:pt x="4006521" y="593725"/>
                </a:cubicBezTo>
                <a:close/>
                <a:moveTo>
                  <a:pt x="3935348" y="593725"/>
                </a:moveTo>
                <a:cubicBezTo>
                  <a:pt x="3951782" y="593725"/>
                  <a:pt x="3968215" y="601209"/>
                  <a:pt x="3972008" y="611188"/>
                </a:cubicBezTo>
                <a:cubicBezTo>
                  <a:pt x="3977064" y="621166"/>
                  <a:pt x="3966951" y="628650"/>
                  <a:pt x="3950518" y="628650"/>
                </a:cubicBezTo>
                <a:cubicBezTo>
                  <a:pt x="3934084" y="628650"/>
                  <a:pt x="3917650" y="621166"/>
                  <a:pt x="3913858" y="611188"/>
                </a:cubicBezTo>
                <a:cubicBezTo>
                  <a:pt x="3908801" y="601209"/>
                  <a:pt x="3918914" y="593725"/>
                  <a:pt x="3935348" y="593725"/>
                </a:cubicBezTo>
                <a:close/>
                <a:moveTo>
                  <a:pt x="3863783" y="593725"/>
                </a:moveTo>
                <a:cubicBezTo>
                  <a:pt x="3880137" y="593725"/>
                  <a:pt x="3896491" y="601209"/>
                  <a:pt x="3900265" y="611188"/>
                </a:cubicBezTo>
                <a:cubicBezTo>
                  <a:pt x="3904039" y="621166"/>
                  <a:pt x="3893975" y="628650"/>
                  <a:pt x="3877621" y="628650"/>
                </a:cubicBezTo>
                <a:cubicBezTo>
                  <a:pt x="3861267" y="628650"/>
                  <a:pt x="3844912" y="621166"/>
                  <a:pt x="3841138" y="611188"/>
                </a:cubicBezTo>
                <a:cubicBezTo>
                  <a:pt x="3837364" y="601209"/>
                  <a:pt x="3847428" y="593725"/>
                  <a:pt x="3863783" y="593725"/>
                </a:cubicBezTo>
                <a:close/>
                <a:moveTo>
                  <a:pt x="3791716" y="593725"/>
                </a:moveTo>
                <a:cubicBezTo>
                  <a:pt x="3807681" y="593725"/>
                  <a:pt x="3823646" y="601209"/>
                  <a:pt x="3827330" y="611188"/>
                </a:cubicBezTo>
                <a:cubicBezTo>
                  <a:pt x="3831014" y="621166"/>
                  <a:pt x="3821190" y="628650"/>
                  <a:pt x="3805225" y="628650"/>
                </a:cubicBezTo>
                <a:cubicBezTo>
                  <a:pt x="3789260" y="628650"/>
                  <a:pt x="3773295" y="621166"/>
                  <a:pt x="3769610" y="611188"/>
                </a:cubicBezTo>
                <a:cubicBezTo>
                  <a:pt x="3765926" y="601209"/>
                  <a:pt x="3775751" y="593725"/>
                  <a:pt x="3791716" y="593725"/>
                </a:cubicBezTo>
                <a:close/>
                <a:moveTo>
                  <a:pt x="3720578" y="593725"/>
                </a:moveTo>
                <a:cubicBezTo>
                  <a:pt x="3735674" y="593725"/>
                  <a:pt x="3752028" y="601209"/>
                  <a:pt x="3755802" y="611188"/>
                </a:cubicBezTo>
                <a:cubicBezTo>
                  <a:pt x="3759576" y="621166"/>
                  <a:pt x="3749512" y="628650"/>
                  <a:pt x="3733158" y="628650"/>
                </a:cubicBezTo>
                <a:cubicBezTo>
                  <a:pt x="3716804" y="628650"/>
                  <a:pt x="3700449" y="621166"/>
                  <a:pt x="3696675" y="611188"/>
                </a:cubicBezTo>
                <a:cubicBezTo>
                  <a:pt x="3692901" y="601209"/>
                  <a:pt x="3704223" y="593725"/>
                  <a:pt x="3720578" y="593725"/>
                </a:cubicBezTo>
                <a:close/>
                <a:moveTo>
                  <a:pt x="3646803" y="593725"/>
                </a:moveTo>
                <a:cubicBezTo>
                  <a:pt x="3663471" y="593725"/>
                  <a:pt x="3680140" y="601209"/>
                  <a:pt x="3683987" y="611188"/>
                </a:cubicBezTo>
                <a:cubicBezTo>
                  <a:pt x="3686551" y="621166"/>
                  <a:pt x="3676294" y="628650"/>
                  <a:pt x="3659625" y="628650"/>
                </a:cubicBezTo>
                <a:cubicBezTo>
                  <a:pt x="3642956" y="628650"/>
                  <a:pt x="3626287" y="621166"/>
                  <a:pt x="3623723" y="611188"/>
                </a:cubicBezTo>
                <a:cubicBezTo>
                  <a:pt x="3619876" y="601209"/>
                  <a:pt x="3631416" y="593725"/>
                  <a:pt x="3646803" y="593725"/>
                </a:cubicBezTo>
                <a:close/>
                <a:moveTo>
                  <a:pt x="3575366" y="593725"/>
                </a:moveTo>
                <a:cubicBezTo>
                  <a:pt x="3592034" y="593725"/>
                  <a:pt x="3608703" y="601209"/>
                  <a:pt x="3611268" y="611188"/>
                </a:cubicBezTo>
                <a:cubicBezTo>
                  <a:pt x="3615114" y="621166"/>
                  <a:pt x="3603574" y="628650"/>
                  <a:pt x="3586906" y="628650"/>
                </a:cubicBezTo>
                <a:cubicBezTo>
                  <a:pt x="3570237" y="628650"/>
                  <a:pt x="3554850" y="621166"/>
                  <a:pt x="3551004" y="611188"/>
                </a:cubicBezTo>
                <a:cubicBezTo>
                  <a:pt x="3548439" y="601209"/>
                  <a:pt x="3558697" y="593725"/>
                  <a:pt x="3575366" y="593725"/>
                </a:cubicBezTo>
                <a:close/>
                <a:moveTo>
                  <a:pt x="3503802" y="593725"/>
                </a:moveTo>
                <a:cubicBezTo>
                  <a:pt x="3520393" y="593725"/>
                  <a:pt x="3535708" y="601209"/>
                  <a:pt x="3539537" y="611188"/>
                </a:cubicBezTo>
                <a:cubicBezTo>
                  <a:pt x="3542089" y="621166"/>
                  <a:pt x="3530603" y="628650"/>
                  <a:pt x="3514012" y="628650"/>
                </a:cubicBezTo>
                <a:cubicBezTo>
                  <a:pt x="3497421" y="628650"/>
                  <a:pt x="3482106" y="621166"/>
                  <a:pt x="3479554" y="611188"/>
                </a:cubicBezTo>
                <a:cubicBezTo>
                  <a:pt x="3477001" y="601209"/>
                  <a:pt x="3487211" y="593725"/>
                  <a:pt x="3503802" y="593725"/>
                </a:cubicBezTo>
                <a:close/>
                <a:moveTo>
                  <a:pt x="3289041" y="593725"/>
                </a:moveTo>
                <a:cubicBezTo>
                  <a:pt x="3305551" y="593725"/>
                  <a:pt x="3320791" y="601209"/>
                  <a:pt x="3322061" y="611188"/>
                </a:cubicBezTo>
                <a:cubicBezTo>
                  <a:pt x="3324601" y="621166"/>
                  <a:pt x="3313171" y="628650"/>
                  <a:pt x="3296661" y="628650"/>
                </a:cubicBezTo>
                <a:cubicBezTo>
                  <a:pt x="3280151" y="628650"/>
                  <a:pt x="3264911" y="621166"/>
                  <a:pt x="3262371" y="611188"/>
                </a:cubicBezTo>
                <a:cubicBezTo>
                  <a:pt x="3261101" y="601209"/>
                  <a:pt x="3272531" y="593725"/>
                  <a:pt x="3289041" y="593725"/>
                </a:cubicBezTo>
                <a:close/>
                <a:moveTo>
                  <a:pt x="3217430" y="593725"/>
                </a:moveTo>
                <a:cubicBezTo>
                  <a:pt x="3232744" y="593725"/>
                  <a:pt x="3248059" y="601209"/>
                  <a:pt x="3250612" y="611188"/>
                </a:cubicBezTo>
                <a:cubicBezTo>
                  <a:pt x="3253164" y="621166"/>
                  <a:pt x="3240402" y="628650"/>
                  <a:pt x="3223811" y="628650"/>
                </a:cubicBezTo>
                <a:cubicBezTo>
                  <a:pt x="3207220" y="628650"/>
                  <a:pt x="3191905" y="621166"/>
                  <a:pt x="3190629" y="611188"/>
                </a:cubicBezTo>
                <a:cubicBezTo>
                  <a:pt x="3188076" y="601209"/>
                  <a:pt x="3200839" y="593725"/>
                  <a:pt x="3217430" y="593725"/>
                </a:cubicBezTo>
                <a:close/>
                <a:moveTo>
                  <a:pt x="3144579" y="593725"/>
                </a:moveTo>
                <a:cubicBezTo>
                  <a:pt x="3161089" y="593725"/>
                  <a:pt x="3176329" y="601209"/>
                  <a:pt x="3177599" y="611188"/>
                </a:cubicBezTo>
                <a:cubicBezTo>
                  <a:pt x="3180139" y="621166"/>
                  <a:pt x="3168709" y="628650"/>
                  <a:pt x="3152199" y="628650"/>
                </a:cubicBezTo>
                <a:cubicBezTo>
                  <a:pt x="3134419" y="628650"/>
                  <a:pt x="3120449" y="621166"/>
                  <a:pt x="3119179" y="611188"/>
                </a:cubicBezTo>
                <a:cubicBezTo>
                  <a:pt x="3116639" y="601209"/>
                  <a:pt x="3129339" y="593725"/>
                  <a:pt x="3144579" y="593725"/>
                </a:cubicBezTo>
                <a:close/>
                <a:moveTo>
                  <a:pt x="3072999" y="593725"/>
                </a:moveTo>
                <a:cubicBezTo>
                  <a:pt x="3089425" y="593725"/>
                  <a:pt x="3104587" y="601209"/>
                  <a:pt x="3105851" y="611188"/>
                </a:cubicBezTo>
                <a:cubicBezTo>
                  <a:pt x="3107114" y="621166"/>
                  <a:pt x="3095742" y="628650"/>
                  <a:pt x="3079317" y="628650"/>
                </a:cubicBezTo>
                <a:cubicBezTo>
                  <a:pt x="3062891" y="628650"/>
                  <a:pt x="3047728" y="621166"/>
                  <a:pt x="3046465" y="611188"/>
                </a:cubicBezTo>
                <a:cubicBezTo>
                  <a:pt x="3045201" y="601209"/>
                  <a:pt x="3056573" y="593725"/>
                  <a:pt x="3072999" y="593725"/>
                </a:cubicBezTo>
                <a:close/>
                <a:moveTo>
                  <a:pt x="3001562" y="593725"/>
                </a:moveTo>
                <a:cubicBezTo>
                  <a:pt x="3017988" y="593725"/>
                  <a:pt x="3031887" y="601209"/>
                  <a:pt x="3033150" y="611188"/>
                </a:cubicBezTo>
                <a:cubicBezTo>
                  <a:pt x="3035677" y="621166"/>
                  <a:pt x="3023042" y="628650"/>
                  <a:pt x="3006616" y="628650"/>
                </a:cubicBezTo>
                <a:cubicBezTo>
                  <a:pt x="2990190" y="628650"/>
                  <a:pt x="2976291" y="621166"/>
                  <a:pt x="2975028" y="611188"/>
                </a:cubicBezTo>
                <a:cubicBezTo>
                  <a:pt x="2973764" y="601209"/>
                  <a:pt x="2985136" y="593725"/>
                  <a:pt x="3001562" y="593725"/>
                </a:cubicBezTo>
                <a:close/>
                <a:moveTo>
                  <a:pt x="2929800" y="593725"/>
                </a:moveTo>
                <a:cubicBezTo>
                  <a:pt x="2946226" y="593725"/>
                  <a:pt x="2960125" y="601209"/>
                  <a:pt x="2961389" y="611188"/>
                </a:cubicBezTo>
                <a:cubicBezTo>
                  <a:pt x="2962652" y="621166"/>
                  <a:pt x="2950017" y="628650"/>
                  <a:pt x="2933591" y="628650"/>
                </a:cubicBezTo>
                <a:cubicBezTo>
                  <a:pt x="2917165" y="628650"/>
                  <a:pt x="2903266" y="621166"/>
                  <a:pt x="2902003" y="611188"/>
                </a:cubicBezTo>
                <a:cubicBezTo>
                  <a:pt x="2900739" y="601209"/>
                  <a:pt x="2913375" y="593725"/>
                  <a:pt x="2929800" y="593725"/>
                </a:cubicBezTo>
                <a:close/>
                <a:moveTo>
                  <a:pt x="2858207" y="593725"/>
                </a:moveTo>
                <a:cubicBezTo>
                  <a:pt x="2874545" y="593725"/>
                  <a:pt x="2888369" y="601209"/>
                  <a:pt x="2889626" y="611188"/>
                </a:cubicBezTo>
                <a:cubicBezTo>
                  <a:pt x="2889626" y="621166"/>
                  <a:pt x="2877059" y="628650"/>
                  <a:pt x="2860721" y="628650"/>
                </a:cubicBezTo>
                <a:cubicBezTo>
                  <a:pt x="2844382" y="628650"/>
                  <a:pt x="2830558" y="621166"/>
                  <a:pt x="2830558" y="611188"/>
                </a:cubicBezTo>
                <a:cubicBezTo>
                  <a:pt x="2829301" y="601209"/>
                  <a:pt x="2841869" y="593725"/>
                  <a:pt x="2858207" y="593725"/>
                </a:cubicBezTo>
                <a:close/>
                <a:moveTo>
                  <a:pt x="2786770" y="593725"/>
                </a:moveTo>
                <a:cubicBezTo>
                  <a:pt x="2803108" y="593725"/>
                  <a:pt x="2815676" y="601209"/>
                  <a:pt x="2816932" y="611188"/>
                </a:cubicBezTo>
                <a:cubicBezTo>
                  <a:pt x="2818189" y="621166"/>
                  <a:pt x="2805622" y="628650"/>
                  <a:pt x="2789284" y="628650"/>
                </a:cubicBezTo>
                <a:cubicBezTo>
                  <a:pt x="2772945" y="628650"/>
                  <a:pt x="2759121" y="621166"/>
                  <a:pt x="2757864" y="611188"/>
                </a:cubicBezTo>
                <a:cubicBezTo>
                  <a:pt x="2757864" y="601209"/>
                  <a:pt x="2770432" y="593725"/>
                  <a:pt x="2786770" y="593725"/>
                </a:cubicBezTo>
                <a:close/>
                <a:moveTo>
                  <a:pt x="2715002" y="593725"/>
                </a:moveTo>
                <a:cubicBezTo>
                  <a:pt x="2730083" y="593725"/>
                  <a:pt x="2743907" y="601209"/>
                  <a:pt x="2745164" y="611188"/>
                </a:cubicBezTo>
                <a:cubicBezTo>
                  <a:pt x="2745164" y="621166"/>
                  <a:pt x="2732597" y="628650"/>
                  <a:pt x="2716259" y="628650"/>
                </a:cubicBezTo>
                <a:cubicBezTo>
                  <a:pt x="2699920" y="628650"/>
                  <a:pt x="2686096" y="621166"/>
                  <a:pt x="2686096" y="611188"/>
                </a:cubicBezTo>
                <a:cubicBezTo>
                  <a:pt x="2684839" y="601209"/>
                  <a:pt x="2698664" y="593725"/>
                  <a:pt x="2715002" y="593725"/>
                </a:cubicBezTo>
                <a:close/>
                <a:moveTo>
                  <a:pt x="2642145" y="593725"/>
                </a:moveTo>
                <a:cubicBezTo>
                  <a:pt x="2658392" y="593725"/>
                  <a:pt x="2672139" y="601209"/>
                  <a:pt x="2672139" y="611188"/>
                </a:cubicBezTo>
                <a:cubicBezTo>
                  <a:pt x="2672139" y="621166"/>
                  <a:pt x="2659642" y="628650"/>
                  <a:pt x="2643395" y="628650"/>
                </a:cubicBezTo>
                <a:cubicBezTo>
                  <a:pt x="2627148" y="628650"/>
                  <a:pt x="2613401" y="621166"/>
                  <a:pt x="2613401" y="611188"/>
                </a:cubicBezTo>
                <a:cubicBezTo>
                  <a:pt x="2613401" y="601209"/>
                  <a:pt x="2627148" y="593725"/>
                  <a:pt x="2642145" y="593725"/>
                </a:cubicBezTo>
                <a:close/>
                <a:moveTo>
                  <a:pt x="2570539" y="593725"/>
                </a:moveTo>
                <a:cubicBezTo>
                  <a:pt x="2587198" y="593725"/>
                  <a:pt x="2600702" y="601543"/>
                  <a:pt x="2600702" y="611188"/>
                </a:cubicBezTo>
                <a:cubicBezTo>
                  <a:pt x="2600702" y="620833"/>
                  <a:pt x="2587198" y="628651"/>
                  <a:pt x="2570539" y="628651"/>
                </a:cubicBezTo>
                <a:cubicBezTo>
                  <a:pt x="2553880" y="628651"/>
                  <a:pt x="2540376" y="620833"/>
                  <a:pt x="2540376" y="611188"/>
                </a:cubicBezTo>
                <a:cubicBezTo>
                  <a:pt x="2540376" y="601543"/>
                  <a:pt x="2553880" y="593725"/>
                  <a:pt x="2570539" y="593725"/>
                </a:cubicBezTo>
                <a:close/>
                <a:moveTo>
                  <a:pt x="2498933" y="593725"/>
                </a:moveTo>
                <a:cubicBezTo>
                  <a:pt x="2515180" y="593725"/>
                  <a:pt x="2527677" y="601209"/>
                  <a:pt x="2527677" y="611188"/>
                </a:cubicBezTo>
                <a:cubicBezTo>
                  <a:pt x="2527677" y="621166"/>
                  <a:pt x="2513930" y="628650"/>
                  <a:pt x="2497683" y="628650"/>
                </a:cubicBezTo>
                <a:cubicBezTo>
                  <a:pt x="2481437" y="628650"/>
                  <a:pt x="2468939" y="621166"/>
                  <a:pt x="2468939" y="611188"/>
                </a:cubicBezTo>
                <a:cubicBezTo>
                  <a:pt x="2470189" y="601209"/>
                  <a:pt x="2482686" y="593725"/>
                  <a:pt x="2498933" y="593725"/>
                </a:cubicBezTo>
                <a:close/>
                <a:moveTo>
                  <a:pt x="2427334" y="593725"/>
                </a:moveTo>
                <a:cubicBezTo>
                  <a:pt x="2443672" y="593725"/>
                  <a:pt x="2456239" y="601209"/>
                  <a:pt x="2456239" y="611188"/>
                </a:cubicBezTo>
                <a:cubicBezTo>
                  <a:pt x="2454982" y="621166"/>
                  <a:pt x="2442415" y="628650"/>
                  <a:pt x="2426077" y="628650"/>
                </a:cubicBezTo>
                <a:cubicBezTo>
                  <a:pt x="2409739" y="628650"/>
                  <a:pt x="2395914" y="621166"/>
                  <a:pt x="2397171" y="611188"/>
                </a:cubicBezTo>
                <a:cubicBezTo>
                  <a:pt x="2397171" y="601209"/>
                  <a:pt x="2410995" y="593725"/>
                  <a:pt x="2427334" y="593725"/>
                </a:cubicBezTo>
                <a:close/>
                <a:moveTo>
                  <a:pt x="2355896" y="593725"/>
                </a:moveTo>
                <a:cubicBezTo>
                  <a:pt x="2372234" y="593725"/>
                  <a:pt x="2384801" y="601209"/>
                  <a:pt x="2383544" y="611188"/>
                </a:cubicBezTo>
                <a:cubicBezTo>
                  <a:pt x="2383544" y="621166"/>
                  <a:pt x="2369720" y="628650"/>
                  <a:pt x="2353382" y="628650"/>
                </a:cubicBezTo>
                <a:cubicBezTo>
                  <a:pt x="2337044" y="628650"/>
                  <a:pt x="2324476" y="621166"/>
                  <a:pt x="2324476" y="611188"/>
                </a:cubicBezTo>
                <a:cubicBezTo>
                  <a:pt x="2325733" y="601209"/>
                  <a:pt x="2339557" y="593725"/>
                  <a:pt x="2355896" y="593725"/>
                </a:cubicBezTo>
                <a:close/>
                <a:moveTo>
                  <a:pt x="2284127" y="593725"/>
                </a:moveTo>
                <a:cubicBezTo>
                  <a:pt x="2300465" y="593725"/>
                  <a:pt x="2311776" y="601209"/>
                  <a:pt x="2311776" y="611188"/>
                </a:cubicBezTo>
                <a:cubicBezTo>
                  <a:pt x="2310519" y="621166"/>
                  <a:pt x="2296695" y="628650"/>
                  <a:pt x="2280357" y="628650"/>
                </a:cubicBezTo>
                <a:cubicBezTo>
                  <a:pt x="2264019" y="628650"/>
                  <a:pt x="2251451" y="621166"/>
                  <a:pt x="2252708" y="611188"/>
                </a:cubicBezTo>
                <a:cubicBezTo>
                  <a:pt x="2253965" y="601209"/>
                  <a:pt x="2267789" y="593725"/>
                  <a:pt x="2284127" y="593725"/>
                </a:cubicBezTo>
                <a:close/>
                <a:moveTo>
                  <a:pt x="2211102" y="593725"/>
                </a:moveTo>
                <a:cubicBezTo>
                  <a:pt x="2226183" y="593725"/>
                  <a:pt x="2238751" y="601209"/>
                  <a:pt x="2237494" y="611188"/>
                </a:cubicBezTo>
                <a:cubicBezTo>
                  <a:pt x="2237494" y="621166"/>
                  <a:pt x="2222413" y="628650"/>
                  <a:pt x="2206075" y="628650"/>
                </a:cubicBezTo>
                <a:cubicBezTo>
                  <a:pt x="2189737" y="628650"/>
                  <a:pt x="2178426" y="621166"/>
                  <a:pt x="2178426" y="611188"/>
                </a:cubicBezTo>
                <a:cubicBezTo>
                  <a:pt x="2179683" y="601209"/>
                  <a:pt x="2194764" y="593725"/>
                  <a:pt x="2211102" y="593725"/>
                </a:cubicBezTo>
                <a:close/>
                <a:moveTo>
                  <a:pt x="2138998" y="593725"/>
                </a:moveTo>
                <a:cubicBezTo>
                  <a:pt x="2155003" y="593725"/>
                  <a:pt x="2167314" y="601209"/>
                  <a:pt x="2166083" y="611188"/>
                </a:cubicBezTo>
                <a:cubicBezTo>
                  <a:pt x="2164852" y="621166"/>
                  <a:pt x="2151310" y="628650"/>
                  <a:pt x="2135305" y="628650"/>
                </a:cubicBezTo>
                <a:cubicBezTo>
                  <a:pt x="2119300" y="628650"/>
                  <a:pt x="2106989" y="621166"/>
                  <a:pt x="2108220" y="611188"/>
                </a:cubicBezTo>
                <a:cubicBezTo>
                  <a:pt x="2109451" y="601209"/>
                  <a:pt x="2124225" y="593725"/>
                  <a:pt x="2138998" y="593725"/>
                </a:cubicBezTo>
                <a:close/>
                <a:moveTo>
                  <a:pt x="775307" y="593725"/>
                </a:moveTo>
                <a:cubicBezTo>
                  <a:pt x="791442" y="593725"/>
                  <a:pt x="798889" y="601209"/>
                  <a:pt x="793924" y="611188"/>
                </a:cubicBezTo>
                <a:cubicBezTo>
                  <a:pt x="788960" y="621166"/>
                  <a:pt x="771584" y="628650"/>
                  <a:pt x="755449" y="628650"/>
                </a:cubicBezTo>
                <a:cubicBezTo>
                  <a:pt x="739314" y="628650"/>
                  <a:pt x="730626" y="621166"/>
                  <a:pt x="735590" y="611188"/>
                </a:cubicBezTo>
                <a:cubicBezTo>
                  <a:pt x="741796" y="601209"/>
                  <a:pt x="759172" y="593725"/>
                  <a:pt x="775307" y="593725"/>
                </a:cubicBezTo>
                <a:close/>
                <a:moveTo>
                  <a:pt x="4200196" y="550863"/>
                </a:moveTo>
                <a:cubicBezTo>
                  <a:pt x="4216247" y="550863"/>
                  <a:pt x="4232298" y="558347"/>
                  <a:pt x="4237237" y="568326"/>
                </a:cubicBezTo>
                <a:cubicBezTo>
                  <a:pt x="4242176" y="578304"/>
                  <a:pt x="4233533" y="585788"/>
                  <a:pt x="4217482" y="585788"/>
                </a:cubicBezTo>
                <a:cubicBezTo>
                  <a:pt x="4202665" y="585788"/>
                  <a:pt x="4185379" y="578304"/>
                  <a:pt x="4180440" y="568326"/>
                </a:cubicBezTo>
                <a:cubicBezTo>
                  <a:pt x="4175501" y="558347"/>
                  <a:pt x="4184144" y="550863"/>
                  <a:pt x="4200196" y="550863"/>
                </a:cubicBezTo>
                <a:close/>
                <a:moveTo>
                  <a:pt x="4129347" y="550863"/>
                </a:moveTo>
                <a:cubicBezTo>
                  <a:pt x="4144516" y="550863"/>
                  <a:pt x="4162214" y="558347"/>
                  <a:pt x="4167271" y="568326"/>
                </a:cubicBezTo>
                <a:cubicBezTo>
                  <a:pt x="4172327" y="578304"/>
                  <a:pt x="4162214" y="585788"/>
                  <a:pt x="4145781" y="585788"/>
                </a:cubicBezTo>
                <a:cubicBezTo>
                  <a:pt x="4130611" y="585788"/>
                  <a:pt x="4112913" y="578304"/>
                  <a:pt x="4107857" y="568326"/>
                </a:cubicBezTo>
                <a:cubicBezTo>
                  <a:pt x="4104064" y="558347"/>
                  <a:pt x="4112913" y="550863"/>
                  <a:pt x="4129347" y="550863"/>
                </a:cubicBezTo>
                <a:close/>
                <a:moveTo>
                  <a:pt x="4057909" y="550863"/>
                </a:moveTo>
                <a:cubicBezTo>
                  <a:pt x="4074343" y="550863"/>
                  <a:pt x="4090776" y="558347"/>
                  <a:pt x="4095833" y="568326"/>
                </a:cubicBezTo>
                <a:cubicBezTo>
                  <a:pt x="4100889" y="578304"/>
                  <a:pt x="4090776" y="585788"/>
                  <a:pt x="4074343" y="585788"/>
                </a:cubicBezTo>
                <a:cubicBezTo>
                  <a:pt x="4059173" y="585788"/>
                  <a:pt x="4041475" y="578304"/>
                  <a:pt x="4037683" y="568326"/>
                </a:cubicBezTo>
                <a:cubicBezTo>
                  <a:pt x="4032626" y="558347"/>
                  <a:pt x="4042739" y="550863"/>
                  <a:pt x="4057909" y="550863"/>
                </a:cubicBezTo>
                <a:close/>
                <a:moveTo>
                  <a:pt x="3987937" y="550863"/>
                </a:moveTo>
                <a:cubicBezTo>
                  <a:pt x="4004291" y="550863"/>
                  <a:pt x="4020645" y="558347"/>
                  <a:pt x="4024419" y="568326"/>
                </a:cubicBezTo>
                <a:cubicBezTo>
                  <a:pt x="4029451" y="578304"/>
                  <a:pt x="4019387" y="585788"/>
                  <a:pt x="4003033" y="585788"/>
                </a:cubicBezTo>
                <a:cubicBezTo>
                  <a:pt x="3987937" y="585788"/>
                  <a:pt x="3970324" y="578304"/>
                  <a:pt x="3966550" y="568326"/>
                </a:cubicBezTo>
                <a:cubicBezTo>
                  <a:pt x="3962776" y="558347"/>
                  <a:pt x="3971582" y="550863"/>
                  <a:pt x="3987937" y="550863"/>
                </a:cubicBezTo>
                <a:close/>
                <a:moveTo>
                  <a:pt x="3917757" y="550863"/>
                </a:moveTo>
                <a:cubicBezTo>
                  <a:pt x="3932853" y="550863"/>
                  <a:pt x="3949207" y="558347"/>
                  <a:pt x="3954239" y="568326"/>
                </a:cubicBezTo>
                <a:cubicBezTo>
                  <a:pt x="3958013" y="578304"/>
                  <a:pt x="3947949" y="585788"/>
                  <a:pt x="3931595" y="585788"/>
                </a:cubicBezTo>
                <a:cubicBezTo>
                  <a:pt x="3916499" y="585788"/>
                  <a:pt x="3900144" y="578304"/>
                  <a:pt x="3895112" y="568326"/>
                </a:cubicBezTo>
                <a:cubicBezTo>
                  <a:pt x="3891338" y="558347"/>
                  <a:pt x="3901402" y="550863"/>
                  <a:pt x="3917757" y="550863"/>
                </a:cubicBezTo>
                <a:close/>
                <a:moveTo>
                  <a:pt x="3845545" y="550863"/>
                </a:moveTo>
                <a:cubicBezTo>
                  <a:pt x="3862214" y="550863"/>
                  <a:pt x="3878883" y="558347"/>
                  <a:pt x="3882730" y="568326"/>
                </a:cubicBezTo>
                <a:cubicBezTo>
                  <a:pt x="3886576" y="578304"/>
                  <a:pt x="3876319" y="585788"/>
                  <a:pt x="3859650" y="585788"/>
                </a:cubicBezTo>
                <a:cubicBezTo>
                  <a:pt x="3844263" y="585788"/>
                  <a:pt x="3827595" y="578304"/>
                  <a:pt x="3823748" y="568326"/>
                </a:cubicBezTo>
                <a:cubicBezTo>
                  <a:pt x="3819901" y="558347"/>
                  <a:pt x="3830159" y="550863"/>
                  <a:pt x="3845545" y="550863"/>
                </a:cubicBezTo>
                <a:close/>
                <a:moveTo>
                  <a:pt x="3774749" y="550863"/>
                </a:moveTo>
                <a:cubicBezTo>
                  <a:pt x="3791021" y="550863"/>
                  <a:pt x="3806041" y="558347"/>
                  <a:pt x="3809796" y="568326"/>
                </a:cubicBezTo>
                <a:cubicBezTo>
                  <a:pt x="3813551" y="578304"/>
                  <a:pt x="3803538" y="585788"/>
                  <a:pt x="3787266" y="585788"/>
                </a:cubicBezTo>
                <a:cubicBezTo>
                  <a:pt x="3772245" y="585788"/>
                  <a:pt x="3755973" y="578304"/>
                  <a:pt x="3752218" y="568326"/>
                </a:cubicBezTo>
                <a:cubicBezTo>
                  <a:pt x="3748463" y="558347"/>
                  <a:pt x="3758477" y="550863"/>
                  <a:pt x="3774749" y="550863"/>
                </a:cubicBezTo>
                <a:close/>
                <a:moveTo>
                  <a:pt x="3703515" y="550863"/>
                </a:moveTo>
                <a:cubicBezTo>
                  <a:pt x="3719701" y="550863"/>
                  <a:pt x="3735888" y="558347"/>
                  <a:pt x="3739623" y="568326"/>
                </a:cubicBezTo>
                <a:cubicBezTo>
                  <a:pt x="3742113" y="578304"/>
                  <a:pt x="3732152" y="585788"/>
                  <a:pt x="3715966" y="585788"/>
                </a:cubicBezTo>
                <a:cubicBezTo>
                  <a:pt x="3701025" y="585788"/>
                  <a:pt x="3684839" y="578304"/>
                  <a:pt x="3681103" y="568326"/>
                </a:cubicBezTo>
                <a:cubicBezTo>
                  <a:pt x="3678613" y="558347"/>
                  <a:pt x="3688574" y="550863"/>
                  <a:pt x="3703515" y="550863"/>
                </a:cubicBezTo>
                <a:close/>
                <a:moveTo>
                  <a:pt x="3633323" y="550863"/>
                </a:moveTo>
                <a:cubicBezTo>
                  <a:pt x="3649510" y="550863"/>
                  <a:pt x="3664451" y="558347"/>
                  <a:pt x="3668186" y="568326"/>
                </a:cubicBezTo>
                <a:cubicBezTo>
                  <a:pt x="3670676" y="578304"/>
                  <a:pt x="3660715" y="585788"/>
                  <a:pt x="3644529" y="585788"/>
                </a:cubicBezTo>
                <a:cubicBezTo>
                  <a:pt x="3629588" y="585788"/>
                  <a:pt x="3613402" y="578304"/>
                  <a:pt x="3610912" y="568326"/>
                </a:cubicBezTo>
                <a:cubicBezTo>
                  <a:pt x="3607176" y="558347"/>
                  <a:pt x="3617137" y="550863"/>
                  <a:pt x="3633323" y="550863"/>
                </a:cubicBezTo>
                <a:close/>
                <a:moveTo>
                  <a:pt x="3562539" y="550863"/>
                </a:moveTo>
                <a:cubicBezTo>
                  <a:pt x="3577854" y="550863"/>
                  <a:pt x="3594445" y="558347"/>
                  <a:pt x="3596998" y="568326"/>
                </a:cubicBezTo>
                <a:cubicBezTo>
                  <a:pt x="3600826" y="578304"/>
                  <a:pt x="3589340" y="585788"/>
                  <a:pt x="3572749" y="585788"/>
                </a:cubicBezTo>
                <a:cubicBezTo>
                  <a:pt x="3556158" y="585788"/>
                  <a:pt x="3540843" y="578304"/>
                  <a:pt x="3538291" y="568326"/>
                </a:cubicBezTo>
                <a:cubicBezTo>
                  <a:pt x="3535738" y="558347"/>
                  <a:pt x="3545948" y="550863"/>
                  <a:pt x="3562539" y="550863"/>
                </a:cubicBezTo>
                <a:close/>
                <a:moveTo>
                  <a:pt x="3491102" y="550863"/>
                </a:moveTo>
                <a:cubicBezTo>
                  <a:pt x="3507693" y="550863"/>
                  <a:pt x="3523008" y="558347"/>
                  <a:pt x="3525561" y="568326"/>
                </a:cubicBezTo>
                <a:cubicBezTo>
                  <a:pt x="3529389" y="578304"/>
                  <a:pt x="3517903" y="585788"/>
                  <a:pt x="3501312" y="585788"/>
                </a:cubicBezTo>
                <a:cubicBezTo>
                  <a:pt x="3484721" y="585788"/>
                  <a:pt x="3469406" y="578304"/>
                  <a:pt x="3466854" y="568326"/>
                </a:cubicBezTo>
                <a:cubicBezTo>
                  <a:pt x="3464301" y="558347"/>
                  <a:pt x="3475787" y="550863"/>
                  <a:pt x="3491102" y="550863"/>
                </a:cubicBezTo>
                <a:close/>
                <a:moveTo>
                  <a:pt x="3420940" y="550863"/>
                </a:moveTo>
                <a:cubicBezTo>
                  <a:pt x="3437531" y="550863"/>
                  <a:pt x="3452846" y="558347"/>
                  <a:pt x="3455399" y="568326"/>
                </a:cubicBezTo>
                <a:cubicBezTo>
                  <a:pt x="3457951" y="578304"/>
                  <a:pt x="3446465" y="585788"/>
                  <a:pt x="3429874" y="585788"/>
                </a:cubicBezTo>
                <a:cubicBezTo>
                  <a:pt x="3413283" y="585788"/>
                  <a:pt x="3397968" y="578304"/>
                  <a:pt x="3395416" y="568326"/>
                </a:cubicBezTo>
                <a:cubicBezTo>
                  <a:pt x="3392863" y="558347"/>
                  <a:pt x="3404349" y="550863"/>
                  <a:pt x="3420940" y="550863"/>
                </a:cubicBezTo>
                <a:close/>
                <a:moveTo>
                  <a:pt x="3350255" y="550863"/>
                </a:moveTo>
                <a:cubicBezTo>
                  <a:pt x="3365114" y="550863"/>
                  <a:pt x="3379973" y="558347"/>
                  <a:pt x="3382450" y="568326"/>
                </a:cubicBezTo>
                <a:cubicBezTo>
                  <a:pt x="3384926" y="578304"/>
                  <a:pt x="3373782" y="585788"/>
                  <a:pt x="3357685" y="585788"/>
                </a:cubicBezTo>
                <a:cubicBezTo>
                  <a:pt x="3341587" y="585788"/>
                  <a:pt x="3327966" y="578304"/>
                  <a:pt x="3325490" y="568326"/>
                </a:cubicBezTo>
                <a:cubicBezTo>
                  <a:pt x="3323013" y="558347"/>
                  <a:pt x="3334158" y="550863"/>
                  <a:pt x="3350255" y="550863"/>
                </a:cubicBezTo>
                <a:close/>
                <a:moveTo>
                  <a:pt x="3278818" y="550863"/>
                </a:moveTo>
                <a:cubicBezTo>
                  <a:pt x="3294915" y="550863"/>
                  <a:pt x="3309774" y="558347"/>
                  <a:pt x="3311013" y="568326"/>
                </a:cubicBezTo>
                <a:cubicBezTo>
                  <a:pt x="3313489" y="578304"/>
                  <a:pt x="3302345" y="585788"/>
                  <a:pt x="3286248" y="585788"/>
                </a:cubicBezTo>
                <a:cubicBezTo>
                  <a:pt x="3271388" y="585788"/>
                  <a:pt x="3256529" y="578304"/>
                  <a:pt x="3254053" y="568326"/>
                </a:cubicBezTo>
                <a:cubicBezTo>
                  <a:pt x="3251576" y="558347"/>
                  <a:pt x="3262721" y="550863"/>
                  <a:pt x="3278818" y="550863"/>
                </a:cubicBezTo>
                <a:close/>
                <a:moveTo>
                  <a:pt x="3136499" y="550863"/>
                </a:moveTo>
                <a:cubicBezTo>
                  <a:pt x="3152925" y="550863"/>
                  <a:pt x="3168087" y="558347"/>
                  <a:pt x="3169351" y="568326"/>
                </a:cubicBezTo>
                <a:cubicBezTo>
                  <a:pt x="3170614" y="578304"/>
                  <a:pt x="3159242" y="585788"/>
                  <a:pt x="3142817" y="585788"/>
                </a:cubicBezTo>
                <a:cubicBezTo>
                  <a:pt x="3126391" y="585788"/>
                  <a:pt x="3112492" y="578304"/>
                  <a:pt x="3111228" y="568326"/>
                </a:cubicBezTo>
                <a:cubicBezTo>
                  <a:pt x="3108701" y="558347"/>
                  <a:pt x="3121337" y="550863"/>
                  <a:pt x="3136499" y="550863"/>
                </a:cubicBezTo>
                <a:close/>
                <a:moveTo>
                  <a:pt x="3066649" y="550863"/>
                </a:moveTo>
                <a:cubicBezTo>
                  <a:pt x="3083075" y="550863"/>
                  <a:pt x="3096974" y="558347"/>
                  <a:pt x="3098237" y="568326"/>
                </a:cubicBezTo>
                <a:cubicBezTo>
                  <a:pt x="3100764" y="578304"/>
                  <a:pt x="3088129" y="585788"/>
                  <a:pt x="3071703" y="585788"/>
                </a:cubicBezTo>
                <a:cubicBezTo>
                  <a:pt x="3055277" y="585788"/>
                  <a:pt x="3041378" y="578304"/>
                  <a:pt x="3040115" y="568326"/>
                </a:cubicBezTo>
                <a:cubicBezTo>
                  <a:pt x="3038851" y="558347"/>
                  <a:pt x="3050223" y="550863"/>
                  <a:pt x="3066649" y="550863"/>
                </a:cubicBezTo>
                <a:close/>
                <a:moveTo>
                  <a:pt x="2996475" y="550863"/>
                </a:moveTo>
                <a:cubicBezTo>
                  <a:pt x="3011638" y="550863"/>
                  <a:pt x="3025537" y="558347"/>
                  <a:pt x="3028064" y="568326"/>
                </a:cubicBezTo>
                <a:cubicBezTo>
                  <a:pt x="3029327" y="578304"/>
                  <a:pt x="3016692" y="585788"/>
                  <a:pt x="3000266" y="585788"/>
                </a:cubicBezTo>
                <a:cubicBezTo>
                  <a:pt x="2983840" y="585788"/>
                  <a:pt x="2969941" y="578304"/>
                  <a:pt x="2968678" y="568326"/>
                </a:cubicBezTo>
                <a:cubicBezTo>
                  <a:pt x="2967414" y="558347"/>
                  <a:pt x="2980050" y="550863"/>
                  <a:pt x="2996475" y="550863"/>
                </a:cubicBezTo>
                <a:close/>
                <a:moveTo>
                  <a:pt x="2925213" y="550863"/>
                </a:moveTo>
                <a:cubicBezTo>
                  <a:pt x="2941551" y="550863"/>
                  <a:pt x="2955376" y="558347"/>
                  <a:pt x="2956632" y="568326"/>
                </a:cubicBezTo>
                <a:cubicBezTo>
                  <a:pt x="2957889" y="578304"/>
                  <a:pt x="2945322" y="585788"/>
                  <a:pt x="2928984" y="585788"/>
                </a:cubicBezTo>
                <a:cubicBezTo>
                  <a:pt x="2912645" y="585788"/>
                  <a:pt x="2898821" y="578304"/>
                  <a:pt x="2898821" y="568326"/>
                </a:cubicBezTo>
                <a:cubicBezTo>
                  <a:pt x="2897564" y="558347"/>
                  <a:pt x="2910132" y="550863"/>
                  <a:pt x="2925213" y="550863"/>
                </a:cubicBezTo>
                <a:close/>
                <a:moveTo>
                  <a:pt x="2853445" y="550863"/>
                </a:moveTo>
                <a:cubicBezTo>
                  <a:pt x="2869783" y="550863"/>
                  <a:pt x="2882351" y="558347"/>
                  <a:pt x="2883607" y="568326"/>
                </a:cubicBezTo>
                <a:cubicBezTo>
                  <a:pt x="2884864" y="578304"/>
                  <a:pt x="2872297" y="585788"/>
                  <a:pt x="2855959" y="585788"/>
                </a:cubicBezTo>
                <a:cubicBezTo>
                  <a:pt x="2839620" y="585788"/>
                  <a:pt x="2827053" y="578304"/>
                  <a:pt x="2825796" y="568326"/>
                </a:cubicBezTo>
                <a:cubicBezTo>
                  <a:pt x="2824539" y="558347"/>
                  <a:pt x="2837107" y="550863"/>
                  <a:pt x="2853445" y="550863"/>
                </a:cubicBezTo>
                <a:close/>
                <a:moveTo>
                  <a:pt x="2782184" y="550863"/>
                </a:moveTo>
                <a:cubicBezTo>
                  <a:pt x="2798430" y="550863"/>
                  <a:pt x="2812178" y="558347"/>
                  <a:pt x="2812178" y="568326"/>
                </a:cubicBezTo>
                <a:cubicBezTo>
                  <a:pt x="2813427" y="578304"/>
                  <a:pt x="2800930" y="585788"/>
                  <a:pt x="2784683" y="585788"/>
                </a:cubicBezTo>
                <a:cubicBezTo>
                  <a:pt x="2768436" y="585788"/>
                  <a:pt x="2755939" y="578304"/>
                  <a:pt x="2754689" y="568326"/>
                </a:cubicBezTo>
                <a:cubicBezTo>
                  <a:pt x="2754689" y="558347"/>
                  <a:pt x="2767187" y="550863"/>
                  <a:pt x="2782184" y="550863"/>
                </a:cubicBezTo>
                <a:close/>
                <a:moveTo>
                  <a:pt x="2711995" y="550863"/>
                </a:moveTo>
                <a:cubicBezTo>
                  <a:pt x="2728242" y="550863"/>
                  <a:pt x="2740740" y="558347"/>
                  <a:pt x="2741989" y="568326"/>
                </a:cubicBezTo>
                <a:cubicBezTo>
                  <a:pt x="2741989" y="578304"/>
                  <a:pt x="2729492" y="585788"/>
                  <a:pt x="2713245" y="585788"/>
                </a:cubicBezTo>
                <a:cubicBezTo>
                  <a:pt x="2696998" y="585788"/>
                  <a:pt x="2684501" y="578304"/>
                  <a:pt x="2684501" y="568326"/>
                </a:cubicBezTo>
                <a:cubicBezTo>
                  <a:pt x="2683251" y="558347"/>
                  <a:pt x="2695749" y="550863"/>
                  <a:pt x="2711995" y="550863"/>
                </a:cubicBezTo>
                <a:close/>
                <a:moveTo>
                  <a:pt x="2641976" y="550863"/>
                </a:moveTo>
                <a:cubicBezTo>
                  <a:pt x="2656885" y="550863"/>
                  <a:pt x="2670551" y="558347"/>
                  <a:pt x="2670551" y="568326"/>
                </a:cubicBezTo>
                <a:cubicBezTo>
                  <a:pt x="2670551" y="578304"/>
                  <a:pt x="2658127" y="585788"/>
                  <a:pt x="2641976" y="585788"/>
                </a:cubicBezTo>
                <a:cubicBezTo>
                  <a:pt x="2625825" y="585788"/>
                  <a:pt x="2613401" y="578304"/>
                  <a:pt x="2613401" y="568326"/>
                </a:cubicBezTo>
                <a:cubicBezTo>
                  <a:pt x="2613401" y="558347"/>
                  <a:pt x="2625825" y="550863"/>
                  <a:pt x="2641976" y="550863"/>
                </a:cubicBezTo>
                <a:close/>
                <a:moveTo>
                  <a:pt x="2569745" y="550863"/>
                </a:moveTo>
                <a:cubicBezTo>
                  <a:pt x="2586345" y="550863"/>
                  <a:pt x="2599114" y="558347"/>
                  <a:pt x="2599114" y="568326"/>
                </a:cubicBezTo>
                <a:cubicBezTo>
                  <a:pt x="2599114" y="578304"/>
                  <a:pt x="2586345" y="585788"/>
                  <a:pt x="2569745" y="585788"/>
                </a:cubicBezTo>
                <a:cubicBezTo>
                  <a:pt x="2553145" y="585788"/>
                  <a:pt x="2540376" y="578304"/>
                  <a:pt x="2540376" y="568326"/>
                </a:cubicBezTo>
                <a:cubicBezTo>
                  <a:pt x="2540376" y="558347"/>
                  <a:pt x="2554422" y="550863"/>
                  <a:pt x="2569745" y="550863"/>
                </a:cubicBezTo>
                <a:close/>
                <a:moveTo>
                  <a:pt x="2499744" y="550863"/>
                </a:moveTo>
                <a:cubicBezTo>
                  <a:pt x="2516429" y="550863"/>
                  <a:pt x="2529264" y="558347"/>
                  <a:pt x="2529264" y="568326"/>
                </a:cubicBezTo>
                <a:cubicBezTo>
                  <a:pt x="2529264" y="578304"/>
                  <a:pt x="2515146" y="585788"/>
                  <a:pt x="2498460" y="585788"/>
                </a:cubicBezTo>
                <a:cubicBezTo>
                  <a:pt x="2481774" y="585788"/>
                  <a:pt x="2468939" y="578304"/>
                  <a:pt x="2468939" y="568326"/>
                </a:cubicBezTo>
                <a:cubicBezTo>
                  <a:pt x="2470223" y="558347"/>
                  <a:pt x="2483058" y="550863"/>
                  <a:pt x="2499744" y="550863"/>
                </a:cubicBezTo>
                <a:close/>
                <a:moveTo>
                  <a:pt x="2428745" y="550863"/>
                </a:moveTo>
                <a:cubicBezTo>
                  <a:pt x="2443742" y="550863"/>
                  <a:pt x="2456239" y="558347"/>
                  <a:pt x="2456239" y="568326"/>
                </a:cubicBezTo>
                <a:cubicBezTo>
                  <a:pt x="2456239" y="578304"/>
                  <a:pt x="2442492" y="585788"/>
                  <a:pt x="2426245" y="585788"/>
                </a:cubicBezTo>
                <a:cubicBezTo>
                  <a:pt x="2409999" y="585788"/>
                  <a:pt x="2397501" y="578304"/>
                  <a:pt x="2398751" y="568326"/>
                </a:cubicBezTo>
                <a:cubicBezTo>
                  <a:pt x="2398751" y="558347"/>
                  <a:pt x="2412498" y="550863"/>
                  <a:pt x="2428745" y="550863"/>
                </a:cubicBezTo>
                <a:close/>
                <a:moveTo>
                  <a:pt x="2357484" y="550863"/>
                </a:moveTo>
                <a:cubicBezTo>
                  <a:pt x="2373822" y="550863"/>
                  <a:pt x="2386389" y="558347"/>
                  <a:pt x="2385132" y="568326"/>
                </a:cubicBezTo>
                <a:cubicBezTo>
                  <a:pt x="2385132" y="578304"/>
                  <a:pt x="2371308" y="585788"/>
                  <a:pt x="2354970" y="585788"/>
                </a:cubicBezTo>
                <a:cubicBezTo>
                  <a:pt x="2338632" y="585788"/>
                  <a:pt x="2326064" y="578304"/>
                  <a:pt x="2327321" y="568326"/>
                </a:cubicBezTo>
                <a:cubicBezTo>
                  <a:pt x="2328578" y="558347"/>
                  <a:pt x="2341145" y="550863"/>
                  <a:pt x="2357484" y="550863"/>
                </a:cubicBezTo>
                <a:close/>
                <a:moveTo>
                  <a:pt x="2287458" y="550863"/>
                </a:moveTo>
                <a:cubicBezTo>
                  <a:pt x="2302455" y="550863"/>
                  <a:pt x="2314952" y="558347"/>
                  <a:pt x="2314952" y="568326"/>
                </a:cubicBezTo>
                <a:cubicBezTo>
                  <a:pt x="2313702" y="578304"/>
                  <a:pt x="2299955" y="585788"/>
                  <a:pt x="2283709" y="585788"/>
                </a:cubicBezTo>
                <a:cubicBezTo>
                  <a:pt x="2267462" y="585788"/>
                  <a:pt x="2256214" y="578304"/>
                  <a:pt x="2256214" y="568326"/>
                </a:cubicBezTo>
                <a:cubicBezTo>
                  <a:pt x="2257464" y="558347"/>
                  <a:pt x="2271211" y="550863"/>
                  <a:pt x="2287458" y="550863"/>
                </a:cubicBezTo>
                <a:close/>
                <a:moveTo>
                  <a:pt x="2216195" y="550863"/>
                </a:moveTo>
                <a:cubicBezTo>
                  <a:pt x="2232533" y="550863"/>
                  <a:pt x="2245101" y="558347"/>
                  <a:pt x="2243844" y="568326"/>
                </a:cubicBezTo>
                <a:cubicBezTo>
                  <a:pt x="2242588" y="578304"/>
                  <a:pt x="2228763" y="585788"/>
                  <a:pt x="2212425" y="585788"/>
                </a:cubicBezTo>
                <a:cubicBezTo>
                  <a:pt x="2196087" y="585788"/>
                  <a:pt x="2184776" y="578304"/>
                  <a:pt x="2186033" y="568326"/>
                </a:cubicBezTo>
                <a:cubicBezTo>
                  <a:pt x="2187290" y="558347"/>
                  <a:pt x="2201114" y="550863"/>
                  <a:pt x="2216195" y="550863"/>
                </a:cubicBezTo>
                <a:close/>
                <a:moveTo>
                  <a:pt x="1153140" y="550863"/>
                </a:moveTo>
                <a:cubicBezTo>
                  <a:pt x="1168237" y="550863"/>
                  <a:pt x="1178301" y="558347"/>
                  <a:pt x="1174527" y="568326"/>
                </a:cubicBezTo>
                <a:cubicBezTo>
                  <a:pt x="1169495" y="578304"/>
                  <a:pt x="1153140" y="585788"/>
                  <a:pt x="1136786" y="585788"/>
                </a:cubicBezTo>
                <a:cubicBezTo>
                  <a:pt x="1120432" y="585788"/>
                  <a:pt x="1111626" y="578304"/>
                  <a:pt x="1115400" y="568326"/>
                </a:cubicBezTo>
                <a:cubicBezTo>
                  <a:pt x="1120432" y="558347"/>
                  <a:pt x="1136786" y="550863"/>
                  <a:pt x="1153140" y="550863"/>
                </a:cubicBezTo>
                <a:close/>
                <a:moveTo>
                  <a:pt x="869316" y="550863"/>
                </a:moveTo>
                <a:cubicBezTo>
                  <a:pt x="885451" y="550863"/>
                  <a:pt x="894139" y="558347"/>
                  <a:pt x="889174" y="568326"/>
                </a:cubicBezTo>
                <a:cubicBezTo>
                  <a:pt x="884210" y="578304"/>
                  <a:pt x="866834" y="585788"/>
                  <a:pt x="850699" y="585788"/>
                </a:cubicBezTo>
                <a:cubicBezTo>
                  <a:pt x="834564" y="585788"/>
                  <a:pt x="825876" y="578304"/>
                  <a:pt x="830840" y="568326"/>
                </a:cubicBezTo>
                <a:cubicBezTo>
                  <a:pt x="837046" y="558347"/>
                  <a:pt x="853181" y="550863"/>
                  <a:pt x="869316" y="550863"/>
                </a:cubicBezTo>
                <a:close/>
                <a:moveTo>
                  <a:pt x="799119" y="550863"/>
                </a:moveTo>
                <a:cubicBezTo>
                  <a:pt x="814013" y="550863"/>
                  <a:pt x="822701" y="558347"/>
                  <a:pt x="817736" y="568326"/>
                </a:cubicBezTo>
                <a:cubicBezTo>
                  <a:pt x="812772" y="578304"/>
                  <a:pt x="795396" y="585788"/>
                  <a:pt x="779261" y="585788"/>
                </a:cubicBezTo>
                <a:cubicBezTo>
                  <a:pt x="763126" y="585788"/>
                  <a:pt x="754438" y="578304"/>
                  <a:pt x="760644" y="568326"/>
                </a:cubicBezTo>
                <a:cubicBezTo>
                  <a:pt x="765608" y="558347"/>
                  <a:pt x="782984" y="550863"/>
                  <a:pt x="799119" y="550863"/>
                </a:cubicBezTo>
                <a:close/>
                <a:moveTo>
                  <a:pt x="727451" y="550863"/>
                </a:moveTo>
                <a:cubicBezTo>
                  <a:pt x="743961" y="550863"/>
                  <a:pt x="752851" y="558347"/>
                  <a:pt x="746501" y="568326"/>
                </a:cubicBezTo>
                <a:cubicBezTo>
                  <a:pt x="741421" y="578304"/>
                  <a:pt x="723641" y="585788"/>
                  <a:pt x="707131" y="585788"/>
                </a:cubicBezTo>
                <a:cubicBezTo>
                  <a:pt x="690621" y="585788"/>
                  <a:pt x="683001" y="578304"/>
                  <a:pt x="688081" y="568326"/>
                </a:cubicBezTo>
                <a:cubicBezTo>
                  <a:pt x="694431" y="558347"/>
                  <a:pt x="712211" y="550863"/>
                  <a:pt x="727451" y="550863"/>
                </a:cubicBezTo>
                <a:close/>
                <a:moveTo>
                  <a:pt x="4178559" y="509588"/>
                </a:moveTo>
                <a:cubicBezTo>
                  <a:pt x="4194993" y="509588"/>
                  <a:pt x="4211426" y="516997"/>
                  <a:pt x="4216483" y="526874"/>
                </a:cubicBezTo>
                <a:cubicBezTo>
                  <a:pt x="4221539" y="535518"/>
                  <a:pt x="4212690" y="542926"/>
                  <a:pt x="4196257" y="542926"/>
                </a:cubicBezTo>
                <a:cubicBezTo>
                  <a:pt x="4179823" y="542926"/>
                  <a:pt x="4163389" y="535518"/>
                  <a:pt x="4158333" y="526874"/>
                </a:cubicBezTo>
                <a:cubicBezTo>
                  <a:pt x="4153276" y="516997"/>
                  <a:pt x="4163389" y="509588"/>
                  <a:pt x="4178559" y="509588"/>
                </a:cubicBezTo>
                <a:close/>
                <a:moveTo>
                  <a:pt x="4108917" y="509588"/>
                </a:moveTo>
                <a:cubicBezTo>
                  <a:pt x="4125271" y="509588"/>
                  <a:pt x="4141625" y="516997"/>
                  <a:pt x="4146657" y="526874"/>
                </a:cubicBezTo>
                <a:cubicBezTo>
                  <a:pt x="4151689" y="535518"/>
                  <a:pt x="4141625" y="542926"/>
                  <a:pt x="4126529" y="542926"/>
                </a:cubicBezTo>
                <a:cubicBezTo>
                  <a:pt x="4110175" y="542926"/>
                  <a:pt x="4093820" y="535518"/>
                  <a:pt x="4088788" y="526874"/>
                </a:cubicBezTo>
                <a:cubicBezTo>
                  <a:pt x="4085014" y="516997"/>
                  <a:pt x="4093820" y="509588"/>
                  <a:pt x="4108917" y="509588"/>
                </a:cubicBezTo>
                <a:close/>
                <a:moveTo>
                  <a:pt x="4038737" y="509588"/>
                </a:moveTo>
                <a:cubicBezTo>
                  <a:pt x="4053833" y="509588"/>
                  <a:pt x="4070187" y="516997"/>
                  <a:pt x="4075219" y="526874"/>
                </a:cubicBezTo>
                <a:cubicBezTo>
                  <a:pt x="4080251" y="535518"/>
                  <a:pt x="4070187" y="542926"/>
                  <a:pt x="4055091" y="542926"/>
                </a:cubicBezTo>
                <a:cubicBezTo>
                  <a:pt x="4038737" y="542926"/>
                  <a:pt x="4022382" y="535518"/>
                  <a:pt x="4017350" y="526874"/>
                </a:cubicBezTo>
                <a:cubicBezTo>
                  <a:pt x="4013576" y="516997"/>
                  <a:pt x="4022382" y="509588"/>
                  <a:pt x="4038737" y="509588"/>
                </a:cubicBezTo>
                <a:close/>
                <a:moveTo>
                  <a:pt x="3968760" y="509588"/>
                </a:moveTo>
                <a:cubicBezTo>
                  <a:pt x="3985032" y="509588"/>
                  <a:pt x="4001304" y="516997"/>
                  <a:pt x="4005059" y="526874"/>
                </a:cubicBezTo>
                <a:cubicBezTo>
                  <a:pt x="4008814" y="535518"/>
                  <a:pt x="4000052" y="542926"/>
                  <a:pt x="3983780" y="542926"/>
                </a:cubicBezTo>
                <a:cubicBezTo>
                  <a:pt x="3968760" y="542926"/>
                  <a:pt x="3952488" y="535518"/>
                  <a:pt x="3947481" y="526874"/>
                </a:cubicBezTo>
                <a:cubicBezTo>
                  <a:pt x="3943726" y="516997"/>
                  <a:pt x="3953740" y="509588"/>
                  <a:pt x="3968760" y="509588"/>
                </a:cubicBezTo>
                <a:close/>
                <a:moveTo>
                  <a:pt x="3900162" y="509588"/>
                </a:moveTo>
                <a:cubicBezTo>
                  <a:pt x="3915182" y="509588"/>
                  <a:pt x="3931454" y="516997"/>
                  <a:pt x="3935209" y="526874"/>
                </a:cubicBezTo>
                <a:cubicBezTo>
                  <a:pt x="3938964" y="535518"/>
                  <a:pt x="3930202" y="542926"/>
                  <a:pt x="3913930" y="542926"/>
                </a:cubicBezTo>
                <a:cubicBezTo>
                  <a:pt x="3897658" y="542926"/>
                  <a:pt x="3882638" y="535518"/>
                  <a:pt x="3877631" y="526874"/>
                </a:cubicBezTo>
                <a:cubicBezTo>
                  <a:pt x="3873876" y="516997"/>
                  <a:pt x="3883890" y="509588"/>
                  <a:pt x="3900162" y="509588"/>
                </a:cubicBezTo>
                <a:close/>
                <a:moveTo>
                  <a:pt x="3828928" y="509588"/>
                </a:moveTo>
                <a:cubicBezTo>
                  <a:pt x="3843869" y="509588"/>
                  <a:pt x="3860056" y="516997"/>
                  <a:pt x="3863791" y="526874"/>
                </a:cubicBezTo>
                <a:cubicBezTo>
                  <a:pt x="3867526" y="535518"/>
                  <a:pt x="3857565" y="542926"/>
                  <a:pt x="3842624" y="542926"/>
                </a:cubicBezTo>
                <a:cubicBezTo>
                  <a:pt x="3826438" y="542926"/>
                  <a:pt x="3810252" y="535518"/>
                  <a:pt x="3807762" y="526874"/>
                </a:cubicBezTo>
                <a:cubicBezTo>
                  <a:pt x="3804026" y="516997"/>
                  <a:pt x="3812742" y="509588"/>
                  <a:pt x="3828928" y="509588"/>
                </a:cubicBezTo>
                <a:close/>
                <a:moveTo>
                  <a:pt x="3759078" y="509588"/>
                </a:moveTo>
                <a:cubicBezTo>
                  <a:pt x="3775264" y="509588"/>
                  <a:pt x="3790206" y="516997"/>
                  <a:pt x="3793941" y="526874"/>
                </a:cubicBezTo>
                <a:cubicBezTo>
                  <a:pt x="3797676" y="535518"/>
                  <a:pt x="3787715" y="542926"/>
                  <a:pt x="3772774" y="542926"/>
                </a:cubicBezTo>
                <a:cubicBezTo>
                  <a:pt x="3756588" y="542926"/>
                  <a:pt x="3740402" y="535518"/>
                  <a:pt x="3737912" y="526874"/>
                </a:cubicBezTo>
                <a:cubicBezTo>
                  <a:pt x="3734176" y="516997"/>
                  <a:pt x="3744137" y="509588"/>
                  <a:pt x="3759078" y="509588"/>
                </a:cubicBezTo>
                <a:close/>
                <a:moveTo>
                  <a:pt x="3689540" y="509588"/>
                </a:moveTo>
                <a:cubicBezTo>
                  <a:pt x="3704855" y="509588"/>
                  <a:pt x="3721446" y="516997"/>
                  <a:pt x="3723999" y="526874"/>
                </a:cubicBezTo>
                <a:cubicBezTo>
                  <a:pt x="3727827" y="535518"/>
                  <a:pt x="3717617" y="542926"/>
                  <a:pt x="3701026" y="542926"/>
                </a:cubicBezTo>
                <a:cubicBezTo>
                  <a:pt x="3685711" y="542926"/>
                  <a:pt x="3669120" y="535518"/>
                  <a:pt x="3666568" y="526874"/>
                </a:cubicBezTo>
                <a:cubicBezTo>
                  <a:pt x="3662739" y="516997"/>
                  <a:pt x="3672949" y="509588"/>
                  <a:pt x="3689540" y="509588"/>
                </a:cubicBezTo>
                <a:close/>
                <a:moveTo>
                  <a:pt x="3619036" y="509588"/>
                </a:moveTo>
                <a:cubicBezTo>
                  <a:pt x="3635223" y="509588"/>
                  <a:pt x="3650164" y="516997"/>
                  <a:pt x="3652654" y="526874"/>
                </a:cubicBezTo>
                <a:cubicBezTo>
                  <a:pt x="3656389" y="535518"/>
                  <a:pt x="3646428" y="542926"/>
                  <a:pt x="3630242" y="542926"/>
                </a:cubicBezTo>
                <a:cubicBezTo>
                  <a:pt x="3614056" y="542926"/>
                  <a:pt x="3599115" y="535518"/>
                  <a:pt x="3596625" y="526874"/>
                </a:cubicBezTo>
                <a:cubicBezTo>
                  <a:pt x="3592889" y="516997"/>
                  <a:pt x="3602850" y="509588"/>
                  <a:pt x="3619036" y="509588"/>
                </a:cubicBezTo>
                <a:close/>
                <a:moveTo>
                  <a:pt x="3549186" y="509588"/>
                </a:moveTo>
                <a:cubicBezTo>
                  <a:pt x="3565373" y="509588"/>
                  <a:pt x="3580314" y="516997"/>
                  <a:pt x="3582804" y="526874"/>
                </a:cubicBezTo>
                <a:cubicBezTo>
                  <a:pt x="3586539" y="535518"/>
                  <a:pt x="3575333" y="542926"/>
                  <a:pt x="3560392" y="542926"/>
                </a:cubicBezTo>
                <a:cubicBezTo>
                  <a:pt x="3544206" y="542926"/>
                  <a:pt x="3529265" y="535518"/>
                  <a:pt x="3526775" y="526874"/>
                </a:cubicBezTo>
                <a:cubicBezTo>
                  <a:pt x="3523039" y="516997"/>
                  <a:pt x="3534245" y="509588"/>
                  <a:pt x="3549186" y="509588"/>
                </a:cubicBezTo>
                <a:close/>
                <a:moveTo>
                  <a:pt x="3479859" y="509588"/>
                </a:moveTo>
                <a:cubicBezTo>
                  <a:pt x="3495099" y="509588"/>
                  <a:pt x="3510339" y="516997"/>
                  <a:pt x="3512879" y="526874"/>
                </a:cubicBezTo>
                <a:cubicBezTo>
                  <a:pt x="3516689" y="535518"/>
                  <a:pt x="3505259" y="542926"/>
                  <a:pt x="3490019" y="542926"/>
                </a:cubicBezTo>
                <a:cubicBezTo>
                  <a:pt x="3473509" y="542926"/>
                  <a:pt x="3458269" y="535518"/>
                  <a:pt x="3455729" y="526874"/>
                </a:cubicBezTo>
                <a:cubicBezTo>
                  <a:pt x="3453189" y="516997"/>
                  <a:pt x="3463349" y="509588"/>
                  <a:pt x="3479859" y="509588"/>
                </a:cubicBezTo>
                <a:close/>
                <a:moveTo>
                  <a:pt x="3409343" y="509588"/>
                </a:moveTo>
                <a:cubicBezTo>
                  <a:pt x="3425440" y="509588"/>
                  <a:pt x="3439061" y="516997"/>
                  <a:pt x="3441537" y="526874"/>
                </a:cubicBezTo>
                <a:cubicBezTo>
                  <a:pt x="3445252" y="535518"/>
                  <a:pt x="3434108" y="542926"/>
                  <a:pt x="3418011" y="542926"/>
                </a:cubicBezTo>
                <a:cubicBezTo>
                  <a:pt x="3403151" y="542926"/>
                  <a:pt x="3388292" y="535518"/>
                  <a:pt x="3385816" y="526874"/>
                </a:cubicBezTo>
                <a:cubicBezTo>
                  <a:pt x="3383339" y="516997"/>
                  <a:pt x="3394484" y="509588"/>
                  <a:pt x="3409343" y="509588"/>
                </a:cubicBezTo>
                <a:close/>
                <a:moveTo>
                  <a:pt x="3339343" y="509588"/>
                </a:moveTo>
                <a:cubicBezTo>
                  <a:pt x="3355347" y="509588"/>
                  <a:pt x="3370121" y="516997"/>
                  <a:pt x="3372583" y="526874"/>
                </a:cubicBezTo>
                <a:cubicBezTo>
                  <a:pt x="3373814" y="535518"/>
                  <a:pt x="3363965" y="542926"/>
                  <a:pt x="3347961" y="542926"/>
                </a:cubicBezTo>
                <a:cubicBezTo>
                  <a:pt x="3331956" y="542926"/>
                  <a:pt x="3318414" y="535518"/>
                  <a:pt x="3315951" y="526874"/>
                </a:cubicBezTo>
                <a:cubicBezTo>
                  <a:pt x="3313489" y="516997"/>
                  <a:pt x="3324569" y="509588"/>
                  <a:pt x="3339343" y="509588"/>
                </a:cubicBezTo>
                <a:close/>
                <a:moveTo>
                  <a:pt x="3269849" y="509588"/>
                </a:moveTo>
                <a:cubicBezTo>
                  <a:pt x="3285011" y="509588"/>
                  <a:pt x="3300174" y="516997"/>
                  <a:pt x="3302701" y="526874"/>
                </a:cubicBezTo>
                <a:cubicBezTo>
                  <a:pt x="3303964" y="535518"/>
                  <a:pt x="3292592" y="542926"/>
                  <a:pt x="3277430" y="542926"/>
                </a:cubicBezTo>
                <a:cubicBezTo>
                  <a:pt x="3261004" y="542926"/>
                  <a:pt x="3247105" y="535518"/>
                  <a:pt x="3244578" y="526874"/>
                </a:cubicBezTo>
                <a:cubicBezTo>
                  <a:pt x="3242051" y="516997"/>
                  <a:pt x="3253423" y="509588"/>
                  <a:pt x="3269849" y="509588"/>
                </a:cubicBezTo>
                <a:close/>
                <a:moveTo>
                  <a:pt x="3200181" y="509588"/>
                </a:moveTo>
                <a:cubicBezTo>
                  <a:pt x="3216519" y="509588"/>
                  <a:pt x="3230344" y="516997"/>
                  <a:pt x="3232857" y="526874"/>
                </a:cubicBezTo>
                <a:cubicBezTo>
                  <a:pt x="3234114" y="535518"/>
                  <a:pt x="3222803" y="542926"/>
                  <a:pt x="3207722" y="542926"/>
                </a:cubicBezTo>
                <a:cubicBezTo>
                  <a:pt x="3191384" y="542926"/>
                  <a:pt x="3176303" y="535518"/>
                  <a:pt x="3175046" y="526874"/>
                </a:cubicBezTo>
                <a:cubicBezTo>
                  <a:pt x="3173789" y="516997"/>
                  <a:pt x="3185100" y="509588"/>
                  <a:pt x="3200181" y="509588"/>
                </a:cubicBezTo>
                <a:close/>
                <a:moveTo>
                  <a:pt x="3130000" y="509588"/>
                </a:moveTo>
                <a:cubicBezTo>
                  <a:pt x="3145081" y="509588"/>
                  <a:pt x="3158906" y="516997"/>
                  <a:pt x="3161419" y="526874"/>
                </a:cubicBezTo>
                <a:cubicBezTo>
                  <a:pt x="3162676" y="535518"/>
                  <a:pt x="3151365" y="542926"/>
                  <a:pt x="3135027" y="542926"/>
                </a:cubicBezTo>
                <a:cubicBezTo>
                  <a:pt x="3119946" y="542926"/>
                  <a:pt x="3104865" y="535518"/>
                  <a:pt x="3103608" y="526874"/>
                </a:cubicBezTo>
                <a:cubicBezTo>
                  <a:pt x="3102351" y="516997"/>
                  <a:pt x="3113662" y="509588"/>
                  <a:pt x="3130000" y="509588"/>
                </a:cubicBezTo>
                <a:close/>
                <a:moveTo>
                  <a:pt x="3060150" y="509588"/>
                </a:moveTo>
                <a:cubicBezTo>
                  <a:pt x="3075231" y="509588"/>
                  <a:pt x="3090313" y="516997"/>
                  <a:pt x="3091569" y="526874"/>
                </a:cubicBezTo>
                <a:cubicBezTo>
                  <a:pt x="3092826" y="535518"/>
                  <a:pt x="3081515" y="542926"/>
                  <a:pt x="3065177" y="542926"/>
                </a:cubicBezTo>
                <a:cubicBezTo>
                  <a:pt x="3048839" y="542926"/>
                  <a:pt x="3035015" y="535518"/>
                  <a:pt x="3033758" y="526874"/>
                </a:cubicBezTo>
                <a:cubicBezTo>
                  <a:pt x="3032501" y="516997"/>
                  <a:pt x="3043812" y="509588"/>
                  <a:pt x="3060150" y="509588"/>
                </a:cubicBezTo>
                <a:close/>
                <a:moveTo>
                  <a:pt x="2990300" y="509588"/>
                </a:moveTo>
                <a:cubicBezTo>
                  <a:pt x="3006638" y="509588"/>
                  <a:pt x="3020463" y="516997"/>
                  <a:pt x="3021719" y="526874"/>
                </a:cubicBezTo>
                <a:cubicBezTo>
                  <a:pt x="3022976" y="535518"/>
                  <a:pt x="3010409" y="542926"/>
                  <a:pt x="2995327" y="542926"/>
                </a:cubicBezTo>
                <a:cubicBezTo>
                  <a:pt x="2978989" y="542926"/>
                  <a:pt x="2965165" y="535518"/>
                  <a:pt x="2963908" y="526874"/>
                </a:cubicBezTo>
                <a:cubicBezTo>
                  <a:pt x="2962651" y="516997"/>
                  <a:pt x="2975219" y="509588"/>
                  <a:pt x="2990300" y="509588"/>
                </a:cubicBezTo>
                <a:close/>
                <a:moveTo>
                  <a:pt x="2920120" y="509588"/>
                </a:moveTo>
                <a:cubicBezTo>
                  <a:pt x="2935201" y="509588"/>
                  <a:pt x="2949026" y="516997"/>
                  <a:pt x="2950282" y="526874"/>
                </a:cubicBezTo>
                <a:cubicBezTo>
                  <a:pt x="2951539" y="535518"/>
                  <a:pt x="2938972" y="542926"/>
                  <a:pt x="2923890" y="542926"/>
                </a:cubicBezTo>
                <a:cubicBezTo>
                  <a:pt x="2907552" y="542926"/>
                  <a:pt x="2893728" y="535518"/>
                  <a:pt x="2892471" y="526874"/>
                </a:cubicBezTo>
                <a:cubicBezTo>
                  <a:pt x="2891214" y="516997"/>
                  <a:pt x="2903782" y="509588"/>
                  <a:pt x="2920120" y="509588"/>
                </a:cubicBezTo>
                <a:close/>
                <a:moveTo>
                  <a:pt x="2850446" y="509588"/>
                </a:moveTo>
                <a:cubicBezTo>
                  <a:pt x="2865443" y="509588"/>
                  <a:pt x="2879190" y="516997"/>
                  <a:pt x="2880440" y="526874"/>
                </a:cubicBezTo>
                <a:cubicBezTo>
                  <a:pt x="2881689" y="535518"/>
                  <a:pt x="2869192" y="542926"/>
                  <a:pt x="2852945" y="542926"/>
                </a:cubicBezTo>
                <a:cubicBezTo>
                  <a:pt x="2837948" y="542926"/>
                  <a:pt x="2824201" y="535518"/>
                  <a:pt x="2822951" y="526874"/>
                </a:cubicBezTo>
                <a:cubicBezTo>
                  <a:pt x="2822951" y="516997"/>
                  <a:pt x="2834199" y="509588"/>
                  <a:pt x="2850446" y="509588"/>
                </a:cubicBezTo>
                <a:close/>
                <a:moveTo>
                  <a:pt x="2779751" y="509588"/>
                </a:moveTo>
                <a:cubicBezTo>
                  <a:pt x="2796437" y="509588"/>
                  <a:pt x="2809272" y="516997"/>
                  <a:pt x="2810556" y="526874"/>
                </a:cubicBezTo>
                <a:cubicBezTo>
                  <a:pt x="2811839" y="535518"/>
                  <a:pt x="2799004" y="542926"/>
                  <a:pt x="2782319" y="542926"/>
                </a:cubicBezTo>
                <a:cubicBezTo>
                  <a:pt x="2765633" y="542926"/>
                  <a:pt x="2752798" y="535518"/>
                  <a:pt x="2751514" y="526874"/>
                </a:cubicBezTo>
                <a:cubicBezTo>
                  <a:pt x="2751514" y="516997"/>
                  <a:pt x="2764349" y="509588"/>
                  <a:pt x="2779751" y="509588"/>
                </a:cubicBezTo>
                <a:close/>
                <a:moveTo>
                  <a:pt x="2711033" y="509588"/>
                </a:moveTo>
                <a:cubicBezTo>
                  <a:pt x="2726356" y="509588"/>
                  <a:pt x="2740402" y="516997"/>
                  <a:pt x="2740402" y="526874"/>
                </a:cubicBezTo>
                <a:cubicBezTo>
                  <a:pt x="2740402" y="535518"/>
                  <a:pt x="2727633" y="542926"/>
                  <a:pt x="2712310" y="542926"/>
                </a:cubicBezTo>
                <a:cubicBezTo>
                  <a:pt x="2695710" y="542926"/>
                  <a:pt x="2682941" y="535518"/>
                  <a:pt x="2681664" y="526874"/>
                </a:cubicBezTo>
                <a:cubicBezTo>
                  <a:pt x="2681664" y="516997"/>
                  <a:pt x="2694433" y="509588"/>
                  <a:pt x="2711033" y="509588"/>
                </a:cubicBezTo>
                <a:close/>
                <a:moveTo>
                  <a:pt x="2640389" y="509588"/>
                </a:moveTo>
                <a:cubicBezTo>
                  <a:pt x="2656540" y="509588"/>
                  <a:pt x="2668964" y="516997"/>
                  <a:pt x="2668964" y="526874"/>
                </a:cubicBezTo>
                <a:cubicBezTo>
                  <a:pt x="2668964" y="535518"/>
                  <a:pt x="2656540" y="542926"/>
                  <a:pt x="2641632" y="542926"/>
                </a:cubicBezTo>
                <a:cubicBezTo>
                  <a:pt x="2625481" y="542926"/>
                  <a:pt x="2613057" y="535518"/>
                  <a:pt x="2611814" y="526874"/>
                </a:cubicBezTo>
                <a:cubicBezTo>
                  <a:pt x="2611814" y="516997"/>
                  <a:pt x="2624238" y="509588"/>
                  <a:pt x="2640389" y="509588"/>
                </a:cubicBezTo>
                <a:close/>
                <a:moveTo>
                  <a:pt x="2569745" y="509588"/>
                </a:moveTo>
                <a:cubicBezTo>
                  <a:pt x="2586345" y="509588"/>
                  <a:pt x="2599114" y="516997"/>
                  <a:pt x="2599114" y="526874"/>
                </a:cubicBezTo>
                <a:cubicBezTo>
                  <a:pt x="2599114" y="535518"/>
                  <a:pt x="2586345" y="542926"/>
                  <a:pt x="2569745" y="542926"/>
                </a:cubicBezTo>
                <a:cubicBezTo>
                  <a:pt x="2554422" y="542926"/>
                  <a:pt x="2540376" y="535518"/>
                  <a:pt x="2540376" y="526874"/>
                </a:cubicBezTo>
                <a:cubicBezTo>
                  <a:pt x="2541653" y="516997"/>
                  <a:pt x="2554422" y="509588"/>
                  <a:pt x="2569745" y="509588"/>
                </a:cubicBezTo>
                <a:close/>
                <a:moveTo>
                  <a:pt x="2501172" y="509588"/>
                </a:moveTo>
                <a:cubicBezTo>
                  <a:pt x="2516495" y="509588"/>
                  <a:pt x="2529264" y="516997"/>
                  <a:pt x="2529264" y="526874"/>
                </a:cubicBezTo>
                <a:cubicBezTo>
                  <a:pt x="2529264" y="535518"/>
                  <a:pt x="2516495" y="542926"/>
                  <a:pt x="2499895" y="542926"/>
                </a:cubicBezTo>
                <a:cubicBezTo>
                  <a:pt x="2483295" y="542926"/>
                  <a:pt x="2470526" y="535518"/>
                  <a:pt x="2471803" y="526874"/>
                </a:cubicBezTo>
                <a:cubicBezTo>
                  <a:pt x="2471803" y="516997"/>
                  <a:pt x="2484572" y="509588"/>
                  <a:pt x="2501172" y="509588"/>
                </a:cubicBezTo>
                <a:close/>
                <a:moveTo>
                  <a:pt x="2430670" y="509588"/>
                </a:moveTo>
                <a:cubicBezTo>
                  <a:pt x="2446917" y="509588"/>
                  <a:pt x="2459414" y="516997"/>
                  <a:pt x="2458165" y="526874"/>
                </a:cubicBezTo>
                <a:cubicBezTo>
                  <a:pt x="2458165" y="535518"/>
                  <a:pt x="2444417" y="542926"/>
                  <a:pt x="2429420" y="542926"/>
                </a:cubicBezTo>
                <a:cubicBezTo>
                  <a:pt x="2413174" y="542926"/>
                  <a:pt x="2400676" y="535518"/>
                  <a:pt x="2401926" y="526874"/>
                </a:cubicBezTo>
                <a:cubicBezTo>
                  <a:pt x="2401926" y="516997"/>
                  <a:pt x="2415673" y="509588"/>
                  <a:pt x="2430670" y="509588"/>
                </a:cubicBezTo>
                <a:close/>
                <a:moveTo>
                  <a:pt x="2360044" y="509588"/>
                </a:moveTo>
                <a:cubicBezTo>
                  <a:pt x="2376729" y="509588"/>
                  <a:pt x="2389564" y="516997"/>
                  <a:pt x="2388281" y="526874"/>
                </a:cubicBezTo>
                <a:cubicBezTo>
                  <a:pt x="2388281" y="535518"/>
                  <a:pt x="2374162" y="542926"/>
                  <a:pt x="2358760" y="542926"/>
                </a:cubicBezTo>
                <a:cubicBezTo>
                  <a:pt x="2342074" y="542926"/>
                  <a:pt x="2329239" y="535518"/>
                  <a:pt x="2330523" y="526874"/>
                </a:cubicBezTo>
                <a:cubicBezTo>
                  <a:pt x="2330523" y="516997"/>
                  <a:pt x="2344641" y="509588"/>
                  <a:pt x="2360044" y="509588"/>
                </a:cubicBezTo>
                <a:close/>
                <a:moveTo>
                  <a:pt x="2290633" y="509588"/>
                </a:moveTo>
                <a:cubicBezTo>
                  <a:pt x="2305630" y="509588"/>
                  <a:pt x="2318127" y="516997"/>
                  <a:pt x="2316877" y="526874"/>
                </a:cubicBezTo>
                <a:cubicBezTo>
                  <a:pt x="2316877" y="535518"/>
                  <a:pt x="2303130" y="542926"/>
                  <a:pt x="2286884" y="542926"/>
                </a:cubicBezTo>
                <a:cubicBezTo>
                  <a:pt x="2271887" y="542926"/>
                  <a:pt x="2259389" y="535518"/>
                  <a:pt x="2260639" y="526874"/>
                </a:cubicBezTo>
                <a:cubicBezTo>
                  <a:pt x="2260639" y="516997"/>
                  <a:pt x="2274386" y="509588"/>
                  <a:pt x="2290633" y="509588"/>
                </a:cubicBezTo>
                <a:close/>
                <a:moveTo>
                  <a:pt x="1170932" y="509588"/>
                </a:moveTo>
                <a:cubicBezTo>
                  <a:pt x="1187287" y="509588"/>
                  <a:pt x="1197351" y="516997"/>
                  <a:pt x="1192319" y="526874"/>
                </a:cubicBezTo>
                <a:cubicBezTo>
                  <a:pt x="1188545" y="535518"/>
                  <a:pt x="1172190" y="542926"/>
                  <a:pt x="1155836" y="542926"/>
                </a:cubicBezTo>
                <a:cubicBezTo>
                  <a:pt x="1140740" y="542926"/>
                  <a:pt x="1130676" y="535518"/>
                  <a:pt x="1135708" y="526874"/>
                </a:cubicBezTo>
                <a:cubicBezTo>
                  <a:pt x="1139482" y="516997"/>
                  <a:pt x="1155836" y="509588"/>
                  <a:pt x="1170932" y="509588"/>
                </a:cubicBezTo>
                <a:close/>
                <a:moveTo>
                  <a:pt x="1102340" y="509588"/>
                </a:moveTo>
                <a:cubicBezTo>
                  <a:pt x="1117437" y="509588"/>
                  <a:pt x="1127501" y="516997"/>
                  <a:pt x="1122469" y="526874"/>
                </a:cubicBezTo>
                <a:cubicBezTo>
                  <a:pt x="1118695" y="535518"/>
                  <a:pt x="1102340" y="542926"/>
                  <a:pt x="1085986" y="542926"/>
                </a:cubicBezTo>
                <a:cubicBezTo>
                  <a:pt x="1069632" y="542926"/>
                  <a:pt x="1060826" y="535518"/>
                  <a:pt x="1065858" y="526874"/>
                </a:cubicBezTo>
                <a:cubicBezTo>
                  <a:pt x="1069632" y="516997"/>
                  <a:pt x="1085986" y="509588"/>
                  <a:pt x="1102340" y="509588"/>
                </a:cubicBezTo>
                <a:close/>
                <a:moveTo>
                  <a:pt x="1032490" y="509588"/>
                </a:moveTo>
                <a:cubicBezTo>
                  <a:pt x="1048845" y="509588"/>
                  <a:pt x="1057651" y="516997"/>
                  <a:pt x="1052619" y="526874"/>
                </a:cubicBezTo>
                <a:cubicBezTo>
                  <a:pt x="1048845" y="535518"/>
                  <a:pt x="1032490" y="542926"/>
                  <a:pt x="1016136" y="542926"/>
                </a:cubicBezTo>
                <a:cubicBezTo>
                  <a:pt x="999782" y="542926"/>
                  <a:pt x="990976" y="535518"/>
                  <a:pt x="996008" y="526874"/>
                </a:cubicBezTo>
                <a:cubicBezTo>
                  <a:pt x="999782" y="516997"/>
                  <a:pt x="1017394" y="509588"/>
                  <a:pt x="1032490" y="509588"/>
                </a:cubicBezTo>
                <a:close/>
                <a:moveTo>
                  <a:pt x="962311" y="509588"/>
                </a:moveTo>
                <a:cubicBezTo>
                  <a:pt x="977407" y="509588"/>
                  <a:pt x="986213" y="516997"/>
                  <a:pt x="981181" y="526874"/>
                </a:cubicBezTo>
                <a:cubicBezTo>
                  <a:pt x="977407" y="535518"/>
                  <a:pt x="959794" y="542926"/>
                  <a:pt x="944698" y="542926"/>
                </a:cubicBezTo>
                <a:cubicBezTo>
                  <a:pt x="928344" y="542926"/>
                  <a:pt x="919538" y="535518"/>
                  <a:pt x="924570" y="526874"/>
                </a:cubicBezTo>
                <a:cubicBezTo>
                  <a:pt x="929602" y="516997"/>
                  <a:pt x="945956" y="509588"/>
                  <a:pt x="962311" y="509588"/>
                </a:cubicBezTo>
                <a:close/>
                <a:moveTo>
                  <a:pt x="892461" y="509588"/>
                </a:moveTo>
                <a:cubicBezTo>
                  <a:pt x="907557" y="509588"/>
                  <a:pt x="916363" y="516997"/>
                  <a:pt x="911331" y="526874"/>
                </a:cubicBezTo>
                <a:cubicBezTo>
                  <a:pt x="907557" y="535518"/>
                  <a:pt x="889944" y="542926"/>
                  <a:pt x="873590" y="542926"/>
                </a:cubicBezTo>
                <a:cubicBezTo>
                  <a:pt x="858494" y="542926"/>
                  <a:pt x="849688" y="535518"/>
                  <a:pt x="854720" y="526874"/>
                </a:cubicBezTo>
                <a:cubicBezTo>
                  <a:pt x="859752" y="516997"/>
                  <a:pt x="876106" y="509588"/>
                  <a:pt x="892461" y="509588"/>
                </a:cubicBezTo>
                <a:close/>
                <a:moveTo>
                  <a:pt x="821818" y="509588"/>
                </a:moveTo>
                <a:cubicBezTo>
                  <a:pt x="837870" y="509588"/>
                  <a:pt x="846513" y="516997"/>
                  <a:pt x="841574" y="526874"/>
                </a:cubicBezTo>
                <a:cubicBezTo>
                  <a:pt x="835400" y="535518"/>
                  <a:pt x="819349" y="542926"/>
                  <a:pt x="803298" y="542926"/>
                </a:cubicBezTo>
                <a:cubicBezTo>
                  <a:pt x="787246" y="542926"/>
                  <a:pt x="779838" y="535518"/>
                  <a:pt x="784777" y="526874"/>
                </a:cubicBezTo>
                <a:cubicBezTo>
                  <a:pt x="789716" y="516997"/>
                  <a:pt x="807002" y="509588"/>
                  <a:pt x="821818" y="509588"/>
                </a:cubicBezTo>
                <a:close/>
                <a:moveTo>
                  <a:pt x="752645" y="509588"/>
                </a:moveTo>
                <a:cubicBezTo>
                  <a:pt x="767815" y="509588"/>
                  <a:pt x="776664" y="516997"/>
                  <a:pt x="771607" y="526874"/>
                </a:cubicBezTo>
                <a:cubicBezTo>
                  <a:pt x="765287" y="535518"/>
                  <a:pt x="748853" y="542926"/>
                  <a:pt x="732419" y="542926"/>
                </a:cubicBezTo>
                <a:cubicBezTo>
                  <a:pt x="715986" y="542926"/>
                  <a:pt x="708401" y="535518"/>
                  <a:pt x="713457" y="526874"/>
                </a:cubicBezTo>
                <a:cubicBezTo>
                  <a:pt x="718514" y="516997"/>
                  <a:pt x="736212" y="509588"/>
                  <a:pt x="752645" y="509588"/>
                </a:cubicBezTo>
                <a:close/>
                <a:moveTo>
                  <a:pt x="682683" y="509588"/>
                </a:moveTo>
                <a:cubicBezTo>
                  <a:pt x="699193" y="509588"/>
                  <a:pt x="706813" y="516997"/>
                  <a:pt x="701733" y="526874"/>
                </a:cubicBezTo>
                <a:cubicBezTo>
                  <a:pt x="695383" y="535518"/>
                  <a:pt x="677603" y="542926"/>
                  <a:pt x="662363" y="542926"/>
                </a:cubicBezTo>
                <a:cubicBezTo>
                  <a:pt x="645853" y="542926"/>
                  <a:pt x="636963" y="535518"/>
                  <a:pt x="643313" y="526874"/>
                </a:cubicBezTo>
                <a:cubicBezTo>
                  <a:pt x="649663" y="516997"/>
                  <a:pt x="666173" y="509588"/>
                  <a:pt x="682683" y="509588"/>
                </a:cubicBezTo>
                <a:close/>
                <a:moveTo>
                  <a:pt x="4433911" y="469901"/>
                </a:moveTo>
                <a:cubicBezTo>
                  <a:pt x="4449962" y="469901"/>
                  <a:pt x="4466014" y="477310"/>
                  <a:pt x="4472187" y="485953"/>
                </a:cubicBezTo>
                <a:cubicBezTo>
                  <a:pt x="4477126" y="495831"/>
                  <a:pt x="4469718" y="503239"/>
                  <a:pt x="4453667" y="503239"/>
                </a:cubicBezTo>
                <a:cubicBezTo>
                  <a:pt x="4438850" y="503239"/>
                  <a:pt x="4421564" y="495831"/>
                  <a:pt x="4416625" y="485953"/>
                </a:cubicBezTo>
                <a:cubicBezTo>
                  <a:pt x="4410451" y="477310"/>
                  <a:pt x="4419094" y="469901"/>
                  <a:pt x="4433911" y="469901"/>
                </a:cubicBezTo>
                <a:close/>
                <a:moveTo>
                  <a:pt x="4364620" y="469901"/>
                </a:moveTo>
                <a:cubicBezTo>
                  <a:pt x="4381053" y="469901"/>
                  <a:pt x="4397487" y="477310"/>
                  <a:pt x="4403808" y="485953"/>
                </a:cubicBezTo>
                <a:cubicBezTo>
                  <a:pt x="4408864" y="495831"/>
                  <a:pt x="4400015" y="503239"/>
                  <a:pt x="4384846" y="503239"/>
                </a:cubicBezTo>
                <a:cubicBezTo>
                  <a:pt x="4368412" y="503239"/>
                  <a:pt x="4351978" y="495831"/>
                  <a:pt x="4345658" y="485953"/>
                </a:cubicBezTo>
                <a:cubicBezTo>
                  <a:pt x="4340601" y="477310"/>
                  <a:pt x="4349450" y="469901"/>
                  <a:pt x="4364620" y="469901"/>
                </a:cubicBezTo>
                <a:close/>
                <a:moveTo>
                  <a:pt x="1259139" y="469901"/>
                </a:moveTo>
                <a:cubicBezTo>
                  <a:pt x="1274454" y="469901"/>
                  <a:pt x="1284664" y="477310"/>
                  <a:pt x="1280835" y="485953"/>
                </a:cubicBezTo>
                <a:cubicBezTo>
                  <a:pt x="1277006" y="495831"/>
                  <a:pt x="1260415" y="503239"/>
                  <a:pt x="1245101" y="503239"/>
                </a:cubicBezTo>
                <a:cubicBezTo>
                  <a:pt x="1228510" y="503239"/>
                  <a:pt x="1219576" y="495831"/>
                  <a:pt x="1223405" y="485953"/>
                </a:cubicBezTo>
                <a:cubicBezTo>
                  <a:pt x="1227233" y="477310"/>
                  <a:pt x="1243824" y="469901"/>
                  <a:pt x="1259139" y="469901"/>
                </a:cubicBezTo>
                <a:close/>
                <a:moveTo>
                  <a:pt x="1189780" y="469901"/>
                </a:moveTo>
                <a:cubicBezTo>
                  <a:pt x="1204800" y="469901"/>
                  <a:pt x="1214814" y="477310"/>
                  <a:pt x="1211059" y="485953"/>
                </a:cubicBezTo>
                <a:cubicBezTo>
                  <a:pt x="1206052" y="495831"/>
                  <a:pt x="1191032" y="503239"/>
                  <a:pt x="1174760" y="503239"/>
                </a:cubicBezTo>
                <a:cubicBezTo>
                  <a:pt x="1159739" y="503239"/>
                  <a:pt x="1149726" y="495831"/>
                  <a:pt x="1154733" y="485953"/>
                </a:cubicBezTo>
                <a:cubicBezTo>
                  <a:pt x="1158488" y="477310"/>
                  <a:pt x="1174760" y="469901"/>
                  <a:pt x="1189780" y="469901"/>
                </a:cubicBezTo>
                <a:close/>
                <a:moveTo>
                  <a:pt x="1121517" y="469901"/>
                </a:moveTo>
                <a:cubicBezTo>
                  <a:pt x="1136537" y="469901"/>
                  <a:pt x="1146551" y="477310"/>
                  <a:pt x="1141544" y="485953"/>
                </a:cubicBezTo>
                <a:cubicBezTo>
                  <a:pt x="1137789" y="495831"/>
                  <a:pt x="1121517" y="503239"/>
                  <a:pt x="1106497" y="503239"/>
                </a:cubicBezTo>
                <a:cubicBezTo>
                  <a:pt x="1090225" y="503239"/>
                  <a:pt x="1081463" y="495831"/>
                  <a:pt x="1085218" y="485953"/>
                </a:cubicBezTo>
                <a:cubicBezTo>
                  <a:pt x="1090225" y="477310"/>
                  <a:pt x="1106497" y="469901"/>
                  <a:pt x="1121517" y="469901"/>
                </a:cubicBezTo>
                <a:close/>
                <a:moveTo>
                  <a:pt x="1051540" y="469901"/>
                </a:moveTo>
                <a:cubicBezTo>
                  <a:pt x="1066637" y="469901"/>
                  <a:pt x="1076701" y="477310"/>
                  <a:pt x="1071669" y="485953"/>
                </a:cubicBezTo>
                <a:cubicBezTo>
                  <a:pt x="1067895" y="495831"/>
                  <a:pt x="1051540" y="503239"/>
                  <a:pt x="1035186" y="503239"/>
                </a:cubicBezTo>
                <a:cubicBezTo>
                  <a:pt x="1020090" y="503239"/>
                  <a:pt x="1010026" y="495831"/>
                  <a:pt x="1015058" y="485953"/>
                </a:cubicBezTo>
                <a:cubicBezTo>
                  <a:pt x="1020090" y="477310"/>
                  <a:pt x="1036444" y="469901"/>
                  <a:pt x="1051540" y="469901"/>
                </a:cubicBezTo>
                <a:close/>
                <a:moveTo>
                  <a:pt x="983277" y="469901"/>
                </a:moveTo>
                <a:cubicBezTo>
                  <a:pt x="999632" y="469901"/>
                  <a:pt x="1008438" y="477310"/>
                  <a:pt x="1003406" y="485953"/>
                </a:cubicBezTo>
                <a:cubicBezTo>
                  <a:pt x="998374" y="495831"/>
                  <a:pt x="982019" y="503239"/>
                  <a:pt x="966923" y="503239"/>
                </a:cubicBezTo>
                <a:cubicBezTo>
                  <a:pt x="950569" y="503239"/>
                  <a:pt x="941763" y="495831"/>
                  <a:pt x="946795" y="485953"/>
                </a:cubicBezTo>
                <a:cubicBezTo>
                  <a:pt x="951827" y="477310"/>
                  <a:pt x="968181" y="469901"/>
                  <a:pt x="983277" y="469901"/>
                </a:cubicBezTo>
                <a:close/>
                <a:moveTo>
                  <a:pt x="913427" y="469901"/>
                </a:moveTo>
                <a:cubicBezTo>
                  <a:pt x="929782" y="469901"/>
                  <a:pt x="938588" y="477310"/>
                  <a:pt x="933556" y="485953"/>
                </a:cubicBezTo>
                <a:cubicBezTo>
                  <a:pt x="928524" y="495831"/>
                  <a:pt x="912169" y="503239"/>
                  <a:pt x="895815" y="503239"/>
                </a:cubicBezTo>
                <a:cubicBezTo>
                  <a:pt x="880719" y="503239"/>
                  <a:pt x="871913" y="495831"/>
                  <a:pt x="876945" y="485953"/>
                </a:cubicBezTo>
                <a:cubicBezTo>
                  <a:pt x="881977" y="477310"/>
                  <a:pt x="898331" y="469901"/>
                  <a:pt x="913427" y="469901"/>
                </a:cubicBezTo>
                <a:close/>
                <a:moveTo>
                  <a:pt x="774986" y="469901"/>
                </a:moveTo>
                <a:cubicBezTo>
                  <a:pt x="791340" y="469901"/>
                  <a:pt x="798888" y="477310"/>
                  <a:pt x="793856" y="485953"/>
                </a:cubicBezTo>
                <a:cubicBezTo>
                  <a:pt x="788824" y="495831"/>
                  <a:pt x="772469" y="503239"/>
                  <a:pt x="756115" y="503239"/>
                </a:cubicBezTo>
                <a:cubicBezTo>
                  <a:pt x="741019" y="503239"/>
                  <a:pt x="732213" y="495831"/>
                  <a:pt x="737245" y="485953"/>
                </a:cubicBezTo>
                <a:cubicBezTo>
                  <a:pt x="743535" y="477310"/>
                  <a:pt x="759889" y="469901"/>
                  <a:pt x="774986" y="469901"/>
                </a:cubicBezTo>
                <a:close/>
                <a:moveTo>
                  <a:pt x="4296242" y="469900"/>
                </a:moveTo>
                <a:cubicBezTo>
                  <a:pt x="4312596" y="469900"/>
                  <a:pt x="4328950" y="477309"/>
                  <a:pt x="4333982" y="485952"/>
                </a:cubicBezTo>
                <a:cubicBezTo>
                  <a:pt x="4339014" y="495830"/>
                  <a:pt x="4331466" y="503238"/>
                  <a:pt x="4315112" y="503238"/>
                </a:cubicBezTo>
                <a:cubicBezTo>
                  <a:pt x="4300016" y="503238"/>
                  <a:pt x="4282403" y="495830"/>
                  <a:pt x="4277371" y="485952"/>
                </a:cubicBezTo>
                <a:cubicBezTo>
                  <a:pt x="4272339" y="477309"/>
                  <a:pt x="4281145" y="469900"/>
                  <a:pt x="4296242" y="469900"/>
                </a:cubicBezTo>
                <a:close/>
                <a:moveTo>
                  <a:pt x="4157800" y="469900"/>
                </a:moveTo>
                <a:cubicBezTo>
                  <a:pt x="4172896" y="469900"/>
                  <a:pt x="4189250" y="477309"/>
                  <a:pt x="4194282" y="485952"/>
                </a:cubicBezTo>
                <a:cubicBezTo>
                  <a:pt x="4199314" y="495830"/>
                  <a:pt x="4190508" y="503238"/>
                  <a:pt x="4174154" y="503238"/>
                </a:cubicBezTo>
                <a:cubicBezTo>
                  <a:pt x="4159058" y="503238"/>
                  <a:pt x="4141445" y="495830"/>
                  <a:pt x="4137671" y="485952"/>
                </a:cubicBezTo>
                <a:cubicBezTo>
                  <a:pt x="4132639" y="477309"/>
                  <a:pt x="4141445" y="469900"/>
                  <a:pt x="4157800" y="469900"/>
                </a:cubicBezTo>
                <a:close/>
                <a:moveTo>
                  <a:pt x="4089410" y="469900"/>
                </a:moveTo>
                <a:cubicBezTo>
                  <a:pt x="4104430" y="469900"/>
                  <a:pt x="4120702" y="477309"/>
                  <a:pt x="4125709" y="485952"/>
                </a:cubicBezTo>
                <a:cubicBezTo>
                  <a:pt x="4129464" y="495830"/>
                  <a:pt x="4120702" y="503238"/>
                  <a:pt x="4105682" y="503238"/>
                </a:cubicBezTo>
                <a:cubicBezTo>
                  <a:pt x="4089410" y="503238"/>
                  <a:pt x="4073138" y="495830"/>
                  <a:pt x="4069383" y="485952"/>
                </a:cubicBezTo>
                <a:cubicBezTo>
                  <a:pt x="4064376" y="477309"/>
                  <a:pt x="4073138" y="469900"/>
                  <a:pt x="4089410" y="469900"/>
                </a:cubicBezTo>
                <a:close/>
                <a:moveTo>
                  <a:pt x="4020170" y="469900"/>
                </a:moveTo>
                <a:cubicBezTo>
                  <a:pt x="4035557" y="469900"/>
                  <a:pt x="4052226" y="477309"/>
                  <a:pt x="4056072" y="485952"/>
                </a:cubicBezTo>
                <a:cubicBezTo>
                  <a:pt x="4061201" y="495830"/>
                  <a:pt x="4052226" y="503238"/>
                  <a:pt x="4035557" y="503238"/>
                </a:cubicBezTo>
                <a:cubicBezTo>
                  <a:pt x="4020170" y="503238"/>
                  <a:pt x="4003502" y="495830"/>
                  <a:pt x="3998373" y="485952"/>
                </a:cubicBezTo>
                <a:cubicBezTo>
                  <a:pt x="3994526" y="477309"/>
                  <a:pt x="4003502" y="469900"/>
                  <a:pt x="4020170" y="469900"/>
                </a:cubicBezTo>
                <a:close/>
                <a:moveTo>
                  <a:pt x="3951298" y="469900"/>
                </a:moveTo>
                <a:cubicBezTo>
                  <a:pt x="3966318" y="469900"/>
                  <a:pt x="3982590" y="477309"/>
                  <a:pt x="3986345" y="485952"/>
                </a:cubicBezTo>
                <a:cubicBezTo>
                  <a:pt x="3991352" y="495830"/>
                  <a:pt x="3981339" y="503238"/>
                  <a:pt x="3966318" y="503238"/>
                </a:cubicBezTo>
                <a:cubicBezTo>
                  <a:pt x="3950046" y="503238"/>
                  <a:pt x="3933774" y="495830"/>
                  <a:pt x="3930019" y="485952"/>
                </a:cubicBezTo>
                <a:cubicBezTo>
                  <a:pt x="3926264" y="477309"/>
                  <a:pt x="3935026" y="469900"/>
                  <a:pt x="3951298" y="469900"/>
                </a:cubicBezTo>
                <a:close/>
                <a:moveTo>
                  <a:pt x="3881939" y="469900"/>
                </a:moveTo>
                <a:cubicBezTo>
                  <a:pt x="3897254" y="469900"/>
                  <a:pt x="3913845" y="477309"/>
                  <a:pt x="3917674" y="485952"/>
                </a:cubicBezTo>
                <a:cubicBezTo>
                  <a:pt x="3921502" y="495830"/>
                  <a:pt x="3912569" y="503238"/>
                  <a:pt x="3895978" y="503238"/>
                </a:cubicBezTo>
                <a:cubicBezTo>
                  <a:pt x="3880663" y="503238"/>
                  <a:pt x="3864072" y="495830"/>
                  <a:pt x="3860243" y="485952"/>
                </a:cubicBezTo>
                <a:cubicBezTo>
                  <a:pt x="3856414" y="477309"/>
                  <a:pt x="3866624" y="469900"/>
                  <a:pt x="3881939" y="469900"/>
                </a:cubicBezTo>
                <a:close/>
                <a:moveTo>
                  <a:pt x="3813053" y="469900"/>
                </a:moveTo>
                <a:cubicBezTo>
                  <a:pt x="3827994" y="469900"/>
                  <a:pt x="3844181" y="477309"/>
                  <a:pt x="3847916" y="485952"/>
                </a:cubicBezTo>
                <a:cubicBezTo>
                  <a:pt x="3851651" y="495830"/>
                  <a:pt x="3841690" y="503238"/>
                  <a:pt x="3826749" y="503238"/>
                </a:cubicBezTo>
                <a:cubicBezTo>
                  <a:pt x="3810563" y="503238"/>
                  <a:pt x="3795622" y="495830"/>
                  <a:pt x="3791887" y="485952"/>
                </a:cubicBezTo>
                <a:cubicBezTo>
                  <a:pt x="3788151" y="477309"/>
                  <a:pt x="3798112" y="469900"/>
                  <a:pt x="3813053" y="469900"/>
                </a:cubicBezTo>
                <a:close/>
                <a:moveTo>
                  <a:pt x="3743701" y="469900"/>
                </a:moveTo>
                <a:cubicBezTo>
                  <a:pt x="3758941" y="469900"/>
                  <a:pt x="3775451" y="477309"/>
                  <a:pt x="3779261" y="485952"/>
                </a:cubicBezTo>
                <a:cubicBezTo>
                  <a:pt x="3781801" y="495830"/>
                  <a:pt x="3772911" y="503238"/>
                  <a:pt x="3756401" y="503238"/>
                </a:cubicBezTo>
                <a:cubicBezTo>
                  <a:pt x="3741161" y="503238"/>
                  <a:pt x="3724651" y="495830"/>
                  <a:pt x="3720841" y="485952"/>
                </a:cubicBezTo>
                <a:cubicBezTo>
                  <a:pt x="3718301" y="477309"/>
                  <a:pt x="3728461" y="469900"/>
                  <a:pt x="3743701" y="469900"/>
                </a:cubicBezTo>
                <a:close/>
                <a:moveTo>
                  <a:pt x="3674804" y="469900"/>
                </a:moveTo>
                <a:cubicBezTo>
                  <a:pt x="3690902" y="469900"/>
                  <a:pt x="3705761" y="477309"/>
                  <a:pt x="3708237" y="485952"/>
                </a:cubicBezTo>
                <a:cubicBezTo>
                  <a:pt x="3711952" y="495830"/>
                  <a:pt x="3702046" y="503238"/>
                  <a:pt x="3687187" y="503238"/>
                </a:cubicBezTo>
                <a:cubicBezTo>
                  <a:pt x="3671090" y="503238"/>
                  <a:pt x="3656231" y="495830"/>
                  <a:pt x="3652516" y="485952"/>
                </a:cubicBezTo>
                <a:cubicBezTo>
                  <a:pt x="3650039" y="477309"/>
                  <a:pt x="3659945" y="469900"/>
                  <a:pt x="3674804" y="469900"/>
                </a:cubicBezTo>
                <a:close/>
                <a:moveTo>
                  <a:pt x="3605589" y="469900"/>
                </a:moveTo>
                <a:cubicBezTo>
                  <a:pt x="3622099" y="469900"/>
                  <a:pt x="3637339" y="477309"/>
                  <a:pt x="3639879" y="485952"/>
                </a:cubicBezTo>
                <a:cubicBezTo>
                  <a:pt x="3643689" y="495830"/>
                  <a:pt x="3633529" y="503238"/>
                  <a:pt x="3617019" y="503238"/>
                </a:cubicBezTo>
                <a:cubicBezTo>
                  <a:pt x="3601779" y="503238"/>
                  <a:pt x="3585269" y="495830"/>
                  <a:pt x="3582729" y="485952"/>
                </a:cubicBezTo>
                <a:cubicBezTo>
                  <a:pt x="3580189" y="477309"/>
                  <a:pt x="3590349" y="469900"/>
                  <a:pt x="3605589" y="469900"/>
                </a:cubicBezTo>
                <a:close/>
                <a:moveTo>
                  <a:pt x="3536549" y="469900"/>
                </a:moveTo>
                <a:cubicBezTo>
                  <a:pt x="3552553" y="469900"/>
                  <a:pt x="3567327" y="477309"/>
                  <a:pt x="3569789" y="485952"/>
                </a:cubicBezTo>
                <a:cubicBezTo>
                  <a:pt x="3572251" y="495830"/>
                  <a:pt x="3562402" y="503238"/>
                  <a:pt x="3547629" y="503238"/>
                </a:cubicBezTo>
                <a:cubicBezTo>
                  <a:pt x="3531624" y="503238"/>
                  <a:pt x="3516851" y="495830"/>
                  <a:pt x="3514388" y="485952"/>
                </a:cubicBezTo>
                <a:cubicBezTo>
                  <a:pt x="3511926" y="477309"/>
                  <a:pt x="3521775" y="469900"/>
                  <a:pt x="3536549" y="469900"/>
                </a:cubicBezTo>
                <a:close/>
                <a:moveTo>
                  <a:pt x="3467347" y="469900"/>
                </a:moveTo>
                <a:cubicBezTo>
                  <a:pt x="3483773" y="469900"/>
                  <a:pt x="3498935" y="477309"/>
                  <a:pt x="3501462" y="485952"/>
                </a:cubicBezTo>
                <a:cubicBezTo>
                  <a:pt x="3503989" y="495830"/>
                  <a:pt x="3493881" y="503238"/>
                  <a:pt x="3477455" y="503238"/>
                </a:cubicBezTo>
                <a:cubicBezTo>
                  <a:pt x="3461029" y="503238"/>
                  <a:pt x="3447130" y="495830"/>
                  <a:pt x="3444603" y="485952"/>
                </a:cubicBezTo>
                <a:cubicBezTo>
                  <a:pt x="3442076" y="477309"/>
                  <a:pt x="3452184" y="469900"/>
                  <a:pt x="3467347" y="469900"/>
                </a:cubicBezTo>
                <a:close/>
                <a:moveTo>
                  <a:pt x="3398437" y="469900"/>
                </a:moveTo>
                <a:cubicBezTo>
                  <a:pt x="3414441" y="469900"/>
                  <a:pt x="3427984" y="477309"/>
                  <a:pt x="3430446" y="485952"/>
                </a:cubicBezTo>
                <a:cubicBezTo>
                  <a:pt x="3434139" y="495830"/>
                  <a:pt x="3423059" y="503238"/>
                  <a:pt x="3408286" y="503238"/>
                </a:cubicBezTo>
                <a:cubicBezTo>
                  <a:pt x="3392281" y="503238"/>
                  <a:pt x="3377508" y="495830"/>
                  <a:pt x="3375045" y="485952"/>
                </a:cubicBezTo>
                <a:cubicBezTo>
                  <a:pt x="3373814" y="477309"/>
                  <a:pt x="3383663" y="469900"/>
                  <a:pt x="3398437" y="469900"/>
                </a:cubicBezTo>
                <a:close/>
                <a:moveTo>
                  <a:pt x="3330356" y="469900"/>
                </a:moveTo>
                <a:cubicBezTo>
                  <a:pt x="3345438" y="469900"/>
                  <a:pt x="3359262" y="477309"/>
                  <a:pt x="3361776" y="485952"/>
                </a:cubicBezTo>
                <a:cubicBezTo>
                  <a:pt x="3364289" y="495830"/>
                  <a:pt x="3354235" y="503238"/>
                  <a:pt x="3337897" y="503238"/>
                </a:cubicBezTo>
                <a:cubicBezTo>
                  <a:pt x="3321559" y="503238"/>
                  <a:pt x="3307735" y="495830"/>
                  <a:pt x="3305221" y="485952"/>
                </a:cubicBezTo>
                <a:cubicBezTo>
                  <a:pt x="3303964" y="477309"/>
                  <a:pt x="3314018" y="469900"/>
                  <a:pt x="3330356" y="469900"/>
                </a:cubicBezTo>
                <a:close/>
                <a:moveTo>
                  <a:pt x="3261199" y="469900"/>
                </a:moveTo>
                <a:cubicBezTo>
                  <a:pt x="3275972" y="469900"/>
                  <a:pt x="3289515" y="477309"/>
                  <a:pt x="3291977" y="485952"/>
                </a:cubicBezTo>
                <a:cubicBezTo>
                  <a:pt x="3294439" y="495830"/>
                  <a:pt x="3283359" y="503238"/>
                  <a:pt x="3267355" y="503238"/>
                </a:cubicBezTo>
                <a:cubicBezTo>
                  <a:pt x="3252581" y="503238"/>
                  <a:pt x="3239039" y="495830"/>
                  <a:pt x="3236576" y="485952"/>
                </a:cubicBezTo>
                <a:cubicBezTo>
                  <a:pt x="3234114" y="477309"/>
                  <a:pt x="3245194" y="469900"/>
                  <a:pt x="3261199" y="469900"/>
                </a:cubicBezTo>
                <a:close/>
                <a:moveTo>
                  <a:pt x="3191913" y="469900"/>
                </a:moveTo>
                <a:cubicBezTo>
                  <a:pt x="3206994" y="469900"/>
                  <a:pt x="3220819" y="477309"/>
                  <a:pt x="3223332" y="485952"/>
                </a:cubicBezTo>
                <a:cubicBezTo>
                  <a:pt x="3224589" y="495830"/>
                  <a:pt x="3213278" y="503238"/>
                  <a:pt x="3198197" y="503238"/>
                </a:cubicBezTo>
                <a:cubicBezTo>
                  <a:pt x="3181859" y="503238"/>
                  <a:pt x="3168035" y="495830"/>
                  <a:pt x="3166778" y="485952"/>
                </a:cubicBezTo>
                <a:cubicBezTo>
                  <a:pt x="3164264" y="477309"/>
                  <a:pt x="3175575" y="469900"/>
                  <a:pt x="3191913" y="469900"/>
                </a:cubicBezTo>
                <a:close/>
                <a:moveTo>
                  <a:pt x="3123650" y="469900"/>
                </a:moveTo>
                <a:cubicBezTo>
                  <a:pt x="3138731" y="469900"/>
                  <a:pt x="3152556" y="477309"/>
                  <a:pt x="3155069" y="485952"/>
                </a:cubicBezTo>
                <a:cubicBezTo>
                  <a:pt x="3156326" y="495830"/>
                  <a:pt x="3145015" y="503238"/>
                  <a:pt x="3128677" y="503238"/>
                </a:cubicBezTo>
                <a:cubicBezTo>
                  <a:pt x="3113596" y="503238"/>
                  <a:pt x="3099772" y="495830"/>
                  <a:pt x="3098515" y="485952"/>
                </a:cubicBezTo>
                <a:cubicBezTo>
                  <a:pt x="3096001" y="477309"/>
                  <a:pt x="3107312" y="469900"/>
                  <a:pt x="3123650" y="469900"/>
                </a:cubicBezTo>
                <a:close/>
                <a:moveTo>
                  <a:pt x="3053800" y="469900"/>
                </a:moveTo>
                <a:cubicBezTo>
                  <a:pt x="3068881" y="469900"/>
                  <a:pt x="3082706" y="477309"/>
                  <a:pt x="3083963" y="485952"/>
                </a:cubicBezTo>
                <a:cubicBezTo>
                  <a:pt x="3086476" y="495830"/>
                  <a:pt x="3073909" y="503238"/>
                  <a:pt x="3058827" y="503238"/>
                </a:cubicBezTo>
                <a:cubicBezTo>
                  <a:pt x="3042489" y="503238"/>
                  <a:pt x="3028665" y="495830"/>
                  <a:pt x="3027408" y="485952"/>
                </a:cubicBezTo>
                <a:cubicBezTo>
                  <a:pt x="3026151" y="477309"/>
                  <a:pt x="3037462" y="469900"/>
                  <a:pt x="3053800" y="469900"/>
                </a:cubicBezTo>
                <a:close/>
                <a:moveTo>
                  <a:pt x="2985384" y="469900"/>
                </a:moveTo>
                <a:cubicBezTo>
                  <a:pt x="3000381" y="469900"/>
                  <a:pt x="3014128" y="477309"/>
                  <a:pt x="3015378" y="485952"/>
                </a:cubicBezTo>
                <a:cubicBezTo>
                  <a:pt x="3016627" y="495830"/>
                  <a:pt x="3005380" y="503238"/>
                  <a:pt x="2989133" y="503238"/>
                </a:cubicBezTo>
                <a:cubicBezTo>
                  <a:pt x="2974136" y="503238"/>
                  <a:pt x="2960389" y="495830"/>
                  <a:pt x="2959139" y="485952"/>
                </a:cubicBezTo>
                <a:cubicBezTo>
                  <a:pt x="2957889" y="477309"/>
                  <a:pt x="2970387" y="469900"/>
                  <a:pt x="2985384" y="469900"/>
                </a:cubicBezTo>
                <a:close/>
                <a:moveTo>
                  <a:pt x="2500689" y="469900"/>
                </a:moveTo>
                <a:cubicBezTo>
                  <a:pt x="2516840" y="469900"/>
                  <a:pt x="2529264" y="477309"/>
                  <a:pt x="2529264" y="485952"/>
                </a:cubicBezTo>
                <a:cubicBezTo>
                  <a:pt x="2529264" y="495830"/>
                  <a:pt x="2515598" y="503238"/>
                  <a:pt x="2500689" y="503238"/>
                </a:cubicBezTo>
                <a:cubicBezTo>
                  <a:pt x="2484538" y="503238"/>
                  <a:pt x="2472114" y="495830"/>
                  <a:pt x="2473357" y="485952"/>
                </a:cubicBezTo>
                <a:cubicBezTo>
                  <a:pt x="2473357" y="477309"/>
                  <a:pt x="2485781" y="469900"/>
                  <a:pt x="2500689" y="469900"/>
                </a:cubicBezTo>
                <a:close/>
                <a:moveTo>
                  <a:pt x="2432910" y="469900"/>
                </a:moveTo>
                <a:cubicBezTo>
                  <a:pt x="2448233" y="469900"/>
                  <a:pt x="2461002" y="477309"/>
                  <a:pt x="2459725" y="485952"/>
                </a:cubicBezTo>
                <a:cubicBezTo>
                  <a:pt x="2459725" y="495830"/>
                  <a:pt x="2446956" y="503238"/>
                  <a:pt x="2430356" y="503238"/>
                </a:cubicBezTo>
                <a:cubicBezTo>
                  <a:pt x="2415033" y="503238"/>
                  <a:pt x="2402264" y="495830"/>
                  <a:pt x="2402264" y="485952"/>
                </a:cubicBezTo>
                <a:cubicBezTo>
                  <a:pt x="2403541" y="477309"/>
                  <a:pt x="2416310" y="469900"/>
                  <a:pt x="2432910" y="469900"/>
                </a:cubicBezTo>
                <a:close/>
                <a:moveTo>
                  <a:pt x="2363819" y="469900"/>
                </a:moveTo>
                <a:cubicBezTo>
                  <a:pt x="2378727" y="469900"/>
                  <a:pt x="2391151" y="477309"/>
                  <a:pt x="2389909" y="485952"/>
                </a:cubicBezTo>
                <a:cubicBezTo>
                  <a:pt x="2389909" y="495830"/>
                  <a:pt x="2376243" y="503238"/>
                  <a:pt x="2361334" y="503238"/>
                </a:cubicBezTo>
                <a:cubicBezTo>
                  <a:pt x="2345183" y="503238"/>
                  <a:pt x="2334001" y="495830"/>
                  <a:pt x="2334001" y="485952"/>
                </a:cubicBezTo>
                <a:cubicBezTo>
                  <a:pt x="2335244" y="477309"/>
                  <a:pt x="2347668" y="469900"/>
                  <a:pt x="2363819" y="469900"/>
                </a:cubicBezTo>
                <a:close/>
                <a:moveTo>
                  <a:pt x="845043" y="469900"/>
                </a:moveTo>
                <a:cubicBezTo>
                  <a:pt x="861477" y="469900"/>
                  <a:pt x="870326" y="477309"/>
                  <a:pt x="865269" y="485952"/>
                </a:cubicBezTo>
                <a:cubicBezTo>
                  <a:pt x="858949" y="495830"/>
                  <a:pt x="842515" y="503238"/>
                  <a:pt x="827345" y="503238"/>
                </a:cubicBezTo>
                <a:cubicBezTo>
                  <a:pt x="810912" y="503238"/>
                  <a:pt x="802063" y="495830"/>
                  <a:pt x="807119" y="485952"/>
                </a:cubicBezTo>
                <a:cubicBezTo>
                  <a:pt x="813440" y="477309"/>
                  <a:pt x="829874" y="469900"/>
                  <a:pt x="845043" y="469900"/>
                </a:cubicBezTo>
                <a:close/>
                <a:moveTo>
                  <a:pt x="707982" y="469900"/>
                </a:moveTo>
                <a:cubicBezTo>
                  <a:pt x="723078" y="469900"/>
                  <a:pt x="730626" y="477309"/>
                  <a:pt x="725594" y="485952"/>
                </a:cubicBezTo>
                <a:cubicBezTo>
                  <a:pt x="720562" y="495830"/>
                  <a:pt x="702949" y="503238"/>
                  <a:pt x="687853" y="503238"/>
                </a:cubicBezTo>
                <a:cubicBezTo>
                  <a:pt x="671499" y="503238"/>
                  <a:pt x="663951" y="495830"/>
                  <a:pt x="668983" y="485952"/>
                </a:cubicBezTo>
                <a:cubicBezTo>
                  <a:pt x="675273" y="477309"/>
                  <a:pt x="691627" y="469900"/>
                  <a:pt x="707982" y="469900"/>
                </a:cubicBezTo>
                <a:close/>
                <a:moveTo>
                  <a:pt x="638022" y="469900"/>
                </a:moveTo>
                <a:cubicBezTo>
                  <a:pt x="653191" y="469900"/>
                  <a:pt x="660776" y="477309"/>
                  <a:pt x="655719" y="485952"/>
                </a:cubicBezTo>
                <a:cubicBezTo>
                  <a:pt x="649399" y="495830"/>
                  <a:pt x="632965" y="503238"/>
                  <a:pt x="616531" y="503238"/>
                </a:cubicBezTo>
                <a:cubicBezTo>
                  <a:pt x="601362" y="503238"/>
                  <a:pt x="592513" y="495830"/>
                  <a:pt x="598834" y="485952"/>
                </a:cubicBezTo>
                <a:cubicBezTo>
                  <a:pt x="603890" y="477309"/>
                  <a:pt x="621588" y="469900"/>
                  <a:pt x="638022" y="469900"/>
                </a:cubicBezTo>
                <a:close/>
                <a:moveTo>
                  <a:pt x="4478804" y="430213"/>
                </a:moveTo>
                <a:cubicBezTo>
                  <a:pt x="4493900" y="430213"/>
                  <a:pt x="4510254" y="437906"/>
                  <a:pt x="4516544" y="446882"/>
                </a:cubicBezTo>
                <a:cubicBezTo>
                  <a:pt x="4521576" y="455858"/>
                  <a:pt x="4514028" y="463551"/>
                  <a:pt x="4498932" y="463551"/>
                </a:cubicBezTo>
                <a:cubicBezTo>
                  <a:pt x="4482578" y="463551"/>
                  <a:pt x="4466223" y="455858"/>
                  <a:pt x="4459933" y="446882"/>
                </a:cubicBezTo>
                <a:cubicBezTo>
                  <a:pt x="4454901" y="437906"/>
                  <a:pt x="4462449" y="430213"/>
                  <a:pt x="4478804" y="430213"/>
                </a:cubicBezTo>
                <a:close/>
                <a:moveTo>
                  <a:pt x="4273896" y="430213"/>
                </a:moveTo>
                <a:cubicBezTo>
                  <a:pt x="4288917" y="430213"/>
                  <a:pt x="4305189" y="437906"/>
                  <a:pt x="4310195" y="446882"/>
                </a:cubicBezTo>
                <a:cubicBezTo>
                  <a:pt x="4315202" y="455858"/>
                  <a:pt x="4307692" y="463551"/>
                  <a:pt x="4291420" y="463551"/>
                </a:cubicBezTo>
                <a:cubicBezTo>
                  <a:pt x="4276400" y="463551"/>
                  <a:pt x="4260128" y="455858"/>
                  <a:pt x="4255121" y="446882"/>
                </a:cubicBezTo>
                <a:cubicBezTo>
                  <a:pt x="4250114" y="437906"/>
                  <a:pt x="4258876" y="430213"/>
                  <a:pt x="4273896" y="430213"/>
                </a:cubicBezTo>
                <a:close/>
                <a:moveTo>
                  <a:pt x="4137371" y="430213"/>
                </a:moveTo>
                <a:cubicBezTo>
                  <a:pt x="4153643" y="430213"/>
                  <a:pt x="4169915" y="437906"/>
                  <a:pt x="4173670" y="446882"/>
                </a:cubicBezTo>
                <a:cubicBezTo>
                  <a:pt x="4178677" y="455858"/>
                  <a:pt x="4169915" y="463551"/>
                  <a:pt x="4154895" y="463551"/>
                </a:cubicBezTo>
                <a:cubicBezTo>
                  <a:pt x="4138623" y="463551"/>
                  <a:pt x="4122351" y="455858"/>
                  <a:pt x="4118596" y="446882"/>
                </a:cubicBezTo>
                <a:cubicBezTo>
                  <a:pt x="4113589" y="437906"/>
                  <a:pt x="4122351" y="430213"/>
                  <a:pt x="4137371" y="430213"/>
                </a:cubicBezTo>
                <a:close/>
                <a:moveTo>
                  <a:pt x="4068983" y="430213"/>
                </a:moveTo>
                <a:cubicBezTo>
                  <a:pt x="4083924" y="430213"/>
                  <a:pt x="4100111" y="437906"/>
                  <a:pt x="4105091" y="446882"/>
                </a:cubicBezTo>
                <a:cubicBezTo>
                  <a:pt x="4108826" y="455858"/>
                  <a:pt x="4100111" y="463551"/>
                  <a:pt x="4085169" y="463551"/>
                </a:cubicBezTo>
                <a:cubicBezTo>
                  <a:pt x="4068983" y="463551"/>
                  <a:pt x="4054042" y="455858"/>
                  <a:pt x="4049062" y="446882"/>
                </a:cubicBezTo>
                <a:cubicBezTo>
                  <a:pt x="4045326" y="437906"/>
                  <a:pt x="4054042" y="430213"/>
                  <a:pt x="4068983" y="430213"/>
                </a:cubicBezTo>
                <a:close/>
                <a:moveTo>
                  <a:pt x="4001313" y="430213"/>
                </a:moveTo>
                <a:cubicBezTo>
                  <a:pt x="4016628" y="430213"/>
                  <a:pt x="4033219" y="437906"/>
                  <a:pt x="4037047" y="446882"/>
                </a:cubicBezTo>
                <a:cubicBezTo>
                  <a:pt x="4042152" y="455858"/>
                  <a:pt x="4031942" y="463551"/>
                  <a:pt x="4016628" y="463551"/>
                </a:cubicBezTo>
                <a:cubicBezTo>
                  <a:pt x="4001313" y="463551"/>
                  <a:pt x="3984722" y="455858"/>
                  <a:pt x="3980893" y="446882"/>
                </a:cubicBezTo>
                <a:cubicBezTo>
                  <a:pt x="3977064" y="437906"/>
                  <a:pt x="3985998" y="430213"/>
                  <a:pt x="4001313" y="430213"/>
                </a:cubicBezTo>
                <a:close/>
                <a:moveTo>
                  <a:pt x="3933703" y="430213"/>
                </a:moveTo>
                <a:cubicBezTo>
                  <a:pt x="3948644" y="430213"/>
                  <a:pt x="3964831" y="437906"/>
                  <a:pt x="3968566" y="446882"/>
                </a:cubicBezTo>
                <a:cubicBezTo>
                  <a:pt x="3972301" y="455858"/>
                  <a:pt x="3963586" y="463551"/>
                  <a:pt x="3947399" y="463551"/>
                </a:cubicBezTo>
                <a:cubicBezTo>
                  <a:pt x="3932458" y="463551"/>
                  <a:pt x="3916272" y="455858"/>
                  <a:pt x="3912537" y="446882"/>
                </a:cubicBezTo>
                <a:cubicBezTo>
                  <a:pt x="3908801" y="437906"/>
                  <a:pt x="3918762" y="430213"/>
                  <a:pt x="3933703" y="430213"/>
                </a:cubicBezTo>
                <a:close/>
                <a:moveTo>
                  <a:pt x="3865939" y="430213"/>
                </a:moveTo>
                <a:cubicBezTo>
                  <a:pt x="3881179" y="430213"/>
                  <a:pt x="3896419" y="437906"/>
                  <a:pt x="3900229" y="446882"/>
                </a:cubicBezTo>
                <a:cubicBezTo>
                  <a:pt x="3904039" y="455858"/>
                  <a:pt x="3895149" y="463551"/>
                  <a:pt x="3878639" y="463551"/>
                </a:cubicBezTo>
                <a:cubicBezTo>
                  <a:pt x="3863399" y="463551"/>
                  <a:pt x="3848159" y="455858"/>
                  <a:pt x="3844349" y="446882"/>
                </a:cubicBezTo>
                <a:cubicBezTo>
                  <a:pt x="3840539" y="437906"/>
                  <a:pt x="3849429" y="430213"/>
                  <a:pt x="3865939" y="430213"/>
                </a:cubicBezTo>
                <a:close/>
                <a:moveTo>
                  <a:pt x="3796214" y="430213"/>
                </a:moveTo>
                <a:cubicBezTo>
                  <a:pt x="3812805" y="430213"/>
                  <a:pt x="3828120" y="437906"/>
                  <a:pt x="3831949" y="446882"/>
                </a:cubicBezTo>
                <a:cubicBezTo>
                  <a:pt x="3835777" y="455858"/>
                  <a:pt x="3825567" y="463551"/>
                  <a:pt x="3810253" y="463551"/>
                </a:cubicBezTo>
                <a:cubicBezTo>
                  <a:pt x="3793661" y="463551"/>
                  <a:pt x="3778347" y="455858"/>
                  <a:pt x="3774518" y="446882"/>
                </a:cubicBezTo>
                <a:cubicBezTo>
                  <a:pt x="3770689" y="437906"/>
                  <a:pt x="3780899" y="430213"/>
                  <a:pt x="3796214" y="430213"/>
                </a:cubicBezTo>
                <a:close/>
                <a:moveTo>
                  <a:pt x="3728779" y="430213"/>
                </a:moveTo>
                <a:cubicBezTo>
                  <a:pt x="3743639" y="430213"/>
                  <a:pt x="3758498" y="437906"/>
                  <a:pt x="3762212" y="446882"/>
                </a:cubicBezTo>
                <a:cubicBezTo>
                  <a:pt x="3765927" y="455858"/>
                  <a:pt x="3756021" y="463551"/>
                  <a:pt x="3741162" y="463551"/>
                </a:cubicBezTo>
                <a:cubicBezTo>
                  <a:pt x="3726303" y="463551"/>
                  <a:pt x="3710206" y="455858"/>
                  <a:pt x="3707729" y="446882"/>
                </a:cubicBezTo>
                <a:cubicBezTo>
                  <a:pt x="3704014" y="437906"/>
                  <a:pt x="3713920" y="430213"/>
                  <a:pt x="3728779" y="430213"/>
                </a:cubicBezTo>
                <a:close/>
                <a:moveTo>
                  <a:pt x="3661022" y="430213"/>
                </a:moveTo>
                <a:cubicBezTo>
                  <a:pt x="3676184" y="430213"/>
                  <a:pt x="3691347" y="437906"/>
                  <a:pt x="3695137" y="446882"/>
                </a:cubicBezTo>
                <a:cubicBezTo>
                  <a:pt x="3697664" y="455858"/>
                  <a:pt x="3687556" y="463551"/>
                  <a:pt x="3672394" y="463551"/>
                </a:cubicBezTo>
                <a:cubicBezTo>
                  <a:pt x="3657231" y="463551"/>
                  <a:pt x="3642069" y="455858"/>
                  <a:pt x="3638278" y="446882"/>
                </a:cubicBezTo>
                <a:cubicBezTo>
                  <a:pt x="3635751" y="437906"/>
                  <a:pt x="3645859" y="430213"/>
                  <a:pt x="3661022" y="430213"/>
                </a:cubicBezTo>
                <a:close/>
                <a:moveTo>
                  <a:pt x="3592571" y="430213"/>
                </a:moveTo>
                <a:cubicBezTo>
                  <a:pt x="3607811" y="430213"/>
                  <a:pt x="3623051" y="437906"/>
                  <a:pt x="3625591" y="446882"/>
                </a:cubicBezTo>
                <a:cubicBezTo>
                  <a:pt x="3629401" y="455858"/>
                  <a:pt x="3619241" y="463551"/>
                  <a:pt x="3602731" y="463551"/>
                </a:cubicBezTo>
                <a:cubicBezTo>
                  <a:pt x="3587491" y="463551"/>
                  <a:pt x="3572251" y="455858"/>
                  <a:pt x="3569711" y="446882"/>
                </a:cubicBezTo>
                <a:cubicBezTo>
                  <a:pt x="3565901" y="437906"/>
                  <a:pt x="3576061" y="430213"/>
                  <a:pt x="3592571" y="430213"/>
                </a:cubicBezTo>
                <a:close/>
                <a:moveTo>
                  <a:pt x="3525080" y="430213"/>
                </a:moveTo>
                <a:cubicBezTo>
                  <a:pt x="3539853" y="430213"/>
                  <a:pt x="3553396" y="437906"/>
                  <a:pt x="3557089" y="446882"/>
                </a:cubicBezTo>
                <a:cubicBezTo>
                  <a:pt x="3559551" y="455858"/>
                  <a:pt x="3549702" y="463551"/>
                  <a:pt x="3534929" y="463551"/>
                </a:cubicBezTo>
                <a:cubicBezTo>
                  <a:pt x="3518924" y="463551"/>
                  <a:pt x="3504151" y="455858"/>
                  <a:pt x="3501688" y="446882"/>
                </a:cubicBezTo>
                <a:cubicBezTo>
                  <a:pt x="3499226" y="437906"/>
                  <a:pt x="3509075" y="430213"/>
                  <a:pt x="3525080" y="430213"/>
                </a:cubicBezTo>
                <a:close/>
                <a:moveTo>
                  <a:pt x="3456100" y="430213"/>
                </a:moveTo>
                <a:cubicBezTo>
                  <a:pt x="3471181" y="430213"/>
                  <a:pt x="3486262" y="437906"/>
                  <a:pt x="3488776" y="446882"/>
                </a:cubicBezTo>
                <a:cubicBezTo>
                  <a:pt x="3491289" y="455858"/>
                  <a:pt x="3481235" y="463551"/>
                  <a:pt x="3466154" y="463551"/>
                </a:cubicBezTo>
                <a:cubicBezTo>
                  <a:pt x="3449816" y="463551"/>
                  <a:pt x="3435991" y="455858"/>
                  <a:pt x="3433478" y="446882"/>
                </a:cubicBezTo>
                <a:cubicBezTo>
                  <a:pt x="3430964" y="437906"/>
                  <a:pt x="3441018" y="430213"/>
                  <a:pt x="3456100" y="430213"/>
                </a:cubicBezTo>
                <a:close/>
                <a:moveTo>
                  <a:pt x="3387648" y="430213"/>
                </a:moveTo>
                <a:cubicBezTo>
                  <a:pt x="3402811" y="430213"/>
                  <a:pt x="3417973" y="437906"/>
                  <a:pt x="3420500" y="446882"/>
                </a:cubicBezTo>
                <a:cubicBezTo>
                  <a:pt x="3423027" y="455858"/>
                  <a:pt x="3411655" y="463551"/>
                  <a:pt x="3396493" y="463551"/>
                </a:cubicBezTo>
                <a:cubicBezTo>
                  <a:pt x="3381331" y="463551"/>
                  <a:pt x="3366168" y="455858"/>
                  <a:pt x="3363641" y="446882"/>
                </a:cubicBezTo>
                <a:cubicBezTo>
                  <a:pt x="3361114" y="437906"/>
                  <a:pt x="3372486" y="430213"/>
                  <a:pt x="3387648" y="430213"/>
                </a:cubicBezTo>
                <a:close/>
                <a:moveTo>
                  <a:pt x="3320831" y="430213"/>
                </a:moveTo>
                <a:cubicBezTo>
                  <a:pt x="3335913" y="430213"/>
                  <a:pt x="3349737" y="437906"/>
                  <a:pt x="3352251" y="446882"/>
                </a:cubicBezTo>
                <a:cubicBezTo>
                  <a:pt x="3354764" y="455858"/>
                  <a:pt x="3343453" y="463551"/>
                  <a:pt x="3328372" y="463551"/>
                </a:cubicBezTo>
                <a:cubicBezTo>
                  <a:pt x="3313291" y="463551"/>
                  <a:pt x="3298210" y="455858"/>
                  <a:pt x="3296953" y="446882"/>
                </a:cubicBezTo>
                <a:cubicBezTo>
                  <a:pt x="3294439" y="437906"/>
                  <a:pt x="3305750" y="430213"/>
                  <a:pt x="3320831" y="430213"/>
                </a:cubicBezTo>
                <a:close/>
                <a:moveTo>
                  <a:pt x="3252421" y="430213"/>
                </a:moveTo>
                <a:cubicBezTo>
                  <a:pt x="3267418" y="430213"/>
                  <a:pt x="3281165" y="437906"/>
                  <a:pt x="3283665" y="446882"/>
                </a:cubicBezTo>
                <a:cubicBezTo>
                  <a:pt x="3284914" y="455858"/>
                  <a:pt x="3274916" y="463551"/>
                  <a:pt x="3258670" y="463551"/>
                </a:cubicBezTo>
                <a:cubicBezTo>
                  <a:pt x="3243673" y="463551"/>
                  <a:pt x="3229925" y="455858"/>
                  <a:pt x="3227426" y="446882"/>
                </a:cubicBezTo>
                <a:cubicBezTo>
                  <a:pt x="3226176" y="437906"/>
                  <a:pt x="3236174" y="430213"/>
                  <a:pt x="3252421" y="430213"/>
                </a:cubicBezTo>
                <a:close/>
                <a:moveTo>
                  <a:pt x="3115896" y="430213"/>
                </a:moveTo>
                <a:cubicBezTo>
                  <a:pt x="3130893" y="430213"/>
                  <a:pt x="3144640" y="437906"/>
                  <a:pt x="3147140" y="446882"/>
                </a:cubicBezTo>
                <a:cubicBezTo>
                  <a:pt x="3148389" y="455858"/>
                  <a:pt x="3137142" y="463551"/>
                  <a:pt x="3122145" y="463551"/>
                </a:cubicBezTo>
                <a:cubicBezTo>
                  <a:pt x="3105898" y="463551"/>
                  <a:pt x="3092151" y="455858"/>
                  <a:pt x="3090901" y="446882"/>
                </a:cubicBezTo>
                <a:cubicBezTo>
                  <a:pt x="3089651" y="437906"/>
                  <a:pt x="3100899" y="430213"/>
                  <a:pt x="3115896" y="430213"/>
                </a:cubicBezTo>
                <a:close/>
                <a:moveTo>
                  <a:pt x="3047479" y="430213"/>
                </a:moveTo>
                <a:cubicBezTo>
                  <a:pt x="3062388" y="430213"/>
                  <a:pt x="3076054" y="437906"/>
                  <a:pt x="3077297" y="446882"/>
                </a:cubicBezTo>
                <a:cubicBezTo>
                  <a:pt x="3078539" y="455858"/>
                  <a:pt x="3067358" y="463551"/>
                  <a:pt x="3052449" y="463551"/>
                </a:cubicBezTo>
                <a:cubicBezTo>
                  <a:pt x="3037540" y="463551"/>
                  <a:pt x="3023874" y="455858"/>
                  <a:pt x="3022632" y="446882"/>
                </a:cubicBezTo>
                <a:cubicBezTo>
                  <a:pt x="3021389" y="437906"/>
                  <a:pt x="3032571" y="430213"/>
                  <a:pt x="3047479" y="430213"/>
                </a:cubicBezTo>
                <a:close/>
                <a:moveTo>
                  <a:pt x="2979776" y="430213"/>
                </a:moveTo>
                <a:cubicBezTo>
                  <a:pt x="2995179" y="430213"/>
                  <a:pt x="3009297" y="437906"/>
                  <a:pt x="3010581" y="446882"/>
                </a:cubicBezTo>
                <a:cubicBezTo>
                  <a:pt x="3011864" y="455858"/>
                  <a:pt x="2999029" y="463551"/>
                  <a:pt x="2983627" y="463551"/>
                </a:cubicBezTo>
                <a:cubicBezTo>
                  <a:pt x="2968225" y="463551"/>
                  <a:pt x="2954106" y="455858"/>
                  <a:pt x="2952823" y="446882"/>
                </a:cubicBezTo>
                <a:cubicBezTo>
                  <a:pt x="2951539" y="437906"/>
                  <a:pt x="2964374" y="430213"/>
                  <a:pt x="2979776" y="430213"/>
                </a:cubicBezTo>
                <a:close/>
                <a:moveTo>
                  <a:pt x="2912197" y="430213"/>
                </a:moveTo>
                <a:cubicBezTo>
                  <a:pt x="2927106" y="430213"/>
                  <a:pt x="2939529" y="437906"/>
                  <a:pt x="2940772" y="446882"/>
                </a:cubicBezTo>
                <a:cubicBezTo>
                  <a:pt x="2942014" y="455858"/>
                  <a:pt x="2930833" y="463551"/>
                  <a:pt x="2914682" y="463551"/>
                </a:cubicBezTo>
                <a:cubicBezTo>
                  <a:pt x="2899773" y="463551"/>
                  <a:pt x="2886107" y="455858"/>
                  <a:pt x="2886107" y="446882"/>
                </a:cubicBezTo>
                <a:cubicBezTo>
                  <a:pt x="2884864" y="437906"/>
                  <a:pt x="2896046" y="430213"/>
                  <a:pt x="2912197" y="430213"/>
                </a:cubicBezTo>
                <a:close/>
                <a:moveTo>
                  <a:pt x="2842531" y="430213"/>
                </a:moveTo>
                <a:cubicBezTo>
                  <a:pt x="2857347" y="430213"/>
                  <a:pt x="2870930" y="437906"/>
                  <a:pt x="2872164" y="446882"/>
                </a:cubicBezTo>
                <a:cubicBezTo>
                  <a:pt x="2872164" y="455858"/>
                  <a:pt x="2861052" y="463551"/>
                  <a:pt x="2846235" y="463551"/>
                </a:cubicBezTo>
                <a:cubicBezTo>
                  <a:pt x="2830183" y="463551"/>
                  <a:pt x="2817836" y="455858"/>
                  <a:pt x="2816601" y="446882"/>
                </a:cubicBezTo>
                <a:cubicBezTo>
                  <a:pt x="2816601" y="437906"/>
                  <a:pt x="2827714" y="430213"/>
                  <a:pt x="2842531" y="430213"/>
                </a:cubicBezTo>
                <a:close/>
                <a:moveTo>
                  <a:pt x="2774843" y="430213"/>
                </a:moveTo>
                <a:cubicBezTo>
                  <a:pt x="2790166" y="430213"/>
                  <a:pt x="2804212" y="437906"/>
                  <a:pt x="2804212" y="446882"/>
                </a:cubicBezTo>
                <a:cubicBezTo>
                  <a:pt x="2805489" y="455858"/>
                  <a:pt x="2792720" y="463551"/>
                  <a:pt x="2777397" y="463551"/>
                </a:cubicBezTo>
                <a:cubicBezTo>
                  <a:pt x="2760797" y="463551"/>
                  <a:pt x="2748028" y="455858"/>
                  <a:pt x="2748028" y="446882"/>
                </a:cubicBezTo>
                <a:cubicBezTo>
                  <a:pt x="2746751" y="437906"/>
                  <a:pt x="2759520" y="430213"/>
                  <a:pt x="2774843" y="430213"/>
                </a:cubicBezTo>
                <a:close/>
                <a:moveTo>
                  <a:pt x="2707240" y="430213"/>
                </a:moveTo>
                <a:cubicBezTo>
                  <a:pt x="2722057" y="430213"/>
                  <a:pt x="2734405" y="437906"/>
                  <a:pt x="2735639" y="446882"/>
                </a:cubicBezTo>
                <a:cubicBezTo>
                  <a:pt x="2735639" y="455858"/>
                  <a:pt x="2723292" y="463551"/>
                  <a:pt x="2708475" y="463551"/>
                </a:cubicBezTo>
                <a:cubicBezTo>
                  <a:pt x="2693658" y="463551"/>
                  <a:pt x="2680076" y="455858"/>
                  <a:pt x="2680076" y="446882"/>
                </a:cubicBezTo>
                <a:cubicBezTo>
                  <a:pt x="2680076" y="437906"/>
                  <a:pt x="2692424" y="430213"/>
                  <a:pt x="2707240" y="430213"/>
                </a:cubicBezTo>
                <a:close/>
                <a:moveTo>
                  <a:pt x="2366235" y="430213"/>
                </a:moveTo>
                <a:cubicBezTo>
                  <a:pt x="2381558" y="430213"/>
                  <a:pt x="2394327" y="437906"/>
                  <a:pt x="2393050" y="446882"/>
                </a:cubicBezTo>
                <a:cubicBezTo>
                  <a:pt x="2393050" y="455858"/>
                  <a:pt x="2379004" y="463551"/>
                  <a:pt x="2363681" y="463551"/>
                </a:cubicBezTo>
                <a:cubicBezTo>
                  <a:pt x="2348358" y="463551"/>
                  <a:pt x="2335589" y="455858"/>
                  <a:pt x="2336866" y="446882"/>
                </a:cubicBezTo>
                <a:cubicBezTo>
                  <a:pt x="2336866" y="437906"/>
                  <a:pt x="2350912" y="430213"/>
                  <a:pt x="2366235" y="430213"/>
                </a:cubicBezTo>
                <a:close/>
                <a:moveTo>
                  <a:pt x="2298386" y="430213"/>
                </a:moveTo>
                <a:cubicBezTo>
                  <a:pt x="2313295" y="430213"/>
                  <a:pt x="2324476" y="437906"/>
                  <a:pt x="2324476" y="446882"/>
                </a:cubicBezTo>
                <a:cubicBezTo>
                  <a:pt x="2323234" y="455858"/>
                  <a:pt x="2310810" y="463551"/>
                  <a:pt x="2294659" y="463551"/>
                </a:cubicBezTo>
                <a:cubicBezTo>
                  <a:pt x="2279750" y="463551"/>
                  <a:pt x="2267326" y="455858"/>
                  <a:pt x="2268569" y="446882"/>
                </a:cubicBezTo>
                <a:cubicBezTo>
                  <a:pt x="2269811" y="437906"/>
                  <a:pt x="2282235" y="430213"/>
                  <a:pt x="2298386" y="430213"/>
                </a:cubicBezTo>
                <a:close/>
                <a:moveTo>
                  <a:pt x="1275636" y="430213"/>
                </a:moveTo>
                <a:cubicBezTo>
                  <a:pt x="1290577" y="430213"/>
                  <a:pt x="1300538" y="437906"/>
                  <a:pt x="1296803" y="446882"/>
                </a:cubicBezTo>
                <a:cubicBezTo>
                  <a:pt x="1293067" y="455858"/>
                  <a:pt x="1278126" y="463551"/>
                  <a:pt x="1261940" y="463551"/>
                </a:cubicBezTo>
                <a:cubicBezTo>
                  <a:pt x="1246999" y="463551"/>
                  <a:pt x="1237038" y="455858"/>
                  <a:pt x="1242018" y="446882"/>
                </a:cubicBezTo>
                <a:cubicBezTo>
                  <a:pt x="1245754" y="437906"/>
                  <a:pt x="1260695" y="430213"/>
                  <a:pt x="1275636" y="430213"/>
                </a:cubicBezTo>
                <a:close/>
                <a:moveTo>
                  <a:pt x="1207374" y="430213"/>
                </a:moveTo>
                <a:cubicBezTo>
                  <a:pt x="1222315" y="430213"/>
                  <a:pt x="1232276" y="437906"/>
                  <a:pt x="1228541" y="446882"/>
                </a:cubicBezTo>
                <a:cubicBezTo>
                  <a:pt x="1223560" y="455858"/>
                  <a:pt x="1208619" y="463551"/>
                  <a:pt x="1193678" y="463551"/>
                </a:cubicBezTo>
                <a:cubicBezTo>
                  <a:pt x="1177492" y="463551"/>
                  <a:pt x="1168776" y="455858"/>
                  <a:pt x="1172511" y="446882"/>
                </a:cubicBezTo>
                <a:cubicBezTo>
                  <a:pt x="1176246" y="437906"/>
                  <a:pt x="1192433" y="430213"/>
                  <a:pt x="1207374" y="430213"/>
                </a:cubicBezTo>
                <a:close/>
                <a:moveTo>
                  <a:pt x="1139765" y="430213"/>
                </a:moveTo>
                <a:cubicBezTo>
                  <a:pt x="1155080" y="430213"/>
                  <a:pt x="1164014" y="437906"/>
                  <a:pt x="1160185" y="446882"/>
                </a:cubicBezTo>
                <a:cubicBezTo>
                  <a:pt x="1156356" y="455858"/>
                  <a:pt x="1139765" y="463551"/>
                  <a:pt x="1124451" y="463551"/>
                </a:cubicBezTo>
                <a:cubicBezTo>
                  <a:pt x="1107860" y="463551"/>
                  <a:pt x="1098926" y="455858"/>
                  <a:pt x="1104031" y="446882"/>
                </a:cubicBezTo>
                <a:cubicBezTo>
                  <a:pt x="1107860" y="437906"/>
                  <a:pt x="1124451" y="430213"/>
                  <a:pt x="1139765" y="430213"/>
                </a:cubicBezTo>
                <a:close/>
                <a:moveTo>
                  <a:pt x="1071969" y="430213"/>
                </a:moveTo>
                <a:cubicBezTo>
                  <a:pt x="1086989" y="430213"/>
                  <a:pt x="1095751" y="437906"/>
                  <a:pt x="1091996" y="446882"/>
                </a:cubicBezTo>
                <a:cubicBezTo>
                  <a:pt x="1086989" y="455858"/>
                  <a:pt x="1070717" y="463551"/>
                  <a:pt x="1055697" y="463551"/>
                </a:cubicBezTo>
                <a:cubicBezTo>
                  <a:pt x="1040676" y="463551"/>
                  <a:pt x="1030663" y="455858"/>
                  <a:pt x="1035670" y="446882"/>
                </a:cubicBezTo>
                <a:cubicBezTo>
                  <a:pt x="1040676" y="437906"/>
                  <a:pt x="1055697" y="430213"/>
                  <a:pt x="1071969" y="430213"/>
                </a:cubicBezTo>
                <a:close/>
                <a:moveTo>
                  <a:pt x="1002455" y="430213"/>
                </a:moveTo>
                <a:cubicBezTo>
                  <a:pt x="1018727" y="430213"/>
                  <a:pt x="1027489" y="437906"/>
                  <a:pt x="1022482" y="446882"/>
                </a:cubicBezTo>
                <a:cubicBezTo>
                  <a:pt x="1017475" y="455858"/>
                  <a:pt x="1002455" y="463551"/>
                  <a:pt x="986183" y="463551"/>
                </a:cubicBezTo>
                <a:cubicBezTo>
                  <a:pt x="971163" y="463551"/>
                  <a:pt x="962401" y="455858"/>
                  <a:pt x="967408" y="446882"/>
                </a:cubicBezTo>
                <a:cubicBezTo>
                  <a:pt x="971163" y="437906"/>
                  <a:pt x="987435" y="430213"/>
                  <a:pt x="1002455" y="430213"/>
                </a:cubicBezTo>
                <a:close/>
                <a:moveTo>
                  <a:pt x="935444" y="430213"/>
                </a:moveTo>
                <a:cubicBezTo>
                  <a:pt x="950464" y="430213"/>
                  <a:pt x="959226" y="437906"/>
                  <a:pt x="955471" y="446882"/>
                </a:cubicBezTo>
                <a:cubicBezTo>
                  <a:pt x="950464" y="455858"/>
                  <a:pt x="934192" y="463551"/>
                  <a:pt x="917920" y="463551"/>
                </a:cubicBezTo>
                <a:cubicBezTo>
                  <a:pt x="902900" y="463551"/>
                  <a:pt x="894138" y="455858"/>
                  <a:pt x="899145" y="446882"/>
                </a:cubicBezTo>
                <a:cubicBezTo>
                  <a:pt x="904151" y="437906"/>
                  <a:pt x="920423" y="430213"/>
                  <a:pt x="935444" y="430213"/>
                </a:cubicBezTo>
                <a:close/>
                <a:moveTo>
                  <a:pt x="867182" y="430213"/>
                </a:moveTo>
                <a:cubicBezTo>
                  <a:pt x="882202" y="430213"/>
                  <a:pt x="890964" y="437906"/>
                  <a:pt x="885957" y="446882"/>
                </a:cubicBezTo>
                <a:cubicBezTo>
                  <a:pt x="880950" y="455858"/>
                  <a:pt x="864678" y="463551"/>
                  <a:pt x="849658" y="463551"/>
                </a:cubicBezTo>
                <a:cubicBezTo>
                  <a:pt x="833386" y="463551"/>
                  <a:pt x="825876" y="455858"/>
                  <a:pt x="830883" y="446882"/>
                </a:cubicBezTo>
                <a:cubicBezTo>
                  <a:pt x="835889" y="437906"/>
                  <a:pt x="852161" y="430213"/>
                  <a:pt x="867182" y="430213"/>
                </a:cubicBezTo>
                <a:close/>
                <a:moveTo>
                  <a:pt x="798799" y="430213"/>
                </a:moveTo>
                <a:cubicBezTo>
                  <a:pt x="813895" y="430213"/>
                  <a:pt x="822701" y="437906"/>
                  <a:pt x="817669" y="446882"/>
                </a:cubicBezTo>
                <a:cubicBezTo>
                  <a:pt x="811379" y="455858"/>
                  <a:pt x="795024" y="463551"/>
                  <a:pt x="779928" y="463551"/>
                </a:cubicBezTo>
                <a:cubicBezTo>
                  <a:pt x="763574" y="463551"/>
                  <a:pt x="756026" y="455858"/>
                  <a:pt x="761058" y="446882"/>
                </a:cubicBezTo>
                <a:cubicBezTo>
                  <a:pt x="766090" y="437906"/>
                  <a:pt x="783702" y="430213"/>
                  <a:pt x="798799" y="430213"/>
                </a:cubicBezTo>
                <a:close/>
                <a:moveTo>
                  <a:pt x="731794" y="430213"/>
                </a:moveTo>
                <a:cubicBezTo>
                  <a:pt x="746890" y="430213"/>
                  <a:pt x="754438" y="437906"/>
                  <a:pt x="749406" y="446882"/>
                </a:cubicBezTo>
                <a:cubicBezTo>
                  <a:pt x="744374" y="455858"/>
                  <a:pt x="726761" y="463551"/>
                  <a:pt x="711665" y="463551"/>
                </a:cubicBezTo>
                <a:cubicBezTo>
                  <a:pt x="696569" y="463551"/>
                  <a:pt x="687763" y="455858"/>
                  <a:pt x="694053" y="446882"/>
                </a:cubicBezTo>
                <a:cubicBezTo>
                  <a:pt x="699085" y="437906"/>
                  <a:pt x="715439" y="430213"/>
                  <a:pt x="731794" y="430213"/>
                </a:cubicBezTo>
                <a:close/>
                <a:moveTo>
                  <a:pt x="662274" y="430213"/>
                </a:moveTo>
                <a:cubicBezTo>
                  <a:pt x="678628" y="430213"/>
                  <a:pt x="686176" y="437906"/>
                  <a:pt x="681144" y="446882"/>
                </a:cubicBezTo>
                <a:cubicBezTo>
                  <a:pt x="674854" y="455858"/>
                  <a:pt x="658499" y="463551"/>
                  <a:pt x="642145" y="463551"/>
                </a:cubicBezTo>
                <a:cubicBezTo>
                  <a:pt x="627049" y="463551"/>
                  <a:pt x="619501" y="455858"/>
                  <a:pt x="624533" y="446882"/>
                </a:cubicBezTo>
                <a:cubicBezTo>
                  <a:pt x="630823" y="437906"/>
                  <a:pt x="647177" y="430213"/>
                  <a:pt x="662274" y="430213"/>
                </a:cubicBezTo>
                <a:close/>
                <a:moveTo>
                  <a:pt x="593895" y="430213"/>
                </a:moveTo>
                <a:cubicBezTo>
                  <a:pt x="609065" y="430213"/>
                  <a:pt x="617914" y="437906"/>
                  <a:pt x="611593" y="446882"/>
                </a:cubicBezTo>
                <a:cubicBezTo>
                  <a:pt x="605273" y="455858"/>
                  <a:pt x="588839" y="463551"/>
                  <a:pt x="572405" y="463551"/>
                </a:cubicBezTo>
                <a:cubicBezTo>
                  <a:pt x="557236" y="463551"/>
                  <a:pt x="549651" y="455858"/>
                  <a:pt x="555972" y="446882"/>
                </a:cubicBezTo>
                <a:cubicBezTo>
                  <a:pt x="561028" y="437906"/>
                  <a:pt x="578726" y="430213"/>
                  <a:pt x="593895" y="430213"/>
                </a:cubicBezTo>
                <a:close/>
                <a:moveTo>
                  <a:pt x="4453733" y="392113"/>
                </a:moveTo>
                <a:cubicBezTo>
                  <a:pt x="4468829" y="392113"/>
                  <a:pt x="4486441" y="398463"/>
                  <a:pt x="4491473" y="407353"/>
                </a:cubicBezTo>
                <a:cubicBezTo>
                  <a:pt x="4497763" y="416243"/>
                  <a:pt x="4488957" y="423863"/>
                  <a:pt x="4473861" y="423863"/>
                </a:cubicBezTo>
                <a:cubicBezTo>
                  <a:pt x="4458765" y="423863"/>
                  <a:pt x="4441152" y="416243"/>
                  <a:pt x="4436120" y="407353"/>
                </a:cubicBezTo>
                <a:cubicBezTo>
                  <a:pt x="4431088" y="398463"/>
                  <a:pt x="4438636" y="392113"/>
                  <a:pt x="4453733" y="392113"/>
                </a:cubicBezTo>
                <a:close/>
                <a:moveTo>
                  <a:pt x="4319231" y="392113"/>
                </a:moveTo>
                <a:cubicBezTo>
                  <a:pt x="4334618" y="392113"/>
                  <a:pt x="4351286" y="398463"/>
                  <a:pt x="4357697" y="407353"/>
                </a:cubicBezTo>
                <a:cubicBezTo>
                  <a:pt x="4362826" y="416243"/>
                  <a:pt x="4353851" y="423863"/>
                  <a:pt x="4338464" y="423863"/>
                </a:cubicBezTo>
                <a:cubicBezTo>
                  <a:pt x="4323078" y="423863"/>
                  <a:pt x="4306409" y="416243"/>
                  <a:pt x="4301280" y="407353"/>
                </a:cubicBezTo>
                <a:cubicBezTo>
                  <a:pt x="4296151" y="398463"/>
                  <a:pt x="4303845" y="392113"/>
                  <a:pt x="4319231" y="392113"/>
                </a:cubicBezTo>
                <a:close/>
                <a:moveTo>
                  <a:pt x="4253258" y="392113"/>
                </a:moveTo>
                <a:cubicBezTo>
                  <a:pt x="4268279" y="392113"/>
                  <a:pt x="4284551" y="398463"/>
                  <a:pt x="4289557" y="407353"/>
                </a:cubicBezTo>
                <a:cubicBezTo>
                  <a:pt x="4294564" y="416243"/>
                  <a:pt x="4285802" y="423863"/>
                  <a:pt x="4270782" y="423863"/>
                </a:cubicBezTo>
                <a:cubicBezTo>
                  <a:pt x="4255762" y="423863"/>
                  <a:pt x="4239490" y="416243"/>
                  <a:pt x="4234483" y="407353"/>
                </a:cubicBezTo>
                <a:cubicBezTo>
                  <a:pt x="4229476" y="398463"/>
                  <a:pt x="4238238" y="392113"/>
                  <a:pt x="4253258" y="392113"/>
                </a:cubicBezTo>
                <a:close/>
                <a:moveTo>
                  <a:pt x="4184996" y="392113"/>
                </a:moveTo>
                <a:cubicBezTo>
                  <a:pt x="4200017" y="392113"/>
                  <a:pt x="4216289" y="398463"/>
                  <a:pt x="4221295" y="407353"/>
                </a:cubicBezTo>
                <a:cubicBezTo>
                  <a:pt x="4226302" y="416243"/>
                  <a:pt x="4217540" y="423863"/>
                  <a:pt x="4202520" y="423863"/>
                </a:cubicBezTo>
                <a:cubicBezTo>
                  <a:pt x="4186248" y="423863"/>
                  <a:pt x="4171228" y="416243"/>
                  <a:pt x="4166221" y="407353"/>
                </a:cubicBezTo>
                <a:cubicBezTo>
                  <a:pt x="4161214" y="398463"/>
                  <a:pt x="4169976" y="392113"/>
                  <a:pt x="4184996" y="392113"/>
                </a:cubicBezTo>
                <a:close/>
                <a:moveTo>
                  <a:pt x="4118196" y="392113"/>
                </a:moveTo>
                <a:cubicBezTo>
                  <a:pt x="4133137" y="392113"/>
                  <a:pt x="4148078" y="398463"/>
                  <a:pt x="4153059" y="407353"/>
                </a:cubicBezTo>
                <a:cubicBezTo>
                  <a:pt x="4158039" y="416243"/>
                  <a:pt x="4149324" y="423863"/>
                  <a:pt x="4134382" y="423863"/>
                </a:cubicBezTo>
                <a:cubicBezTo>
                  <a:pt x="4118196" y="423863"/>
                  <a:pt x="4103255" y="416243"/>
                  <a:pt x="4098275" y="407353"/>
                </a:cubicBezTo>
                <a:cubicBezTo>
                  <a:pt x="4094539" y="398463"/>
                  <a:pt x="4103255" y="392113"/>
                  <a:pt x="4118196" y="392113"/>
                </a:cubicBezTo>
                <a:close/>
                <a:moveTo>
                  <a:pt x="4050525" y="392113"/>
                </a:moveTo>
                <a:cubicBezTo>
                  <a:pt x="4065840" y="392113"/>
                  <a:pt x="4082431" y="398463"/>
                  <a:pt x="4086259" y="407353"/>
                </a:cubicBezTo>
                <a:cubicBezTo>
                  <a:pt x="4091364" y="416243"/>
                  <a:pt x="4082431" y="423863"/>
                  <a:pt x="4065840" y="423863"/>
                </a:cubicBezTo>
                <a:cubicBezTo>
                  <a:pt x="4050525" y="423863"/>
                  <a:pt x="4035210" y="416243"/>
                  <a:pt x="4030105" y="407353"/>
                </a:cubicBezTo>
                <a:cubicBezTo>
                  <a:pt x="4026276" y="398463"/>
                  <a:pt x="4035210" y="392113"/>
                  <a:pt x="4050525" y="392113"/>
                </a:cubicBezTo>
                <a:close/>
                <a:moveTo>
                  <a:pt x="3983539" y="392113"/>
                </a:moveTo>
                <a:cubicBezTo>
                  <a:pt x="3998854" y="392113"/>
                  <a:pt x="4014169" y="398463"/>
                  <a:pt x="4017997" y="407353"/>
                </a:cubicBezTo>
                <a:cubicBezTo>
                  <a:pt x="4023102" y="416243"/>
                  <a:pt x="4014169" y="423863"/>
                  <a:pt x="3997578" y="423863"/>
                </a:cubicBezTo>
                <a:cubicBezTo>
                  <a:pt x="3982263" y="423863"/>
                  <a:pt x="3966948" y="416243"/>
                  <a:pt x="3963119" y="407353"/>
                </a:cubicBezTo>
                <a:cubicBezTo>
                  <a:pt x="3958014" y="398463"/>
                  <a:pt x="3968224" y="392113"/>
                  <a:pt x="3983539" y="392113"/>
                </a:cubicBezTo>
                <a:close/>
                <a:moveTo>
                  <a:pt x="3915469" y="392113"/>
                </a:moveTo>
                <a:cubicBezTo>
                  <a:pt x="3930709" y="392113"/>
                  <a:pt x="3947219" y="398463"/>
                  <a:pt x="3951029" y="407353"/>
                </a:cubicBezTo>
                <a:cubicBezTo>
                  <a:pt x="3954839" y="416243"/>
                  <a:pt x="3945949" y="423863"/>
                  <a:pt x="3929439" y="423863"/>
                </a:cubicBezTo>
                <a:cubicBezTo>
                  <a:pt x="3914199" y="423863"/>
                  <a:pt x="3898959" y="416243"/>
                  <a:pt x="3895149" y="407353"/>
                </a:cubicBezTo>
                <a:cubicBezTo>
                  <a:pt x="3891339" y="398463"/>
                  <a:pt x="3900229" y="392113"/>
                  <a:pt x="3915469" y="392113"/>
                </a:cubicBezTo>
                <a:close/>
                <a:moveTo>
                  <a:pt x="3849429" y="392113"/>
                </a:moveTo>
                <a:cubicBezTo>
                  <a:pt x="3864289" y="392113"/>
                  <a:pt x="3879148" y="398463"/>
                  <a:pt x="3882862" y="407353"/>
                </a:cubicBezTo>
                <a:cubicBezTo>
                  <a:pt x="3886577" y="416243"/>
                  <a:pt x="3876671" y="423863"/>
                  <a:pt x="3861812" y="423863"/>
                </a:cubicBezTo>
                <a:cubicBezTo>
                  <a:pt x="3846953" y="423863"/>
                  <a:pt x="3832094" y="416243"/>
                  <a:pt x="3828379" y="407353"/>
                </a:cubicBezTo>
                <a:cubicBezTo>
                  <a:pt x="3824664" y="398463"/>
                  <a:pt x="3834570" y="392113"/>
                  <a:pt x="3849429" y="392113"/>
                </a:cubicBezTo>
                <a:close/>
                <a:moveTo>
                  <a:pt x="3781801" y="392113"/>
                </a:moveTo>
                <a:cubicBezTo>
                  <a:pt x="3797041" y="392113"/>
                  <a:pt x="3812281" y="398463"/>
                  <a:pt x="3816091" y="407353"/>
                </a:cubicBezTo>
                <a:cubicBezTo>
                  <a:pt x="3819901" y="416243"/>
                  <a:pt x="3809741" y="423863"/>
                  <a:pt x="3794501" y="423863"/>
                </a:cubicBezTo>
                <a:cubicBezTo>
                  <a:pt x="3779261" y="423863"/>
                  <a:pt x="3764021" y="416243"/>
                  <a:pt x="3760211" y="407353"/>
                </a:cubicBezTo>
                <a:cubicBezTo>
                  <a:pt x="3756401" y="398463"/>
                  <a:pt x="3766561" y="392113"/>
                  <a:pt x="3781801" y="392113"/>
                </a:cubicBezTo>
                <a:close/>
                <a:moveTo>
                  <a:pt x="3714997" y="392113"/>
                </a:moveTo>
                <a:cubicBezTo>
                  <a:pt x="3730159" y="392113"/>
                  <a:pt x="3745322" y="398463"/>
                  <a:pt x="3747849" y="407353"/>
                </a:cubicBezTo>
                <a:cubicBezTo>
                  <a:pt x="3751639" y="416243"/>
                  <a:pt x="3741531" y="423863"/>
                  <a:pt x="3726369" y="423863"/>
                </a:cubicBezTo>
                <a:cubicBezTo>
                  <a:pt x="3711206" y="423863"/>
                  <a:pt x="3696044" y="416243"/>
                  <a:pt x="3692253" y="407353"/>
                </a:cubicBezTo>
                <a:cubicBezTo>
                  <a:pt x="3689726" y="398463"/>
                  <a:pt x="3698571" y="392113"/>
                  <a:pt x="3714997" y="392113"/>
                </a:cubicBezTo>
                <a:close/>
                <a:moveTo>
                  <a:pt x="3646735" y="392113"/>
                </a:moveTo>
                <a:cubicBezTo>
                  <a:pt x="3661897" y="392113"/>
                  <a:pt x="3677060" y="398463"/>
                  <a:pt x="3679587" y="407353"/>
                </a:cubicBezTo>
                <a:cubicBezTo>
                  <a:pt x="3683377" y="416243"/>
                  <a:pt x="3673269" y="423863"/>
                  <a:pt x="3658107" y="423863"/>
                </a:cubicBezTo>
                <a:cubicBezTo>
                  <a:pt x="3642944" y="423863"/>
                  <a:pt x="3627782" y="416243"/>
                  <a:pt x="3623991" y="407353"/>
                </a:cubicBezTo>
                <a:cubicBezTo>
                  <a:pt x="3621464" y="398463"/>
                  <a:pt x="3631572" y="392113"/>
                  <a:pt x="3646735" y="392113"/>
                </a:cubicBezTo>
                <a:close/>
                <a:moveTo>
                  <a:pt x="3579412" y="392113"/>
                </a:moveTo>
                <a:cubicBezTo>
                  <a:pt x="3595416" y="392113"/>
                  <a:pt x="3608959" y="398463"/>
                  <a:pt x="3612652" y="407353"/>
                </a:cubicBezTo>
                <a:cubicBezTo>
                  <a:pt x="3615114" y="416243"/>
                  <a:pt x="3605265" y="423863"/>
                  <a:pt x="3590492" y="423863"/>
                </a:cubicBezTo>
                <a:cubicBezTo>
                  <a:pt x="3575718" y="423863"/>
                  <a:pt x="3560945" y="416243"/>
                  <a:pt x="3558483" y="407353"/>
                </a:cubicBezTo>
                <a:cubicBezTo>
                  <a:pt x="3554789" y="398463"/>
                  <a:pt x="3564638" y="392113"/>
                  <a:pt x="3579412" y="392113"/>
                </a:cubicBezTo>
                <a:close/>
                <a:moveTo>
                  <a:pt x="3513250" y="392113"/>
                </a:moveTo>
                <a:cubicBezTo>
                  <a:pt x="3528331" y="392113"/>
                  <a:pt x="3543412" y="398463"/>
                  <a:pt x="3545926" y="407353"/>
                </a:cubicBezTo>
                <a:cubicBezTo>
                  <a:pt x="3548439" y="416243"/>
                  <a:pt x="3538385" y="423863"/>
                  <a:pt x="3523304" y="423863"/>
                </a:cubicBezTo>
                <a:cubicBezTo>
                  <a:pt x="3508223" y="423863"/>
                  <a:pt x="3493141" y="416243"/>
                  <a:pt x="3490628" y="407353"/>
                </a:cubicBezTo>
                <a:cubicBezTo>
                  <a:pt x="3488114" y="398463"/>
                  <a:pt x="3498168" y="392113"/>
                  <a:pt x="3513250" y="392113"/>
                </a:cubicBezTo>
                <a:close/>
                <a:moveTo>
                  <a:pt x="3444987" y="392113"/>
                </a:moveTo>
                <a:cubicBezTo>
                  <a:pt x="3460068" y="392113"/>
                  <a:pt x="3475149" y="398463"/>
                  <a:pt x="3477663" y="407353"/>
                </a:cubicBezTo>
                <a:cubicBezTo>
                  <a:pt x="3480176" y="416243"/>
                  <a:pt x="3470122" y="423863"/>
                  <a:pt x="3455041" y="423863"/>
                </a:cubicBezTo>
                <a:cubicBezTo>
                  <a:pt x="3438703" y="423863"/>
                  <a:pt x="3424878" y="416243"/>
                  <a:pt x="3422365" y="407353"/>
                </a:cubicBezTo>
                <a:cubicBezTo>
                  <a:pt x="3419851" y="398463"/>
                  <a:pt x="3429905" y="392113"/>
                  <a:pt x="3444987" y="392113"/>
                </a:cubicBezTo>
                <a:close/>
                <a:moveTo>
                  <a:pt x="3377981" y="392113"/>
                </a:moveTo>
                <a:cubicBezTo>
                  <a:pt x="3393063" y="392113"/>
                  <a:pt x="3406887" y="398463"/>
                  <a:pt x="3409401" y="407353"/>
                </a:cubicBezTo>
                <a:cubicBezTo>
                  <a:pt x="3411914" y="416243"/>
                  <a:pt x="3401860" y="423863"/>
                  <a:pt x="3386779" y="423863"/>
                </a:cubicBezTo>
                <a:cubicBezTo>
                  <a:pt x="3370441" y="423863"/>
                  <a:pt x="3356616" y="416243"/>
                  <a:pt x="3354103" y="407353"/>
                </a:cubicBezTo>
                <a:cubicBezTo>
                  <a:pt x="3351589" y="398463"/>
                  <a:pt x="3362900" y="392113"/>
                  <a:pt x="3377981" y="392113"/>
                </a:cubicBezTo>
                <a:close/>
                <a:moveTo>
                  <a:pt x="3309909" y="392113"/>
                </a:moveTo>
                <a:cubicBezTo>
                  <a:pt x="3324906" y="392113"/>
                  <a:pt x="3339903" y="398463"/>
                  <a:pt x="3341153" y="407353"/>
                </a:cubicBezTo>
                <a:cubicBezTo>
                  <a:pt x="3343652" y="416243"/>
                  <a:pt x="3333654" y="423863"/>
                  <a:pt x="3317408" y="423863"/>
                </a:cubicBezTo>
                <a:cubicBezTo>
                  <a:pt x="3302411" y="423863"/>
                  <a:pt x="3288663" y="416243"/>
                  <a:pt x="3286164" y="407353"/>
                </a:cubicBezTo>
                <a:cubicBezTo>
                  <a:pt x="3284914" y="398463"/>
                  <a:pt x="3294912" y="392113"/>
                  <a:pt x="3309909" y="392113"/>
                </a:cubicBezTo>
                <a:close/>
                <a:moveTo>
                  <a:pt x="3243605" y="392113"/>
                </a:moveTo>
                <a:cubicBezTo>
                  <a:pt x="3259007" y="392113"/>
                  <a:pt x="3273126" y="398463"/>
                  <a:pt x="3275693" y="407353"/>
                </a:cubicBezTo>
                <a:cubicBezTo>
                  <a:pt x="3276976" y="416243"/>
                  <a:pt x="3266708" y="423863"/>
                  <a:pt x="3250023" y="423863"/>
                </a:cubicBezTo>
                <a:cubicBezTo>
                  <a:pt x="3234620" y="423863"/>
                  <a:pt x="3220502" y="416243"/>
                  <a:pt x="3219218" y="407353"/>
                </a:cubicBezTo>
                <a:cubicBezTo>
                  <a:pt x="3216651" y="398463"/>
                  <a:pt x="3228203" y="392113"/>
                  <a:pt x="3243605" y="392113"/>
                </a:cubicBezTo>
                <a:close/>
                <a:moveTo>
                  <a:pt x="3176221" y="392113"/>
                </a:moveTo>
                <a:cubicBezTo>
                  <a:pt x="3191218" y="392113"/>
                  <a:pt x="3204965" y="398463"/>
                  <a:pt x="3207465" y="407353"/>
                </a:cubicBezTo>
                <a:cubicBezTo>
                  <a:pt x="3208714" y="416243"/>
                  <a:pt x="3197467" y="423863"/>
                  <a:pt x="3182470" y="423863"/>
                </a:cubicBezTo>
                <a:cubicBezTo>
                  <a:pt x="3167473" y="423863"/>
                  <a:pt x="3153725" y="416243"/>
                  <a:pt x="3152476" y="407353"/>
                </a:cubicBezTo>
                <a:cubicBezTo>
                  <a:pt x="3149976" y="398463"/>
                  <a:pt x="3161224" y="392113"/>
                  <a:pt x="3176221" y="392113"/>
                </a:cubicBezTo>
                <a:close/>
                <a:moveTo>
                  <a:pt x="3041129" y="392113"/>
                </a:moveTo>
                <a:cubicBezTo>
                  <a:pt x="3056038" y="392113"/>
                  <a:pt x="3069704" y="398463"/>
                  <a:pt x="3070947" y="407353"/>
                </a:cubicBezTo>
                <a:cubicBezTo>
                  <a:pt x="3072189" y="416243"/>
                  <a:pt x="3061008" y="423863"/>
                  <a:pt x="3046099" y="423863"/>
                </a:cubicBezTo>
                <a:cubicBezTo>
                  <a:pt x="3031190" y="423863"/>
                  <a:pt x="3017524" y="416243"/>
                  <a:pt x="3016282" y="407353"/>
                </a:cubicBezTo>
                <a:cubicBezTo>
                  <a:pt x="3015039" y="398463"/>
                  <a:pt x="3026221" y="392113"/>
                  <a:pt x="3041129" y="392113"/>
                </a:cubicBezTo>
                <a:close/>
                <a:moveTo>
                  <a:pt x="2772512" y="392113"/>
                </a:moveTo>
                <a:cubicBezTo>
                  <a:pt x="2787232" y="392113"/>
                  <a:pt x="2799500" y="398463"/>
                  <a:pt x="2800726" y="407353"/>
                </a:cubicBezTo>
                <a:cubicBezTo>
                  <a:pt x="2800726" y="416243"/>
                  <a:pt x="2789686" y="423863"/>
                  <a:pt x="2774965" y="423863"/>
                </a:cubicBezTo>
                <a:cubicBezTo>
                  <a:pt x="2760245" y="423863"/>
                  <a:pt x="2746751" y="416243"/>
                  <a:pt x="2746751" y="407353"/>
                </a:cubicBezTo>
                <a:cubicBezTo>
                  <a:pt x="2746751" y="398463"/>
                  <a:pt x="2757792" y="392113"/>
                  <a:pt x="2772512" y="392113"/>
                </a:cubicBezTo>
                <a:close/>
                <a:moveTo>
                  <a:pt x="2706271" y="392113"/>
                </a:moveTo>
                <a:cubicBezTo>
                  <a:pt x="2721424" y="392113"/>
                  <a:pt x="2734052" y="398463"/>
                  <a:pt x="2734052" y="407353"/>
                </a:cubicBezTo>
                <a:cubicBezTo>
                  <a:pt x="2734052" y="416243"/>
                  <a:pt x="2722687" y="423863"/>
                  <a:pt x="2707534" y="423863"/>
                </a:cubicBezTo>
                <a:cubicBezTo>
                  <a:pt x="2691117" y="423863"/>
                  <a:pt x="2678489" y="416243"/>
                  <a:pt x="2678489" y="407353"/>
                </a:cubicBezTo>
                <a:cubicBezTo>
                  <a:pt x="2678489" y="398463"/>
                  <a:pt x="2689854" y="392113"/>
                  <a:pt x="2706271" y="392113"/>
                </a:cubicBezTo>
                <a:close/>
                <a:moveTo>
                  <a:pt x="2638008" y="392113"/>
                </a:moveTo>
                <a:cubicBezTo>
                  <a:pt x="2653161" y="392113"/>
                  <a:pt x="2665789" y="398463"/>
                  <a:pt x="2665789" y="407353"/>
                </a:cubicBezTo>
                <a:cubicBezTo>
                  <a:pt x="2665789" y="416243"/>
                  <a:pt x="2654424" y="423863"/>
                  <a:pt x="2639271" y="423863"/>
                </a:cubicBezTo>
                <a:cubicBezTo>
                  <a:pt x="2622854" y="423863"/>
                  <a:pt x="2610226" y="416243"/>
                  <a:pt x="2610226" y="407353"/>
                </a:cubicBezTo>
                <a:cubicBezTo>
                  <a:pt x="2610226" y="398463"/>
                  <a:pt x="2622854" y="392113"/>
                  <a:pt x="2638008" y="392113"/>
                </a:cubicBezTo>
                <a:close/>
                <a:moveTo>
                  <a:pt x="2569746" y="392113"/>
                </a:moveTo>
                <a:cubicBezTo>
                  <a:pt x="2586162" y="392113"/>
                  <a:pt x="2597527" y="398463"/>
                  <a:pt x="2597527" y="407353"/>
                </a:cubicBezTo>
                <a:cubicBezTo>
                  <a:pt x="2597527" y="416243"/>
                  <a:pt x="2586162" y="423863"/>
                  <a:pt x="2569746" y="423863"/>
                </a:cubicBezTo>
                <a:cubicBezTo>
                  <a:pt x="2554592" y="423863"/>
                  <a:pt x="2541964" y="416243"/>
                  <a:pt x="2541964" y="407353"/>
                </a:cubicBezTo>
                <a:cubicBezTo>
                  <a:pt x="2543227" y="398463"/>
                  <a:pt x="2554592" y="392113"/>
                  <a:pt x="2569746" y="392113"/>
                </a:cubicBezTo>
                <a:close/>
                <a:moveTo>
                  <a:pt x="2503688" y="392113"/>
                </a:moveTo>
                <a:cubicBezTo>
                  <a:pt x="2518505" y="392113"/>
                  <a:pt x="2530852" y="398463"/>
                  <a:pt x="2530852" y="407353"/>
                </a:cubicBezTo>
                <a:cubicBezTo>
                  <a:pt x="2529618" y="416243"/>
                  <a:pt x="2518505" y="423863"/>
                  <a:pt x="2502453" y="423863"/>
                </a:cubicBezTo>
                <a:cubicBezTo>
                  <a:pt x="2487637" y="423863"/>
                  <a:pt x="2475289" y="416243"/>
                  <a:pt x="2476524" y="407353"/>
                </a:cubicBezTo>
                <a:cubicBezTo>
                  <a:pt x="2476524" y="398463"/>
                  <a:pt x="2488871" y="392113"/>
                  <a:pt x="2503688" y="392113"/>
                </a:cubicBezTo>
                <a:close/>
                <a:moveTo>
                  <a:pt x="2435425" y="392113"/>
                </a:moveTo>
                <a:cubicBezTo>
                  <a:pt x="2450242" y="392113"/>
                  <a:pt x="2462589" y="398463"/>
                  <a:pt x="2462589" y="407353"/>
                </a:cubicBezTo>
                <a:cubicBezTo>
                  <a:pt x="2462589" y="416243"/>
                  <a:pt x="2449007" y="423863"/>
                  <a:pt x="2434190" y="423863"/>
                </a:cubicBezTo>
                <a:cubicBezTo>
                  <a:pt x="2419374" y="423863"/>
                  <a:pt x="2407026" y="416243"/>
                  <a:pt x="2408261" y="407353"/>
                </a:cubicBezTo>
                <a:cubicBezTo>
                  <a:pt x="2408261" y="398463"/>
                  <a:pt x="2420608" y="392113"/>
                  <a:pt x="2435425" y="392113"/>
                </a:cubicBezTo>
                <a:close/>
                <a:moveTo>
                  <a:pt x="2369396" y="392113"/>
                </a:moveTo>
                <a:cubicBezTo>
                  <a:pt x="2384549" y="392113"/>
                  <a:pt x="2395914" y="398463"/>
                  <a:pt x="2395914" y="407353"/>
                </a:cubicBezTo>
                <a:cubicBezTo>
                  <a:pt x="2395914" y="416243"/>
                  <a:pt x="2382023" y="423863"/>
                  <a:pt x="2366870" y="423863"/>
                </a:cubicBezTo>
                <a:cubicBezTo>
                  <a:pt x="2351716" y="423863"/>
                  <a:pt x="2340351" y="416243"/>
                  <a:pt x="2340351" y="407353"/>
                </a:cubicBezTo>
                <a:cubicBezTo>
                  <a:pt x="2341614" y="398463"/>
                  <a:pt x="2354242" y="392113"/>
                  <a:pt x="2369396" y="392113"/>
                </a:cubicBezTo>
                <a:close/>
                <a:moveTo>
                  <a:pt x="2301299" y="392113"/>
                </a:moveTo>
                <a:cubicBezTo>
                  <a:pt x="2316539" y="392113"/>
                  <a:pt x="2329239" y="398463"/>
                  <a:pt x="2327969" y="407353"/>
                </a:cubicBezTo>
                <a:cubicBezTo>
                  <a:pt x="2327969" y="416243"/>
                  <a:pt x="2313999" y="423863"/>
                  <a:pt x="2298759" y="423863"/>
                </a:cubicBezTo>
                <a:cubicBezTo>
                  <a:pt x="2283519" y="423863"/>
                  <a:pt x="2272089" y="416243"/>
                  <a:pt x="2272089" y="407353"/>
                </a:cubicBezTo>
                <a:cubicBezTo>
                  <a:pt x="2273359" y="398463"/>
                  <a:pt x="2286059" y="392113"/>
                  <a:pt x="2301299" y="392113"/>
                </a:cubicBezTo>
                <a:close/>
                <a:moveTo>
                  <a:pt x="1359911" y="392113"/>
                </a:moveTo>
                <a:cubicBezTo>
                  <a:pt x="1374770" y="392113"/>
                  <a:pt x="1384676" y="398463"/>
                  <a:pt x="1380961" y="407353"/>
                </a:cubicBezTo>
                <a:cubicBezTo>
                  <a:pt x="1377246" y="416243"/>
                  <a:pt x="1362387" y="423863"/>
                  <a:pt x="1347528" y="423863"/>
                </a:cubicBezTo>
                <a:cubicBezTo>
                  <a:pt x="1332669" y="423863"/>
                  <a:pt x="1322763" y="416243"/>
                  <a:pt x="1326478" y="407353"/>
                </a:cubicBezTo>
                <a:cubicBezTo>
                  <a:pt x="1330192" y="398463"/>
                  <a:pt x="1345052" y="392113"/>
                  <a:pt x="1359911" y="392113"/>
                </a:cubicBezTo>
                <a:close/>
                <a:moveTo>
                  <a:pt x="1291649" y="392113"/>
                </a:moveTo>
                <a:cubicBezTo>
                  <a:pt x="1306508" y="392113"/>
                  <a:pt x="1316414" y="398463"/>
                  <a:pt x="1312699" y="407353"/>
                </a:cubicBezTo>
                <a:cubicBezTo>
                  <a:pt x="1308984" y="416243"/>
                  <a:pt x="1294125" y="423863"/>
                  <a:pt x="1279266" y="423863"/>
                </a:cubicBezTo>
                <a:cubicBezTo>
                  <a:pt x="1263169" y="423863"/>
                  <a:pt x="1254501" y="416243"/>
                  <a:pt x="1258216" y="407353"/>
                </a:cubicBezTo>
                <a:cubicBezTo>
                  <a:pt x="1261930" y="398463"/>
                  <a:pt x="1276790" y="392113"/>
                  <a:pt x="1291649" y="392113"/>
                </a:cubicBezTo>
                <a:close/>
                <a:moveTo>
                  <a:pt x="1225608" y="392113"/>
                </a:moveTo>
                <a:cubicBezTo>
                  <a:pt x="1240848" y="392113"/>
                  <a:pt x="1249738" y="398463"/>
                  <a:pt x="1245928" y="407353"/>
                </a:cubicBezTo>
                <a:cubicBezTo>
                  <a:pt x="1242118" y="416243"/>
                  <a:pt x="1226878" y="423863"/>
                  <a:pt x="1211638" y="423863"/>
                </a:cubicBezTo>
                <a:cubicBezTo>
                  <a:pt x="1195128" y="423863"/>
                  <a:pt x="1186238" y="416243"/>
                  <a:pt x="1190048" y="407353"/>
                </a:cubicBezTo>
                <a:cubicBezTo>
                  <a:pt x="1193858" y="398463"/>
                  <a:pt x="1210368" y="392113"/>
                  <a:pt x="1225608" y="392113"/>
                </a:cubicBezTo>
                <a:close/>
                <a:moveTo>
                  <a:pt x="1157539" y="392113"/>
                </a:moveTo>
                <a:cubicBezTo>
                  <a:pt x="1172854" y="392113"/>
                  <a:pt x="1183064" y="398463"/>
                  <a:pt x="1177959" y="407353"/>
                </a:cubicBezTo>
                <a:cubicBezTo>
                  <a:pt x="1174130" y="416243"/>
                  <a:pt x="1158815" y="423863"/>
                  <a:pt x="1142224" y="423863"/>
                </a:cubicBezTo>
                <a:cubicBezTo>
                  <a:pt x="1126910" y="423863"/>
                  <a:pt x="1117976" y="416243"/>
                  <a:pt x="1121805" y="407353"/>
                </a:cubicBezTo>
                <a:cubicBezTo>
                  <a:pt x="1126910" y="398463"/>
                  <a:pt x="1142224" y="392113"/>
                  <a:pt x="1157539" y="392113"/>
                </a:cubicBezTo>
                <a:close/>
                <a:moveTo>
                  <a:pt x="1091144" y="392113"/>
                </a:moveTo>
                <a:cubicBezTo>
                  <a:pt x="1106085" y="392113"/>
                  <a:pt x="1114801" y="398463"/>
                  <a:pt x="1111066" y="407353"/>
                </a:cubicBezTo>
                <a:cubicBezTo>
                  <a:pt x="1106085" y="416243"/>
                  <a:pt x="1091144" y="423863"/>
                  <a:pt x="1074958" y="423863"/>
                </a:cubicBezTo>
                <a:cubicBezTo>
                  <a:pt x="1060017" y="423863"/>
                  <a:pt x="1051301" y="416243"/>
                  <a:pt x="1056281" y="407353"/>
                </a:cubicBezTo>
                <a:cubicBezTo>
                  <a:pt x="1060017" y="398463"/>
                  <a:pt x="1076203" y="392113"/>
                  <a:pt x="1091144" y="392113"/>
                </a:cubicBezTo>
                <a:close/>
                <a:moveTo>
                  <a:pt x="1022881" y="392113"/>
                </a:moveTo>
                <a:cubicBezTo>
                  <a:pt x="1037822" y="392113"/>
                  <a:pt x="1046538" y="398463"/>
                  <a:pt x="1042803" y="407353"/>
                </a:cubicBezTo>
                <a:cubicBezTo>
                  <a:pt x="1037822" y="416243"/>
                  <a:pt x="1021636" y="423863"/>
                  <a:pt x="1006695" y="423863"/>
                </a:cubicBezTo>
                <a:cubicBezTo>
                  <a:pt x="991754" y="423863"/>
                  <a:pt x="983038" y="416243"/>
                  <a:pt x="988018" y="407353"/>
                </a:cubicBezTo>
                <a:cubicBezTo>
                  <a:pt x="991754" y="398463"/>
                  <a:pt x="1007940" y="392113"/>
                  <a:pt x="1022881" y="392113"/>
                </a:cubicBezTo>
                <a:close/>
                <a:moveTo>
                  <a:pt x="956082" y="392113"/>
                </a:moveTo>
                <a:cubicBezTo>
                  <a:pt x="971102" y="392113"/>
                  <a:pt x="979864" y="398463"/>
                  <a:pt x="974857" y="407353"/>
                </a:cubicBezTo>
                <a:cubicBezTo>
                  <a:pt x="969850" y="416243"/>
                  <a:pt x="953578" y="423863"/>
                  <a:pt x="938558" y="423863"/>
                </a:cubicBezTo>
                <a:cubicBezTo>
                  <a:pt x="923538" y="423863"/>
                  <a:pt x="914776" y="416243"/>
                  <a:pt x="919783" y="407353"/>
                </a:cubicBezTo>
                <a:cubicBezTo>
                  <a:pt x="924789" y="398463"/>
                  <a:pt x="941061" y="392113"/>
                  <a:pt x="956082" y="392113"/>
                </a:cubicBezTo>
                <a:close/>
                <a:moveTo>
                  <a:pt x="887819" y="392113"/>
                </a:moveTo>
                <a:cubicBezTo>
                  <a:pt x="902839" y="392113"/>
                  <a:pt x="911601" y="398463"/>
                  <a:pt x="906594" y="407353"/>
                </a:cubicBezTo>
                <a:cubicBezTo>
                  <a:pt x="901587" y="416243"/>
                  <a:pt x="885315" y="423863"/>
                  <a:pt x="870295" y="423863"/>
                </a:cubicBezTo>
                <a:cubicBezTo>
                  <a:pt x="855275" y="423863"/>
                  <a:pt x="846513" y="416243"/>
                  <a:pt x="851520" y="407353"/>
                </a:cubicBezTo>
                <a:cubicBezTo>
                  <a:pt x="856526" y="398463"/>
                  <a:pt x="872798" y="392113"/>
                  <a:pt x="887819" y="392113"/>
                </a:cubicBezTo>
                <a:close/>
                <a:moveTo>
                  <a:pt x="822395" y="392113"/>
                </a:moveTo>
                <a:cubicBezTo>
                  <a:pt x="837416" y="392113"/>
                  <a:pt x="844926" y="398463"/>
                  <a:pt x="839919" y="407353"/>
                </a:cubicBezTo>
                <a:cubicBezTo>
                  <a:pt x="834912" y="416243"/>
                  <a:pt x="818640" y="423863"/>
                  <a:pt x="803620" y="423863"/>
                </a:cubicBezTo>
                <a:cubicBezTo>
                  <a:pt x="788600" y="423863"/>
                  <a:pt x="779838" y="416243"/>
                  <a:pt x="784845" y="407353"/>
                </a:cubicBezTo>
                <a:cubicBezTo>
                  <a:pt x="789851" y="398463"/>
                  <a:pt x="807375" y="392113"/>
                  <a:pt x="822395" y="392113"/>
                </a:cubicBezTo>
                <a:close/>
                <a:moveTo>
                  <a:pt x="754349" y="392113"/>
                </a:moveTo>
                <a:cubicBezTo>
                  <a:pt x="769445" y="392113"/>
                  <a:pt x="778251" y="398463"/>
                  <a:pt x="773219" y="407353"/>
                </a:cubicBezTo>
                <a:cubicBezTo>
                  <a:pt x="766929" y="416243"/>
                  <a:pt x="750574" y="423863"/>
                  <a:pt x="735478" y="423863"/>
                </a:cubicBezTo>
                <a:cubicBezTo>
                  <a:pt x="720382" y="423863"/>
                  <a:pt x="711576" y="416243"/>
                  <a:pt x="717866" y="407353"/>
                </a:cubicBezTo>
                <a:cubicBezTo>
                  <a:pt x="722898" y="398463"/>
                  <a:pt x="739252" y="392113"/>
                  <a:pt x="754349" y="392113"/>
                </a:cubicBezTo>
                <a:close/>
                <a:moveTo>
                  <a:pt x="687344" y="392113"/>
                </a:moveTo>
                <a:cubicBezTo>
                  <a:pt x="702440" y="392113"/>
                  <a:pt x="709988" y="398463"/>
                  <a:pt x="704956" y="407353"/>
                </a:cubicBezTo>
                <a:cubicBezTo>
                  <a:pt x="698666" y="416243"/>
                  <a:pt x="682311" y="423863"/>
                  <a:pt x="667215" y="423863"/>
                </a:cubicBezTo>
                <a:cubicBezTo>
                  <a:pt x="652119" y="423863"/>
                  <a:pt x="643313" y="416243"/>
                  <a:pt x="649603" y="407353"/>
                </a:cubicBezTo>
                <a:cubicBezTo>
                  <a:pt x="654635" y="398463"/>
                  <a:pt x="670989" y="392113"/>
                  <a:pt x="687344" y="392113"/>
                </a:cubicBezTo>
                <a:close/>
                <a:moveTo>
                  <a:pt x="619082" y="392113"/>
                </a:moveTo>
                <a:cubicBezTo>
                  <a:pt x="634178" y="392113"/>
                  <a:pt x="641726" y="398463"/>
                  <a:pt x="636694" y="407353"/>
                </a:cubicBezTo>
                <a:cubicBezTo>
                  <a:pt x="630404" y="416243"/>
                  <a:pt x="614049" y="423863"/>
                  <a:pt x="598953" y="423863"/>
                </a:cubicBezTo>
                <a:cubicBezTo>
                  <a:pt x="583857" y="423863"/>
                  <a:pt x="575051" y="416243"/>
                  <a:pt x="581341" y="407353"/>
                </a:cubicBezTo>
                <a:cubicBezTo>
                  <a:pt x="587631" y="398463"/>
                  <a:pt x="603985" y="392113"/>
                  <a:pt x="619082" y="392113"/>
                </a:cubicBezTo>
                <a:close/>
                <a:moveTo>
                  <a:pt x="4431058" y="355601"/>
                </a:moveTo>
                <a:cubicBezTo>
                  <a:pt x="4446079" y="355601"/>
                  <a:pt x="4462351" y="362840"/>
                  <a:pt x="4467357" y="370079"/>
                </a:cubicBezTo>
                <a:cubicBezTo>
                  <a:pt x="4472364" y="378525"/>
                  <a:pt x="4464854" y="385764"/>
                  <a:pt x="4449834" y="385764"/>
                </a:cubicBezTo>
                <a:cubicBezTo>
                  <a:pt x="4434813" y="385764"/>
                  <a:pt x="4418541" y="378525"/>
                  <a:pt x="4413535" y="370079"/>
                </a:cubicBezTo>
                <a:cubicBezTo>
                  <a:pt x="4407276" y="362840"/>
                  <a:pt x="4416038" y="355601"/>
                  <a:pt x="4431058" y="355601"/>
                </a:cubicBezTo>
                <a:close/>
                <a:moveTo>
                  <a:pt x="4364600" y="355601"/>
                </a:moveTo>
                <a:cubicBezTo>
                  <a:pt x="4379541" y="355601"/>
                  <a:pt x="4395727" y="362840"/>
                  <a:pt x="4400708" y="370079"/>
                </a:cubicBezTo>
                <a:cubicBezTo>
                  <a:pt x="4405688" y="378525"/>
                  <a:pt x="4398218" y="385764"/>
                  <a:pt x="4383276" y="385764"/>
                </a:cubicBezTo>
                <a:cubicBezTo>
                  <a:pt x="4368335" y="385764"/>
                  <a:pt x="4352149" y="378525"/>
                  <a:pt x="4347169" y="370079"/>
                </a:cubicBezTo>
                <a:cubicBezTo>
                  <a:pt x="4342188" y="362840"/>
                  <a:pt x="4349659" y="355601"/>
                  <a:pt x="4364600" y="355601"/>
                </a:cubicBezTo>
                <a:close/>
                <a:moveTo>
                  <a:pt x="4165023" y="355601"/>
                </a:moveTo>
                <a:cubicBezTo>
                  <a:pt x="4180263" y="355601"/>
                  <a:pt x="4196773" y="362840"/>
                  <a:pt x="4200583" y="370079"/>
                </a:cubicBezTo>
                <a:cubicBezTo>
                  <a:pt x="4205663" y="378525"/>
                  <a:pt x="4196773" y="385764"/>
                  <a:pt x="4181533" y="385764"/>
                </a:cubicBezTo>
                <a:cubicBezTo>
                  <a:pt x="4166293" y="385764"/>
                  <a:pt x="4151053" y="378525"/>
                  <a:pt x="4145973" y="370079"/>
                </a:cubicBezTo>
                <a:cubicBezTo>
                  <a:pt x="4142163" y="362840"/>
                  <a:pt x="4149783" y="355601"/>
                  <a:pt x="4165023" y="355601"/>
                </a:cubicBezTo>
                <a:close/>
                <a:moveTo>
                  <a:pt x="4098348" y="355601"/>
                </a:moveTo>
                <a:cubicBezTo>
                  <a:pt x="4113588" y="355601"/>
                  <a:pt x="4130098" y="362840"/>
                  <a:pt x="4133908" y="370079"/>
                </a:cubicBezTo>
                <a:cubicBezTo>
                  <a:pt x="4138988" y="378525"/>
                  <a:pt x="4130098" y="385764"/>
                  <a:pt x="4114858" y="385764"/>
                </a:cubicBezTo>
                <a:cubicBezTo>
                  <a:pt x="4099618" y="385764"/>
                  <a:pt x="4083108" y="378525"/>
                  <a:pt x="4079298" y="370079"/>
                </a:cubicBezTo>
                <a:cubicBezTo>
                  <a:pt x="4075488" y="362840"/>
                  <a:pt x="4083108" y="355601"/>
                  <a:pt x="4098348" y="355601"/>
                </a:cubicBezTo>
                <a:close/>
                <a:moveTo>
                  <a:pt x="4032943" y="355601"/>
                </a:moveTo>
                <a:cubicBezTo>
                  <a:pt x="4046913" y="355601"/>
                  <a:pt x="4063423" y="362840"/>
                  <a:pt x="4067233" y="370079"/>
                </a:cubicBezTo>
                <a:cubicBezTo>
                  <a:pt x="4072313" y="378525"/>
                  <a:pt x="4063423" y="385764"/>
                  <a:pt x="4048183" y="385764"/>
                </a:cubicBezTo>
                <a:cubicBezTo>
                  <a:pt x="4031673" y="385764"/>
                  <a:pt x="4016433" y="378525"/>
                  <a:pt x="4012623" y="370079"/>
                </a:cubicBezTo>
                <a:cubicBezTo>
                  <a:pt x="4008813" y="362840"/>
                  <a:pt x="4017703" y="355601"/>
                  <a:pt x="4032943" y="355601"/>
                </a:cubicBezTo>
                <a:close/>
                <a:moveTo>
                  <a:pt x="3966145" y="355601"/>
                </a:moveTo>
                <a:cubicBezTo>
                  <a:pt x="3981308" y="355601"/>
                  <a:pt x="3996470" y="362840"/>
                  <a:pt x="4000261" y="370079"/>
                </a:cubicBezTo>
                <a:cubicBezTo>
                  <a:pt x="4004051" y="378525"/>
                  <a:pt x="3995207" y="385764"/>
                  <a:pt x="3980044" y="385764"/>
                </a:cubicBezTo>
                <a:cubicBezTo>
                  <a:pt x="3964882" y="385764"/>
                  <a:pt x="3949719" y="378525"/>
                  <a:pt x="3945929" y="370079"/>
                </a:cubicBezTo>
                <a:cubicBezTo>
                  <a:pt x="3942138" y="362840"/>
                  <a:pt x="3950983" y="355601"/>
                  <a:pt x="3966145" y="355601"/>
                </a:cubicBezTo>
                <a:close/>
                <a:moveTo>
                  <a:pt x="3899470" y="355601"/>
                </a:moveTo>
                <a:cubicBezTo>
                  <a:pt x="3914633" y="355601"/>
                  <a:pt x="3929795" y="362840"/>
                  <a:pt x="3933586" y="370079"/>
                </a:cubicBezTo>
                <a:cubicBezTo>
                  <a:pt x="3937376" y="378525"/>
                  <a:pt x="3928532" y="385764"/>
                  <a:pt x="3913369" y="385764"/>
                </a:cubicBezTo>
                <a:cubicBezTo>
                  <a:pt x="3898207" y="385764"/>
                  <a:pt x="3883044" y="378525"/>
                  <a:pt x="3879254" y="370079"/>
                </a:cubicBezTo>
                <a:cubicBezTo>
                  <a:pt x="3875463" y="362840"/>
                  <a:pt x="3884308" y="355601"/>
                  <a:pt x="3899470" y="355601"/>
                </a:cubicBezTo>
                <a:close/>
                <a:moveTo>
                  <a:pt x="3832795" y="355601"/>
                </a:moveTo>
                <a:cubicBezTo>
                  <a:pt x="3847958" y="355601"/>
                  <a:pt x="3863120" y="362840"/>
                  <a:pt x="3866911" y="370079"/>
                </a:cubicBezTo>
                <a:cubicBezTo>
                  <a:pt x="3870701" y="378525"/>
                  <a:pt x="3860593" y="385764"/>
                  <a:pt x="3845431" y="385764"/>
                </a:cubicBezTo>
                <a:cubicBezTo>
                  <a:pt x="3830268" y="385764"/>
                  <a:pt x="3815106" y="378525"/>
                  <a:pt x="3811315" y="370079"/>
                </a:cubicBezTo>
                <a:cubicBezTo>
                  <a:pt x="3808788" y="362840"/>
                  <a:pt x="3817633" y="355601"/>
                  <a:pt x="3832795" y="355601"/>
                </a:cubicBezTo>
                <a:close/>
                <a:moveTo>
                  <a:pt x="3765992" y="355601"/>
                </a:moveTo>
                <a:cubicBezTo>
                  <a:pt x="3781073" y="355601"/>
                  <a:pt x="3796154" y="362840"/>
                  <a:pt x="3799925" y="370079"/>
                </a:cubicBezTo>
                <a:cubicBezTo>
                  <a:pt x="3802438" y="378525"/>
                  <a:pt x="3793641" y="385764"/>
                  <a:pt x="3778560" y="385764"/>
                </a:cubicBezTo>
                <a:cubicBezTo>
                  <a:pt x="3763478" y="385764"/>
                  <a:pt x="3748397" y="378525"/>
                  <a:pt x="3744627" y="370079"/>
                </a:cubicBezTo>
                <a:cubicBezTo>
                  <a:pt x="3742113" y="362840"/>
                  <a:pt x="3750911" y="355601"/>
                  <a:pt x="3765992" y="355601"/>
                </a:cubicBezTo>
                <a:close/>
                <a:moveTo>
                  <a:pt x="3699317" y="355601"/>
                </a:moveTo>
                <a:cubicBezTo>
                  <a:pt x="3714398" y="355601"/>
                  <a:pt x="3729479" y="362840"/>
                  <a:pt x="3733250" y="370079"/>
                </a:cubicBezTo>
                <a:cubicBezTo>
                  <a:pt x="3735763" y="378525"/>
                  <a:pt x="3726966" y="385764"/>
                  <a:pt x="3710628" y="385764"/>
                </a:cubicBezTo>
                <a:cubicBezTo>
                  <a:pt x="3695547" y="385764"/>
                  <a:pt x="3681722" y="378525"/>
                  <a:pt x="3677952" y="370079"/>
                </a:cubicBezTo>
                <a:cubicBezTo>
                  <a:pt x="3675438" y="362840"/>
                  <a:pt x="3684236" y="355601"/>
                  <a:pt x="3699317" y="355601"/>
                </a:cubicBezTo>
                <a:close/>
                <a:moveTo>
                  <a:pt x="3632642" y="355601"/>
                </a:moveTo>
                <a:cubicBezTo>
                  <a:pt x="3647723" y="355601"/>
                  <a:pt x="3662804" y="362840"/>
                  <a:pt x="3665318" y="370079"/>
                </a:cubicBezTo>
                <a:cubicBezTo>
                  <a:pt x="3669088" y="378525"/>
                  <a:pt x="3659034" y="385764"/>
                  <a:pt x="3643953" y="385764"/>
                </a:cubicBezTo>
                <a:cubicBezTo>
                  <a:pt x="3628872" y="385764"/>
                  <a:pt x="3613790" y="378525"/>
                  <a:pt x="3611277" y="370079"/>
                </a:cubicBezTo>
                <a:cubicBezTo>
                  <a:pt x="3608763" y="362840"/>
                  <a:pt x="3617561" y="355601"/>
                  <a:pt x="3632642" y="355601"/>
                </a:cubicBezTo>
                <a:close/>
                <a:moveTo>
                  <a:pt x="3567224" y="355601"/>
                </a:moveTo>
                <a:cubicBezTo>
                  <a:pt x="3581048" y="355601"/>
                  <a:pt x="3596129" y="362840"/>
                  <a:pt x="3598643" y="370079"/>
                </a:cubicBezTo>
                <a:cubicBezTo>
                  <a:pt x="3602413" y="378525"/>
                  <a:pt x="3592359" y="385764"/>
                  <a:pt x="3577278" y="385764"/>
                </a:cubicBezTo>
                <a:cubicBezTo>
                  <a:pt x="3562197" y="385764"/>
                  <a:pt x="3547115" y="378525"/>
                  <a:pt x="3544602" y="370079"/>
                </a:cubicBezTo>
                <a:cubicBezTo>
                  <a:pt x="3542088" y="362840"/>
                  <a:pt x="3552142" y="355601"/>
                  <a:pt x="3567224" y="355601"/>
                </a:cubicBezTo>
                <a:close/>
                <a:moveTo>
                  <a:pt x="3501083" y="355601"/>
                </a:moveTo>
                <a:cubicBezTo>
                  <a:pt x="3516486" y="355601"/>
                  <a:pt x="3530604" y="362840"/>
                  <a:pt x="3533171" y="370079"/>
                </a:cubicBezTo>
                <a:cubicBezTo>
                  <a:pt x="3535738" y="378525"/>
                  <a:pt x="3525470" y="385764"/>
                  <a:pt x="3510068" y="385764"/>
                </a:cubicBezTo>
                <a:cubicBezTo>
                  <a:pt x="3494666" y="385764"/>
                  <a:pt x="3480547" y="378525"/>
                  <a:pt x="3477980" y="370079"/>
                </a:cubicBezTo>
                <a:cubicBezTo>
                  <a:pt x="3475413" y="362840"/>
                  <a:pt x="3485681" y="355601"/>
                  <a:pt x="3501083" y="355601"/>
                </a:cubicBezTo>
                <a:close/>
                <a:moveTo>
                  <a:pt x="3434408" y="355601"/>
                </a:moveTo>
                <a:cubicBezTo>
                  <a:pt x="3449811" y="355601"/>
                  <a:pt x="3463929" y="362840"/>
                  <a:pt x="3466496" y="370079"/>
                </a:cubicBezTo>
                <a:cubicBezTo>
                  <a:pt x="3469063" y="378525"/>
                  <a:pt x="3458795" y="385764"/>
                  <a:pt x="3443393" y="385764"/>
                </a:cubicBezTo>
                <a:cubicBezTo>
                  <a:pt x="3427991" y="385764"/>
                  <a:pt x="3412589" y="378525"/>
                  <a:pt x="3411305" y="370079"/>
                </a:cubicBezTo>
                <a:cubicBezTo>
                  <a:pt x="3408738" y="362840"/>
                  <a:pt x="3419006" y="355601"/>
                  <a:pt x="3434408" y="355601"/>
                </a:cubicBezTo>
                <a:close/>
                <a:moveTo>
                  <a:pt x="3368646" y="355601"/>
                </a:moveTo>
                <a:cubicBezTo>
                  <a:pt x="3383643" y="355601"/>
                  <a:pt x="3397390" y="362840"/>
                  <a:pt x="3399890" y="370079"/>
                </a:cubicBezTo>
                <a:cubicBezTo>
                  <a:pt x="3402389" y="378525"/>
                  <a:pt x="3391142" y="385764"/>
                  <a:pt x="3376145" y="385764"/>
                </a:cubicBezTo>
                <a:cubicBezTo>
                  <a:pt x="3361148" y="385764"/>
                  <a:pt x="3347400" y="378525"/>
                  <a:pt x="3344901" y="370079"/>
                </a:cubicBezTo>
                <a:cubicBezTo>
                  <a:pt x="3343651" y="362840"/>
                  <a:pt x="3353649" y="355601"/>
                  <a:pt x="3368646" y="355601"/>
                </a:cubicBezTo>
                <a:close/>
                <a:moveTo>
                  <a:pt x="3301824" y="355601"/>
                </a:moveTo>
                <a:cubicBezTo>
                  <a:pt x="3316733" y="355601"/>
                  <a:pt x="3330399" y="362840"/>
                  <a:pt x="3332884" y="370079"/>
                </a:cubicBezTo>
                <a:cubicBezTo>
                  <a:pt x="3334126" y="378525"/>
                  <a:pt x="3324187" y="385764"/>
                  <a:pt x="3309278" y="385764"/>
                </a:cubicBezTo>
                <a:cubicBezTo>
                  <a:pt x="3294370" y="385764"/>
                  <a:pt x="3280703" y="378525"/>
                  <a:pt x="3278219" y="370079"/>
                </a:cubicBezTo>
                <a:cubicBezTo>
                  <a:pt x="3276976" y="362840"/>
                  <a:pt x="3286915" y="355601"/>
                  <a:pt x="3301824" y="355601"/>
                </a:cubicBezTo>
                <a:close/>
                <a:moveTo>
                  <a:pt x="3235149" y="355601"/>
                </a:moveTo>
                <a:cubicBezTo>
                  <a:pt x="3250058" y="355601"/>
                  <a:pt x="3263724" y="362840"/>
                  <a:pt x="3266209" y="370079"/>
                </a:cubicBezTo>
                <a:cubicBezTo>
                  <a:pt x="3267451" y="378525"/>
                  <a:pt x="3257512" y="385764"/>
                  <a:pt x="3242603" y="385764"/>
                </a:cubicBezTo>
                <a:cubicBezTo>
                  <a:pt x="3227695" y="385764"/>
                  <a:pt x="3214028" y="378525"/>
                  <a:pt x="3211544" y="370079"/>
                </a:cubicBezTo>
                <a:cubicBezTo>
                  <a:pt x="3210301" y="362840"/>
                  <a:pt x="3220240" y="355601"/>
                  <a:pt x="3235149" y="355601"/>
                </a:cubicBezTo>
                <a:close/>
                <a:moveTo>
                  <a:pt x="3168474" y="355601"/>
                </a:moveTo>
                <a:cubicBezTo>
                  <a:pt x="3183383" y="355601"/>
                  <a:pt x="3197049" y="362840"/>
                  <a:pt x="3198291" y="370079"/>
                </a:cubicBezTo>
                <a:cubicBezTo>
                  <a:pt x="3200776" y="378525"/>
                  <a:pt x="3189595" y="385764"/>
                  <a:pt x="3174686" y="385764"/>
                </a:cubicBezTo>
                <a:cubicBezTo>
                  <a:pt x="3159777" y="385764"/>
                  <a:pt x="3146111" y="378525"/>
                  <a:pt x="3144869" y="370079"/>
                </a:cubicBezTo>
                <a:cubicBezTo>
                  <a:pt x="3143626" y="362840"/>
                  <a:pt x="3153565" y="355601"/>
                  <a:pt x="3168474" y="355601"/>
                </a:cubicBezTo>
                <a:close/>
                <a:moveTo>
                  <a:pt x="1508434" y="355601"/>
                </a:moveTo>
                <a:cubicBezTo>
                  <a:pt x="1523515" y="355601"/>
                  <a:pt x="1532313" y="362840"/>
                  <a:pt x="1529799" y="370079"/>
                </a:cubicBezTo>
                <a:cubicBezTo>
                  <a:pt x="1527286" y="378525"/>
                  <a:pt x="1512205" y="385764"/>
                  <a:pt x="1497123" y="385764"/>
                </a:cubicBezTo>
                <a:cubicBezTo>
                  <a:pt x="1482042" y="385764"/>
                  <a:pt x="1471988" y="378525"/>
                  <a:pt x="1475758" y="370079"/>
                </a:cubicBezTo>
                <a:cubicBezTo>
                  <a:pt x="1478272" y="362840"/>
                  <a:pt x="1493353" y="355601"/>
                  <a:pt x="1508434" y="355601"/>
                </a:cubicBezTo>
                <a:close/>
                <a:moveTo>
                  <a:pt x="1441759" y="355601"/>
                </a:moveTo>
                <a:cubicBezTo>
                  <a:pt x="1456840" y="355601"/>
                  <a:pt x="1465638" y="362840"/>
                  <a:pt x="1463124" y="370079"/>
                </a:cubicBezTo>
                <a:cubicBezTo>
                  <a:pt x="1459354" y="378525"/>
                  <a:pt x="1445530" y="385764"/>
                  <a:pt x="1429192" y="385764"/>
                </a:cubicBezTo>
                <a:cubicBezTo>
                  <a:pt x="1414110" y="385764"/>
                  <a:pt x="1405313" y="378525"/>
                  <a:pt x="1407826" y="370079"/>
                </a:cubicBezTo>
                <a:cubicBezTo>
                  <a:pt x="1411597" y="362840"/>
                  <a:pt x="1426678" y="355601"/>
                  <a:pt x="1441759" y="355601"/>
                </a:cubicBezTo>
                <a:close/>
                <a:moveTo>
                  <a:pt x="1375084" y="355601"/>
                </a:moveTo>
                <a:cubicBezTo>
                  <a:pt x="1390165" y="355601"/>
                  <a:pt x="1398963" y="362840"/>
                  <a:pt x="1396449" y="370079"/>
                </a:cubicBezTo>
                <a:cubicBezTo>
                  <a:pt x="1392679" y="378525"/>
                  <a:pt x="1377598" y="385764"/>
                  <a:pt x="1362517" y="385764"/>
                </a:cubicBezTo>
                <a:cubicBezTo>
                  <a:pt x="1347435" y="385764"/>
                  <a:pt x="1338638" y="378525"/>
                  <a:pt x="1341151" y="370079"/>
                </a:cubicBezTo>
                <a:cubicBezTo>
                  <a:pt x="1344922" y="362840"/>
                  <a:pt x="1360003" y="355601"/>
                  <a:pt x="1375084" y="355601"/>
                </a:cubicBezTo>
                <a:close/>
                <a:moveTo>
                  <a:pt x="1308282" y="355601"/>
                </a:moveTo>
                <a:cubicBezTo>
                  <a:pt x="1323444" y="355601"/>
                  <a:pt x="1332289" y="362840"/>
                  <a:pt x="1329762" y="370079"/>
                </a:cubicBezTo>
                <a:cubicBezTo>
                  <a:pt x="1325971" y="378525"/>
                  <a:pt x="1310809" y="385764"/>
                  <a:pt x="1295646" y="385764"/>
                </a:cubicBezTo>
                <a:cubicBezTo>
                  <a:pt x="1280484" y="385764"/>
                  <a:pt x="1270376" y="378525"/>
                  <a:pt x="1274166" y="370079"/>
                </a:cubicBezTo>
                <a:cubicBezTo>
                  <a:pt x="1277957" y="362840"/>
                  <a:pt x="1293119" y="355601"/>
                  <a:pt x="1308282" y="355601"/>
                </a:cubicBezTo>
                <a:close/>
                <a:moveTo>
                  <a:pt x="1241607" y="355601"/>
                </a:moveTo>
                <a:cubicBezTo>
                  <a:pt x="1256769" y="355601"/>
                  <a:pt x="1265614" y="362840"/>
                  <a:pt x="1261823" y="370079"/>
                </a:cubicBezTo>
                <a:cubicBezTo>
                  <a:pt x="1258033" y="378525"/>
                  <a:pt x="1242870" y="385764"/>
                  <a:pt x="1227708" y="385764"/>
                </a:cubicBezTo>
                <a:cubicBezTo>
                  <a:pt x="1212546" y="385764"/>
                  <a:pt x="1203701" y="378525"/>
                  <a:pt x="1207491" y="370079"/>
                </a:cubicBezTo>
                <a:cubicBezTo>
                  <a:pt x="1211282" y="362840"/>
                  <a:pt x="1226444" y="355601"/>
                  <a:pt x="1241607" y="355601"/>
                </a:cubicBezTo>
                <a:close/>
                <a:moveTo>
                  <a:pt x="1174932" y="355601"/>
                </a:moveTo>
                <a:cubicBezTo>
                  <a:pt x="1190094" y="355601"/>
                  <a:pt x="1198939" y="362840"/>
                  <a:pt x="1195148" y="370079"/>
                </a:cubicBezTo>
                <a:cubicBezTo>
                  <a:pt x="1191358" y="378525"/>
                  <a:pt x="1176195" y="385764"/>
                  <a:pt x="1161033" y="385764"/>
                </a:cubicBezTo>
                <a:cubicBezTo>
                  <a:pt x="1145871" y="385764"/>
                  <a:pt x="1137026" y="378525"/>
                  <a:pt x="1140816" y="370079"/>
                </a:cubicBezTo>
                <a:cubicBezTo>
                  <a:pt x="1144607" y="362840"/>
                  <a:pt x="1159769" y="355601"/>
                  <a:pt x="1174932" y="355601"/>
                </a:cubicBezTo>
                <a:close/>
                <a:moveTo>
                  <a:pt x="1108133" y="355601"/>
                </a:moveTo>
                <a:cubicBezTo>
                  <a:pt x="1123373" y="355601"/>
                  <a:pt x="1132263" y="362840"/>
                  <a:pt x="1128453" y="370079"/>
                </a:cubicBezTo>
                <a:cubicBezTo>
                  <a:pt x="1124643" y="378525"/>
                  <a:pt x="1108133" y="385764"/>
                  <a:pt x="1092893" y="385764"/>
                </a:cubicBezTo>
                <a:cubicBezTo>
                  <a:pt x="1077653" y="385764"/>
                  <a:pt x="1068763" y="378525"/>
                  <a:pt x="1073843" y="370079"/>
                </a:cubicBezTo>
                <a:cubicBezTo>
                  <a:pt x="1077653" y="362840"/>
                  <a:pt x="1094163" y="355601"/>
                  <a:pt x="1108133" y="355601"/>
                </a:cubicBezTo>
                <a:close/>
                <a:moveTo>
                  <a:pt x="1042728" y="355601"/>
                </a:moveTo>
                <a:cubicBezTo>
                  <a:pt x="1057968" y="355601"/>
                  <a:pt x="1065588" y="362840"/>
                  <a:pt x="1061778" y="370079"/>
                </a:cubicBezTo>
                <a:cubicBezTo>
                  <a:pt x="1057968" y="378525"/>
                  <a:pt x="1041458" y="385764"/>
                  <a:pt x="1026218" y="385764"/>
                </a:cubicBezTo>
                <a:cubicBezTo>
                  <a:pt x="1010978" y="385764"/>
                  <a:pt x="1002088" y="378525"/>
                  <a:pt x="1007168" y="370079"/>
                </a:cubicBezTo>
                <a:cubicBezTo>
                  <a:pt x="1010978" y="362840"/>
                  <a:pt x="1027488" y="355601"/>
                  <a:pt x="1042728" y="355601"/>
                </a:cubicBezTo>
                <a:close/>
                <a:moveTo>
                  <a:pt x="976625" y="355601"/>
                </a:moveTo>
                <a:cubicBezTo>
                  <a:pt x="991484" y="355601"/>
                  <a:pt x="998914" y="362840"/>
                  <a:pt x="995199" y="370079"/>
                </a:cubicBezTo>
                <a:cubicBezTo>
                  <a:pt x="990246" y="378525"/>
                  <a:pt x="975387" y="385764"/>
                  <a:pt x="960528" y="385764"/>
                </a:cubicBezTo>
                <a:cubicBezTo>
                  <a:pt x="945669" y="385764"/>
                  <a:pt x="937001" y="378525"/>
                  <a:pt x="941954" y="370079"/>
                </a:cubicBezTo>
                <a:cubicBezTo>
                  <a:pt x="945669" y="362840"/>
                  <a:pt x="961766" y="355601"/>
                  <a:pt x="976625" y="355601"/>
                </a:cubicBezTo>
                <a:close/>
                <a:moveTo>
                  <a:pt x="843369" y="355601"/>
                </a:moveTo>
                <a:cubicBezTo>
                  <a:pt x="858389" y="355601"/>
                  <a:pt x="867151" y="362840"/>
                  <a:pt x="862144" y="370079"/>
                </a:cubicBezTo>
                <a:cubicBezTo>
                  <a:pt x="857137" y="378525"/>
                  <a:pt x="840865" y="385764"/>
                  <a:pt x="825845" y="385764"/>
                </a:cubicBezTo>
                <a:cubicBezTo>
                  <a:pt x="810825" y="385764"/>
                  <a:pt x="802063" y="378525"/>
                  <a:pt x="807070" y="370079"/>
                </a:cubicBezTo>
                <a:cubicBezTo>
                  <a:pt x="812076" y="362840"/>
                  <a:pt x="828348" y="355601"/>
                  <a:pt x="843369" y="355601"/>
                </a:cubicBezTo>
                <a:close/>
                <a:moveTo>
                  <a:pt x="4297926" y="355600"/>
                </a:moveTo>
                <a:cubicBezTo>
                  <a:pt x="4312867" y="355600"/>
                  <a:pt x="4329053" y="362839"/>
                  <a:pt x="4334034" y="370078"/>
                </a:cubicBezTo>
                <a:cubicBezTo>
                  <a:pt x="4339014" y="378524"/>
                  <a:pt x="4330299" y="385763"/>
                  <a:pt x="4315357" y="385763"/>
                </a:cubicBezTo>
                <a:cubicBezTo>
                  <a:pt x="4300416" y="385763"/>
                  <a:pt x="4284230" y="378524"/>
                  <a:pt x="4279250" y="370078"/>
                </a:cubicBezTo>
                <a:cubicBezTo>
                  <a:pt x="4275514" y="362839"/>
                  <a:pt x="4282985" y="355600"/>
                  <a:pt x="4297926" y="355600"/>
                </a:cubicBezTo>
                <a:close/>
                <a:moveTo>
                  <a:pt x="4231699" y="355600"/>
                </a:moveTo>
                <a:cubicBezTo>
                  <a:pt x="4246939" y="355600"/>
                  <a:pt x="4263449" y="362839"/>
                  <a:pt x="4268529" y="370078"/>
                </a:cubicBezTo>
                <a:cubicBezTo>
                  <a:pt x="4272339" y="378524"/>
                  <a:pt x="4264719" y="385763"/>
                  <a:pt x="4249479" y="385763"/>
                </a:cubicBezTo>
                <a:cubicBezTo>
                  <a:pt x="4234239" y="385763"/>
                  <a:pt x="4217729" y="378524"/>
                  <a:pt x="4212649" y="370078"/>
                </a:cubicBezTo>
                <a:cubicBezTo>
                  <a:pt x="4208839" y="362839"/>
                  <a:pt x="4216459" y="355600"/>
                  <a:pt x="4231699" y="355600"/>
                </a:cubicBezTo>
                <a:close/>
                <a:moveTo>
                  <a:pt x="3036206" y="355600"/>
                </a:moveTo>
                <a:cubicBezTo>
                  <a:pt x="3049788" y="355600"/>
                  <a:pt x="3063370" y="362839"/>
                  <a:pt x="3064605" y="370078"/>
                </a:cubicBezTo>
                <a:cubicBezTo>
                  <a:pt x="3065839" y="378524"/>
                  <a:pt x="3054727" y="385763"/>
                  <a:pt x="3039910" y="385763"/>
                </a:cubicBezTo>
                <a:cubicBezTo>
                  <a:pt x="3025093" y="385763"/>
                  <a:pt x="3012746" y="378524"/>
                  <a:pt x="3011511" y="370078"/>
                </a:cubicBezTo>
                <a:cubicBezTo>
                  <a:pt x="3010276" y="362839"/>
                  <a:pt x="3021389" y="355600"/>
                  <a:pt x="3036206" y="355600"/>
                </a:cubicBezTo>
                <a:close/>
                <a:moveTo>
                  <a:pt x="2969531" y="355600"/>
                </a:moveTo>
                <a:cubicBezTo>
                  <a:pt x="2984347" y="355600"/>
                  <a:pt x="2996695" y="362839"/>
                  <a:pt x="2997930" y="370078"/>
                </a:cubicBezTo>
                <a:cubicBezTo>
                  <a:pt x="2999164" y="378524"/>
                  <a:pt x="2988052" y="385763"/>
                  <a:pt x="2973235" y="385763"/>
                </a:cubicBezTo>
                <a:cubicBezTo>
                  <a:pt x="2958418" y="385763"/>
                  <a:pt x="2944836" y="378524"/>
                  <a:pt x="2944836" y="370078"/>
                </a:cubicBezTo>
                <a:cubicBezTo>
                  <a:pt x="2943601" y="362839"/>
                  <a:pt x="2954714" y="355600"/>
                  <a:pt x="2969531" y="355600"/>
                </a:cubicBezTo>
                <a:close/>
                <a:moveTo>
                  <a:pt x="2902856" y="355600"/>
                </a:moveTo>
                <a:cubicBezTo>
                  <a:pt x="2917672" y="355600"/>
                  <a:pt x="2930020" y="362839"/>
                  <a:pt x="2931255" y="370078"/>
                </a:cubicBezTo>
                <a:cubicBezTo>
                  <a:pt x="2932489" y="378524"/>
                  <a:pt x="2921377" y="385763"/>
                  <a:pt x="2906560" y="385763"/>
                </a:cubicBezTo>
                <a:cubicBezTo>
                  <a:pt x="2890508" y="385763"/>
                  <a:pt x="2878161" y="378524"/>
                  <a:pt x="2876926" y="370078"/>
                </a:cubicBezTo>
                <a:cubicBezTo>
                  <a:pt x="2876926" y="362839"/>
                  <a:pt x="2888039" y="355600"/>
                  <a:pt x="2902856" y="355600"/>
                </a:cubicBezTo>
                <a:close/>
                <a:moveTo>
                  <a:pt x="2836770" y="355600"/>
                </a:moveTo>
                <a:cubicBezTo>
                  <a:pt x="2851923" y="355600"/>
                  <a:pt x="2864551" y="362839"/>
                  <a:pt x="2865814" y="370078"/>
                </a:cubicBezTo>
                <a:cubicBezTo>
                  <a:pt x="2865814" y="378524"/>
                  <a:pt x="2854449" y="385763"/>
                  <a:pt x="2839296" y="385763"/>
                </a:cubicBezTo>
                <a:cubicBezTo>
                  <a:pt x="2824142" y="385763"/>
                  <a:pt x="2811514" y="378524"/>
                  <a:pt x="2810251" y="370078"/>
                </a:cubicBezTo>
                <a:cubicBezTo>
                  <a:pt x="2810251" y="362839"/>
                  <a:pt x="2821616" y="355600"/>
                  <a:pt x="2836770" y="355600"/>
                </a:cubicBezTo>
                <a:close/>
                <a:moveTo>
                  <a:pt x="2770095" y="355600"/>
                </a:moveTo>
                <a:cubicBezTo>
                  <a:pt x="2785248" y="355600"/>
                  <a:pt x="2797876" y="362839"/>
                  <a:pt x="2799139" y="370078"/>
                </a:cubicBezTo>
                <a:cubicBezTo>
                  <a:pt x="2799139" y="378524"/>
                  <a:pt x="2787774" y="385763"/>
                  <a:pt x="2772621" y="385763"/>
                </a:cubicBezTo>
                <a:cubicBezTo>
                  <a:pt x="2757467" y="385763"/>
                  <a:pt x="2744839" y="378524"/>
                  <a:pt x="2743576" y="370078"/>
                </a:cubicBezTo>
                <a:cubicBezTo>
                  <a:pt x="2743576" y="362839"/>
                  <a:pt x="2754941" y="355600"/>
                  <a:pt x="2770095" y="355600"/>
                </a:cubicBezTo>
                <a:close/>
                <a:moveTo>
                  <a:pt x="2703420" y="355600"/>
                </a:moveTo>
                <a:cubicBezTo>
                  <a:pt x="2718573" y="355600"/>
                  <a:pt x="2731201" y="362839"/>
                  <a:pt x="2731201" y="370078"/>
                </a:cubicBezTo>
                <a:cubicBezTo>
                  <a:pt x="2732464" y="378524"/>
                  <a:pt x="2719836" y="385763"/>
                  <a:pt x="2704683" y="385763"/>
                </a:cubicBezTo>
                <a:cubicBezTo>
                  <a:pt x="2689529" y="385763"/>
                  <a:pt x="2676901" y="378524"/>
                  <a:pt x="2676901" y="370078"/>
                </a:cubicBezTo>
                <a:cubicBezTo>
                  <a:pt x="2676901" y="362839"/>
                  <a:pt x="2688266" y="355600"/>
                  <a:pt x="2703420" y="355600"/>
                </a:cubicBezTo>
                <a:close/>
                <a:moveTo>
                  <a:pt x="2636745" y="355600"/>
                </a:moveTo>
                <a:cubicBezTo>
                  <a:pt x="2651898" y="355600"/>
                  <a:pt x="2664526" y="362839"/>
                  <a:pt x="2664526" y="370078"/>
                </a:cubicBezTo>
                <a:cubicBezTo>
                  <a:pt x="2665789" y="378524"/>
                  <a:pt x="2653161" y="385763"/>
                  <a:pt x="2638008" y="385763"/>
                </a:cubicBezTo>
                <a:cubicBezTo>
                  <a:pt x="2622854" y="385763"/>
                  <a:pt x="2610226" y="378524"/>
                  <a:pt x="2610226" y="370078"/>
                </a:cubicBezTo>
                <a:cubicBezTo>
                  <a:pt x="2610226" y="362839"/>
                  <a:pt x="2621591" y="355600"/>
                  <a:pt x="2636745" y="355600"/>
                </a:cubicBezTo>
                <a:close/>
                <a:moveTo>
                  <a:pt x="2571166" y="355600"/>
                </a:moveTo>
                <a:cubicBezTo>
                  <a:pt x="2584974" y="355600"/>
                  <a:pt x="2597526" y="362839"/>
                  <a:pt x="2597526" y="370078"/>
                </a:cubicBezTo>
                <a:cubicBezTo>
                  <a:pt x="2597526" y="378524"/>
                  <a:pt x="2586229" y="385763"/>
                  <a:pt x="2569911" y="385763"/>
                </a:cubicBezTo>
                <a:cubicBezTo>
                  <a:pt x="2554848" y="385763"/>
                  <a:pt x="2543551" y="378524"/>
                  <a:pt x="2543551" y="370078"/>
                </a:cubicBezTo>
                <a:cubicBezTo>
                  <a:pt x="2543551" y="362839"/>
                  <a:pt x="2556104" y="355600"/>
                  <a:pt x="2571166" y="355600"/>
                </a:cubicBezTo>
                <a:close/>
                <a:moveTo>
                  <a:pt x="2504334" y="355600"/>
                </a:moveTo>
                <a:cubicBezTo>
                  <a:pt x="2519487" y="355600"/>
                  <a:pt x="2530852" y="362839"/>
                  <a:pt x="2530852" y="370078"/>
                </a:cubicBezTo>
                <a:cubicBezTo>
                  <a:pt x="2530852" y="378524"/>
                  <a:pt x="2518224" y="385763"/>
                  <a:pt x="2503071" y="385763"/>
                </a:cubicBezTo>
                <a:cubicBezTo>
                  <a:pt x="2487917" y="385763"/>
                  <a:pt x="2475289" y="378524"/>
                  <a:pt x="2476552" y="370078"/>
                </a:cubicBezTo>
                <a:cubicBezTo>
                  <a:pt x="2476552" y="362839"/>
                  <a:pt x="2489180" y="355600"/>
                  <a:pt x="2504334" y="355600"/>
                </a:cubicBezTo>
                <a:close/>
                <a:moveTo>
                  <a:pt x="2437659" y="355600"/>
                </a:moveTo>
                <a:cubicBezTo>
                  <a:pt x="2452812" y="355600"/>
                  <a:pt x="2464177" y="362839"/>
                  <a:pt x="2464177" y="370078"/>
                </a:cubicBezTo>
                <a:cubicBezTo>
                  <a:pt x="2464177" y="378524"/>
                  <a:pt x="2451549" y="385763"/>
                  <a:pt x="2436396" y="385763"/>
                </a:cubicBezTo>
                <a:cubicBezTo>
                  <a:pt x="2421242" y="385763"/>
                  <a:pt x="2408614" y="378524"/>
                  <a:pt x="2409877" y="370078"/>
                </a:cubicBezTo>
                <a:cubicBezTo>
                  <a:pt x="2409877" y="362839"/>
                  <a:pt x="2422505" y="355600"/>
                  <a:pt x="2437659" y="355600"/>
                </a:cubicBezTo>
                <a:close/>
                <a:moveTo>
                  <a:pt x="2370984" y="355600"/>
                </a:moveTo>
                <a:cubicBezTo>
                  <a:pt x="2386137" y="355600"/>
                  <a:pt x="2397502" y="362839"/>
                  <a:pt x="2397502" y="370078"/>
                </a:cubicBezTo>
                <a:cubicBezTo>
                  <a:pt x="2396239" y="378524"/>
                  <a:pt x="2383611" y="385763"/>
                  <a:pt x="2368458" y="385763"/>
                </a:cubicBezTo>
                <a:cubicBezTo>
                  <a:pt x="2353304" y="385763"/>
                  <a:pt x="2341939" y="378524"/>
                  <a:pt x="2341939" y="370078"/>
                </a:cubicBezTo>
                <a:cubicBezTo>
                  <a:pt x="2343202" y="362839"/>
                  <a:pt x="2355830" y="355600"/>
                  <a:pt x="2370984" y="355600"/>
                </a:cubicBezTo>
                <a:close/>
                <a:moveTo>
                  <a:pt x="909950" y="355600"/>
                </a:moveTo>
                <a:cubicBezTo>
                  <a:pt x="924809" y="355600"/>
                  <a:pt x="932239" y="362839"/>
                  <a:pt x="928524" y="370078"/>
                </a:cubicBezTo>
                <a:cubicBezTo>
                  <a:pt x="923571" y="378524"/>
                  <a:pt x="907474" y="385763"/>
                  <a:pt x="892615" y="385763"/>
                </a:cubicBezTo>
                <a:cubicBezTo>
                  <a:pt x="877755" y="385763"/>
                  <a:pt x="870326" y="378524"/>
                  <a:pt x="874041" y="370078"/>
                </a:cubicBezTo>
                <a:cubicBezTo>
                  <a:pt x="878994" y="362839"/>
                  <a:pt x="895091" y="355600"/>
                  <a:pt x="909950" y="355600"/>
                </a:cubicBezTo>
                <a:close/>
                <a:moveTo>
                  <a:pt x="776694" y="355600"/>
                </a:moveTo>
                <a:cubicBezTo>
                  <a:pt x="791714" y="355600"/>
                  <a:pt x="800476" y="362839"/>
                  <a:pt x="795469" y="370078"/>
                </a:cubicBezTo>
                <a:cubicBezTo>
                  <a:pt x="789211" y="378524"/>
                  <a:pt x="772939" y="385763"/>
                  <a:pt x="757918" y="385763"/>
                </a:cubicBezTo>
                <a:cubicBezTo>
                  <a:pt x="742898" y="385763"/>
                  <a:pt x="735388" y="378524"/>
                  <a:pt x="740395" y="370078"/>
                </a:cubicBezTo>
                <a:cubicBezTo>
                  <a:pt x="745401" y="362839"/>
                  <a:pt x="761673" y="355600"/>
                  <a:pt x="776694" y="355600"/>
                </a:cubicBezTo>
                <a:close/>
                <a:moveTo>
                  <a:pt x="710019" y="355600"/>
                </a:moveTo>
                <a:cubicBezTo>
                  <a:pt x="725039" y="355600"/>
                  <a:pt x="733801" y="362839"/>
                  <a:pt x="727542" y="370078"/>
                </a:cubicBezTo>
                <a:cubicBezTo>
                  <a:pt x="722536" y="378524"/>
                  <a:pt x="706264" y="385763"/>
                  <a:pt x="691243" y="385763"/>
                </a:cubicBezTo>
                <a:cubicBezTo>
                  <a:pt x="676223" y="385763"/>
                  <a:pt x="668713" y="378524"/>
                  <a:pt x="673720" y="370078"/>
                </a:cubicBezTo>
                <a:cubicBezTo>
                  <a:pt x="678726" y="362839"/>
                  <a:pt x="694998" y="355600"/>
                  <a:pt x="710019" y="355600"/>
                </a:cubicBezTo>
                <a:close/>
                <a:moveTo>
                  <a:pt x="643224" y="355600"/>
                </a:moveTo>
                <a:cubicBezTo>
                  <a:pt x="658320" y="355600"/>
                  <a:pt x="667126" y="362839"/>
                  <a:pt x="660836" y="370078"/>
                </a:cubicBezTo>
                <a:cubicBezTo>
                  <a:pt x="655804" y="378524"/>
                  <a:pt x="639449" y="385763"/>
                  <a:pt x="624353" y="385763"/>
                </a:cubicBezTo>
                <a:cubicBezTo>
                  <a:pt x="609257" y="385763"/>
                  <a:pt x="600451" y="378524"/>
                  <a:pt x="606741" y="370078"/>
                </a:cubicBezTo>
                <a:cubicBezTo>
                  <a:pt x="611773" y="362839"/>
                  <a:pt x="629385" y="355600"/>
                  <a:pt x="643224" y="355600"/>
                </a:cubicBezTo>
                <a:close/>
                <a:moveTo>
                  <a:pt x="4407582" y="319088"/>
                </a:moveTo>
                <a:cubicBezTo>
                  <a:pt x="4422602" y="319088"/>
                  <a:pt x="4438874" y="326629"/>
                  <a:pt x="4443881" y="334170"/>
                </a:cubicBezTo>
                <a:cubicBezTo>
                  <a:pt x="4450139" y="342967"/>
                  <a:pt x="4441377" y="349251"/>
                  <a:pt x="4426357" y="349251"/>
                </a:cubicBezTo>
                <a:cubicBezTo>
                  <a:pt x="4411337" y="349251"/>
                  <a:pt x="4396316" y="342967"/>
                  <a:pt x="4390058" y="334170"/>
                </a:cubicBezTo>
                <a:cubicBezTo>
                  <a:pt x="4385051" y="326629"/>
                  <a:pt x="4393813" y="319088"/>
                  <a:pt x="4407582" y="319088"/>
                </a:cubicBezTo>
                <a:close/>
                <a:moveTo>
                  <a:pt x="4342375" y="319088"/>
                </a:moveTo>
                <a:cubicBezTo>
                  <a:pt x="4357316" y="319088"/>
                  <a:pt x="4373502" y="326629"/>
                  <a:pt x="4378483" y="334170"/>
                </a:cubicBezTo>
                <a:cubicBezTo>
                  <a:pt x="4383463" y="342967"/>
                  <a:pt x="4375993" y="349251"/>
                  <a:pt x="4361051" y="349251"/>
                </a:cubicBezTo>
                <a:cubicBezTo>
                  <a:pt x="4346110" y="349251"/>
                  <a:pt x="4329924" y="342967"/>
                  <a:pt x="4324944" y="334170"/>
                </a:cubicBezTo>
                <a:cubicBezTo>
                  <a:pt x="4319963" y="326629"/>
                  <a:pt x="4328679" y="319088"/>
                  <a:pt x="4342375" y="319088"/>
                </a:cubicBezTo>
                <a:close/>
                <a:moveTo>
                  <a:pt x="4276148" y="319088"/>
                </a:moveTo>
                <a:cubicBezTo>
                  <a:pt x="4291388" y="319088"/>
                  <a:pt x="4307898" y="326629"/>
                  <a:pt x="4311708" y="334170"/>
                </a:cubicBezTo>
                <a:cubicBezTo>
                  <a:pt x="4316788" y="342967"/>
                  <a:pt x="4309168" y="349251"/>
                  <a:pt x="4293928" y="349251"/>
                </a:cubicBezTo>
                <a:cubicBezTo>
                  <a:pt x="4278688" y="349251"/>
                  <a:pt x="4262178" y="342967"/>
                  <a:pt x="4258368" y="334170"/>
                </a:cubicBezTo>
                <a:cubicBezTo>
                  <a:pt x="4253288" y="326629"/>
                  <a:pt x="4260908" y="319088"/>
                  <a:pt x="4276148" y="319088"/>
                </a:cubicBezTo>
                <a:close/>
                <a:moveTo>
                  <a:pt x="4211858" y="319088"/>
                </a:moveTo>
                <a:cubicBezTo>
                  <a:pt x="4226799" y="319088"/>
                  <a:pt x="4241740" y="326629"/>
                  <a:pt x="4246721" y="334170"/>
                </a:cubicBezTo>
                <a:cubicBezTo>
                  <a:pt x="4251701" y="342967"/>
                  <a:pt x="4242986" y="349251"/>
                  <a:pt x="4228044" y="349251"/>
                </a:cubicBezTo>
                <a:cubicBezTo>
                  <a:pt x="4213103" y="349251"/>
                  <a:pt x="4198162" y="342967"/>
                  <a:pt x="4193182" y="334170"/>
                </a:cubicBezTo>
                <a:cubicBezTo>
                  <a:pt x="4188201" y="326629"/>
                  <a:pt x="4196917" y="319088"/>
                  <a:pt x="4211858" y="319088"/>
                </a:cubicBezTo>
                <a:close/>
                <a:moveTo>
                  <a:pt x="4145656" y="319088"/>
                </a:moveTo>
                <a:cubicBezTo>
                  <a:pt x="4159626" y="319088"/>
                  <a:pt x="4176136" y="326629"/>
                  <a:pt x="4179946" y="334170"/>
                </a:cubicBezTo>
                <a:cubicBezTo>
                  <a:pt x="4185026" y="342967"/>
                  <a:pt x="4176136" y="349251"/>
                  <a:pt x="4160896" y="349251"/>
                </a:cubicBezTo>
                <a:cubicBezTo>
                  <a:pt x="4146926" y="349251"/>
                  <a:pt x="4130416" y="342967"/>
                  <a:pt x="4126606" y="334170"/>
                </a:cubicBezTo>
                <a:cubicBezTo>
                  <a:pt x="4121526" y="326629"/>
                  <a:pt x="4130416" y="319088"/>
                  <a:pt x="4145656" y="319088"/>
                </a:cubicBezTo>
                <a:close/>
                <a:moveTo>
                  <a:pt x="4079182" y="319088"/>
                </a:moveTo>
                <a:cubicBezTo>
                  <a:pt x="4094344" y="319088"/>
                  <a:pt x="4110770" y="326629"/>
                  <a:pt x="4114561" y="334170"/>
                </a:cubicBezTo>
                <a:cubicBezTo>
                  <a:pt x="4118351" y="342967"/>
                  <a:pt x="4110770" y="349251"/>
                  <a:pt x="4095608" y="349251"/>
                </a:cubicBezTo>
                <a:cubicBezTo>
                  <a:pt x="4080445" y="349251"/>
                  <a:pt x="4064019" y="342967"/>
                  <a:pt x="4060229" y="334170"/>
                </a:cubicBezTo>
                <a:cubicBezTo>
                  <a:pt x="4056438" y="326629"/>
                  <a:pt x="4065283" y="319088"/>
                  <a:pt x="4079182" y="319088"/>
                </a:cubicBezTo>
                <a:close/>
                <a:moveTo>
                  <a:pt x="4013893" y="319088"/>
                </a:moveTo>
                <a:cubicBezTo>
                  <a:pt x="4029133" y="319088"/>
                  <a:pt x="4044373" y="326629"/>
                  <a:pt x="4048183" y="334170"/>
                </a:cubicBezTo>
                <a:cubicBezTo>
                  <a:pt x="4053263" y="342967"/>
                  <a:pt x="4044373" y="349251"/>
                  <a:pt x="4029133" y="349251"/>
                </a:cubicBezTo>
                <a:cubicBezTo>
                  <a:pt x="4013893" y="349251"/>
                  <a:pt x="3998653" y="342967"/>
                  <a:pt x="3994843" y="334170"/>
                </a:cubicBezTo>
                <a:cubicBezTo>
                  <a:pt x="3989763" y="326629"/>
                  <a:pt x="3998653" y="319088"/>
                  <a:pt x="4013893" y="319088"/>
                </a:cubicBezTo>
                <a:close/>
                <a:moveTo>
                  <a:pt x="3948683" y="319088"/>
                </a:moveTo>
                <a:cubicBezTo>
                  <a:pt x="3963846" y="319088"/>
                  <a:pt x="3979008" y="326629"/>
                  <a:pt x="3982799" y="334170"/>
                </a:cubicBezTo>
                <a:cubicBezTo>
                  <a:pt x="3986589" y="342967"/>
                  <a:pt x="3977745" y="349251"/>
                  <a:pt x="3962582" y="349251"/>
                </a:cubicBezTo>
                <a:cubicBezTo>
                  <a:pt x="3947420" y="349251"/>
                  <a:pt x="3932257" y="342967"/>
                  <a:pt x="3928467" y="334170"/>
                </a:cubicBezTo>
                <a:cubicBezTo>
                  <a:pt x="3924676" y="326629"/>
                  <a:pt x="3933521" y="319088"/>
                  <a:pt x="3948683" y="319088"/>
                </a:cubicBezTo>
                <a:close/>
                <a:moveTo>
                  <a:pt x="3883595" y="319088"/>
                </a:moveTo>
                <a:cubicBezTo>
                  <a:pt x="3898758" y="319088"/>
                  <a:pt x="3913920" y="326629"/>
                  <a:pt x="3917711" y="334170"/>
                </a:cubicBezTo>
                <a:cubicBezTo>
                  <a:pt x="3921501" y="342967"/>
                  <a:pt x="3911393" y="349251"/>
                  <a:pt x="3896231" y="349251"/>
                </a:cubicBezTo>
                <a:cubicBezTo>
                  <a:pt x="3882332" y="349251"/>
                  <a:pt x="3867169" y="342967"/>
                  <a:pt x="3863379" y="334170"/>
                </a:cubicBezTo>
                <a:cubicBezTo>
                  <a:pt x="3859588" y="326629"/>
                  <a:pt x="3868433" y="319088"/>
                  <a:pt x="3883595" y="319088"/>
                </a:cubicBezTo>
                <a:close/>
                <a:moveTo>
                  <a:pt x="3818184" y="319088"/>
                </a:moveTo>
                <a:cubicBezTo>
                  <a:pt x="3832083" y="319088"/>
                  <a:pt x="3847245" y="326629"/>
                  <a:pt x="3851036" y="334170"/>
                </a:cubicBezTo>
                <a:cubicBezTo>
                  <a:pt x="3854826" y="342967"/>
                  <a:pt x="3845982" y="349251"/>
                  <a:pt x="3830819" y="349251"/>
                </a:cubicBezTo>
                <a:cubicBezTo>
                  <a:pt x="3815657" y="349251"/>
                  <a:pt x="3800494" y="342967"/>
                  <a:pt x="3796704" y="334170"/>
                </a:cubicBezTo>
                <a:cubicBezTo>
                  <a:pt x="3792913" y="326629"/>
                  <a:pt x="3803021" y="319088"/>
                  <a:pt x="3818184" y="319088"/>
                </a:cubicBezTo>
                <a:close/>
                <a:moveTo>
                  <a:pt x="3751705" y="319088"/>
                </a:moveTo>
                <a:cubicBezTo>
                  <a:pt x="3766786" y="319088"/>
                  <a:pt x="3781867" y="326629"/>
                  <a:pt x="3785638" y="334170"/>
                </a:cubicBezTo>
                <a:cubicBezTo>
                  <a:pt x="3788151" y="342967"/>
                  <a:pt x="3779354" y="349251"/>
                  <a:pt x="3764273" y="349251"/>
                </a:cubicBezTo>
                <a:cubicBezTo>
                  <a:pt x="3749191" y="349251"/>
                  <a:pt x="3734110" y="342967"/>
                  <a:pt x="3731597" y="334170"/>
                </a:cubicBezTo>
                <a:cubicBezTo>
                  <a:pt x="3727826" y="326629"/>
                  <a:pt x="3737880" y="319088"/>
                  <a:pt x="3751705" y="319088"/>
                </a:cubicBezTo>
                <a:close/>
                <a:moveTo>
                  <a:pt x="3686617" y="319088"/>
                </a:moveTo>
                <a:cubicBezTo>
                  <a:pt x="3701698" y="319088"/>
                  <a:pt x="3716779" y="326629"/>
                  <a:pt x="3719293" y="334170"/>
                </a:cubicBezTo>
                <a:cubicBezTo>
                  <a:pt x="3723063" y="342967"/>
                  <a:pt x="3713009" y="349251"/>
                  <a:pt x="3697928" y="349251"/>
                </a:cubicBezTo>
                <a:cubicBezTo>
                  <a:pt x="3682847" y="349251"/>
                  <a:pt x="3669022" y="342967"/>
                  <a:pt x="3665252" y="334170"/>
                </a:cubicBezTo>
                <a:cubicBezTo>
                  <a:pt x="3662738" y="326629"/>
                  <a:pt x="3671536" y="319088"/>
                  <a:pt x="3686617" y="319088"/>
                </a:cubicBezTo>
                <a:close/>
                <a:moveTo>
                  <a:pt x="3621199" y="319088"/>
                </a:moveTo>
                <a:cubicBezTo>
                  <a:pt x="3636280" y="319088"/>
                  <a:pt x="3650104" y="326629"/>
                  <a:pt x="3653875" y="334170"/>
                </a:cubicBezTo>
                <a:cubicBezTo>
                  <a:pt x="3656388" y="342967"/>
                  <a:pt x="3646334" y="349251"/>
                  <a:pt x="3631253" y="349251"/>
                </a:cubicBezTo>
                <a:cubicBezTo>
                  <a:pt x="3617428" y="349251"/>
                  <a:pt x="3602347" y="342967"/>
                  <a:pt x="3599834" y="334170"/>
                </a:cubicBezTo>
                <a:cubicBezTo>
                  <a:pt x="3596063" y="326629"/>
                  <a:pt x="3606117" y="319088"/>
                  <a:pt x="3621199" y="319088"/>
                </a:cubicBezTo>
                <a:close/>
                <a:moveTo>
                  <a:pt x="3555058" y="319088"/>
                </a:moveTo>
                <a:cubicBezTo>
                  <a:pt x="3570461" y="319088"/>
                  <a:pt x="3584579" y="326629"/>
                  <a:pt x="3587146" y="334170"/>
                </a:cubicBezTo>
                <a:cubicBezTo>
                  <a:pt x="3589713" y="342967"/>
                  <a:pt x="3580729" y="349251"/>
                  <a:pt x="3565327" y="349251"/>
                </a:cubicBezTo>
                <a:cubicBezTo>
                  <a:pt x="3549924" y="349251"/>
                  <a:pt x="3534522" y="342967"/>
                  <a:pt x="3531955" y="334170"/>
                </a:cubicBezTo>
                <a:cubicBezTo>
                  <a:pt x="3529388" y="326629"/>
                  <a:pt x="3539656" y="319088"/>
                  <a:pt x="3555058" y="319088"/>
                </a:cubicBezTo>
                <a:close/>
                <a:moveTo>
                  <a:pt x="3489971" y="319088"/>
                </a:moveTo>
                <a:cubicBezTo>
                  <a:pt x="3504090" y="319088"/>
                  <a:pt x="3519492" y="326629"/>
                  <a:pt x="3522059" y="334170"/>
                </a:cubicBezTo>
                <a:cubicBezTo>
                  <a:pt x="3524626" y="342967"/>
                  <a:pt x="3514358" y="349251"/>
                  <a:pt x="3498956" y="349251"/>
                </a:cubicBezTo>
                <a:cubicBezTo>
                  <a:pt x="3483554" y="349251"/>
                  <a:pt x="3469435" y="342967"/>
                  <a:pt x="3466868" y="334170"/>
                </a:cubicBezTo>
                <a:cubicBezTo>
                  <a:pt x="3464301" y="326629"/>
                  <a:pt x="3474569" y="319088"/>
                  <a:pt x="3489971" y="319088"/>
                </a:cubicBezTo>
                <a:close/>
                <a:moveTo>
                  <a:pt x="3423475" y="319088"/>
                </a:moveTo>
                <a:cubicBezTo>
                  <a:pt x="3438798" y="319088"/>
                  <a:pt x="3452844" y="326629"/>
                  <a:pt x="3455397" y="334170"/>
                </a:cubicBezTo>
                <a:cubicBezTo>
                  <a:pt x="3457951" y="342967"/>
                  <a:pt x="3447736" y="349251"/>
                  <a:pt x="3432413" y="349251"/>
                </a:cubicBezTo>
                <a:cubicBezTo>
                  <a:pt x="3417090" y="349251"/>
                  <a:pt x="3403044" y="342967"/>
                  <a:pt x="3400490" y="334170"/>
                </a:cubicBezTo>
                <a:cubicBezTo>
                  <a:pt x="3399213" y="326629"/>
                  <a:pt x="3409429" y="319088"/>
                  <a:pt x="3423475" y="319088"/>
                </a:cubicBezTo>
                <a:close/>
                <a:moveTo>
                  <a:pt x="3357533" y="319088"/>
                </a:moveTo>
                <a:cubicBezTo>
                  <a:pt x="3372530" y="319088"/>
                  <a:pt x="3386277" y="326629"/>
                  <a:pt x="3388777" y="334170"/>
                </a:cubicBezTo>
                <a:cubicBezTo>
                  <a:pt x="3391276" y="342967"/>
                  <a:pt x="3380029" y="349251"/>
                  <a:pt x="3365032" y="349251"/>
                </a:cubicBezTo>
                <a:cubicBezTo>
                  <a:pt x="3351284" y="349251"/>
                  <a:pt x="3337537" y="342967"/>
                  <a:pt x="3335038" y="334170"/>
                </a:cubicBezTo>
                <a:cubicBezTo>
                  <a:pt x="3332538" y="326629"/>
                  <a:pt x="3342536" y="319088"/>
                  <a:pt x="3357533" y="319088"/>
                </a:cubicBezTo>
                <a:close/>
                <a:moveTo>
                  <a:pt x="3292299" y="319088"/>
                </a:moveTo>
                <a:cubicBezTo>
                  <a:pt x="3307208" y="319088"/>
                  <a:pt x="3320874" y="326629"/>
                  <a:pt x="3322116" y="334170"/>
                </a:cubicBezTo>
                <a:cubicBezTo>
                  <a:pt x="3324601" y="342967"/>
                  <a:pt x="3314662" y="349251"/>
                  <a:pt x="3299753" y="349251"/>
                </a:cubicBezTo>
                <a:cubicBezTo>
                  <a:pt x="3284845" y="349251"/>
                  <a:pt x="3271178" y="342967"/>
                  <a:pt x="3268694" y="334170"/>
                </a:cubicBezTo>
                <a:cubicBezTo>
                  <a:pt x="3267451" y="326629"/>
                  <a:pt x="3277390" y="319088"/>
                  <a:pt x="3292299" y="319088"/>
                </a:cubicBezTo>
                <a:close/>
                <a:moveTo>
                  <a:pt x="3226866" y="319088"/>
                </a:moveTo>
                <a:cubicBezTo>
                  <a:pt x="3240533" y="319088"/>
                  <a:pt x="3254199" y="326629"/>
                  <a:pt x="3256684" y="334170"/>
                </a:cubicBezTo>
                <a:cubicBezTo>
                  <a:pt x="3257926" y="342967"/>
                  <a:pt x="3247987" y="349251"/>
                  <a:pt x="3233078" y="349251"/>
                </a:cubicBezTo>
                <a:cubicBezTo>
                  <a:pt x="3218170" y="349251"/>
                  <a:pt x="3204503" y="342967"/>
                  <a:pt x="3203261" y="334170"/>
                </a:cubicBezTo>
                <a:cubicBezTo>
                  <a:pt x="3200776" y="326629"/>
                  <a:pt x="3211958" y="319088"/>
                  <a:pt x="3226866" y="319088"/>
                </a:cubicBezTo>
                <a:close/>
                <a:moveTo>
                  <a:pt x="3160536" y="319088"/>
                </a:moveTo>
                <a:cubicBezTo>
                  <a:pt x="3175445" y="319088"/>
                  <a:pt x="3189111" y="326629"/>
                  <a:pt x="3190353" y="334170"/>
                </a:cubicBezTo>
                <a:cubicBezTo>
                  <a:pt x="3192838" y="342967"/>
                  <a:pt x="3181657" y="349251"/>
                  <a:pt x="3166748" y="349251"/>
                </a:cubicBezTo>
                <a:cubicBezTo>
                  <a:pt x="3151839" y="349251"/>
                  <a:pt x="3139415" y="342967"/>
                  <a:pt x="3136931" y="334170"/>
                </a:cubicBezTo>
                <a:cubicBezTo>
                  <a:pt x="3135688" y="326629"/>
                  <a:pt x="3146870" y="319088"/>
                  <a:pt x="3160536" y="319088"/>
                </a:cubicBezTo>
                <a:close/>
                <a:moveTo>
                  <a:pt x="3095296" y="319088"/>
                </a:moveTo>
                <a:cubicBezTo>
                  <a:pt x="3110113" y="319088"/>
                  <a:pt x="3123695" y="326629"/>
                  <a:pt x="3124930" y="334170"/>
                </a:cubicBezTo>
                <a:cubicBezTo>
                  <a:pt x="3126164" y="342967"/>
                  <a:pt x="3115052" y="349251"/>
                  <a:pt x="3100235" y="349251"/>
                </a:cubicBezTo>
                <a:cubicBezTo>
                  <a:pt x="3086653" y="349251"/>
                  <a:pt x="3073071" y="342967"/>
                  <a:pt x="3071836" y="334170"/>
                </a:cubicBezTo>
                <a:cubicBezTo>
                  <a:pt x="3070601" y="326629"/>
                  <a:pt x="3080479" y="319088"/>
                  <a:pt x="3095296" y="319088"/>
                </a:cubicBezTo>
                <a:close/>
                <a:moveTo>
                  <a:pt x="3030047" y="319088"/>
                </a:moveTo>
                <a:cubicBezTo>
                  <a:pt x="3044768" y="319088"/>
                  <a:pt x="3057035" y="326629"/>
                  <a:pt x="3058262" y="334170"/>
                </a:cubicBezTo>
                <a:cubicBezTo>
                  <a:pt x="3059488" y="342967"/>
                  <a:pt x="3049675" y="349251"/>
                  <a:pt x="3034954" y="349251"/>
                </a:cubicBezTo>
                <a:cubicBezTo>
                  <a:pt x="3020234" y="349251"/>
                  <a:pt x="3006740" y="342967"/>
                  <a:pt x="3005513" y="334170"/>
                </a:cubicBezTo>
                <a:cubicBezTo>
                  <a:pt x="3005513" y="326629"/>
                  <a:pt x="3015327" y="319088"/>
                  <a:pt x="3030047" y="319088"/>
                </a:cubicBezTo>
                <a:close/>
                <a:moveTo>
                  <a:pt x="2964769" y="319088"/>
                </a:moveTo>
                <a:cubicBezTo>
                  <a:pt x="2979585" y="319088"/>
                  <a:pt x="2991933" y="326629"/>
                  <a:pt x="2993168" y="334170"/>
                </a:cubicBezTo>
                <a:cubicBezTo>
                  <a:pt x="2994402" y="342967"/>
                  <a:pt x="2983290" y="349251"/>
                  <a:pt x="2968473" y="349251"/>
                </a:cubicBezTo>
                <a:cubicBezTo>
                  <a:pt x="2953656" y="349251"/>
                  <a:pt x="2941309" y="342967"/>
                  <a:pt x="2940074" y="334170"/>
                </a:cubicBezTo>
                <a:cubicBezTo>
                  <a:pt x="2938839" y="326629"/>
                  <a:pt x="2949952" y="319088"/>
                  <a:pt x="2964769" y="319088"/>
                </a:cubicBezTo>
                <a:close/>
                <a:moveTo>
                  <a:pt x="2898683" y="319088"/>
                </a:moveTo>
                <a:cubicBezTo>
                  <a:pt x="2912574" y="319088"/>
                  <a:pt x="2926464" y="326629"/>
                  <a:pt x="2926464" y="334170"/>
                </a:cubicBezTo>
                <a:cubicBezTo>
                  <a:pt x="2927727" y="342967"/>
                  <a:pt x="2916362" y="349251"/>
                  <a:pt x="2901209" y="349251"/>
                </a:cubicBezTo>
                <a:cubicBezTo>
                  <a:pt x="2886055" y="349251"/>
                  <a:pt x="2873427" y="342967"/>
                  <a:pt x="2873427" y="334170"/>
                </a:cubicBezTo>
                <a:cubicBezTo>
                  <a:pt x="2872164" y="326629"/>
                  <a:pt x="2883529" y="319088"/>
                  <a:pt x="2898683" y="319088"/>
                </a:cubicBezTo>
                <a:close/>
                <a:moveTo>
                  <a:pt x="2832332" y="319088"/>
                </a:moveTo>
                <a:cubicBezTo>
                  <a:pt x="2847486" y="319088"/>
                  <a:pt x="2860114" y="326629"/>
                  <a:pt x="2861376" y="334170"/>
                </a:cubicBezTo>
                <a:cubicBezTo>
                  <a:pt x="2862639" y="342967"/>
                  <a:pt x="2850011" y="349251"/>
                  <a:pt x="2836121" y="349251"/>
                </a:cubicBezTo>
                <a:cubicBezTo>
                  <a:pt x="2820967" y="349251"/>
                  <a:pt x="2808339" y="342967"/>
                  <a:pt x="2807076" y="334170"/>
                </a:cubicBezTo>
                <a:cubicBezTo>
                  <a:pt x="2807076" y="326629"/>
                  <a:pt x="2818441" y="319088"/>
                  <a:pt x="2832332" y="319088"/>
                </a:cubicBezTo>
                <a:close/>
                <a:moveTo>
                  <a:pt x="2766920" y="319088"/>
                </a:moveTo>
                <a:cubicBezTo>
                  <a:pt x="2782073" y="319088"/>
                  <a:pt x="2794701" y="326629"/>
                  <a:pt x="2794701" y="334170"/>
                </a:cubicBezTo>
                <a:cubicBezTo>
                  <a:pt x="2795964" y="342967"/>
                  <a:pt x="2784599" y="349251"/>
                  <a:pt x="2769446" y="349251"/>
                </a:cubicBezTo>
                <a:cubicBezTo>
                  <a:pt x="2754292" y="349251"/>
                  <a:pt x="2741664" y="342967"/>
                  <a:pt x="2741664" y="334170"/>
                </a:cubicBezTo>
                <a:cubicBezTo>
                  <a:pt x="2740401" y="326629"/>
                  <a:pt x="2751766" y="319088"/>
                  <a:pt x="2766920" y="319088"/>
                </a:cubicBezTo>
                <a:close/>
                <a:moveTo>
                  <a:pt x="2701674" y="319088"/>
                </a:moveTo>
                <a:cubicBezTo>
                  <a:pt x="2716737" y="319088"/>
                  <a:pt x="2729289" y="326629"/>
                  <a:pt x="2729289" y="334170"/>
                </a:cubicBezTo>
                <a:cubicBezTo>
                  <a:pt x="2729289" y="342967"/>
                  <a:pt x="2717992" y="349251"/>
                  <a:pt x="2702929" y="349251"/>
                </a:cubicBezTo>
                <a:cubicBezTo>
                  <a:pt x="2687867" y="349251"/>
                  <a:pt x="2675314" y="342967"/>
                  <a:pt x="2675314" y="334170"/>
                </a:cubicBezTo>
                <a:cubicBezTo>
                  <a:pt x="2675314" y="326629"/>
                  <a:pt x="2686611" y="319088"/>
                  <a:pt x="2701674" y="319088"/>
                </a:cubicBezTo>
                <a:close/>
                <a:moveTo>
                  <a:pt x="2636586" y="319088"/>
                </a:moveTo>
                <a:cubicBezTo>
                  <a:pt x="2651649" y="319088"/>
                  <a:pt x="2662946" y="326629"/>
                  <a:pt x="2662946" y="334170"/>
                </a:cubicBezTo>
                <a:cubicBezTo>
                  <a:pt x="2664201" y="342967"/>
                  <a:pt x="2651649" y="349251"/>
                  <a:pt x="2636586" y="349251"/>
                </a:cubicBezTo>
                <a:cubicBezTo>
                  <a:pt x="2621523" y="349251"/>
                  <a:pt x="2610226" y="342967"/>
                  <a:pt x="2610226" y="334170"/>
                </a:cubicBezTo>
                <a:cubicBezTo>
                  <a:pt x="2610226" y="326629"/>
                  <a:pt x="2621523" y="319088"/>
                  <a:pt x="2636586" y="319088"/>
                </a:cubicBezTo>
                <a:close/>
                <a:moveTo>
                  <a:pt x="2570539" y="319088"/>
                </a:moveTo>
                <a:cubicBezTo>
                  <a:pt x="2585444" y="319088"/>
                  <a:pt x="2597527" y="325840"/>
                  <a:pt x="2597527" y="334170"/>
                </a:cubicBezTo>
                <a:cubicBezTo>
                  <a:pt x="2597527" y="342500"/>
                  <a:pt x="2585444" y="349252"/>
                  <a:pt x="2570539" y="349252"/>
                </a:cubicBezTo>
                <a:cubicBezTo>
                  <a:pt x="2555634" y="349252"/>
                  <a:pt x="2543551" y="342500"/>
                  <a:pt x="2543551" y="334170"/>
                </a:cubicBezTo>
                <a:cubicBezTo>
                  <a:pt x="2543551" y="325840"/>
                  <a:pt x="2555634" y="319088"/>
                  <a:pt x="2570539" y="319088"/>
                </a:cubicBezTo>
                <a:close/>
                <a:moveTo>
                  <a:pt x="2504658" y="319088"/>
                </a:moveTo>
                <a:cubicBezTo>
                  <a:pt x="2519811" y="319088"/>
                  <a:pt x="2532439" y="326629"/>
                  <a:pt x="2531176" y="334170"/>
                </a:cubicBezTo>
                <a:cubicBezTo>
                  <a:pt x="2531176" y="342967"/>
                  <a:pt x="2519811" y="349251"/>
                  <a:pt x="2504658" y="349251"/>
                </a:cubicBezTo>
                <a:cubicBezTo>
                  <a:pt x="2489504" y="349251"/>
                  <a:pt x="2476876" y="342967"/>
                  <a:pt x="2478139" y="334170"/>
                </a:cubicBezTo>
                <a:cubicBezTo>
                  <a:pt x="2478139" y="326629"/>
                  <a:pt x="2490767" y="319088"/>
                  <a:pt x="2504658" y="319088"/>
                </a:cubicBezTo>
                <a:close/>
                <a:moveTo>
                  <a:pt x="2439404" y="319088"/>
                </a:moveTo>
                <a:cubicBezTo>
                  <a:pt x="2454467" y="319088"/>
                  <a:pt x="2465764" y="326629"/>
                  <a:pt x="2465764" y="334170"/>
                </a:cubicBezTo>
                <a:cubicBezTo>
                  <a:pt x="2465764" y="342967"/>
                  <a:pt x="2453212" y="349251"/>
                  <a:pt x="2438149" y="349251"/>
                </a:cubicBezTo>
                <a:cubicBezTo>
                  <a:pt x="2423086" y="349251"/>
                  <a:pt x="2411789" y="342967"/>
                  <a:pt x="2411789" y="334170"/>
                </a:cubicBezTo>
                <a:cubicBezTo>
                  <a:pt x="2413044" y="326629"/>
                  <a:pt x="2424342" y="319088"/>
                  <a:pt x="2439404" y="319088"/>
                </a:cubicBezTo>
                <a:close/>
                <a:moveTo>
                  <a:pt x="2309070" y="319088"/>
                </a:moveTo>
                <a:cubicBezTo>
                  <a:pt x="2322961" y="319088"/>
                  <a:pt x="2335589" y="326629"/>
                  <a:pt x="2334326" y="334170"/>
                </a:cubicBezTo>
                <a:cubicBezTo>
                  <a:pt x="2333064" y="342967"/>
                  <a:pt x="2320436" y="349251"/>
                  <a:pt x="2306545" y="349251"/>
                </a:cubicBezTo>
                <a:cubicBezTo>
                  <a:pt x="2291391" y="349251"/>
                  <a:pt x="2280026" y="342967"/>
                  <a:pt x="2280026" y="334170"/>
                </a:cubicBezTo>
                <a:cubicBezTo>
                  <a:pt x="2281289" y="326629"/>
                  <a:pt x="2293917" y="319088"/>
                  <a:pt x="2309070" y="319088"/>
                </a:cubicBezTo>
                <a:close/>
                <a:moveTo>
                  <a:pt x="1456047" y="319088"/>
                </a:moveTo>
                <a:cubicBezTo>
                  <a:pt x="1471128" y="319088"/>
                  <a:pt x="1479926" y="326629"/>
                  <a:pt x="1477412" y="334170"/>
                </a:cubicBezTo>
                <a:cubicBezTo>
                  <a:pt x="1473642" y="342967"/>
                  <a:pt x="1459818" y="349251"/>
                  <a:pt x="1444736" y="349251"/>
                </a:cubicBezTo>
                <a:cubicBezTo>
                  <a:pt x="1429655" y="349251"/>
                  <a:pt x="1419601" y="342967"/>
                  <a:pt x="1423371" y="334170"/>
                </a:cubicBezTo>
                <a:cubicBezTo>
                  <a:pt x="1427141" y="326629"/>
                  <a:pt x="1440966" y="319088"/>
                  <a:pt x="1456047" y="319088"/>
                </a:cubicBezTo>
                <a:close/>
                <a:moveTo>
                  <a:pt x="1389372" y="319088"/>
                </a:moveTo>
                <a:cubicBezTo>
                  <a:pt x="1403197" y="319088"/>
                  <a:pt x="1413251" y="326629"/>
                  <a:pt x="1409481" y="334170"/>
                </a:cubicBezTo>
                <a:cubicBezTo>
                  <a:pt x="1406967" y="342967"/>
                  <a:pt x="1391886" y="349251"/>
                  <a:pt x="1376805" y="349251"/>
                </a:cubicBezTo>
                <a:cubicBezTo>
                  <a:pt x="1361723" y="349251"/>
                  <a:pt x="1352926" y="342967"/>
                  <a:pt x="1356696" y="334170"/>
                </a:cubicBezTo>
                <a:cubicBezTo>
                  <a:pt x="1359210" y="326629"/>
                  <a:pt x="1374291" y="319088"/>
                  <a:pt x="1389372" y="319088"/>
                </a:cubicBezTo>
                <a:close/>
                <a:moveTo>
                  <a:pt x="1322893" y="319088"/>
                </a:moveTo>
                <a:cubicBezTo>
                  <a:pt x="1338056" y="319088"/>
                  <a:pt x="1348164" y="326629"/>
                  <a:pt x="1344373" y="334170"/>
                </a:cubicBezTo>
                <a:cubicBezTo>
                  <a:pt x="1340583" y="342967"/>
                  <a:pt x="1325420" y="349251"/>
                  <a:pt x="1310258" y="349251"/>
                </a:cubicBezTo>
                <a:cubicBezTo>
                  <a:pt x="1295096" y="349251"/>
                  <a:pt x="1286251" y="342967"/>
                  <a:pt x="1290041" y="334170"/>
                </a:cubicBezTo>
                <a:cubicBezTo>
                  <a:pt x="1293832" y="326629"/>
                  <a:pt x="1308994" y="319088"/>
                  <a:pt x="1322893" y="319088"/>
                </a:cubicBezTo>
                <a:close/>
                <a:moveTo>
                  <a:pt x="1257609" y="319088"/>
                </a:moveTo>
                <a:cubicBezTo>
                  <a:pt x="1272690" y="319088"/>
                  <a:pt x="1281488" y="326629"/>
                  <a:pt x="1277718" y="334170"/>
                </a:cubicBezTo>
                <a:cubicBezTo>
                  <a:pt x="1275204" y="342967"/>
                  <a:pt x="1258866" y="349251"/>
                  <a:pt x="1245042" y="349251"/>
                </a:cubicBezTo>
                <a:cubicBezTo>
                  <a:pt x="1229960" y="349251"/>
                  <a:pt x="1221163" y="342967"/>
                  <a:pt x="1224933" y="334170"/>
                </a:cubicBezTo>
                <a:cubicBezTo>
                  <a:pt x="1228703" y="326629"/>
                  <a:pt x="1243785" y="319088"/>
                  <a:pt x="1257609" y="319088"/>
                </a:cubicBezTo>
                <a:close/>
                <a:moveTo>
                  <a:pt x="1192394" y="319088"/>
                </a:moveTo>
                <a:cubicBezTo>
                  <a:pt x="1207556" y="319088"/>
                  <a:pt x="1216401" y="326629"/>
                  <a:pt x="1212610" y="334170"/>
                </a:cubicBezTo>
                <a:cubicBezTo>
                  <a:pt x="1208820" y="342967"/>
                  <a:pt x="1193657" y="349251"/>
                  <a:pt x="1178495" y="349251"/>
                </a:cubicBezTo>
                <a:cubicBezTo>
                  <a:pt x="1163333" y="349251"/>
                  <a:pt x="1154488" y="342967"/>
                  <a:pt x="1158278" y="334170"/>
                </a:cubicBezTo>
                <a:cubicBezTo>
                  <a:pt x="1162069" y="326629"/>
                  <a:pt x="1177231" y="319088"/>
                  <a:pt x="1192394" y="319088"/>
                </a:cubicBezTo>
                <a:close/>
                <a:moveTo>
                  <a:pt x="1127183" y="319088"/>
                </a:moveTo>
                <a:cubicBezTo>
                  <a:pt x="1142423" y="319088"/>
                  <a:pt x="1151313" y="326629"/>
                  <a:pt x="1146233" y="334170"/>
                </a:cubicBezTo>
                <a:cubicBezTo>
                  <a:pt x="1142423" y="342967"/>
                  <a:pt x="1127183" y="349251"/>
                  <a:pt x="1111943" y="349251"/>
                </a:cubicBezTo>
                <a:cubicBezTo>
                  <a:pt x="1096703" y="349251"/>
                  <a:pt x="1087813" y="342967"/>
                  <a:pt x="1092893" y="334170"/>
                </a:cubicBezTo>
                <a:cubicBezTo>
                  <a:pt x="1096703" y="326629"/>
                  <a:pt x="1111943" y="319088"/>
                  <a:pt x="1127183" y="319088"/>
                </a:cubicBezTo>
                <a:close/>
                <a:moveTo>
                  <a:pt x="1061895" y="319088"/>
                </a:moveTo>
                <a:cubicBezTo>
                  <a:pt x="1075794" y="319088"/>
                  <a:pt x="1084639" y="326629"/>
                  <a:pt x="1080848" y="334170"/>
                </a:cubicBezTo>
                <a:cubicBezTo>
                  <a:pt x="1077058" y="342967"/>
                  <a:pt x="1060632" y="349251"/>
                  <a:pt x="1045469" y="349251"/>
                </a:cubicBezTo>
                <a:cubicBezTo>
                  <a:pt x="1030307" y="349251"/>
                  <a:pt x="1022726" y="342967"/>
                  <a:pt x="1026516" y="334170"/>
                </a:cubicBezTo>
                <a:cubicBezTo>
                  <a:pt x="1031571" y="326629"/>
                  <a:pt x="1046733" y="319088"/>
                  <a:pt x="1061895" y="319088"/>
                </a:cubicBezTo>
                <a:close/>
                <a:moveTo>
                  <a:pt x="995421" y="319088"/>
                </a:moveTo>
                <a:cubicBezTo>
                  <a:pt x="1010661" y="319088"/>
                  <a:pt x="1019551" y="326629"/>
                  <a:pt x="1014471" y="334170"/>
                </a:cubicBezTo>
                <a:cubicBezTo>
                  <a:pt x="1010661" y="342967"/>
                  <a:pt x="995421" y="349251"/>
                  <a:pt x="980181" y="349251"/>
                </a:cubicBezTo>
                <a:cubicBezTo>
                  <a:pt x="964941" y="349251"/>
                  <a:pt x="956051" y="342967"/>
                  <a:pt x="961131" y="334170"/>
                </a:cubicBezTo>
                <a:cubicBezTo>
                  <a:pt x="964941" y="326629"/>
                  <a:pt x="981451" y="319088"/>
                  <a:pt x="995421" y="319088"/>
                </a:cubicBezTo>
                <a:close/>
                <a:moveTo>
                  <a:pt x="930215" y="319088"/>
                </a:moveTo>
                <a:cubicBezTo>
                  <a:pt x="945530" y="319088"/>
                  <a:pt x="954464" y="326629"/>
                  <a:pt x="949359" y="334170"/>
                </a:cubicBezTo>
                <a:cubicBezTo>
                  <a:pt x="944254" y="342967"/>
                  <a:pt x="928939" y="349251"/>
                  <a:pt x="913624" y="349251"/>
                </a:cubicBezTo>
                <a:cubicBezTo>
                  <a:pt x="898310" y="349251"/>
                  <a:pt x="889376" y="342967"/>
                  <a:pt x="894481" y="334170"/>
                </a:cubicBezTo>
                <a:cubicBezTo>
                  <a:pt x="899586" y="326629"/>
                  <a:pt x="914901" y="319088"/>
                  <a:pt x="930215" y="319088"/>
                </a:cubicBezTo>
                <a:close/>
                <a:moveTo>
                  <a:pt x="864928" y="319088"/>
                </a:moveTo>
                <a:cubicBezTo>
                  <a:pt x="880168" y="319088"/>
                  <a:pt x="887788" y="326629"/>
                  <a:pt x="883978" y="334170"/>
                </a:cubicBezTo>
                <a:cubicBezTo>
                  <a:pt x="878898" y="342967"/>
                  <a:pt x="862388" y="349251"/>
                  <a:pt x="847148" y="349251"/>
                </a:cubicBezTo>
                <a:cubicBezTo>
                  <a:pt x="831908" y="349251"/>
                  <a:pt x="824288" y="342967"/>
                  <a:pt x="829368" y="334170"/>
                </a:cubicBezTo>
                <a:cubicBezTo>
                  <a:pt x="834448" y="326629"/>
                  <a:pt x="849688" y="319088"/>
                  <a:pt x="864928" y="319088"/>
                </a:cubicBezTo>
                <a:close/>
                <a:moveTo>
                  <a:pt x="798701" y="319088"/>
                </a:moveTo>
                <a:cubicBezTo>
                  <a:pt x="813642" y="319088"/>
                  <a:pt x="821113" y="326629"/>
                  <a:pt x="816132" y="334170"/>
                </a:cubicBezTo>
                <a:cubicBezTo>
                  <a:pt x="811152" y="342967"/>
                  <a:pt x="794966" y="349251"/>
                  <a:pt x="780025" y="349251"/>
                </a:cubicBezTo>
                <a:cubicBezTo>
                  <a:pt x="766329" y="349251"/>
                  <a:pt x="757613" y="342967"/>
                  <a:pt x="762593" y="334170"/>
                </a:cubicBezTo>
                <a:cubicBezTo>
                  <a:pt x="767574" y="326629"/>
                  <a:pt x="783760" y="319088"/>
                  <a:pt x="798701" y="319088"/>
                </a:cubicBezTo>
                <a:close/>
                <a:moveTo>
                  <a:pt x="733614" y="319088"/>
                </a:moveTo>
                <a:cubicBezTo>
                  <a:pt x="747310" y="319088"/>
                  <a:pt x="756026" y="326629"/>
                  <a:pt x="751045" y="334170"/>
                </a:cubicBezTo>
                <a:cubicBezTo>
                  <a:pt x="744820" y="342967"/>
                  <a:pt x="729879" y="349251"/>
                  <a:pt x="714938" y="349251"/>
                </a:cubicBezTo>
                <a:cubicBezTo>
                  <a:pt x="699996" y="349251"/>
                  <a:pt x="692526" y="342967"/>
                  <a:pt x="697506" y="334170"/>
                </a:cubicBezTo>
                <a:cubicBezTo>
                  <a:pt x="702487" y="326629"/>
                  <a:pt x="718673" y="319088"/>
                  <a:pt x="733614" y="319088"/>
                </a:cubicBezTo>
                <a:close/>
                <a:moveTo>
                  <a:pt x="666939" y="319088"/>
                </a:moveTo>
                <a:cubicBezTo>
                  <a:pt x="681880" y="319088"/>
                  <a:pt x="689351" y="326629"/>
                  <a:pt x="684370" y="334170"/>
                </a:cubicBezTo>
                <a:cubicBezTo>
                  <a:pt x="679390" y="342967"/>
                  <a:pt x="663204" y="349251"/>
                  <a:pt x="648263" y="349251"/>
                </a:cubicBezTo>
                <a:cubicBezTo>
                  <a:pt x="633321" y="349251"/>
                  <a:pt x="625851" y="342967"/>
                  <a:pt x="630831" y="334170"/>
                </a:cubicBezTo>
                <a:cubicBezTo>
                  <a:pt x="637057" y="326629"/>
                  <a:pt x="653243" y="319088"/>
                  <a:pt x="666939" y="319088"/>
                </a:cubicBezTo>
                <a:close/>
                <a:moveTo>
                  <a:pt x="601733" y="319088"/>
                </a:moveTo>
                <a:cubicBezTo>
                  <a:pt x="616754" y="319088"/>
                  <a:pt x="624264" y="326629"/>
                  <a:pt x="619257" y="334170"/>
                </a:cubicBezTo>
                <a:cubicBezTo>
                  <a:pt x="612999" y="342967"/>
                  <a:pt x="596727" y="349251"/>
                  <a:pt x="581706" y="349251"/>
                </a:cubicBezTo>
                <a:cubicBezTo>
                  <a:pt x="566686" y="349251"/>
                  <a:pt x="559176" y="342967"/>
                  <a:pt x="565434" y="334170"/>
                </a:cubicBezTo>
                <a:cubicBezTo>
                  <a:pt x="570441" y="326629"/>
                  <a:pt x="586713" y="319088"/>
                  <a:pt x="601733" y="319088"/>
                </a:cubicBezTo>
                <a:close/>
                <a:moveTo>
                  <a:pt x="4644872" y="282576"/>
                </a:moveTo>
                <a:cubicBezTo>
                  <a:pt x="4660187" y="282576"/>
                  <a:pt x="4676778" y="289133"/>
                  <a:pt x="4681883" y="298313"/>
                </a:cubicBezTo>
                <a:cubicBezTo>
                  <a:pt x="4688264" y="306182"/>
                  <a:pt x="4680607" y="312739"/>
                  <a:pt x="4666568" y="312739"/>
                </a:cubicBezTo>
                <a:cubicBezTo>
                  <a:pt x="4651253" y="312739"/>
                  <a:pt x="4634662" y="306182"/>
                  <a:pt x="4628281" y="298313"/>
                </a:cubicBezTo>
                <a:cubicBezTo>
                  <a:pt x="4623176" y="289133"/>
                  <a:pt x="4629557" y="282576"/>
                  <a:pt x="4644872" y="282576"/>
                </a:cubicBezTo>
                <a:close/>
                <a:moveTo>
                  <a:pt x="4579255" y="282576"/>
                </a:moveTo>
                <a:cubicBezTo>
                  <a:pt x="4594196" y="282576"/>
                  <a:pt x="4610382" y="289133"/>
                  <a:pt x="4616608" y="298313"/>
                </a:cubicBezTo>
                <a:cubicBezTo>
                  <a:pt x="4621588" y="306182"/>
                  <a:pt x="4614118" y="312739"/>
                  <a:pt x="4600422" y="312739"/>
                </a:cubicBezTo>
                <a:cubicBezTo>
                  <a:pt x="4585480" y="312739"/>
                  <a:pt x="4569294" y="306182"/>
                  <a:pt x="4563069" y="298313"/>
                </a:cubicBezTo>
                <a:cubicBezTo>
                  <a:pt x="4558088" y="289133"/>
                  <a:pt x="4565559" y="282576"/>
                  <a:pt x="4579255" y="282576"/>
                </a:cubicBezTo>
                <a:close/>
                <a:moveTo>
                  <a:pt x="4385686" y="282576"/>
                </a:moveTo>
                <a:cubicBezTo>
                  <a:pt x="4399656" y="282576"/>
                  <a:pt x="4416166" y="289133"/>
                  <a:pt x="4421246" y="298313"/>
                </a:cubicBezTo>
                <a:cubicBezTo>
                  <a:pt x="4426326" y="306182"/>
                  <a:pt x="4418706" y="312739"/>
                  <a:pt x="4403466" y="312739"/>
                </a:cubicBezTo>
                <a:cubicBezTo>
                  <a:pt x="4389496" y="312739"/>
                  <a:pt x="4372986" y="306182"/>
                  <a:pt x="4367906" y="298313"/>
                </a:cubicBezTo>
                <a:cubicBezTo>
                  <a:pt x="4362826" y="289133"/>
                  <a:pt x="4370446" y="282576"/>
                  <a:pt x="4385686" y="282576"/>
                </a:cubicBezTo>
                <a:close/>
                <a:moveTo>
                  <a:pt x="4320598" y="282576"/>
                </a:moveTo>
                <a:cubicBezTo>
                  <a:pt x="4335838" y="282576"/>
                  <a:pt x="4351078" y="289133"/>
                  <a:pt x="4356158" y="298313"/>
                </a:cubicBezTo>
                <a:cubicBezTo>
                  <a:pt x="4361238" y="306182"/>
                  <a:pt x="4353618" y="312739"/>
                  <a:pt x="4338378" y="312739"/>
                </a:cubicBezTo>
                <a:cubicBezTo>
                  <a:pt x="4323138" y="312739"/>
                  <a:pt x="4307898" y="306182"/>
                  <a:pt x="4302818" y="298313"/>
                </a:cubicBezTo>
                <a:cubicBezTo>
                  <a:pt x="4297738" y="289133"/>
                  <a:pt x="4306628" y="282576"/>
                  <a:pt x="4320598" y="282576"/>
                </a:cubicBezTo>
                <a:close/>
                <a:moveTo>
                  <a:pt x="4256781" y="282576"/>
                </a:moveTo>
                <a:cubicBezTo>
                  <a:pt x="4270751" y="282576"/>
                  <a:pt x="4287261" y="289133"/>
                  <a:pt x="4291071" y="298313"/>
                </a:cubicBezTo>
                <a:cubicBezTo>
                  <a:pt x="4296151" y="306182"/>
                  <a:pt x="4288531" y="312739"/>
                  <a:pt x="4273291" y="312739"/>
                </a:cubicBezTo>
                <a:cubicBezTo>
                  <a:pt x="4258051" y="312739"/>
                  <a:pt x="4242811" y="306182"/>
                  <a:pt x="4237731" y="298313"/>
                </a:cubicBezTo>
                <a:cubicBezTo>
                  <a:pt x="4232651" y="289133"/>
                  <a:pt x="4241541" y="282576"/>
                  <a:pt x="4256781" y="282576"/>
                </a:cubicBezTo>
                <a:close/>
                <a:moveTo>
                  <a:pt x="4191311" y="282576"/>
                </a:moveTo>
                <a:cubicBezTo>
                  <a:pt x="4206085" y="282576"/>
                  <a:pt x="4220858" y="289133"/>
                  <a:pt x="4225783" y="298313"/>
                </a:cubicBezTo>
                <a:cubicBezTo>
                  <a:pt x="4229476" y="306182"/>
                  <a:pt x="4222090" y="312739"/>
                  <a:pt x="4207316" y="312739"/>
                </a:cubicBezTo>
                <a:cubicBezTo>
                  <a:pt x="4192543" y="312739"/>
                  <a:pt x="4177769" y="306182"/>
                  <a:pt x="4172845" y="298313"/>
                </a:cubicBezTo>
                <a:cubicBezTo>
                  <a:pt x="4169151" y="289133"/>
                  <a:pt x="4176538" y="282576"/>
                  <a:pt x="4191311" y="282576"/>
                </a:cubicBezTo>
                <a:close/>
                <a:moveTo>
                  <a:pt x="4125220" y="282576"/>
                </a:moveTo>
                <a:cubicBezTo>
                  <a:pt x="4140382" y="282576"/>
                  <a:pt x="4155545" y="289133"/>
                  <a:pt x="4160599" y="298313"/>
                </a:cubicBezTo>
                <a:cubicBezTo>
                  <a:pt x="4164389" y="306182"/>
                  <a:pt x="4156808" y="312739"/>
                  <a:pt x="4141646" y="312739"/>
                </a:cubicBezTo>
                <a:cubicBezTo>
                  <a:pt x="4126483" y="312739"/>
                  <a:pt x="4111321" y="306182"/>
                  <a:pt x="4106267" y="298313"/>
                </a:cubicBezTo>
                <a:cubicBezTo>
                  <a:pt x="4102476" y="289133"/>
                  <a:pt x="4111321" y="282576"/>
                  <a:pt x="4125220" y="282576"/>
                </a:cubicBezTo>
                <a:close/>
                <a:moveTo>
                  <a:pt x="4061395" y="282576"/>
                </a:moveTo>
                <a:cubicBezTo>
                  <a:pt x="4075294" y="282576"/>
                  <a:pt x="4091720" y="289133"/>
                  <a:pt x="4095511" y="298313"/>
                </a:cubicBezTo>
                <a:cubicBezTo>
                  <a:pt x="4099301" y="306182"/>
                  <a:pt x="4091720" y="312739"/>
                  <a:pt x="4076558" y="312739"/>
                </a:cubicBezTo>
                <a:cubicBezTo>
                  <a:pt x="4061395" y="312739"/>
                  <a:pt x="4046233" y="306182"/>
                  <a:pt x="4042442" y="298313"/>
                </a:cubicBezTo>
                <a:cubicBezTo>
                  <a:pt x="4037388" y="289133"/>
                  <a:pt x="4046233" y="282576"/>
                  <a:pt x="4061395" y="282576"/>
                </a:cubicBezTo>
                <a:close/>
                <a:moveTo>
                  <a:pt x="3996510" y="282576"/>
                </a:moveTo>
                <a:cubicBezTo>
                  <a:pt x="4011591" y="282576"/>
                  <a:pt x="4026673" y="289133"/>
                  <a:pt x="4030443" y="298313"/>
                </a:cubicBezTo>
                <a:cubicBezTo>
                  <a:pt x="4034213" y="306182"/>
                  <a:pt x="4025416" y="312739"/>
                  <a:pt x="4011591" y="312739"/>
                </a:cubicBezTo>
                <a:cubicBezTo>
                  <a:pt x="3996510" y="312739"/>
                  <a:pt x="3981429" y="306182"/>
                  <a:pt x="3977659" y="298313"/>
                </a:cubicBezTo>
                <a:cubicBezTo>
                  <a:pt x="3973888" y="289133"/>
                  <a:pt x="3982686" y="282576"/>
                  <a:pt x="3996510" y="282576"/>
                </a:cubicBezTo>
                <a:close/>
                <a:moveTo>
                  <a:pt x="3932680" y="282576"/>
                </a:moveTo>
                <a:cubicBezTo>
                  <a:pt x="3946504" y="282576"/>
                  <a:pt x="3961586" y="289133"/>
                  <a:pt x="3965356" y="298313"/>
                </a:cubicBezTo>
                <a:cubicBezTo>
                  <a:pt x="3969126" y="306182"/>
                  <a:pt x="3960329" y="312739"/>
                  <a:pt x="3946504" y="312739"/>
                </a:cubicBezTo>
                <a:cubicBezTo>
                  <a:pt x="3931423" y="312739"/>
                  <a:pt x="3916342" y="306182"/>
                  <a:pt x="3912572" y="298313"/>
                </a:cubicBezTo>
                <a:cubicBezTo>
                  <a:pt x="3908801" y="289133"/>
                  <a:pt x="3917599" y="282576"/>
                  <a:pt x="3932680" y="282576"/>
                </a:cubicBezTo>
                <a:close/>
                <a:moveTo>
                  <a:pt x="3867592" y="282576"/>
                </a:moveTo>
                <a:cubicBezTo>
                  <a:pt x="3882673" y="282576"/>
                  <a:pt x="3897754" y="289133"/>
                  <a:pt x="3900268" y="298313"/>
                </a:cubicBezTo>
                <a:cubicBezTo>
                  <a:pt x="3904038" y="306182"/>
                  <a:pt x="3895241" y="312739"/>
                  <a:pt x="3880160" y="312739"/>
                </a:cubicBezTo>
                <a:cubicBezTo>
                  <a:pt x="3866335" y="312739"/>
                  <a:pt x="3851254" y="306182"/>
                  <a:pt x="3847484" y="298313"/>
                </a:cubicBezTo>
                <a:cubicBezTo>
                  <a:pt x="3843713" y="289133"/>
                  <a:pt x="3853767" y="282576"/>
                  <a:pt x="3867592" y="282576"/>
                </a:cubicBezTo>
                <a:close/>
                <a:moveTo>
                  <a:pt x="3802371" y="282576"/>
                </a:moveTo>
                <a:cubicBezTo>
                  <a:pt x="3816119" y="282576"/>
                  <a:pt x="3831116" y="289133"/>
                  <a:pt x="3834865" y="298313"/>
                </a:cubicBezTo>
                <a:cubicBezTo>
                  <a:pt x="3837364" y="306182"/>
                  <a:pt x="3828616" y="312739"/>
                  <a:pt x="3813619" y="312739"/>
                </a:cubicBezTo>
                <a:cubicBezTo>
                  <a:pt x="3799872" y="312739"/>
                  <a:pt x="3784875" y="306182"/>
                  <a:pt x="3781126" y="298313"/>
                </a:cubicBezTo>
                <a:cubicBezTo>
                  <a:pt x="3778626" y="289133"/>
                  <a:pt x="3787374" y="282576"/>
                  <a:pt x="3802371" y="282576"/>
                </a:cubicBezTo>
                <a:close/>
                <a:moveTo>
                  <a:pt x="3737283" y="282576"/>
                </a:moveTo>
                <a:cubicBezTo>
                  <a:pt x="3752280" y="282576"/>
                  <a:pt x="3766028" y="289133"/>
                  <a:pt x="3769777" y="298313"/>
                </a:cubicBezTo>
                <a:cubicBezTo>
                  <a:pt x="3772276" y="306182"/>
                  <a:pt x="3763528" y="312739"/>
                  <a:pt x="3748531" y="312739"/>
                </a:cubicBezTo>
                <a:cubicBezTo>
                  <a:pt x="3734784" y="312739"/>
                  <a:pt x="3719787" y="306182"/>
                  <a:pt x="3716038" y="298313"/>
                </a:cubicBezTo>
                <a:cubicBezTo>
                  <a:pt x="3713538" y="289133"/>
                  <a:pt x="3722286" y="282576"/>
                  <a:pt x="3737283" y="282576"/>
                </a:cubicBezTo>
                <a:close/>
                <a:moveTo>
                  <a:pt x="3672196" y="282576"/>
                </a:moveTo>
                <a:cubicBezTo>
                  <a:pt x="3687193" y="282576"/>
                  <a:pt x="3700941" y="289133"/>
                  <a:pt x="3704690" y="298313"/>
                </a:cubicBezTo>
                <a:cubicBezTo>
                  <a:pt x="3707189" y="306182"/>
                  <a:pt x="3698441" y="312739"/>
                  <a:pt x="3683444" y="312739"/>
                </a:cubicBezTo>
                <a:cubicBezTo>
                  <a:pt x="3668447" y="312739"/>
                  <a:pt x="3654700" y="306182"/>
                  <a:pt x="3652200" y="298313"/>
                </a:cubicBezTo>
                <a:cubicBezTo>
                  <a:pt x="3648451" y="289133"/>
                  <a:pt x="3658449" y="282576"/>
                  <a:pt x="3672196" y="282576"/>
                </a:cubicBezTo>
                <a:close/>
                <a:moveTo>
                  <a:pt x="3608557" y="282576"/>
                </a:moveTo>
                <a:cubicBezTo>
                  <a:pt x="3622223" y="282576"/>
                  <a:pt x="3637132" y="289133"/>
                  <a:pt x="3639616" y="298313"/>
                </a:cubicBezTo>
                <a:cubicBezTo>
                  <a:pt x="3642101" y="306182"/>
                  <a:pt x="3633405" y="312739"/>
                  <a:pt x="3618496" y="312739"/>
                </a:cubicBezTo>
                <a:cubicBezTo>
                  <a:pt x="3603587" y="312739"/>
                  <a:pt x="3589921" y="306182"/>
                  <a:pt x="3587436" y="298313"/>
                </a:cubicBezTo>
                <a:cubicBezTo>
                  <a:pt x="3584951" y="289133"/>
                  <a:pt x="3593648" y="282576"/>
                  <a:pt x="3608557" y="282576"/>
                </a:cubicBezTo>
                <a:close/>
                <a:moveTo>
                  <a:pt x="3542538" y="282576"/>
                </a:moveTo>
                <a:cubicBezTo>
                  <a:pt x="3557861" y="282576"/>
                  <a:pt x="3571907" y="289133"/>
                  <a:pt x="3574460" y="298313"/>
                </a:cubicBezTo>
                <a:cubicBezTo>
                  <a:pt x="3577014" y="306182"/>
                  <a:pt x="3568076" y="312739"/>
                  <a:pt x="3552753" y="312739"/>
                </a:cubicBezTo>
                <a:cubicBezTo>
                  <a:pt x="3537430" y="312739"/>
                  <a:pt x="3523384" y="306182"/>
                  <a:pt x="3520830" y="298313"/>
                </a:cubicBezTo>
                <a:cubicBezTo>
                  <a:pt x="3518276" y="289133"/>
                  <a:pt x="3528492" y="282576"/>
                  <a:pt x="3542538" y="282576"/>
                </a:cubicBezTo>
                <a:close/>
                <a:moveTo>
                  <a:pt x="3478727" y="282576"/>
                </a:moveTo>
                <a:cubicBezTo>
                  <a:pt x="3492773" y="282576"/>
                  <a:pt x="3506819" y="289133"/>
                  <a:pt x="3509372" y="298313"/>
                </a:cubicBezTo>
                <a:cubicBezTo>
                  <a:pt x="3511926" y="306182"/>
                  <a:pt x="3502988" y="312739"/>
                  <a:pt x="3487665" y="312739"/>
                </a:cubicBezTo>
                <a:cubicBezTo>
                  <a:pt x="3472342" y="312739"/>
                  <a:pt x="3458296" y="306182"/>
                  <a:pt x="3455742" y="298313"/>
                </a:cubicBezTo>
                <a:cubicBezTo>
                  <a:pt x="3453188" y="289133"/>
                  <a:pt x="3463404" y="282576"/>
                  <a:pt x="3478727" y="282576"/>
                </a:cubicBezTo>
                <a:close/>
                <a:moveTo>
                  <a:pt x="3413096" y="282576"/>
                </a:moveTo>
                <a:cubicBezTo>
                  <a:pt x="3428093" y="282576"/>
                  <a:pt x="3441840" y="289133"/>
                  <a:pt x="3444340" y="298313"/>
                </a:cubicBezTo>
                <a:cubicBezTo>
                  <a:pt x="3446839" y="306182"/>
                  <a:pt x="3436841" y="312739"/>
                  <a:pt x="3421844" y="312739"/>
                </a:cubicBezTo>
                <a:cubicBezTo>
                  <a:pt x="3406847" y="312739"/>
                  <a:pt x="3393100" y="306182"/>
                  <a:pt x="3390601" y="298313"/>
                </a:cubicBezTo>
                <a:cubicBezTo>
                  <a:pt x="3388101" y="289133"/>
                  <a:pt x="3398099" y="282576"/>
                  <a:pt x="3413096" y="282576"/>
                </a:cubicBezTo>
                <a:close/>
                <a:moveTo>
                  <a:pt x="3349449" y="282576"/>
                </a:moveTo>
                <a:cubicBezTo>
                  <a:pt x="3363115" y="282576"/>
                  <a:pt x="3376782" y="289133"/>
                  <a:pt x="3379266" y="298313"/>
                </a:cubicBezTo>
                <a:cubicBezTo>
                  <a:pt x="3381751" y="306182"/>
                  <a:pt x="3370570" y="312739"/>
                  <a:pt x="3356903" y="312739"/>
                </a:cubicBezTo>
                <a:cubicBezTo>
                  <a:pt x="3341995" y="312739"/>
                  <a:pt x="3328328" y="306182"/>
                  <a:pt x="3325844" y="298313"/>
                </a:cubicBezTo>
                <a:cubicBezTo>
                  <a:pt x="3324601" y="289133"/>
                  <a:pt x="3334540" y="282576"/>
                  <a:pt x="3349449" y="282576"/>
                </a:cubicBezTo>
                <a:close/>
                <a:moveTo>
                  <a:pt x="3283465" y="282576"/>
                </a:moveTo>
                <a:cubicBezTo>
                  <a:pt x="3298787" y="282576"/>
                  <a:pt x="3311557" y="289133"/>
                  <a:pt x="3314110" y="298313"/>
                </a:cubicBezTo>
                <a:cubicBezTo>
                  <a:pt x="3316664" y="306182"/>
                  <a:pt x="3305172" y="312739"/>
                  <a:pt x="3291126" y="312739"/>
                </a:cubicBezTo>
                <a:cubicBezTo>
                  <a:pt x="3275803" y="312739"/>
                  <a:pt x="3261757" y="306182"/>
                  <a:pt x="3260480" y="298313"/>
                </a:cubicBezTo>
                <a:cubicBezTo>
                  <a:pt x="3257926" y="289133"/>
                  <a:pt x="3268142" y="282576"/>
                  <a:pt x="3283465" y="282576"/>
                </a:cubicBezTo>
                <a:close/>
                <a:moveTo>
                  <a:pt x="3218377" y="282576"/>
                </a:moveTo>
                <a:cubicBezTo>
                  <a:pt x="3233699" y="282576"/>
                  <a:pt x="3247746" y="289133"/>
                  <a:pt x="3249022" y="298313"/>
                </a:cubicBezTo>
                <a:cubicBezTo>
                  <a:pt x="3251576" y="306182"/>
                  <a:pt x="3240084" y="312739"/>
                  <a:pt x="3226038" y="312739"/>
                </a:cubicBezTo>
                <a:cubicBezTo>
                  <a:pt x="3210715" y="312739"/>
                  <a:pt x="3196669" y="306182"/>
                  <a:pt x="3195392" y="298313"/>
                </a:cubicBezTo>
                <a:cubicBezTo>
                  <a:pt x="3192838" y="289133"/>
                  <a:pt x="3204330" y="282576"/>
                  <a:pt x="3218377" y="282576"/>
                </a:cubicBezTo>
                <a:close/>
                <a:moveTo>
                  <a:pt x="3154738" y="282576"/>
                </a:moveTo>
                <a:cubicBezTo>
                  <a:pt x="3168708" y="282576"/>
                  <a:pt x="3182678" y="289133"/>
                  <a:pt x="3183948" y="298313"/>
                </a:cubicBezTo>
                <a:cubicBezTo>
                  <a:pt x="3186488" y="306182"/>
                  <a:pt x="3175058" y="312739"/>
                  <a:pt x="3159818" y="312739"/>
                </a:cubicBezTo>
                <a:cubicBezTo>
                  <a:pt x="3145848" y="312739"/>
                  <a:pt x="3131878" y="306182"/>
                  <a:pt x="3130608" y="298313"/>
                </a:cubicBezTo>
                <a:cubicBezTo>
                  <a:pt x="3129338" y="289133"/>
                  <a:pt x="3139498" y="282576"/>
                  <a:pt x="3154738" y="282576"/>
                </a:cubicBezTo>
                <a:close/>
                <a:moveTo>
                  <a:pt x="3088946" y="282576"/>
                </a:moveTo>
                <a:cubicBezTo>
                  <a:pt x="3103763" y="282576"/>
                  <a:pt x="3116110" y="289133"/>
                  <a:pt x="3117345" y="298313"/>
                </a:cubicBezTo>
                <a:cubicBezTo>
                  <a:pt x="3119814" y="306182"/>
                  <a:pt x="3108702" y="312739"/>
                  <a:pt x="3093885" y="312739"/>
                </a:cubicBezTo>
                <a:cubicBezTo>
                  <a:pt x="3080303" y="312739"/>
                  <a:pt x="3066721" y="306182"/>
                  <a:pt x="3065486" y="298313"/>
                </a:cubicBezTo>
                <a:cubicBezTo>
                  <a:pt x="3064251" y="289133"/>
                  <a:pt x="3075364" y="282576"/>
                  <a:pt x="3088946" y="282576"/>
                </a:cubicBezTo>
                <a:close/>
                <a:moveTo>
                  <a:pt x="3025093" y="282576"/>
                </a:moveTo>
                <a:cubicBezTo>
                  <a:pt x="3038675" y="282576"/>
                  <a:pt x="3052257" y="289133"/>
                  <a:pt x="3053492" y="298313"/>
                </a:cubicBezTo>
                <a:cubicBezTo>
                  <a:pt x="3054726" y="306182"/>
                  <a:pt x="3043614" y="312739"/>
                  <a:pt x="3028797" y="312739"/>
                </a:cubicBezTo>
                <a:cubicBezTo>
                  <a:pt x="3015215" y="312739"/>
                  <a:pt x="3001633" y="306182"/>
                  <a:pt x="3000398" y="298313"/>
                </a:cubicBezTo>
                <a:cubicBezTo>
                  <a:pt x="2999163" y="289133"/>
                  <a:pt x="3010276" y="282576"/>
                  <a:pt x="3025093" y="282576"/>
                </a:cubicBezTo>
                <a:close/>
                <a:moveTo>
                  <a:pt x="1598540" y="282576"/>
                </a:moveTo>
                <a:cubicBezTo>
                  <a:pt x="1613862" y="282576"/>
                  <a:pt x="1622801" y="289133"/>
                  <a:pt x="1620247" y="298313"/>
                </a:cubicBezTo>
                <a:cubicBezTo>
                  <a:pt x="1617693" y="306182"/>
                  <a:pt x="1603647" y="312739"/>
                  <a:pt x="1588324" y="312739"/>
                </a:cubicBezTo>
                <a:cubicBezTo>
                  <a:pt x="1573001" y="312739"/>
                  <a:pt x="1564063" y="306182"/>
                  <a:pt x="1566617" y="298313"/>
                </a:cubicBezTo>
                <a:cubicBezTo>
                  <a:pt x="1569171" y="289133"/>
                  <a:pt x="1583217" y="282576"/>
                  <a:pt x="1598540" y="282576"/>
                </a:cubicBezTo>
                <a:close/>
                <a:moveTo>
                  <a:pt x="1532719" y="282576"/>
                </a:moveTo>
                <a:cubicBezTo>
                  <a:pt x="1547716" y="282576"/>
                  <a:pt x="1557714" y="289133"/>
                  <a:pt x="1553965" y="298313"/>
                </a:cubicBezTo>
                <a:cubicBezTo>
                  <a:pt x="1551465" y="306182"/>
                  <a:pt x="1537718" y="312739"/>
                  <a:pt x="1522721" y="312739"/>
                </a:cubicBezTo>
                <a:cubicBezTo>
                  <a:pt x="1507724" y="312739"/>
                  <a:pt x="1498976" y="306182"/>
                  <a:pt x="1501475" y="298313"/>
                </a:cubicBezTo>
                <a:cubicBezTo>
                  <a:pt x="1503975" y="289133"/>
                  <a:pt x="1518972" y="282576"/>
                  <a:pt x="1532719" y="282576"/>
                </a:cubicBezTo>
                <a:close/>
                <a:moveTo>
                  <a:pt x="1468881" y="282576"/>
                </a:moveTo>
                <a:cubicBezTo>
                  <a:pt x="1482628" y="282576"/>
                  <a:pt x="1492626" y="289133"/>
                  <a:pt x="1490126" y="298313"/>
                </a:cubicBezTo>
                <a:cubicBezTo>
                  <a:pt x="1486377" y="306182"/>
                  <a:pt x="1472630" y="312739"/>
                  <a:pt x="1457633" y="312739"/>
                </a:cubicBezTo>
                <a:cubicBezTo>
                  <a:pt x="1442636" y="312739"/>
                  <a:pt x="1433888" y="306182"/>
                  <a:pt x="1436387" y="298313"/>
                </a:cubicBezTo>
                <a:cubicBezTo>
                  <a:pt x="1440137" y="289133"/>
                  <a:pt x="1453884" y="282576"/>
                  <a:pt x="1468881" y="282576"/>
                </a:cubicBezTo>
                <a:close/>
                <a:moveTo>
                  <a:pt x="1403794" y="282576"/>
                </a:moveTo>
                <a:cubicBezTo>
                  <a:pt x="1418791" y="282576"/>
                  <a:pt x="1427539" y="289133"/>
                  <a:pt x="1425039" y="298313"/>
                </a:cubicBezTo>
                <a:cubicBezTo>
                  <a:pt x="1421290" y="306182"/>
                  <a:pt x="1407543" y="312739"/>
                  <a:pt x="1392546" y="312739"/>
                </a:cubicBezTo>
                <a:cubicBezTo>
                  <a:pt x="1377549" y="312739"/>
                  <a:pt x="1368801" y="306182"/>
                  <a:pt x="1371300" y="298313"/>
                </a:cubicBezTo>
                <a:cubicBezTo>
                  <a:pt x="1375050" y="289133"/>
                  <a:pt x="1390047" y="282576"/>
                  <a:pt x="1403794" y="282576"/>
                </a:cubicBezTo>
                <a:close/>
                <a:moveTo>
                  <a:pt x="1340159" y="282576"/>
                </a:moveTo>
                <a:cubicBezTo>
                  <a:pt x="1353984" y="282576"/>
                  <a:pt x="1364038" y="289133"/>
                  <a:pt x="1360268" y="298313"/>
                </a:cubicBezTo>
                <a:cubicBezTo>
                  <a:pt x="1356497" y="306182"/>
                  <a:pt x="1341416" y="312739"/>
                  <a:pt x="1327592" y="312739"/>
                </a:cubicBezTo>
                <a:cubicBezTo>
                  <a:pt x="1312510" y="312739"/>
                  <a:pt x="1303713" y="306182"/>
                  <a:pt x="1307483" y="298313"/>
                </a:cubicBezTo>
                <a:cubicBezTo>
                  <a:pt x="1309997" y="289133"/>
                  <a:pt x="1325078" y="282576"/>
                  <a:pt x="1340159" y="282576"/>
                </a:cubicBezTo>
                <a:close/>
                <a:moveTo>
                  <a:pt x="1208397" y="282576"/>
                </a:moveTo>
                <a:cubicBezTo>
                  <a:pt x="1223478" y="282576"/>
                  <a:pt x="1232276" y="289133"/>
                  <a:pt x="1228506" y="298313"/>
                </a:cubicBezTo>
                <a:cubicBezTo>
                  <a:pt x="1224735" y="306182"/>
                  <a:pt x="1209654" y="312739"/>
                  <a:pt x="1195830" y="312739"/>
                </a:cubicBezTo>
                <a:cubicBezTo>
                  <a:pt x="1180748" y="312739"/>
                  <a:pt x="1171951" y="306182"/>
                  <a:pt x="1175721" y="298313"/>
                </a:cubicBezTo>
                <a:cubicBezTo>
                  <a:pt x="1179491" y="289133"/>
                  <a:pt x="1194573" y="282576"/>
                  <a:pt x="1208397" y="282576"/>
                </a:cubicBezTo>
                <a:close/>
                <a:moveTo>
                  <a:pt x="1144566" y="282576"/>
                </a:moveTo>
                <a:cubicBezTo>
                  <a:pt x="1159647" y="282576"/>
                  <a:pt x="1167188" y="289133"/>
                  <a:pt x="1163418" y="298313"/>
                </a:cubicBezTo>
                <a:cubicBezTo>
                  <a:pt x="1159647" y="306182"/>
                  <a:pt x="1144566" y="312739"/>
                  <a:pt x="1129485" y="312739"/>
                </a:cubicBezTo>
                <a:cubicBezTo>
                  <a:pt x="1115660" y="312739"/>
                  <a:pt x="1106863" y="306182"/>
                  <a:pt x="1110633" y="298313"/>
                </a:cubicBezTo>
                <a:cubicBezTo>
                  <a:pt x="1114403" y="289133"/>
                  <a:pt x="1129485" y="282576"/>
                  <a:pt x="1144566" y="282576"/>
                </a:cubicBezTo>
                <a:close/>
                <a:moveTo>
                  <a:pt x="1079682" y="282576"/>
                </a:moveTo>
                <a:cubicBezTo>
                  <a:pt x="1094844" y="282576"/>
                  <a:pt x="1103689" y="289133"/>
                  <a:pt x="1099898" y="298313"/>
                </a:cubicBezTo>
                <a:cubicBezTo>
                  <a:pt x="1094844" y="306182"/>
                  <a:pt x="1079682" y="312739"/>
                  <a:pt x="1064519" y="312739"/>
                </a:cubicBezTo>
                <a:cubicBezTo>
                  <a:pt x="1050621" y="312739"/>
                  <a:pt x="1041776" y="306182"/>
                  <a:pt x="1045566" y="298313"/>
                </a:cubicBezTo>
                <a:cubicBezTo>
                  <a:pt x="1050621" y="289133"/>
                  <a:pt x="1065783" y="282576"/>
                  <a:pt x="1079682" y="282576"/>
                </a:cubicBezTo>
                <a:close/>
                <a:moveTo>
                  <a:pt x="1015857" y="282576"/>
                </a:moveTo>
                <a:cubicBezTo>
                  <a:pt x="1029756" y="282576"/>
                  <a:pt x="1038601" y="289133"/>
                  <a:pt x="1034810" y="298313"/>
                </a:cubicBezTo>
                <a:cubicBezTo>
                  <a:pt x="1029756" y="306182"/>
                  <a:pt x="1014594" y="312739"/>
                  <a:pt x="999431" y="312739"/>
                </a:cubicBezTo>
                <a:cubicBezTo>
                  <a:pt x="985533" y="312739"/>
                  <a:pt x="976688" y="306182"/>
                  <a:pt x="980478" y="298313"/>
                </a:cubicBezTo>
                <a:cubicBezTo>
                  <a:pt x="985533" y="289133"/>
                  <a:pt x="1000695" y="282576"/>
                  <a:pt x="1015857" y="282576"/>
                </a:cubicBezTo>
                <a:close/>
                <a:moveTo>
                  <a:pt x="886137" y="282576"/>
                </a:moveTo>
                <a:cubicBezTo>
                  <a:pt x="899758" y="282576"/>
                  <a:pt x="908426" y="289133"/>
                  <a:pt x="903473" y="298313"/>
                </a:cubicBezTo>
                <a:cubicBezTo>
                  <a:pt x="898520" y="306182"/>
                  <a:pt x="883661" y="312739"/>
                  <a:pt x="868802" y="312739"/>
                </a:cubicBezTo>
                <a:cubicBezTo>
                  <a:pt x="853942" y="312739"/>
                  <a:pt x="846513" y="306182"/>
                  <a:pt x="851466" y="298313"/>
                </a:cubicBezTo>
                <a:cubicBezTo>
                  <a:pt x="855181" y="289133"/>
                  <a:pt x="871278" y="282576"/>
                  <a:pt x="886137" y="282576"/>
                </a:cubicBezTo>
                <a:close/>
                <a:moveTo>
                  <a:pt x="2959332" y="282575"/>
                </a:moveTo>
                <a:cubicBezTo>
                  <a:pt x="2974486" y="282575"/>
                  <a:pt x="2987114" y="289132"/>
                  <a:pt x="2988376" y="298312"/>
                </a:cubicBezTo>
                <a:cubicBezTo>
                  <a:pt x="2989639" y="306181"/>
                  <a:pt x="2978274" y="312738"/>
                  <a:pt x="2963121" y="312738"/>
                </a:cubicBezTo>
                <a:cubicBezTo>
                  <a:pt x="2947967" y="312738"/>
                  <a:pt x="2935339" y="306181"/>
                  <a:pt x="2934076" y="298312"/>
                </a:cubicBezTo>
                <a:cubicBezTo>
                  <a:pt x="2934076" y="289132"/>
                  <a:pt x="2944179" y="282575"/>
                  <a:pt x="2959332" y="282575"/>
                </a:cubicBezTo>
                <a:close/>
                <a:moveTo>
                  <a:pt x="2894245" y="282575"/>
                </a:moveTo>
                <a:cubicBezTo>
                  <a:pt x="2909399" y="282575"/>
                  <a:pt x="2922027" y="289132"/>
                  <a:pt x="2923289" y="298312"/>
                </a:cubicBezTo>
                <a:cubicBezTo>
                  <a:pt x="2924552" y="306181"/>
                  <a:pt x="2913187" y="312738"/>
                  <a:pt x="2898034" y="312738"/>
                </a:cubicBezTo>
                <a:cubicBezTo>
                  <a:pt x="2882880" y="312738"/>
                  <a:pt x="2870252" y="306181"/>
                  <a:pt x="2870252" y="298312"/>
                </a:cubicBezTo>
                <a:cubicBezTo>
                  <a:pt x="2868989" y="289132"/>
                  <a:pt x="2880354" y="282575"/>
                  <a:pt x="2894245" y="282575"/>
                </a:cubicBezTo>
                <a:close/>
                <a:moveTo>
                  <a:pt x="2830420" y="282575"/>
                </a:moveTo>
                <a:cubicBezTo>
                  <a:pt x="2844311" y="282575"/>
                  <a:pt x="2856939" y="289132"/>
                  <a:pt x="2858201" y="298312"/>
                </a:cubicBezTo>
                <a:cubicBezTo>
                  <a:pt x="2859464" y="306181"/>
                  <a:pt x="2848099" y="312738"/>
                  <a:pt x="2832946" y="312738"/>
                </a:cubicBezTo>
                <a:cubicBezTo>
                  <a:pt x="2817792" y="312738"/>
                  <a:pt x="2805164" y="306181"/>
                  <a:pt x="2805164" y="298312"/>
                </a:cubicBezTo>
                <a:cubicBezTo>
                  <a:pt x="2803901" y="289132"/>
                  <a:pt x="2815266" y="282575"/>
                  <a:pt x="2830420" y="282575"/>
                </a:cubicBezTo>
                <a:close/>
                <a:moveTo>
                  <a:pt x="2765506" y="282575"/>
                </a:moveTo>
                <a:cubicBezTo>
                  <a:pt x="2780569" y="282575"/>
                  <a:pt x="2793121" y="289132"/>
                  <a:pt x="2793121" y="298312"/>
                </a:cubicBezTo>
                <a:cubicBezTo>
                  <a:pt x="2794376" y="306181"/>
                  <a:pt x="2783079" y="312738"/>
                  <a:pt x="2768016" y="312738"/>
                </a:cubicBezTo>
                <a:cubicBezTo>
                  <a:pt x="2752954" y="312738"/>
                  <a:pt x="2740401" y="306181"/>
                  <a:pt x="2740401" y="298312"/>
                </a:cubicBezTo>
                <a:cubicBezTo>
                  <a:pt x="2740401" y="289132"/>
                  <a:pt x="2751698" y="282575"/>
                  <a:pt x="2765506" y="282575"/>
                </a:cubicBezTo>
                <a:close/>
                <a:moveTo>
                  <a:pt x="2700086" y="282575"/>
                </a:moveTo>
                <a:cubicBezTo>
                  <a:pt x="2713894" y="282575"/>
                  <a:pt x="2726446" y="289132"/>
                  <a:pt x="2726446" y="298312"/>
                </a:cubicBezTo>
                <a:cubicBezTo>
                  <a:pt x="2727701" y="306181"/>
                  <a:pt x="2716404" y="312738"/>
                  <a:pt x="2701341" y="312738"/>
                </a:cubicBezTo>
                <a:cubicBezTo>
                  <a:pt x="2686279" y="312738"/>
                  <a:pt x="2673726" y="306181"/>
                  <a:pt x="2673726" y="298312"/>
                </a:cubicBezTo>
                <a:cubicBezTo>
                  <a:pt x="2673726" y="289132"/>
                  <a:pt x="2685023" y="282575"/>
                  <a:pt x="2700086" y="282575"/>
                </a:cubicBezTo>
                <a:close/>
                <a:moveTo>
                  <a:pt x="2634999" y="282575"/>
                </a:moveTo>
                <a:cubicBezTo>
                  <a:pt x="2650062" y="282575"/>
                  <a:pt x="2661359" y="289132"/>
                  <a:pt x="2662614" y="298312"/>
                </a:cubicBezTo>
                <a:cubicBezTo>
                  <a:pt x="2662614" y="306181"/>
                  <a:pt x="2650062" y="312738"/>
                  <a:pt x="2636254" y="312738"/>
                </a:cubicBezTo>
                <a:cubicBezTo>
                  <a:pt x="2621192" y="312738"/>
                  <a:pt x="2608639" y="306181"/>
                  <a:pt x="2608639" y="298312"/>
                </a:cubicBezTo>
                <a:cubicBezTo>
                  <a:pt x="2608639" y="289132"/>
                  <a:pt x="2621192" y="282575"/>
                  <a:pt x="2634999" y="282575"/>
                </a:cubicBezTo>
                <a:close/>
                <a:moveTo>
                  <a:pt x="2570539" y="282575"/>
                </a:moveTo>
                <a:cubicBezTo>
                  <a:pt x="2585444" y="282575"/>
                  <a:pt x="2597527" y="289327"/>
                  <a:pt x="2597527" y="297657"/>
                </a:cubicBezTo>
                <a:cubicBezTo>
                  <a:pt x="2597527" y="305987"/>
                  <a:pt x="2585444" y="312739"/>
                  <a:pt x="2570539" y="312739"/>
                </a:cubicBezTo>
                <a:cubicBezTo>
                  <a:pt x="2555634" y="312739"/>
                  <a:pt x="2543551" y="305987"/>
                  <a:pt x="2543551" y="297657"/>
                </a:cubicBezTo>
                <a:cubicBezTo>
                  <a:pt x="2543551" y="289327"/>
                  <a:pt x="2555634" y="282575"/>
                  <a:pt x="2570539" y="282575"/>
                </a:cubicBezTo>
                <a:close/>
                <a:moveTo>
                  <a:pt x="2506079" y="282575"/>
                </a:moveTo>
                <a:cubicBezTo>
                  <a:pt x="2521142" y="282575"/>
                  <a:pt x="2532439" y="289132"/>
                  <a:pt x="2532439" y="298312"/>
                </a:cubicBezTo>
                <a:cubicBezTo>
                  <a:pt x="2532439" y="306181"/>
                  <a:pt x="2519887" y="312738"/>
                  <a:pt x="2504824" y="312738"/>
                </a:cubicBezTo>
                <a:cubicBezTo>
                  <a:pt x="2491017" y="312738"/>
                  <a:pt x="2478464" y="306181"/>
                  <a:pt x="2479719" y="298312"/>
                </a:cubicBezTo>
                <a:cubicBezTo>
                  <a:pt x="2479719" y="289132"/>
                  <a:pt x="2491017" y="282575"/>
                  <a:pt x="2506079" y="282575"/>
                </a:cubicBezTo>
                <a:close/>
                <a:moveTo>
                  <a:pt x="2376503" y="282575"/>
                </a:moveTo>
                <a:cubicBezTo>
                  <a:pt x="2389997" y="282575"/>
                  <a:pt x="2402264" y="289132"/>
                  <a:pt x="2401038" y="298312"/>
                </a:cubicBezTo>
                <a:cubicBezTo>
                  <a:pt x="2401038" y="306181"/>
                  <a:pt x="2388770" y="312738"/>
                  <a:pt x="2374050" y="312738"/>
                </a:cubicBezTo>
                <a:cubicBezTo>
                  <a:pt x="2360556" y="312738"/>
                  <a:pt x="2348289" y="306181"/>
                  <a:pt x="2349516" y="298312"/>
                </a:cubicBezTo>
                <a:cubicBezTo>
                  <a:pt x="2349516" y="289132"/>
                  <a:pt x="2361783" y="282575"/>
                  <a:pt x="2376503" y="282575"/>
                </a:cubicBezTo>
                <a:close/>
                <a:moveTo>
                  <a:pt x="2310658" y="282575"/>
                </a:moveTo>
                <a:cubicBezTo>
                  <a:pt x="2325812" y="282575"/>
                  <a:pt x="2337177" y="289132"/>
                  <a:pt x="2335914" y="298312"/>
                </a:cubicBezTo>
                <a:cubicBezTo>
                  <a:pt x="2335914" y="306181"/>
                  <a:pt x="2323286" y="312738"/>
                  <a:pt x="2308133" y="312738"/>
                </a:cubicBezTo>
                <a:cubicBezTo>
                  <a:pt x="2292979" y="312738"/>
                  <a:pt x="2281614" y="306181"/>
                  <a:pt x="2282877" y="298312"/>
                </a:cubicBezTo>
                <a:cubicBezTo>
                  <a:pt x="2284140" y="289132"/>
                  <a:pt x="2296768" y="282575"/>
                  <a:pt x="2310658" y="282575"/>
                </a:cubicBezTo>
                <a:close/>
                <a:moveTo>
                  <a:pt x="949766" y="282575"/>
                </a:moveTo>
                <a:cubicBezTo>
                  <a:pt x="964539" y="282575"/>
                  <a:pt x="971926" y="289132"/>
                  <a:pt x="968233" y="298312"/>
                </a:cubicBezTo>
                <a:cubicBezTo>
                  <a:pt x="963308" y="306181"/>
                  <a:pt x="948535" y="312738"/>
                  <a:pt x="933761" y="312738"/>
                </a:cubicBezTo>
                <a:cubicBezTo>
                  <a:pt x="918988" y="312738"/>
                  <a:pt x="911601" y="306181"/>
                  <a:pt x="916525" y="298312"/>
                </a:cubicBezTo>
                <a:cubicBezTo>
                  <a:pt x="920219" y="289132"/>
                  <a:pt x="936223" y="282575"/>
                  <a:pt x="949766" y="282575"/>
                </a:cubicBezTo>
                <a:close/>
                <a:moveTo>
                  <a:pt x="820478" y="282575"/>
                </a:moveTo>
                <a:cubicBezTo>
                  <a:pt x="835718" y="282575"/>
                  <a:pt x="843338" y="289132"/>
                  <a:pt x="838258" y="298312"/>
                </a:cubicBezTo>
                <a:cubicBezTo>
                  <a:pt x="833178" y="306181"/>
                  <a:pt x="817938" y="312738"/>
                  <a:pt x="802698" y="312738"/>
                </a:cubicBezTo>
                <a:cubicBezTo>
                  <a:pt x="787458" y="312738"/>
                  <a:pt x="779838" y="306181"/>
                  <a:pt x="784918" y="298312"/>
                </a:cubicBezTo>
                <a:cubicBezTo>
                  <a:pt x="789998" y="289132"/>
                  <a:pt x="805238" y="282575"/>
                  <a:pt x="820478" y="282575"/>
                </a:cubicBezTo>
                <a:close/>
                <a:moveTo>
                  <a:pt x="755391" y="282575"/>
                </a:moveTo>
                <a:cubicBezTo>
                  <a:pt x="770631" y="282575"/>
                  <a:pt x="778251" y="289132"/>
                  <a:pt x="773171" y="298312"/>
                </a:cubicBezTo>
                <a:cubicBezTo>
                  <a:pt x="768091" y="306181"/>
                  <a:pt x="752851" y="312738"/>
                  <a:pt x="737611" y="312738"/>
                </a:cubicBezTo>
                <a:cubicBezTo>
                  <a:pt x="722371" y="312738"/>
                  <a:pt x="714751" y="306181"/>
                  <a:pt x="719831" y="298312"/>
                </a:cubicBezTo>
                <a:cubicBezTo>
                  <a:pt x="724911" y="289132"/>
                  <a:pt x="741421" y="282575"/>
                  <a:pt x="755391" y="282575"/>
                </a:cubicBezTo>
                <a:close/>
                <a:moveTo>
                  <a:pt x="690751" y="282575"/>
                </a:moveTo>
                <a:cubicBezTo>
                  <a:pt x="704447" y="282575"/>
                  <a:pt x="713163" y="289132"/>
                  <a:pt x="708182" y="298312"/>
                </a:cubicBezTo>
                <a:cubicBezTo>
                  <a:pt x="701957" y="306181"/>
                  <a:pt x="687016" y="312738"/>
                  <a:pt x="672075" y="312738"/>
                </a:cubicBezTo>
                <a:cubicBezTo>
                  <a:pt x="657133" y="312738"/>
                  <a:pt x="649663" y="306181"/>
                  <a:pt x="654643" y="298312"/>
                </a:cubicBezTo>
                <a:cubicBezTo>
                  <a:pt x="659624" y="289132"/>
                  <a:pt x="675810" y="282575"/>
                  <a:pt x="690751" y="282575"/>
                </a:cubicBezTo>
                <a:close/>
                <a:moveTo>
                  <a:pt x="625664" y="282575"/>
                </a:moveTo>
                <a:cubicBezTo>
                  <a:pt x="640605" y="282575"/>
                  <a:pt x="648076" y="289132"/>
                  <a:pt x="643095" y="298312"/>
                </a:cubicBezTo>
                <a:cubicBezTo>
                  <a:pt x="636870" y="306181"/>
                  <a:pt x="620684" y="312738"/>
                  <a:pt x="606988" y="312738"/>
                </a:cubicBezTo>
                <a:cubicBezTo>
                  <a:pt x="592046" y="312738"/>
                  <a:pt x="584576" y="306181"/>
                  <a:pt x="589556" y="298312"/>
                </a:cubicBezTo>
                <a:cubicBezTo>
                  <a:pt x="595782" y="289132"/>
                  <a:pt x="611968" y="282575"/>
                  <a:pt x="625664" y="282575"/>
                </a:cubicBezTo>
                <a:close/>
                <a:moveTo>
                  <a:pt x="107742" y="282575"/>
                </a:moveTo>
                <a:cubicBezTo>
                  <a:pt x="121251" y="282575"/>
                  <a:pt x="127391" y="289132"/>
                  <a:pt x="121251" y="298312"/>
                </a:cubicBezTo>
                <a:cubicBezTo>
                  <a:pt x="115110" y="306181"/>
                  <a:pt x="97918" y="312738"/>
                  <a:pt x="83181" y="312738"/>
                </a:cubicBezTo>
                <a:cubicBezTo>
                  <a:pt x="68444" y="312738"/>
                  <a:pt x="62304" y="306181"/>
                  <a:pt x="69672" y="298312"/>
                </a:cubicBezTo>
                <a:cubicBezTo>
                  <a:pt x="75812" y="289132"/>
                  <a:pt x="93005" y="282575"/>
                  <a:pt x="107742" y="282575"/>
                </a:cubicBezTo>
                <a:close/>
                <a:moveTo>
                  <a:pt x="42402" y="282575"/>
                </a:moveTo>
                <a:cubicBezTo>
                  <a:pt x="57571" y="282575"/>
                  <a:pt x="63891" y="289132"/>
                  <a:pt x="56307" y="298312"/>
                </a:cubicBezTo>
                <a:cubicBezTo>
                  <a:pt x="49987" y="306181"/>
                  <a:pt x="32289" y="312738"/>
                  <a:pt x="17119" y="312738"/>
                </a:cubicBezTo>
                <a:cubicBezTo>
                  <a:pt x="1950" y="312738"/>
                  <a:pt x="-4371" y="306181"/>
                  <a:pt x="3214" y="298312"/>
                </a:cubicBezTo>
                <a:cubicBezTo>
                  <a:pt x="9534" y="289132"/>
                  <a:pt x="27232" y="282575"/>
                  <a:pt x="42402" y="282575"/>
                </a:cubicBezTo>
                <a:close/>
                <a:moveTo>
                  <a:pt x="4619472" y="249238"/>
                </a:moveTo>
                <a:cubicBezTo>
                  <a:pt x="4634787" y="249238"/>
                  <a:pt x="4651378" y="255372"/>
                  <a:pt x="4656483" y="262732"/>
                </a:cubicBezTo>
                <a:cubicBezTo>
                  <a:pt x="4662864" y="270092"/>
                  <a:pt x="4655207" y="276226"/>
                  <a:pt x="4639892" y="276226"/>
                </a:cubicBezTo>
                <a:cubicBezTo>
                  <a:pt x="4625853" y="276226"/>
                  <a:pt x="4609262" y="270092"/>
                  <a:pt x="4602881" y="262732"/>
                </a:cubicBezTo>
                <a:cubicBezTo>
                  <a:pt x="4597776" y="255372"/>
                  <a:pt x="4605434" y="249238"/>
                  <a:pt x="4619472" y="249238"/>
                </a:cubicBezTo>
                <a:close/>
                <a:moveTo>
                  <a:pt x="4363668" y="249238"/>
                </a:moveTo>
                <a:cubicBezTo>
                  <a:pt x="4378831" y="249238"/>
                  <a:pt x="4393993" y="255372"/>
                  <a:pt x="4399047" y="262732"/>
                </a:cubicBezTo>
                <a:cubicBezTo>
                  <a:pt x="4404101" y="270092"/>
                  <a:pt x="4396520" y="276226"/>
                  <a:pt x="4382621" y="276226"/>
                </a:cubicBezTo>
                <a:cubicBezTo>
                  <a:pt x="4367459" y="276226"/>
                  <a:pt x="4351033" y="270092"/>
                  <a:pt x="4347242" y="262732"/>
                </a:cubicBezTo>
                <a:cubicBezTo>
                  <a:pt x="4342188" y="255372"/>
                  <a:pt x="4349769" y="249238"/>
                  <a:pt x="4363668" y="249238"/>
                </a:cubicBezTo>
                <a:close/>
                <a:moveTo>
                  <a:pt x="4299617" y="249238"/>
                </a:moveTo>
                <a:cubicBezTo>
                  <a:pt x="4314391" y="249238"/>
                  <a:pt x="4329164" y="255372"/>
                  <a:pt x="4334089" y="262732"/>
                </a:cubicBezTo>
                <a:cubicBezTo>
                  <a:pt x="4339013" y="270092"/>
                  <a:pt x="4331627" y="276226"/>
                  <a:pt x="4316853" y="276226"/>
                </a:cubicBezTo>
                <a:cubicBezTo>
                  <a:pt x="4302080" y="276226"/>
                  <a:pt x="4287306" y="270092"/>
                  <a:pt x="4282382" y="262732"/>
                </a:cubicBezTo>
                <a:cubicBezTo>
                  <a:pt x="4278688" y="255372"/>
                  <a:pt x="4286075" y="249238"/>
                  <a:pt x="4299617" y="249238"/>
                </a:cubicBezTo>
                <a:close/>
                <a:moveTo>
                  <a:pt x="4235081" y="249238"/>
                </a:moveTo>
                <a:cubicBezTo>
                  <a:pt x="4250244" y="249238"/>
                  <a:pt x="4265406" y="255372"/>
                  <a:pt x="4270460" y="262732"/>
                </a:cubicBezTo>
                <a:cubicBezTo>
                  <a:pt x="4275514" y="270092"/>
                  <a:pt x="4266670" y="276226"/>
                  <a:pt x="4252771" y="276226"/>
                </a:cubicBezTo>
                <a:cubicBezTo>
                  <a:pt x="4237608" y="276226"/>
                  <a:pt x="4222446" y="270092"/>
                  <a:pt x="4217392" y="262732"/>
                </a:cubicBezTo>
                <a:cubicBezTo>
                  <a:pt x="4213601" y="255372"/>
                  <a:pt x="4221182" y="249238"/>
                  <a:pt x="4235081" y="249238"/>
                </a:cubicBezTo>
                <a:close/>
                <a:moveTo>
                  <a:pt x="4172520" y="249238"/>
                </a:moveTo>
                <a:cubicBezTo>
                  <a:pt x="4186419" y="249238"/>
                  <a:pt x="4201582" y="255372"/>
                  <a:pt x="4206636" y="262732"/>
                </a:cubicBezTo>
                <a:cubicBezTo>
                  <a:pt x="4210426" y="270092"/>
                  <a:pt x="4202845" y="276226"/>
                  <a:pt x="4187683" y="276226"/>
                </a:cubicBezTo>
                <a:cubicBezTo>
                  <a:pt x="4173784" y="276226"/>
                  <a:pt x="4157358" y="270092"/>
                  <a:pt x="4153567" y="262732"/>
                </a:cubicBezTo>
                <a:cubicBezTo>
                  <a:pt x="4148513" y="255372"/>
                  <a:pt x="4157358" y="249238"/>
                  <a:pt x="4172520" y="249238"/>
                </a:cubicBezTo>
                <a:close/>
                <a:moveTo>
                  <a:pt x="4108405" y="249238"/>
                </a:moveTo>
                <a:cubicBezTo>
                  <a:pt x="4121947" y="249238"/>
                  <a:pt x="4136720" y="255372"/>
                  <a:pt x="4141645" y="262732"/>
                </a:cubicBezTo>
                <a:cubicBezTo>
                  <a:pt x="4145338" y="270092"/>
                  <a:pt x="4136720" y="276226"/>
                  <a:pt x="4123178" y="276226"/>
                </a:cubicBezTo>
                <a:cubicBezTo>
                  <a:pt x="4108405" y="276226"/>
                  <a:pt x="4093631" y="270092"/>
                  <a:pt x="4089938" y="262732"/>
                </a:cubicBezTo>
                <a:cubicBezTo>
                  <a:pt x="4085013" y="255372"/>
                  <a:pt x="4093631" y="249238"/>
                  <a:pt x="4108405" y="249238"/>
                </a:cubicBezTo>
                <a:close/>
                <a:moveTo>
                  <a:pt x="4043933" y="249238"/>
                </a:moveTo>
                <a:cubicBezTo>
                  <a:pt x="4057832" y="249238"/>
                  <a:pt x="4072995" y="255372"/>
                  <a:pt x="4076785" y="262732"/>
                </a:cubicBezTo>
                <a:cubicBezTo>
                  <a:pt x="4081839" y="270092"/>
                  <a:pt x="4072995" y="276226"/>
                  <a:pt x="4057832" y="276226"/>
                </a:cubicBezTo>
                <a:cubicBezTo>
                  <a:pt x="4043933" y="276226"/>
                  <a:pt x="4028771" y="270092"/>
                  <a:pt x="4024980" y="262732"/>
                </a:cubicBezTo>
                <a:cubicBezTo>
                  <a:pt x="4019926" y="255372"/>
                  <a:pt x="4028771" y="249238"/>
                  <a:pt x="4043933" y="249238"/>
                </a:cubicBezTo>
                <a:close/>
                <a:moveTo>
                  <a:pt x="3980305" y="249238"/>
                </a:moveTo>
                <a:cubicBezTo>
                  <a:pt x="3994129" y="249238"/>
                  <a:pt x="4009211" y="255372"/>
                  <a:pt x="4012981" y="262732"/>
                </a:cubicBezTo>
                <a:cubicBezTo>
                  <a:pt x="4016751" y="270092"/>
                  <a:pt x="4007954" y="276226"/>
                  <a:pt x="3994129" y="276226"/>
                </a:cubicBezTo>
                <a:cubicBezTo>
                  <a:pt x="3979048" y="276226"/>
                  <a:pt x="3963967" y="270092"/>
                  <a:pt x="3960197" y="262732"/>
                </a:cubicBezTo>
                <a:cubicBezTo>
                  <a:pt x="3956426" y="255372"/>
                  <a:pt x="3965224" y="249238"/>
                  <a:pt x="3980305" y="249238"/>
                </a:cubicBezTo>
                <a:close/>
                <a:moveTo>
                  <a:pt x="3915217" y="249238"/>
                </a:moveTo>
                <a:cubicBezTo>
                  <a:pt x="3929041" y="249238"/>
                  <a:pt x="3944123" y="255372"/>
                  <a:pt x="3947893" y="262732"/>
                </a:cubicBezTo>
                <a:cubicBezTo>
                  <a:pt x="3951663" y="270092"/>
                  <a:pt x="3942866" y="276226"/>
                  <a:pt x="3927785" y="276226"/>
                </a:cubicBezTo>
                <a:cubicBezTo>
                  <a:pt x="3913960" y="276226"/>
                  <a:pt x="3898879" y="270092"/>
                  <a:pt x="3895109" y="262732"/>
                </a:cubicBezTo>
                <a:cubicBezTo>
                  <a:pt x="3891338" y="255372"/>
                  <a:pt x="3900136" y="249238"/>
                  <a:pt x="3915217" y="249238"/>
                </a:cubicBezTo>
                <a:close/>
                <a:moveTo>
                  <a:pt x="3851717" y="249238"/>
                </a:moveTo>
                <a:cubicBezTo>
                  <a:pt x="3865541" y="249238"/>
                  <a:pt x="3880623" y="255372"/>
                  <a:pt x="3884393" y="262732"/>
                </a:cubicBezTo>
                <a:cubicBezTo>
                  <a:pt x="3888163" y="270092"/>
                  <a:pt x="3878109" y="276226"/>
                  <a:pt x="3864285" y="276226"/>
                </a:cubicBezTo>
                <a:cubicBezTo>
                  <a:pt x="3849203" y="276226"/>
                  <a:pt x="3835379" y="270092"/>
                  <a:pt x="3831609" y="262732"/>
                </a:cubicBezTo>
                <a:cubicBezTo>
                  <a:pt x="3827838" y="255372"/>
                  <a:pt x="3836636" y="249238"/>
                  <a:pt x="3851717" y="249238"/>
                </a:cubicBezTo>
                <a:close/>
                <a:moveTo>
                  <a:pt x="3788083" y="249238"/>
                </a:moveTo>
                <a:cubicBezTo>
                  <a:pt x="3801831" y="249238"/>
                  <a:pt x="3816828" y="255372"/>
                  <a:pt x="3819327" y="262732"/>
                </a:cubicBezTo>
                <a:cubicBezTo>
                  <a:pt x="3823076" y="270092"/>
                  <a:pt x="3814328" y="276226"/>
                  <a:pt x="3799331" y="276226"/>
                </a:cubicBezTo>
                <a:cubicBezTo>
                  <a:pt x="3785584" y="276226"/>
                  <a:pt x="3770587" y="270092"/>
                  <a:pt x="3768087" y="262732"/>
                </a:cubicBezTo>
                <a:cubicBezTo>
                  <a:pt x="3764338" y="255372"/>
                  <a:pt x="3773086" y="249238"/>
                  <a:pt x="3788083" y="249238"/>
                </a:cubicBezTo>
                <a:close/>
                <a:moveTo>
                  <a:pt x="3723638" y="249238"/>
                </a:moveTo>
                <a:cubicBezTo>
                  <a:pt x="3737757" y="249238"/>
                  <a:pt x="3753159" y="255372"/>
                  <a:pt x="3755726" y="262732"/>
                </a:cubicBezTo>
                <a:cubicBezTo>
                  <a:pt x="3759576" y="270092"/>
                  <a:pt x="3750592" y="276226"/>
                  <a:pt x="3735190" y="276226"/>
                </a:cubicBezTo>
                <a:cubicBezTo>
                  <a:pt x="3719787" y="276226"/>
                  <a:pt x="3705669" y="270092"/>
                  <a:pt x="3701818" y="262732"/>
                </a:cubicBezTo>
                <a:cubicBezTo>
                  <a:pt x="3699251" y="255372"/>
                  <a:pt x="3708236" y="249238"/>
                  <a:pt x="3723638" y="249238"/>
                </a:cubicBezTo>
                <a:close/>
                <a:moveTo>
                  <a:pt x="3659357" y="249238"/>
                </a:moveTo>
                <a:cubicBezTo>
                  <a:pt x="3673023" y="249238"/>
                  <a:pt x="3687932" y="255372"/>
                  <a:pt x="3690416" y="262732"/>
                </a:cubicBezTo>
                <a:cubicBezTo>
                  <a:pt x="3692901" y="270092"/>
                  <a:pt x="3684205" y="276226"/>
                  <a:pt x="3669296" y="276226"/>
                </a:cubicBezTo>
                <a:cubicBezTo>
                  <a:pt x="3655630" y="276226"/>
                  <a:pt x="3641963" y="270092"/>
                  <a:pt x="3638236" y="262732"/>
                </a:cubicBezTo>
                <a:cubicBezTo>
                  <a:pt x="3635751" y="255372"/>
                  <a:pt x="3644448" y="249238"/>
                  <a:pt x="3659357" y="249238"/>
                </a:cubicBezTo>
                <a:close/>
                <a:moveTo>
                  <a:pt x="3595857" y="249238"/>
                </a:moveTo>
                <a:cubicBezTo>
                  <a:pt x="3609523" y="249238"/>
                  <a:pt x="3624432" y="255372"/>
                  <a:pt x="3626916" y="262732"/>
                </a:cubicBezTo>
                <a:cubicBezTo>
                  <a:pt x="3629401" y="270092"/>
                  <a:pt x="3620705" y="276226"/>
                  <a:pt x="3605796" y="276226"/>
                </a:cubicBezTo>
                <a:cubicBezTo>
                  <a:pt x="3590887" y="276226"/>
                  <a:pt x="3577221" y="270092"/>
                  <a:pt x="3574736" y="262732"/>
                </a:cubicBezTo>
                <a:cubicBezTo>
                  <a:pt x="3572251" y="255372"/>
                  <a:pt x="3580948" y="249238"/>
                  <a:pt x="3595857" y="249238"/>
                </a:cubicBezTo>
                <a:close/>
                <a:moveTo>
                  <a:pt x="3531425" y="249238"/>
                </a:moveTo>
                <a:cubicBezTo>
                  <a:pt x="3545471" y="249238"/>
                  <a:pt x="3559517" y="255372"/>
                  <a:pt x="3563347" y="262732"/>
                </a:cubicBezTo>
                <a:cubicBezTo>
                  <a:pt x="3565901" y="270092"/>
                  <a:pt x="3555686" y="276226"/>
                  <a:pt x="3541640" y="276226"/>
                </a:cubicBezTo>
                <a:cubicBezTo>
                  <a:pt x="3526317" y="276226"/>
                  <a:pt x="3512271" y="270092"/>
                  <a:pt x="3509717" y="262732"/>
                </a:cubicBezTo>
                <a:cubicBezTo>
                  <a:pt x="3507163" y="255372"/>
                  <a:pt x="3516102" y="249238"/>
                  <a:pt x="3531425" y="249238"/>
                </a:cubicBezTo>
                <a:close/>
                <a:moveTo>
                  <a:pt x="3467123" y="249238"/>
                </a:moveTo>
                <a:cubicBezTo>
                  <a:pt x="3481940" y="249238"/>
                  <a:pt x="3494287" y="255372"/>
                  <a:pt x="3496757" y="262732"/>
                </a:cubicBezTo>
                <a:cubicBezTo>
                  <a:pt x="3499226" y="270092"/>
                  <a:pt x="3490583" y="276226"/>
                  <a:pt x="3475766" y="276226"/>
                </a:cubicBezTo>
                <a:cubicBezTo>
                  <a:pt x="3460950" y="276226"/>
                  <a:pt x="3448602" y="270092"/>
                  <a:pt x="3446133" y="262732"/>
                </a:cubicBezTo>
                <a:cubicBezTo>
                  <a:pt x="3443663" y="255372"/>
                  <a:pt x="3453541" y="249238"/>
                  <a:pt x="3467123" y="249238"/>
                </a:cubicBezTo>
                <a:close/>
                <a:moveTo>
                  <a:pt x="3402706" y="249238"/>
                </a:moveTo>
                <a:cubicBezTo>
                  <a:pt x="3417946" y="249238"/>
                  <a:pt x="3430646" y="255372"/>
                  <a:pt x="3433186" y="262732"/>
                </a:cubicBezTo>
                <a:cubicBezTo>
                  <a:pt x="3435726" y="270092"/>
                  <a:pt x="3425566" y="276226"/>
                  <a:pt x="3411596" y="276226"/>
                </a:cubicBezTo>
                <a:cubicBezTo>
                  <a:pt x="3396356" y="276226"/>
                  <a:pt x="3382386" y="270092"/>
                  <a:pt x="3379846" y="262732"/>
                </a:cubicBezTo>
                <a:cubicBezTo>
                  <a:pt x="3378576" y="255372"/>
                  <a:pt x="3388736" y="249238"/>
                  <a:pt x="3402706" y="249238"/>
                </a:cubicBezTo>
                <a:close/>
                <a:moveTo>
                  <a:pt x="3339206" y="249238"/>
                </a:moveTo>
                <a:cubicBezTo>
                  <a:pt x="3354446" y="249238"/>
                  <a:pt x="3367146" y="255372"/>
                  <a:pt x="3369686" y="262732"/>
                </a:cubicBezTo>
                <a:cubicBezTo>
                  <a:pt x="3372226" y="270092"/>
                  <a:pt x="3362066" y="276226"/>
                  <a:pt x="3346826" y="276226"/>
                </a:cubicBezTo>
                <a:cubicBezTo>
                  <a:pt x="3332856" y="276226"/>
                  <a:pt x="3318886" y="270092"/>
                  <a:pt x="3316346" y="262732"/>
                </a:cubicBezTo>
                <a:cubicBezTo>
                  <a:pt x="3315076" y="255372"/>
                  <a:pt x="3325236" y="249238"/>
                  <a:pt x="3339206" y="249238"/>
                </a:cubicBezTo>
                <a:close/>
                <a:moveTo>
                  <a:pt x="3275569" y="249238"/>
                </a:moveTo>
                <a:cubicBezTo>
                  <a:pt x="3290723" y="249238"/>
                  <a:pt x="3303351" y="255372"/>
                  <a:pt x="3305876" y="262732"/>
                </a:cubicBezTo>
                <a:cubicBezTo>
                  <a:pt x="3307139" y="270092"/>
                  <a:pt x="3297037" y="276226"/>
                  <a:pt x="3283146" y="276226"/>
                </a:cubicBezTo>
                <a:cubicBezTo>
                  <a:pt x="3267993" y="276226"/>
                  <a:pt x="3254102" y="270092"/>
                  <a:pt x="3252839" y="262732"/>
                </a:cubicBezTo>
                <a:cubicBezTo>
                  <a:pt x="3251576" y="255372"/>
                  <a:pt x="3261679" y="249238"/>
                  <a:pt x="3275569" y="249238"/>
                </a:cubicBezTo>
                <a:close/>
                <a:moveTo>
                  <a:pt x="3211183" y="249238"/>
                </a:moveTo>
                <a:cubicBezTo>
                  <a:pt x="3226000" y="249238"/>
                  <a:pt x="3238347" y="255372"/>
                  <a:pt x="3240817" y="262732"/>
                </a:cubicBezTo>
                <a:cubicBezTo>
                  <a:pt x="3242051" y="270092"/>
                  <a:pt x="3232173" y="276226"/>
                  <a:pt x="3217357" y="276226"/>
                </a:cubicBezTo>
                <a:cubicBezTo>
                  <a:pt x="3203775" y="276226"/>
                  <a:pt x="3190192" y="270092"/>
                  <a:pt x="3188958" y="262732"/>
                </a:cubicBezTo>
                <a:cubicBezTo>
                  <a:pt x="3186488" y="255372"/>
                  <a:pt x="3197601" y="249238"/>
                  <a:pt x="3211183" y="249238"/>
                </a:cubicBezTo>
                <a:close/>
                <a:moveTo>
                  <a:pt x="3146801" y="249238"/>
                </a:moveTo>
                <a:cubicBezTo>
                  <a:pt x="3162041" y="249238"/>
                  <a:pt x="3174741" y="255372"/>
                  <a:pt x="3176011" y="262732"/>
                </a:cubicBezTo>
                <a:cubicBezTo>
                  <a:pt x="3178551" y="270092"/>
                  <a:pt x="3167121" y="276226"/>
                  <a:pt x="3153151" y="276226"/>
                </a:cubicBezTo>
                <a:cubicBezTo>
                  <a:pt x="3137911" y="276226"/>
                  <a:pt x="3125211" y="270092"/>
                  <a:pt x="3123941" y="262732"/>
                </a:cubicBezTo>
                <a:cubicBezTo>
                  <a:pt x="3121401" y="255372"/>
                  <a:pt x="3132831" y="249238"/>
                  <a:pt x="3146801" y="249238"/>
                </a:cubicBezTo>
                <a:close/>
                <a:moveTo>
                  <a:pt x="3083157" y="249238"/>
                </a:moveTo>
                <a:cubicBezTo>
                  <a:pt x="3098311" y="249238"/>
                  <a:pt x="3110939" y="255372"/>
                  <a:pt x="3112201" y="262732"/>
                </a:cubicBezTo>
                <a:cubicBezTo>
                  <a:pt x="3113464" y="270092"/>
                  <a:pt x="3103362" y="276226"/>
                  <a:pt x="3088208" y="276226"/>
                </a:cubicBezTo>
                <a:cubicBezTo>
                  <a:pt x="3074318" y="276226"/>
                  <a:pt x="3060427" y="270092"/>
                  <a:pt x="3059164" y="262732"/>
                </a:cubicBezTo>
                <a:cubicBezTo>
                  <a:pt x="3057901" y="255372"/>
                  <a:pt x="3069266" y="249238"/>
                  <a:pt x="3083157" y="249238"/>
                </a:cubicBezTo>
                <a:close/>
                <a:moveTo>
                  <a:pt x="3018069" y="249238"/>
                </a:moveTo>
                <a:cubicBezTo>
                  <a:pt x="3033223" y="249238"/>
                  <a:pt x="3045851" y="255372"/>
                  <a:pt x="3047113" y="262732"/>
                </a:cubicBezTo>
                <a:cubicBezTo>
                  <a:pt x="3048376" y="270092"/>
                  <a:pt x="3037011" y="276226"/>
                  <a:pt x="3023120" y="276226"/>
                </a:cubicBezTo>
                <a:cubicBezTo>
                  <a:pt x="3007967" y="276226"/>
                  <a:pt x="2995339" y="270092"/>
                  <a:pt x="2994076" y="262732"/>
                </a:cubicBezTo>
                <a:cubicBezTo>
                  <a:pt x="2992813" y="255372"/>
                  <a:pt x="3004178" y="249238"/>
                  <a:pt x="3018069" y="249238"/>
                </a:cubicBezTo>
                <a:close/>
                <a:moveTo>
                  <a:pt x="2954570" y="249238"/>
                </a:moveTo>
                <a:cubicBezTo>
                  <a:pt x="2969724" y="249238"/>
                  <a:pt x="2982352" y="255372"/>
                  <a:pt x="2983614" y="262732"/>
                </a:cubicBezTo>
                <a:cubicBezTo>
                  <a:pt x="2984877" y="270092"/>
                  <a:pt x="2973512" y="276226"/>
                  <a:pt x="2958359" y="276226"/>
                </a:cubicBezTo>
                <a:cubicBezTo>
                  <a:pt x="2944468" y="276226"/>
                  <a:pt x="2931840" y="270092"/>
                  <a:pt x="2930577" y="262732"/>
                </a:cubicBezTo>
                <a:cubicBezTo>
                  <a:pt x="2929314" y="255372"/>
                  <a:pt x="2940679" y="249238"/>
                  <a:pt x="2954570" y="249238"/>
                </a:cubicBezTo>
                <a:close/>
                <a:moveTo>
                  <a:pt x="2890919" y="249238"/>
                </a:moveTo>
                <a:cubicBezTo>
                  <a:pt x="2905982" y="249238"/>
                  <a:pt x="2918534" y="255372"/>
                  <a:pt x="2919789" y="262732"/>
                </a:cubicBezTo>
                <a:cubicBezTo>
                  <a:pt x="2919789" y="270092"/>
                  <a:pt x="2908492" y="276226"/>
                  <a:pt x="2894685" y="276226"/>
                </a:cubicBezTo>
                <a:cubicBezTo>
                  <a:pt x="2879622" y="276226"/>
                  <a:pt x="2867069" y="270092"/>
                  <a:pt x="2867069" y="262732"/>
                </a:cubicBezTo>
                <a:cubicBezTo>
                  <a:pt x="2865814" y="255372"/>
                  <a:pt x="2877111" y="249238"/>
                  <a:pt x="2890919" y="249238"/>
                </a:cubicBezTo>
                <a:close/>
                <a:moveTo>
                  <a:pt x="2825831" y="249238"/>
                </a:moveTo>
                <a:cubicBezTo>
                  <a:pt x="2840894" y="249238"/>
                  <a:pt x="2853446" y="255372"/>
                  <a:pt x="2853446" y="262732"/>
                </a:cubicBezTo>
                <a:cubicBezTo>
                  <a:pt x="2854701" y="270092"/>
                  <a:pt x="2843404" y="276226"/>
                  <a:pt x="2828341" y="276226"/>
                </a:cubicBezTo>
                <a:cubicBezTo>
                  <a:pt x="2814534" y="276226"/>
                  <a:pt x="2801981" y="270092"/>
                  <a:pt x="2801981" y="262732"/>
                </a:cubicBezTo>
                <a:cubicBezTo>
                  <a:pt x="2800726" y="255372"/>
                  <a:pt x="2812023" y="249238"/>
                  <a:pt x="2825831" y="249238"/>
                </a:cubicBezTo>
                <a:close/>
                <a:moveTo>
                  <a:pt x="2762331" y="249238"/>
                </a:moveTo>
                <a:cubicBezTo>
                  <a:pt x="2777394" y="249238"/>
                  <a:pt x="2789946" y="255372"/>
                  <a:pt x="2789946" y="262732"/>
                </a:cubicBezTo>
                <a:cubicBezTo>
                  <a:pt x="2791201" y="270092"/>
                  <a:pt x="2779904" y="276226"/>
                  <a:pt x="2764841" y="276226"/>
                </a:cubicBezTo>
                <a:cubicBezTo>
                  <a:pt x="2749779" y="276226"/>
                  <a:pt x="2738481" y="270092"/>
                  <a:pt x="2737226" y="262732"/>
                </a:cubicBezTo>
                <a:cubicBezTo>
                  <a:pt x="2737226" y="255372"/>
                  <a:pt x="2748523" y="249238"/>
                  <a:pt x="2762331" y="249238"/>
                </a:cubicBezTo>
                <a:close/>
                <a:moveTo>
                  <a:pt x="2630070" y="249238"/>
                </a:moveTo>
                <a:cubicBezTo>
                  <a:pt x="2643791" y="249238"/>
                  <a:pt x="2656264" y="255372"/>
                  <a:pt x="2656264" y="262732"/>
                </a:cubicBezTo>
                <a:cubicBezTo>
                  <a:pt x="2656264" y="270092"/>
                  <a:pt x="2645038" y="276226"/>
                  <a:pt x="2630070" y="276226"/>
                </a:cubicBezTo>
                <a:cubicBezTo>
                  <a:pt x="2616350" y="276226"/>
                  <a:pt x="2603876" y="270092"/>
                  <a:pt x="2603876" y="262732"/>
                </a:cubicBezTo>
                <a:cubicBezTo>
                  <a:pt x="2603876" y="255372"/>
                  <a:pt x="2615102" y="249238"/>
                  <a:pt x="2630070" y="249238"/>
                </a:cubicBezTo>
                <a:close/>
                <a:moveTo>
                  <a:pt x="2566570" y="249238"/>
                </a:moveTo>
                <a:cubicBezTo>
                  <a:pt x="2581037" y="249238"/>
                  <a:pt x="2592764" y="255279"/>
                  <a:pt x="2592764" y="262732"/>
                </a:cubicBezTo>
                <a:cubicBezTo>
                  <a:pt x="2592764" y="270185"/>
                  <a:pt x="2581037" y="276226"/>
                  <a:pt x="2566570" y="276226"/>
                </a:cubicBezTo>
                <a:cubicBezTo>
                  <a:pt x="2552103" y="276226"/>
                  <a:pt x="2540376" y="270185"/>
                  <a:pt x="2540376" y="262732"/>
                </a:cubicBezTo>
                <a:cubicBezTo>
                  <a:pt x="2540376" y="255279"/>
                  <a:pt x="2552103" y="249238"/>
                  <a:pt x="2566570" y="249238"/>
                </a:cubicBezTo>
                <a:close/>
                <a:moveTo>
                  <a:pt x="2502277" y="249238"/>
                </a:moveTo>
                <a:cubicBezTo>
                  <a:pt x="2516413" y="249238"/>
                  <a:pt x="2529264" y="255372"/>
                  <a:pt x="2529264" y="262732"/>
                </a:cubicBezTo>
                <a:cubicBezTo>
                  <a:pt x="2529264" y="270092"/>
                  <a:pt x="2516413" y="276226"/>
                  <a:pt x="2500992" y="276226"/>
                </a:cubicBezTo>
                <a:cubicBezTo>
                  <a:pt x="2486855" y="276226"/>
                  <a:pt x="2475289" y="270092"/>
                  <a:pt x="2475289" y="262732"/>
                </a:cubicBezTo>
                <a:cubicBezTo>
                  <a:pt x="2475289" y="255372"/>
                  <a:pt x="2488140" y="249238"/>
                  <a:pt x="2502277" y="249238"/>
                </a:cubicBezTo>
                <a:close/>
                <a:moveTo>
                  <a:pt x="2378906" y="249238"/>
                </a:moveTo>
                <a:cubicBezTo>
                  <a:pt x="2392626" y="249238"/>
                  <a:pt x="2403852" y="255372"/>
                  <a:pt x="2403852" y="262732"/>
                </a:cubicBezTo>
                <a:cubicBezTo>
                  <a:pt x="2403852" y="270092"/>
                  <a:pt x="2391379" y="276226"/>
                  <a:pt x="2376411" y="276226"/>
                </a:cubicBezTo>
                <a:cubicBezTo>
                  <a:pt x="2362690" y="276226"/>
                  <a:pt x="2351464" y="270092"/>
                  <a:pt x="2351464" y="262732"/>
                </a:cubicBezTo>
                <a:cubicBezTo>
                  <a:pt x="2352712" y="255372"/>
                  <a:pt x="2363938" y="249238"/>
                  <a:pt x="2378906" y="249238"/>
                </a:cubicBezTo>
                <a:close/>
                <a:moveTo>
                  <a:pt x="1546153" y="249238"/>
                </a:moveTo>
                <a:cubicBezTo>
                  <a:pt x="1561475" y="249238"/>
                  <a:pt x="1570414" y="255372"/>
                  <a:pt x="1567860" y="262732"/>
                </a:cubicBezTo>
                <a:cubicBezTo>
                  <a:pt x="1565306" y="270092"/>
                  <a:pt x="1551260" y="276226"/>
                  <a:pt x="1535937" y="276226"/>
                </a:cubicBezTo>
                <a:cubicBezTo>
                  <a:pt x="1521891" y="276226"/>
                  <a:pt x="1511676" y="270092"/>
                  <a:pt x="1514230" y="262732"/>
                </a:cubicBezTo>
                <a:cubicBezTo>
                  <a:pt x="1518060" y="255372"/>
                  <a:pt x="1532106" y="249238"/>
                  <a:pt x="1546153" y="249238"/>
                </a:cubicBezTo>
                <a:close/>
                <a:moveTo>
                  <a:pt x="1481720" y="249238"/>
                </a:moveTo>
                <a:cubicBezTo>
                  <a:pt x="1496629" y="249238"/>
                  <a:pt x="1505326" y="255372"/>
                  <a:pt x="1502841" y="262732"/>
                </a:cubicBezTo>
                <a:cubicBezTo>
                  <a:pt x="1500356" y="270092"/>
                  <a:pt x="1485448" y="276226"/>
                  <a:pt x="1471781" y="276226"/>
                </a:cubicBezTo>
                <a:cubicBezTo>
                  <a:pt x="1456873" y="276226"/>
                  <a:pt x="1448176" y="270092"/>
                  <a:pt x="1450661" y="262732"/>
                </a:cubicBezTo>
                <a:cubicBezTo>
                  <a:pt x="1454388" y="255372"/>
                  <a:pt x="1468054" y="249238"/>
                  <a:pt x="1481720" y="249238"/>
                </a:cubicBezTo>
                <a:close/>
                <a:moveTo>
                  <a:pt x="1418081" y="249238"/>
                </a:moveTo>
                <a:cubicBezTo>
                  <a:pt x="1433078" y="249238"/>
                  <a:pt x="1441826" y="255372"/>
                  <a:pt x="1439326" y="262732"/>
                </a:cubicBezTo>
                <a:cubicBezTo>
                  <a:pt x="1435577" y="270092"/>
                  <a:pt x="1421830" y="276226"/>
                  <a:pt x="1406833" y="276226"/>
                </a:cubicBezTo>
                <a:cubicBezTo>
                  <a:pt x="1393086" y="276226"/>
                  <a:pt x="1383088" y="270092"/>
                  <a:pt x="1386837" y="262732"/>
                </a:cubicBezTo>
                <a:cubicBezTo>
                  <a:pt x="1390586" y="255372"/>
                  <a:pt x="1404334" y="249238"/>
                  <a:pt x="1418081" y="249238"/>
                </a:cubicBezTo>
                <a:close/>
                <a:moveTo>
                  <a:pt x="1352994" y="249238"/>
                </a:moveTo>
                <a:cubicBezTo>
                  <a:pt x="1367991" y="249238"/>
                  <a:pt x="1376739" y="255372"/>
                  <a:pt x="1374239" y="262732"/>
                </a:cubicBezTo>
                <a:cubicBezTo>
                  <a:pt x="1370490" y="270092"/>
                  <a:pt x="1355493" y="276226"/>
                  <a:pt x="1341746" y="276226"/>
                </a:cubicBezTo>
                <a:cubicBezTo>
                  <a:pt x="1326749" y="276226"/>
                  <a:pt x="1318001" y="270092"/>
                  <a:pt x="1321750" y="262732"/>
                </a:cubicBezTo>
                <a:cubicBezTo>
                  <a:pt x="1324250" y="255372"/>
                  <a:pt x="1339247" y="249238"/>
                  <a:pt x="1352994" y="249238"/>
                </a:cubicBezTo>
                <a:close/>
                <a:moveTo>
                  <a:pt x="1098529" y="249238"/>
                </a:moveTo>
                <a:cubicBezTo>
                  <a:pt x="1112353" y="249238"/>
                  <a:pt x="1121151" y="255372"/>
                  <a:pt x="1117381" y="262732"/>
                </a:cubicBezTo>
                <a:cubicBezTo>
                  <a:pt x="1113610" y="270092"/>
                  <a:pt x="1098529" y="276226"/>
                  <a:pt x="1083448" y="276226"/>
                </a:cubicBezTo>
                <a:cubicBezTo>
                  <a:pt x="1068366" y="276226"/>
                  <a:pt x="1060826" y="270092"/>
                  <a:pt x="1064596" y="262732"/>
                </a:cubicBezTo>
                <a:cubicBezTo>
                  <a:pt x="1068366" y="255372"/>
                  <a:pt x="1083448" y="249238"/>
                  <a:pt x="1098529" y="249238"/>
                </a:cubicBezTo>
                <a:close/>
                <a:moveTo>
                  <a:pt x="1034907" y="249238"/>
                </a:moveTo>
                <a:cubicBezTo>
                  <a:pt x="1048806" y="249238"/>
                  <a:pt x="1057651" y="255372"/>
                  <a:pt x="1053860" y="262732"/>
                </a:cubicBezTo>
                <a:cubicBezTo>
                  <a:pt x="1048806" y="270092"/>
                  <a:pt x="1033644" y="276226"/>
                  <a:pt x="1018481" y="276226"/>
                </a:cubicBezTo>
                <a:cubicBezTo>
                  <a:pt x="1004583" y="276226"/>
                  <a:pt x="995738" y="270092"/>
                  <a:pt x="1000792" y="262732"/>
                </a:cubicBezTo>
                <a:cubicBezTo>
                  <a:pt x="1004583" y="255372"/>
                  <a:pt x="1019745" y="249238"/>
                  <a:pt x="1034907" y="249238"/>
                </a:cubicBezTo>
                <a:close/>
                <a:moveTo>
                  <a:pt x="969820" y="249238"/>
                </a:moveTo>
                <a:cubicBezTo>
                  <a:pt x="983719" y="249238"/>
                  <a:pt x="992564" y="255372"/>
                  <a:pt x="987510" y="262732"/>
                </a:cubicBezTo>
                <a:cubicBezTo>
                  <a:pt x="983719" y="270092"/>
                  <a:pt x="968557" y="276226"/>
                  <a:pt x="953394" y="276226"/>
                </a:cubicBezTo>
                <a:cubicBezTo>
                  <a:pt x="938232" y="276226"/>
                  <a:pt x="930651" y="270092"/>
                  <a:pt x="935705" y="262732"/>
                </a:cubicBezTo>
                <a:cubicBezTo>
                  <a:pt x="939496" y="255372"/>
                  <a:pt x="954658" y="249238"/>
                  <a:pt x="969820" y="249238"/>
                </a:cubicBezTo>
                <a:close/>
                <a:moveTo>
                  <a:pt x="906320" y="249238"/>
                </a:moveTo>
                <a:cubicBezTo>
                  <a:pt x="920219" y="249238"/>
                  <a:pt x="929064" y="255372"/>
                  <a:pt x="924010" y="262732"/>
                </a:cubicBezTo>
                <a:cubicBezTo>
                  <a:pt x="918956" y="270092"/>
                  <a:pt x="903793" y="276226"/>
                  <a:pt x="889894" y="276226"/>
                </a:cubicBezTo>
                <a:cubicBezTo>
                  <a:pt x="874732" y="276226"/>
                  <a:pt x="867151" y="270092"/>
                  <a:pt x="870941" y="262732"/>
                </a:cubicBezTo>
                <a:cubicBezTo>
                  <a:pt x="875996" y="255372"/>
                  <a:pt x="891158" y="249238"/>
                  <a:pt x="906320" y="249238"/>
                </a:cubicBezTo>
                <a:close/>
                <a:moveTo>
                  <a:pt x="841687" y="249238"/>
                </a:moveTo>
                <a:cubicBezTo>
                  <a:pt x="855308" y="249238"/>
                  <a:pt x="863976" y="255372"/>
                  <a:pt x="859023" y="262732"/>
                </a:cubicBezTo>
                <a:cubicBezTo>
                  <a:pt x="854070" y="270092"/>
                  <a:pt x="839211" y="276226"/>
                  <a:pt x="824352" y="276226"/>
                </a:cubicBezTo>
                <a:cubicBezTo>
                  <a:pt x="809492" y="276226"/>
                  <a:pt x="802063" y="270092"/>
                  <a:pt x="807016" y="262732"/>
                </a:cubicBezTo>
                <a:cubicBezTo>
                  <a:pt x="811969" y="255372"/>
                  <a:pt x="826828" y="249238"/>
                  <a:pt x="841687" y="249238"/>
                </a:cubicBezTo>
                <a:close/>
                <a:moveTo>
                  <a:pt x="777616" y="249238"/>
                </a:moveTo>
                <a:cubicBezTo>
                  <a:pt x="791586" y="249238"/>
                  <a:pt x="800476" y="255372"/>
                  <a:pt x="795396" y="262732"/>
                </a:cubicBezTo>
                <a:cubicBezTo>
                  <a:pt x="790316" y="270092"/>
                  <a:pt x="773806" y="276226"/>
                  <a:pt x="759836" y="276226"/>
                </a:cubicBezTo>
                <a:cubicBezTo>
                  <a:pt x="744596" y="276226"/>
                  <a:pt x="736976" y="270092"/>
                  <a:pt x="742056" y="262732"/>
                </a:cubicBezTo>
                <a:cubicBezTo>
                  <a:pt x="747136" y="255372"/>
                  <a:pt x="762376" y="249238"/>
                  <a:pt x="777616" y="249238"/>
                </a:cubicBezTo>
                <a:close/>
                <a:moveTo>
                  <a:pt x="713909" y="249238"/>
                </a:moveTo>
                <a:cubicBezTo>
                  <a:pt x="727808" y="249238"/>
                  <a:pt x="735389" y="255372"/>
                  <a:pt x="730335" y="262732"/>
                </a:cubicBezTo>
                <a:cubicBezTo>
                  <a:pt x="725281" y="270092"/>
                  <a:pt x="710118" y="276226"/>
                  <a:pt x="694956" y="276226"/>
                </a:cubicBezTo>
                <a:cubicBezTo>
                  <a:pt x="681057" y="276226"/>
                  <a:pt x="673476" y="270092"/>
                  <a:pt x="678530" y="262732"/>
                </a:cubicBezTo>
                <a:cubicBezTo>
                  <a:pt x="683584" y="255372"/>
                  <a:pt x="698746" y="249238"/>
                  <a:pt x="713909" y="249238"/>
                </a:cubicBezTo>
                <a:close/>
                <a:moveTo>
                  <a:pt x="649250" y="249238"/>
                </a:moveTo>
                <a:cubicBezTo>
                  <a:pt x="662871" y="249238"/>
                  <a:pt x="670301" y="255372"/>
                  <a:pt x="665348" y="262732"/>
                </a:cubicBezTo>
                <a:cubicBezTo>
                  <a:pt x="660395" y="270092"/>
                  <a:pt x="644297" y="276226"/>
                  <a:pt x="630677" y="276226"/>
                </a:cubicBezTo>
                <a:cubicBezTo>
                  <a:pt x="615817" y="276226"/>
                  <a:pt x="608388" y="270092"/>
                  <a:pt x="613341" y="262732"/>
                </a:cubicBezTo>
                <a:cubicBezTo>
                  <a:pt x="619532" y="255372"/>
                  <a:pt x="634391" y="249238"/>
                  <a:pt x="649250" y="249238"/>
                </a:cubicBezTo>
                <a:close/>
                <a:moveTo>
                  <a:pt x="585750" y="249238"/>
                </a:moveTo>
                <a:cubicBezTo>
                  <a:pt x="599371" y="249238"/>
                  <a:pt x="606801" y="255372"/>
                  <a:pt x="601848" y="262732"/>
                </a:cubicBezTo>
                <a:cubicBezTo>
                  <a:pt x="596895" y="270092"/>
                  <a:pt x="580797" y="276226"/>
                  <a:pt x="565938" y="276226"/>
                </a:cubicBezTo>
                <a:cubicBezTo>
                  <a:pt x="552317" y="276226"/>
                  <a:pt x="544888" y="270092"/>
                  <a:pt x="549841" y="262732"/>
                </a:cubicBezTo>
                <a:cubicBezTo>
                  <a:pt x="556032" y="255372"/>
                  <a:pt x="570891" y="249238"/>
                  <a:pt x="585750" y="249238"/>
                </a:cubicBezTo>
                <a:close/>
                <a:moveTo>
                  <a:pt x="521605" y="249238"/>
                </a:moveTo>
                <a:cubicBezTo>
                  <a:pt x="536920" y="249238"/>
                  <a:pt x="543301" y="255372"/>
                  <a:pt x="538196" y="262732"/>
                </a:cubicBezTo>
                <a:cubicBezTo>
                  <a:pt x="531815" y="270092"/>
                  <a:pt x="515224" y="276226"/>
                  <a:pt x="501185" y="276226"/>
                </a:cubicBezTo>
                <a:cubicBezTo>
                  <a:pt x="485870" y="276226"/>
                  <a:pt x="478213" y="270092"/>
                  <a:pt x="484594" y="262732"/>
                </a:cubicBezTo>
                <a:cubicBezTo>
                  <a:pt x="490975" y="255372"/>
                  <a:pt x="507566" y="249238"/>
                  <a:pt x="521605" y="249238"/>
                </a:cubicBezTo>
                <a:close/>
                <a:moveTo>
                  <a:pt x="264847" y="249238"/>
                </a:moveTo>
                <a:cubicBezTo>
                  <a:pt x="279867" y="249238"/>
                  <a:pt x="286126" y="255372"/>
                  <a:pt x="279867" y="262732"/>
                </a:cubicBezTo>
                <a:cubicBezTo>
                  <a:pt x="273609" y="270092"/>
                  <a:pt x="257337" y="276226"/>
                  <a:pt x="242317" y="276226"/>
                </a:cubicBezTo>
                <a:cubicBezTo>
                  <a:pt x="227311" y="276226"/>
                  <a:pt x="221052" y="270092"/>
                  <a:pt x="227311" y="262732"/>
                </a:cubicBezTo>
                <a:cubicBezTo>
                  <a:pt x="233555" y="255372"/>
                  <a:pt x="251078" y="249238"/>
                  <a:pt x="264847" y="249238"/>
                </a:cubicBezTo>
                <a:close/>
                <a:moveTo>
                  <a:pt x="201362" y="249238"/>
                </a:moveTo>
                <a:cubicBezTo>
                  <a:pt x="216382" y="249238"/>
                  <a:pt x="222641" y="255372"/>
                  <a:pt x="216382" y="262732"/>
                </a:cubicBezTo>
                <a:cubicBezTo>
                  <a:pt x="210124" y="270092"/>
                  <a:pt x="192600" y="276226"/>
                  <a:pt x="177580" y="276226"/>
                </a:cubicBezTo>
                <a:cubicBezTo>
                  <a:pt x="163811" y="276226"/>
                  <a:pt x="157553" y="270092"/>
                  <a:pt x="163811" y="262732"/>
                </a:cubicBezTo>
                <a:cubicBezTo>
                  <a:pt x="170070" y="255372"/>
                  <a:pt x="187594" y="249238"/>
                  <a:pt x="201362" y="249238"/>
                </a:cubicBezTo>
                <a:close/>
                <a:moveTo>
                  <a:pt x="4785630" y="215901"/>
                </a:moveTo>
                <a:cubicBezTo>
                  <a:pt x="4799326" y="215901"/>
                  <a:pt x="4815512" y="222035"/>
                  <a:pt x="4821738" y="229395"/>
                </a:cubicBezTo>
                <a:cubicBezTo>
                  <a:pt x="4827963" y="236755"/>
                  <a:pt x="4821738" y="242889"/>
                  <a:pt x="4806797" y="242889"/>
                </a:cubicBezTo>
                <a:cubicBezTo>
                  <a:pt x="4793101" y="242889"/>
                  <a:pt x="4776914" y="236755"/>
                  <a:pt x="4770689" y="229395"/>
                </a:cubicBezTo>
                <a:cubicBezTo>
                  <a:pt x="4764463" y="222035"/>
                  <a:pt x="4771934" y="215901"/>
                  <a:pt x="4785630" y="215901"/>
                </a:cubicBezTo>
                <a:close/>
                <a:moveTo>
                  <a:pt x="4722553" y="215901"/>
                </a:moveTo>
                <a:cubicBezTo>
                  <a:pt x="4736523" y="215901"/>
                  <a:pt x="4753033" y="222035"/>
                  <a:pt x="4759383" y="229395"/>
                </a:cubicBezTo>
                <a:cubicBezTo>
                  <a:pt x="4764463" y="236755"/>
                  <a:pt x="4758113" y="242889"/>
                  <a:pt x="4742873" y="242889"/>
                </a:cubicBezTo>
                <a:cubicBezTo>
                  <a:pt x="4728903" y="242889"/>
                  <a:pt x="4712393" y="236755"/>
                  <a:pt x="4706043" y="229395"/>
                </a:cubicBezTo>
                <a:cubicBezTo>
                  <a:pt x="4700963" y="222035"/>
                  <a:pt x="4707313" y="215901"/>
                  <a:pt x="4722553" y="215901"/>
                </a:cubicBezTo>
                <a:close/>
                <a:moveTo>
                  <a:pt x="4658630" y="215901"/>
                </a:moveTo>
                <a:cubicBezTo>
                  <a:pt x="4673571" y="215901"/>
                  <a:pt x="4688512" y="222035"/>
                  <a:pt x="4694738" y="229395"/>
                </a:cubicBezTo>
                <a:cubicBezTo>
                  <a:pt x="4700963" y="236755"/>
                  <a:pt x="4693493" y="242889"/>
                  <a:pt x="4679797" y="242889"/>
                </a:cubicBezTo>
                <a:cubicBezTo>
                  <a:pt x="4664855" y="242889"/>
                  <a:pt x="4648669" y="236755"/>
                  <a:pt x="4643689" y="229395"/>
                </a:cubicBezTo>
                <a:cubicBezTo>
                  <a:pt x="4637463" y="222035"/>
                  <a:pt x="4644934" y="215901"/>
                  <a:pt x="4658630" y="215901"/>
                </a:cubicBezTo>
                <a:close/>
                <a:moveTo>
                  <a:pt x="4595553" y="215901"/>
                </a:moveTo>
                <a:cubicBezTo>
                  <a:pt x="4609523" y="215901"/>
                  <a:pt x="4626033" y="222035"/>
                  <a:pt x="4631113" y="229395"/>
                </a:cubicBezTo>
                <a:cubicBezTo>
                  <a:pt x="4637463" y="236755"/>
                  <a:pt x="4629843" y="242889"/>
                  <a:pt x="4615873" y="242889"/>
                </a:cubicBezTo>
                <a:cubicBezTo>
                  <a:pt x="4600633" y="242889"/>
                  <a:pt x="4584123" y="236755"/>
                  <a:pt x="4579043" y="229395"/>
                </a:cubicBezTo>
                <a:cubicBezTo>
                  <a:pt x="4573963" y="222035"/>
                  <a:pt x="4581583" y="215901"/>
                  <a:pt x="4595553" y="215901"/>
                </a:cubicBezTo>
                <a:close/>
                <a:moveTo>
                  <a:pt x="4533323" y="215901"/>
                </a:moveTo>
                <a:cubicBezTo>
                  <a:pt x="4547293" y="215901"/>
                  <a:pt x="4563803" y="222035"/>
                  <a:pt x="4568883" y="229395"/>
                </a:cubicBezTo>
                <a:cubicBezTo>
                  <a:pt x="4573963" y="236755"/>
                  <a:pt x="4566343" y="242889"/>
                  <a:pt x="4552373" y="242889"/>
                </a:cubicBezTo>
                <a:cubicBezTo>
                  <a:pt x="4537133" y="242889"/>
                  <a:pt x="4521893" y="236755"/>
                  <a:pt x="4515543" y="229395"/>
                </a:cubicBezTo>
                <a:cubicBezTo>
                  <a:pt x="4510463" y="222035"/>
                  <a:pt x="4518083" y="215901"/>
                  <a:pt x="4533323" y="215901"/>
                </a:cubicBezTo>
                <a:close/>
                <a:moveTo>
                  <a:pt x="4468443" y="215901"/>
                </a:moveTo>
                <a:cubicBezTo>
                  <a:pt x="4482342" y="215901"/>
                  <a:pt x="4498768" y="222035"/>
                  <a:pt x="4503822" y="229395"/>
                </a:cubicBezTo>
                <a:cubicBezTo>
                  <a:pt x="4508876" y="236755"/>
                  <a:pt x="4501295" y="242889"/>
                  <a:pt x="4487396" y="242889"/>
                </a:cubicBezTo>
                <a:cubicBezTo>
                  <a:pt x="4473497" y="242889"/>
                  <a:pt x="4457071" y="236755"/>
                  <a:pt x="4452017" y="229395"/>
                </a:cubicBezTo>
                <a:cubicBezTo>
                  <a:pt x="4446963" y="222035"/>
                  <a:pt x="4454544" y="215901"/>
                  <a:pt x="4468443" y="215901"/>
                </a:cubicBezTo>
                <a:close/>
                <a:moveTo>
                  <a:pt x="4406323" y="215901"/>
                </a:moveTo>
                <a:cubicBezTo>
                  <a:pt x="4420293" y="215901"/>
                  <a:pt x="4436803" y="222035"/>
                  <a:pt x="4441883" y="229395"/>
                </a:cubicBezTo>
                <a:cubicBezTo>
                  <a:pt x="4446963" y="236755"/>
                  <a:pt x="4439343" y="242889"/>
                  <a:pt x="4424103" y="242889"/>
                </a:cubicBezTo>
                <a:cubicBezTo>
                  <a:pt x="4410133" y="242889"/>
                  <a:pt x="4393623" y="236755"/>
                  <a:pt x="4388543" y="229395"/>
                </a:cubicBezTo>
                <a:cubicBezTo>
                  <a:pt x="4383463" y="222035"/>
                  <a:pt x="4391083" y="215901"/>
                  <a:pt x="4406323" y="215901"/>
                </a:cubicBezTo>
                <a:close/>
                <a:moveTo>
                  <a:pt x="4341443" y="215901"/>
                </a:moveTo>
                <a:cubicBezTo>
                  <a:pt x="4356606" y="215901"/>
                  <a:pt x="4371768" y="222035"/>
                  <a:pt x="4376822" y="229395"/>
                </a:cubicBezTo>
                <a:cubicBezTo>
                  <a:pt x="4381876" y="236755"/>
                  <a:pt x="4374295" y="242889"/>
                  <a:pt x="4359133" y="242889"/>
                </a:cubicBezTo>
                <a:cubicBezTo>
                  <a:pt x="4345234" y="242889"/>
                  <a:pt x="4328808" y="236755"/>
                  <a:pt x="4325017" y="229395"/>
                </a:cubicBezTo>
                <a:cubicBezTo>
                  <a:pt x="4319963" y="222035"/>
                  <a:pt x="4327544" y="215901"/>
                  <a:pt x="4341443" y="215901"/>
                </a:cubicBezTo>
                <a:close/>
                <a:moveTo>
                  <a:pt x="4279416" y="215901"/>
                </a:moveTo>
                <a:cubicBezTo>
                  <a:pt x="4293241" y="215901"/>
                  <a:pt x="4309579" y="222035"/>
                  <a:pt x="4313349" y="229395"/>
                </a:cubicBezTo>
                <a:cubicBezTo>
                  <a:pt x="4318376" y="236755"/>
                  <a:pt x="4310836" y="242889"/>
                  <a:pt x="4295754" y="242889"/>
                </a:cubicBezTo>
                <a:cubicBezTo>
                  <a:pt x="4281930" y="242889"/>
                  <a:pt x="4266849" y="236755"/>
                  <a:pt x="4261822" y="229395"/>
                </a:cubicBezTo>
                <a:cubicBezTo>
                  <a:pt x="4258051" y="222035"/>
                  <a:pt x="4265592" y="215901"/>
                  <a:pt x="4279416" y="215901"/>
                </a:cubicBezTo>
                <a:close/>
                <a:moveTo>
                  <a:pt x="4215585" y="215901"/>
                </a:moveTo>
                <a:cubicBezTo>
                  <a:pt x="4229410" y="215901"/>
                  <a:pt x="4244491" y="222035"/>
                  <a:pt x="4249518" y="229395"/>
                </a:cubicBezTo>
                <a:cubicBezTo>
                  <a:pt x="4253288" y="236755"/>
                  <a:pt x="4245748" y="242889"/>
                  <a:pt x="4231923" y="242889"/>
                </a:cubicBezTo>
                <a:cubicBezTo>
                  <a:pt x="4216842" y="242889"/>
                  <a:pt x="4201761" y="236755"/>
                  <a:pt x="4197990" y="229395"/>
                </a:cubicBezTo>
                <a:cubicBezTo>
                  <a:pt x="4192963" y="222035"/>
                  <a:pt x="4200504" y="215901"/>
                  <a:pt x="4215585" y="215901"/>
                </a:cubicBezTo>
                <a:close/>
                <a:moveTo>
                  <a:pt x="4152416" y="215901"/>
                </a:moveTo>
                <a:cubicBezTo>
                  <a:pt x="4167498" y="215901"/>
                  <a:pt x="4182579" y="222035"/>
                  <a:pt x="4186349" y="229395"/>
                </a:cubicBezTo>
                <a:cubicBezTo>
                  <a:pt x="4191376" y="236755"/>
                  <a:pt x="4182579" y="242889"/>
                  <a:pt x="4168754" y="242889"/>
                </a:cubicBezTo>
                <a:cubicBezTo>
                  <a:pt x="4153673" y="242889"/>
                  <a:pt x="4138592" y="236755"/>
                  <a:pt x="4134822" y="229395"/>
                </a:cubicBezTo>
                <a:cubicBezTo>
                  <a:pt x="4131051" y="222035"/>
                  <a:pt x="4138592" y="215901"/>
                  <a:pt x="4152416" y="215901"/>
                </a:cubicBezTo>
                <a:close/>
                <a:moveTo>
                  <a:pt x="4090173" y="215901"/>
                </a:moveTo>
                <a:cubicBezTo>
                  <a:pt x="4103998" y="215901"/>
                  <a:pt x="4119079" y="222035"/>
                  <a:pt x="4124106" y="229395"/>
                </a:cubicBezTo>
                <a:cubicBezTo>
                  <a:pt x="4127876" y="236755"/>
                  <a:pt x="4119079" y="242889"/>
                  <a:pt x="4105254" y="242889"/>
                </a:cubicBezTo>
                <a:cubicBezTo>
                  <a:pt x="4090173" y="242889"/>
                  <a:pt x="4076349" y="236755"/>
                  <a:pt x="4071322" y="229395"/>
                </a:cubicBezTo>
                <a:cubicBezTo>
                  <a:pt x="4067551" y="222035"/>
                  <a:pt x="4076349" y="215901"/>
                  <a:pt x="4090173" y="215901"/>
                </a:cubicBezTo>
                <a:close/>
                <a:moveTo>
                  <a:pt x="4026547" y="215901"/>
                </a:moveTo>
                <a:cubicBezTo>
                  <a:pt x="4040294" y="215901"/>
                  <a:pt x="4055291" y="222035"/>
                  <a:pt x="4059040" y="229395"/>
                </a:cubicBezTo>
                <a:cubicBezTo>
                  <a:pt x="4062789" y="236755"/>
                  <a:pt x="4055291" y="242889"/>
                  <a:pt x="4040294" y="242889"/>
                </a:cubicBezTo>
                <a:cubicBezTo>
                  <a:pt x="4026547" y="242889"/>
                  <a:pt x="4011550" y="236755"/>
                  <a:pt x="4007800" y="229395"/>
                </a:cubicBezTo>
                <a:cubicBezTo>
                  <a:pt x="4004051" y="222035"/>
                  <a:pt x="4011550" y="215901"/>
                  <a:pt x="4026547" y="215901"/>
                </a:cubicBezTo>
                <a:close/>
                <a:moveTo>
                  <a:pt x="3963047" y="215901"/>
                </a:moveTo>
                <a:cubicBezTo>
                  <a:pt x="3978044" y="215901"/>
                  <a:pt x="3991791" y="222035"/>
                  <a:pt x="3995540" y="229395"/>
                </a:cubicBezTo>
                <a:cubicBezTo>
                  <a:pt x="3999289" y="236755"/>
                  <a:pt x="3991791" y="242889"/>
                  <a:pt x="3976794" y="242889"/>
                </a:cubicBezTo>
                <a:cubicBezTo>
                  <a:pt x="3963047" y="242889"/>
                  <a:pt x="3948050" y="236755"/>
                  <a:pt x="3944300" y="229395"/>
                </a:cubicBezTo>
                <a:cubicBezTo>
                  <a:pt x="3940551" y="222035"/>
                  <a:pt x="3949299" y="215901"/>
                  <a:pt x="3963047" y="215901"/>
                </a:cubicBezTo>
                <a:close/>
                <a:moveTo>
                  <a:pt x="3899547" y="215901"/>
                </a:moveTo>
                <a:cubicBezTo>
                  <a:pt x="3913294" y="215901"/>
                  <a:pt x="3928291" y="222035"/>
                  <a:pt x="3932040" y="229395"/>
                </a:cubicBezTo>
                <a:cubicBezTo>
                  <a:pt x="3935789" y="236755"/>
                  <a:pt x="3927041" y="242889"/>
                  <a:pt x="3912044" y="242889"/>
                </a:cubicBezTo>
                <a:cubicBezTo>
                  <a:pt x="3898297" y="242889"/>
                  <a:pt x="3883300" y="236755"/>
                  <a:pt x="3880800" y="229395"/>
                </a:cubicBezTo>
                <a:cubicBezTo>
                  <a:pt x="3877051" y="222035"/>
                  <a:pt x="3885799" y="215901"/>
                  <a:pt x="3899547" y="215901"/>
                </a:cubicBezTo>
                <a:close/>
                <a:moveTo>
                  <a:pt x="3837296" y="215901"/>
                </a:moveTo>
                <a:cubicBezTo>
                  <a:pt x="3851044" y="215901"/>
                  <a:pt x="3864791" y="222035"/>
                  <a:pt x="3868540" y="229395"/>
                </a:cubicBezTo>
                <a:cubicBezTo>
                  <a:pt x="3872289" y="236755"/>
                  <a:pt x="3863541" y="242889"/>
                  <a:pt x="3849794" y="242889"/>
                </a:cubicBezTo>
                <a:cubicBezTo>
                  <a:pt x="3834797" y="242889"/>
                  <a:pt x="3821050" y="236755"/>
                  <a:pt x="3817300" y="229395"/>
                </a:cubicBezTo>
                <a:cubicBezTo>
                  <a:pt x="3813551" y="222035"/>
                  <a:pt x="3822299" y="215901"/>
                  <a:pt x="3837296" y="215901"/>
                </a:cubicBezTo>
                <a:close/>
                <a:moveTo>
                  <a:pt x="3772414" y="215901"/>
                </a:moveTo>
                <a:cubicBezTo>
                  <a:pt x="3787323" y="215901"/>
                  <a:pt x="3800989" y="222035"/>
                  <a:pt x="3804716" y="229395"/>
                </a:cubicBezTo>
                <a:cubicBezTo>
                  <a:pt x="3807201" y="236755"/>
                  <a:pt x="3798505" y="242889"/>
                  <a:pt x="3784838" y="242889"/>
                </a:cubicBezTo>
                <a:cubicBezTo>
                  <a:pt x="3769930" y="242889"/>
                  <a:pt x="3756263" y="236755"/>
                  <a:pt x="3752536" y="229395"/>
                </a:cubicBezTo>
                <a:cubicBezTo>
                  <a:pt x="3750051" y="222035"/>
                  <a:pt x="3758748" y="215901"/>
                  <a:pt x="3772414" y="215901"/>
                </a:cubicBezTo>
                <a:close/>
                <a:moveTo>
                  <a:pt x="3710296" y="215901"/>
                </a:moveTo>
                <a:cubicBezTo>
                  <a:pt x="3724044" y="215901"/>
                  <a:pt x="3739041" y="222035"/>
                  <a:pt x="3741540" y="229395"/>
                </a:cubicBezTo>
                <a:cubicBezTo>
                  <a:pt x="3745289" y="236755"/>
                  <a:pt x="3735291" y="242889"/>
                  <a:pt x="3721544" y="242889"/>
                </a:cubicBezTo>
                <a:cubicBezTo>
                  <a:pt x="3706547" y="242889"/>
                  <a:pt x="3692800" y="236755"/>
                  <a:pt x="3690300" y="229395"/>
                </a:cubicBezTo>
                <a:cubicBezTo>
                  <a:pt x="3686551" y="222035"/>
                  <a:pt x="3696549" y="215901"/>
                  <a:pt x="3710296" y="215901"/>
                </a:cubicBezTo>
                <a:close/>
                <a:moveTo>
                  <a:pt x="3646657" y="215901"/>
                </a:moveTo>
                <a:cubicBezTo>
                  <a:pt x="3660323" y="215901"/>
                  <a:pt x="3673989" y="222035"/>
                  <a:pt x="3676474" y="229395"/>
                </a:cubicBezTo>
                <a:cubicBezTo>
                  <a:pt x="3680201" y="236755"/>
                  <a:pt x="3670262" y="242889"/>
                  <a:pt x="3656596" y="242889"/>
                </a:cubicBezTo>
                <a:cubicBezTo>
                  <a:pt x="3642930" y="242889"/>
                  <a:pt x="3628021" y="236755"/>
                  <a:pt x="3625536" y="229395"/>
                </a:cubicBezTo>
                <a:cubicBezTo>
                  <a:pt x="3623051" y="222035"/>
                  <a:pt x="3631748" y="215901"/>
                  <a:pt x="3646657" y="215901"/>
                </a:cubicBezTo>
                <a:close/>
                <a:moveTo>
                  <a:pt x="3583157" y="215901"/>
                </a:moveTo>
                <a:cubicBezTo>
                  <a:pt x="3598065" y="215901"/>
                  <a:pt x="3611732" y="222035"/>
                  <a:pt x="3614216" y="229395"/>
                </a:cubicBezTo>
                <a:cubicBezTo>
                  <a:pt x="3616701" y="236755"/>
                  <a:pt x="3608005" y="242889"/>
                  <a:pt x="3593096" y="242889"/>
                </a:cubicBezTo>
                <a:cubicBezTo>
                  <a:pt x="3579430" y="242889"/>
                  <a:pt x="3565763" y="236755"/>
                  <a:pt x="3563278" y="229395"/>
                </a:cubicBezTo>
                <a:cubicBezTo>
                  <a:pt x="3559551" y="222035"/>
                  <a:pt x="3569490" y="215901"/>
                  <a:pt x="3583157" y="215901"/>
                </a:cubicBezTo>
                <a:close/>
                <a:moveTo>
                  <a:pt x="3520181" y="215901"/>
                </a:moveTo>
                <a:cubicBezTo>
                  <a:pt x="3534151" y="215901"/>
                  <a:pt x="3548121" y="222035"/>
                  <a:pt x="3550661" y="229395"/>
                </a:cubicBezTo>
                <a:cubicBezTo>
                  <a:pt x="3553201" y="236755"/>
                  <a:pt x="3544311" y="242889"/>
                  <a:pt x="3529071" y="242889"/>
                </a:cubicBezTo>
                <a:cubicBezTo>
                  <a:pt x="3515101" y="242889"/>
                  <a:pt x="3501131" y="236755"/>
                  <a:pt x="3498591" y="229395"/>
                </a:cubicBezTo>
                <a:cubicBezTo>
                  <a:pt x="3496051" y="222035"/>
                  <a:pt x="3506211" y="215901"/>
                  <a:pt x="3520181" y="215901"/>
                </a:cubicBezTo>
                <a:close/>
                <a:moveTo>
                  <a:pt x="3457598" y="215901"/>
                </a:moveTo>
                <a:cubicBezTo>
                  <a:pt x="3471180" y="215901"/>
                  <a:pt x="3484762" y="222035"/>
                  <a:pt x="3487232" y="229395"/>
                </a:cubicBezTo>
                <a:cubicBezTo>
                  <a:pt x="3489701" y="236755"/>
                  <a:pt x="3479823" y="242889"/>
                  <a:pt x="3465007" y="242889"/>
                </a:cubicBezTo>
                <a:cubicBezTo>
                  <a:pt x="3451425" y="242889"/>
                  <a:pt x="3437842" y="236755"/>
                  <a:pt x="3435373" y="229395"/>
                </a:cubicBezTo>
                <a:cubicBezTo>
                  <a:pt x="3434138" y="222035"/>
                  <a:pt x="3442781" y="215901"/>
                  <a:pt x="3457598" y="215901"/>
                </a:cubicBezTo>
                <a:close/>
                <a:moveTo>
                  <a:pt x="3393181" y="215901"/>
                </a:moveTo>
                <a:cubicBezTo>
                  <a:pt x="3408421" y="215901"/>
                  <a:pt x="3421121" y="222035"/>
                  <a:pt x="3423661" y="229395"/>
                </a:cubicBezTo>
                <a:cubicBezTo>
                  <a:pt x="3426201" y="236755"/>
                  <a:pt x="3416041" y="242889"/>
                  <a:pt x="3402071" y="242889"/>
                </a:cubicBezTo>
                <a:cubicBezTo>
                  <a:pt x="3386831" y="242889"/>
                  <a:pt x="3372861" y="236755"/>
                  <a:pt x="3371591" y="229395"/>
                </a:cubicBezTo>
                <a:cubicBezTo>
                  <a:pt x="3369051" y="222035"/>
                  <a:pt x="3379211" y="215901"/>
                  <a:pt x="3393181" y="215901"/>
                </a:cubicBezTo>
                <a:close/>
                <a:moveTo>
                  <a:pt x="3330446" y="215901"/>
                </a:moveTo>
                <a:cubicBezTo>
                  <a:pt x="3343939" y="215901"/>
                  <a:pt x="3357433" y="222035"/>
                  <a:pt x="3358660" y="229395"/>
                </a:cubicBezTo>
                <a:cubicBezTo>
                  <a:pt x="3361113" y="236755"/>
                  <a:pt x="3351300" y="242889"/>
                  <a:pt x="3337806" y="242889"/>
                </a:cubicBezTo>
                <a:cubicBezTo>
                  <a:pt x="3323085" y="242889"/>
                  <a:pt x="3310818" y="236755"/>
                  <a:pt x="3308365" y="229395"/>
                </a:cubicBezTo>
                <a:cubicBezTo>
                  <a:pt x="3307138" y="222035"/>
                  <a:pt x="3316952" y="215901"/>
                  <a:pt x="3330446" y="215901"/>
                </a:cubicBezTo>
                <a:close/>
                <a:moveTo>
                  <a:pt x="3267307" y="215901"/>
                </a:moveTo>
                <a:cubicBezTo>
                  <a:pt x="3281198" y="215901"/>
                  <a:pt x="3293826" y="222035"/>
                  <a:pt x="3296351" y="229395"/>
                </a:cubicBezTo>
                <a:cubicBezTo>
                  <a:pt x="3297614" y="236755"/>
                  <a:pt x="3287512" y="242889"/>
                  <a:pt x="3273621" y="242889"/>
                </a:cubicBezTo>
                <a:cubicBezTo>
                  <a:pt x="3258468" y="242889"/>
                  <a:pt x="3245840" y="236755"/>
                  <a:pt x="3244577" y="229395"/>
                </a:cubicBezTo>
                <a:cubicBezTo>
                  <a:pt x="3242051" y="222035"/>
                  <a:pt x="3252154" y="215901"/>
                  <a:pt x="3267307" y="215901"/>
                </a:cubicBezTo>
                <a:close/>
                <a:moveTo>
                  <a:pt x="3203446" y="215901"/>
                </a:moveTo>
                <a:cubicBezTo>
                  <a:pt x="3218166" y="215901"/>
                  <a:pt x="3230433" y="222035"/>
                  <a:pt x="3231660" y="229395"/>
                </a:cubicBezTo>
                <a:cubicBezTo>
                  <a:pt x="3234113" y="236755"/>
                  <a:pt x="3224300" y="242889"/>
                  <a:pt x="3209579" y="242889"/>
                </a:cubicBezTo>
                <a:cubicBezTo>
                  <a:pt x="3196085" y="242889"/>
                  <a:pt x="3182592" y="236755"/>
                  <a:pt x="3181365" y="229395"/>
                </a:cubicBezTo>
                <a:cubicBezTo>
                  <a:pt x="3180138" y="222035"/>
                  <a:pt x="3189952" y="215901"/>
                  <a:pt x="3203446" y="215901"/>
                </a:cubicBezTo>
                <a:close/>
                <a:moveTo>
                  <a:pt x="3140307" y="215901"/>
                </a:moveTo>
                <a:cubicBezTo>
                  <a:pt x="3154198" y="215901"/>
                  <a:pt x="3166826" y="222035"/>
                  <a:pt x="3169351" y="229395"/>
                </a:cubicBezTo>
                <a:cubicBezTo>
                  <a:pt x="3170614" y="236755"/>
                  <a:pt x="3160512" y="242889"/>
                  <a:pt x="3145358" y="242889"/>
                </a:cubicBezTo>
                <a:cubicBezTo>
                  <a:pt x="3131468" y="242889"/>
                  <a:pt x="3118840" y="236755"/>
                  <a:pt x="3116314" y="229395"/>
                </a:cubicBezTo>
                <a:cubicBezTo>
                  <a:pt x="3115051" y="222035"/>
                  <a:pt x="3125154" y="215901"/>
                  <a:pt x="3140307" y="215901"/>
                </a:cubicBezTo>
                <a:close/>
                <a:moveTo>
                  <a:pt x="3076988" y="215901"/>
                </a:moveTo>
                <a:cubicBezTo>
                  <a:pt x="3092050" y="215901"/>
                  <a:pt x="3104603" y="222035"/>
                  <a:pt x="3105858" y="229395"/>
                </a:cubicBezTo>
                <a:cubicBezTo>
                  <a:pt x="3107113" y="236755"/>
                  <a:pt x="3097071" y="242889"/>
                  <a:pt x="3082009" y="242889"/>
                </a:cubicBezTo>
                <a:cubicBezTo>
                  <a:pt x="3068201" y="242889"/>
                  <a:pt x="3055649" y="236755"/>
                  <a:pt x="3054393" y="229395"/>
                </a:cubicBezTo>
                <a:cubicBezTo>
                  <a:pt x="3053138" y="222035"/>
                  <a:pt x="3063180" y="215901"/>
                  <a:pt x="3076988" y="215901"/>
                </a:cubicBezTo>
                <a:close/>
                <a:moveTo>
                  <a:pt x="3013156" y="215901"/>
                </a:moveTo>
                <a:cubicBezTo>
                  <a:pt x="3026963" y="215901"/>
                  <a:pt x="3039516" y="222035"/>
                  <a:pt x="3040771" y="229395"/>
                </a:cubicBezTo>
                <a:cubicBezTo>
                  <a:pt x="3042026" y="236755"/>
                  <a:pt x="3031984" y="242889"/>
                  <a:pt x="3018177" y="242889"/>
                </a:cubicBezTo>
                <a:cubicBezTo>
                  <a:pt x="3003114" y="242889"/>
                  <a:pt x="2990562" y="236755"/>
                  <a:pt x="2989306" y="229395"/>
                </a:cubicBezTo>
                <a:cubicBezTo>
                  <a:pt x="2988051" y="222035"/>
                  <a:pt x="2999348" y="215901"/>
                  <a:pt x="3013156" y="215901"/>
                </a:cubicBezTo>
                <a:close/>
                <a:moveTo>
                  <a:pt x="1430920" y="215901"/>
                </a:moveTo>
                <a:cubicBezTo>
                  <a:pt x="1445829" y="215901"/>
                  <a:pt x="1454526" y="222035"/>
                  <a:pt x="1452041" y="229395"/>
                </a:cubicBezTo>
                <a:cubicBezTo>
                  <a:pt x="1448314" y="236755"/>
                  <a:pt x="1434648" y="242889"/>
                  <a:pt x="1419739" y="242889"/>
                </a:cubicBezTo>
                <a:cubicBezTo>
                  <a:pt x="1406073" y="242889"/>
                  <a:pt x="1397376" y="236755"/>
                  <a:pt x="1399861" y="229395"/>
                </a:cubicBezTo>
                <a:cubicBezTo>
                  <a:pt x="1403588" y="222035"/>
                  <a:pt x="1417254" y="215901"/>
                  <a:pt x="1430920" y="215901"/>
                </a:cubicBezTo>
                <a:close/>
                <a:moveTo>
                  <a:pt x="1368869" y="215901"/>
                </a:moveTo>
                <a:cubicBezTo>
                  <a:pt x="1382616" y="215901"/>
                  <a:pt x="1392614" y="222035"/>
                  <a:pt x="1388865" y="229395"/>
                </a:cubicBezTo>
                <a:cubicBezTo>
                  <a:pt x="1385115" y="236755"/>
                  <a:pt x="1371368" y="242889"/>
                  <a:pt x="1357621" y="242889"/>
                </a:cubicBezTo>
                <a:cubicBezTo>
                  <a:pt x="1342624" y="242889"/>
                  <a:pt x="1333876" y="236755"/>
                  <a:pt x="1337625" y="229395"/>
                </a:cubicBezTo>
                <a:cubicBezTo>
                  <a:pt x="1340125" y="222035"/>
                  <a:pt x="1355122" y="215901"/>
                  <a:pt x="1368869" y="215901"/>
                </a:cubicBezTo>
                <a:close/>
                <a:moveTo>
                  <a:pt x="1115991" y="215901"/>
                </a:moveTo>
                <a:cubicBezTo>
                  <a:pt x="1129815" y="215901"/>
                  <a:pt x="1138613" y="222035"/>
                  <a:pt x="1134843" y="229395"/>
                </a:cubicBezTo>
                <a:cubicBezTo>
                  <a:pt x="1129815" y="236755"/>
                  <a:pt x="1115991" y="242889"/>
                  <a:pt x="1100910" y="242889"/>
                </a:cubicBezTo>
                <a:cubicBezTo>
                  <a:pt x="1087085" y="242889"/>
                  <a:pt x="1078288" y="236755"/>
                  <a:pt x="1082058" y="229395"/>
                </a:cubicBezTo>
                <a:cubicBezTo>
                  <a:pt x="1085828" y="222035"/>
                  <a:pt x="1100910" y="215901"/>
                  <a:pt x="1115991" y="215901"/>
                </a:cubicBezTo>
                <a:close/>
                <a:moveTo>
                  <a:pt x="1052491" y="215901"/>
                </a:moveTo>
                <a:cubicBezTo>
                  <a:pt x="1067572" y="215901"/>
                  <a:pt x="1075113" y="222035"/>
                  <a:pt x="1071343" y="229395"/>
                </a:cubicBezTo>
                <a:cubicBezTo>
                  <a:pt x="1067572" y="236755"/>
                  <a:pt x="1052491" y="242889"/>
                  <a:pt x="1037410" y="242889"/>
                </a:cubicBezTo>
                <a:cubicBezTo>
                  <a:pt x="1023585" y="242889"/>
                  <a:pt x="1014788" y="236755"/>
                  <a:pt x="1019815" y="229395"/>
                </a:cubicBezTo>
                <a:cubicBezTo>
                  <a:pt x="1023585" y="222035"/>
                  <a:pt x="1038667" y="215901"/>
                  <a:pt x="1052491" y="215901"/>
                </a:cubicBezTo>
                <a:close/>
                <a:moveTo>
                  <a:pt x="926748" y="215901"/>
                </a:moveTo>
                <a:cubicBezTo>
                  <a:pt x="940572" y="215901"/>
                  <a:pt x="948113" y="222035"/>
                  <a:pt x="944343" y="229395"/>
                </a:cubicBezTo>
                <a:cubicBezTo>
                  <a:pt x="939315" y="236755"/>
                  <a:pt x="924234" y="242889"/>
                  <a:pt x="910410" y="242889"/>
                </a:cubicBezTo>
                <a:cubicBezTo>
                  <a:pt x="895328" y="242889"/>
                  <a:pt x="887788" y="236755"/>
                  <a:pt x="891558" y="229395"/>
                </a:cubicBezTo>
                <a:cubicBezTo>
                  <a:pt x="896585" y="222035"/>
                  <a:pt x="911667" y="215901"/>
                  <a:pt x="926748" y="215901"/>
                </a:cubicBezTo>
                <a:close/>
                <a:moveTo>
                  <a:pt x="861870" y="215901"/>
                </a:moveTo>
                <a:cubicBezTo>
                  <a:pt x="877033" y="215901"/>
                  <a:pt x="884614" y="222035"/>
                  <a:pt x="879560" y="229395"/>
                </a:cubicBezTo>
                <a:cubicBezTo>
                  <a:pt x="875769" y="236755"/>
                  <a:pt x="859343" y="242889"/>
                  <a:pt x="845444" y="242889"/>
                </a:cubicBezTo>
                <a:cubicBezTo>
                  <a:pt x="830282" y="242889"/>
                  <a:pt x="822701" y="236755"/>
                  <a:pt x="827755" y="229395"/>
                </a:cubicBezTo>
                <a:cubicBezTo>
                  <a:pt x="832809" y="222035"/>
                  <a:pt x="847971" y="215901"/>
                  <a:pt x="861870" y="215901"/>
                </a:cubicBezTo>
                <a:close/>
                <a:moveTo>
                  <a:pt x="799634" y="215901"/>
                </a:moveTo>
                <a:cubicBezTo>
                  <a:pt x="813533" y="215901"/>
                  <a:pt x="821114" y="222035"/>
                  <a:pt x="817323" y="229395"/>
                </a:cubicBezTo>
                <a:cubicBezTo>
                  <a:pt x="812269" y="236755"/>
                  <a:pt x="795843" y="242889"/>
                  <a:pt x="781944" y="242889"/>
                </a:cubicBezTo>
                <a:cubicBezTo>
                  <a:pt x="766782" y="242889"/>
                  <a:pt x="759201" y="236755"/>
                  <a:pt x="764255" y="229395"/>
                </a:cubicBezTo>
                <a:cubicBezTo>
                  <a:pt x="769309" y="222035"/>
                  <a:pt x="785735" y="215901"/>
                  <a:pt x="799634" y="215901"/>
                </a:cubicBezTo>
                <a:close/>
                <a:moveTo>
                  <a:pt x="736134" y="215901"/>
                </a:moveTo>
                <a:cubicBezTo>
                  <a:pt x="750033" y="215901"/>
                  <a:pt x="757614" y="222035"/>
                  <a:pt x="752560" y="229395"/>
                </a:cubicBezTo>
                <a:cubicBezTo>
                  <a:pt x="747506" y="236755"/>
                  <a:pt x="732343" y="242889"/>
                  <a:pt x="717181" y="242889"/>
                </a:cubicBezTo>
                <a:cubicBezTo>
                  <a:pt x="703282" y="242889"/>
                  <a:pt x="695701" y="236755"/>
                  <a:pt x="700755" y="229395"/>
                </a:cubicBezTo>
                <a:cubicBezTo>
                  <a:pt x="705809" y="222035"/>
                  <a:pt x="720971" y="215901"/>
                  <a:pt x="736134" y="215901"/>
                </a:cubicBezTo>
                <a:close/>
                <a:moveTo>
                  <a:pt x="672634" y="215901"/>
                </a:moveTo>
                <a:cubicBezTo>
                  <a:pt x="687796" y="215901"/>
                  <a:pt x="694114" y="222035"/>
                  <a:pt x="689060" y="229395"/>
                </a:cubicBezTo>
                <a:cubicBezTo>
                  <a:pt x="684006" y="236755"/>
                  <a:pt x="668843" y="242889"/>
                  <a:pt x="653681" y="242889"/>
                </a:cubicBezTo>
                <a:cubicBezTo>
                  <a:pt x="639782" y="242889"/>
                  <a:pt x="632201" y="236755"/>
                  <a:pt x="637255" y="229395"/>
                </a:cubicBezTo>
                <a:cubicBezTo>
                  <a:pt x="642309" y="222035"/>
                  <a:pt x="658735" y="215901"/>
                  <a:pt x="672634" y="215901"/>
                </a:cubicBezTo>
                <a:close/>
                <a:moveTo>
                  <a:pt x="609563" y="215901"/>
                </a:moveTo>
                <a:cubicBezTo>
                  <a:pt x="623184" y="215901"/>
                  <a:pt x="630614" y="222035"/>
                  <a:pt x="625661" y="229395"/>
                </a:cubicBezTo>
                <a:cubicBezTo>
                  <a:pt x="620708" y="236755"/>
                  <a:pt x="604610" y="242889"/>
                  <a:pt x="589751" y="242889"/>
                </a:cubicBezTo>
                <a:cubicBezTo>
                  <a:pt x="576130" y="242889"/>
                  <a:pt x="568701" y="236755"/>
                  <a:pt x="574892" y="229395"/>
                </a:cubicBezTo>
                <a:cubicBezTo>
                  <a:pt x="579845" y="222035"/>
                  <a:pt x="594704" y="215901"/>
                  <a:pt x="609563" y="215901"/>
                </a:cubicBezTo>
                <a:close/>
                <a:moveTo>
                  <a:pt x="2951244" y="215900"/>
                </a:moveTo>
                <a:cubicBezTo>
                  <a:pt x="2965051" y="215900"/>
                  <a:pt x="2977604" y="222034"/>
                  <a:pt x="2978859" y="229394"/>
                </a:cubicBezTo>
                <a:cubicBezTo>
                  <a:pt x="2980114" y="236754"/>
                  <a:pt x="2968817" y="242888"/>
                  <a:pt x="2955010" y="242888"/>
                </a:cubicBezTo>
                <a:cubicBezTo>
                  <a:pt x="2939947" y="242888"/>
                  <a:pt x="2927394" y="236754"/>
                  <a:pt x="2927394" y="229394"/>
                </a:cubicBezTo>
                <a:cubicBezTo>
                  <a:pt x="2926139" y="222034"/>
                  <a:pt x="2936181" y="215900"/>
                  <a:pt x="2951244" y="215900"/>
                </a:cubicBezTo>
                <a:close/>
                <a:moveTo>
                  <a:pt x="2882823" y="215900"/>
                </a:moveTo>
                <a:cubicBezTo>
                  <a:pt x="2896544" y="215900"/>
                  <a:pt x="2909017" y="222034"/>
                  <a:pt x="2910264" y="229394"/>
                </a:cubicBezTo>
                <a:cubicBezTo>
                  <a:pt x="2910264" y="236754"/>
                  <a:pt x="2900286" y="242888"/>
                  <a:pt x="2885318" y="242888"/>
                </a:cubicBezTo>
                <a:cubicBezTo>
                  <a:pt x="2871597" y="242888"/>
                  <a:pt x="2859124" y="236754"/>
                  <a:pt x="2857876" y="229394"/>
                </a:cubicBezTo>
                <a:cubicBezTo>
                  <a:pt x="2857876" y="222034"/>
                  <a:pt x="2867855" y="215900"/>
                  <a:pt x="2882823" y="215900"/>
                </a:cubicBezTo>
                <a:close/>
                <a:moveTo>
                  <a:pt x="2819481" y="215900"/>
                </a:moveTo>
                <a:cubicBezTo>
                  <a:pt x="2834544" y="215900"/>
                  <a:pt x="2845841" y="222034"/>
                  <a:pt x="2847096" y="229394"/>
                </a:cubicBezTo>
                <a:cubicBezTo>
                  <a:pt x="2848351" y="236754"/>
                  <a:pt x="2837054" y="242888"/>
                  <a:pt x="2821991" y="242888"/>
                </a:cubicBezTo>
                <a:cubicBezTo>
                  <a:pt x="2808184" y="242888"/>
                  <a:pt x="2795631" y="236754"/>
                  <a:pt x="2795631" y="229394"/>
                </a:cubicBezTo>
                <a:cubicBezTo>
                  <a:pt x="2794376" y="222034"/>
                  <a:pt x="2805673" y="215900"/>
                  <a:pt x="2819481" y="215900"/>
                </a:cubicBezTo>
                <a:close/>
                <a:moveTo>
                  <a:pt x="2760411" y="215900"/>
                </a:moveTo>
                <a:cubicBezTo>
                  <a:pt x="2774219" y="215900"/>
                  <a:pt x="2786771" y="222034"/>
                  <a:pt x="2786771" y="229394"/>
                </a:cubicBezTo>
                <a:cubicBezTo>
                  <a:pt x="2788026" y="236754"/>
                  <a:pt x="2776729" y="242888"/>
                  <a:pt x="2761666" y="242888"/>
                </a:cubicBezTo>
                <a:cubicBezTo>
                  <a:pt x="2747859" y="242888"/>
                  <a:pt x="2735306" y="236754"/>
                  <a:pt x="2735306" y="229394"/>
                </a:cubicBezTo>
                <a:cubicBezTo>
                  <a:pt x="2734051" y="222034"/>
                  <a:pt x="2745348" y="215900"/>
                  <a:pt x="2760411" y="215900"/>
                </a:cubicBezTo>
                <a:close/>
                <a:moveTo>
                  <a:pt x="2629431" y="215900"/>
                </a:moveTo>
                <a:cubicBezTo>
                  <a:pt x="2644764" y="215900"/>
                  <a:pt x="2656264" y="222034"/>
                  <a:pt x="2656264" y="229394"/>
                </a:cubicBezTo>
                <a:cubicBezTo>
                  <a:pt x="2656264" y="236754"/>
                  <a:pt x="2644764" y="242888"/>
                  <a:pt x="2630709" y="242888"/>
                </a:cubicBezTo>
                <a:cubicBezTo>
                  <a:pt x="2615376" y="242888"/>
                  <a:pt x="2603876" y="236754"/>
                  <a:pt x="2603876" y="229394"/>
                </a:cubicBezTo>
                <a:cubicBezTo>
                  <a:pt x="2603876" y="222034"/>
                  <a:pt x="2615376" y="215900"/>
                  <a:pt x="2629431" y="215900"/>
                </a:cubicBezTo>
                <a:close/>
                <a:moveTo>
                  <a:pt x="2566570" y="215900"/>
                </a:moveTo>
                <a:cubicBezTo>
                  <a:pt x="2581037" y="215900"/>
                  <a:pt x="2592764" y="221941"/>
                  <a:pt x="2592764" y="229394"/>
                </a:cubicBezTo>
                <a:cubicBezTo>
                  <a:pt x="2592764" y="236847"/>
                  <a:pt x="2581037" y="242888"/>
                  <a:pt x="2566570" y="242888"/>
                </a:cubicBezTo>
                <a:cubicBezTo>
                  <a:pt x="2552103" y="242888"/>
                  <a:pt x="2540376" y="236847"/>
                  <a:pt x="2540376" y="229394"/>
                </a:cubicBezTo>
                <a:cubicBezTo>
                  <a:pt x="2540376" y="221941"/>
                  <a:pt x="2552103" y="215900"/>
                  <a:pt x="2566570" y="215900"/>
                </a:cubicBezTo>
                <a:close/>
                <a:moveTo>
                  <a:pt x="2503709" y="215900"/>
                </a:moveTo>
                <a:cubicBezTo>
                  <a:pt x="2517764" y="215900"/>
                  <a:pt x="2529264" y="222034"/>
                  <a:pt x="2529264" y="229394"/>
                </a:cubicBezTo>
                <a:cubicBezTo>
                  <a:pt x="2529264" y="236754"/>
                  <a:pt x="2517764" y="242888"/>
                  <a:pt x="2502431" y="242888"/>
                </a:cubicBezTo>
                <a:cubicBezTo>
                  <a:pt x="2488376" y="242888"/>
                  <a:pt x="2476876" y="236754"/>
                  <a:pt x="2476876" y="229394"/>
                </a:cubicBezTo>
                <a:cubicBezTo>
                  <a:pt x="2476876" y="222034"/>
                  <a:pt x="2488376" y="215900"/>
                  <a:pt x="2503709" y="215900"/>
                </a:cubicBezTo>
                <a:close/>
                <a:moveTo>
                  <a:pt x="1747896" y="215900"/>
                </a:moveTo>
                <a:cubicBezTo>
                  <a:pt x="1761866" y="215900"/>
                  <a:pt x="1772026" y="222034"/>
                  <a:pt x="1770756" y="229394"/>
                </a:cubicBezTo>
                <a:cubicBezTo>
                  <a:pt x="1768216" y="236754"/>
                  <a:pt x="1754246" y="242888"/>
                  <a:pt x="1740276" y="242888"/>
                </a:cubicBezTo>
                <a:cubicBezTo>
                  <a:pt x="1725036" y="242888"/>
                  <a:pt x="1714876" y="236754"/>
                  <a:pt x="1717416" y="229394"/>
                </a:cubicBezTo>
                <a:cubicBezTo>
                  <a:pt x="1719956" y="222034"/>
                  <a:pt x="1733926" y="215900"/>
                  <a:pt x="1747896" y="215900"/>
                </a:cubicBezTo>
                <a:close/>
                <a:moveTo>
                  <a:pt x="988991" y="215900"/>
                </a:moveTo>
                <a:cubicBezTo>
                  <a:pt x="1002815" y="215900"/>
                  <a:pt x="1011613" y="222034"/>
                  <a:pt x="1006586" y="229394"/>
                </a:cubicBezTo>
                <a:cubicBezTo>
                  <a:pt x="1002815" y="236754"/>
                  <a:pt x="987734" y="242888"/>
                  <a:pt x="973910" y="242888"/>
                </a:cubicBezTo>
                <a:cubicBezTo>
                  <a:pt x="958828" y="242888"/>
                  <a:pt x="951288" y="236754"/>
                  <a:pt x="955058" y="229394"/>
                </a:cubicBezTo>
                <a:cubicBezTo>
                  <a:pt x="960085" y="222034"/>
                  <a:pt x="975167" y="215900"/>
                  <a:pt x="988991" y="215900"/>
                </a:cubicBezTo>
                <a:close/>
                <a:moveTo>
                  <a:pt x="545729" y="215900"/>
                </a:moveTo>
                <a:cubicBezTo>
                  <a:pt x="561043" y="215900"/>
                  <a:pt x="568701" y="222034"/>
                  <a:pt x="562320" y="229394"/>
                </a:cubicBezTo>
                <a:cubicBezTo>
                  <a:pt x="557215" y="236754"/>
                  <a:pt x="540624" y="242888"/>
                  <a:pt x="526585" y="242888"/>
                </a:cubicBezTo>
                <a:cubicBezTo>
                  <a:pt x="511270" y="242888"/>
                  <a:pt x="503613" y="236754"/>
                  <a:pt x="509994" y="229394"/>
                </a:cubicBezTo>
                <a:cubicBezTo>
                  <a:pt x="515099" y="222034"/>
                  <a:pt x="531690" y="215900"/>
                  <a:pt x="545729" y="215900"/>
                </a:cubicBezTo>
                <a:close/>
                <a:moveTo>
                  <a:pt x="482563" y="215900"/>
                </a:moveTo>
                <a:cubicBezTo>
                  <a:pt x="496184" y="215900"/>
                  <a:pt x="503614" y="222034"/>
                  <a:pt x="498661" y="229394"/>
                </a:cubicBezTo>
                <a:cubicBezTo>
                  <a:pt x="492470" y="236754"/>
                  <a:pt x="476372" y="242888"/>
                  <a:pt x="462751" y="242888"/>
                </a:cubicBezTo>
                <a:cubicBezTo>
                  <a:pt x="447892" y="242888"/>
                  <a:pt x="441701" y="236754"/>
                  <a:pt x="446654" y="229394"/>
                </a:cubicBezTo>
                <a:cubicBezTo>
                  <a:pt x="452845" y="222034"/>
                  <a:pt x="468943" y="215900"/>
                  <a:pt x="482563" y="215900"/>
                </a:cubicBezTo>
                <a:close/>
                <a:moveTo>
                  <a:pt x="420005" y="215900"/>
                </a:moveTo>
                <a:cubicBezTo>
                  <a:pt x="434043" y="215900"/>
                  <a:pt x="441701" y="222034"/>
                  <a:pt x="435320" y="229394"/>
                </a:cubicBezTo>
                <a:cubicBezTo>
                  <a:pt x="428939" y="236754"/>
                  <a:pt x="412347" y="242888"/>
                  <a:pt x="398309" y="242888"/>
                </a:cubicBezTo>
                <a:cubicBezTo>
                  <a:pt x="382994" y="242888"/>
                  <a:pt x="376613" y="236754"/>
                  <a:pt x="382994" y="229394"/>
                </a:cubicBezTo>
                <a:cubicBezTo>
                  <a:pt x="388099" y="222034"/>
                  <a:pt x="404690" y="215900"/>
                  <a:pt x="420005" y="215900"/>
                </a:cubicBezTo>
                <a:close/>
                <a:moveTo>
                  <a:pt x="355446" y="215900"/>
                </a:moveTo>
                <a:cubicBezTo>
                  <a:pt x="370387" y="215900"/>
                  <a:pt x="376613" y="222034"/>
                  <a:pt x="370387" y="229394"/>
                </a:cubicBezTo>
                <a:cubicBezTo>
                  <a:pt x="365407" y="236754"/>
                  <a:pt x="347976" y="242888"/>
                  <a:pt x="334280" y="242888"/>
                </a:cubicBezTo>
                <a:cubicBezTo>
                  <a:pt x="320583" y="242888"/>
                  <a:pt x="313113" y="236754"/>
                  <a:pt x="319338" y="229394"/>
                </a:cubicBezTo>
                <a:cubicBezTo>
                  <a:pt x="325564" y="222034"/>
                  <a:pt x="341750" y="215900"/>
                  <a:pt x="355446" y="215900"/>
                </a:cubicBezTo>
                <a:close/>
                <a:moveTo>
                  <a:pt x="293005" y="215900"/>
                </a:moveTo>
                <a:cubicBezTo>
                  <a:pt x="307043" y="215900"/>
                  <a:pt x="314701" y="222034"/>
                  <a:pt x="308320" y="229394"/>
                </a:cubicBezTo>
                <a:cubicBezTo>
                  <a:pt x="301939" y="236754"/>
                  <a:pt x="285347" y="242888"/>
                  <a:pt x="270033" y="242888"/>
                </a:cubicBezTo>
                <a:cubicBezTo>
                  <a:pt x="255994" y="242888"/>
                  <a:pt x="249613" y="236754"/>
                  <a:pt x="255994" y="229394"/>
                </a:cubicBezTo>
                <a:cubicBezTo>
                  <a:pt x="262375" y="222034"/>
                  <a:pt x="278966" y="215900"/>
                  <a:pt x="293005" y="215900"/>
                </a:cubicBezTo>
                <a:close/>
                <a:moveTo>
                  <a:pt x="229691" y="215900"/>
                </a:moveTo>
                <a:cubicBezTo>
                  <a:pt x="243387" y="215900"/>
                  <a:pt x="249613" y="222034"/>
                  <a:pt x="243387" y="229394"/>
                </a:cubicBezTo>
                <a:cubicBezTo>
                  <a:pt x="237162" y="236754"/>
                  <a:pt x="220990" y="242888"/>
                  <a:pt x="206049" y="242888"/>
                </a:cubicBezTo>
                <a:cubicBezTo>
                  <a:pt x="192353" y="242888"/>
                  <a:pt x="186128" y="236754"/>
                  <a:pt x="192353" y="229394"/>
                </a:cubicBezTo>
                <a:cubicBezTo>
                  <a:pt x="198579" y="222034"/>
                  <a:pt x="214765" y="215900"/>
                  <a:pt x="229691" y="215900"/>
                </a:cubicBezTo>
                <a:close/>
                <a:moveTo>
                  <a:pt x="166437" y="215900"/>
                </a:moveTo>
                <a:cubicBezTo>
                  <a:pt x="181457" y="215900"/>
                  <a:pt x="187715" y="222034"/>
                  <a:pt x="181457" y="229394"/>
                </a:cubicBezTo>
                <a:cubicBezTo>
                  <a:pt x="173947" y="236754"/>
                  <a:pt x="157676" y="242888"/>
                  <a:pt x="143907" y="242888"/>
                </a:cubicBezTo>
                <a:cubicBezTo>
                  <a:pt x="128887" y="242888"/>
                  <a:pt x="122628" y="236754"/>
                  <a:pt x="128887" y="229394"/>
                </a:cubicBezTo>
                <a:cubicBezTo>
                  <a:pt x="136397" y="222034"/>
                  <a:pt x="152669" y="215900"/>
                  <a:pt x="166437" y="215900"/>
                </a:cubicBezTo>
                <a:close/>
                <a:moveTo>
                  <a:pt x="4822143" y="182563"/>
                </a:moveTo>
                <a:cubicBezTo>
                  <a:pt x="4835839" y="182563"/>
                  <a:pt x="4852025" y="188989"/>
                  <a:pt x="4858251" y="195414"/>
                </a:cubicBezTo>
                <a:cubicBezTo>
                  <a:pt x="4864476" y="203125"/>
                  <a:pt x="4858251" y="209551"/>
                  <a:pt x="4843310" y="209551"/>
                </a:cubicBezTo>
                <a:cubicBezTo>
                  <a:pt x="4829614" y="209551"/>
                  <a:pt x="4813427" y="203125"/>
                  <a:pt x="4807202" y="195414"/>
                </a:cubicBezTo>
                <a:cubicBezTo>
                  <a:pt x="4800976" y="188989"/>
                  <a:pt x="4808447" y="182563"/>
                  <a:pt x="4822143" y="182563"/>
                </a:cubicBezTo>
                <a:close/>
                <a:moveTo>
                  <a:pt x="4759383" y="182563"/>
                </a:moveTo>
                <a:cubicBezTo>
                  <a:pt x="4773353" y="182563"/>
                  <a:pt x="4789863" y="188989"/>
                  <a:pt x="4796213" y="195414"/>
                </a:cubicBezTo>
                <a:cubicBezTo>
                  <a:pt x="4802563" y="203125"/>
                  <a:pt x="4794943" y="209551"/>
                  <a:pt x="4780973" y="209551"/>
                </a:cubicBezTo>
                <a:cubicBezTo>
                  <a:pt x="4767003" y="209551"/>
                  <a:pt x="4750493" y="203125"/>
                  <a:pt x="4744143" y="195414"/>
                </a:cubicBezTo>
                <a:cubicBezTo>
                  <a:pt x="4739063" y="188989"/>
                  <a:pt x="4745413" y="182563"/>
                  <a:pt x="4759383" y="182563"/>
                </a:cubicBezTo>
                <a:close/>
                <a:moveTo>
                  <a:pt x="4695883" y="182563"/>
                </a:moveTo>
                <a:cubicBezTo>
                  <a:pt x="4711123" y="182563"/>
                  <a:pt x="4726363" y="188989"/>
                  <a:pt x="4732713" y="195414"/>
                </a:cubicBezTo>
                <a:cubicBezTo>
                  <a:pt x="4739063" y="203125"/>
                  <a:pt x="4731443" y="209551"/>
                  <a:pt x="4717473" y="209551"/>
                </a:cubicBezTo>
                <a:cubicBezTo>
                  <a:pt x="4703503" y="209551"/>
                  <a:pt x="4686993" y="203125"/>
                  <a:pt x="4680643" y="195414"/>
                </a:cubicBezTo>
                <a:cubicBezTo>
                  <a:pt x="4675563" y="188989"/>
                  <a:pt x="4681913" y="182563"/>
                  <a:pt x="4695883" y="182563"/>
                </a:cubicBezTo>
                <a:close/>
                <a:moveTo>
                  <a:pt x="4635131" y="182563"/>
                </a:moveTo>
                <a:cubicBezTo>
                  <a:pt x="4649030" y="182563"/>
                  <a:pt x="4665456" y="188989"/>
                  <a:pt x="4670510" y="195414"/>
                </a:cubicBezTo>
                <a:cubicBezTo>
                  <a:pt x="4675564" y="203125"/>
                  <a:pt x="4669247" y="209551"/>
                  <a:pt x="4655348" y="209551"/>
                </a:cubicBezTo>
                <a:cubicBezTo>
                  <a:pt x="4640185" y="209551"/>
                  <a:pt x="4625023" y="203125"/>
                  <a:pt x="4618705" y="195414"/>
                </a:cubicBezTo>
                <a:cubicBezTo>
                  <a:pt x="4613651" y="188989"/>
                  <a:pt x="4621232" y="182563"/>
                  <a:pt x="4635131" y="182563"/>
                </a:cubicBezTo>
                <a:close/>
                <a:moveTo>
                  <a:pt x="4571631" y="182563"/>
                </a:moveTo>
                <a:cubicBezTo>
                  <a:pt x="4585530" y="182563"/>
                  <a:pt x="4601956" y="188989"/>
                  <a:pt x="4607010" y="195414"/>
                </a:cubicBezTo>
                <a:cubicBezTo>
                  <a:pt x="4612064" y="203125"/>
                  <a:pt x="4605747" y="209551"/>
                  <a:pt x="4590584" y="209551"/>
                </a:cubicBezTo>
                <a:cubicBezTo>
                  <a:pt x="4576685" y="209551"/>
                  <a:pt x="4560259" y="203125"/>
                  <a:pt x="4555205" y="195414"/>
                </a:cubicBezTo>
                <a:cubicBezTo>
                  <a:pt x="4550151" y="188989"/>
                  <a:pt x="4557732" y="182563"/>
                  <a:pt x="4571631" y="182563"/>
                </a:cubicBezTo>
                <a:close/>
                <a:moveTo>
                  <a:pt x="4509718" y="182563"/>
                </a:moveTo>
                <a:cubicBezTo>
                  <a:pt x="4523617" y="182563"/>
                  <a:pt x="4540043" y="188989"/>
                  <a:pt x="4545097" y="195414"/>
                </a:cubicBezTo>
                <a:cubicBezTo>
                  <a:pt x="4550151" y="203125"/>
                  <a:pt x="4542570" y="209551"/>
                  <a:pt x="4528671" y="209551"/>
                </a:cubicBezTo>
                <a:cubicBezTo>
                  <a:pt x="4514772" y="209551"/>
                  <a:pt x="4498346" y="203125"/>
                  <a:pt x="4493292" y="195414"/>
                </a:cubicBezTo>
                <a:cubicBezTo>
                  <a:pt x="4488238" y="188989"/>
                  <a:pt x="4495819" y="182563"/>
                  <a:pt x="4509718" y="182563"/>
                </a:cubicBezTo>
                <a:close/>
                <a:moveTo>
                  <a:pt x="4446218" y="182563"/>
                </a:moveTo>
                <a:cubicBezTo>
                  <a:pt x="4461381" y="182563"/>
                  <a:pt x="4476543" y="188989"/>
                  <a:pt x="4481597" y="195414"/>
                </a:cubicBezTo>
                <a:cubicBezTo>
                  <a:pt x="4486651" y="203125"/>
                  <a:pt x="4479070" y="209551"/>
                  <a:pt x="4465171" y="209551"/>
                </a:cubicBezTo>
                <a:cubicBezTo>
                  <a:pt x="4451272" y="209551"/>
                  <a:pt x="4434846" y="203125"/>
                  <a:pt x="4429792" y="195414"/>
                </a:cubicBezTo>
                <a:cubicBezTo>
                  <a:pt x="4424738" y="188989"/>
                  <a:pt x="4432319" y="182563"/>
                  <a:pt x="4446218" y="182563"/>
                </a:cubicBezTo>
                <a:close/>
                <a:moveTo>
                  <a:pt x="4384986" y="182563"/>
                </a:moveTo>
                <a:cubicBezTo>
                  <a:pt x="4398529" y="182563"/>
                  <a:pt x="4413302" y="188989"/>
                  <a:pt x="4418227" y="195414"/>
                </a:cubicBezTo>
                <a:cubicBezTo>
                  <a:pt x="4423151" y="203125"/>
                  <a:pt x="4415765" y="209551"/>
                  <a:pt x="4402222" y="209551"/>
                </a:cubicBezTo>
                <a:cubicBezTo>
                  <a:pt x="4387449" y="209551"/>
                  <a:pt x="4372675" y="203125"/>
                  <a:pt x="4367751" y="195414"/>
                </a:cubicBezTo>
                <a:cubicBezTo>
                  <a:pt x="4362826" y="188989"/>
                  <a:pt x="4370213" y="182563"/>
                  <a:pt x="4384986" y="182563"/>
                </a:cubicBezTo>
                <a:close/>
                <a:moveTo>
                  <a:pt x="4322278" y="182563"/>
                </a:moveTo>
                <a:cubicBezTo>
                  <a:pt x="4336103" y="182563"/>
                  <a:pt x="4351184" y="188989"/>
                  <a:pt x="4356211" y="195414"/>
                </a:cubicBezTo>
                <a:cubicBezTo>
                  <a:pt x="4361238" y="203125"/>
                  <a:pt x="4353698" y="209551"/>
                  <a:pt x="4338616" y="209551"/>
                </a:cubicBezTo>
                <a:cubicBezTo>
                  <a:pt x="4324792" y="209551"/>
                  <a:pt x="4309711" y="203125"/>
                  <a:pt x="4304684" y="195414"/>
                </a:cubicBezTo>
                <a:cubicBezTo>
                  <a:pt x="4300913" y="188989"/>
                  <a:pt x="4308454" y="182563"/>
                  <a:pt x="4322278" y="182563"/>
                </a:cubicBezTo>
                <a:close/>
                <a:moveTo>
                  <a:pt x="4258778" y="182563"/>
                </a:moveTo>
                <a:cubicBezTo>
                  <a:pt x="4272603" y="182563"/>
                  <a:pt x="4287684" y="188989"/>
                  <a:pt x="4292711" y="195414"/>
                </a:cubicBezTo>
                <a:cubicBezTo>
                  <a:pt x="4297738" y="203125"/>
                  <a:pt x="4290198" y="209551"/>
                  <a:pt x="4275116" y="209551"/>
                </a:cubicBezTo>
                <a:cubicBezTo>
                  <a:pt x="4261292" y="209551"/>
                  <a:pt x="4246211" y="203125"/>
                  <a:pt x="4241184" y="195414"/>
                </a:cubicBezTo>
                <a:cubicBezTo>
                  <a:pt x="4237413" y="188989"/>
                  <a:pt x="4244954" y="182563"/>
                  <a:pt x="4258778" y="182563"/>
                </a:cubicBezTo>
                <a:close/>
                <a:moveTo>
                  <a:pt x="4196866" y="182563"/>
                </a:moveTo>
                <a:cubicBezTo>
                  <a:pt x="4211948" y="182563"/>
                  <a:pt x="4227029" y="188989"/>
                  <a:pt x="4230799" y="195414"/>
                </a:cubicBezTo>
                <a:cubicBezTo>
                  <a:pt x="4235826" y="203125"/>
                  <a:pt x="4227029" y="209551"/>
                  <a:pt x="4213204" y="209551"/>
                </a:cubicBezTo>
                <a:cubicBezTo>
                  <a:pt x="4199380" y="209551"/>
                  <a:pt x="4184299" y="203125"/>
                  <a:pt x="4179272" y="195414"/>
                </a:cubicBezTo>
                <a:cubicBezTo>
                  <a:pt x="4175501" y="188989"/>
                  <a:pt x="4183042" y="182563"/>
                  <a:pt x="4196866" y="182563"/>
                </a:cubicBezTo>
                <a:close/>
                <a:moveTo>
                  <a:pt x="4134497" y="182563"/>
                </a:moveTo>
                <a:cubicBezTo>
                  <a:pt x="4148244" y="182563"/>
                  <a:pt x="4163241" y="188989"/>
                  <a:pt x="4166990" y="195414"/>
                </a:cubicBezTo>
                <a:cubicBezTo>
                  <a:pt x="4170739" y="203125"/>
                  <a:pt x="4163241" y="209551"/>
                  <a:pt x="4149494" y="209551"/>
                </a:cubicBezTo>
                <a:cubicBezTo>
                  <a:pt x="4134497" y="209551"/>
                  <a:pt x="4120749" y="203125"/>
                  <a:pt x="4115750" y="195414"/>
                </a:cubicBezTo>
                <a:cubicBezTo>
                  <a:pt x="4112001" y="188989"/>
                  <a:pt x="4119500" y="182563"/>
                  <a:pt x="4134497" y="182563"/>
                </a:cubicBezTo>
                <a:close/>
                <a:moveTo>
                  <a:pt x="4071604" y="182563"/>
                </a:moveTo>
                <a:cubicBezTo>
                  <a:pt x="4085723" y="182563"/>
                  <a:pt x="4101125" y="188989"/>
                  <a:pt x="4104976" y="195414"/>
                </a:cubicBezTo>
                <a:cubicBezTo>
                  <a:pt x="4108826" y="203125"/>
                  <a:pt x="4101125" y="209551"/>
                  <a:pt x="4085723" y="209551"/>
                </a:cubicBezTo>
                <a:cubicBezTo>
                  <a:pt x="4071604" y="209551"/>
                  <a:pt x="4056202" y="203125"/>
                  <a:pt x="4052352" y="195414"/>
                </a:cubicBezTo>
                <a:cubicBezTo>
                  <a:pt x="4048501" y="188989"/>
                  <a:pt x="4057486" y="182563"/>
                  <a:pt x="4071604" y="182563"/>
                </a:cubicBezTo>
                <a:close/>
                <a:moveTo>
                  <a:pt x="4009084" y="182563"/>
                </a:moveTo>
                <a:cubicBezTo>
                  <a:pt x="4022831" y="182563"/>
                  <a:pt x="4037828" y="188989"/>
                  <a:pt x="4041577" y="195414"/>
                </a:cubicBezTo>
                <a:cubicBezTo>
                  <a:pt x="4045326" y="203125"/>
                  <a:pt x="4037828" y="209551"/>
                  <a:pt x="4022831" y="209551"/>
                </a:cubicBezTo>
                <a:cubicBezTo>
                  <a:pt x="4009084" y="209551"/>
                  <a:pt x="3994087" y="203125"/>
                  <a:pt x="3990337" y="195414"/>
                </a:cubicBezTo>
                <a:cubicBezTo>
                  <a:pt x="3986588" y="188989"/>
                  <a:pt x="3995336" y="182563"/>
                  <a:pt x="4009084" y="182563"/>
                </a:cubicBezTo>
                <a:close/>
                <a:moveTo>
                  <a:pt x="3945584" y="182563"/>
                </a:moveTo>
                <a:cubicBezTo>
                  <a:pt x="3960581" y="182563"/>
                  <a:pt x="3974328" y="188989"/>
                  <a:pt x="3978077" y="195414"/>
                </a:cubicBezTo>
                <a:cubicBezTo>
                  <a:pt x="3981826" y="203125"/>
                  <a:pt x="3973078" y="209551"/>
                  <a:pt x="3959331" y="209551"/>
                </a:cubicBezTo>
                <a:cubicBezTo>
                  <a:pt x="3945584" y="209551"/>
                  <a:pt x="3930587" y="203125"/>
                  <a:pt x="3926837" y="195414"/>
                </a:cubicBezTo>
                <a:cubicBezTo>
                  <a:pt x="3923088" y="188989"/>
                  <a:pt x="3931836" y="182563"/>
                  <a:pt x="3945584" y="182563"/>
                </a:cubicBezTo>
                <a:close/>
                <a:moveTo>
                  <a:pt x="3884161" y="182563"/>
                </a:moveTo>
                <a:cubicBezTo>
                  <a:pt x="3898207" y="182563"/>
                  <a:pt x="3912253" y="188989"/>
                  <a:pt x="3916084" y="195414"/>
                </a:cubicBezTo>
                <a:cubicBezTo>
                  <a:pt x="3919914" y="203125"/>
                  <a:pt x="3910976" y="209551"/>
                  <a:pt x="3896930" y="209551"/>
                </a:cubicBezTo>
                <a:cubicBezTo>
                  <a:pt x="3881607" y="209551"/>
                  <a:pt x="3867561" y="203125"/>
                  <a:pt x="3863730" y="195414"/>
                </a:cubicBezTo>
                <a:cubicBezTo>
                  <a:pt x="3861176" y="188989"/>
                  <a:pt x="3868838" y="182563"/>
                  <a:pt x="3884161" y="182563"/>
                </a:cubicBezTo>
                <a:close/>
                <a:moveTo>
                  <a:pt x="3821626" y="182563"/>
                </a:moveTo>
                <a:cubicBezTo>
                  <a:pt x="3835293" y="182563"/>
                  <a:pt x="3848959" y="188989"/>
                  <a:pt x="3852686" y="195414"/>
                </a:cubicBezTo>
                <a:cubicBezTo>
                  <a:pt x="3856413" y="203125"/>
                  <a:pt x="3847717" y="209551"/>
                  <a:pt x="3834050" y="209551"/>
                </a:cubicBezTo>
                <a:cubicBezTo>
                  <a:pt x="3819142" y="209551"/>
                  <a:pt x="3805475" y="203125"/>
                  <a:pt x="3801748" y="195414"/>
                </a:cubicBezTo>
                <a:cubicBezTo>
                  <a:pt x="3799263" y="188989"/>
                  <a:pt x="3807960" y="182563"/>
                  <a:pt x="3821626" y="182563"/>
                </a:cubicBezTo>
                <a:close/>
                <a:moveTo>
                  <a:pt x="3758748" y="182563"/>
                </a:moveTo>
                <a:cubicBezTo>
                  <a:pt x="3772794" y="182563"/>
                  <a:pt x="3786840" y="188989"/>
                  <a:pt x="3790671" y="195414"/>
                </a:cubicBezTo>
                <a:cubicBezTo>
                  <a:pt x="3794501" y="203125"/>
                  <a:pt x="3785563" y="209551"/>
                  <a:pt x="3770240" y="209551"/>
                </a:cubicBezTo>
                <a:cubicBezTo>
                  <a:pt x="3756194" y="209551"/>
                  <a:pt x="3742148" y="203125"/>
                  <a:pt x="3738317" y="195414"/>
                </a:cubicBezTo>
                <a:cubicBezTo>
                  <a:pt x="3735763" y="188989"/>
                  <a:pt x="3744702" y="182563"/>
                  <a:pt x="3758748" y="182563"/>
                </a:cubicBezTo>
                <a:close/>
                <a:moveTo>
                  <a:pt x="3696214" y="182563"/>
                </a:moveTo>
                <a:cubicBezTo>
                  <a:pt x="3711123" y="182563"/>
                  <a:pt x="3724789" y="188989"/>
                  <a:pt x="3727274" y="195414"/>
                </a:cubicBezTo>
                <a:cubicBezTo>
                  <a:pt x="3731001" y="203125"/>
                  <a:pt x="3721062" y="209551"/>
                  <a:pt x="3707396" y="209551"/>
                </a:cubicBezTo>
                <a:cubicBezTo>
                  <a:pt x="3693730" y="209551"/>
                  <a:pt x="3680063" y="203125"/>
                  <a:pt x="3676336" y="195414"/>
                </a:cubicBezTo>
                <a:cubicBezTo>
                  <a:pt x="3673851" y="188989"/>
                  <a:pt x="3682548" y="182563"/>
                  <a:pt x="3696214" y="182563"/>
                </a:cubicBezTo>
                <a:close/>
                <a:moveTo>
                  <a:pt x="3634481" y="182563"/>
                </a:moveTo>
                <a:cubicBezTo>
                  <a:pt x="3648451" y="182563"/>
                  <a:pt x="3662421" y="188989"/>
                  <a:pt x="3664961" y="195414"/>
                </a:cubicBezTo>
                <a:cubicBezTo>
                  <a:pt x="3667501" y="203125"/>
                  <a:pt x="3658611" y="209551"/>
                  <a:pt x="3644641" y="209551"/>
                </a:cubicBezTo>
                <a:cubicBezTo>
                  <a:pt x="3629401" y="209551"/>
                  <a:pt x="3615431" y="203125"/>
                  <a:pt x="3612891" y="195414"/>
                </a:cubicBezTo>
                <a:cubicBezTo>
                  <a:pt x="3610351" y="188989"/>
                  <a:pt x="3619241" y="182563"/>
                  <a:pt x="3634481" y="182563"/>
                </a:cubicBezTo>
                <a:close/>
                <a:moveTo>
                  <a:pt x="3571898" y="182563"/>
                </a:moveTo>
                <a:cubicBezTo>
                  <a:pt x="3585480" y="182563"/>
                  <a:pt x="3599062" y="188989"/>
                  <a:pt x="3601532" y="195414"/>
                </a:cubicBezTo>
                <a:cubicBezTo>
                  <a:pt x="3604001" y="203125"/>
                  <a:pt x="3595358" y="209551"/>
                  <a:pt x="3581776" y="209551"/>
                </a:cubicBezTo>
                <a:cubicBezTo>
                  <a:pt x="3566959" y="209551"/>
                  <a:pt x="3553377" y="203125"/>
                  <a:pt x="3550908" y="195414"/>
                </a:cubicBezTo>
                <a:cubicBezTo>
                  <a:pt x="3548438" y="188989"/>
                  <a:pt x="3558316" y="182563"/>
                  <a:pt x="3571898" y="182563"/>
                </a:cubicBezTo>
                <a:close/>
                <a:moveTo>
                  <a:pt x="3509068" y="182563"/>
                </a:moveTo>
                <a:cubicBezTo>
                  <a:pt x="3523038" y="182563"/>
                  <a:pt x="3537008" y="188989"/>
                  <a:pt x="3539548" y="195414"/>
                </a:cubicBezTo>
                <a:cubicBezTo>
                  <a:pt x="3542088" y="203125"/>
                  <a:pt x="3533198" y="209551"/>
                  <a:pt x="3517958" y="209551"/>
                </a:cubicBezTo>
                <a:cubicBezTo>
                  <a:pt x="3503988" y="209551"/>
                  <a:pt x="3490018" y="203125"/>
                  <a:pt x="3487478" y="195414"/>
                </a:cubicBezTo>
                <a:cubicBezTo>
                  <a:pt x="3484938" y="188989"/>
                  <a:pt x="3495098" y="182563"/>
                  <a:pt x="3509068" y="182563"/>
                </a:cubicBezTo>
                <a:close/>
                <a:moveTo>
                  <a:pt x="3445568" y="182563"/>
                </a:moveTo>
                <a:cubicBezTo>
                  <a:pt x="3460808" y="182563"/>
                  <a:pt x="3473508" y="188989"/>
                  <a:pt x="3476048" y="195414"/>
                </a:cubicBezTo>
                <a:cubicBezTo>
                  <a:pt x="3478588" y="203125"/>
                  <a:pt x="3468428" y="209551"/>
                  <a:pt x="3454458" y="209551"/>
                </a:cubicBezTo>
                <a:cubicBezTo>
                  <a:pt x="3440488" y="209551"/>
                  <a:pt x="3426518" y="203125"/>
                  <a:pt x="3423978" y="195414"/>
                </a:cubicBezTo>
                <a:cubicBezTo>
                  <a:pt x="3421438" y="188989"/>
                  <a:pt x="3431598" y="182563"/>
                  <a:pt x="3445568" y="182563"/>
                </a:cubicBezTo>
                <a:close/>
                <a:moveTo>
                  <a:pt x="3384421" y="182563"/>
                </a:moveTo>
                <a:cubicBezTo>
                  <a:pt x="3397914" y="182563"/>
                  <a:pt x="3410181" y="188989"/>
                  <a:pt x="3412635" y="195414"/>
                </a:cubicBezTo>
                <a:cubicBezTo>
                  <a:pt x="3415088" y="203125"/>
                  <a:pt x="3405275" y="209551"/>
                  <a:pt x="3391781" y="209551"/>
                </a:cubicBezTo>
                <a:cubicBezTo>
                  <a:pt x="3377060" y="209551"/>
                  <a:pt x="3364793" y="203125"/>
                  <a:pt x="3362340" y="195414"/>
                </a:cubicBezTo>
                <a:cubicBezTo>
                  <a:pt x="3361113" y="188989"/>
                  <a:pt x="3369700" y="182563"/>
                  <a:pt x="3384421" y="182563"/>
                </a:cubicBezTo>
                <a:close/>
                <a:moveTo>
                  <a:pt x="3321606" y="182563"/>
                </a:moveTo>
                <a:cubicBezTo>
                  <a:pt x="3335497" y="182563"/>
                  <a:pt x="3348125" y="188989"/>
                  <a:pt x="3350651" y="195414"/>
                </a:cubicBezTo>
                <a:cubicBezTo>
                  <a:pt x="3353176" y="203125"/>
                  <a:pt x="3343074" y="209551"/>
                  <a:pt x="3329183" y="209551"/>
                </a:cubicBezTo>
                <a:cubicBezTo>
                  <a:pt x="3314030" y="209551"/>
                  <a:pt x="3301402" y="203125"/>
                  <a:pt x="3298876" y="195414"/>
                </a:cubicBezTo>
                <a:cubicBezTo>
                  <a:pt x="3297613" y="188989"/>
                  <a:pt x="3307716" y="182563"/>
                  <a:pt x="3321606" y="182563"/>
                </a:cubicBezTo>
                <a:close/>
                <a:moveTo>
                  <a:pt x="3258106" y="182563"/>
                </a:moveTo>
                <a:cubicBezTo>
                  <a:pt x="3271997" y="182563"/>
                  <a:pt x="3285888" y="188989"/>
                  <a:pt x="3287151" y="195414"/>
                </a:cubicBezTo>
                <a:cubicBezTo>
                  <a:pt x="3289676" y="203125"/>
                  <a:pt x="3279574" y="209551"/>
                  <a:pt x="3264420" y="209551"/>
                </a:cubicBezTo>
                <a:cubicBezTo>
                  <a:pt x="3250530" y="209551"/>
                  <a:pt x="3237902" y="203125"/>
                  <a:pt x="3235376" y="195414"/>
                </a:cubicBezTo>
                <a:cubicBezTo>
                  <a:pt x="3234113" y="188989"/>
                  <a:pt x="3244216" y="182563"/>
                  <a:pt x="3258106" y="182563"/>
                </a:cubicBezTo>
                <a:close/>
                <a:moveTo>
                  <a:pt x="3196051" y="182563"/>
                </a:moveTo>
                <a:cubicBezTo>
                  <a:pt x="3209858" y="182563"/>
                  <a:pt x="3223666" y="188989"/>
                  <a:pt x="3224921" y="195414"/>
                </a:cubicBezTo>
                <a:cubicBezTo>
                  <a:pt x="3226176" y="203125"/>
                  <a:pt x="3216134" y="209551"/>
                  <a:pt x="3202327" y="209551"/>
                </a:cubicBezTo>
                <a:cubicBezTo>
                  <a:pt x="3188519" y="209551"/>
                  <a:pt x="3175967" y="203125"/>
                  <a:pt x="3173456" y="195414"/>
                </a:cubicBezTo>
                <a:cubicBezTo>
                  <a:pt x="3172201" y="188989"/>
                  <a:pt x="3182243" y="182563"/>
                  <a:pt x="3196051" y="182563"/>
                </a:cubicBezTo>
                <a:close/>
                <a:moveTo>
                  <a:pt x="3133806" y="182563"/>
                </a:moveTo>
                <a:cubicBezTo>
                  <a:pt x="3147613" y="182563"/>
                  <a:pt x="3160166" y="188989"/>
                  <a:pt x="3161421" y="195414"/>
                </a:cubicBezTo>
                <a:cubicBezTo>
                  <a:pt x="3162676" y="203125"/>
                  <a:pt x="3152634" y="209551"/>
                  <a:pt x="3138827" y="209551"/>
                </a:cubicBezTo>
                <a:cubicBezTo>
                  <a:pt x="3125019" y="209551"/>
                  <a:pt x="3111212" y="203125"/>
                  <a:pt x="3109956" y="195414"/>
                </a:cubicBezTo>
                <a:cubicBezTo>
                  <a:pt x="3108701" y="188989"/>
                  <a:pt x="3118743" y="182563"/>
                  <a:pt x="3133806" y="182563"/>
                </a:cubicBezTo>
                <a:close/>
                <a:moveTo>
                  <a:pt x="3071893" y="182563"/>
                </a:moveTo>
                <a:cubicBezTo>
                  <a:pt x="3085700" y="182563"/>
                  <a:pt x="3098253" y="188989"/>
                  <a:pt x="3099508" y="195414"/>
                </a:cubicBezTo>
                <a:cubicBezTo>
                  <a:pt x="3100763" y="203125"/>
                  <a:pt x="3090721" y="209551"/>
                  <a:pt x="3076914" y="209551"/>
                </a:cubicBezTo>
                <a:cubicBezTo>
                  <a:pt x="3061851" y="209551"/>
                  <a:pt x="3049299" y="203125"/>
                  <a:pt x="3048043" y="195414"/>
                </a:cubicBezTo>
                <a:cubicBezTo>
                  <a:pt x="3046788" y="188989"/>
                  <a:pt x="3058085" y="182563"/>
                  <a:pt x="3071893" y="182563"/>
                </a:cubicBezTo>
                <a:close/>
                <a:moveTo>
                  <a:pt x="3008393" y="182563"/>
                </a:moveTo>
                <a:cubicBezTo>
                  <a:pt x="3022200" y="182563"/>
                  <a:pt x="3034753" y="188989"/>
                  <a:pt x="3036008" y="195414"/>
                </a:cubicBezTo>
                <a:cubicBezTo>
                  <a:pt x="3037263" y="203125"/>
                  <a:pt x="3027221" y="209551"/>
                  <a:pt x="3012159" y="209551"/>
                </a:cubicBezTo>
                <a:cubicBezTo>
                  <a:pt x="2998351" y="209551"/>
                  <a:pt x="2985799" y="203125"/>
                  <a:pt x="2984543" y="195414"/>
                </a:cubicBezTo>
                <a:cubicBezTo>
                  <a:pt x="2983288" y="188989"/>
                  <a:pt x="2994585" y="182563"/>
                  <a:pt x="3008393" y="182563"/>
                </a:cubicBezTo>
                <a:close/>
                <a:moveTo>
                  <a:pt x="2945794" y="182563"/>
                </a:moveTo>
                <a:cubicBezTo>
                  <a:pt x="2959930" y="182563"/>
                  <a:pt x="2972781" y="188989"/>
                  <a:pt x="2974066" y="195414"/>
                </a:cubicBezTo>
                <a:cubicBezTo>
                  <a:pt x="2975351" y="203125"/>
                  <a:pt x="2963785" y="209551"/>
                  <a:pt x="2949649" y="209551"/>
                </a:cubicBezTo>
                <a:cubicBezTo>
                  <a:pt x="2935513" y="209551"/>
                  <a:pt x="2922661" y="203125"/>
                  <a:pt x="2921376" y="195414"/>
                </a:cubicBezTo>
                <a:cubicBezTo>
                  <a:pt x="2921376" y="188989"/>
                  <a:pt x="2931657" y="182563"/>
                  <a:pt x="2945794" y="182563"/>
                </a:cubicBezTo>
                <a:close/>
                <a:moveTo>
                  <a:pt x="2879648" y="182563"/>
                </a:moveTo>
                <a:cubicBezTo>
                  <a:pt x="2893369" y="182563"/>
                  <a:pt x="2905842" y="188989"/>
                  <a:pt x="2905842" y="195414"/>
                </a:cubicBezTo>
                <a:cubicBezTo>
                  <a:pt x="2907089" y="203125"/>
                  <a:pt x="2897111" y="209551"/>
                  <a:pt x="2882143" y="209551"/>
                </a:cubicBezTo>
                <a:cubicBezTo>
                  <a:pt x="2868422" y="209551"/>
                  <a:pt x="2855949" y="203125"/>
                  <a:pt x="2855949" y="195414"/>
                </a:cubicBezTo>
                <a:cubicBezTo>
                  <a:pt x="2854701" y="188989"/>
                  <a:pt x="2865927" y="182563"/>
                  <a:pt x="2879648" y="182563"/>
                </a:cubicBezTo>
                <a:close/>
                <a:moveTo>
                  <a:pt x="2816148" y="182563"/>
                </a:moveTo>
                <a:cubicBezTo>
                  <a:pt x="2829869" y="182563"/>
                  <a:pt x="2842342" y="188989"/>
                  <a:pt x="2842342" y="195414"/>
                </a:cubicBezTo>
                <a:cubicBezTo>
                  <a:pt x="2843589" y="203125"/>
                  <a:pt x="2832363" y="209551"/>
                  <a:pt x="2818643" y="209551"/>
                </a:cubicBezTo>
                <a:cubicBezTo>
                  <a:pt x="2804922" y="209551"/>
                  <a:pt x="2792449" y="203125"/>
                  <a:pt x="2792449" y="195414"/>
                </a:cubicBezTo>
                <a:cubicBezTo>
                  <a:pt x="2791201" y="188989"/>
                  <a:pt x="2802427" y="182563"/>
                  <a:pt x="2816148" y="182563"/>
                </a:cubicBezTo>
                <a:close/>
                <a:moveTo>
                  <a:pt x="2753404" y="182563"/>
                </a:moveTo>
                <a:cubicBezTo>
                  <a:pt x="2768825" y="182563"/>
                  <a:pt x="2780391" y="188989"/>
                  <a:pt x="2780391" y="195414"/>
                </a:cubicBezTo>
                <a:cubicBezTo>
                  <a:pt x="2781676" y="203125"/>
                  <a:pt x="2770110" y="209551"/>
                  <a:pt x="2755974" y="209551"/>
                </a:cubicBezTo>
                <a:cubicBezTo>
                  <a:pt x="2740552" y="209551"/>
                  <a:pt x="2728986" y="203125"/>
                  <a:pt x="2728986" y="195414"/>
                </a:cubicBezTo>
                <a:cubicBezTo>
                  <a:pt x="2727701" y="188989"/>
                  <a:pt x="2739267" y="182563"/>
                  <a:pt x="2753404" y="182563"/>
                </a:cubicBezTo>
                <a:close/>
                <a:moveTo>
                  <a:pt x="2691983" y="182563"/>
                </a:moveTo>
                <a:cubicBezTo>
                  <a:pt x="2705704" y="182563"/>
                  <a:pt x="2716930" y="188989"/>
                  <a:pt x="2718177" y="195414"/>
                </a:cubicBezTo>
                <a:cubicBezTo>
                  <a:pt x="2718177" y="203125"/>
                  <a:pt x="2706951" y="209551"/>
                  <a:pt x="2693231" y="209551"/>
                </a:cubicBezTo>
                <a:cubicBezTo>
                  <a:pt x="2678263" y="209551"/>
                  <a:pt x="2667037" y="203125"/>
                  <a:pt x="2667037" y="195414"/>
                </a:cubicBezTo>
                <a:cubicBezTo>
                  <a:pt x="2665789" y="188989"/>
                  <a:pt x="2677015" y="182563"/>
                  <a:pt x="2691983" y="182563"/>
                </a:cubicBezTo>
                <a:close/>
                <a:moveTo>
                  <a:pt x="2629431" y="182563"/>
                </a:moveTo>
                <a:cubicBezTo>
                  <a:pt x="2643487" y="182563"/>
                  <a:pt x="2654986" y="188989"/>
                  <a:pt x="2656264" y="195414"/>
                </a:cubicBezTo>
                <a:cubicBezTo>
                  <a:pt x="2656264" y="203125"/>
                  <a:pt x="2644764" y="209551"/>
                  <a:pt x="2629431" y="209551"/>
                </a:cubicBezTo>
                <a:cubicBezTo>
                  <a:pt x="2615376" y="209551"/>
                  <a:pt x="2603876" y="203125"/>
                  <a:pt x="2603876" y="195414"/>
                </a:cubicBezTo>
                <a:cubicBezTo>
                  <a:pt x="2603876" y="188989"/>
                  <a:pt x="2615376" y="182563"/>
                  <a:pt x="2629431" y="182563"/>
                </a:cubicBezTo>
                <a:close/>
                <a:moveTo>
                  <a:pt x="2565931" y="182563"/>
                </a:moveTo>
                <a:cubicBezTo>
                  <a:pt x="2579987" y="182563"/>
                  <a:pt x="2591486" y="188989"/>
                  <a:pt x="2591486" y="195414"/>
                </a:cubicBezTo>
                <a:cubicBezTo>
                  <a:pt x="2592764" y="203125"/>
                  <a:pt x="2579987" y="209551"/>
                  <a:pt x="2565931" y="209551"/>
                </a:cubicBezTo>
                <a:cubicBezTo>
                  <a:pt x="2551876" y="209551"/>
                  <a:pt x="2540376" y="203125"/>
                  <a:pt x="2540376" y="195414"/>
                </a:cubicBezTo>
                <a:cubicBezTo>
                  <a:pt x="2540376" y="188989"/>
                  <a:pt x="2551876" y="182563"/>
                  <a:pt x="2565931" y="182563"/>
                </a:cubicBezTo>
                <a:close/>
                <a:moveTo>
                  <a:pt x="2196184" y="182563"/>
                </a:moveTo>
                <a:cubicBezTo>
                  <a:pt x="2209992" y="182563"/>
                  <a:pt x="2221289" y="188989"/>
                  <a:pt x="2220034" y="195414"/>
                </a:cubicBezTo>
                <a:cubicBezTo>
                  <a:pt x="2218779" y="203125"/>
                  <a:pt x="2207482" y="209551"/>
                  <a:pt x="2192419" y="209551"/>
                </a:cubicBezTo>
                <a:cubicBezTo>
                  <a:pt x="2178611" y="209551"/>
                  <a:pt x="2167314" y="203125"/>
                  <a:pt x="2168569" y="195414"/>
                </a:cubicBezTo>
                <a:cubicBezTo>
                  <a:pt x="2169825" y="188989"/>
                  <a:pt x="2182377" y="182563"/>
                  <a:pt x="2196184" y="182563"/>
                </a:cubicBezTo>
                <a:close/>
                <a:moveTo>
                  <a:pt x="2132684" y="182563"/>
                </a:moveTo>
                <a:cubicBezTo>
                  <a:pt x="2147747" y="182563"/>
                  <a:pt x="2157789" y="188989"/>
                  <a:pt x="2156534" y="195414"/>
                </a:cubicBezTo>
                <a:cubicBezTo>
                  <a:pt x="2155279" y="203125"/>
                  <a:pt x="2142726" y="209551"/>
                  <a:pt x="2128919" y="209551"/>
                </a:cubicBezTo>
                <a:cubicBezTo>
                  <a:pt x="2115111" y="209551"/>
                  <a:pt x="2103814" y="203125"/>
                  <a:pt x="2105069" y="195414"/>
                </a:cubicBezTo>
                <a:cubicBezTo>
                  <a:pt x="2106325" y="188989"/>
                  <a:pt x="2118877" y="182563"/>
                  <a:pt x="2132684" y="182563"/>
                </a:cubicBezTo>
                <a:close/>
                <a:moveTo>
                  <a:pt x="1821059" y="182563"/>
                </a:moveTo>
                <a:cubicBezTo>
                  <a:pt x="1834950" y="182563"/>
                  <a:pt x="1845052" y="188989"/>
                  <a:pt x="1842527" y="195414"/>
                </a:cubicBezTo>
                <a:cubicBezTo>
                  <a:pt x="1841263" y="203125"/>
                  <a:pt x="1827373" y="209551"/>
                  <a:pt x="1813482" y="209551"/>
                </a:cubicBezTo>
                <a:cubicBezTo>
                  <a:pt x="1798328" y="209551"/>
                  <a:pt x="1789489" y="203125"/>
                  <a:pt x="1790752" y="195414"/>
                </a:cubicBezTo>
                <a:cubicBezTo>
                  <a:pt x="1793277" y="188989"/>
                  <a:pt x="1805905" y="182563"/>
                  <a:pt x="1821059" y="182563"/>
                </a:cubicBezTo>
                <a:close/>
                <a:moveTo>
                  <a:pt x="1758092" y="182563"/>
                </a:moveTo>
                <a:cubicBezTo>
                  <a:pt x="1771674" y="182563"/>
                  <a:pt x="1781552" y="188989"/>
                  <a:pt x="1779082" y="195414"/>
                </a:cubicBezTo>
                <a:cubicBezTo>
                  <a:pt x="1776613" y="203125"/>
                  <a:pt x="1764266" y="209551"/>
                  <a:pt x="1750684" y="209551"/>
                </a:cubicBezTo>
                <a:cubicBezTo>
                  <a:pt x="1735867" y="209551"/>
                  <a:pt x="1725989" y="203125"/>
                  <a:pt x="1728458" y="195414"/>
                </a:cubicBezTo>
                <a:cubicBezTo>
                  <a:pt x="1730928" y="188989"/>
                  <a:pt x="1744510" y="182563"/>
                  <a:pt x="1758092" y="182563"/>
                </a:cubicBezTo>
                <a:close/>
                <a:moveTo>
                  <a:pt x="1695509" y="182563"/>
                </a:moveTo>
                <a:cubicBezTo>
                  <a:pt x="1709479" y="182563"/>
                  <a:pt x="1719639" y="188989"/>
                  <a:pt x="1717099" y="195414"/>
                </a:cubicBezTo>
                <a:cubicBezTo>
                  <a:pt x="1714559" y="203125"/>
                  <a:pt x="1701859" y="209551"/>
                  <a:pt x="1686619" y="209551"/>
                </a:cubicBezTo>
                <a:cubicBezTo>
                  <a:pt x="1672649" y="209551"/>
                  <a:pt x="1662489" y="203125"/>
                  <a:pt x="1665029" y="195414"/>
                </a:cubicBezTo>
                <a:cubicBezTo>
                  <a:pt x="1667569" y="188989"/>
                  <a:pt x="1681539" y="182563"/>
                  <a:pt x="1695509" y="182563"/>
                </a:cubicBezTo>
                <a:close/>
                <a:moveTo>
                  <a:pt x="1571366" y="182563"/>
                </a:moveTo>
                <a:cubicBezTo>
                  <a:pt x="1585336" y="182563"/>
                  <a:pt x="1594226" y="188989"/>
                  <a:pt x="1591686" y="195414"/>
                </a:cubicBezTo>
                <a:cubicBezTo>
                  <a:pt x="1589146" y="203125"/>
                  <a:pt x="1575176" y="209551"/>
                  <a:pt x="1561206" y="209551"/>
                </a:cubicBezTo>
                <a:cubicBezTo>
                  <a:pt x="1545966" y="209551"/>
                  <a:pt x="1537076" y="203125"/>
                  <a:pt x="1539616" y="195414"/>
                </a:cubicBezTo>
                <a:cubicBezTo>
                  <a:pt x="1542156" y="188989"/>
                  <a:pt x="1556126" y="182563"/>
                  <a:pt x="1571366" y="182563"/>
                </a:cubicBezTo>
                <a:close/>
                <a:moveTo>
                  <a:pt x="1507866" y="182563"/>
                </a:moveTo>
                <a:cubicBezTo>
                  <a:pt x="1521836" y="182563"/>
                  <a:pt x="1530726" y="188989"/>
                  <a:pt x="1528186" y="195414"/>
                </a:cubicBezTo>
                <a:cubicBezTo>
                  <a:pt x="1525646" y="203125"/>
                  <a:pt x="1511676" y="209551"/>
                  <a:pt x="1497706" y="209551"/>
                </a:cubicBezTo>
                <a:cubicBezTo>
                  <a:pt x="1482466" y="209551"/>
                  <a:pt x="1473576" y="203125"/>
                  <a:pt x="1476116" y="195414"/>
                </a:cubicBezTo>
                <a:cubicBezTo>
                  <a:pt x="1479926" y="188989"/>
                  <a:pt x="1493896" y="182563"/>
                  <a:pt x="1507866" y="182563"/>
                </a:cubicBezTo>
                <a:close/>
                <a:moveTo>
                  <a:pt x="1445001" y="182563"/>
                </a:moveTo>
                <a:cubicBezTo>
                  <a:pt x="1458583" y="182563"/>
                  <a:pt x="1467226" y="188989"/>
                  <a:pt x="1464756" y="195414"/>
                </a:cubicBezTo>
                <a:cubicBezTo>
                  <a:pt x="1462287" y="203125"/>
                  <a:pt x="1448705" y="209551"/>
                  <a:pt x="1433888" y="209551"/>
                </a:cubicBezTo>
                <a:cubicBezTo>
                  <a:pt x="1420306" y="209551"/>
                  <a:pt x="1411663" y="203125"/>
                  <a:pt x="1414132" y="195414"/>
                </a:cubicBezTo>
                <a:cubicBezTo>
                  <a:pt x="1417837" y="188989"/>
                  <a:pt x="1431419" y="182563"/>
                  <a:pt x="1445001" y="182563"/>
                </a:cubicBezTo>
                <a:close/>
                <a:moveTo>
                  <a:pt x="1382640" y="182563"/>
                </a:moveTo>
                <a:cubicBezTo>
                  <a:pt x="1396686" y="182563"/>
                  <a:pt x="1406901" y="188989"/>
                  <a:pt x="1403070" y="195414"/>
                </a:cubicBezTo>
                <a:cubicBezTo>
                  <a:pt x="1400516" y="203125"/>
                  <a:pt x="1385193" y="209551"/>
                  <a:pt x="1371147" y="209551"/>
                </a:cubicBezTo>
                <a:cubicBezTo>
                  <a:pt x="1357101" y="209551"/>
                  <a:pt x="1348163" y="203125"/>
                  <a:pt x="1350717" y="195414"/>
                </a:cubicBezTo>
                <a:cubicBezTo>
                  <a:pt x="1354547" y="188989"/>
                  <a:pt x="1368593" y="182563"/>
                  <a:pt x="1382640" y="182563"/>
                </a:cubicBezTo>
                <a:close/>
                <a:moveTo>
                  <a:pt x="1321038" y="182563"/>
                </a:moveTo>
                <a:cubicBezTo>
                  <a:pt x="1334704" y="182563"/>
                  <a:pt x="1343401" y="188989"/>
                  <a:pt x="1339674" y="195414"/>
                </a:cubicBezTo>
                <a:cubicBezTo>
                  <a:pt x="1335947" y="203125"/>
                  <a:pt x="1322280" y="209551"/>
                  <a:pt x="1308614" y="209551"/>
                </a:cubicBezTo>
                <a:cubicBezTo>
                  <a:pt x="1294948" y="209551"/>
                  <a:pt x="1286251" y="203125"/>
                  <a:pt x="1288736" y="195414"/>
                </a:cubicBezTo>
                <a:cubicBezTo>
                  <a:pt x="1292463" y="188989"/>
                  <a:pt x="1306129" y="182563"/>
                  <a:pt x="1321038" y="182563"/>
                </a:cubicBezTo>
                <a:close/>
                <a:moveTo>
                  <a:pt x="1257405" y="182563"/>
                </a:moveTo>
                <a:cubicBezTo>
                  <a:pt x="1271153" y="182563"/>
                  <a:pt x="1279901" y="188989"/>
                  <a:pt x="1276152" y="195414"/>
                </a:cubicBezTo>
                <a:cubicBezTo>
                  <a:pt x="1272402" y="203125"/>
                  <a:pt x="1258655" y="209551"/>
                  <a:pt x="1244908" y="209551"/>
                </a:cubicBezTo>
                <a:cubicBezTo>
                  <a:pt x="1229911" y="209551"/>
                  <a:pt x="1221163" y="203125"/>
                  <a:pt x="1224912" y="195414"/>
                </a:cubicBezTo>
                <a:cubicBezTo>
                  <a:pt x="1228661" y="188989"/>
                  <a:pt x="1243658" y="182563"/>
                  <a:pt x="1257405" y="182563"/>
                </a:cubicBezTo>
                <a:close/>
                <a:moveTo>
                  <a:pt x="1195493" y="182563"/>
                </a:moveTo>
                <a:cubicBezTo>
                  <a:pt x="1209241" y="182563"/>
                  <a:pt x="1217989" y="188989"/>
                  <a:pt x="1214240" y="195414"/>
                </a:cubicBezTo>
                <a:cubicBezTo>
                  <a:pt x="1210490" y="203125"/>
                  <a:pt x="1196743" y="209551"/>
                  <a:pt x="1181746" y="209551"/>
                </a:cubicBezTo>
                <a:cubicBezTo>
                  <a:pt x="1167999" y="209551"/>
                  <a:pt x="1159251" y="203125"/>
                  <a:pt x="1163000" y="195414"/>
                </a:cubicBezTo>
                <a:cubicBezTo>
                  <a:pt x="1166749" y="188989"/>
                  <a:pt x="1181746" y="182563"/>
                  <a:pt x="1195493" y="182563"/>
                </a:cubicBezTo>
                <a:close/>
                <a:moveTo>
                  <a:pt x="1131993" y="182563"/>
                </a:moveTo>
                <a:cubicBezTo>
                  <a:pt x="1145741" y="182563"/>
                  <a:pt x="1154489" y="188989"/>
                  <a:pt x="1150740" y="195414"/>
                </a:cubicBezTo>
                <a:cubicBezTo>
                  <a:pt x="1146990" y="203125"/>
                  <a:pt x="1131993" y="209551"/>
                  <a:pt x="1118246" y="209551"/>
                </a:cubicBezTo>
                <a:cubicBezTo>
                  <a:pt x="1104499" y="209551"/>
                  <a:pt x="1095751" y="203125"/>
                  <a:pt x="1099500" y="195414"/>
                </a:cubicBezTo>
                <a:cubicBezTo>
                  <a:pt x="1103249" y="188989"/>
                  <a:pt x="1118246" y="182563"/>
                  <a:pt x="1131993" y="182563"/>
                </a:cubicBezTo>
                <a:close/>
                <a:moveTo>
                  <a:pt x="1070756" y="182563"/>
                </a:moveTo>
                <a:cubicBezTo>
                  <a:pt x="1084875" y="182563"/>
                  <a:pt x="1092576" y="188989"/>
                  <a:pt x="1088725" y="195414"/>
                </a:cubicBezTo>
                <a:cubicBezTo>
                  <a:pt x="1084875" y="203125"/>
                  <a:pt x="1069473" y="209551"/>
                  <a:pt x="1055354" y="209551"/>
                </a:cubicBezTo>
                <a:cubicBezTo>
                  <a:pt x="1041235" y="209551"/>
                  <a:pt x="1032251" y="203125"/>
                  <a:pt x="1036101" y="195414"/>
                </a:cubicBezTo>
                <a:cubicBezTo>
                  <a:pt x="1041235" y="188989"/>
                  <a:pt x="1055354" y="182563"/>
                  <a:pt x="1070756" y="182563"/>
                </a:cubicBezTo>
                <a:close/>
                <a:moveTo>
                  <a:pt x="1007830" y="182563"/>
                </a:moveTo>
                <a:cubicBezTo>
                  <a:pt x="1021577" y="182563"/>
                  <a:pt x="1029076" y="188989"/>
                  <a:pt x="1025327" y="195414"/>
                </a:cubicBezTo>
                <a:cubicBezTo>
                  <a:pt x="1021577" y="203125"/>
                  <a:pt x="1006580" y="209551"/>
                  <a:pt x="992833" y="209551"/>
                </a:cubicBezTo>
                <a:cubicBezTo>
                  <a:pt x="977836" y="209551"/>
                  <a:pt x="970338" y="203125"/>
                  <a:pt x="974087" y="195414"/>
                </a:cubicBezTo>
                <a:cubicBezTo>
                  <a:pt x="979086" y="188989"/>
                  <a:pt x="994083" y="182563"/>
                  <a:pt x="1007830" y="182563"/>
                </a:cubicBezTo>
                <a:close/>
                <a:moveTo>
                  <a:pt x="944541" y="182563"/>
                </a:moveTo>
                <a:cubicBezTo>
                  <a:pt x="958365" y="182563"/>
                  <a:pt x="967163" y="188989"/>
                  <a:pt x="962136" y="195414"/>
                </a:cubicBezTo>
                <a:cubicBezTo>
                  <a:pt x="958365" y="203125"/>
                  <a:pt x="943284" y="209551"/>
                  <a:pt x="928203" y="209551"/>
                </a:cubicBezTo>
                <a:cubicBezTo>
                  <a:pt x="914378" y="209551"/>
                  <a:pt x="906838" y="203125"/>
                  <a:pt x="910608" y="195414"/>
                </a:cubicBezTo>
                <a:cubicBezTo>
                  <a:pt x="915635" y="188989"/>
                  <a:pt x="930717" y="182563"/>
                  <a:pt x="944541" y="182563"/>
                </a:cubicBezTo>
                <a:close/>
                <a:moveTo>
                  <a:pt x="882629" y="182563"/>
                </a:moveTo>
                <a:cubicBezTo>
                  <a:pt x="896453" y="182563"/>
                  <a:pt x="905251" y="188989"/>
                  <a:pt x="900224" y="195414"/>
                </a:cubicBezTo>
                <a:cubicBezTo>
                  <a:pt x="896453" y="203125"/>
                  <a:pt x="880115" y="209551"/>
                  <a:pt x="866291" y="209551"/>
                </a:cubicBezTo>
                <a:cubicBezTo>
                  <a:pt x="852466" y="209551"/>
                  <a:pt x="844926" y="203125"/>
                  <a:pt x="848696" y="195414"/>
                </a:cubicBezTo>
                <a:cubicBezTo>
                  <a:pt x="853723" y="188989"/>
                  <a:pt x="868805" y="182563"/>
                  <a:pt x="882629" y="182563"/>
                </a:cubicBezTo>
                <a:close/>
                <a:moveTo>
                  <a:pt x="819007" y="182563"/>
                </a:moveTo>
                <a:cubicBezTo>
                  <a:pt x="834170" y="182563"/>
                  <a:pt x="841751" y="188989"/>
                  <a:pt x="836697" y="195414"/>
                </a:cubicBezTo>
                <a:cubicBezTo>
                  <a:pt x="831643" y="203125"/>
                  <a:pt x="816480" y="209551"/>
                  <a:pt x="802581" y="209551"/>
                </a:cubicBezTo>
                <a:cubicBezTo>
                  <a:pt x="788683" y="209551"/>
                  <a:pt x="779838" y="203125"/>
                  <a:pt x="784892" y="195414"/>
                </a:cubicBezTo>
                <a:cubicBezTo>
                  <a:pt x="789946" y="188989"/>
                  <a:pt x="805108" y="182563"/>
                  <a:pt x="819007" y="182563"/>
                </a:cubicBezTo>
                <a:close/>
                <a:moveTo>
                  <a:pt x="758359" y="182563"/>
                </a:moveTo>
                <a:cubicBezTo>
                  <a:pt x="772258" y="182563"/>
                  <a:pt x="779839" y="188989"/>
                  <a:pt x="774785" y="195414"/>
                </a:cubicBezTo>
                <a:cubicBezTo>
                  <a:pt x="769731" y="203125"/>
                  <a:pt x="754568" y="209551"/>
                  <a:pt x="740669" y="209551"/>
                </a:cubicBezTo>
                <a:cubicBezTo>
                  <a:pt x="725507" y="209551"/>
                  <a:pt x="717926" y="203125"/>
                  <a:pt x="722980" y="195414"/>
                </a:cubicBezTo>
                <a:cubicBezTo>
                  <a:pt x="728034" y="188989"/>
                  <a:pt x="743196" y="182563"/>
                  <a:pt x="758359" y="182563"/>
                </a:cubicBezTo>
                <a:close/>
                <a:moveTo>
                  <a:pt x="694859" y="182563"/>
                </a:moveTo>
                <a:cubicBezTo>
                  <a:pt x="708758" y="182563"/>
                  <a:pt x="716339" y="188989"/>
                  <a:pt x="711285" y="195414"/>
                </a:cubicBezTo>
                <a:cubicBezTo>
                  <a:pt x="706231" y="203125"/>
                  <a:pt x="691068" y="209551"/>
                  <a:pt x="675906" y="209551"/>
                </a:cubicBezTo>
                <a:cubicBezTo>
                  <a:pt x="662007" y="209551"/>
                  <a:pt x="654426" y="203125"/>
                  <a:pt x="659480" y="195414"/>
                </a:cubicBezTo>
                <a:cubicBezTo>
                  <a:pt x="664534" y="188989"/>
                  <a:pt x="680960" y="182563"/>
                  <a:pt x="694859" y="182563"/>
                </a:cubicBezTo>
                <a:close/>
                <a:moveTo>
                  <a:pt x="631909" y="182563"/>
                </a:moveTo>
                <a:cubicBezTo>
                  <a:pt x="645451" y="182563"/>
                  <a:pt x="652838" y="188989"/>
                  <a:pt x="647913" y="195414"/>
                </a:cubicBezTo>
                <a:cubicBezTo>
                  <a:pt x="642989" y="203125"/>
                  <a:pt x="626984" y="209551"/>
                  <a:pt x="613442" y="209551"/>
                </a:cubicBezTo>
                <a:cubicBezTo>
                  <a:pt x="599900" y="209551"/>
                  <a:pt x="592513" y="203125"/>
                  <a:pt x="597437" y="195414"/>
                </a:cubicBezTo>
                <a:cubicBezTo>
                  <a:pt x="603593" y="188989"/>
                  <a:pt x="618366" y="182563"/>
                  <a:pt x="631909" y="182563"/>
                </a:cubicBezTo>
                <a:close/>
                <a:moveTo>
                  <a:pt x="569446" y="182563"/>
                </a:moveTo>
                <a:cubicBezTo>
                  <a:pt x="584608" y="182563"/>
                  <a:pt x="590926" y="188989"/>
                  <a:pt x="585872" y="195414"/>
                </a:cubicBezTo>
                <a:cubicBezTo>
                  <a:pt x="580818" y="203125"/>
                  <a:pt x="564392" y="209551"/>
                  <a:pt x="550493" y="209551"/>
                </a:cubicBezTo>
                <a:cubicBezTo>
                  <a:pt x="536594" y="209551"/>
                  <a:pt x="529013" y="203125"/>
                  <a:pt x="534067" y="195414"/>
                </a:cubicBezTo>
                <a:cubicBezTo>
                  <a:pt x="540385" y="188989"/>
                  <a:pt x="555547" y="182563"/>
                  <a:pt x="569446" y="182563"/>
                </a:cubicBezTo>
                <a:close/>
                <a:moveTo>
                  <a:pt x="507209" y="182563"/>
                </a:moveTo>
                <a:cubicBezTo>
                  <a:pt x="521108" y="182563"/>
                  <a:pt x="527426" y="188989"/>
                  <a:pt x="522372" y="195414"/>
                </a:cubicBezTo>
                <a:cubicBezTo>
                  <a:pt x="517318" y="203125"/>
                  <a:pt x="500892" y="209551"/>
                  <a:pt x="486993" y="209551"/>
                </a:cubicBezTo>
                <a:cubicBezTo>
                  <a:pt x="471831" y="209551"/>
                  <a:pt x="465513" y="203125"/>
                  <a:pt x="470567" y="195414"/>
                </a:cubicBezTo>
                <a:cubicBezTo>
                  <a:pt x="476885" y="188989"/>
                  <a:pt x="492047" y="182563"/>
                  <a:pt x="507209" y="182563"/>
                </a:cubicBezTo>
                <a:close/>
                <a:moveTo>
                  <a:pt x="444463" y="182563"/>
                </a:moveTo>
                <a:cubicBezTo>
                  <a:pt x="458084" y="182563"/>
                  <a:pt x="465514" y="188989"/>
                  <a:pt x="459323" y="195414"/>
                </a:cubicBezTo>
                <a:cubicBezTo>
                  <a:pt x="454370" y="203125"/>
                  <a:pt x="438272" y="209551"/>
                  <a:pt x="423413" y="209551"/>
                </a:cubicBezTo>
                <a:cubicBezTo>
                  <a:pt x="409792" y="209551"/>
                  <a:pt x="403601" y="203125"/>
                  <a:pt x="408554" y="195414"/>
                </a:cubicBezTo>
                <a:cubicBezTo>
                  <a:pt x="414745" y="188989"/>
                  <a:pt x="430843" y="182563"/>
                  <a:pt x="444463" y="182563"/>
                </a:cubicBezTo>
                <a:close/>
                <a:moveTo>
                  <a:pt x="382011" y="182563"/>
                </a:moveTo>
                <a:cubicBezTo>
                  <a:pt x="395981" y="182563"/>
                  <a:pt x="403601" y="188989"/>
                  <a:pt x="397251" y="195414"/>
                </a:cubicBezTo>
                <a:cubicBezTo>
                  <a:pt x="390901" y="203125"/>
                  <a:pt x="375661" y="209551"/>
                  <a:pt x="360421" y="209551"/>
                </a:cubicBezTo>
                <a:cubicBezTo>
                  <a:pt x="346451" y="209551"/>
                  <a:pt x="340101" y="203125"/>
                  <a:pt x="345181" y="195414"/>
                </a:cubicBezTo>
                <a:cubicBezTo>
                  <a:pt x="351531" y="188989"/>
                  <a:pt x="368041" y="182563"/>
                  <a:pt x="382011" y="182563"/>
                </a:cubicBezTo>
                <a:close/>
                <a:moveTo>
                  <a:pt x="318934" y="182563"/>
                </a:moveTo>
                <a:cubicBezTo>
                  <a:pt x="333875" y="182563"/>
                  <a:pt x="340101" y="188989"/>
                  <a:pt x="333875" y="195414"/>
                </a:cubicBezTo>
                <a:cubicBezTo>
                  <a:pt x="327650" y="203125"/>
                  <a:pt x="311464" y="209551"/>
                  <a:pt x="297768" y="209551"/>
                </a:cubicBezTo>
                <a:cubicBezTo>
                  <a:pt x="284071" y="209551"/>
                  <a:pt x="276601" y="203125"/>
                  <a:pt x="282826" y="195414"/>
                </a:cubicBezTo>
                <a:cubicBezTo>
                  <a:pt x="289052" y="188989"/>
                  <a:pt x="305238" y="182563"/>
                  <a:pt x="318934" y="182563"/>
                </a:cubicBezTo>
                <a:close/>
                <a:moveTo>
                  <a:pt x="257769" y="182563"/>
                </a:moveTo>
                <a:cubicBezTo>
                  <a:pt x="271808" y="182563"/>
                  <a:pt x="278189" y="188989"/>
                  <a:pt x="271808" y="195414"/>
                </a:cubicBezTo>
                <a:cubicBezTo>
                  <a:pt x="265427" y="203125"/>
                  <a:pt x="248835" y="209551"/>
                  <a:pt x="234797" y="209551"/>
                </a:cubicBezTo>
                <a:cubicBezTo>
                  <a:pt x="219497" y="209551"/>
                  <a:pt x="213116" y="203125"/>
                  <a:pt x="219497" y="195414"/>
                </a:cubicBezTo>
                <a:cubicBezTo>
                  <a:pt x="225878" y="188989"/>
                  <a:pt x="242454" y="182563"/>
                  <a:pt x="257769" y="182563"/>
                </a:cubicBezTo>
                <a:close/>
                <a:moveTo>
                  <a:pt x="194782" y="182563"/>
                </a:moveTo>
                <a:cubicBezTo>
                  <a:pt x="208477" y="182563"/>
                  <a:pt x="214703" y="188989"/>
                  <a:pt x="208477" y="195414"/>
                </a:cubicBezTo>
                <a:cubicBezTo>
                  <a:pt x="202252" y="203125"/>
                  <a:pt x="186066" y="209551"/>
                  <a:pt x="171125" y="209551"/>
                </a:cubicBezTo>
                <a:cubicBezTo>
                  <a:pt x="157429" y="209551"/>
                  <a:pt x="151203" y="203125"/>
                  <a:pt x="157429" y="195414"/>
                </a:cubicBezTo>
                <a:cubicBezTo>
                  <a:pt x="163654" y="188989"/>
                  <a:pt x="181085" y="182563"/>
                  <a:pt x="194782" y="182563"/>
                </a:cubicBezTo>
                <a:close/>
                <a:moveTo>
                  <a:pt x="132372" y="182563"/>
                </a:moveTo>
                <a:cubicBezTo>
                  <a:pt x="146410" y="182563"/>
                  <a:pt x="152791" y="188989"/>
                  <a:pt x="146410" y="195414"/>
                </a:cubicBezTo>
                <a:cubicBezTo>
                  <a:pt x="140030" y="203125"/>
                  <a:pt x="123438" y="209551"/>
                  <a:pt x="108124" y="209551"/>
                </a:cubicBezTo>
                <a:cubicBezTo>
                  <a:pt x="94085" y="209551"/>
                  <a:pt x="87704" y="203125"/>
                  <a:pt x="94085" y="195414"/>
                </a:cubicBezTo>
                <a:cubicBezTo>
                  <a:pt x="101743" y="188989"/>
                  <a:pt x="118333" y="182563"/>
                  <a:pt x="132372" y="182563"/>
                </a:cubicBezTo>
                <a:close/>
                <a:moveTo>
                  <a:pt x="4733880" y="149226"/>
                </a:moveTo>
                <a:cubicBezTo>
                  <a:pt x="4747779" y="149226"/>
                  <a:pt x="4764204" y="155652"/>
                  <a:pt x="4769259" y="163363"/>
                </a:cubicBezTo>
                <a:cubicBezTo>
                  <a:pt x="4775576" y="169788"/>
                  <a:pt x="4769259" y="176214"/>
                  <a:pt x="4755360" y="176214"/>
                </a:cubicBezTo>
                <a:cubicBezTo>
                  <a:pt x="4740197" y="176214"/>
                  <a:pt x="4725035" y="169788"/>
                  <a:pt x="4718717" y="163363"/>
                </a:cubicBezTo>
                <a:cubicBezTo>
                  <a:pt x="4713663" y="155652"/>
                  <a:pt x="4719981" y="149226"/>
                  <a:pt x="4733880" y="149226"/>
                </a:cubicBezTo>
                <a:close/>
                <a:moveTo>
                  <a:pt x="4672680" y="149226"/>
                </a:moveTo>
                <a:cubicBezTo>
                  <a:pt x="4686223" y="149226"/>
                  <a:pt x="4702227" y="155652"/>
                  <a:pt x="4707152" y="163363"/>
                </a:cubicBezTo>
                <a:cubicBezTo>
                  <a:pt x="4712076" y="169788"/>
                  <a:pt x="4705921" y="176214"/>
                  <a:pt x="4692378" y="176214"/>
                </a:cubicBezTo>
                <a:cubicBezTo>
                  <a:pt x="4678836" y="176214"/>
                  <a:pt x="4662831" y="169788"/>
                  <a:pt x="4657907" y="163363"/>
                </a:cubicBezTo>
                <a:cubicBezTo>
                  <a:pt x="4651751" y="155652"/>
                  <a:pt x="4659138" y="149226"/>
                  <a:pt x="4672680" y="149226"/>
                </a:cubicBezTo>
                <a:close/>
                <a:moveTo>
                  <a:pt x="4611318" y="149226"/>
                </a:moveTo>
                <a:cubicBezTo>
                  <a:pt x="4625217" y="149226"/>
                  <a:pt x="4640379" y="155652"/>
                  <a:pt x="4646697" y="163363"/>
                </a:cubicBezTo>
                <a:cubicBezTo>
                  <a:pt x="4651751" y="169788"/>
                  <a:pt x="4644170" y="176214"/>
                  <a:pt x="4630271" y="176214"/>
                </a:cubicBezTo>
                <a:cubicBezTo>
                  <a:pt x="4616372" y="176214"/>
                  <a:pt x="4601210" y="169788"/>
                  <a:pt x="4594892" y="163363"/>
                </a:cubicBezTo>
                <a:cubicBezTo>
                  <a:pt x="4589838" y="155652"/>
                  <a:pt x="4597419" y="149226"/>
                  <a:pt x="4611318" y="149226"/>
                </a:cubicBezTo>
                <a:close/>
                <a:moveTo>
                  <a:pt x="4548035" y="149226"/>
                </a:moveTo>
                <a:cubicBezTo>
                  <a:pt x="4563116" y="149226"/>
                  <a:pt x="4578197" y="155652"/>
                  <a:pt x="4583224" y="163363"/>
                </a:cubicBezTo>
                <a:cubicBezTo>
                  <a:pt x="4588251" y="169788"/>
                  <a:pt x="4581967" y="176214"/>
                  <a:pt x="4568143" y="176214"/>
                </a:cubicBezTo>
                <a:cubicBezTo>
                  <a:pt x="4553062" y="176214"/>
                  <a:pt x="4537980" y="169788"/>
                  <a:pt x="4532953" y="163363"/>
                </a:cubicBezTo>
                <a:cubicBezTo>
                  <a:pt x="4527926" y="155652"/>
                  <a:pt x="4534210" y="149226"/>
                  <a:pt x="4548035" y="149226"/>
                </a:cubicBezTo>
                <a:close/>
                <a:moveTo>
                  <a:pt x="4485906" y="149226"/>
                </a:moveTo>
                <a:cubicBezTo>
                  <a:pt x="4499805" y="149226"/>
                  <a:pt x="4516231" y="155652"/>
                  <a:pt x="4521285" y="163363"/>
                </a:cubicBezTo>
                <a:cubicBezTo>
                  <a:pt x="4526339" y="169788"/>
                  <a:pt x="4518758" y="176214"/>
                  <a:pt x="4504859" y="176214"/>
                </a:cubicBezTo>
                <a:cubicBezTo>
                  <a:pt x="4490960" y="176214"/>
                  <a:pt x="4474534" y="169788"/>
                  <a:pt x="4469480" y="163363"/>
                </a:cubicBezTo>
                <a:cubicBezTo>
                  <a:pt x="4464426" y="155652"/>
                  <a:pt x="4472007" y="149226"/>
                  <a:pt x="4485906" y="149226"/>
                </a:cubicBezTo>
                <a:close/>
                <a:moveTo>
                  <a:pt x="4425466" y="149226"/>
                </a:moveTo>
                <a:cubicBezTo>
                  <a:pt x="4439291" y="149226"/>
                  <a:pt x="4454372" y="155652"/>
                  <a:pt x="4459399" y="163363"/>
                </a:cubicBezTo>
                <a:cubicBezTo>
                  <a:pt x="4464426" y="169788"/>
                  <a:pt x="4456886" y="176214"/>
                  <a:pt x="4443061" y="176214"/>
                </a:cubicBezTo>
                <a:cubicBezTo>
                  <a:pt x="4429237" y="176214"/>
                  <a:pt x="4414155" y="169788"/>
                  <a:pt x="4409128" y="163363"/>
                </a:cubicBezTo>
                <a:cubicBezTo>
                  <a:pt x="4404101" y="155652"/>
                  <a:pt x="4411642" y="149226"/>
                  <a:pt x="4425466" y="149226"/>
                </a:cubicBezTo>
                <a:close/>
                <a:moveTo>
                  <a:pt x="4363553" y="149226"/>
                </a:moveTo>
                <a:cubicBezTo>
                  <a:pt x="4377378" y="149226"/>
                  <a:pt x="4392459" y="155652"/>
                  <a:pt x="4397486" y="163363"/>
                </a:cubicBezTo>
                <a:cubicBezTo>
                  <a:pt x="4402513" y="169788"/>
                  <a:pt x="4394973" y="176214"/>
                  <a:pt x="4381148" y="176214"/>
                </a:cubicBezTo>
                <a:cubicBezTo>
                  <a:pt x="4366067" y="176214"/>
                  <a:pt x="4350986" y="169788"/>
                  <a:pt x="4347215" y="163363"/>
                </a:cubicBezTo>
                <a:cubicBezTo>
                  <a:pt x="4342188" y="155652"/>
                  <a:pt x="4349729" y="149226"/>
                  <a:pt x="4363553" y="149226"/>
                </a:cubicBezTo>
                <a:close/>
                <a:moveTo>
                  <a:pt x="4301522" y="149226"/>
                </a:moveTo>
                <a:cubicBezTo>
                  <a:pt x="4315269" y="149226"/>
                  <a:pt x="4330266" y="155652"/>
                  <a:pt x="4335265" y="163363"/>
                </a:cubicBezTo>
                <a:cubicBezTo>
                  <a:pt x="4339014" y="169788"/>
                  <a:pt x="4331516" y="176214"/>
                  <a:pt x="4317769" y="176214"/>
                </a:cubicBezTo>
                <a:cubicBezTo>
                  <a:pt x="4304021" y="176214"/>
                  <a:pt x="4289024" y="169788"/>
                  <a:pt x="4284025" y="163363"/>
                </a:cubicBezTo>
                <a:cubicBezTo>
                  <a:pt x="4280276" y="155652"/>
                  <a:pt x="4287775" y="149226"/>
                  <a:pt x="4301522" y="149226"/>
                </a:cubicBezTo>
                <a:close/>
                <a:moveTo>
                  <a:pt x="4240985" y="149226"/>
                </a:moveTo>
                <a:cubicBezTo>
                  <a:pt x="4254810" y="149226"/>
                  <a:pt x="4269891" y="155652"/>
                  <a:pt x="4273661" y="163363"/>
                </a:cubicBezTo>
                <a:cubicBezTo>
                  <a:pt x="4278688" y="169788"/>
                  <a:pt x="4271148" y="176214"/>
                  <a:pt x="4256066" y="176214"/>
                </a:cubicBezTo>
                <a:cubicBezTo>
                  <a:pt x="4242242" y="176214"/>
                  <a:pt x="4227161" y="169788"/>
                  <a:pt x="4223390" y="163363"/>
                </a:cubicBezTo>
                <a:cubicBezTo>
                  <a:pt x="4218363" y="155652"/>
                  <a:pt x="4225904" y="149226"/>
                  <a:pt x="4240985" y="149226"/>
                </a:cubicBezTo>
                <a:close/>
                <a:moveTo>
                  <a:pt x="4177697" y="149226"/>
                </a:moveTo>
                <a:cubicBezTo>
                  <a:pt x="4192694" y="149226"/>
                  <a:pt x="4206441" y="155652"/>
                  <a:pt x="4211440" y="163363"/>
                </a:cubicBezTo>
                <a:cubicBezTo>
                  <a:pt x="4215189" y="169788"/>
                  <a:pt x="4207691" y="176214"/>
                  <a:pt x="4193944" y="176214"/>
                </a:cubicBezTo>
                <a:cubicBezTo>
                  <a:pt x="4178947" y="176214"/>
                  <a:pt x="4165199" y="169788"/>
                  <a:pt x="4160200" y="163363"/>
                </a:cubicBezTo>
                <a:cubicBezTo>
                  <a:pt x="4156451" y="155652"/>
                  <a:pt x="4163950" y="149226"/>
                  <a:pt x="4177697" y="149226"/>
                </a:cubicBezTo>
                <a:close/>
                <a:moveTo>
                  <a:pt x="4115784" y="149226"/>
                </a:moveTo>
                <a:cubicBezTo>
                  <a:pt x="4129531" y="149226"/>
                  <a:pt x="4144528" y="155652"/>
                  <a:pt x="4148277" y="163363"/>
                </a:cubicBezTo>
                <a:cubicBezTo>
                  <a:pt x="4153276" y="169788"/>
                  <a:pt x="4144528" y="176214"/>
                  <a:pt x="4130781" y="176214"/>
                </a:cubicBezTo>
                <a:cubicBezTo>
                  <a:pt x="4117034" y="176214"/>
                  <a:pt x="4102037" y="169788"/>
                  <a:pt x="4098287" y="163363"/>
                </a:cubicBezTo>
                <a:cubicBezTo>
                  <a:pt x="4094538" y="155652"/>
                  <a:pt x="4102037" y="149226"/>
                  <a:pt x="4115784" y="149226"/>
                </a:cubicBezTo>
                <a:close/>
                <a:moveTo>
                  <a:pt x="4054141" y="149226"/>
                </a:moveTo>
                <a:cubicBezTo>
                  <a:pt x="4068260" y="149226"/>
                  <a:pt x="4083662" y="155652"/>
                  <a:pt x="4087513" y="163363"/>
                </a:cubicBezTo>
                <a:cubicBezTo>
                  <a:pt x="4091363" y="169788"/>
                  <a:pt x="4083662" y="176214"/>
                  <a:pt x="4068260" y="176214"/>
                </a:cubicBezTo>
                <a:cubicBezTo>
                  <a:pt x="4054141" y="176214"/>
                  <a:pt x="4040023" y="169788"/>
                  <a:pt x="4036172" y="163363"/>
                </a:cubicBezTo>
                <a:cubicBezTo>
                  <a:pt x="4031038" y="155652"/>
                  <a:pt x="4040023" y="149226"/>
                  <a:pt x="4054141" y="149226"/>
                </a:cubicBezTo>
                <a:close/>
                <a:moveTo>
                  <a:pt x="3993209" y="149226"/>
                </a:moveTo>
                <a:cubicBezTo>
                  <a:pt x="4006956" y="149226"/>
                  <a:pt x="4020703" y="155652"/>
                  <a:pt x="4024452" y="163363"/>
                </a:cubicBezTo>
                <a:cubicBezTo>
                  <a:pt x="4029451" y="169788"/>
                  <a:pt x="4020703" y="176214"/>
                  <a:pt x="4006956" y="176214"/>
                </a:cubicBezTo>
                <a:cubicBezTo>
                  <a:pt x="3993209" y="176214"/>
                  <a:pt x="3978212" y="169788"/>
                  <a:pt x="3974462" y="163363"/>
                </a:cubicBezTo>
                <a:cubicBezTo>
                  <a:pt x="3970713" y="155652"/>
                  <a:pt x="3979461" y="149226"/>
                  <a:pt x="3993209" y="149226"/>
                </a:cubicBezTo>
                <a:close/>
                <a:moveTo>
                  <a:pt x="3931164" y="149226"/>
                </a:moveTo>
                <a:cubicBezTo>
                  <a:pt x="3944831" y="149226"/>
                  <a:pt x="3958497" y="155652"/>
                  <a:pt x="3962224" y="163363"/>
                </a:cubicBezTo>
                <a:cubicBezTo>
                  <a:pt x="3965951" y="169788"/>
                  <a:pt x="3957255" y="176214"/>
                  <a:pt x="3943588" y="176214"/>
                </a:cubicBezTo>
                <a:cubicBezTo>
                  <a:pt x="3929922" y="176214"/>
                  <a:pt x="3916256" y="169788"/>
                  <a:pt x="3912528" y="163363"/>
                </a:cubicBezTo>
                <a:cubicBezTo>
                  <a:pt x="3908801" y="155652"/>
                  <a:pt x="3917498" y="149226"/>
                  <a:pt x="3931164" y="149226"/>
                </a:cubicBezTo>
                <a:close/>
                <a:moveTo>
                  <a:pt x="3869748" y="149226"/>
                </a:moveTo>
                <a:cubicBezTo>
                  <a:pt x="3883718" y="149226"/>
                  <a:pt x="3897688" y="155652"/>
                  <a:pt x="3901498" y="163363"/>
                </a:cubicBezTo>
                <a:cubicBezTo>
                  <a:pt x="3904038" y="169788"/>
                  <a:pt x="3896418" y="176214"/>
                  <a:pt x="3881178" y="176214"/>
                </a:cubicBezTo>
                <a:cubicBezTo>
                  <a:pt x="3867208" y="176214"/>
                  <a:pt x="3853238" y="169788"/>
                  <a:pt x="3849428" y="163363"/>
                </a:cubicBezTo>
                <a:cubicBezTo>
                  <a:pt x="3846888" y="155652"/>
                  <a:pt x="3854508" y="149226"/>
                  <a:pt x="3869748" y="149226"/>
                </a:cubicBezTo>
                <a:close/>
                <a:moveTo>
                  <a:pt x="3806373" y="149226"/>
                </a:moveTo>
                <a:cubicBezTo>
                  <a:pt x="3820419" y="149226"/>
                  <a:pt x="3835742" y="155652"/>
                  <a:pt x="3838296" y="163363"/>
                </a:cubicBezTo>
                <a:cubicBezTo>
                  <a:pt x="3842126" y="169788"/>
                  <a:pt x="3833188" y="176214"/>
                  <a:pt x="3819142" y="176214"/>
                </a:cubicBezTo>
                <a:cubicBezTo>
                  <a:pt x="3805096" y="176214"/>
                  <a:pt x="3789773" y="169788"/>
                  <a:pt x="3787219" y="163363"/>
                </a:cubicBezTo>
                <a:cubicBezTo>
                  <a:pt x="3783388" y="155652"/>
                  <a:pt x="3792327" y="149226"/>
                  <a:pt x="3806373" y="149226"/>
                </a:cubicBezTo>
                <a:close/>
                <a:moveTo>
                  <a:pt x="3745288" y="149226"/>
                </a:moveTo>
                <a:cubicBezTo>
                  <a:pt x="3758871" y="149226"/>
                  <a:pt x="3772453" y="155652"/>
                  <a:pt x="3776157" y="163363"/>
                </a:cubicBezTo>
                <a:cubicBezTo>
                  <a:pt x="3778626" y="169788"/>
                  <a:pt x="3769983" y="176214"/>
                  <a:pt x="3756401" y="176214"/>
                </a:cubicBezTo>
                <a:cubicBezTo>
                  <a:pt x="3742819" y="176214"/>
                  <a:pt x="3729237" y="169788"/>
                  <a:pt x="3725533" y="163363"/>
                </a:cubicBezTo>
                <a:cubicBezTo>
                  <a:pt x="3723063" y="155652"/>
                  <a:pt x="3731706" y="149226"/>
                  <a:pt x="3745288" y="149226"/>
                </a:cubicBezTo>
                <a:close/>
                <a:moveTo>
                  <a:pt x="3683376" y="149226"/>
                </a:moveTo>
                <a:cubicBezTo>
                  <a:pt x="3696959" y="149226"/>
                  <a:pt x="3710541" y="155652"/>
                  <a:pt x="3713010" y="163363"/>
                </a:cubicBezTo>
                <a:cubicBezTo>
                  <a:pt x="3716714" y="169788"/>
                  <a:pt x="3708071" y="176214"/>
                  <a:pt x="3693254" y="176214"/>
                </a:cubicBezTo>
                <a:cubicBezTo>
                  <a:pt x="3679672" y="176214"/>
                  <a:pt x="3666090" y="169788"/>
                  <a:pt x="3663621" y="163363"/>
                </a:cubicBezTo>
                <a:cubicBezTo>
                  <a:pt x="3661151" y="155652"/>
                  <a:pt x="3669794" y="149226"/>
                  <a:pt x="3683376" y="149226"/>
                </a:cubicBezTo>
                <a:close/>
                <a:moveTo>
                  <a:pt x="3621781" y="149226"/>
                </a:moveTo>
                <a:cubicBezTo>
                  <a:pt x="3635751" y="149226"/>
                  <a:pt x="3649721" y="155652"/>
                  <a:pt x="3652261" y="163363"/>
                </a:cubicBezTo>
                <a:cubicBezTo>
                  <a:pt x="3654801" y="169788"/>
                  <a:pt x="3645911" y="176214"/>
                  <a:pt x="3631941" y="176214"/>
                </a:cubicBezTo>
                <a:cubicBezTo>
                  <a:pt x="3617971" y="176214"/>
                  <a:pt x="3604001" y="169788"/>
                  <a:pt x="3601461" y="163363"/>
                </a:cubicBezTo>
                <a:cubicBezTo>
                  <a:pt x="3597651" y="155652"/>
                  <a:pt x="3607811" y="149226"/>
                  <a:pt x="3621781" y="149226"/>
                </a:cubicBezTo>
                <a:close/>
                <a:moveTo>
                  <a:pt x="3559868" y="149226"/>
                </a:moveTo>
                <a:cubicBezTo>
                  <a:pt x="3573838" y="149226"/>
                  <a:pt x="3586538" y="155652"/>
                  <a:pt x="3590348" y="163363"/>
                </a:cubicBezTo>
                <a:cubicBezTo>
                  <a:pt x="3592888" y="169788"/>
                  <a:pt x="3582728" y="176214"/>
                  <a:pt x="3568758" y="176214"/>
                </a:cubicBezTo>
                <a:cubicBezTo>
                  <a:pt x="3554788" y="176214"/>
                  <a:pt x="3540818" y="169788"/>
                  <a:pt x="3538278" y="163363"/>
                </a:cubicBezTo>
                <a:cubicBezTo>
                  <a:pt x="3535738" y="155652"/>
                  <a:pt x="3545898" y="149226"/>
                  <a:pt x="3559868" y="149226"/>
                </a:cubicBezTo>
                <a:close/>
                <a:moveTo>
                  <a:pt x="3497494" y="149226"/>
                </a:moveTo>
                <a:cubicBezTo>
                  <a:pt x="3512214" y="149226"/>
                  <a:pt x="3524481" y="155652"/>
                  <a:pt x="3526935" y="163363"/>
                </a:cubicBezTo>
                <a:cubicBezTo>
                  <a:pt x="3529388" y="169788"/>
                  <a:pt x="3520801" y="176214"/>
                  <a:pt x="3507308" y="176214"/>
                </a:cubicBezTo>
                <a:cubicBezTo>
                  <a:pt x="3492587" y="176214"/>
                  <a:pt x="3480320" y="169788"/>
                  <a:pt x="3477867" y="163363"/>
                </a:cubicBezTo>
                <a:cubicBezTo>
                  <a:pt x="3475413" y="155652"/>
                  <a:pt x="3484000" y="149226"/>
                  <a:pt x="3497494" y="149226"/>
                </a:cubicBezTo>
                <a:close/>
                <a:moveTo>
                  <a:pt x="3373994" y="149226"/>
                </a:moveTo>
                <a:cubicBezTo>
                  <a:pt x="3387885" y="149226"/>
                  <a:pt x="3401776" y="155652"/>
                  <a:pt x="3403039" y="163363"/>
                </a:cubicBezTo>
                <a:cubicBezTo>
                  <a:pt x="3405564" y="169788"/>
                  <a:pt x="3395462" y="176214"/>
                  <a:pt x="3381571" y="176214"/>
                </a:cubicBezTo>
                <a:cubicBezTo>
                  <a:pt x="3367680" y="176214"/>
                  <a:pt x="3355052" y="169788"/>
                  <a:pt x="3352527" y="163363"/>
                </a:cubicBezTo>
                <a:cubicBezTo>
                  <a:pt x="3350001" y="155652"/>
                  <a:pt x="3360104" y="149226"/>
                  <a:pt x="3373994" y="149226"/>
                </a:cubicBezTo>
                <a:close/>
                <a:moveTo>
                  <a:pt x="3312639" y="149226"/>
                </a:moveTo>
                <a:cubicBezTo>
                  <a:pt x="3326853" y="149226"/>
                  <a:pt x="3339775" y="155652"/>
                  <a:pt x="3342359" y="163363"/>
                </a:cubicBezTo>
                <a:cubicBezTo>
                  <a:pt x="3343651" y="169788"/>
                  <a:pt x="3334606" y="176214"/>
                  <a:pt x="3320392" y="176214"/>
                </a:cubicBezTo>
                <a:cubicBezTo>
                  <a:pt x="3304886" y="176214"/>
                  <a:pt x="3291965" y="169788"/>
                  <a:pt x="3290673" y="163363"/>
                </a:cubicBezTo>
                <a:cubicBezTo>
                  <a:pt x="3288088" y="155652"/>
                  <a:pt x="3298426" y="149226"/>
                  <a:pt x="3312639" y="149226"/>
                </a:cubicBezTo>
                <a:close/>
                <a:moveTo>
                  <a:pt x="3251613" y="149226"/>
                </a:moveTo>
                <a:cubicBezTo>
                  <a:pt x="3265420" y="149226"/>
                  <a:pt x="3277973" y="155652"/>
                  <a:pt x="3279228" y="163363"/>
                </a:cubicBezTo>
                <a:cubicBezTo>
                  <a:pt x="3281738" y="169788"/>
                  <a:pt x="3271696" y="176214"/>
                  <a:pt x="3257889" y="176214"/>
                </a:cubicBezTo>
                <a:cubicBezTo>
                  <a:pt x="3244081" y="176214"/>
                  <a:pt x="3231529" y="169788"/>
                  <a:pt x="3229018" y="163363"/>
                </a:cubicBezTo>
                <a:cubicBezTo>
                  <a:pt x="3227763" y="155652"/>
                  <a:pt x="3237805" y="149226"/>
                  <a:pt x="3251613" y="149226"/>
                </a:cubicBezTo>
                <a:close/>
                <a:moveTo>
                  <a:pt x="3126201" y="149226"/>
                </a:moveTo>
                <a:cubicBezTo>
                  <a:pt x="3140008" y="149226"/>
                  <a:pt x="3152561" y="155652"/>
                  <a:pt x="3155071" y="163363"/>
                </a:cubicBezTo>
                <a:cubicBezTo>
                  <a:pt x="3156326" y="169788"/>
                  <a:pt x="3146284" y="176214"/>
                  <a:pt x="3132477" y="176214"/>
                </a:cubicBezTo>
                <a:cubicBezTo>
                  <a:pt x="3117414" y="176214"/>
                  <a:pt x="3104862" y="169788"/>
                  <a:pt x="3103606" y="163363"/>
                </a:cubicBezTo>
                <a:cubicBezTo>
                  <a:pt x="3102351" y="155652"/>
                  <a:pt x="3112393" y="149226"/>
                  <a:pt x="3126201" y="149226"/>
                </a:cubicBezTo>
                <a:close/>
                <a:moveTo>
                  <a:pt x="1457383" y="149226"/>
                </a:moveTo>
                <a:cubicBezTo>
                  <a:pt x="1472623" y="149226"/>
                  <a:pt x="1481513" y="155652"/>
                  <a:pt x="1477703" y="163363"/>
                </a:cubicBezTo>
                <a:cubicBezTo>
                  <a:pt x="1475163" y="169788"/>
                  <a:pt x="1461193" y="176214"/>
                  <a:pt x="1447223" y="176214"/>
                </a:cubicBezTo>
                <a:cubicBezTo>
                  <a:pt x="1433253" y="176214"/>
                  <a:pt x="1424363" y="169788"/>
                  <a:pt x="1426903" y="163363"/>
                </a:cubicBezTo>
                <a:cubicBezTo>
                  <a:pt x="1429443" y="155652"/>
                  <a:pt x="1443413" y="149226"/>
                  <a:pt x="1457383" y="149226"/>
                </a:cubicBezTo>
                <a:close/>
                <a:moveTo>
                  <a:pt x="1396741" y="149226"/>
                </a:moveTo>
                <a:cubicBezTo>
                  <a:pt x="1410711" y="149226"/>
                  <a:pt x="1419601" y="155652"/>
                  <a:pt x="1417061" y="163363"/>
                </a:cubicBezTo>
                <a:cubicBezTo>
                  <a:pt x="1414521" y="169788"/>
                  <a:pt x="1399281" y="176214"/>
                  <a:pt x="1385311" y="176214"/>
                </a:cubicBezTo>
                <a:cubicBezTo>
                  <a:pt x="1371341" y="176214"/>
                  <a:pt x="1362451" y="169788"/>
                  <a:pt x="1366261" y="163363"/>
                </a:cubicBezTo>
                <a:cubicBezTo>
                  <a:pt x="1368801" y="155652"/>
                  <a:pt x="1382771" y="149226"/>
                  <a:pt x="1396741" y="149226"/>
                </a:cubicBezTo>
                <a:close/>
                <a:moveTo>
                  <a:pt x="1334828" y="149226"/>
                </a:moveTo>
                <a:cubicBezTo>
                  <a:pt x="1348798" y="149226"/>
                  <a:pt x="1357688" y="155652"/>
                  <a:pt x="1355148" y="163363"/>
                </a:cubicBezTo>
                <a:cubicBezTo>
                  <a:pt x="1351338" y="169788"/>
                  <a:pt x="1337368" y="176214"/>
                  <a:pt x="1323398" y="176214"/>
                </a:cubicBezTo>
                <a:cubicBezTo>
                  <a:pt x="1308158" y="176214"/>
                  <a:pt x="1300538" y="169788"/>
                  <a:pt x="1303078" y="163363"/>
                </a:cubicBezTo>
                <a:cubicBezTo>
                  <a:pt x="1306888" y="155652"/>
                  <a:pt x="1320858" y="149226"/>
                  <a:pt x="1334828" y="149226"/>
                </a:cubicBezTo>
                <a:close/>
                <a:moveTo>
                  <a:pt x="1273413" y="149226"/>
                </a:moveTo>
                <a:cubicBezTo>
                  <a:pt x="1287079" y="149226"/>
                  <a:pt x="1295776" y="155652"/>
                  <a:pt x="1292049" y="163363"/>
                </a:cubicBezTo>
                <a:cubicBezTo>
                  <a:pt x="1288322" y="169788"/>
                  <a:pt x="1274655" y="176214"/>
                  <a:pt x="1260989" y="176214"/>
                </a:cubicBezTo>
                <a:cubicBezTo>
                  <a:pt x="1247323" y="176214"/>
                  <a:pt x="1238626" y="169788"/>
                  <a:pt x="1242353" y="163363"/>
                </a:cubicBezTo>
                <a:cubicBezTo>
                  <a:pt x="1246080" y="155652"/>
                  <a:pt x="1259747" y="149226"/>
                  <a:pt x="1273413" y="149226"/>
                </a:cubicBezTo>
                <a:close/>
                <a:moveTo>
                  <a:pt x="1211368" y="149226"/>
                </a:moveTo>
                <a:cubicBezTo>
                  <a:pt x="1225116" y="149226"/>
                  <a:pt x="1233864" y="155652"/>
                  <a:pt x="1230115" y="163363"/>
                </a:cubicBezTo>
                <a:cubicBezTo>
                  <a:pt x="1226365" y="169788"/>
                  <a:pt x="1212618" y="176214"/>
                  <a:pt x="1197621" y="176214"/>
                </a:cubicBezTo>
                <a:cubicBezTo>
                  <a:pt x="1183874" y="176214"/>
                  <a:pt x="1175126" y="169788"/>
                  <a:pt x="1178875" y="163363"/>
                </a:cubicBezTo>
                <a:cubicBezTo>
                  <a:pt x="1182624" y="155652"/>
                  <a:pt x="1197621" y="149226"/>
                  <a:pt x="1211368" y="149226"/>
                </a:cubicBezTo>
                <a:close/>
                <a:moveTo>
                  <a:pt x="1087543" y="149226"/>
                </a:moveTo>
                <a:cubicBezTo>
                  <a:pt x="1101291" y="149226"/>
                  <a:pt x="1110039" y="155652"/>
                  <a:pt x="1106290" y="163363"/>
                </a:cubicBezTo>
                <a:cubicBezTo>
                  <a:pt x="1102540" y="169788"/>
                  <a:pt x="1087543" y="176214"/>
                  <a:pt x="1073796" y="176214"/>
                </a:cubicBezTo>
                <a:cubicBezTo>
                  <a:pt x="1060049" y="176214"/>
                  <a:pt x="1051301" y="169788"/>
                  <a:pt x="1056300" y="163363"/>
                </a:cubicBezTo>
                <a:cubicBezTo>
                  <a:pt x="1060049" y="155652"/>
                  <a:pt x="1073796" y="149226"/>
                  <a:pt x="1087543" y="149226"/>
                </a:cubicBezTo>
                <a:close/>
                <a:moveTo>
                  <a:pt x="963380" y="149226"/>
                </a:moveTo>
                <a:cubicBezTo>
                  <a:pt x="977127" y="149226"/>
                  <a:pt x="984626" y="155652"/>
                  <a:pt x="980877" y="163363"/>
                </a:cubicBezTo>
                <a:cubicBezTo>
                  <a:pt x="977127" y="169788"/>
                  <a:pt x="962130" y="176214"/>
                  <a:pt x="948383" y="176214"/>
                </a:cubicBezTo>
                <a:cubicBezTo>
                  <a:pt x="934636" y="176214"/>
                  <a:pt x="925888" y="169788"/>
                  <a:pt x="930887" y="163363"/>
                </a:cubicBezTo>
                <a:cubicBezTo>
                  <a:pt x="934636" y="155652"/>
                  <a:pt x="949633" y="149226"/>
                  <a:pt x="963380" y="149226"/>
                </a:cubicBezTo>
                <a:close/>
                <a:moveTo>
                  <a:pt x="902481" y="149226"/>
                </a:moveTo>
                <a:cubicBezTo>
                  <a:pt x="916600" y="149226"/>
                  <a:pt x="924301" y="155652"/>
                  <a:pt x="920450" y="163363"/>
                </a:cubicBezTo>
                <a:cubicBezTo>
                  <a:pt x="915316" y="169788"/>
                  <a:pt x="899914" y="176214"/>
                  <a:pt x="885796" y="176214"/>
                </a:cubicBezTo>
                <a:cubicBezTo>
                  <a:pt x="871677" y="176214"/>
                  <a:pt x="863976" y="169788"/>
                  <a:pt x="867826" y="163363"/>
                </a:cubicBezTo>
                <a:cubicBezTo>
                  <a:pt x="872960" y="155652"/>
                  <a:pt x="888363" y="149226"/>
                  <a:pt x="902481" y="149226"/>
                </a:cubicBezTo>
                <a:close/>
                <a:moveTo>
                  <a:pt x="841023" y="149226"/>
                </a:moveTo>
                <a:cubicBezTo>
                  <a:pt x="854847" y="149226"/>
                  <a:pt x="862388" y="155652"/>
                  <a:pt x="857361" y="163363"/>
                </a:cubicBezTo>
                <a:cubicBezTo>
                  <a:pt x="853590" y="169788"/>
                  <a:pt x="838509" y="176214"/>
                  <a:pt x="823428" y="176214"/>
                </a:cubicBezTo>
                <a:cubicBezTo>
                  <a:pt x="809603" y="176214"/>
                  <a:pt x="802063" y="169788"/>
                  <a:pt x="807090" y="163363"/>
                </a:cubicBezTo>
                <a:cubicBezTo>
                  <a:pt x="812117" y="155652"/>
                  <a:pt x="827198" y="149226"/>
                  <a:pt x="841023" y="149226"/>
                </a:cubicBezTo>
                <a:close/>
                <a:moveTo>
                  <a:pt x="777854" y="149226"/>
                </a:moveTo>
                <a:cubicBezTo>
                  <a:pt x="792935" y="149226"/>
                  <a:pt x="800476" y="155652"/>
                  <a:pt x="795449" y="163363"/>
                </a:cubicBezTo>
                <a:cubicBezTo>
                  <a:pt x="790422" y="169788"/>
                  <a:pt x="775340" y="176214"/>
                  <a:pt x="761516" y="176214"/>
                </a:cubicBezTo>
                <a:cubicBezTo>
                  <a:pt x="747691" y="176214"/>
                  <a:pt x="740151" y="169788"/>
                  <a:pt x="745178" y="163363"/>
                </a:cubicBezTo>
                <a:cubicBezTo>
                  <a:pt x="748948" y="155652"/>
                  <a:pt x="764030" y="149226"/>
                  <a:pt x="777854" y="149226"/>
                </a:cubicBezTo>
                <a:close/>
                <a:moveTo>
                  <a:pt x="715611" y="149226"/>
                </a:moveTo>
                <a:cubicBezTo>
                  <a:pt x="729435" y="149226"/>
                  <a:pt x="736976" y="155652"/>
                  <a:pt x="731949" y="163363"/>
                </a:cubicBezTo>
                <a:cubicBezTo>
                  <a:pt x="728178" y="169788"/>
                  <a:pt x="711840" y="176214"/>
                  <a:pt x="698016" y="176214"/>
                </a:cubicBezTo>
                <a:cubicBezTo>
                  <a:pt x="684191" y="176214"/>
                  <a:pt x="676651" y="169788"/>
                  <a:pt x="681678" y="163363"/>
                </a:cubicBezTo>
                <a:cubicBezTo>
                  <a:pt x="686705" y="155652"/>
                  <a:pt x="701786" y="149226"/>
                  <a:pt x="715611" y="149226"/>
                </a:cubicBezTo>
                <a:close/>
                <a:moveTo>
                  <a:pt x="655286" y="149226"/>
                </a:moveTo>
                <a:cubicBezTo>
                  <a:pt x="669110" y="149226"/>
                  <a:pt x="676651" y="155652"/>
                  <a:pt x="671624" y="163363"/>
                </a:cubicBezTo>
                <a:cubicBezTo>
                  <a:pt x="666597" y="169788"/>
                  <a:pt x="651515" y="176214"/>
                  <a:pt x="636434" y="176214"/>
                </a:cubicBezTo>
                <a:cubicBezTo>
                  <a:pt x="622610" y="176214"/>
                  <a:pt x="616326" y="169788"/>
                  <a:pt x="621353" y="163363"/>
                </a:cubicBezTo>
                <a:cubicBezTo>
                  <a:pt x="626380" y="155652"/>
                  <a:pt x="641461" y="149226"/>
                  <a:pt x="655286" y="149226"/>
                </a:cubicBezTo>
                <a:close/>
                <a:moveTo>
                  <a:pt x="2874886" y="149225"/>
                </a:moveTo>
                <a:cubicBezTo>
                  <a:pt x="2888607" y="149225"/>
                  <a:pt x="2901080" y="155651"/>
                  <a:pt x="2901080" y="163362"/>
                </a:cubicBezTo>
                <a:cubicBezTo>
                  <a:pt x="2902327" y="169787"/>
                  <a:pt x="2892349" y="176213"/>
                  <a:pt x="2877381" y="176213"/>
                </a:cubicBezTo>
                <a:cubicBezTo>
                  <a:pt x="2863660" y="176213"/>
                  <a:pt x="2852434" y="169787"/>
                  <a:pt x="2851187" y="163362"/>
                </a:cubicBezTo>
                <a:cubicBezTo>
                  <a:pt x="2849939" y="155651"/>
                  <a:pt x="2861165" y="149225"/>
                  <a:pt x="2874886" y="149225"/>
                </a:cubicBezTo>
                <a:close/>
                <a:moveTo>
                  <a:pt x="2813729" y="149225"/>
                </a:moveTo>
                <a:cubicBezTo>
                  <a:pt x="2827865" y="149225"/>
                  <a:pt x="2839431" y="155651"/>
                  <a:pt x="2840716" y="163362"/>
                </a:cubicBezTo>
                <a:cubicBezTo>
                  <a:pt x="2842001" y="169787"/>
                  <a:pt x="2830435" y="176213"/>
                  <a:pt x="2816299" y="176213"/>
                </a:cubicBezTo>
                <a:cubicBezTo>
                  <a:pt x="2802163" y="176213"/>
                  <a:pt x="2789311" y="169787"/>
                  <a:pt x="2789311" y="163362"/>
                </a:cubicBezTo>
                <a:cubicBezTo>
                  <a:pt x="2788026" y="155651"/>
                  <a:pt x="2799592" y="149225"/>
                  <a:pt x="2813729" y="149225"/>
                </a:cubicBezTo>
                <a:close/>
                <a:moveTo>
                  <a:pt x="2752482" y="149225"/>
                </a:moveTo>
                <a:cubicBezTo>
                  <a:pt x="2766111" y="149225"/>
                  <a:pt x="2777262" y="155651"/>
                  <a:pt x="2778501" y="163362"/>
                </a:cubicBezTo>
                <a:cubicBezTo>
                  <a:pt x="2778501" y="169787"/>
                  <a:pt x="2767350" y="176213"/>
                  <a:pt x="2753721" y="176213"/>
                </a:cubicBezTo>
                <a:cubicBezTo>
                  <a:pt x="2740091" y="176213"/>
                  <a:pt x="2728940" y="169787"/>
                  <a:pt x="2727701" y="163362"/>
                </a:cubicBezTo>
                <a:cubicBezTo>
                  <a:pt x="2727701" y="155651"/>
                  <a:pt x="2738852" y="149225"/>
                  <a:pt x="2752482" y="149225"/>
                </a:cubicBezTo>
                <a:close/>
                <a:moveTo>
                  <a:pt x="2691189" y="149225"/>
                </a:moveTo>
                <a:cubicBezTo>
                  <a:pt x="2705159" y="149225"/>
                  <a:pt x="2716589" y="155651"/>
                  <a:pt x="2716589" y="163362"/>
                </a:cubicBezTo>
                <a:cubicBezTo>
                  <a:pt x="2716589" y="169787"/>
                  <a:pt x="2706429" y="176213"/>
                  <a:pt x="2691189" y="176213"/>
                </a:cubicBezTo>
                <a:cubicBezTo>
                  <a:pt x="2677219" y="176213"/>
                  <a:pt x="2665789" y="169787"/>
                  <a:pt x="2665789" y="163362"/>
                </a:cubicBezTo>
                <a:cubicBezTo>
                  <a:pt x="2665789" y="155651"/>
                  <a:pt x="2675949" y="149225"/>
                  <a:pt x="2691189" y="149225"/>
                </a:cubicBezTo>
                <a:close/>
                <a:moveTo>
                  <a:pt x="2627844" y="149225"/>
                </a:moveTo>
                <a:cubicBezTo>
                  <a:pt x="2641900" y="149225"/>
                  <a:pt x="2654677" y="155651"/>
                  <a:pt x="2654677" y="163362"/>
                </a:cubicBezTo>
                <a:cubicBezTo>
                  <a:pt x="2654677" y="169787"/>
                  <a:pt x="2643177" y="176213"/>
                  <a:pt x="2629122" y="176213"/>
                </a:cubicBezTo>
                <a:cubicBezTo>
                  <a:pt x="2615067" y="176213"/>
                  <a:pt x="2602289" y="169787"/>
                  <a:pt x="2602289" y="163362"/>
                </a:cubicBezTo>
                <a:cubicBezTo>
                  <a:pt x="2602289" y="155651"/>
                  <a:pt x="2613789" y="149225"/>
                  <a:pt x="2627844" y="149225"/>
                </a:cubicBezTo>
                <a:close/>
                <a:moveTo>
                  <a:pt x="2015028" y="149225"/>
                </a:moveTo>
                <a:cubicBezTo>
                  <a:pt x="2028748" y="149225"/>
                  <a:pt x="2038727" y="155651"/>
                  <a:pt x="2037480" y="163362"/>
                </a:cubicBezTo>
                <a:cubicBezTo>
                  <a:pt x="2036232" y="169787"/>
                  <a:pt x="2023759" y="176213"/>
                  <a:pt x="2010038" y="176213"/>
                </a:cubicBezTo>
                <a:cubicBezTo>
                  <a:pt x="1996318" y="176213"/>
                  <a:pt x="1986339" y="169787"/>
                  <a:pt x="1987586" y="163362"/>
                </a:cubicBezTo>
                <a:cubicBezTo>
                  <a:pt x="1988834" y="155651"/>
                  <a:pt x="2001307" y="149225"/>
                  <a:pt x="2015028" y="149225"/>
                </a:cubicBezTo>
                <a:close/>
                <a:moveTo>
                  <a:pt x="1952965" y="149225"/>
                </a:moveTo>
                <a:cubicBezTo>
                  <a:pt x="1966772" y="149225"/>
                  <a:pt x="1976814" y="155651"/>
                  <a:pt x="1975559" y="163362"/>
                </a:cubicBezTo>
                <a:cubicBezTo>
                  <a:pt x="1973048" y="169787"/>
                  <a:pt x="1960496" y="176213"/>
                  <a:pt x="1946689" y="176213"/>
                </a:cubicBezTo>
                <a:cubicBezTo>
                  <a:pt x="1932881" y="176213"/>
                  <a:pt x="1922839" y="169787"/>
                  <a:pt x="1924094" y="163362"/>
                </a:cubicBezTo>
                <a:cubicBezTo>
                  <a:pt x="1926605" y="155651"/>
                  <a:pt x="1939157" y="149225"/>
                  <a:pt x="1952965" y="149225"/>
                </a:cubicBezTo>
                <a:close/>
                <a:moveTo>
                  <a:pt x="1890909" y="149225"/>
                </a:moveTo>
                <a:cubicBezTo>
                  <a:pt x="1904800" y="149225"/>
                  <a:pt x="1914902" y="155651"/>
                  <a:pt x="1912377" y="163362"/>
                </a:cubicBezTo>
                <a:cubicBezTo>
                  <a:pt x="1911114" y="169787"/>
                  <a:pt x="1898486" y="176213"/>
                  <a:pt x="1884595" y="176213"/>
                </a:cubicBezTo>
                <a:cubicBezTo>
                  <a:pt x="1869441" y="176213"/>
                  <a:pt x="1859339" y="169787"/>
                  <a:pt x="1861865" y="163362"/>
                </a:cubicBezTo>
                <a:cubicBezTo>
                  <a:pt x="1863128" y="155651"/>
                  <a:pt x="1877018" y="149225"/>
                  <a:pt x="1890909" y="149225"/>
                </a:cubicBezTo>
                <a:close/>
                <a:moveTo>
                  <a:pt x="1830395" y="149225"/>
                </a:moveTo>
                <a:cubicBezTo>
                  <a:pt x="1844202" y="149225"/>
                  <a:pt x="1852989" y="155651"/>
                  <a:pt x="1851734" y="163362"/>
                </a:cubicBezTo>
                <a:cubicBezTo>
                  <a:pt x="1849223" y="169787"/>
                  <a:pt x="1836671" y="176213"/>
                  <a:pt x="1822863" y="176213"/>
                </a:cubicBezTo>
                <a:cubicBezTo>
                  <a:pt x="1809056" y="176213"/>
                  <a:pt x="1799014" y="169787"/>
                  <a:pt x="1801524" y="163362"/>
                </a:cubicBezTo>
                <a:cubicBezTo>
                  <a:pt x="1802780" y="155651"/>
                  <a:pt x="1815332" y="149225"/>
                  <a:pt x="1830395" y="149225"/>
                </a:cubicBezTo>
                <a:close/>
                <a:moveTo>
                  <a:pt x="1767084" y="149225"/>
                </a:moveTo>
                <a:cubicBezTo>
                  <a:pt x="1780975" y="149225"/>
                  <a:pt x="1791077" y="155651"/>
                  <a:pt x="1788551" y="163362"/>
                </a:cubicBezTo>
                <a:cubicBezTo>
                  <a:pt x="1787288" y="169787"/>
                  <a:pt x="1773398" y="176213"/>
                  <a:pt x="1759507" y="176213"/>
                </a:cubicBezTo>
                <a:cubicBezTo>
                  <a:pt x="1745616" y="176213"/>
                  <a:pt x="1735514" y="169787"/>
                  <a:pt x="1738039" y="163362"/>
                </a:cubicBezTo>
                <a:cubicBezTo>
                  <a:pt x="1740565" y="155651"/>
                  <a:pt x="1753193" y="149225"/>
                  <a:pt x="1767084" y="149225"/>
                </a:cubicBezTo>
                <a:close/>
                <a:moveTo>
                  <a:pt x="1705171" y="149225"/>
                </a:moveTo>
                <a:cubicBezTo>
                  <a:pt x="1719062" y="149225"/>
                  <a:pt x="1729164" y="155651"/>
                  <a:pt x="1726638" y="163362"/>
                </a:cubicBezTo>
                <a:cubicBezTo>
                  <a:pt x="1724113" y="169787"/>
                  <a:pt x="1711485" y="176213"/>
                  <a:pt x="1697594" y="176213"/>
                </a:cubicBezTo>
                <a:cubicBezTo>
                  <a:pt x="1682440" y="176213"/>
                  <a:pt x="1673601" y="169787"/>
                  <a:pt x="1676126" y="163362"/>
                </a:cubicBezTo>
                <a:cubicBezTo>
                  <a:pt x="1678652" y="155651"/>
                  <a:pt x="1691280" y="149225"/>
                  <a:pt x="1705171" y="149225"/>
                </a:cubicBezTo>
                <a:close/>
                <a:moveTo>
                  <a:pt x="1025630" y="149225"/>
                </a:moveTo>
                <a:cubicBezTo>
                  <a:pt x="1039378" y="149225"/>
                  <a:pt x="1048126" y="155651"/>
                  <a:pt x="1043127" y="163362"/>
                </a:cubicBezTo>
                <a:cubicBezTo>
                  <a:pt x="1039378" y="169787"/>
                  <a:pt x="1025630" y="176213"/>
                  <a:pt x="1010634" y="176213"/>
                </a:cubicBezTo>
                <a:cubicBezTo>
                  <a:pt x="996886" y="176213"/>
                  <a:pt x="989388" y="169787"/>
                  <a:pt x="993137" y="163362"/>
                </a:cubicBezTo>
                <a:cubicBezTo>
                  <a:pt x="996886" y="155651"/>
                  <a:pt x="1011883" y="149225"/>
                  <a:pt x="1025630" y="149225"/>
                </a:cubicBezTo>
                <a:close/>
                <a:moveTo>
                  <a:pt x="593259" y="149225"/>
                </a:moveTo>
                <a:cubicBezTo>
                  <a:pt x="607158" y="149225"/>
                  <a:pt x="614739" y="155651"/>
                  <a:pt x="609685" y="163362"/>
                </a:cubicBezTo>
                <a:cubicBezTo>
                  <a:pt x="603367" y="169787"/>
                  <a:pt x="588205" y="176213"/>
                  <a:pt x="574306" y="176213"/>
                </a:cubicBezTo>
                <a:cubicBezTo>
                  <a:pt x="560407" y="176213"/>
                  <a:pt x="552826" y="169787"/>
                  <a:pt x="557880" y="163362"/>
                </a:cubicBezTo>
                <a:cubicBezTo>
                  <a:pt x="562934" y="155651"/>
                  <a:pt x="579360" y="149225"/>
                  <a:pt x="593259" y="149225"/>
                </a:cubicBezTo>
                <a:close/>
                <a:moveTo>
                  <a:pt x="531022" y="149225"/>
                </a:moveTo>
                <a:cubicBezTo>
                  <a:pt x="544921" y="149225"/>
                  <a:pt x="551239" y="155651"/>
                  <a:pt x="546185" y="163362"/>
                </a:cubicBezTo>
                <a:cubicBezTo>
                  <a:pt x="541131" y="169787"/>
                  <a:pt x="524705" y="176213"/>
                  <a:pt x="510806" y="176213"/>
                </a:cubicBezTo>
                <a:cubicBezTo>
                  <a:pt x="496907" y="176213"/>
                  <a:pt x="489326" y="169787"/>
                  <a:pt x="495644" y="163362"/>
                </a:cubicBezTo>
                <a:cubicBezTo>
                  <a:pt x="500698" y="155651"/>
                  <a:pt x="517124" y="149225"/>
                  <a:pt x="531022" y="149225"/>
                </a:cubicBezTo>
                <a:close/>
                <a:moveTo>
                  <a:pt x="469628" y="149225"/>
                </a:moveTo>
                <a:cubicBezTo>
                  <a:pt x="483170" y="149225"/>
                  <a:pt x="489326" y="155651"/>
                  <a:pt x="484401" y="163362"/>
                </a:cubicBezTo>
                <a:cubicBezTo>
                  <a:pt x="478246" y="169787"/>
                  <a:pt x="463472" y="176213"/>
                  <a:pt x="449930" y="176213"/>
                </a:cubicBezTo>
                <a:cubicBezTo>
                  <a:pt x="435156" y="176213"/>
                  <a:pt x="429001" y="169787"/>
                  <a:pt x="433925" y="163362"/>
                </a:cubicBezTo>
                <a:cubicBezTo>
                  <a:pt x="440081" y="155651"/>
                  <a:pt x="456086" y="149225"/>
                  <a:pt x="469628" y="149225"/>
                </a:cubicBezTo>
                <a:close/>
                <a:moveTo>
                  <a:pt x="407411" y="149225"/>
                </a:moveTo>
                <a:cubicBezTo>
                  <a:pt x="421381" y="149225"/>
                  <a:pt x="429001" y="155651"/>
                  <a:pt x="422651" y="163362"/>
                </a:cubicBezTo>
                <a:cubicBezTo>
                  <a:pt x="417571" y="169787"/>
                  <a:pt x="401061" y="176213"/>
                  <a:pt x="387091" y="176213"/>
                </a:cubicBezTo>
                <a:cubicBezTo>
                  <a:pt x="373121" y="176213"/>
                  <a:pt x="365501" y="169787"/>
                  <a:pt x="371851" y="163362"/>
                </a:cubicBezTo>
                <a:cubicBezTo>
                  <a:pt x="378201" y="155651"/>
                  <a:pt x="393441" y="149225"/>
                  <a:pt x="407411" y="149225"/>
                </a:cubicBezTo>
                <a:close/>
                <a:moveTo>
                  <a:pt x="345498" y="149225"/>
                </a:moveTo>
                <a:cubicBezTo>
                  <a:pt x="359468" y="149225"/>
                  <a:pt x="367088" y="155651"/>
                  <a:pt x="360738" y="163362"/>
                </a:cubicBezTo>
                <a:cubicBezTo>
                  <a:pt x="354388" y="169787"/>
                  <a:pt x="337878" y="176213"/>
                  <a:pt x="323908" y="176213"/>
                </a:cubicBezTo>
                <a:cubicBezTo>
                  <a:pt x="309938" y="176213"/>
                  <a:pt x="303588" y="169787"/>
                  <a:pt x="309938" y="163362"/>
                </a:cubicBezTo>
                <a:cubicBezTo>
                  <a:pt x="315018" y="155651"/>
                  <a:pt x="331528" y="149225"/>
                  <a:pt x="345498" y="149225"/>
                </a:cubicBezTo>
                <a:close/>
                <a:moveTo>
                  <a:pt x="283777" y="149225"/>
                </a:moveTo>
                <a:cubicBezTo>
                  <a:pt x="297398" y="149225"/>
                  <a:pt x="303589" y="155651"/>
                  <a:pt x="298636" y="163362"/>
                </a:cubicBezTo>
                <a:cubicBezTo>
                  <a:pt x="292445" y="169787"/>
                  <a:pt x="276347" y="176213"/>
                  <a:pt x="262726" y="176213"/>
                </a:cubicBezTo>
                <a:cubicBezTo>
                  <a:pt x="247867" y="176213"/>
                  <a:pt x="241676" y="169787"/>
                  <a:pt x="247867" y="163362"/>
                </a:cubicBezTo>
                <a:cubicBezTo>
                  <a:pt x="254058" y="155651"/>
                  <a:pt x="270156" y="149225"/>
                  <a:pt x="283777" y="149225"/>
                </a:cubicBezTo>
                <a:close/>
                <a:moveTo>
                  <a:pt x="222958" y="149225"/>
                </a:moveTo>
                <a:cubicBezTo>
                  <a:pt x="236913" y="149225"/>
                  <a:pt x="243263" y="155651"/>
                  <a:pt x="236913" y="163362"/>
                </a:cubicBezTo>
                <a:cubicBezTo>
                  <a:pt x="230563" y="169787"/>
                  <a:pt x="214068" y="176213"/>
                  <a:pt x="200099" y="176213"/>
                </a:cubicBezTo>
                <a:cubicBezTo>
                  <a:pt x="186128" y="176213"/>
                  <a:pt x="179778" y="169787"/>
                  <a:pt x="186128" y="163362"/>
                </a:cubicBezTo>
                <a:cubicBezTo>
                  <a:pt x="192479" y="155651"/>
                  <a:pt x="208989" y="149225"/>
                  <a:pt x="222958" y="149225"/>
                </a:cubicBezTo>
                <a:close/>
                <a:moveTo>
                  <a:pt x="3914516" y="117476"/>
                </a:moveTo>
                <a:cubicBezTo>
                  <a:pt x="3928486" y="117476"/>
                  <a:pt x="3942456" y="123902"/>
                  <a:pt x="3946266" y="130327"/>
                </a:cubicBezTo>
                <a:cubicBezTo>
                  <a:pt x="3950076" y="138038"/>
                  <a:pt x="3941186" y="144464"/>
                  <a:pt x="3927216" y="144464"/>
                </a:cubicBezTo>
                <a:cubicBezTo>
                  <a:pt x="3913246" y="144464"/>
                  <a:pt x="3899276" y="138038"/>
                  <a:pt x="3895466" y="130327"/>
                </a:cubicBezTo>
                <a:cubicBezTo>
                  <a:pt x="3892926" y="123902"/>
                  <a:pt x="3900546" y="117476"/>
                  <a:pt x="3914516" y="117476"/>
                </a:cubicBezTo>
                <a:close/>
                <a:moveTo>
                  <a:pt x="3853873" y="117476"/>
                </a:moveTo>
                <a:cubicBezTo>
                  <a:pt x="3867843" y="117476"/>
                  <a:pt x="3881813" y="123902"/>
                  <a:pt x="3884353" y="130327"/>
                </a:cubicBezTo>
                <a:cubicBezTo>
                  <a:pt x="3888163" y="138038"/>
                  <a:pt x="3879273" y="144464"/>
                  <a:pt x="3865303" y="144464"/>
                </a:cubicBezTo>
                <a:cubicBezTo>
                  <a:pt x="3851333" y="144464"/>
                  <a:pt x="3837363" y="138038"/>
                  <a:pt x="3834823" y="130327"/>
                </a:cubicBezTo>
                <a:cubicBezTo>
                  <a:pt x="3831013" y="123902"/>
                  <a:pt x="3839903" y="117476"/>
                  <a:pt x="3853873" y="117476"/>
                </a:cubicBezTo>
                <a:close/>
                <a:moveTo>
                  <a:pt x="3792913" y="117476"/>
                </a:moveTo>
                <a:cubicBezTo>
                  <a:pt x="3806496" y="117476"/>
                  <a:pt x="3820078" y="123902"/>
                  <a:pt x="3823782" y="130327"/>
                </a:cubicBezTo>
                <a:cubicBezTo>
                  <a:pt x="3826251" y="138038"/>
                  <a:pt x="3817608" y="144464"/>
                  <a:pt x="3804026" y="144464"/>
                </a:cubicBezTo>
                <a:cubicBezTo>
                  <a:pt x="3790444" y="144464"/>
                  <a:pt x="3776862" y="138038"/>
                  <a:pt x="3774392" y="130327"/>
                </a:cubicBezTo>
                <a:cubicBezTo>
                  <a:pt x="3770688" y="123902"/>
                  <a:pt x="3779331" y="117476"/>
                  <a:pt x="3792913" y="117476"/>
                </a:cubicBezTo>
                <a:close/>
                <a:moveTo>
                  <a:pt x="3731831" y="117476"/>
                </a:moveTo>
                <a:cubicBezTo>
                  <a:pt x="3745722" y="117476"/>
                  <a:pt x="3759612" y="123902"/>
                  <a:pt x="3763401" y="130327"/>
                </a:cubicBezTo>
                <a:cubicBezTo>
                  <a:pt x="3765926" y="138038"/>
                  <a:pt x="3757087" y="144464"/>
                  <a:pt x="3743196" y="144464"/>
                </a:cubicBezTo>
                <a:cubicBezTo>
                  <a:pt x="3729305" y="144464"/>
                  <a:pt x="3715414" y="138038"/>
                  <a:pt x="3712889" y="130327"/>
                </a:cubicBezTo>
                <a:cubicBezTo>
                  <a:pt x="3710363" y="123902"/>
                  <a:pt x="3719203" y="117476"/>
                  <a:pt x="3731831" y="117476"/>
                </a:cubicBezTo>
                <a:close/>
                <a:moveTo>
                  <a:pt x="3671182" y="117476"/>
                </a:moveTo>
                <a:cubicBezTo>
                  <a:pt x="3685072" y="117476"/>
                  <a:pt x="3698963" y="123902"/>
                  <a:pt x="3701489" y="130327"/>
                </a:cubicBezTo>
                <a:cubicBezTo>
                  <a:pt x="3704014" y="138038"/>
                  <a:pt x="3695175" y="144464"/>
                  <a:pt x="3681284" y="144464"/>
                </a:cubicBezTo>
                <a:cubicBezTo>
                  <a:pt x="3667393" y="144464"/>
                  <a:pt x="3653502" y="138038"/>
                  <a:pt x="3650977" y="130327"/>
                </a:cubicBezTo>
                <a:cubicBezTo>
                  <a:pt x="3648451" y="123902"/>
                  <a:pt x="3657291" y="117476"/>
                  <a:pt x="3671182" y="117476"/>
                </a:cubicBezTo>
                <a:close/>
                <a:moveTo>
                  <a:pt x="3609269" y="117476"/>
                </a:moveTo>
                <a:cubicBezTo>
                  <a:pt x="3623159" y="117476"/>
                  <a:pt x="3637050" y="123902"/>
                  <a:pt x="3639576" y="130327"/>
                </a:cubicBezTo>
                <a:cubicBezTo>
                  <a:pt x="3642101" y="138038"/>
                  <a:pt x="3633262" y="144464"/>
                  <a:pt x="3619371" y="144464"/>
                </a:cubicBezTo>
                <a:cubicBezTo>
                  <a:pt x="3605480" y="144464"/>
                  <a:pt x="3591589" y="138038"/>
                  <a:pt x="3589064" y="130327"/>
                </a:cubicBezTo>
                <a:cubicBezTo>
                  <a:pt x="3586538" y="123902"/>
                  <a:pt x="3595378" y="117476"/>
                  <a:pt x="3609269" y="117476"/>
                </a:cubicBezTo>
                <a:close/>
                <a:moveTo>
                  <a:pt x="3548619" y="117476"/>
                </a:moveTo>
                <a:cubicBezTo>
                  <a:pt x="3562510" y="117476"/>
                  <a:pt x="3575138" y="123902"/>
                  <a:pt x="3577664" y="130327"/>
                </a:cubicBezTo>
                <a:cubicBezTo>
                  <a:pt x="3580189" y="138038"/>
                  <a:pt x="3571350" y="144464"/>
                  <a:pt x="3557459" y="144464"/>
                </a:cubicBezTo>
                <a:cubicBezTo>
                  <a:pt x="3543568" y="144464"/>
                  <a:pt x="3529677" y="138038"/>
                  <a:pt x="3527152" y="130327"/>
                </a:cubicBezTo>
                <a:cubicBezTo>
                  <a:pt x="3524626" y="123902"/>
                  <a:pt x="3534729" y="117476"/>
                  <a:pt x="3548619" y="117476"/>
                </a:cubicBezTo>
                <a:close/>
                <a:moveTo>
                  <a:pt x="3181613" y="117476"/>
                </a:moveTo>
                <a:cubicBezTo>
                  <a:pt x="3195333" y="117476"/>
                  <a:pt x="3207807" y="123902"/>
                  <a:pt x="3209054" y="130327"/>
                </a:cubicBezTo>
                <a:cubicBezTo>
                  <a:pt x="3210301" y="138038"/>
                  <a:pt x="3201570" y="144464"/>
                  <a:pt x="3187849" y="144464"/>
                </a:cubicBezTo>
                <a:cubicBezTo>
                  <a:pt x="3172881" y="144464"/>
                  <a:pt x="3160408" y="138038"/>
                  <a:pt x="3159161" y="130327"/>
                </a:cubicBezTo>
                <a:cubicBezTo>
                  <a:pt x="3157913" y="123902"/>
                  <a:pt x="3167892" y="117476"/>
                  <a:pt x="3181613" y="117476"/>
                </a:cubicBezTo>
                <a:close/>
                <a:moveTo>
                  <a:pt x="3120419" y="117476"/>
                </a:moveTo>
                <a:cubicBezTo>
                  <a:pt x="3134555" y="117476"/>
                  <a:pt x="3147406" y="123902"/>
                  <a:pt x="3148691" y="130327"/>
                </a:cubicBezTo>
                <a:cubicBezTo>
                  <a:pt x="3149976" y="138038"/>
                  <a:pt x="3139695" y="144464"/>
                  <a:pt x="3125559" y="144464"/>
                </a:cubicBezTo>
                <a:cubicBezTo>
                  <a:pt x="3111423" y="144464"/>
                  <a:pt x="3099857" y="138038"/>
                  <a:pt x="3097286" y="130327"/>
                </a:cubicBezTo>
                <a:cubicBezTo>
                  <a:pt x="3096001" y="123902"/>
                  <a:pt x="3106282" y="117476"/>
                  <a:pt x="3120419" y="117476"/>
                </a:cubicBezTo>
                <a:close/>
                <a:moveTo>
                  <a:pt x="1410076" y="117476"/>
                </a:moveTo>
                <a:cubicBezTo>
                  <a:pt x="1423658" y="117476"/>
                  <a:pt x="1432301" y="123902"/>
                  <a:pt x="1429831" y="130327"/>
                </a:cubicBezTo>
                <a:cubicBezTo>
                  <a:pt x="1426127" y="138038"/>
                  <a:pt x="1412545" y="144464"/>
                  <a:pt x="1398963" y="144464"/>
                </a:cubicBezTo>
                <a:cubicBezTo>
                  <a:pt x="1385381" y="144464"/>
                  <a:pt x="1376738" y="138038"/>
                  <a:pt x="1380442" y="130327"/>
                </a:cubicBezTo>
                <a:cubicBezTo>
                  <a:pt x="1382912" y="123902"/>
                  <a:pt x="1396494" y="117476"/>
                  <a:pt x="1410076" y="117476"/>
                </a:cubicBezTo>
                <a:close/>
                <a:moveTo>
                  <a:pt x="1348164" y="117476"/>
                </a:moveTo>
                <a:cubicBezTo>
                  <a:pt x="1361746" y="117476"/>
                  <a:pt x="1370389" y="123902"/>
                  <a:pt x="1367919" y="130327"/>
                </a:cubicBezTo>
                <a:cubicBezTo>
                  <a:pt x="1364215" y="138038"/>
                  <a:pt x="1350633" y="144464"/>
                  <a:pt x="1337051" y="144464"/>
                </a:cubicBezTo>
                <a:cubicBezTo>
                  <a:pt x="1323469" y="144464"/>
                  <a:pt x="1314826" y="138038"/>
                  <a:pt x="1318530" y="130327"/>
                </a:cubicBezTo>
                <a:cubicBezTo>
                  <a:pt x="1322234" y="123902"/>
                  <a:pt x="1335816" y="117476"/>
                  <a:pt x="1348164" y="117476"/>
                </a:cubicBezTo>
                <a:close/>
                <a:moveTo>
                  <a:pt x="1287700" y="117476"/>
                </a:moveTo>
                <a:cubicBezTo>
                  <a:pt x="1301366" y="117476"/>
                  <a:pt x="1310063" y="123902"/>
                  <a:pt x="1306336" y="130327"/>
                </a:cubicBezTo>
                <a:cubicBezTo>
                  <a:pt x="1302609" y="138038"/>
                  <a:pt x="1288942" y="144464"/>
                  <a:pt x="1275276" y="144464"/>
                </a:cubicBezTo>
                <a:cubicBezTo>
                  <a:pt x="1261610" y="144464"/>
                  <a:pt x="1252913" y="138038"/>
                  <a:pt x="1256640" y="130327"/>
                </a:cubicBezTo>
                <a:cubicBezTo>
                  <a:pt x="1260367" y="123902"/>
                  <a:pt x="1274034" y="117476"/>
                  <a:pt x="1287700" y="117476"/>
                </a:cubicBezTo>
                <a:close/>
                <a:moveTo>
                  <a:pt x="1226754" y="117476"/>
                </a:moveTo>
                <a:cubicBezTo>
                  <a:pt x="1240800" y="117476"/>
                  <a:pt x="1249739" y="123902"/>
                  <a:pt x="1245908" y="130327"/>
                </a:cubicBezTo>
                <a:cubicBezTo>
                  <a:pt x="1242077" y="138038"/>
                  <a:pt x="1228031" y="144464"/>
                  <a:pt x="1213985" y="144464"/>
                </a:cubicBezTo>
                <a:cubicBezTo>
                  <a:pt x="1199939" y="144464"/>
                  <a:pt x="1191001" y="138038"/>
                  <a:pt x="1194832" y="130327"/>
                </a:cubicBezTo>
                <a:cubicBezTo>
                  <a:pt x="1198662" y="123902"/>
                  <a:pt x="1212708" y="117476"/>
                  <a:pt x="1226754" y="117476"/>
                </a:cubicBezTo>
                <a:close/>
                <a:moveTo>
                  <a:pt x="1166118" y="117476"/>
                </a:moveTo>
                <a:cubicBezTo>
                  <a:pt x="1180164" y="117476"/>
                  <a:pt x="1187826" y="123902"/>
                  <a:pt x="1183995" y="130327"/>
                </a:cubicBezTo>
                <a:cubicBezTo>
                  <a:pt x="1180164" y="138038"/>
                  <a:pt x="1166118" y="144464"/>
                  <a:pt x="1152072" y="144464"/>
                </a:cubicBezTo>
                <a:cubicBezTo>
                  <a:pt x="1138026" y="144464"/>
                  <a:pt x="1129088" y="138038"/>
                  <a:pt x="1132919" y="130327"/>
                </a:cubicBezTo>
                <a:cubicBezTo>
                  <a:pt x="1136749" y="123902"/>
                  <a:pt x="1152072" y="117476"/>
                  <a:pt x="1166118" y="117476"/>
                </a:cubicBezTo>
                <a:close/>
                <a:moveTo>
                  <a:pt x="1104792" y="117476"/>
                </a:moveTo>
                <a:cubicBezTo>
                  <a:pt x="1118459" y="117476"/>
                  <a:pt x="1125913" y="123902"/>
                  <a:pt x="1122186" y="130327"/>
                </a:cubicBezTo>
                <a:cubicBezTo>
                  <a:pt x="1118459" y="138038"/>
                  <a:pt x="1104792" y="144464"/>
                  <a:pt x="1091126" y="144464"/>
                </a:cubicBezTo>
                <a:cubicBezTo>
                  <a:pt x="1077460" y="144464"/>
                  <a:pt x="1068763" y="138038"/>
                  <a:pt x="1073732" y="130327"/>
                </a:cubicBezTo>
                <a:cubicBezTo>
                  <a:pt x="1077460" y="123902"/>
                  <a:pt x="1091126" y="117476"/>
                  <a:pt x="1104792" y="117476"/>
                </a:cubicBezTo>
                <a:close/>
                <a:moveTo>
                  <a:pt x="982430" y="117476"/>
                </a:moveTo>
                <a:cubicBezTo>
                  <a:pt x="996177" y="117476"/>
                  <a:pt x="1003676" y="123902"/>
                  <a:pt x="999927" y="130327"/>
                </a:cubicBezTo>
                <a:cubicBezTo>
                  <a:pt x="994928" y="138038"/>
                  <a:pt x="981180" y="144464"/>
                  <a:pt x="967433" y="144464"/>
                </a:cubicBezTo>
                <a:cubicBezTo>
                  <a:pt x="953686" y="144464"/>
                  <a:pt x="944938" y="138038"/>
                  <a:pt x="949937" y="130327"/>
                </a:cubicBezTo>
                <a:cubicBezTo>
                  <a:pt x="953686" y="123902"/>
                  <a:pt x="968683" y="117476"/>
                  <a:pt x="982430" y="117476"/>
                </a:cubicBezTo>
                <a:close/>
                <a:moveTo>
                  <a:pt x="920518" y="117476"/>
                </a:moveTo>
                <a:cubicBezTo>
                  <a:pt x="934265" y="117476"/>
                  <a:pt x="941764" y="123902"/>
                  <a:pt x="938015" y="130327"/>
                </a:cubicBezTo>
                <a:cubicBezTo>
                  <a:pt x="933016" y="138038"/>
                  <a:pt x="919268" y="144464"/>
                  <a:pt x="905521" y="144464"/>
                </a:cubicBezTo>
                <a:cubicBezTo>
                  <a:pt x="891774" y="144464"/>
                  <a:pt x="883026" y="138038"/>
                  <a:pt x="888025" y="130327"/>
                </a:cubicBezTo>
                <a:cubicBezTo>
                  <a:pt x="891774" y="123902"/>
                  <a:pt x="906771" y="117476"/>
                  <a:pt x="920518" y="117476"/>
                </a:cubicBezTo>
                <a:close/>
                <a:moveTo>
                  <a:pt x="860193" y="117476"/>
                </a:moveTo>
                <a:cubicBezTo>
                  <a:pt x="872691" y="117476"/>
                  <a:pt x="881439" y="123902"/>
                  <a:pt x="876440" y="130327"/>
                </a:cubicBezTo>
                <a:cubicBezTo>
                  <a:pt x="871441" y="138038"/>
                  <a:pt x="857694" y="144464"/>
                  <a:pt x="843947" y="144464"/>
                </a:cubicBezTo>
                <a:cubicBezTo>
                  <a:pt x="830199" y="144464"/>
                  <a:pt x="822701" y="138038"/>
                  <a:pt x="826450" y="130327"/>
                </a:cubicBezTo>
                <a:cubicBezTo>
                  <a:pt x="831449" y="123902"/>
                  <a:pt x="846446" y="117476"/>
                  <a:pt x="860193" y="117476"/>
                </a:cubicBezTo>
                <a:close/>
                <a:moveTo>
                  <a:pt x="799293" y="117476"/>
                </a:moveTo>
                <a:cubicBezTo>
                  <a:pt x="813412" y="117476"/>
                  <a:pt x="821113" y="123902"/>
                  <a:pt x="815979" y="130327"/>
                </a:cubicBezTo>
                <a:cubicBezTo>
                  <a:pt x="812128" y="138038"/>
                  <a:pt x="796726" y="144464"/>
                  <a:pt x="781324" y="144464"/>
                </a:cubicBezTo>
                <a:cubicBezTo>
                  <a:pt x="767205" y="144464"/>
                  <a:pt x="760788" y="138038"/>
                  <a:pt x="764638" y="130327"/>
                </a:cubicBezTo>
                <a:cubicBezTo>
                  <a:pt x="769772" y="123902"/>
                  <a:pt x="785175" y="117476"/>
                  <a:pt x="799293" y="117476"/>
                </a:cubicBezTo>
                <a:close/>
                <a:moveTo>
                  <a:pt x="4342797" y="117475"/>
                </a:moveTo>
                <a:cubicBezTo>
                  <a:pt x="4356544" y="117475"/>
                  <a:pt x="4370291" y="123901"/>
                  <a:pt x="4375290" y="130326"/>
                </a:cubicBezTo>
                <a:cubicBezTo>
                  <a:pt x="4380289" y="138037"/>
                  <a:pt x="4372791" y="144463"/>
                  <a:pt x="4359044" y="144463"/>
                </a:cubicBezTo>
                <a:cubicBezTo>
                  <a:pt x="4345296" y="144463"/>
                  <a:pt x="4330299" y="138037"/>
                  <a:pt x="4325300" y="130326"/>
                </a:cubicBezTo>
                <a:cubicBezTo>
                  <a:pt x="4321551" y="123901"/>
                  <a:pt x="4329050" y="117475"/>
                  <a:pt x="4342797" y="117475"/>
                </a:cubicBezTo>
                <a:close/>
                <a:moveTo>
                  <a:pt x="4281459" y="117475"/>
                </a:moveTo>
                <a:cubicBezTo>
                  <a:pt x="4295578" y="117475"/>
                  <a:pt x="4310980" y="123901"/>
                  <a:pt x="4314830" y="130326"/>
                </a:cubicBezTo>
                <a:cubicBezTo>
                  <a:pt x="4319964" y="138037"/>
                  <a:pt x="4312263" y="144463"/>
                  <a:pt x="4298145" y="144463"/>
                </a:cubicBezTo>
                <a:cubicBezTo>
                  <a:pt x="4284026" y="144463"/>
                  <a:pt x="4268624" y="138037"/>
                  <a:pt x="4263490" y="130326"/>
                </a:cubicBezTo>
                <a:cubicBezTo>
                  <a:pt x="4259639" y="123901"/>
                  <a:pt x="4267340" y="117475"/>
                  <a:pt x="4281459" y="117475"/>
                </a:cubicBezTo>
                <a:close/>
                <a:moveTo>
                  <a:pt x="4098197" y="117475"/>
                </a:moveTo>
                <a:cubicBezTo>
                  <a:pt x="4111863" y="117475"/>
                  <a:pt x="4126772" y="123901"/>
                  <a:pt x="4130499" y="130326"/>
                </a:cubicBezTo>
                <a:cubicBezTo>
                  <a:pt x="4134226" y="138037"/>
                  <a:pt x="4126772" y="144463"/>
                  <a:pt x="4113106" y="144463"/>
                </a:cubicBezTo>
                <a:cubicBezTo>
                  <a:pt x="4099439" y="144463"/>
                  <a:pt x="4084531" y="138037"/>
                  <a:pt x="4080803" y="130326"/>
                </a:cubicBezTo>
                <a:cubicBezTo>
                  <a:pt x="4077076" y="123901"/>
                  <a:pt x="4084531" y="117475"/>
                  <a:pt x="4098197" y="117475"/>
                </a:cubicBezTo>
                <a:close/>
                <a:moveTo>
                  <a:pt x="4037527" y="117475"/>
                </a:moveTo>
                <a:cubicBezTo>
                  <a:pt x="4049951" y="117475"/>
                  <a:pt x="4064860" y="123901"/>
                  <a:pt x="4068587" y="130326"/>
                </a:cubicBezTo>
                <a:cubicBezTo>
                  <a:pt x="4072314" y="138037"/>
                  <a:pt x="4064860" y="144463"/>
                  <a:pt x="4051194" y="144463"/>
                </a:cubicBezTo>
                <a:cubicBezTo>
                  <a:pt x="4037527" y="144463"/>
                  <a:pt x="4022619" y="138037"/>
                  <a:pt x="4018891" y="130326"/>
                </a:cubicBezTo>
                <a:cubicBezTo>
                  <a:pt x="4015164" y="123901"/>
                  <a:pt x="4023861" y="117475"/>
                  <a:pt x="4037527" y="117475"/>
                </a:cubicBezTo>
                <a:close/>
                <a:moveTo>
                  <a:pt x="2082572" y="117475"/>
                </a:moveTo>
                <a:cubicBezTo>
                  <a:pt x="2096708" y="117475"/>
                  <a:pt x="2106989" y="123901"/>
                  <a:pt x="2105704" y="130326"/>
                </a:cubicBezTo>
                <a:cubicBezTo>
                  <a:pt x="2104419" y="138037"/>
                  <a:pt x="2091568" y="144463"/>
                  <a:pt x="2077431" y="144463"/>
                </a:cubicBezTo>
                <a:cubicBezTo>
                  <a:pt x="2063295" y="144463"/>
                  <a:pt x="2053014" y="138037"/>
                  <a:pt x="2054299" y="130326"/>
                </a:cubicBezTo>
                <a:cubicBezTo>
                  <a:pt x="2055584" y="123901"/>
                  <a:pt x="2068436" y="117475"/>
                  <a:pt x="2082572" y="117475"/>
                </a:cubicBezTo>
                <a:close/>
                <a:moveTo>
                  <a:pt x="2021378" y="117475"/>
                </a:moveTo>
                <a:cubicBezTo>
                  <a:pt x="2035098" y="117475"/>
                  <a:pt x="2045077" y="123901"/>
                  <a:pt x="2043830" y="130326"/>
                </a:cubicBezTo>
                <a:cubicBezTo>
                  <a:pt x="2042582" y="138037"/>
                  <a:pt x="2030109" y="144463"/>
                  <a:pt x="2016388" y="144463"/>
                </a:cubicBezTo>
                <a:cubicBezTo>
                  <a:pt x="2002668" y="144463"/>
                  <a:pt x="1992689" y="138037"/>
                  <a:pt x="1993936" y="130326"/>
                </a:cubicBezTo>
                <a:cubicBezTo>
                  <a:pt x="1995184" y="123901"/>
                  <a:pt x="2007657" y="117475"/>
                  <a:pt x="2021378" y="117475"/>
                </a:cubicBezTo>
                <a:close/>
                <a:moveTo>
                  <a:pt x="1960712" y="117475"/>
                </a:moveTo>
                <a:cubicBezTo>
                  <a:pt x="1974433" y="117475"/>
                  <a:pt x="1983164" y="123901"/>
                  <a:pt x="1981917" y="130326"/>
                </a:cubicBezTo>
                <a:cubicBezTo>
                  <a:pt x="1980669" y="138037"/>
                  <a:pt x="1968196" y="144463"/>
                  <a:pt x="1954475" y="144463"/>
                </a:cubicBezTo>
                <a:cubicBezTo>
                  <a:pt x="1940755" y="144463"/>
                  <a:pt x="1930776" y="138037"/>
                  <a:pt x="1932023" y="130326"/>
                </a:cubicBezTo>
                <a:cubicBezTo>
                  <a:pt x="1934518" y="123901"/>
                  <a:pt x="1946991" y="117475"/>
                  <a:pt x="1960712" y="117475"/>
                </a:cubicBezTo>
                <a:close/>
                <a:moveTo>
                  <a:pt x="1898990" y="117475"/>
                </a:moveTo>
                <a:cubicBezTo>
                  <a:pt x="1912797" y="117475"/>
                  <a:pt x="1922839" y="123901"/>
                  <a:pt x="1920329" y="130326"/>
                </a:cubicBezTo>
                <a:cubicBezTo>
                  <a:pt x="1919073" y="138037"/>
                  <a:pt x="1906521" y="144463"/>
                  <a:pt x="1892714" y="144463"/>
                </a:cubicBezTo>
                <a:cubicBezTo>
                  <a:pt x="1878906" y="144463"/>
                  <a:pt x="1868864" y="138037"/>
                  <a:pt x="1871375" y="130326"/>
                </a:cubicBezTo>
                <a:cubicBezTo>
                  <a:pt x="1872630" y="123901"/>
                  <a:pt x="1885182" y="117475"/>
                  <a:pt x="1898990" y="117475"/>
                </a:cubicBezTo>
                <a:close/>
                <a:moveTo>
                  <a:pt x="1837076" y="117475"/>
                </a:moveTo>
                <a:cubicBezTo>
                  <a:pt x="1850884" y="117475"/>
                  <a:pt x="1860926" y="123901"/>
                  <a:pt x="1859671" y="130326"/>
                </a:cubicBezTo>
                <a:cubicBezTo>
                  <a:pt x="1857160" y="138037"/>
                  <a:pt x="1844608" y="144463"/>
                  <a:pt x="1830800" y="144463"/>
                </a:cubicBezTo>
                <a:cubicBezTo>
                  <a:pt x="1816993" y="144463"/>
                  <a:pt x="1806951" y="138037"/>
                  <a:pt x="1809461" y="130326"/>
                </a:cubicBezTo>
                <a:cubicBezTo>
                  <a:pt x="1810717" y="123901"/>
                  <a:pt x="1823269" y="117475"/>
                  <a:pt x="1837076" y="117475"/>
                </a:cubicBezTo>
                <a:close/>
                <a:moveTo>
                  <a:pt x="1776420" y="117475"/>
                </a:moveTo>
                <a:cubicBezTo>
                  <a:pt x="1790227" y="117475"/>
                  <a:pt x="1799014" y="123901"/>
                  <a:pt x="1797759" y="130326"/>
                </a:cubicBezTo>
                <a:cubicBezTo>
                  <a:pt x="1795248" y="138037"/>
                  <a:pt x="1782696" y="144463"/>
                  <a:pt x="1768888" y="144463"/>
                </a:cubicBezTo>
                <a:cubicBezTo>
                  <a:pt x="1755081" y="144463"/>
                  <a:pt x="1745039" y="138037"/>
                  <a:pt x="1747549" y="130326"/>
                </a:cubicBezTo>
                <a:cubicBezTo>
                  <a:pt x="1750060" y="123901"/>
                  <a:pt x="1762612" y="117475"/>
                  <a:pt x="1776420" y="117475"/>
                </a:cubicBezTo>
                <a:close/>
                <a:moveTo>
                  <a:pt x="1715381" y="117475"/>
                </a:moveTo>
                <a:cubicBezTo>
                  <a:pt x="1728875" y="117475"/>
                  <a:pt x="1738689" y="123901"/>
                  <a:pt x="1736235" y="130326"/>
                </a:cubicBezTo>
                <a:cubicBezTo>
                  <a:pt x="1733782" y="138037"/>
                  <a:pt x="1721515" y="144463"/>
                  <a:pt x="1708021" y="144463"/>
                </a:cubicBezTo>
                <a:cubicBezTo>
                  <a:pt x="1694528" y="144463"/>
                  <a:pt x="1684714" y="138037"/>
                  <a:pt x="1687167" y="130326"/>
                </a:cubicBezTo>
                <a:cubicBezTo>
                  <a:pt x="1689621" y="123901"/>
                  <a:pt x="1701888" y="117475"/>
                  <a:pt x="1715381" y="117475"/>
                </a:cubicBezTo>
                <a:close/>
                <a:moveTo>
                  <a:pt x="1655634" y="117475"/>
                </a:moveTo>
                <a:cubicBezTo>
                  <a:pt x="1668262" y="117475"/>
                  <a:pt x="1678364" y="123901"/>
                  <a:pt x="1675838" y="130326"/>
                </a:cubicBezTo>
                <a:cubicBezTo>
                  <a:pt x="1673313" y="138037"/>
                  <a:pt x="1660685" y="144463"/>
                  <a:pt x="1646794" y="144463"/>
                </a:cubicBezTo>
                <a:cubicBezTo>
                  <a:pt x="1632903" y="144463"/>
                  <a:pt x="1622801" y="138037"/>
                  <a:pt x="1625326" y="130326"/>
                </a:cubicBezTo>
                <a:cubicBezTo>
                  <a:pt x="1627852" y="123901"/>
                  <a:pt x="1641743" y="117475"/>
                  <a:pt x="1655634" y="117475"/>
                </a:cubicBezTo>
                <a:close/>
                <a:moveTo>
                  <a:pt x="1043093" y="117475"/>
                </a:moveTo>
                <a:cubicBezTo>
                  <a:pt x="1056841" y="117475"/>
                  <a:pt x="1065589" y="123901"/>
                  <a:pt x="1061840" y="130326"/>
                </a:cubicBezTo>
                <a:cubicBezTo>
                  <a:pt x="1056841" y="138037"/>
                  <a:pt x="1043093" y="144463"/>
                  <a:pt x="1029346" y="144463"/>
                </a:cubicBezTo>
                <a:cubicBezTo>
                  <a:pt x="1015599" y="144463"/>
                  <a:pt x="1006851" y="138037"/>
                  <a:pt x="1011850" y="130326"/>
                </a:cubicBezTo>
                <a:cubicBezTo>
                  <a:pt x="1015599" y="123901"/>
                  <a:pt x="1029346" y="117475"/>
                  <a:pt x="1043093" y="117475"/>
                </a:cubicBezTo>
                <a:close/>
                <a:moveTo>
                  <a:pt x="3779261" y="87313"/>
                </a:moveTo>
                <a:cubicBezTo>
                  <a:pt x="3793231" y="87313"/>
                  <a:pt x="3807201" y="92393"/>
                  <a:pt x="3809741" y="100013"/>
                </a:cubicBezTo>
                <a:cubicBezTo>
                  <a:pt x="3813551" y="106363"/>
                  <a:pt x="3804661" y="112713"/>
                  <a:pt x="3790691" y="112713"/>
                </a:cubicBezTo>
                <a:cubicBezTo>
                  <a:pt x="3776721" y="112713"/>
                  <a:pt x="3762751" y="106363"/>
                  <a:pt x="3760211" y="100013"/>
                </a:cubicBezTo>
                <a:cubicBezTo>
                  <a:pt x="3756401" y="92393"/>
                  <a:pt x="3765291" y="87313"/>
                  <a:pt x="3779261" y="87313"/>
                </a:cubicBezTo>
                <a:close/>
                <a:moveTo>
                  <a:pt x="3295913" y="87313"/>
                </a:moveTo>
                <a:cubicBezTo>
                  <a:pt x="3308386" y="87313"/>
                  <a:pt x="3320859" y="92393"/>
                  <a:pt x="3323354" y="100013"/>
                </a:cubicBezTo>
                <a:cubicBezTo>
                  <a:pt x="3324601" y="106363"/>
                  <a:pt x="3315870" y="112713"/>
                  <a:pt x="3302149" y="112713"/>
                </a:cubicBezTo>
                <a:cubicBezTo>
                  <a:pt x="3288429" y="112713"/>
                  <a:pt x="3275955" y="106363"/>
                  <a:pt x="3274708" y="100013"/>
                </a:cubicBezTo>
                <a:cubicBezTo>
                  <a:pt x="3272213" y="92393"/>
                  <a:pt x="3282192" y="87313"/>
                  <a:pt x="3295913" y="87313"/>
                </a:cubicBezTo>
                <a:close/>
                <a:moveTo>
                  <a:pt x="3235588" y="87313"/>
                </a:moveTo>
                <a:cubicBezTo>
                  <a:pt x="3248061" y="87313"/>
                  <a:pt x="3260534" y="92393"/>
                  <a:pt x="3263029" y="100013"/>
                </a:cubicBezTo>
                <a:cubicBezTo>
                  <a:pt x="3264276" y="106363"/>
                  <a:pt x="3254298" y="112713"/>
                  <a:pt x="3240577" y="112713"/>
                </a:cubicBezTo>
                <a:cubicBezTo>
                  <a:pt x="3226856" y="112713"/>
                  <a:pt x="3215630" y="106363"/>
                  <a:pt x="3213136" y="100013"/>
                </a:cubicBezTo>
                <a:cubicBezTo>
                  <a:pt x="3211888" y="92393"/>
                  <a:pt x="3221867" y="87313"/>
                  <a:pt x="3235588" y="87313"/>
                </a:cubicBezTo>
                <a:close/>
                <a:moveTo>
                  <a:pt x="2087475" y="87313"/>
                </a:moveTo>
                <a:cubicBezTo>
                  <a:pt x="2101530" y="87313"/>
                  <a:pt x="2111752" y="92393"/>
                  <a:pt x="2110474" y="100013"/>
                </a:cubicBezTo>
                <a:cubicBezTo>
                  <a:pt x="2109197" y="106363"/>
                  <a:pt x="2097697" y="112713"/>
                  <a:pt x="2083641" y="112713"/>
                </a:cubicBezTo>
                <a:cubicBezTo>
                  <a:pt x="2069586" y="112713"/>
                  <a:pt x="2059364" y="106363"/>
                  <a:pt x="2060642" y="100013"/>
                </a:cubicBezTo>
                <a:cubicBezTo>
                  <a:pt x="2061920" y="92393"/>
                  <a:pt x="2073419" y="87313"/>
                  <a:pt x="2087475" y="87313"/>
                </a:cubicBezTo>
                <a:close/>
                <a:moveTo>
                  <a:pt x="2027009" y="87313"/>
                </a:moveTo>
                <a:cubicBezTo>
                  <a:pt x="2041145" y="87313"/>
                  <a:pt x="2051426" y="92393"/>
                  <a:pt x="2050141" y="100013"/>
                </a:cubicBezTo>
                <a:cubicBezTo>
                  <a:pt x="2048856" y="106363"/>
                  <a:pt x="2036005" y="112713"/>
                  <a:pt x="2021868" y="112713"/>
                </a:cubicBezTo>
                <a:cubicBezTo>
                  <a:pt x="2007732" y="112713"/>
                  <a:pt x="1997451" y="106363"/>
                  <a:pt x="1998736" y="100013"/>
                </a:cubicBezTo>
                <a:cubicBezTo>
                  <a:pt x="2001306" y="92393"/>
                  <a:pt x="2012873" y="87313"/>
                  <a:pt x="2027009" y="87313"/>
                </a:cubicBezTo>
                <a:close/>
                <a:moveTo>
                  <a:pt x="1966684" y="87313"/>
                </a:moveTo>
                <a:cubicBezTo>
                  <a:pt x="1980820" y="87313"/>
                  <a:pt x="1991101" y="92393"/>
                  <a:pt x="1989816" y="100013"/>
                </a:cubicBezTo>
                <a:cubicBezTo>
                  <a:pt x="1987246" y="106363"/>
                  <a:pt x="1975680" y="112713"/>
                  <a:pt x="1961543" y="112713"/>
                </a:cubicBezTo>
                <a:cubicBezTo>
                  <a:pt x="1947407" y="112713"/>
                  <a:pt x="1937126" y="106363"/>
                  <a:pt x="1938411" y="100013"/>
                </a:cubicBezTo>
                <a:cubicBezTo>
                  <a:pt x="1939696" y="92393"/>
                  <a:pt x="1952548" y="87313"/>
                  <a:pt x="1966684" y="87313"/>
                </a:cubicBezTo>
                <a:close/>
                <a:moveTo>
                  <a:pt x="1906927" y="87313"/>
                </a:moveTo>
                <a:cubicBezTo>
                  <a:pt x="1920734" y="87313"/>
                  <a:pt x="1930776" y="92393"/>
                  <a:pt x="1928266" y="100013"/>
                </a:cubicBezTo>
                <a:cubicBezTo>
                  <a:pt x="1927010" y="106363"/>
                  <a:pt x="1914458" y="112713"/>
                  <a:pt x="1900651" y="112713"/>
                </a:cubicBezTo>
                <a:cubicBezTo>
                  <a:pt x="1886843" y="112713"/>
                  <a:pt x="1876801" y="106363"/>
                  <a:pt x="1879312" y="100013"/>
                </a:cubicBezTo>
                <a:cubicBezTo>
                  <a:pt x="1880567" y="92393"/>
                  <a:pt x="1893119" y="87313"/>
                  <a:pt x="1906927" y="87313"/>
                </a:cubicBezTo>
                <a:close/>
                <a:moveTo>
                  <a:pt x="1846412" y="87313"/>
                </a:moveTo>
                <a:cubicBezTo>
                  <a:pt x="1860133" y="87313"/>
                  <a:pt x="1868864" y="92393"/>
                  <a:pt x="1867617" y="100013"/>
                </a:cubicBezTo>
                <a:cubicBezTo>
                  <a:pt x="1866369" y="106363"/>
                  <a:pt x="1853896" y="112713"/>
                  <a:pt x="1840175" y="112713"/>
                </a:cubicBezTo>
                <a:cubicBezTo>
                  <a:pt x="1826455" y="112713"/>
                  <a:pt x="1816476" y="106363"/>
                  <a:pt x="1818971" y="100013"/>
                </a:cubicBezTo>
                <a:cubicBezTo>
                  <a:pt x="1820218" y="92393"/>
                  <a:pt x="1832691" y="87313"/>
                  <a:pt x="1846412" y="87313"/>
                </a:cubicBezTo>
                <a:close/>
                <a:moveTo>
                  <a:pt x="1786087" y="87313"/>
                </a:moveTo>
                <a:cubicBezTo>
                  <a:pt x="1799808" y="87313"/>
                  <a:pt x="1808539" y="92393"/>
                  <a:pt x="1807292" y="100013"/>
                </a:cubicBezTo>
                <a:cubicBezTo>
                  <a:pt x="1804797" y="106363"/>
                  <a:pt x="1792324" y="112713"/>
                  <a:pt x="1778603" y="112713"/>
                </a:cubicBezTo>
                <a:cubicBezTo>
                  <a:pt x="1764882" y="112713"/>
                  <a:pt x="1756151" y="106363"/>
                  <a:pt x="1757398" y="100013"/>
                </a:cubicBezTo>
                <a:cubicBezTo>
                  <a:pt x="1759893" y="92393"/>
                  <a:pt x="1772366" y="87313"/>
                  <a:pt x="1786087" y="87313"/>
                </a:cubicBezTo>
                <a:close/>
                <a:moveTo>
                  <a:pt x="1725620" y="87313"/>
                </a:moveTo>
                <a:cubicBezTo>
                  <a:pt x="1739427" y="87313"/>
                  <a:pt x="1748214" y="92393"/>
                  <a:pt x="1745703" y="100013"/>
                </a:cubicBezTo>
                <a:cubicBezTo>
                  <a:pt x="1744448" y="106363"/>
                  <a:pt x="1730641" y="112713"/>
                  <a:pt x="1718088" y="112713"/>
                </a:cubicBezTo>
                <a:cubicBezTo>
                  <a:pt x="1704281" y="112713"/>
                  <a:pt x="1694239" y="106363"/>
                  <a:pt x="1696749" y="100013"/>
                </a:cubicBezTo>
                <a:cubicBezTo>
                  <a:pt x="1699260" y="92393"/>
                  <a:pt x="1711812" y="87313"/>
                  <a:pt x="1725620" y="87313"/>
                </a:cubicBezTo>
                <a:close/>
                <a:moveTo>
                  <a:pt x="1665295" y="87313"/>
                </a:moveTo>
                <a:cubicBezTo>
                  <a:pt x="1679102" y="87313"/>
                  <a:pt x="1687889" y="92393"/>
                  <a:pt x="1685378" y="100013"/>
                </a:cubicBezTo>
                <a:cubicBezTo>
                  <a:pt x="1682868" y="106363"/>
                  <a:pt x="1670316" y="112713"/>
                  <a:pt x="1656508" y="112713"/>
                </a:cubicBezTo>
                <a:cubicBezTo>
                  <a:pt x="1642701" y="112713"/>
                  <a:pt x="1633914" y="106363"/>
                  <a:pt x="1636424" y="100013"/>
                </a:cubicBezTo>
                <a:cubicBezTo>
                  <a:pt x="1638935" y="92393"/>
                  <a:pt x="1651487" y="87313"/>
                  <a:pt x="1665295" y="87313"/>
                </a:cubicBezTo>
                <a:close/>
                <a:moveTo>
                  <a:pt x="1604834" y="87313"/>
                </a:moveTo>
                <a:cubicBezTo>
                  <a:pt x="1618724" y="87313"/>
                  <a:pt x="1627564" y="92393"/>
                  <a:pt x="1625038" y="100013"/>
                </a:cubicBezTo>
                <a:cubicBezTo>
                  <a:pt x="1622513" y="106363"/>
                  <a:pt x="1608622" y="112713"/>
                  <a:pt x="1595994" y="112713"/>
                </a:cubicBezTo>
                <a:cubicBezTo>
                  <a:pt x="1582103" y="112713"/>
                  <a:pt x="1572001" y="106363"/>
                  <a:pt x="1574526" y="100013"/>
                </a:cubicBezTo>
                <a:cubicBezTo>
                  <a:pt x="1578315" y="92393"/>
                  <a:pt x="1590943" y="87313"/>
                  <a:pt x="1604834" y="87313"/>
                </a:cubicBezTo>
                <a:close/>
                <a:moveTo>
                  <a:pt x="1544509" y="87313"/>
                </a:moveTo>
                <a:cubicBezTo>
                  <a:pt x="1558399" y="87313"/>
                  <a:pt x="1567239" y="92393"/>
                  <a:pt x="1564713" y="100013"/>
                </a:cubicBezTo>
                <a:cubicBezTo>
                  <a:pt x="1562188" y="106363"/>
                  <a:pt x="1548297" y="112713"/>
                  <a:pt x="1534406" y="112713"/>
                </a:cubicBezTo>
                <a:cubicBezTo>
                  <a:pt x="1520515" y="112713"/>
                  <a:pt x="1511676" y="106363"/>
                  <a:pt x="1514201" y="100013"/>
                </a:cubicBezTo>
                <a:cubicBezTo>
                  <a:pt x="1516727" y="92393"/>
                  <a:pt x="1530618" y="87313"/>
                  <a:pt x="1544509" y="87313"/>
                </a:cubicBezTo>
                <a:close/>
                <a:moveTo>
                  <a:pt x="1181476" y="87313"/>
                </a:moveTo>
                <a:cubicBezTo>
                  <a:pt x="1195058" y="87313"/>
                  <a:pt x="1203701" y="92393"/>
                  <a:pt x="1199997" y="100013"/>
                </a:cubicBezTo>
                <a:cubicBezTo>
                  <a:pt x="1196292" y="106363"/>
                  <a:pt x="1182710" y="112713"/>
                  <a:pt x="1169128" y="112713"/>
                </a:cubicBezTo>
                <a:cubicBezTo>
                  <a:pt x="1155546" y="112713"/>
                  <a:pt x="1148138" y="106363"/>
                  <a:pt x="1150607" y="100013"/>
                </a:cubicBezTo>
                <a:cubicBezTo>
                  <a:pt x="1154312" y="92393"/>
                  <a:pt x="1167894" y="87313"/>
                  <a:pt x="1181476" y="87313"/>
                </a:cubicBezTo>
                <a:close/>
                <a:moveTo>
                  <a:pt x="1121013" y="87313"/>
                </a:moveTo>
                <a:cubicBezTo>
                  <a:pt x="1134679" y="87313"/>
                  <a:pt x="1143376" y="92393"/>
                  <a:pt x="1139649" y="100013"/>
                </a:cubicBezTo>
                <a:cubicBezTo>
                  <a:pt x="1135922" y="106363"/>
                  <a:pt x="1121013" y="112713"/>
                  <a:pt x="1107347" y="112713"/>
                </a:cubicBezTo>
                <a:cubicBezTo>
                  <a:pt x="1093680" y="112713"/>
                  <a:pt x="1086226" y="106363"/>
                  <a:pt x="1089953" y="100013"/>
                </a:cubicBezTo>
                <a:cubicBezTo>
                  <a:pt x="1093680" y="92393"/>
                  <a:pt x="1107347" y="87313"/>
                  <a:pt x="1121013" y="87313"/>
                </a:cubicBezTo>
                <a:close/>
                <a:moveTo>
                  <a:pt x="1060473" y="87313"/>
                </a:moveTo>
                <a:cubicBezTo>
                  <a:pt x="1074055" y="87313"/>
                  <a:pt x="1081464" y="92393"/>
                  <a:pt x="1077760" y="100013"/>
                </a:cubicBezTo>
                <a:cubicBezTo>
                  <a:pt x="1074055" y="106363"/>
                  <a:pt x="1060473" y="112713"/>
                  <a:pt x="1046891" y="112713"/>
                </a:cubicBezTo>
                <a:cubicBezTo>
                  <a:pt x="1033309" y="112713"/>
                  <a:pt x="1025901" y="106363"/>
                  <a:pt x="1029605" y="100013"/>
                </a:cubicBezTo>
                <a:cubicBezTo>
                  <a:pt x="1033309" y="92393"/>
                  <a:pt x="1046891" y="87313"/>
                  <a:pt x="1060473" y="87313"/>
                </a:cubicBezTo>
                <a:close/>
                <a:moveTo>
                  <a:pt x="1000017" y="87313"/>
                </a:moveTo>
                <a:cubicBezTo>
                  <a:pt x="1013684" y="87313"/>
                  <a:pt x="1021138" y="92393"/>
                  <a:pt x="1017411" y="100013"/>
                </a:cubicBezTo>
                <a:cubicBezTo>
                  <a:pt x="1013684" y="106363"/>
                  <a:pt x="998775" y="112713"/>
                  <a:pt x="985109" y="112713"/>
                </a:cubicBezTo>
                <a:cubicBezTo>
                  <a:pt x="971442" y="112713"/>
                  <a:pt x="963988" y="106363"/>
                  <a:pt x="968957" y="100013"/>
                </a:cubicBezTo>
                <a:cubicBezTo>
                  <a:pt x="972685" y="92393"/>
                  <a:pt x="986351" y="87313"/>
                  <a:pt x="1000017" y="87313"/>
                </a:cubicBezTo>
                <a:close/>
                <a:moveTo>
                  <a:pt x="939692" y="87313"/>
                </a:moveTo>
                <a:cubicBezTo>
                  <a:pt x="953359" y="87313"/>
                  <a:pt x="960813" y="92393"/>
                  <a:pt x="957086" y="100013"/>
                </a:cubicBezTo>
                <a:cubicBezTo>
                  <a:pt x="952116" y="106363"/>
                  <a:pt x="938450" y="112713"/>
                  <a:pt x="924784" y="112713"/>
                </a:cubicBezTo>
                <a:cubicBezTo>
                  <a:pt x="911117" y="112713"/>
                  <a:pt x="903663" y="106363"/>
                  <a:pt x="907390" y="100013"/>
                </a:cubicBezTo>
                <a:cubicBezTo>
                  <a:pt x="912360" y="92393"/>
                  <a:pt x="926026" y="87313"/>
                  <a:pt x="939692" y="87313"/>
                </a:cubicBezTo>
                <a:close/>
                <a:moveTo>
                  <a:pt x="879243" y="87313"/>
                </a:moveTo>
                <a:cubicBezTo>
                  <a:pt x="892990" y="87313"/>
                  <a:pt x="900489" y="92393"/>
                  <a:pt x="895490" y="100013"/>
                </a:cubicBezTo>
                <a:cubicBezTo>
                  <a:pt x="891741" y="106363"/>
                  <a:pt x="876744" y="112713"/>
                  <a:pt x="862997" y="112713"/>
                </a:cubicBezTo>
                <a:cubicBezTo>
                  <a:pt x="849249" y="112713"/>
                  <a:pt x="841751" y="106363"/>
                  <a:pt x="846750" y="100013"/>
                </a:cubicBezTo>
                <a:cubicBezTo>
                  <a:pt x="851749" y="92393"/>
                  <a:pt x="865496" y="87313"/>
                  <a:pt x="879243" y="87313"/>
                </a:cubicBezTo>
                <a:close/>
                <a:moveTo>
                  <a:pt x="2152562" y="57150"/>
                </a:moveTo>
                <a:cubicBezTo>
                  <a:pt x="2166617" y="57150"/>
                  <a:pt x="2176839" y="62497"/>
                  <a:pt x="2175561" y="70518"/>
                </a:cubicBezTo>
                <a:cubicBezTo>
                  <a:pt x="2174284" y="77203"/>
                  <a:pt x="2162784" y="82550"/>
                  <a:pt x="2148728" y="82550"/>
                </a:cubicBezTo>
                <a:cubicBezTo>
                  <a:pt x="2134673" y="82550"/>
                  <a:pt x="2124451" y="77203"/>
                  <a:pt x="2125729" y="70518"/>
                </a:cubicBezTo>
                <a:cubicBezTo>
                  <a:pt x="2127007" y="62497"/>
                  <a:pt x="2138506" y="57150"/>
                  <a:pt x="2152562" y="57150"/>
                </a:cubicBezTo>
                <a:close/>
                <a:moveTo>
                  <a:pt x="2093515" y="57150"/>
                </a:moveTo>
                <a:cubicBezTo>
                  <a:pt x="2106292" y="57150"/>
                  <a:pt x="2116514" y="62497"/>
                  <a:pt x="2115236" y="70518"/>
                </a:cubicBezTo>
                <a:cubicBezTo>
                  <a:pt x="2113959" y="77203"/>
                  <a:pt x="2102459" y="82550"/>
                  <a:pt x="2088403" y="82550"/>
                </a:cubicBezTo>
                <a:cubicBezTo>
                  <a:pt x="2074348" y="82550"/>
                  <a:pt x="2064126" y="77203"/>
                  <a:pt x="2065404" y="70518"/>
                </a:cubicBezTo>
                <a:cubicBezTo>
                  <a:pt x="2066682" y="62497"/>
                  <a:pt x="2079459" y="57150"/>
                  <a:pt x="2093515" y="57150"/>
                </a:cubicBezTo>
                <a:close/>
                <a:moveTo>
                  <a:pt x="2033359" y="57150"/>
                </a:moveTo>
                <a:cubicBezTo>
                  <a:pt x="2047495" y="57150"/>
                  <a:pt x="2057776" y="62497"/>
                  <a:pt x="2056491" y="70518"/>
                </a:cubicBezTo>
                <a:cubicBezTo>
                  <a:pt x="2055206" y="77203"/>
                  <a:pt x="2042355" y="82550"/>
                  <a:pt x="2028218" y="82550"/>
                </a:cubicBezTo>
                <a:cubicBezTo>
                  <a:pt x="2014082" y="82550"/>
                  <a:pt x="2003801" y="77203"/>
                  <a:pt x="2006371" y="70518"/>
                </a:cubicBezTo>
                <a:cubicBezTo>
                  <a:pt x="2007656" y="62497"/>
                  <a:pt x="2019223" y="57150"/>
                  <a:pt x="2033359" y="57150"/>
                </a:cubicBezTo>
                <a:close/>
                <a:moveTo>
                  <a:pt x="1974453" y="57150"/>
                </a:moveTo>
                <a:cubicBezTo>
                  <a:pt x="1987230" y="57150"/>
                  <a:pt x="1997452" y="62497"/>
                  <a:pt x="1996174" y="70518"/>
                </a:cubicBezTo>
                <a:cubicBezTo>
                  <a:pt x="1994897" y="77203"/>
                  <a:pt x="1982119" y="82550"/>
                  <a:pt x="1968064" y="82550"/>
                </a:cubicBezTo>
                <a:cubicBezTo>
                  <a:pt x="1954008" y="82550"/>
                  <a:pt x="1945064" y="77203"/>
                  <a:pt x="1946342" y="70518"/>
                </a:cubicBezTo>
                <a:cubicBezTo>
                  <a:pt x="1947620" y="62497"/>
                  <a:pt x="1960397" y="57150"/>
                  <a:pt x="1974453" y="57150"/>
                </a:cubicBezTo>
                <a:close/>
                <a:moveTo>
                  <a:pt x="1914128" y="57150"/>
                </a:moveTo>
                <a:cubicBezTo>
                  <a:pt x="1928183" y="57150"/>
                  <a:pt x="1937127" y="62497"/>
                  <a:pt x="1935849" y="70518"/>
                </a:cubicBezTo>
                <a:cubicBezTo>
                  <a:pt x="1934572" y="77203"/>
                  <a:pt x="1921794" y="82550"/>
                  <a:pt x="1907739" y="82550"/>
                </a:cubicBezTo>
                <a:cubicBezTo>
                  <a:pt x="1893683" y="82550"/>
                  <a:pt x="1884739" y="77203"/>
                  <a:pt x="1886017" y="70518"/>
                </a:cubicBezTo>
                <a:cubicBezTo>
                  <a:pt x="1888572" y="62497"/>
                  <a:pt x="1900072" y="57150"/>
                  <a:pt x="1914128" y="57150"/>
                </a:cubicBezTo>
                <a:close/>
                <a:moveTo>
                  <a:pt x="1854350" y="57150"/>
                </a:moveTo>
                <a:cubicBezTo>
                  <a:pt x="1866823" y="57150"/>
                  <a:pt x="1876802" y="62497"/>
                  <a:pt x="1874307" y="70518"/>
                </a:cubicBezTo>
                <a:cubicBezTo>
                  <a:pt x="1873060" y="77203"/>
                  <a:pt x="1860587" y="82550"/>
                  <a:pt x="1846866" y="82550"/>
                </a:cubicBezTo>
                <a:cubicBezTo>
                  <a:pt x="1833145" y="82550"/>
                  <a:pt x="1824414" y="77203"/>
                  <a:pt x="1825661" y="70518"/>
                </a:cubicBezTo>
                <a:cubicBezTo>
                  <a:pt x="1828156" y="62497"/>
                  <a:pt x="1840629" y="57150"/>
                  <a:pt x="1854350" y="57150"/>
                </a:cubicBezTo>
                <a:close/>
                <a:moveTo>
                  <a:pt x="1794025" y="57150"/>
                </a:moveTo>
                <a:cubicBezTo>
                  <a:pt x="1807746" y="57150"/>
                  <a:pt x="1816477" y="62497"/>
                  <a:pt x="1815230" y="70518"/>
                </a:cubicBezTo>
                <a:cubicBezTo>
                  <a:pt x="1812735" y="77203"/>
                  <a:pt x="1800262" y="82550"/>
                  <a:pt x="1786541" y="82550"/>
                </a:cubicBezTo>
                <a:cubicBezTo>
                  <a:pt x="1772820" y="82550"/>
                  <a:pt x="1764089" y="77203"/>
                  <a:pt x="1766584" y="70518"/>
                </a:cubicBezTo>
                <a:cubicBezTo>
                  <a:pt x="1767831" y="62497"/>
                  <a:pt x="1780304" y="57150"/>
                  <a:pt x="1794025" y="57150"/>
                </a:cubicBezTo>
                <a:close/>
                <a:moveTo>
                  <a:pt x="1733889" y="57150"/>
                </a:moveTo>
                <a:cubicBezTo>
                  <a:pt x="1747697" y="57150"/>
                  <a:pt x="1757739" y="62497"/>
                  <a:pt x="1755228" y="70518"/>
                </a:cubicBezTo>
                <a:cubicBezTo>
                  <a:pt x="1752718" y="77203"/>
                  <a:pt x="1740166" y="82550"/>
                  <a:pt x="1726358" y="82550"/>
                </a:cubicBezTo>
                <a:cubicBezTo>
                  <a:pt x="1712551" y="82550"/>
                  <a:pt x="1703764" y="77203"/>
                  <a:pt x="1706274" y="70518"/>
                </a:cubicBezTo>
                <a:cubicBezTo>
                  <a:pt x="1708785" y="62497"/>
                  <a:pt x="1721337" y="57150"/>
                  <a:pt x="1733889" y="57150"/>
                </a:cubicBezTo>
                <a:close/>
                <a:moveTo>
                  <a:pt x="1674820" y="57150"/>
                </a:moveTo>
                <a:cubicBezTo>
                  <a:pt x="1688627" y="57150"/>
                  <a:pt x="1697414" y="62497"/>
                  <a:pt x="1694903" y="70518"/>
                </a:cubicBezTo>
                <a:cubicBezTo>
                  <a:pt x="1692393" y="77203"/>
                  <a:pt x="1679841" y="82550"/>
                  <a:pt x="1666033" y="82550"/>
                </a:cubicBezTo>
                <a:cubicBezTo>
                  <a:pt x="1653481" y="82550"/>
                  <a:pt x="1643439" y="77203"/>
                  <a:pt x="1645949" y="70518"/>
                </a:cubicBezTo>
                <a:cubicBezTo>
                  <a:pt x="1648460" y="62497"/>
                  <a:pt x="1661012" y="57150"/>
                  <a:pt x="1674820" y="57150"/>
                </a:cubicBezTo>
                <a:close/>
                <a:moveTo>
                  <a:pt x="1614495" y="57150"/>
                </a:moveTo>
                <a:cubicBezTo>
                  <a:pt x="1628302" y="57150"/>
                  <a:pt x="1637089" y="62497"/>
                  <a:pt x="1634578" y="70518"/>
                </a:cubicBezTo>
                <a:cubicBezTo>
                  <a:pt x="1632068" y="77203"/>
                  <a:pt x="1619516" y="82550"/>
                  <a:pt x="1605708" y="82550"/>
                </a:cubicBezTo>
                <a:cubicBezTo>
                  <a:pt x="1593156" y="82550"/>
                  <a:pt x="1583114" y="77203"/>
                  <a:pt x="1585624" y="70518"/>
                </a:cubicBezTo>
                <a:cubicBezTo>
                  <a:pt x="1588135" y="62497"/>
                  <a:pt x="1601942" y="57150"/>
                  <a:pt x="1614495" y="57150"/>
                </a:cubicBezTo>
                <a:close/>
                <a:moveTo>
                  <a:pt x="2039679" y="28575"/>
                </a:moveTo>
                <a:cubicBezTo>
                  <a:pt x="2052379" y="28575"/>
                  <a:pt x="2062539" y="33588"/>
                  <a:pt x="2061269" y="39855"/>
                </a:cubicBezTo>
                <a:cubicBezTo>
                  <a:pt x="2059999" y="46121"/>
                  <a:pt x="2048569" y="52388"/>
                  <a:pt x="2034599" y="52388"/>
                </a:cubicBezTo>
                <a:cubicBezTo>
                  <a:pt x="2020629" y="52388"/>
                  <a:pt x="2011739" y="46121"/>
                  <a:pt x="2013009" y="39855"/>
                </a:cubicBezTo>
                <a:cubicBezTo>
                  <a:pt x="2014279" y="33588"/>
                  <a:pt x="2025709" y="28575"/>
                  <a:pt x="2039679" y="28575"/>
                </a:cubicBezTo>
                <a:close/>
                <a:moveTo>
                  <a:pt x="1980803" y="28575"/>
                </a:moveTo>
                <a:cubicBezTo>
                  <a:pt x="1993580" y="28575"/>
                  <a:pt x="2003802" y="33588"/>
                  <a:pt x="2002524" y="39855"/>
                </a:cubicBezTo>
                <a:cubicBezTo>
                  <a:pt x="2001247" y="46121"/>
                  <a:pt x="1988469" y="52388"/>
                  <a:pt x="1975691" y="52388"/>
                </a:cubicBezTo>
                <a:cubicBezTo>
                  <a:pt x="1961636" y="52388"/>
                  <a:pt x="1951414" y="46121"/>
                  <a:pt x="1952692" y="39855"/>
                </a:cubicBezTo>
                <a:cubicBezTo>
                  <a:pt x="1955247" y="33588"/>
                  <a:pt x="1966747" y="28575"/>
                  <a:pt x="1980803" y="28575"/>
                </a:cubicBezTo>
                <a:close/>
                <a:moveTo>
                  <a:pt x="1921174" y="28575"/>
                </a:moveTo>
                <a:cubicBezTo>
                  <a:pt x="1933564" y="28575"/>
                  <a:pt x="1943476" y="33588"/>
                  <a:pt x="1942237" y="39855"/>
                </a:cubicBezTo>
                <a:cubicBezTo>
                  <a:pt x="1940998" y="46121"/>
                  <a:pt x="1928608" y="52388"/>
                  <a:pt x="1914979" y="52388"/>
                </a:cubicBezTo>
                <a:cubicBezTo>
                  <a:pt x="1901349" y="52388"/>
                  <a:pt x="1892676" y="46121"/>
                  <a:pt x="1893915" y="39855"/>
                </a:cubicBezTo>
                <a:cubicBezTo>
                  <a:pt x="1896393" y="33588"/>
                  <a:pt x="1907544" y="28575"/>
                  <a:pt x="1921174" y="28575"/>
                </a:cubicBezTo>
                <a:close/>
                <a:moveTo>
                  <a:pt x="1862437" y="28575"/>
                </a:moveTo>
                <a:cubicBezTo>
                  <a:pt x="1874827" y="28575"/>
                  <a:pt x="1884739" y="33588"/>
                  <a:pt x="1883500" y="39855"/>
                </a:cubicBezTo>
                <a:cubicBezTo>
                  <a:pt x="1881022" y="46121"/>
                  <a:pt x="1868632" y="52388"/>
                  <a:pt x="1856242" y="52388"/>
                </a:cubicBezTo>
                <a:cubicBezTo>
                  <a:pt x="1842612" y="52388"/>
                  <a:pt x="1833939" y="46121"/>
                  <a:pt x="1835178" y="39855"/>
                </a:cubicBezTo>
                <a:cubicBezTo>
                  <a:pt x="1837656" y="33588"/>
                  <a:pt x="1848807" y="28575"/>
                  <a:pt x="1862437" y="28575"/>
                </a:cubicBezTo>
                <a:close/>
                <a:moveTo>
                  <a:pt x="1803550" y="28575"/>
                </a:moveTo>
                <a:cubicBezTo>
                  <a:pt x="1816023" y="28575"/>
                  <a:pt x="1826002" y="33588"/>
                  <a:pt x="1823507" y="39855"/>
                </a:cubicBezTo>
                <a:cubicBezTo>
                  <a:pt x="1822260" y="46121"/>
                  <a:pt x="1809787" y="52388"/>
                  <a:pt x="1796066" y="52388"/>
                </a:cubicBezTo>
                <a:cubicBezTo>
                  <a:pt x="1783593" y="52388"/>
                  <a:pt x="1773614" y="46121"/>
                  <a:pt x="1776109" y="39855"/>
                </a:cubicBezTo>
                <a:cubicBezTo>
                  <a:pt x="1777356" y="33588"/>
                  <a:pt x="1789829" y="28575"/>
                  <a:pt x="1803550" y="28575"/>
                </a:cubicBezTo>
                <a:close/>
                <a:moveTo>
                  <a:pt x="1744812" y="28575"/>
                </a:moveTo>
                <a:cubicBezTo>
                  <a:pt x="1757285" y="28575"/>
                  <a:pt x="1767264" y="33588"/>
                  <a:pt x="1764769" y="39855"/>
                </a:cubicBezTo>
                <a:cubicBezTo>
                  <a:pt x="1763522" y="46121"/>
                  <a:pt x="1751049" y="52388"/>
                  <a:pt x="1737328" y="52388"/>
                </a:cubicBezTo>
                <a:cubicBezTo>
                  <a:pt x="1723607" y="52388"/>
                  <a:pt x="1714876" y="46121"/>
                  <a:pt x="1717371" y="39855"/>
                </a:cubicBezTo>
                <a:cubicBezTo>
                  <a:pt x="1718618" y="33588"/>
                  <a:pt x="1731091" y="28575"/>
                  <a:pt x="1744812" y="28575"/>
                </a:cubicBezTo>
                <a:close/>
                <a:moveTo>
                  <a:pt x="2045890" y="0"/>
                </a:moveTo>
                <a:cubicBezTo>
                  <a:pt x="2058667" y="0"/>
                  <a:pt x="2068889" y="4939"/>
                  <a:pt x="2067611" y="11113"/>
                </a:cubicBezTo>
                <a:cubicBezTo>
                  <a:pt x="2066334" y="17286"/>
                  <a:pt x="2053556" y="22225"/>
                  <a:pt x="2040778" y="22225"/>
                </a:cubicBezTo>
                <a:cubicBezTo>
                  <a:pt x="2026723" y="22225"/>
                  <a:pt x="2016501" y="17286"/>
                  <a:pt x="2019057" y="11113"/>
                </a:cubicBezTo>
                <a:cubicBezTo>
                  <a:pt x="2020334" y="4939"/>
                  <a:pt x="2031834" y="0"/>
                  <a:pt x="2045890" y="0"/>
                </a:cubicBezTo>
                <a:close/>
                <a:moveTo>
                  <a:pt x="1987291" y="0"/>
                </a:moveTo>
                <a:cubicBezTo>
                  <a:pt x="2001261" y="0"/>
                  <a:pt x="2010151" y="4939"/>
                  <a:pt x="2008881" y="11113"/>
                </a:cubicBezTo>
                <a:cubicBezTo>
                  <a:pt x="2007611" y="17286"/>
                  <a:pt x="1994911" y="22225"/>
                  <a:pt x="1982211" y="22225"/>
                </a:cubicBezTo>
                <a:cubicBezTo>
                  <a:pt x="1968241" y="22225"/>
                  <a:pt x="1959351" y="17286"/>
                  <a:pt x="1960621" y="11113"/>
                </a:cubicBezTo>
                <a:cubicBezTo>
                  <a:pt x="1961891" y="4939"/>
                  <a:pt x="1974591" y="0"/>
                  <a:pt x="1987291" y="0"/>
                </a:cubicBezTo>
                <a:close/>
                <a:moveTo>
                  <a:pt x="1929112" y="0"/>
                </a:moveTo>
                <a:cubicBezTo>
                  <a:pt x="1941502" y="0"/>
                  <a:pt x="1951414" y="4939"/>
                  <a:pt x="1948936" y="11113"/>
                </a:cubicBezTo>
                <a:cubicBezTo>
                  <a:pt x="1947697" y="17286"/>
                  <a:pt x="1936546" y="22225"/>
                  <a:pt x="1922917" y="22225"/>
                </a:cubicBezTo>
                <a:cubicBezTo>
                  <a:pt x="1909287" y="22225"/>
                  <a:pt x="1900614" y="17286"/>
                  <a:pt x="1901853" y="11113"/>
                </a:cubicBezTo>
                <a:cubicBezTo>
                  <a:pt x="1904331" y="4939"/>
                  <a:pt x="1915482" y="0"/>
                  <a:pt x="1929112" y="0"/>
                </a:cubicBezTo>
                <a:close/>
                <a:moveTo>
                  <a:pt x="1870374" y="0"/>
                </a:moveTo>
                <a:cubicBezTo>
                  <a:pt x="1884003" y="0"/>
                  <a:pt x="1892676" y="4939"/>
                  <a:pt x="1891437" y="11113"/>
                </a:cubicBezTo>
                <a:cubicBezTo>
                  <a:pt x="1888959" y="17286"/>
                  <a:pt x="1877808" y="22225"/>
                  <a:pt x="1864179" y="22225"/>
                </a:cubicBezTo>
                <a:cubicBezTo>
                  <a:pt x="1850549" y="22225"/>
                  <a:pt x="1841876" y="17286"/>
                  <a:pt x="1844354" y="11113"/>
                </a:cubicBezTo>
                <a:cubicBezTo>
                  <a:pt x="1845593" y="4939"/>
                  <a:pt x="1857983" y="0"/>
                  <a:pt x="1870374" y="0"/>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pPr eaLnBrk="1" fontAlgn="auto" hangingPunct="1">
              <a:spcBef>
                <a:spcPts val="0"/>
              </a:spcBef>
              <a:spcAft>
                <a:spcPts val="0"/>
              </a:spcAft>
              <a:defRPr/>
            </a:pPr>
            <a:endParaRPr lang="en-US">
              <a:solidFill>
                <a:prstClr val="black"/>
              </a:solidFill>
              <a:latin typeface="WeblySleek UI Semilight"/>
            </a:endParaRPr>
          </a:p>
        </p:txBody>
      </p:sp>
      <p:sp>
        <p:nvSpPr>
          <p:cNvPr id="90" name="Teardrop 89">
            <a:extLst>
              <a:ext uri="{FF2B5EF4-FFF2-40B4-BE49-F238E27FC236}">
                <a16:creationId xmlns:a16="http://schemas.microsoft.com/office/drawing/2014/main" xmlns="" id="{ED3BF671-13AE-4B74-8634-14999B38CD1E}"/>
              </a:ext>
            </a:extLst>
          </p:cNvPr>
          <p:cNvSpPr/>
          <p:nvPr/>
        </p:nvSpPr>
        <p:spPr>
          <a:xfrm rot="8100000">
            <a:off x="7684818" y="1753605"/>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91" name="TextBox 90">
            <a:extLst>
              <a:ext uri="{FF2B5EF4-FFF2-40B4-BE49-F238E27FC236}">
                <a16:creationId xmlns:a16="http://schemas.microsoft.com/office/drawing/2014/main" xmlns="" id="{E5F83684-56DB-4B23-9A46-A03E69F3A6F7}"/>
              </a:ext>
            </a:extLst>
          </p:cNvPr>
          <p:cNvSpPr txBox="1"/>
          <p:nvPr/>
        </p:nvSpPr>
        <p:spPr>
          <a:xfrm>
            <a:off x="6989461" y="1602887"/>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NEPAL</a:t>
            </a:r>
          </a:p>
        </p:txBody>
      </p:sp>
      <p:sp>
        <p:nvSpPr>
          <p:cNvPr id="92" name="TextBox 91">
            <a:extLst>
              <a:ext uri="{FF2B5EF4-FFF2-40B4-BE49-F238E27FC236}">
                <a16:creationId xmlns:a16="http://schemas.microsoft.com/office/drawing/2014/main" xmlns="" id="{45B25866-42CB-4AFD-8389-4C01D371E557}"/>
              </a:ext>
            </a:extLst>
          </p:cNvPr>
          <p:cNvSpPr txBox="1"/>
          <p:nvPr/>
        </p:nvSpPr>
        <p:spPr>
          <a:xfrm>
            <a:off x="6299296" y="2165089"/>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DUBAI</a:t>
            </a:r>
          </a:p>
        </p:txBody>
      </p:sp>
      <p:sp>
        <p:nvSpPr>
          <p:cNvPr id="93" name="TextBox 92">
            <a:extLst>
              <a:ext uri="{FF2B5EF4-FFF2-40B4-BE49-F238E27FC236}">
                <a16:creationId xmlns:a16="http://schemas.microsoft.com/office/drawing/2014/main" xmlns="" id="{B5A6CD0F-ACCD-4AC1-8720-924A3962E1D0}"/>
              </a:ext>
            </a:extLst>
          </p:cNvPr>
          <p:cNvSpPr txBox="1"/>
          <p:nvPr/>
        </p:nvSpPr>
        <p:spPr>
          <a:xfrm>
            <a:off x="5920691" y="2419854"/>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OMAN</a:t>
            </a:r>
          </a:p>
        </p:txBody>
      </p:sp>
      <p:sp>
        <p:nvSpPr>
          <p:cNvPr id="94" name="TextBox 93">
            <a:extLst>
              <a:ext uri="{FF2B5EF4-FFF2-40B4-BE49-F238E27FC236}">
                <a16:creationId xmlns:a16="http://schemas.microsoft.com/office/drawing/2014/main" xmlns="" id="{9E2A84F7-5634-41A9-B2DC-B074A63EDECF}"/>
              </a:ext>
            </a:extLst>
          </p:cNvPr>
          <p:cNvSpPr txBox="1"/>
          <p:nvPr/>
        </p:nvSpPr>
        <p:spPr>
          <a:xfrm>
            <a:off x="7373128" y="2256194"/>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BANLADESH</a:t>
            </a:r>
          </a:p>
        </p:txBody>
      </p:sp>
      <p:sp>
        <p:nvSpPr>
          <p:cNvPr id="95" name="TextBox 94">
            <a:extLst>
              <a:ext uri="{FF2B5EF4-FFF2-40B4-BE49-F238E27FC236}">
                <a16:creationId xmlns:a16="http://schemas.microsoft.com/office/drawing/2014/main" xmlns="" id="{F7C05E3D-AED8-48B5-B851-49AC89E7F8AB}"/>
              </a:ext>
            </a:extLst>
          </p:cNvPr>
          <p:cNvSpPr txBox="1"/>
          <p:nvPr/>
        </p:nvSpPr>
        <p:spPr>
          <a:xfrm>
            <a:off x="7728675" y="2780313"/>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MALAYSIA</a:t>
            </a:r>
          </a:p>
        </p:txBody>
      </p:sp>
      <p:sp>
        <p:nvSpPr>
          <p:cNvPr id="96" name="TextBox 95">
            <a:extLst>
              <a:ext uri="{FF2B5EF4-FFF2-40B4-BE49-F238E27FC236}">
                <a16:creationId xmlns:a16="http://schemas.microsoft.com/office/drawing/2014/main" xmlns="" id="{E6BF4CEC-F9C8-49C5-AE8C-A9F770D5EE12}"/>
              </a:ext>
            </a:extLst>
          </p:cNvPr>
          <p:cNvSpPr txBox="1"/>
          <p:nvPr/>
        </p:nvSpPr>
        <p:spPr>
          <a:xfrm>
            <a:off x="8479121" y="2594594"/>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PHILIPPINES</a:t>
            </a:r>
          </a:p>
        </p:txBody>
      </p:sp>
      <p:sp>
        <p:nvSpPr>
          <p:cNvPr id="97" name="TextBox 96">
            <a:extLst>
              <a:ext uri="{FF2B5EF4-FFF2-40B4-BE49-F238E27FC236}">
                <a16:creationId xmlns:a16="http://schemas.microsoft.com/office/drawing/2014/main" xmlns="" id="{893EF63C-EFA2-41CA-8D54-36A0156C3F01}"/>
              </a:ext>
            </a:extLst>
          </p:cNvPr>
          <p:cNvSpPr txBox="1"/>
          <p:nvPr/>
        </p:nvSpPr>
        <p:spPr>
          <a:xfrm>
            <a:off x="8348016" y="2991162"/>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SINGAPORE</a:t>
            </a:r>
          </a:p>
        </p:txBody>
      </p:sp>
      <p:sp>
        <p:nvSpPr>
          <p:cNvPr id="98" name="TextBox 97">
            <a:extLst>
              <a:ext uri="{FF2B5EF4-FFF2-40B4-BE49-F238E27FC236}">
                <a16:creationId xmlns:a16="http://schemas.microsoft.com/office/drawing/2014/main" xmlns="" id="{B4367A72-CCD5-4AD8-9A01-F1D83C07969F}"/>
              </a:ext>
            </a:extLst>
          </p:cNvPr>
          <p:cNvSpPr txBox="1"/>
          <p:nvPr/>
        </p:nvSpPr>
        <p:spPr>
          <a:xfrm>
            <a:off x="6558405" y="2865512"/>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MALDIVES</a:t>
            </a:r>
          </a:p>
        </p:txBody>
      </p:sp>
      <p:sp>
        <p:nvSpPr>
          <p:cNvPr id="99" name="TextBox 98">
            <a:extLst>
              <a:ext uri="{FF2B5EF4-FFF2-40B4-BE49-F238E27FC236}">
                <a16:creationId xmlns:a16="http://schemas.microsoft.com/office/drawing/2014/main" xmlns="" id="{9E4BAE27-B215-41C6-AAB8-58E85574B165}"/>
              </a:ext>
            </a:extLst>
          </p:cNvPr>
          <p:cNvSpPr txBox="1"/>
          <p:nvPr/>
        </p:nvSpPr>
        <p:spPr>
          <a:xfrm>
            <a:off x="7084107" y="2639605"/>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SRILANKA</a:t>
            </a:r>
          </a:p>
        </p:txBody>
      </p:sp>
      <p:sp>
        <p:nvSpPr>
          <p:cNvPr id="100" name="TextBox 99">
            <a:extLst>
              <a:ext uri="{FF2B5EF4-FFF2-40B4-BE49-F238E27FC236}">
                <a16:creationId xmlns:a16="http://schemas.microsoft.com/office/drawing/2014/main" xmlns="" id="{7266F9DA-EA15-41D1-AA5A-DF0781711BBE}"/>
              </a:ext>
            </a:extLst>
          </p:cNvPr>
          <p:cNvSpPr txBox="1"/>
          <p:nvPr/>
        </p:nvSpPr>
        <p:spPr>
          <a:xfrm>
            <a:off x="8068484" y="1995125"/>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MYANMAR</a:t>
            </a:r>
          </a:p>
        </p:txBody>
      </p:sp>
      <p:sp>
        <p:nvSpPr>
          <p:cNvPr id="101" name="TextBox 100">
            <a:extLst>
              <a:ext uri="{FF2B5EF4-FFF2-40B4-BE49-F238E27FC236}">
                <a16:creationId xmlns:a16="http://schemas.microsoft.com/office/drawing/2014/main" xmlns="" id="{824C5012-289E-4D34-B48A-C9E12A065CD6}"/>
              </a:ext>
            </a:extLst>
          </p:cNvPr>
          <p:cNvSpPr txBox="1"/>
          <p:nvPr/>
        </p:nvSpPr>
        <p:spPr>
          <a:xfrm>
            <a:off x="7613618" y="1753599"/>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BHUTAN</a:t>
            </a:r>
          </a:p>
        </p:txBody>
      </p:sp>
      <p:sp>
        <p:nvSpPr>
          <p:cNvPr id="102" name="TextBox 101">
            <a:extLst>
              <a:ext uri="{FF2B5EF4-FFF2-40B4-BE49-F238E27FC236}">
                <a16:creationId xmlns:a16="http://schemas.microsoft.com/office/drawing/2014/main" xmlns="" id="{9665D98E-F442-4F77-B286-276FAF879359}"/>
              </a:ext>
            </a:extLst>
          </p:cNvPr>
          <p:cNvSpPr txBox="1"/>
          <p:nvPr/>
        </p:nvSpPr>
        <p:spPr>
          <a:xfrm>
            <a:off x="3615555" y="2322679"/>
            <a:ext cx="1514421" cy="135550"/>
          </a:xfrm>
          <a:prstGeom prst="rect">
            <a:avLst/>
          </a:prstGeom>
          <a:noFill/>
        </p:spPr>
        <p:txBody>
          <a:bodyPr wrap="square" lIns="0" tIns="0" rIns="0" bIns="0" rtlCol="0">
            <a:spAutoFit/>
          </a:bodyPr>
          <a:lstStyle/>
          <a:p>
            <a:pPr algn="ctr" eaLnBrk="1" fontAlgn="auto" hangingPunct="1">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rPr>
              <a:t>TUNISIA</a:t>
            </a:r>
          </a:p>
        </p:txBody>
      </p:sp>
      <p:sp>
        <p:nvSpPr>
          <p:cNvPr id="103" name="Teardrop 102">
            <a:extLst>
              <a:ext uri="{FF2B5EF4-FFF2-40B4-BE49-F238E27FC236}">
                <a16:creationId xmlns:a16="http://schemas.microsoft.com/office/drawing/2014/main" xmlns="" id="{6A39342C-B5D6-4FAA-8CE8-CA4B140CC34C}"/>
              </a:ext>
            </a:extLst>
          </p:cNvPr>
          <p:cNvSpPr/>
          <p:nvPr/>
        </p:nvSpPr>
        <p:spPr>
          <a:xfrm rot="8100000">
            <a:off x="7879997" y="177843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04" name="Teardrop 103">
            <a:extLst>
              <a:ext uri="{FF2B5EF4-FFF2-40B4-BE49-F238E27FC236}">
                <a16:creationId xmlns:a16="http://schemas.microsoft.com/office/drawing/2014/main" xmlns="" id="{76EF1F59-AAD2-4B7E-99CB-69F2A585B24C}"/>
              </a:ext>
            </a:extLst>
          </p:cNvPr>
          <p:cNvSpPr/>
          <p:nvPr/>
        </p:nvSpPr>
        <p:spPr>
          <a:xfrm rot="8100000">
            <a:off x="7993411" y="202655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05" name="Teardrop 104">
            <a:extLst>
              <a:ext uri="{FF2B5EF4-FFF2-40B4-BE49-F238E27FC236}">
                <a16:creationId xmlns:a16="http://schemas.microsoft.com/office/drawing/2014/main" xmlns="" id="{D5C8DF8D-A166-4B90-9129-E8232B09E8EE}"/>
              </a:ext>
            </a:extLst>
          </p:cNvPr>
          <p:cNvSpPr/>
          <p:nvPr/>
        </p:nvSpPr>
        <p:spPr>
          <a:xfrm rot="8100000">
            <a:off x="7846935" y="2412227"/>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06" name="Teardrop 105">
            <a:extLst>
              <a:ext uri="{FF2B5EF4-FFF2-40B4-BE49-F238E27FC236}">
                <a16:creationId xmlns:a16="http://schemas.microsoft.com/office/drawing/2014/main" xmlns="" id="{30D1EE32-8EAA-40B3-8F8C-72F04D91D931}"/>
              </a:ext>
            </a:extLst>
          </p:cNvPr>
          <p:cNvSpPr/>
          <p:nvPr/>
        </p:nvSpPr>
        <p:spPr>
          <a:xfrm rot="8100000">
            <a:off x="9134528" y="2378034"/>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07" name="Teardrop 106">
            <a:extLst>
              <a:ext uri="{FF2B5EF4-FFF2-40B4-BE49-F238E27FC236}">
                <a16:creationId xmlns:a16="http://schemas.microsoft.com/office/drawing/2014/main" xmlns="" id="{FD2D4E5C-3CAB-4B5B-BCB6-E52209656173}"/>
              </a:ext>
            </a:extLst>
          </p:cNvPr>
          <p:cNvSpPr/>
          <p:nvPr/>
        </p:nvSpPr>
        <p:spPr>
          <a:xfrm rot="8100000">
            <a:off x="6976310" y="197147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08" name="Teardrop 107">
            <a:extLst>
              <a:ext uri="{FF2B5EF4-FFF2-40B4-BE49-F238E27FC236}">
                <a16:creationId xmlns:a16="http://schemas.microsoft.com/office/drawing/2014/main" xmlns="" id="{DD6B306C-19D1-4FBF-974F-FECEA3EFA9A8}"/>
              </a:ext>
            </a:extLst>
          </p:cNvPr>
          <p:cNvSpPr/>
          <p:nvPr/>
        </p:nvSpPr>
        <p:spPr>
          <a:xfrm rot="8100000">
            <a:off x="8377317" y="2518244"/>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09" name="Teardrop 108">
            <a:extLst>
              <a:ext uri="{FF2B5EF4-FFF2-40B4-BE49-F238E27FC236}">
                <a16:creationId xmlns:a16="http://schemas.microsoft.com/office/drawing/2014/main" xmlns="" id="{FBD25BF3-439D-44DD-85D2-B191FDDA566C}"/>
              </a:ext>
            </a:extLst>
          </p:cNvPr>
          <p:cNvSpPr/>
          <p:nvPr/>
        </p:nvSpPr>
        <p:spPr>
          <a:xfrm rot="8100000">
            <a:off x="8969535" y="2757101"/>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10" name="Teardrop 109">
            <a:extLst>
              <a:ext uri="{FF2B5EF4-FFF2-40B4-BE49-F238E27FC236}">
                <a16:creationId xmlns:a16="http://schemas.microsoft.com/office/drawing/2014/main" xmlns="" id="{ABF16577-0A96-4079-90CC-18FA672E10DB}"/>
              </a:ext>
            </a:extLst>
          </p:cNvPr>
          <p:cNvSpPr/>
          <p:nvPr/>
        </p:nvSpPr>
        <p:spPr>
          <a:xfrm rot="8100000">
            <a:off x="7188362" y="2611205"/>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11" name="Teardrop 110">
            <a:extLst>
              <a:ext uri="{FF2B5EF4-FFF2-40B4-BE49-F238E27FC236}">
                <a16:creationId xmlns:a16="http://schemas.microsoft.com/office/drawing/2014/main" xmlns="" id="{5855AFD5-1BDB-4756-88B1-5F100EF8F37F}"/>
              </a:ext>
            </a:extLst>
          </p:cNvPr>
          <p:cNvSpPr/>
          <p:nvPr/>
        </p:nvSpPr>
        <p:spPr>
          <a:xfrm rot="8100000">
            <a:off x="6656842" y="221938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12" name="Teardrop 111">
            <a:extLst>
              <a:ext uri="{FF2B5EF4-FFF2-40B4-BE49-F238E27FC236}">
                <a16:creationId xmlns:a16="http://schemas.microsoft.com/office/drawing/2014/main" xmlns="" id="{9D9CE016-3EAC-4A3C-9BD8-27DB2CA5F78D}"/>
              </a:ext>
            </a:extLst>
          </p:cNvPr>
          <p:cNvSpPr/>
          <p:nvPr/>
        </p:nvSpPr>
        <p:spPr>
          <a:xfrm rot="8100000">
            <a:off x="8313606" y="195393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13" name="Teardrop 112">
            <a:extLst>
              <a:ext uri="{FF2B5EF4-FFF2-40B4-BE49-F238E27FC236}">
                <a16:creationId xmlns:a16="http://schemas.microsoft.com/office/drawing/2014/main" xmlns="" id="{36884080-E797-4865-8B74-CC327BAAD5E5}"/>
              </a:ext>
            </a:extLst>
          </p:cNvPr>
          <p:cNvSpPr/>
          <p:nvPr/>
        </p:nvSpPr>
        <p:spPr>
          <a:xfrm rot="8100000">
            <a:off x="4262880" y="205047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14" name="Teardrop 113">
            <a:extLst>
              <a:ext uri="{FF2B5EF4-FFF2-40B4-BE49-F238E27FC236}">
                <a16:creationId xmlns:a16="http://schemas.microsoft.com/office/drawing/2014/main" xmlns="" id="{5535FF34-F9F0-4F2F-BDF6-72E22BF20778}"/>
              </a:ext>
            </a:extLst>
          </p:cNvPr>
          <p:cNvSpPr/>
          <p:nvPr/>
        </p:nvSpPr>
        <p:spPr>
          <a:xfrm rot="8100000">
            <a:off x="7614848" y="2002935"/>
            <a:ext cx="16039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15" name="Teardrop 114">
            <a:extLst>
              <a:ext uri="{FF2B5EF4-FFF2-40B4-BE49-F238E27FC236}">
                <a16:creationId xmlns:a16="http://schemas.microsoft.com/office/drawing/2014/main" xmlns="" id="{101F97BB-EEDD-40A3-AB63-34D794A9CCAA}"/>
              </a:ext>
            </a:extLst>
          </p:cNvPr>
          <p:cNvSpPr/>
          <p:nvPr/>
        </p:nvSpPr>
        <p:spPr>
          <a:xfrm rot="8100000">
            <a:off x="6775307" y="3583477"/>
            <a:ext cx="16039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16" name="TextBox 115">
            <a:extLst>
              <a:ext uri="{FF2B5EF4-FFF2-40B4-BE49-F238E27FC236}">
                <a16:creationId xmlns:a16="http://schemas.microsoft.com/office/drawing/2014/main" xmlns="" id="{605FE640-8603-4DC8-81F2-0AC9252179D3}"/>
              </a:ext>
            </a:extLst>
          </p:cNvPr>
          <p:cNvSpPr txBox="1"/>
          <p:nvPr/>
        </p:nvSpPr>
        <p:spPr>
          <a:xfrm>
            <a:off x="6843250" y="3484037"/>
            <a:ext cx="1285061" cy="369332"/>
          </a:xfrm>
          <a:prstGeom prst="rect">
            <a:avLst/>
          </a:prstGeom>
          <a:noFill/>
        </p:spPr>
        <p:txBody>
          <a:bodyPr wrap="square" rtlCol="0">
            <a:spAutoFit/>
          </a:bodyPr>
          <a:lstStyle/>
          <a:p>
            <a:pPr eaLnBrk="1" fontAlgn="auto" hangingPunct="1">
              <a:spcBef>
                <a:spcPts val="0"/>
              </a:spcBef>
              <a:spcAft>
                <a:spcPts val="0"/>
              </a:spcAft>
              <a:defRPr/>
            </a:pPr>
            <a:r>
              <a:rPr lang="en-US" dirty="0">
                <a:solidFill>
                  <a:prstClr val="black"/>
                </a:solidFill>
                <a:latin typeface="WeblySleek UI Semilight"/>
              </a:rPr>
              <a:t> - </a:t>
            </a:r>
            <a:r>
              <a:rPr lang="en-US" sz="1050" dirty="0">
                <a:solidFill>
                  <a:srgbClr val="203864"/>
                </a:solidFill>
                <a:latin typeface="WeblySleek UI Semilight"/>
              </a:rPr>
              <a:t>Headquarters</a:t>
            </a:r>
          </a:p>
        </p:txBody>
      </p:sp>
      <p:sp>
        <p:nvSpPr>
          <p:cNvPr id="117" name="Teardrop 116">
            <a:extLst>
              <a:ext uri="{FF2B5EF4-FFF2-40B4-BE49-F238E27FC236}">
                <a16:creationId xmlns:a16="http://schemas.microsoft.com/office/drawing/2014/main" xmlns="" id="{04544E56-0306-4A18-B94E-EDD849FC7974}"/>
              </a:ext>
            </a:extLst>
          </p:cNvPr>
          <p:cNvSpPr/>
          <p:nvPr/>
        </p:nvSpPr>
        <p:spPr>
          <a:xfrm rot="8100000">
            <a:off x="6763054" y="3885281"/>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dirty="0">
              <a:solidFill>
                <a:prstClr val="white"/>
              </a:solidFill>
            </a:endParaRPr>
          </a:p>
        </p:txBody>
      </p:sp>
      <p:sp>
        <p:nvSpPr>
          <p:cNvPr id="118" name="TextBox 117">
            <a:extLst>
              <a:ext uri="{FF2B5EF4-FFF2-40B4-BE49-F238E27FC236}">
                <a16:creationId xmlns:a16="http://schemas.microsoft.com/office/drawing/2014/main" xmlns="" id="{731F6455-0E32-4F85-BB4D-B424DDC974DE}"/>
              </a:ext>
            </a:extLst>
          </p:cNvPr>
          <p:cNvSpPr txBox="1"/>
          <p:nvPr/>
        </p:nvSpPr>
        <p:spPr>
          <a:xfrm>
            <a:off x="6831528" y="3814158"/>
            <a:ext cx="2743498" cy="369332"/>
          </a:xfrm>
          <a:prstGeom prst="rect">
            <a:avLst/>
          </a:prstGeom>
          <a:noFill/>
        </p:spPr>
        <p:txBody>
          <a:bodyPr wrap="square" rtlCol="0">
            <a:spAutoFit/>
          </a:bodyPr>
          <a:lstStyle/>
          <a:p>
            <a:pPr eaLnBrk="1" fontAlgn="auto" hangingPunct="1">
              <a:spcBef>
                <a:spcPts val="0"/>
              </a:spcBef>
              <a:spcAft>
                <a:spcPts val="0"/>
              </a:spcAft>
              <a:defRPr/>
            </a:pPr>
            <a:r>
              <a:rPr lang="en-US" dirty="0">
                <a:solidFill>
                  <a:prstClr val="black"/>
                </a:solidFill>
                <a:latin typeface="WeblySleek UI Semilight"/>
              </a:rPr>
              <a:t> - </a:t>
            </a:r>
            <a:r>
              <a:rPr lang="en-US" sz="1050" dirty="0">
                <a:solidFill>
                  <a:srgbClr val="203864"/>
                </a:solidFill>
                <a:latin typeface="WeblySleek UI Semilight"/>
              </a:rPr>
              <a:t>Cohesive global reach</a:t>
            </a:r>
          </a:p>
        </p:txBody>
      </p:sp>
      <p:sp>
        <p:nvSpPr>
          <p:cNvPr id="119" name="Teardrop 118">
            <a:extLst>
              <a:ext uri="{FF2B5EF4-FFF2-40B4-BE49-F238E27FC236}">
                <a16:creationId xmlns:a16="http://schemas.microsoft.com/office/drawing/2014/main" xmlns="" id="{101F97BB-EEDD-40A3-AB63-34D794A9CCAA}"/>
              </a:ext>
            </a:extLst>
          </p:cNvPr>
          <p:cNvSpPr/>
          <p:nvPr/>
        </p:nvSpPr>
        <p:spPr>
          <a:xfrm rot="8100000">
            <a:off x="860351" y="6287902"/>
            <a:ext cx="15575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sz="1200" dirty="0">
              <a:solidFill>
                <a:prstClr val="white"/>
              </a:solidFill>
            </a:endParaRPr>
          </a:p>
        </p:txBody>
      </p:sp>
      <p:sp>
        <p:nvSpPr>
          <p:cNvPr id="120" name="TextBox 119">
            <a:extLst>
              <a:ext uri="{FF2B5EF4-FFF2-40B4-BE49-F238E27FC236}">
                <a16:creationId xmlns:a16="http://schemas.microsoft.com/office/drawing/2014/main" xmlns="" id="{605FE640-8603-4DC8-81F2-0AC9252179D3}"/>
              </a:ext>
            </a:extLst>
          </p:cNvPr>
          <p:cNvSpPr txBox="1"/>
          <p:nvPr/>
        </p:nvSpPr>
        <p:spPr>
          <a:xfrm>
            <a:off x="953924" y="6245525"/>
            <a:ext cx="4349596" cy="276999"/>
          </a:xfrm>
          <a:prstGeom prst="rect">
            <a:avLst/>
          </a:prstGeom>
          <a:noFill/>
        </p:spPr>
        <p:txBody>
          <a:bodyPr wrap="square" rtlCol="0">
            <a:spAutoFit/>
          </a:bodyPr>
          <a:lstStyle/>
          <a:p>
            <a:pPr eaLnBrk="1" fontAlgn="auto" hangingPunct="1">
              <a:spcBef>
                <a:spcPts val="0"/>
              </a:spcBef>
              <a:spcAft>
                <a:spcPts val="0"/>
              </a:spcAft>
              <a:defRPr/>
            </a:pPr>
            <a:r>
              <a:rPr lang="en-US" sz="1200" dirty="0">
                <a:solidFill>
                  <a:prstClr val="black"/>
                </a:solidFill>
                <a:latin typeface="WeblySleek UI Semilight"/>
              </a:rPr>
              <a:t> </a:t>
            </a:r>
            <a:r>
              <a:rPr lang="en-US" sz="800" dirty="0" smtClean="0">
                <a:solidFill>
                  <a:srgbClr val="203864"/>
                </a:solidFill>
                <a:latin typeface="WeblySleek UI Semilight"/>
              </a:rPr>
              <a:t>CS-4</a:t>
            </a:r>
            <a:r>
              <a:rPr lang="en-US" sz="800" dirty="0">
                <a:solidFill>
                  <a:srgbClr val="203864"/>
                </a:solidFill>
                <a:latin typeface="WeblySleek UI Semilight"/>
              </a:rPr>
              <a:t>, 5 &amp; 6, 4th Floor, Ansal Plaza, Sector 3 Vaishali, Ghaziabad (</a:t>
            </a:r>
            <a:r>
              <a:rPr lang="en-US" sz="800" dirty="0" smtClean="0">
                <a:solidFill>
                  <a:srgbClr val="203864"/>
                </a:solidFill>
                <a:latin typeface="WeblySleek UI Semilight"/>
              </a:rPr>
              <a:t>Uttar Pradesh.) </a:t>
            </a:r>
            <a:r>
              <a:rPr lang="en-US" sz="800" dirty="0">
                <a:solidFill>
                  <a:srgbClr val="203864"/>
                </a:solidFill>
                <a:latin typeface="WeblySleek UI Semilight"/>
              </a:rPr>
              <a:t>201010 </a:t>
            </a:r>
          </a:p>
        </p:txBody>
      </p:sp>
      <p:pic>
        <p:nvPicPr>
          <p:cNvPr id="73" name="Picture 72" descr="A close up of a sign&#10;&#10;Description generated with very high confidence">
            <a:extLst>
              <a:ext uri="{FF2B5EF4-FFF2-40B4-BE49-F238E27FC236}">
                <a16:creationId xmlns:a16="http://schemas.microsoft.com/office/drawing/2014/main" xmlns="" id="{8485418E-716A-4C3D-87E4-F451E4D2F65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9260" r="18813"/>
          <a:stretch/>
        </p:blipFill>
        <p:spPr>
          <a:xfrm>
            <a:off x="8113041" y="5253354"/>
            <a:ext cx="515574" cy="552773"/>
          </a:xfrm>
          <a:prstGeom prst="rect">
            <a:avLst/>
          </a:prstGeom>
          <a:effectLst>
            <a:reflection stA="99000" endPos="25000" dist="50800" dir="5400000" sy="-100000" algn="bl" rotWithShape="0"/>
          </a:effectLst>
        </p:spPr>
      </p:pic>
      <p:pic>
        <p:nvPicPr>
          <p:cNvPr id="74" name="Picture 73"/>
          <p:cNvPicPr>
            <a:picLocks noChangeAspect="1"/>
          </p:cNvPicPr>
          <p:nvPr/>
        </p:nvPicPr>
        <p:blipFill rotWithShape="1">
          <a:blip r:embed="rId12" cstate="print">
            <a:extLst>
              <a:ext uri="{28A0092B-C50C-407E-A947-70E740481C1C}">
                <a14:useLocalDpi xmlns:a14="http://schemas.microsoft.com/office/drawing/2010/main" val="0"/>
              </a:ext>
            </a:extLst>
          </a:blip>
          <a:srcRect b="9567"/>
          <a:stretch/>
        </p:blipFill>
        <p:spPr>
          <a:xfrm>
            <a:off x="8887549" y="5178413"/>
            <a:ext cx="407508" cy="682764"/>
          </a:xfrm>
          <a:prstGeom prst="rect">
            <a:avLst/>
          </a:prstGeom>
          <a:effectLst>
            <a:reflection stA="99000" endPos="14000" dist="50800" dir="5400000" sy="-100000" algn="bl" rotWithShape="0"/>
          </a:effectLst>
        </p:spPr>
      </p:pic>
      <p:sp>
        <p:nvSpPr>
          <p:cNvPr id="76" name="Teardrop 75">
            <a:extLst>
              <a:ext uri="{FF2B5EF4-FFF2-40B4-BE49-F238E27FC236}">
                <a16:creationId xmlns:a16="http://schemas.microsoft.com/office/drawing/2014/main" xmlns="" id="{101F97BB-EEDD-40A3-AB63-34D794A9CCAA}"/>
              </a:ext>
            </a:extLst>
          </p:cNvPr>
          <p:cNvSpPr/>
          <p:nvPr/>
        </p:nvSpPr>
        <p:spPr>
          <a:xfrm rot="8100000">
            <a:off x="5323446" y="6290300"/>
            <a:ext cx="155752" cy="160391"/>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sz="1200" dirty="0">
              <a:solidFill>
                <a:prstClr val="white"/>
              </a:solidFill>
            </a:endParaRPr>
          </a:p>
        </p:txBody>
      </p:sp>
      <p:sp>
        <p:nvSpPr>
          <p:cNvPr id="77" name="Teardrop 76">
            <a:extLst>
              <a:ext uri="{FF2B5EF4-FFF2-40B4-BE49-F238E27FC236}">
                <a16:creationId xmlns:a16="http://schemas.microsoft.com/office/drawing/2014/main" xmlns="" id="{101F97BB-EEDD-40A3-AB63-34D794A9CCAA}"/>
              </a:ext>
            </a:extLst>
          </p:cNvPr>
          <p:cNvSpPr/>
          <p:nvPr/>
        </p:nvSpPr>
        <p:spPr>
          <a:xfrm rot="8100000">
            <a:off x="7819966" y="1985120"/>
            <a:ext cx="128721" cy="132555"/>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sz="1200" dirty="0">
              <a:solidFill>
                <a:prstClr val="white"/>
              </a:solidFill>
            </a:endParaRPr>
          </a:p>
        </p:txBody>
      </p:sp>
      <p:sp>
        <p:nvSpPr>
          <p:cNvPr id="78" name="TextBox 77">
            <a:extLst>
              <a:ext uri="{FF2B5EF4-FFF2-40B4-BE49-F238E27FC236}">
                <a16:creationId xmlns:a16="http://schemas.microsoft.com/office/drawing/2014/main" xmlns="" id="{605FE640-8603-4DC8-81F2-0AC9252179D3}"/>
              </a:ext>
            </a:extLst>
          </p:cNvPr>
          <p:cNvSpPr txBox="1"/>
          <p:nvPr/>
        </p:nvSpPr>
        <p:spPr>
          <a:xfrm>
            <a:off x="5449724" y="6251621"/>
            <a:ext cx="4349596" cy="276999"/>
          </a:xfrm>
          <a:prstGeom prst="rect">
            <a:avLst/>
          </a:prstGeom>
          <a:noFill/>
        </p:spPr>
        <p:txBody>
          <a:bodyPr wrap="square" rtlCol="0">
            <a:spAutoFit/>
          </a:bodyPr>
          <a:lstStyle/>
          <a:p>
            <a:pPr eaLnBrk="1" fontAlgn="auto" hangingPunct="1">
              <a:spcBef>
                <a:spcPts val="0"/>
              </a:spcBef>
              <a:spcAft>
                <a:spcPts val="0"/>
              </a:spcAft>
              <a:defRPr/>
            </a:pPr>
            <a:r>
              <a:rPr lang="en-US" sz="1200" dirty="0">
                <a:solidFill>
                  <a:prstClr val="black"/>
                </a:solidFill>
                <a:latin typeface="WeblySleek UI Semilight"/>
              </a:rPr>
              <a:t> </a:t>
            </a:r>
            <a:r>
              <a:rPr lang="en-US" sz="800" dirty="0" smtClean="0">
                <a:solidFill>
                  <a:srgbClr val="203864"/>
                </a:solidFill>
                <a:latin typeface="WeblySleek UI Semilight"/>
              </a:rPr>
              <a:t>169, </a:t>
            </a:r>
            <a:r>
              <a:rPr lang="en-US" sz="800" dirty="0">
                <a:solidFill>
                  <a:srgbClr val="203864"/>
                </a:solidFill>
                <a:latin typeface="WeblySleek UI Semilight"/>
              </a:rPr>
              <a:t>FIE, 1st Floor </a:t>
            </a:r>
            <a:r>
              <a:rPr lang="en-US" sz="800" dirty="0" err="1">
                <a:solidFill>
                  <a:srgbClr val="203864"/>
                </a:solidFill>
                <a:latin typeface="WeblySleek UI Semilight"/>
              </a:rPr>
              <a:t>Patparganj</a:t>
            </a:r>
            <a:r>
              <a:rPr lang="en-US" sz="800" dirty="0">
                <a:solidFill>
                  <a:srgbClr val="203864"/>
                </a:solidFill>
                <a:latin typeface="WeblySleek UI Semilight"/>
              </a:rPr>
              <a:t> Industrial Area, Delhi-110092, India</a:t>
            </a:r>
          </a:p>
        </p:txBody>
      </p:sp>
      <p:sp>
        <p:nvSpPr>
          <p:cNvPr id="79" name="Teardrop 78">
            <a:extLst>
              <a:ext uri="{FF2B5EF4-FFF2-40B4-BE49-F238E27FC236}">
                <a16:creationId xmlns:a16="http://schemas.microsoft.com/office/drawing/2014/main" xmlns="" id="{101F97BB-EEDD-40A3-AB63-34D794A9CCAA}"/>
              </a:ext>
            </a:extLst>
          </p:cNvPr>
          <p:cNvSpPr/>
          <p:nvPr/>
        </p:nvSpPr>
        <p:spPr>
          <a:xfrm rot="8100000">
            <a:off x="8174462" y="3581836"/>
            <a:ext cx="155752" cy="160391"/>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lang="en-US" sz="1200" dirty="0">
              <a:solidFill>
                <a:prstClr val="white"/>
              </a:solidFill>
            </a:endParaRPr>
          </a:p>
        </p:txBody>
      </p:sp>
      <p:sp>
        <p:nvSpPr>
          <p:cNvPr id="80" name="TextBox 79">
            <a:extLst>
              <a:ext uri="{FF2B5EF4-FFF2-40B4-BE49-F238E27FC236}">
                <a16:creationId xmlns:a16="http://schemas.microsoft.com/office/drawing/2014/main" xmlns="" id="{605FE640-8603-4DC8-81F2-0AC9252179D3}"/>
              </a:ext>
            </a:extLst>
          </p:cNvPr>
          <p:cNvSpPr txBox="1"/>
          <p:nvPr/>
        </p:nvSpPr>
        <p:spPr>
          <a:xfrm>
            <a:off x="8248378" y="3484037"/>
            <a:ext cx="2148350" cy="369332"/>
          </a:xfrm>
          <a:prstGeom prst="rect">
            <a:avLst/>
          </a:prstGeom>
          <a:noFill/>
        </p:spPr>
        <p:txBody>
          <a:bodyPr wrap="square" rtlCol="0">
            <a:spAutoFit/>
          </a:bodyPr>
          <a:lstStyle/>
          <a:p>
            <a:pPr eaLnBrk="1" fontAlgn="auto" hangingPunct="1">
              <a:spcBef>
                <a:spcPts val="0"/>
              </a:spcBef>
              <a:spcAft>
                <a:spcPts val="0"/>
              </a:spcAft>
              <a:defRPr/>
            </a:pPr>
            <a:r>
              <a:rPr lang="en-US" dirty="0">
                <a:solidFill>
                  <a:prstClr val="black"/>
                </a:solidFill>
                <a:latin typeface="WeblySleek UI Semilight"/>
              </a:rPr>
              <a:t> - </a:t>
            </a:r>
            <a:r>
              <a:rPr lang="en-US" sz="1050" dirty="0" smtClean="0">
                <a:solidFill>
                  <a:srgbClr val="203864"/>
                </a:solidFill>
                <a:latin typeface="WeblySleek UI Semilight"/>
              </a:rPr>
              <a:t>Registered Office</a:t>
            </a:r>
            <a:endParaRPr lang="en-US" sz="1050" dirty="0">
              <a:solidFill>
                <a:srgbClr val="203864"/>
              </a:solidFill>
              <a:latin typeface="WeblySleek UI Semilight"/>
            </a:endParaRPr>
          </a:p>
        </p:txBody>
      </p:sp>
      <p:sp>
        <p:nvSpPr>
          <p:cNvPr id="81" name="TextBox 80">
            <a:extLst>
              <a:ext uri="{FF2B5EF4-FFF2-40B4-BE49-F238E27FC236}">
                <a16:creationId xmlns:a16="http://schemas.microsoft.com/office/drawing/2014/main" xmlns="" id="{F8474F4D-E766-4467-B965-57A6C28519E1}"/>
              </a:ext>
            </a:extLst>
          </p:cNvPr>
          <p:cNvSpPr txBox="1"/>
          <p:nvPr/>
        </p:nvSpPr>
        <p:spPr>
          <a:xfrm>
            <a:off x="8868945" y="1838606"/>
            <a:ext cx="1293560" cy="253916"/>
          </a:xfrm>
          <a:prstGeom prst="rect">
            <a:avLst/>
          </a:prstGeom>
          <a:noFill/>
        </p:spPr>
        <p:txBody>
          <a:bodyPr wrap="square" rtlCol="0">
            <a:spAutoFit/>
          </a:bodyPr>
          <a:lstStyle/>
          <a:p>
            <a:pPr algn="ctr" defTabSz="914377" eaLnBrk="1" fontAlgn="auto" hangingPunct="1">
              <a:spcBef>
                <a:spcPts val="0"/>
              </a:spcBef>
              <a:spcAft>
                <a:spcPts val="0"/>
              </a:spcAft>
            </a:pPr>
            <a:r>
              <a:rPr lang="it-IT" sz="1050" b="1" dirty="0" smtClean="0">
                <a:solidFill>
                  <a:prstClr val="white"/>
                </a:solidFill>
                <a:latin typeface="WeblySleek UI Semilight"/>
                <a:cs typeface="Arial" panose="020B0604020202020204" pitchFamily="34" charset="0"/>
              </a:rPr>
              <a:t>Enterprise</a:t>
            </a:r>
            <a:endParaRPr lang="en-US" sz="1050" b="1" dirty="0">
              <a:solidFill>
                <a:prstClr val="white"/>
              </a:solidFill>
              <a:latin typeface="WeblySleek UI Semilight"/>
              <a:cs typeface="Arial" panose="020B0604020202020204" pitchFamily="34" charset="0"/>
            </a:endParaRPr>
          </a:p>
        </p:txBody>
      </p:sp>
    </p:spTree>
    <p:extLst>
      <p:ext uri="{BB962C8B-B14F-4D97-AF65-F5344CB8AC3E}">
        <p14:creationId xmlns:p14="http://schemas.microsoft.com/office/powerpoint/2010/main" val="2414506002"/>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 xmlns:a16="http://schemas.microsoft.com/office/drawing/2014/main" id="{134E20B4-1D34-4383-9604-FD400A519BA3}"/>
              </a:ext>
            </a:extLst>
          </p:cNvPr>
          <p:cNvSpPr>
            <a:spLocks noGrp="1"/>
          </p:cNvSpPr>
          <p:nvPr>
            <p:ph type="title"/>
          </p:nvPr>
        </p:nvSpPr>
        <p:spPr>
          <a:xfrm>
            <a:off x="1538101" y="258848"/>
            <a:ext cx="8913813" cy="914400"/>
          </a:xfrm>
        </p:spPr>
        <p:txBody>
          <a:bodyPr/>
          <a:lstStyle/>
          <a:p>
            <a:pPr eaLnBrk="1" hangingPunct="1"/>
            <a:r>
              <a:rPr lang="en-US" altLang="en-US" dirty="0"/>
              <a:t>ecMON</a:t>
            </a:r>
          </a:p>
        </p:txBody>
      </p:sp>
      <p:sp>
        <p:nvSpPr>
          <p:cNvPr id="3" name="Content Placeholder 2">
            <a:extLst>
              <a:ext uri="{FF2B5EF4-FFF2-40B4-BE49-F238E27FC236}">
                <a16:creationId xmlns="" xmlns:a16="http://schemas.microsoft.com/office/drawing/2014/main" id="{B35FC428-2D4E-4337-9603-E9581E630FD1}"/>
              </a:ext>
            </a:extLst>
          </p:cNvPr>
          <p:cNvSpPr>
            <a:spLocks noGrp="1"/>
          </p:cNvSpPr>
          <p:nvPr>
            <p:ph idx="1"/>
          </p:nvPr>
        </p:nvSpPr>
        <p:spPr>
          <a:xfrm>
            <a:off x="1649318" y="1278321"/>
            <a:ext cx="6827793" cy="5338295"/>
          </a:xfrm>
        </p:spPr>
        <p:txBody>
          <a:bodyPr rtlCol="0">
            <a:normAutofit fontScale="92500"/>
          </a:bodyPr>
          <a:lstStyle/>
          <a:p>
            <a:pPr marL="0" indent="0" defTabSz="457200" eaLnBrk="1" fontAlgn="auto" hangingPunct="1">
              <a:spcBef>
                <a:spcPct val="55000"/>
              </a:spcBef>
              <a:spcAft>
                <a:spcPts val="0"/>
              </a:spcAft>
              <a:buClr>
                <a:srgbClr val="C00000"/>
              </a:buClr>
              <a:buNone/>
              <a:defRPr/>
            </a:pPr>
            <a:r>
              <a:rPr lang="en-US" sz="1800" b="1" kern="0" dirty="0">
                <a:solidFill>
                  <a:schemeClr val="tx1"/>
                </a:solidFill>
              </a:rPr>
              <a:t>ecMON (Epygi Cloud Monitoring Service) </a:t>
            </a:r>
            <a:r>
              <a:rPr lang="en-US" sz="1800" kern="0" dirty="0">
                <a:solidFill>
                  <a:schemeClr val="tx1"/>
                </a:solidFill>
              </a:rPr>
              <a:t>is a cloud-based service run by Epygi </a:t>
            </a:r>
            <a:r>
              <a:rPr lang="en-US" sz="1800" b="1" kern="0" dirty="0">
                <a:solidFill>
                  <a:schemeClr val="tx1"/>
                </a:solidFill>
              </a:rPr>
              <a:t>for resellers </a:t>
            </a:r>
            <a:r>
              <a:rPr lang="en-US" sz="1800" kern="0" dirty="0">
                <a:solidFill>
                  <a:schemeClr val="tx1"/>
                </a:solidFill>
              </a:rPr>
              <a:t>to manage </a:t>
            </a:r>
            <a:r>
              <a:rPr lang="en-US" sz="1800" b="1" kern="0" dirty="0">
                <a:solidFill>
                  <a:schemeClr val="tx1"/>
                </a:solidFill>
              </a:rPr>
              <a:t>QX appliances </a:t>
            </a:r>
            <a:r>
              <a:rPr lang="en-US" sz="1800" kern="0" dirty="0">
                <a:solidFill>
                  <a:schemeClr val="tx1"/>
                </a:solidFill>
              </a:rPr>
              <a:t>and </a:t>
            </a:r>
            <a:r>
              <a:rPr lang="en-US" sz="1800" b="1" kern="0" dirty="0">
                <a:solidFill>
                  <a:schemeClr val="tx1"/>
                </a:solidFill>
              </a:rPr>
              <a:t>ecQX</a:t>
            </a:r>
            <a:r>
              <a:rPr lang="en-US" sz="1800" kern="0" dirty="0">
                <a:solidFill>
                  <a:schemeClr val="tx1"/>
                </a:solidFill>
              </a:rPr>
              <a:t> cloud based PBX instances.</a:t>
            </a:r>
          </a:p>
          <a:p>
            <a:pPr marL="0" indent="0" defTabSz="457200" eaLnBrk="1" fontAlgn="auto" hangingPunct="1">
              <a:spcBef>
                <a:spcPct val="55000"/>
              </a:spcBef>
              <a:spcAft>
                <a:spcPts val="0"/>
              </a:spcAft>
              <a:buClr>
                <a:srgbClr val="C00000"/>
              </a:buClr>
              <a:buNone/>
              <a:defRPr/>
            </a:pPr>
            <a:r>
              <a:rPr lang="en-US" sz="1800" kern="0" dirty="0">
                <a:solidFill>
                  <a:schemeClr val="tx1"/>
                </a:solidFill>
              </a:rPr>
              <a:t>It allows configuration management, monitoring and alarm reporting of QX events.</a:t>
            </a:r>
          </a:p>
          <a:p>
            <a:pPr marL="0" indent="0" defTabSz="457200" eaLnBrk="1" fontAlgn="auto" hangingPunct="1">
              <a:spcBef>
                <a:spcPct val="55000"/>
              </a:spcBef>
              <a:spcAft>
                <a:spcPts val="0"/>
              </a:spcAft>
              <a:buClr>
                <a:srgbClr val="C00000"/>
              </a:buClr>
              <a:buNone/>
              <a:defRPr/>
            </a:pPr>
            <a:r>
              <a:rPr lang="en-US" sz="1800" b="1" kern="0" dirty="0">
                <a:solidFill>
                  <a:schemeClr val="tx1"/>
                </a:solidFill>
              </a:rPr>
              <a:t>ecMON</a:t>
            </a:r>
            <a:r>
              <a:rPr lang="en-US" sz="1800" kern="0" dirty="0">
                <a:solidFill>
                  <a:schemeClr val="tx1"/>
                </a:solidFill>
              </a:rPr>
              <a:t> offers the resellers a tool to provide </a:t>
            </a:r>
            <a:r>
              <a:rPr lang="en-US" sz="1800" b="1" kern="0" dirty="0">
                <a:solidFill>
                  <a:schemeClr val="tx1"/>
                </a:solidFill>
              </a:rPr>
              <a:t>better service </a:t>
            </a:r>
            <a:r>
              <a:rPr lang="en-US" sz="1800" kern="0" dirty="0">
                <a:solidFill>
                  <a:schemeClr val="tx1"/>
                </a:solidFill>
              </a:rPr>
              <a:t>to their customers:</a:t>
            </a:r>
          </a:p>
          <a:p>
            <a:pPr defTabSz="457200" eaLnBrk="1" fontAlgn="auto" hangingPunct="1">
              <a:spcBef>
                <a:spcPct val="55000"/>
              </a:spcBef>
              <a:spcAft>
                <a:spcPts val="0"/>
              </a:spcAft>
              <a:buClr>
                <a:srgbClr val="C00000"/>
              </a:buClr>
              <a:defRPr/>
            </a:pPr>
            <a:r>
              <a:rPr lang="en-US" sz="1800" kern="0" dirty="0">
                <a:solidFill>
                  <a:schemeClr val="tx1"/>
                </a:solidFill>
              </a:rPr>
              <a:t>Be alerted of events on the customer PBX and to </a:t>
            </a:r>
            <a:r>
              <a:rPr lang="en-US" sz="1800" b="1" kern="0" dirty="0">
                <a:solidFill>
                  <a:schemeClr val="tx1"/>
                </a:solidFill>
              </a:rPr>
              <a:t>respond quickly</a:t>
            </a:r>
            <a:r>
              <a:rPr lang="en-US" sz="1800" kern="0" dirty="0">
                <a:solidFill>
                  <a:schemeClr val="tx1"/>
                </a:solidFill>
              </a:rPr>
              <a:t>.</a:t>
            </a:r>
          </a:p>
          <a:p>
            <a:pPr defTabSz="457200" eaLnBrk="1" fontAlgn="auto" hangingPunct="1">
              <a:spcBef>
                <a:spcPct val="55000"/>
              </a:spcBef>
              <a:spcAft>
                <a:spcPts val="0"/>
              </a:spcAft>
              <a:buClr>
                <a:srgbClr val="C00000"/>
              </a:buClr>
              <a:defRPr/>
            </a:pPr>
            <a:r>
              <a:rPr lang="en-US" sz="1800" kern="0" dirty="0">
                <a:solidFill>
                  <a:schemeClr val="tx1"/>
                </a:solidFill>
              </a:rPr>
              <a:t>Avoid having to wait for customer to call with problems. Be </a:t>
            </a:r>
            <a:r>
              <a:rPr lang="en-US" sz="1800" b="1" kern="0" dirty="0">
                <a:solidFill>
                  <a:schemeClr val="tx1"/>
                </a:solidFill>
              </a:rPr>
              <a:t>pro-active</a:t>
            </a:r>
            <a:r>
              <a:rPr lang="en-US" sz="1800" kern="0" dirty="0">
                <a:solidFill>
                  <a:schemeClr val="tx1"/>
                </a:solidFill>
              </a:rPr>
              <a:t> and not reactive.</a:t>
            </a:r>
          </a:p>
          <a:p>
            <a:pPr defTabSz="457200" eaLnBrk="1" fontAlgn="auto" hangingPunct="1">
              <a:spcBef>
                <a:spcPct val="55000"/>
              </a:spcBef>
              <a:spcAft>
                <a:spcPts val="0"/>
              </a:spcAft>
              <a:buClr>
                <a:srgbClr val="C00000"/>
              </a:buClr>
              <a:defRPr/>
            </a:pPr>
            <a:r>
              <a:rPr lang="en-US" sz="1800" b="1" kern="0" dirty="0">
                <a:solidFill>
                  <a:schemeClr val="tx1"/>
                </a:solidFill>
              </a:rPr>
              <a:t>Maintain </a:t>
            </a:r>
            <a:r>
              <a:rPr lang="en-US" sz="1800" kern="0" dirty="0">
                <a:solidFill>
                  <a:schemeClr val="tx1"/>
                </a:solidFill>
              </a:rPr>
              <a:t>the customer system and monitor its performance.</a:t>
            </a:r>
          </a:p>
          <a:p>
            <a:pPr defTabSz="457200" eaLnBrk="1" fontAlgn="auto" hangingPunct="1">
              <a:spcBef>
                <a:spcPct val="55000"/>
              </a:spcBef>
              <a:spcAft>
                <a:spcPts val="0"/>
              </a:spcAft>
              <a:buClr>
                <a:srgbClr val="C00000"/>
              </a:buClr>
              <a:defRPr/>
            </a:pPr>
            <a:r>
              <a:rPr lang="en-US" sz="1800" kern="0" dirty="0">
                <a:solidFill>
                  <a:schemeClr val="tx1"/>
                </a:solidFill>
              </a:rPr>
              <a:t>Change customer device </a:t>
            </a:r>
            <a:r>
              <a:rPr lang="en-US" sz="1800" b="1" kern="0" dirty="0">
                <a:solidFill>
                  <a:schemeClr val="tx1"/>
                </a:solidFill>
              </a:rPr>
              <a:t>configurations remotely</a:t>
            </a:r>
            <a:r>
              <a:rPr lang="en-US" sz="1800" kern="0" dirty="0">
                <a:solidFill>
                  <a:schemeClr val="tx1"/>
                </a:solidFill>
              </a:rPr>
              <a:t> quickly without the need to be on site. </a:t>
            </a:r>
          </a:p>
          <a:p>
            <a:pPr defTabSz="457200" eaLnBrk="1" fontAlgn="auto" hangingPunct="1">
              <a:spcBef>
                <a:spcPct val="55000"/>
              </a:spcBef>
              <a:spcAft>
                <a:spcPts val="0"/>
              </a:spcAft>
              <a:buClr>
                <a:srgbClr val="C00000"/>
              </a:buClr>
              <a:defRPr/>
            </a:pPr>
            <a:r>
              <a:rPr lang="en-US" sz="1800" kern="0" dirty="0">
                <a:solidFill>
                  <a:schemeClr val="tx1"/>
                </a:solidFill>
              </a:rPr>
              <a:t>Information on licenses, registered phones, SW versions, concurrent calls, configuration backup, MOH, etc.</a:t>
            </a:r>
          </a:p>
          <a:p>
            <a:pPr marL="0" indent="0" defTabSz="457200" eaLnBrk="1" fontAlgn="auto" hangingPunct="1">
              <a:spcBef>
                <a:spcPct val="55000"/>
              </a:spcBef>
              <a:spcAft>
                <a:spcPts val="0"/>
              </a:spcAft>
              <a:buClr>
                <a:srgbClr val="C00000"/>
              </a:buClr>
              <a:buNone/>
              <a:defRPr/>
            </a:pPr>
            <a:endParaRPr lang="en-US" sz="1800" kern="0" dirty="0">
              <a:solidFill>
                <a:schemeClr val="tx1"/>
              </a:solidFill>
            </a:endParaRPr>
          </a:p>
        </p:txBody>
      </p:sp>
      <p:pic>
        <p:nvPicPr>
          <p:cNvPr id="4" name="Picture 3">
            <a:extLst>
              <a:ext uri="{FF2B5EF4-FFF2-40B4-BE49-F238E27FC236}">
                <a16:creationId xmlns="" xmlns:a16="http://schemas.microsoft.com/office/drawing/2014/main" id="{5E890F76-3603-C688-CDCB-12F5EFF564F5}"/>
              </a:ext>
            </a:extLst>
          </p:cNvPr>
          <p:cNvPicPr>
            <a:picLocks noChangeAspect="1"/>
          </p:cNvPicPr>
          <p:nvPr/>
        </p:nvPicPr>
        <p:blipFill>
          <a:blip r:embed="rId3"/>
          <a:stretch>
            <a:fillRect/>
          </a:stretch>
        </p:blipFill>
        <p:spPr>
          <a:xfrm>
            <a:off x="8285085" y="1295001"/>
            <a:ext cx="2166828" cy="516799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xmlns="" id="{3BD39A9A-AC1F-4A32-8765-C54E12421D00}"/>
              </a:ext>
            </a:extLst>
          </p:cNvPr>
          <p:cNvSpPr>
            <a:spLocks noGrp="1"/>
          </p:cNvSpPr>
          <p:nvPr>
            <p:ph type="title"/>
          </p:nvPr>
        </p:nvSpPr>
        <p:spPr>
          <a:xfrm>
            <a:off x="1524000" y="4543426"/>
            <a:ext cx="8915400" cy="942975"/>
          </a:xfrm>
        </p:spPr>
        <p:txBody>
          <a:bodyPr/>
          <a:lstStyle/>
          <a:p>
            <a:r>
              <a:rPr lang="en-US" altLang="en-US"/>
              <a:t>QX PBXs’ Enterprise Features</a:t>
            </a:r>
          </a:p>
        </p:txBody>
      </p:sp>
      <p:sp>
        <p:nvSpPr>
          <p:cNvPr id="3" name="Text Placeholder 2">
            <a:extLst>
              <a:ext uri="{FF2B5EF4-FFF2-40B4-BE49-F238E27FC236}">
                <a16:creationId xmlns:a16="http://schemas.microsoft.com/office/drawing/2014/main" xmlns="" id="{7D8C718E-3272-4039-8A67-955A8BA92129}"/>
              </a:ext>
            </a:extLst>
          </p:cNvPr>
          <p:cNvSpPr>
            <a:spLocks noGrp="1"/>
          </p:cNvSpPr>
          <p:nvPr>
            <p:ph type="body" idx="1"/>
          </p:nvPr>
        </p:nvSpPr>
        <p:spPr>
          <a:xfrm>
            <a:off x="2438400" y="5484814"/>
            <a:ext cx="8001000" cy="776287"/>
          </a:xfrm>
        </p:spPr>
        <p:txBody>
          <a:bodyPr/>
          <a:lstStyle/>
          <a:p>
            <a:pPr>
              <a:defRPr/>
            </a:pPr>
            <a:r>
              <a:rPr lang="en-US" dirty="0"/>
              <a:t> </a:t>
            </a:r>
          </a:p>
        </p:txBody>
      </p:sp>
      <p:pic>
        <p:nvPicPr>
          <p:cNvPr id="30724" name="Picture 1">
            <a:extLst>
              <a:ext uri="{FF2B5EF4-FFF2-40B4-BE49-F238E27FC236}">
                <a16:creationId xmlns:a16="http://schemas.microsoft.com/office/drawing/2014/main" xmlns="" id="{E3F2F541-A01D-4A3A-A121-3C8E5C288BF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24126" y="527050"/>
            <a:ext cx="5795963" cy="386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86544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a:extLst>
              <a:ext uri="{FF2B5EF4-FFF2-40B4-BE49-F238E27FC236}">
                <a16:creationId xmlns:a16="http://schemas.microsoft.com/office/drawing/2014/main" xmlns="" id="{914705A7-FFAA-44AB-A711-2831058146E4}"/>
              </a:ext>
            </a:extLst>
          </p:cNvPr>
          <p:cNvSpPr>
            <a:spLocks noGrp="1"/>
          </p:cNvSpPr>
          <p:nvPr>
            <p:ph type="title"/>
          </p:nvPr>
        </p:nvSpPr>
        <p:spPr>
          <a:xfrm>
            <a:off x="1524001" y="471488"/>
            <a:ext cx="8913813" cy="914400"/>
          </a:xfrm>
        </p:spPr>
        <p:txBody>
          <a:bodyPr/>
          <a:lstStyle/>
          <a:p>
            <a:pPr eaLnBrk="1" hangingPunct="1"/>
            <a:r>
              <a:rPr lang="en-US" altLang="en-US"/>
              <a:t>Enterprise Features (license)</a:t>
            </a:r>
            <a:endParaRPr lang="ru-RU" altLang="en-US"/>
          </a:p>
        </p:txBody>
      </p:sp>
      <p:sp>
        <p:nvSpPr>
          <p:cNvPr id="31747" name="Rectangle 4">
            <a:extLst>
              <a:ext uri="{FF2B5EF4-FFF2-40B4-BE49-F238E27FC236}">
                <a16:creationId xmlns:a16="http://schemas.microsoft.com/office/drawing/2014/main" xmlns="" id="{B834C883-182B-42D3-ADAD-5241DFB8E0C6}"/>
              </a:ext>
            </a:extLst>
          </p:cNvPr>
          <p:cNvSpPr>
            <a:spLocks noGrp="1"/>
          </p:cNvSpPr>
          <p:nvPr>
            <p:ph idx="4294967295"/>
          </p:nvPr>
        </p:nvSpPr>
        <p:spPr>
          <a:xfrm>
            <a:off x="1692275" y="1547814"/>
            <a:ext cx="8758238" cy="5184775"/>
          </a:xfrm>
        </p:spPr>
        <p:txBody>
          <a:bodyPr/>
          <a:lstStyle/>
          <a:p>
            <a:pPr eaLnBrk="1" hangingPunct="1">
              <a:lnSpc>
                <a:spcPct val="90000"/>
              </a:lnSpc>
              <a:spcBef>
                <a:spcPts val="1200"/>
              </a:spcBef>
              <a:buClr>
                <a:srgbClr val="C00000"/>
              </a:buClr>
            </a:pPr>
            <a:r>
              <a:rPr lang="en-US" altLang="en-US" sz="1700" b="1">
                <a:solidFill>
                  <a:schemeClr val="tx1"/>
                </a:solidFill>
              </a:rPr>
              <a:t>ACD – </a:t>
            </a:r>
            <a:r>
              <a:rPr lang="en-US" altLang="en-US" sz="1700">
                <a:solidFill>
                  <a:schemeClr val="tx1"/>
                </a:solidFill>
              </a:rPr>
              <a:t>for inbound calls. Based on </a:t>
            </a:r>
            <a:r>
              <a:rPr lang="en-US" altLang="en-US" sz="1700" b="1">
                <a:solidFill>
                  <a:schemeClr val="tx1"/>
                </a:solidFill>
              </a:rPr>
              <a:t>queues</a:t>
            </a:r>
            <a:r>
              <a:rPr lang="en-US" altLang="en-US" sz="1700">
                <a:solidFill>
                  <a:schemeClr val="tx1"/>
                </a:solidFill>
              </a:rPr>
              <a:t> and </a:t>
            </a:r>
            <a:r>
              <a:rPr lang="en-US" altLang="en-US" sz="1700" b="1">
                <a:solidFill>
                  <a:schemeClr val="tx1"/>
                </a:solidFill>
              </a:rPr>
              <a:t>agents</a:t>
            </a:r>
            <a:r>
              <a:rPr lang="en-US" altLang="en-US" sz="1700">
                <a:solidFill>
                  <a:schemeClr val="tx1"/>
                </a:solidFill>
              </a:rPr>
              <a:t> that answer incoming calls to queue. Several distribution types and options for callers, queue messages and actions. Can be used with EAC for added flexibility.</a:t>
            </a:r>
          </a:p>
          <a:p>
            <a:pPr eaLnBrk="1" hangingPunct="1">
              <a:lnSpc>
                <a:spcPct val="90000"/>
              </a:lnSpc>
              <a:spcBef>
                <a:spcPts val="1200"/>
              </a:spcBef>
              <a:buClr>
                <a:srgbClr val="C00000"/>
              </a:buClr>
            </a:pPr>
            <a:r>
              <a:rPr lang="en-GB" altLang="en-US" sz="1700" b="1">
                <a:solidFill>
                  <a:schemeClr val="tx1"/>
                </a:solidFill>
              </a:rPr>
              <a:t>Auto Dialer - </a:t>
            </a:r>
            <a:r>
              <a:rPr lang="en-GB" altLang="en-US" sz="1700">
                <a:solidFill>
                  <a:schemeClr val="tx1"/>
                </a:solidFill>
              </a:rPr>
              <a:t> Windows application for automated outbound dialing from the QX. Plays recorded messages and allows customers to press digits and automate actions. </a:t>
            </a:r>
          </a:p>
          <a:p>
            <a:pPr eaLnBrk="1" hangingPunct="1">
              <a:lnSpc>
                <a:spcPct val="90000"/>
              </a:lnSpc>
              <a:spcBef>
                <a:spcPts val="1200"/>
              </a:spcBef>
              <a:buClr>
                <a:srgbClr val="C00000"/>
              </a:buClr>
            </a:pPr>
            <a:r>
              <a:rPr lang="en-GB" altLang="en-US" sz="1700" b="1">
                <a:solidFill>
                  <a:schemeClr val="tx1"/>
                </a:solidFill>
              </a:rPr>
              <a:t>Barge In</a:t>
            </a:r>
            <a:r>
              <a:rPr lang="en-GB" altLang="en-US" sz="1700">
                <a:solidFill>
                  <a:schemeClr val="tx1"/>
                </a:solidFill>
              </a:rPr>
              <a:t> – Whisper, 3-way call and Listen-In modes for supervisors to monitor agent calls.</a:t>
            </a:r>
          </a:p>
          <a:p>
            <a:pPr eaLnBrk="1" hangingPunct="1">
              <a:lnSpc>
                <a:spcPct val="90000"/>
              </a:lnSpc>
              <a:spcBef>
                <a:spcPts val="1200"/>
              </a:spcBef>
              <a:buClr>
                <a:srgbClr val="C00000"/>
              </a:buClr>
            </a:pPr>
            <a:r>
              <a:rPr lang="en-GB" altLang="en-US" sz="1700" b="1">
                <a:solidFill>
                  <a:schemeClr val="tx1"/>
                </a:solidFill>
              </a:rPr>
              <a:t>Call Recording </a:t>
            </a:r>
            <a:r>
              <a:rPr lang="en-GB" altLang="en-US" sz="1700">
                <a:solidFill>
                  <a:schemeClr val="tx1"/>
                </a:solidFill>
              </a:rPr>
              <a:t>– Based on simultaneous recordings. Store in QX recording box or external FTP drive. Can trigger any inbound or outbound call. Can also program record button on phone. Password option to review recordings.</a:t>
            </a:r>
          </a:p>
          <a:p>
            <a:pPr eaLnBrk="1" hangingPunct="1">
              <a:lnSpc>
                <a:spcPct val="90000"/>
              </a:lnSpc>
              <a:spcBef>
                <a:spcPts val="1200"/>
              </a:spcBef>
              <a:buClr>
                <a:srgbClr val="C00000"/>
              </a:buClr>
            </a:pPr>
            <a:r>
              <a:rPr lang="en-GB" altLang="en-US" sz="1700" b="1">
                <a:solidFill>
                  <a:schemeClr val="tx1"/>
                </a:solidFill>
              </a:rPr>
              <a:t>Audio Conference </a:t>
            </a:r>
            <a:r>
              <a:rPr lang="en-GB" altLang="en-US" sz="1700">
                <a:solidFill>
                  <a:schemeClr val="tx1"/>
                </a:solidFill>
              </a:rPr>
              <a:t>– based on simultaneous participants. Complete audio conference server with scheduled conferences, password to join option, recording option, moderator mode and EMAIL reminders. Can have several conference rooms.</a:t>
            </a:r>
          </a:p>
          <a:p>
            <a:pPr eaLnBrk="1" hangingPunct="1">
              <a:lnSpc>
                <a:spcPct val="90000"/>
              </a:lnSpc>
              <a:spcBef>
                <a:spcPts val="1200"/>
              </a:spcBef>
              <a:buClr>
                <a:srgbClr val="C00000"/>
              </a:buClr>
            </a:pPr>
            <a:r>
              <a:rPr lang="en-GB" altLang="en-US" sz="1700" b="1">
                <a:solidFill>
                  <a:schemeClr val="tx1"/>
                </a:solidFill>
              </a:rPr>
              <a:t>Video Conference </a:t>
            </a:r>
            <a:r>
              <a:rPr lang="en-GB" altLang="en-US" sz="1700">
                <a:solidFill>
                  <a:schemeClr val="tx1"/>
                </a:solidFill>
              </a:rPr>
              <a:t>– Add on to the audio conference. Allows video phone users to see the person speaking on the conference. Can mix video and audio phones.</a:t>
            </a:r>
          </a:p>
          <a:p>
            <a:pPr eaLnBrk="1" hangingPunct="1">
              <a:lnSpc>
                <a:spcPct val="90000"/>
              </a:lnSpc>
              <a:buClr>
                <a:srgbClr val="C00000"/>
              </a:buClr>
            </a:pPr>
            <a:endParaRPr lang="en-GB" altLang="en-US" sz="1600" b="1">
              <a:solidFill>
                <a:srgbClr val="5F5F5F"/>
              </a:solidFill>
            </a:endParaRPr>
          </a:p>
        </p:txBody>
      </p:sp>
    </p:spTree>
    <p:extLst>
      <p:ext uri="{BB962C8B-B14F-4D97-AF65-F5344CB8AC3E}">
        <p14:creationId xmlns:p14="http://schemas.microsoft.com/office/powerpoint/2010/main" val="29340725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8">
            <a:extLst>
              <a:ext uri="{FF2B5EF4-FFF2-40B4-BE49-F238E27FC236}">
                <a16:creationId xmlns:a16="http://schemas.microsoft.com/office/drawing/2014/main" xmlns="" id="{6CF90113-841F-4CD1-BC80-A010B81BF99F}"/>
              </a:ext>
            </a:extLst>
          </p:cNvPr>
          <p:cNvSpPr>
            <a:spLocks noGrp="1"/>
          </p:cNvSpPr>
          <p:nvPr>
            <p:ph type="title"/>
          </p:nvPr>
        </p:nvSpPr>
        <p:spPr>
          <a:xfrm>
            <a:off x="1524001" y="471488"/>
            <a:ext cx="8913813" cy="914400"/>
          </a:xfrm>
        </p:spPr>
        <p:txBody>
          <a:bodyPr/>
          <a:lstStyle/>
          <a:p>
            <a:pPr algn="r" eaLnBrk="1" hangingPunct="1"/>
            <a:r>
              <a:rPr lang="en-US" altLang="en-US"/>
              <a:t>Epygi ACD Console (EAC)</a:t>
            </a:r>
            <a:endParaRPr lang="ru-RU" altLang="en-US"/>
          </a:p>
        </p:txBody>
      </p:sp>
      <p:pic>
        <p:nvPicPr>
          <p:cNvPr id="33795" name="Picture 6">
            <a:extLst>
              <a:ext uri="{FF2B5EF4-FFF2-40B4-BE49-F238E27FC236}">
                <a16:creationId xmlns:a16="http://schemas.microsoft.com/office/drawing/2014/main" xmlns="" id="{F49FB72D-F369-47DA-AE03-6112803EB0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28776" y="1393825"/>
            <a:ext cx="8615363"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5">
            <a:extLst>
              <a:ext uri="{FF2B5EF4-FFF2-40B4-BE49-F238E27FC236}">
                <a16:creationId xmlns:a16="http://schemas.microsoft.com/office/drawing/2014/main" xmlns="" id="{0C3FB34D-069A-4F59-A031-D6F4294A58AF}"/>
              </a:ext>
            </a:extLst>
          </p:cNvPr>
          <p:cNvSpPr txBox="1">
            <a:spLocks noChangeArrowheads="1"/>
          </p:cNvSpPr>
          <p:nvPr/>
        </p:nvSpPr>
        <p:spPr bwMode="auto">
          <a:xfrm>
            <a:off x="2370138" y="3505200"/>
            <a:ext cx="8678862" cy="315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2000"/>
              </a:spcBef>
              <a:buClr>
                <a:schemeClr val="accent1"/>
              </a:buClr>
              <a:buFont typeface="Wingdings 2" panose="05020102010507070707" pitchFamily="18" charset="2"/>
              <a:buChar char=""/>
              <a:defRPr sz="2000">
                <a:solidFill>
                  <a:srgbClr val="595959"/>
                </a:solidFill>
                <a:latin typeface="Century Gothic" panose="020B0502020202020204" pitchFamily="34" charset="0"/>
              </a:defRPr>
            </a:lvl1pPr>
            <a:lvl2pPr marL="685800" indent="-336550">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2pPr>
            <a:lvl3pPr marL="1035050" indent="-34925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3pPr>
            <a:lvl4pPr indent="-336550">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4pPr>
            <a:lvl5pPr marL="1720850" indent="-34925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5pPr>
            <a:lvl6pPr marL="21780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6pPr>
            <a:lvl7pPr marL="26352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7pPr>
            <a:lvl8pPr marL="30924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8pPr>
            <a:lvl9pPr marL="35496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9pPr>
          </a:lstStyle>
          <a:p>
            <a:pPr eaLnBrk="1" hangingPunct="1">
              <a:spcBef>
                <a:spcPts val="600"/>
              </a:spcBef>
              <a:buClr>
                <a:srgbClr val="C00000"/>
              </a:buClr>
              <a:defRPr/>
            </a:pPr>
            <a:r>
              <a:rPr lang="en-US" altLang="en-US" sz="1400" b="1">
                <a:solidFill>
                  <a:prstClr val="black"/>
                </a:solidFill>
              </a:rPr>
              <a:t>EAC – </a:t>
            </a:r>
            <a:r>
              <a:rPr lang="en-US" altLang="en-US" sz="1400">
                <a:solidFill>
                  <a:prstClr val="black"/>
                </a:solidFill>
              </a:rPr>
              <a:t>WEB based tool. Agent/supervisor console for ACD</a:t>
            </a:r>
            <a:r>
              <a:rPr lang="es-CO" altLang="en-US" sz="1400">
                <a:solidFill>
                  <a:prstClr val="black"/>
                </a:solidFill>
              </a:rPr>
              <a:t>.</a:t>
            </a:r>
          </a:p>
          <a:p>
            <a:pPr eaLnBrk="1" hangingPunct="1">
              <a:spcBef>
                <a:spcPts val="600"/>
              </a:spcBef>
              <a:buClr>
                <a:srgbClr val="C00000"/>
              </a:buClr>
              <a:defRPr/>
            </a:pPr>
            <a:r>
              <a:rPr lang="es-CO" altLang="en-US" sz="1400">
                <a:solidFill>
                  <a:prstClr val="black"/>
                </a:solidFill>
              </a:rPr>
              <a:t>Agent Management login/logout, busy etc.</a:t>
            </a:r>
          </a:p>
          <a:p>
            <a:pPr eaLnBrk="1" hangingPunct="1">
              <a:spcBef>
                <a:spcPts val="600"/>
              </a:spcBef>
              <a:buClr>
                <a:srgbClr val="C00000"/>
              </a:buClr>
              <a:defRPr/>
            </a:pPr>
            <a:r>
              <a:rPr lang="es-CO" altLang="en-US" sz="1400">
                <a:solidFill>
                  <a:prstClr val="black"/>
                </a:solidFill>
              </a:rPr>
              <a:t>Agent statistics.</a:t>
            </a:r>
          </a:p>
          <a:p>
            <a:pPr eaLnBrk="1" hangingPunct="1">
              <a:spcBef>
                <a:spcPts val="600"/>
              </a:spcBef>
              <a:buClr>
                <a:srgbClr val="C00000"/>
              </a:buClr>
              <a:defRPr/>
            </a:pPr>
            <a:r>
              <a:rPr lang="es-CO" altLang="en-US" sz="1400">
                <a:solidFill>
                  <a:prstClr val="black"/>
                </a:solidFill>
              </a:rPr>
              <a:t>IM tool for chat among agents and supervisors.</a:t>
            </a:r>
          </a:p>
          <a:p>
            <a:pPr eaLnBrk="1" hangingPunct="1">
              <a:spcBef>
                <a:spcPts val="600"/>
              </a:spcBef>
              <a:buClr>
                <a:srgbClr val="C00000"/>
              </a:buClr>
              <a:defRPr/>
            </a:pPr>
            <a:r>
              <a:rPr lang="es-CO" altLang="en-US" sz="1400">
                <a:solidFill>
                  <a:prstClr val="black"/>
                </a:solidFill>
              </a:rPr>
              <a:t>Scrolling Marquee for supervisor.</a:t>
            </a:r>
          </a:p>
          <a:p>
            <a:pPr eaLnBrk="1" hangingPunct="1">
              <a:spcBef>
                <a:spcPts val="600"/>
              </a:spcBef>
              <a:buClr>
                <a:srgbClr val="C00000"/>
              </a:buClr>
              <a:defRPr/>
            </a:pPr>
            <a:r>
              <a:rPr lang="es-CO" altLang="en-US" sz="1400">
                <a:solidFill>
                  <a:prstClr val="black"/>
                </a:solidFill>
              </a:rPr>
              <a:t>Call Control.</a:t>
            </a:r>
          </a:p>
          <a:p>
            <a:pPr eaLnBrk="1" hangingPunct="1">
              <a:spcBef>
                <a:spcPts val="600"/>
              </a:spcBef>
              <a:buClr>
                <a:srgbClr val="C00000"/>
              </a:buClr>
              <a:defRPr/>
            </a:pPr>
            <a:r>
              <a:rPr lang="es-CO" altLang="en-US" sz="1400">
                <a:solidFill>
                  <a:prstClr val="black"/>
                </a:solidFill>
              </a:rPr>
              <a:t>Wrap up codes with wrap times.</a:t>
            </a:r>
          </a:p>
          <a:p>
            <a:pPr eaLnBrk="1" hangingPunct="1">
              <a:spcBef>
                <a:spcPts val="600"/>
              </a:spcBef>
              <a:buClr>
                <a:srgbClr val="C00000"/>
              </a:buClr>
              <a:defRPr/>
            </a:pPr>
            <a:r>
              <a:rPr lang="es-CO" altLang="en-US" sz="1400">
                <a:solidFill>
                  <a:prstClr val="black"/>
                </a:solidFill>
              </a:rPr>
              <a:t>Direct WEB Access to QX. No need to install application</a:t>
            </a:r>
          </a:p>
          <a:p>
            <a:pPr eaLnBrk="1" hangingPunct="1">
              <a:spcBef>
                <a:spcPts val="600"/>
              </a:spcBef>
              <a:buClr>
                <a:srgbClr val="C00000"/>
              </a:buClr>
              <a:defRPr/>
            </a:pPr>
            <a:r>
              <a:rPr lang="es-CO" altLang="en-US" sz="1400">
                <a:solidFill>
                  <a:prstClr val="black"/>
                </a:solidFill>
              </a:rPr>
              <a:t>Available on all models.</a:t>
            </a:r>
          </a:p>
          <a:p>
            <a:pPr eaLnBrk="1" hangingPunct="1">
              <a:spcBef>
                <a:spcPts val="600"/>
              </a:spcBef>
              <a:buClr>
                <a:srgbClr val="C00000"/>
              </a:buClr>
              <a:defRPr/>
            </a:pPr>
            <a:r>
              <a:rPr lang="es-CO" altLang="en-US" sz="1400">
                <a:solidFill>
                  <a:prstClr val="black"/>
                </a:solidFill>
              </a:rPr>
              <a:t>Annual renewable license. Includes ACD.</a:t>
            </a:r>
          </a:p>
          <a:p>
            <a:pPr eaLnBrk="1" hangingPunct="1">
              <a:spcBef>
                <a:spcPts val="600"/>
              </a:spcBef>
              <a:buClr>
                <a:srgbClr val="C00000"/>
              </a:buClr>
              <a:defRPr/>
            </a:pPr>
            <a:r>
              <a:rPr lang="es-CO" altLang="en-US" sz="1400" b="1">
                <a:solidFill>
                  <a:prstClr val="black"/>
                </a:solidFill>
              </a:rPr>
              <a:t>Want to see a demo?</a:t>
            </a:r>
          </a:p>
          <a:p>
            <a:pPr lvl="1" eaLnBrk="1" hangingPunct="1">
              <a:spcBef>
                <a:spcPct val="20000"/>
              </a:spcBef>
              <a:defRPr/>
            </a:pPr>
            <a:endParaRPr lang="es-CO" altLang="en-US" sz="1400">
              <a:solidFill>
                <a:prstClr val="black"/>
              </a:solidFill>
            </a:endParaRPr>
          </a:p>
        </p:txBody>
      </p:sp>
    </p:spTree>
    <p:extLst>
      <p:ext uri="{BB962C8B-B14F-4D97-AF65-F5344CB8AC3E}">
        <p14:creationId xmlns:p14="http://schemas.microsoft.com/office/powerpoint/2010/main" val="16373823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a:extLst>
              <a:ext uri="{FF2B5EF4-FFF2-40B4-BE49-F238E27FC236}">
                <a16:creationId xmlns:a16="http://schemas.microsoft.com/office/drawing/2014/main" xmlns="" id="{F3086C8D-EBD9-449A-B947-6B11B06AD1C9}"/>
              </a:ext>
            </a:extLst>
          </p:cNvPr>
          <p:cNvSpPr txBox="1">
            <a:spLocks noChangeArrowheads="1"/>
          </p:cNvSpPr>
          <p:nvPr/>
        </p:nvSpPr>
        <p:spPr bwMode="auto">
          <a:xfrm>
            <a:off x="6172200" y="1485900"/>
            <a:ext cx="4338638"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2000"/>
              </a:spcBef>
              <a:buClr>
                <a:schemeClr val="accent1"/>
              </a:buClr>
              <a:buFont typeface="Wingdings 2" panose="05020102010507070707" pitchFamily="18" charset="2"/>
              <a:buChar char=""/>
              <a:defRPr sz="2000">
                <a:solidFill>
                  <a:srgbClr val="595959"/>
                </a:solidFill>
                <a:latin typeface="Century Gothic" panose="020B0502020202020204" pitchFamily="34" charset="0"/>
              </a:defRPr>
            </a:lvl1pPr>
            <a:lvl2pPr marL="685800" indent="-336550">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2pPr>
            <a:lvl3pPr marL="1035050" indent="-34925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3pPr>
            <a:lvl4pPr indent="-336550">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4pPr>
            <a:lvl5pPr marL="1720850" indent="-34925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5pPr>
            <a:lvl6pPr marL="21780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6pPr>
            <a:lvl7pPr marL="26352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7pPr>
            <a:lvl8pPr marL="30924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8pPr>
            <a:lvl9pPr marL="35496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9pPr>
          </a:lstStyle>
          <a:p>
            <a:pPr eaLnBrk="1" hangingPunct="1">
              <a:spcBef>
                <a:spcPts val="600"/>
              </a:spcBef>
              <a:buClr>
                <a:srgbClr val="C00000"/>
              </a:buClr>
              <a:defRPr/>
            </a:pPr>
            <a:r>
              <a:rPr lang="en-US" altLang="en-US" sz="1700" b="1">
                <a:solidFill>
                  <a:prstClr val="black"/>
                </a:solidFill>
              </a:rPr>
              <a:t>EHC – </a:t>
            </a:r>
            <a:r>
              <a:rPr lang="en-US" altLang="en-US" sz="1700">
                <a:solidFill>
                  <a:prstClr val="black"/>
                </a:solidFill>
              </a:rPr>
              <a:t>Windows application for small hotels.</a:t>
            </a:r>
            <a:endParaRPr lang="es-CO" altLang="en-US" sz="1700">
              <a:solidFill>
                <a:prstClr val="black"/>
              </a:solidFill>
            </a:endParaRPr>
          </a:p>
          <a:p>
            <a:pPr eaLnBrk="1" hangingPunct="1">
              <a:spcBef>
                <a:spcPts val="600"/>
              </a:spcBef>
              <a:buClr>
                <a:srgbClr val="C00000"/>
              </a:buClr>
              <a:defRPr/>
            </a:pPr>
            <a:r>
              <a:rPr lang="es-CO" altLang="en-US" sz="1700">
                <a:solidFill>
                  <a:prstClr val="black"/>
                </a:solidFill>
              </a:rPr>
              <a:t>Provides check in/out of extensions and control of room phone use.</a:t>
            </a:r>
          </a:p>
          <a:p>
            <a:pPr eaLnBrk="1" hangingPunct="1">
              <a:spcBef>
                <a:spcPts val="600"/>
              </a:spcBef>
              <a:buClr>
                <a:srgbClr val="C00000"/>
              </a:buClr>
              <a:defRPr/>
            </a:pPr>
            <a:r>
              <a:rPr lang="es-CO" altLang="en-US" sz="1700">
                <a:solidFill>
                  <a:prstClr val="black"/>
                </a:solidFill>
              </a:rPr>
              <a:t>Activation/deactivation of extension and clearing of voice mail.</a:t>
            </a:r>
          </a:p>
          <a:p>
            <a:pPr eaLnBrk="1" hangingPunct="1">
              <a:spcBef>
                <a:spcPts val="600"/>
              </a:spcBef>
              <a:buClr>
                <a:srgbClr val="C00000"/>
              </a:buClr>
              <a:defRPr/>
            </a:pPr>
            <a:r>
              <a:rPr lang="es-CO" altLang="en-US" sz="1700">
                <a:solidFill>
                  <a:prstClr val="black"/>
                </a:solidFill>
              </a:rPr>
              <a:t>Call billing with calling plan rates. Post or prepaid minute use option.</a:t>
            </a:r>
          </a:p>
          <a:p>
            <a:pPr eaLnBrk="1" hangingPunct="1">
              <a:spcBef>
                <a:spcPts val="600"/>
              </a:spcBef>
              <a:buClr>
                <a:srgbClr val="C00000"/>
              </a:buClr>
              <a:defRPr/>
            </a:pPr>
            <a:r>
              <a:rPr lang="es-CO" altLang="en-US" sz="1700">
                <a:solidFill>
                  <a:prstClr val="black"/>
                </a:solidFill>
              </a:rPr>
              <a:t>Minibar inventory and room status can be entered by personnel using the phone</a:t>
            </a:r>
          </a:p>
          <a:p>
            <a:pPr eaLnBrk="1" hangingPunct="1">
              <a:spcBef>
                <a:spcPts val="600"/>
              </a:spcBef>
              <a:buClr>
                <a:srgbClr val="C00000"/>
              </a:buClr>
              <a:defRPr/>
            </a:pPr>
            <a:r>
              <a:rPr lang="es-CO" altLang="en-US" sz="1700">
                <a:solidFill>
                  <a:prstClr val="black"/>
                </a:solidFill>
              </a:rPr>
              <a:t>Wake up calls and do not disturb mode.</a:t>
            </a:r>
          </a:p>
          <a:p>
            <a:pPr eaLnBrk="1" hangingPunct="1">
              <a:spcBef>
                <a:spcPts val="600"/>
              </a:spcBef>
              <a:buClr>
                <a:srgbClr val="C00000"/>
              </a:buClr>
              <a:defRPr/>
            </a:pPr>
            <a:r>
              <a:rPr lang="es-CO" altLang="en-US" sz="1700">
                <a:solidFill>
                  <a:prstClr val="black"/>
                </a:solidFill>
              </a:rPr>
              <a:t>Login of hotel personnel.</a:t>
            </a:r>
          </a:p>
          <a:p>
            <a:pPr eaLnBrk="1" hangingPunct="1">
              <a:spcBef>
                <a:spcPts val="600"/>
              </a:spcBef>
              <a:buClr>
                <a:srgbClr val="C00000"/>
              </a:buClr>
              <a:defRPr/>
            </a:pPr>
            <a:r>
              <a:rPr lang="es-CO" altLang="en-US" sz="1700">
                <a:solidFill>
                  <a:prstClr val="black"/>
                </a:solidFill>
              </a:rPr>
              <a:t>Spanish option.</a:t>
            </a:r>
          </a:p>
          <a:p>
            <a:pPr eaLnBrk="1" hangingPunct="1">
              <a:spcBef>
                <a:spcPts val="600"/>
              </a:spcBef>
              <a:buClr>
                <a:srgbClr val="C00000"/>
              </a:buClr>
              <a:defRPr/>
            </a:pPr>
            <a:r>
              <a:rPr lang="es-CO" altLang="en-US" sz="1700" b="1">
                <a:solidFill>
                  <a:prstClr val="black"/>
                </a:solidFill>
              </a:rPr>
              <a:t>Want to see a demo?</a:t>
            </a:r>
          </a:p>
          <a:p>
            <a:pPr lvl="1" eaLnBrk="1" hangingPunct="1">
              <a:spcBef>
                <a:spcPct val="20000"/>
              </a:spcBef>
              <a:defRPr/>
            </a:pPr>
            <a:endParaRPr lang="es-CO" altLang="en-US" sz="1600">
              <a:solidFill>
                <a:prstClr val="black"/>
              </a:solidFill>
            </a:endParaRPr>
          </a:p>
        </p:txBody>
      </p:sp>
      <p:sp>
        <p:nvSpPr>
          <p:cNvPr id="35843" name="Rectangle 8">
            <a:extLst>
              <a:ext uri="{FF2B5EF4-FFF2-40B4-BE49-F238E27FC236}">
                <a16:creationId xmlns:a16="http://schemas.microsoft.com/office/drawing/2014/main" xmlns="" id="{F938CC71-1118-4D3A-AE2B-167837E9498C}"/>
              </a:ext>
            </a:extLst>
          </p:cNvPr>
          <p:cNvSpPr>
            <a:spLocks noGrp="1"/>
          </p:cNvSpPr>
          <p:nvPr>
            <p:ph type="title"/>
          </p:nvPr>
        </p:nvSpPr>
        <p:spPr>
          <a:xfrm>
            <a:off x="1524001" y="471488"/>
            <a:ext cx="8913813" cy="914400"/>
          </a:xfrm>
        </p:spPr>
        <p:txBody>
          <a:bodyPr/>
          <a:lstStyle/>
          <a:p>
            <a:pPr algn="r" eaLnBrk="1" hangingPunct="1"/>
            <a:r>
              <a:rPr lang="en-US" altLang="en-US"/>
              <a:t>Epygi Hotel Console (EHC)</a:t>
            </a:r>
            <a:endParaRPr lang="ru-RU" altLang="en-US"/>
          </a:p>
        </p:txBody>
      </p:sp>
      <p:pic>
        <p:nvPicPr>
          <p:cNvPr id="35844" name="Picture 4">
            <a:extLst>
              <a:ext uri="{FF2B5EF4-FFF2-40B4-BE49-F238E27FC236}">
                <a16:creationId xmlns:a16="http://schemas.microsoft.com/office/drawing/2014/main" xmlns="" id="{4F3E8D62-D489-43ED-BCBA-490F1AF946CA}"/>
              </a:ext>
            </a:extLst>
          </p:cNvPr>
          <p:cNvPicPr>
            <a:picLocks noChangeAspect="1"/>
          </p:cNvPicPr>
          <p:nvPr/>
        </p:nvPicPr>
        <p:blipFill>
          <a:blip r:embed="rId3">
            <a:extLst>
              <a:ext uri="{28A0092B-C50C-407E-A947-70E740481C1C}">
                <a14:useLocalDpi xmlns:a14="http://schemas.microsoft.com/office/drawing/2010/main" val="0"/>
              </a:ext>
            </a:extLst>
          </a:blip>
          <a:srcRect l="-2" r="71365" b="34375"/>
          <a:stretch>
            <a:fillRect/>
          </a:stretch>
        </p:blipFill>
        <p:spPr bwMode="auto">
          <a:xfrm>
            <a:off x="1755776" y="1463675"/>
            <a:ext cx="4302125" cy="531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729451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xmlns="" id="{9E46EF12-736C-4122-A283-DA81B58EC751}"/>
              </a:ext>
            </a:extLst>
          </p:cNvPr>
          <p:cNvSpPr>
            <a:spLocks noGrp="1"/>
          </p:cNvSpPr>
          <p:nvPr>
            <p:ph type="title"/>
          </p:nvPr>
        </p:nvSpPr>
        <p:spPr>
          <a:xfrm>
            <a:off x="1766888" y="382589"/>
            <a:ext cx="8545512" cy="617537"/>
          </a:xfrm>
        </p:spPr>
        <p:txBody>
          <a:bodyPr/>
          <a:lstStyle/>
          <a:p>
            <a:pPr algn="r"/>
            <a:r>
              <a:rPr lang="es-CO" altLang="en-US"/>
              <a:t>New Partners </a:t>
            </a:r>
            <a:endParaRPr lang="en-US" altLang="en-US"/>
          </a:p>
        </p:txBody>
      </p:sp>
      <p:sp>
        <p:nvSpPr>
          <p:cNvPr id="39955" name="TextBox 4">
            <a:extLst>
              <a:ext uri="{FF2B5EF4-FFF2-40B4-BE49-F238E27FC236}">
                <a16:creationId xmlns:a16="http://schemas.microsoft.com/office/drawing/2014/main" xmlns="" id="{E99B5592-501F-41DA-AFF2-8B3C694F623C}"/>
              </a:ext>
            </a:extLst>
          </p:cNvPr>
          <p:cNvSpPr txBox="1">
            <a:spLocks noChangeArrowheads="1"/>
          </p:cNvSpPr>
          <p:nvPr/>
        </p:nvSpPr>
        <p:spPr bwMode="auto">
          <a:xfrm>
            <a:off x="1812926" y="1160463"/>
            <a:ext cx="8545513"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ts val="2000"/>
              </a:spcBef>
              <a:buClr>
                <a:schemeClr val="accent1"/>
              </a:buClr>
              <a:buFont typeface="Wingdings 2" panose="05020102010507070707" pitchFamily="18" charset="2"/>
              <a:buChar char=""/>
              <a:defRPr sz="2000">
                <a:solidFill>
                  <a:srgbClr val="595959"/>
                </a:solidFill>
                <a:latin typeface="Century Gothic" panose="020B0502020202020204" pitchFamily="34" charset="0"/>
              </a:defRPr>
            </a:lvl1pPr>
            <a:lvl2pPr>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2pPr>
            <a:lvl3pPr marL="1143000" indent="-22860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3pPr>
            <a:lvl4pPr marL="1600200" indent="-228600">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4pPr>
            <a:lvl5pPr marL="2057400" indent="-22860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5pPr>
            <a:lvl6pPr marL="2514600" indent="-22860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6pPr>
            <a:lvl7pPr marL="2971800" indent="-22860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7pPr>
            <a:lvl8pPr marL="3429000" indent="-22860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8pPr>
            <a:lvl9pPr marL="3886200" indent="-22860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9pPr>
          </a:lstStyle>
          <a:p>
            <a:pPr marL="0" indent="0" eaLnBrk="1" hangingPunct="1">
              <a:spcBef>
                <a:spcPct val="0"/>
              </a:spcBef>
              <a:buClr>
                <a:srgbClr val="C00000"/>
              </a:buClr>
              <a:buFont typeface="Wingdings 2" panose="05020102010507070707" pitchFamily="18" charset="2"/>
              <a:buNone/>
              <a:defRPr/>
            </a:pPr>
            <a:r>
              <a:rPr lang="en-US" altLang="en-US" sz="1900" dirty="0">
                <a:solidFill>
                  <a:prstClr val="black"/>
                </a:solidFill>
              </a:rPr>
              <a:t>Open NEW opportunities for integrators. MORE revenue. One stop shop.</a:t>
            </a:r>
            <a:br>
              <a:rPr lang="en-US" altLang="en-US" sz="1900" dirty="0">
                <a:solidFill>
                  <a:prstClr val="black"/>
                </a:solidFill>
              </a:rPr>
            </a:br>
            <a:endParaRPr lang="en-US" altLang="en-US" sz="1900" dirty="0">
              <a:solidFill>
                <a:prstClr val="black"/>
              </a:solidFill>
            </a:endParaRPr>
          </a:p>
          <a:p>
            <a:pPr marL="742950" lvl="1" indent="-285750" eaLnBrk="1" hangingPunct="1">
              <a:buClr>
                <a:srgbClr val="C00000"/>
              </a:buClr>
              <a:buFont typeface="Wingdings" panose="05000000000000000000" pitchFamily="2" charset="2"/>
              <a:buChar char="§"/>
              <a:defRPr/>
            </a:pPr>
            <a:r>
              <a:rPr lang="en-US" altLang="en-US" sz="1600" b="1" dirty="0">
                <a:solidFill>
                  <a:prstClr val="black"/>
                </a:solidFill>
              </a:rPr>
              <a:t> Video Phones</a:t>
            </a:r>
            <a:r>
              <a:rPr lang="en-US" altLang="en-US" sz="1600" dirty="0">
                <a:solidFill>
                  <a:prstClr val="black"/>
                </a:solidFill>
              </a:rPr>
              <a:t> – Polycom, </a:t>
            </a:r>
            <a:r>
              <a:rPr lang="en-US" altLang="en-US" sz="1600" dirty="0" err="1">
                <a:solidFill>
                  <a:prstClr val="black"/>
                </a:solidFill>
              </a:rPr>
              <a:t>Fanvil</a:t>
            </a:r>
            <a:r>
              <a:rPr lang="en-US" altLang="en-US" sz="1600" dirty="0">
                <a:solidFill>
                  <a:prstClr val="black"/>
                </a:solidFill>
              </a:rPr>
              <a:t>, </a:t>
            </a:r>
            <a:r>
              <a:rPr lang="en-US" altLang="en-US" sz="1600" dirty="0" err="1">
                <a:solidFill>
                  <a:prstClr val="black"/>
                </a:solidFill>
              </a:rPr>
              <a:t>Yealink</a:t>
            </a:r>
            <a:r>
              <a:rPr lang="en-US" altLang="en-US" sz="1600" dirty="0">
                <a:solidFill>
                  <a:prstClr val="black"/>
                </a:solidFill>
              </a:rPr>
              <a:t>, </a:t>
            </a:r>
            <a:r>
              <a:rPr lang="en-US" altLang="en-US" sz="1600" dirty="0" err="1">
                <a:solidFill>
                  <a:prstClr val="black"/>
                </a:solidFill>
              </a:rPr>
              <a:t>Grandstream</a:t>
            </a:r>
            <a:r>
              <a:rPr lang="en-US" altLang="en-US" sz="1600" dirty="0">
                <a:solidFill>
                  <a:prstClr val="black"/>
                </a:solidFill>
              </a:rPr>
              <a:t>, Bria</a:t>
            </a:r>
          </a:p>
          <a:p>
            <a:pPr marL="742950" lvl="1" indent="-285750" eaLnBrk="1" hangingPunct="1">
              <a:buClr>
                <a:srgbClr val="C00000"/>
              </a:buClr>
              <a:buFont typeface="Wingdings" panose="05000000000000000000" pitchFamily="2" charset="2"/>
              <a:buChar char="§"/>
              <a:defRPr/>
            </a:pPr>
            <a:r>
              <a:rPr lang="en-US" altLang="en-US" sz="1600" b="1" dirty="0">
                <a:solidFill>
                  <a:prstClr val="black"/>
                </a:solidFill>
              </a:rPr>
              <a:t> Door Openers</a:t>
            </a:r>
            <a:r>
              <a:rPr lang="en-US" altLang="en-US" sz="1600" dirty="0">
                <a:solidFill>
                  <a:prstClr val="black"/>
                </a:solidFill>
              </a:rPr>
              <a:t> – </a:t>
            </a:r>
            <a:r>
              <a:rPr lang="en-US" altLang="en-US" sz="1600" dirty="0" err="1">
                <a:solidFill>
                  <a:prstClr val="black"/>
                </a:solidFill>
              </a:rPr>
              <a:t>Mobotix</a:t>
            </a:r>
            <a:r>
              <a:rPr lang="en-US" altLang="en-US" sz="1600" dirty="0">
                <a:solidFill>
                  <a:prstClr val="black"/>
                </a:solidFill>
              </a:rPr>
              <a:t>, </a:t>
            </a:r>
            <a:r>
              <a:rPr lang="en-US" altLang="en-US" sz="1600" dirty="0" err="1">
                <a:solidFill>
                  <a:prstClr val="black"/>
                </a:solidFill>
              </a:rPr>
              <a:t>Cyberdata</a:t>
            </a:r>
            <a:r>
              <a:rPr lang="en-US" altLang="en-US" sz="1600" dirty="0">
                <a:solidFill>
                  <a:prstClr val="black"/>
                </a:solidFill>
              </a:rPr>
              <a:t>, </a:t>
            </a:r>
            <a:r>
              <a:rPr lang="en-US" altLang="en-US" sz="1600" dirty="0" err="1">
                <a:solidFill>
                  <a:prstClr val="black"/>
                </a:solidFill>
              </a:rPr>
              <a:t>Alphatech</a:t>
            </a:r>
            <a:r>
              <a:rPr lang="en-US" altLang="en-US" sz="1600" dirty="0">
                <a:solidFill>
                  <a:prstClr val="black"/>
                </a:solidFill>
              </a:rPr>
              <a:t>, Axis, Viking, 2N and others </a:t>
            </a:r>
          </a:p>
          <a:p>
            <a:pPr marL="742950" lvl="1" indent="-285750" eaLnBrk="1" hangingPunct="1">
              <a:buClr>
                <a:srgbClr val="C00000"/>
              </a:buClr>
              <a:buFont typeface="Wingdings" panose="05000000000000000000" pitchFamily="2" charset="2"/>
              <a:buChar char="§"/>
              <a:defRPr/>
            </a:pPr>
            <a:r>
              <a:rPr lang="en-US" altLang="en-US" sz="1600" b="1" dirty="0">
                <a:solidFill>
                  <a:prstClr val="black"/>
                </a:solidFill>
              </a:rPr>
              <a:t> Video Cameras</a:t>
            </a:r>
            <a:r>
              <a:rPr lang="en-US" altLang="en-US" sz="1600" dirty="0">
                <a:solidFill>
                  <a:prstClr val="black"/>
                </a:solidFill>
              </a:rPr>
              <a:t> – </a:t>
            </a:r>
            <a:r>
              <a:rPr lang="en-US" altLang="en-US" sz="1600" dirty="0" err="1">
                <a:solidFill>
                  <a:prstClr val="black"/>
                </a:solidFill>
              </a:rPr>
              <a:t>Mobotix</a:t>
            </a:r>
            <a:r>
              <a:rPr lang="en-US" altLang="en-US" sz="1600" dirty="0">
                <a:solidFill>
                  <a:prstClr val="black"/>
                </a:solidFill>
              </a:rPr>
              <a:t>, </a:t>
            </a:r>
            <a:r>
              <a:rPr lang="en-US" altLang="en-US" sz="1600" dirty="0" err="1">
                <a:solidFill>
                  <a:prstClr val="black"/>
                </a:solidFill>
              </a:rPr>
              <a:t>Grandstream</a:t>
            </a:r>
            <a:r>
              <a:rPr lang="en-US" altLang="en-US" sz="1600" dirty="0">
                <a:solidFill>
                  <a:prstClr val="black"/>
                </a:solidFill>
              </a:rPr>
              <a:t>, Axis</a:t>
            </a:r>
          </a:p>
          <a:p>
            <a:pPr marL="742950" lvl="1" indent="-285750" eaLnBrk="1" hangingPunct="1">
              <a:buClr>
                <a:srgbClr val="C00000"/>
              </a:buClr>
              <a:buFont typeface="Wingdings" panose="05000000000000000000" pitchFamily="2" charset="2"/>
              <a:buChar char="§"/>
              <a:defRPr/>
            </a:pPr>
            <a:r>
              <a:rPr lang="en-US" altLang="en-US" sz="1600" b="1" dirty="0">
                <a:solidFill>
                  <a:prstClr val="black"/>
                </a:solidFill>
              </a:rPr>
              <a:t> Paging Adapters</a:t>
            </a:r>
            <a:r>
              <a:rPr lang="en-US" altLang="en-US" sz="1600" dirty="0">
                <a:solidFill>
                  <a:prstClr val="black"/>
                </a:solidFill>
              </a:rPr>
              <a:t> – </a:t>
            </a:r>
            <a:r>
              <a:rPr lang="en-US" altLang="en-US" sz="1600" dirty="0" err="1">
                <a:solidFill>
                  <a:prstClr val="black"/>
                </a:solidFill>
              </a:rPr>
              <a:t>snom</a:t>
            </a:r>
            <a:r>
              <a:rPr lang="en-US" altLang="en-US" sz="1600" dirty="0">
                <a:solidFill>
                  <a:prstClr val="black"/>
                </a:solidFill>
              </a:rPr>
              <a:t>, </a:t>
            </a:r>
            <a:r>
              <a:rPr lang="en-US" altLang="en-US" sz="1600" dirty="0" err="1">
                <a:solidFill>
                  <a:prstClr val="black"/>
                </a:solidFill>
              </a:rPr>
              <a:t>Cyberdata</a:t>
            </a:r>
            <a:endParaRPr lang="en-US" altLang="en-US" sz="1600" dirty="0">
              <a:solidFill>
                <a:prstClr val="black"/>
              </a:solidFill>
            </a:endParaRPr>
          </a:p>
          <a:p>
            <a:pPr marL="742950" lvl="1" indent="-285750" eaLnBrk="1" hangingPunct="1">
              <a:buClr>
                <a:srgbClr val="C00000"/>
              </a:buClr>
              <a:buFont typeface="Wingdings" panose="05000000000000000000" pitchFamily="2" charset="2"/>
              <a:buChar char="§"/>
              <a:defRPr/>
            </a:pPr>
            <a:r>
              <a:rPr lang="en-US" altLang="en-US" sz="1600" b="1" dirty="0">
                <a:solidFill>
                  <a:prstClr val="black"/>
                </a:solidFill>
              </a:rPr>
              <a:t> Other Devices </a:t>
            </a:r>
            <a:r>
              <a:rPr lang="en-US" altLang="en-US" sz="1600" dirty="0">
                <a:solidFill>
                  <a:prstClr val="black"/>
                </a:solidFill>
              </a:rPr>
              <a:t>–</a:t>
            </a:r>
            <a:r>
              <a:rPr lang="en-US" altLang="en-US" sz="1600" b="1" dirty="0">
                <a:solidFill>
                  <a:prstClr val="black"/>
                </a:solidFill>
              </a:rPr>
              <a:t> </a:t>
            </a:r>
            <a:r>
              <a:rPr lang="en-US" altLang="en-US" sz="1600" dirty="0">
                <a:solidFill>
                  <a:prstClr val="black"/>
                </a:solidFill>
              </a:rPr>
              <a:t>Leviton</a:t>
            </a:r>
          </a:p>
          <a:p>
            <a:pPr eaLnBrk="1" hangingPunct="1">
              <a:spcBef>
                <a:spcPct val="0"/>
              </a:spcBef>
              <a:buClr>
                <a:srgbClr val="C00000"/>
              </a:buClr>
              <a:buFont typeface="Wingdings 2" panose="05020102010507070707" pitchFamily="18" charset="2"/>
              <a:buNone/>
              <a:defRPr/>
            </a:pPr>
            <a:endParaRPr lang="en-US" altLang="en-US" sz="1400" dirty="0">
              <a:solidFill>
                <a:prstClr val="black"/>
              </a:solidFill>
            </a:endParaRPr>
          </a:p>
        </p:txBody>
      </p:sp>
      <p:pic>
        <p:nvPicPr>
          <p:cNvPr id="37892" name="Picture 19">
            <a:extLst>
              <a:ext uri="{FF2B5EF4-FFF2-40B4-BE49-F238E27FC236}">
                <a16:creationId xmlns:a16="http://schemas.microsoft.com/office/drawing/2014/main" xmlns="" id="{92231B43-3FDC-4F0D-9393-32A0B768ADA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26139" y="4141788"/>
            <a:ext cx="1114425"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20">
            <a:extLst>
              <a:ext uri="{FF2B5EF4-FFF2-40B4-BE49-F238E27FC236}">
                <a16:creationId xmlns:a16="http://schemas.microsoft.com/office/drawing/2014/main" xmlns="" id="{05B7722C-892A-4BA7-A172-6B1D627CF4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69176" y="5562600"/>
            <a:ext cx="1711325"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Content Placeholder 3">
            <a:extLst>
              <a:ext uri="{FF2B5EF4-FFF2-40B4-BE49-F238E27FC236}">
                <a16:creationId xmlns:a16="http://schemas.microsoft.com/office/drawing/2014/main" xmlns="" id="{FE100B0A-01CA-4F81-818F-ED7B7DA5FE48}"/>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962400" y="5105400"/>
            <a:ext cx="1524000" cy="1524000"/>
          </a:xfrm>
        </p:spPr>
      </p:pic>
      <p:pic>
        <p:nvPicPr>
          <p:cNvPr id="37895" name="Picture 13" descr="Polycom.tif">
            <a:extLst>
              <a:ext uri="{FF2B5EF4-FFF2-40B4-BE49-F238E27FC236}">
                <a16:creationId xmlns:a16="http://schemas.microsoft.com/office/drawing/2014/main" xmlns="" id="{7DE1DED2-D732-4D16-AC79-65B172AA442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26563" y="5486400"/>
            <a:ext cx="1223962"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13" descr="C:\Users\Epygi-Intern\Desktop\gxv3140_1.png">
            <a:extLst>
              <a:ext uri="{FF2B5EF4-FFF2-40B4-BE49-F238E27FC236}">
                <a16:creationId xmlns:a16="http://schemas.microsoft.com/office/drawing/2014/main" xmlns="" id="{CA098BBB-936B-463B-AA02-73B93F3F52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9113" y="5562600"/>
            <a:ext cx="1509712"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2" descr="http://www.fanvil.com/images/logo1.png">
            <a:extLst>
              <a:ext uri="{FF2B5EF4-FFF2-40B4-BE49-F238E27FC236}">
                <a16:creationId xmlns:a16="http://schemas.microsoft.com/office/drawing/2014/main" xmlns="" id="{D0464E89-6364-4558-AA29-E2864D89B6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2400" y="5214938"/>
            <a:ext cx="110013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Picture 10" descr="Snom">
            <a:extLst>
              <a:ext uri="{FF2B5EF4-FFF2-40B4-BE49-F238E27FC236}">
                <a16:creationId xmlns:a16="http://schemas.microsoft.com/office/drawing/2014/main" xmlns="" id="{58C30FE9-5362-4E2A-98FE-0F93B16466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9801" y="5233988"/>
            <a:ext cx="108902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Picture 18" descr="https://www.mobotix.com/var/storage/images/produkte/wetterfeste-kameras/ip-video-t%C3%BCrstation-t25/7863859-314-eng/IP-Video-Door-Station-T25_medium-large.png">
            <a:extLst>
              <a:ext uri="{FF2B5EF4-FFF2-40B4-BE49-F238E27FC236}">
                <a16:creationId xmlns:a16="http://schemas.microsoft.com/office/drawing/2014/main" xmlns="" id="{EE05FD7A-EA85-4CDF-904E-6899627036A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48763" y="3403600"/>
            <a:ext cx="12192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0" name="Picture 24" descr="https://encrypted-tbn1.gstatic.com/shopping?q=tbn:ANd9GcTdOOHLZGuGEvCfIpPF_RMdS2PfrWkXKURxNFbYWkylltfjeJaddF3NijVIBraDMHqrUCpVnX8&amp;usqp=CAE">
            <a:extLst>
              <a:ext uri="{FF2B5EF4-FFF2-40B4-BE49-F238E27FC236}">
                <a16:creationId xmlns:a16="http://schemas.microsoft.com/office/drawing/2014/main" xmlns="" id="{9A6DD957-FD0A-4411-901A-C80AA781F63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83288" y="5573713"/>
            <a:ext cx="1255712"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ure 2" descr="VTech">
            <a:extLst>
              <a:ext uri="{FF2B5EF4-FFF2-40B4-BE49-F238E27FC236}">
                <a16:creationId xmlns:a16="http://schemas.microsoft.com/office/drawing/2014/main" xmlns="" id="{9430E419-3B16-4DCC-8773-10FB4A0520D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59263" y="4491038"/>
            <a:ext cx="160655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2" name="Picture 4" descr="http://www.grandstream.com/sites/default/files/logo-grandstream-low-web.png">
            <a:extLst>
              <a:ext uri="{FF2B5EF4-FFF2-40B4-BE49-F238E27FC236}">
                <a16:creationId xmlns:a16="http://schemas.microsoft.com/office/drawing/2014/main" xmlns="" id="{2E41BC07-71D9-4D03-B421-6F51DBE9477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25613" y="5218114"/>
            <a:ext cx="20574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3" name="Picture 30">
            <a:extLst>
              <a:ext uri="{FF2B5EF4-FFF2-40B4-BE49-F238E27FC236}">
                <a16:creationId xmlns:a16="http://schemas.microsoft.com/office/drawing/2014/main" xmlns="" id="{3750391E-847E-4381-944B-4498C7A6EF3F}"/>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220200" y="5029201"/>
            <a:ext cx="1360488"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4" name="Picture 31">
            <a:extLst>
              <a:ext uri="{FF2B5EF4-FFF2-40B4-BE49-F238E27FC236}">
                <a16:creationId xmlns:a16="http://schemas.microsoft.com/office/drawing/2014/main" xmlns="" id="{69570EFA-91DB-4E39-9509-48A47AFCE583}"/>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346950" y="4243389"/>
            <a:ext cx="1339850"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5" name="Picture 20" descr="https://www.mobotix.com/var/storage/images/produkte/wetterfeste-kameras/dualdome-d15/2670872-393-eng/DualDome-D15_medium-large.jpg">
            <a:extLst>
              <a:ext uri="{FF2B5EF4-FFF2-40B4-BE49-F238E27FC236}">
                <a16:creationId xmlns:a16="http://schemas.microsoft.com/office/drawing/2014/main" xmlns="" id="{60479DF6-20B6-4954-9067-BBC0EDBE40A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737726" y="2743200"/>
            <a:ext cx="9302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6" name="Picture 33">
            <a:extLst>
              <a:ext uri="{FF2B5EF4-FFF2-40B4-BE49-F238E27FC236}">
                <a16:creationId xmlns:a16="http://schemas.microsoft.com/office/drawing/2014/main" xmlns="" id="{5E33409F-3386-40AD-835E-D48212E185FB}"/>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8839200" y="2590801"/>
            <a:ext cx="8445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7" name="Picture 23" descr="http://www.leviton.com/OA_HTML/img/ir_logo.jpg">
            <a:extLst>
              <a:ext uri="{FF2B5EF4-FFF2-40B4-BE49-F238E27FC236}">
                <a16:creationId xmlns:a16="http://schemas.microsoft.com/office/drawing/2014/main" xmlns="" id="{606A043F-4848-41C9-90B5-7732E61BAD5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445375" y="3641726"/>
            <a:ext cx="13081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8" name="Picture 21" descr="Image result for axis cameras">
            <a:extLst>
              <a:ext uri="{FF2B5EF4-FFF2-40B4-BE49-F238E27FC236}">
                <a16:creationId xmlns:a16="http://schemas.microsoft.com/office/drawing/2014/main" xmlns="" id="{79ACBC7D-DA30-4C9B-8C97-38BEDB8B2543}"/>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754189" y="4481513"/>
            <a:ext cx="1209675"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9" name="Picture 3">
            <a:extLst>
              <a:ext uri="{FF2B5EF4-FFF2-40B4-BE49-F238E27FC236}">
                <a16:creationId xmlns:a16="http://schemas.microsoft.com/office/drawing/2014/main" xmlns="" id="{7FF4ADFE-4E8A-4410-8EC5-66B4D832425B}"/>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114675" y="4278314"/>
            <a:ext cx="1060450"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37026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a:extLst>
              <a:ext uri="{FF2B5EF4-FFF2-40B4-BE49-F238E27FC236}">
                <a16:creationId xmlns:a16="http://schemas.microsoft.com/office/drawing/2014/main" xmlns="" id="{92D0E184-2DA2-4ACF-AF05-0E44950E0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4738" y="5449889"/>
            <a:ext cx="571500" cy="63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20" descr="https://www.mobotix.com/var/storage/images/produkte/wetterfeste-kameras/dualdome-d15/2670872-393-eng/DualDome-D15_medium-large.jpg">
            <a:extLst>
              <a:ext uri="{FF2B5EF4-FFF2-40B4-BE49-F238E27FC236}">
                <a16:creationId xmlns:a16="http://schemas.microsoft.com/office/drawing/2014/main" xmlns="" id="{D502A114-F703-4B54-9B3B-F5D558174D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3914" y="5813426"/>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itle 4">
            <a:extLst>
              <a:ext uri="{FF2B5EF4-FFF2-40B4-BE49-F238E27FC236}">
                <a16:creationId xmlns:a16="http://schemas.microsoft.com/office/drawing/2014/main" xmlns="" id="{169899B9-C246-49B6-B582-29649662D0DF}"/>
              </a:ext>
            </a:extLst>
          </p:cNvPr>
          <p:cNvSpPr>
            <a:spLocks noGrp="1"/>
          </p:cNvSpPr>
          <p:nvPr>
            <p:ph type="title"/>
          </p:nvPr>
        </p:nvSpPr>
        <p:spPr>
          <a:xfrm>
            <a:off x="1536701" y="395288"/>
            <a:ext cx="8913813" cy="914400"/>
          </a:xfrm>
        </p:spPr>
        <p:txBody>
          <a:bodyPr/>
          <a:lstStyle/>
          <a:p>
            <a:pPr eaLnBrk="1" hangingPunct="1"/>
            <a:r>
              <a:rPr lang="en-US" altLang="en-US"/>
              <a:t>Usage Scenario - Small Office</a:t>
            </a:r>
          </a:p>
        </p:txBody>
      </p:sp>
      <p:pic>
        <p:nvPicPr>
          <p:cNvPr id="38917" name="Picture 3" descr="P:\Web and Marketing\Photos\Diagram Elements\door-opener.png">
            <a:extLst>
              <a:ext uri="{FF2B5EF4-FFF2-40B4-BE49-F238E27FC236}">
                <a16:creationId xmlns:a16="http://schemas.microsoft.com/office/drawing/2014/main" xmlns="" id="{351E662B-0FC1-43E9-9BAA-C306815FD56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2701" y="2546350"/>
            <a:ext cx="4921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4" descr="P:\Web and Marketing\Photos\Diagram Elements\mobile-WithSoftphone.png">
            <a:extLst>
              <a:ext uri="{FF2B5EF4-FFF2-40B4-BE49-F238E27FC236}">
                <a16:creationId xmlns:a16="http://schemas.microsoft.com/office/drawing/2014/main" xmlns="" id="{79941C93-3402-491D-A0A2-9266C7FEFB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7900" y="1555750"/>
            <a:ext cx="7239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10" descr="P:\Web and Marketing\Photos\Diagram Elements\internet-cloud.png">
            <a:extLst>
              <a:ext uri="{FF2B5EF4-FFF2-40B4-BE49-F238E27FC236}">
                <a16:creationId xmlns:a16="http://schemas.microsoft.com/office/drawing/2014/main" xmlns="" id="{053ECB10-EB0A-451F-BCB4-6EBE3782A1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52900" y="2393950"/>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11" descr="P:\Web and Marketing\Photos\Diagram Elements\pstn-cloud.png">
            <a:extLst>
              <a:ext uri="{FF2B5EF4-FFF2-40B4-BE49-F238E27FC236}">
                <a16:creationId xmlns:a16="http://schemas.microsoft.com/office/drawing/2014/main" xmlns="" id="{D280C4FE-459C-4A29-BC6C-7BBB727BBC0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81900" y="2622551"/>
            <a:ext cx="142875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1" name="TextBox 13">
            <a:extLst>
              <a:ext uri="{FF2B5EF4-FFF2-40B4-BE49-F238E27FC236}">
                <a16:creationId xmlns:a16="http://schemas.microsoft.com/office/drawing/2014/main" xmlns="" id="{68F92CC3-D14C-494F-B404-B0884AE04366}"/>
              </a:ext>
            </a:extLst>
          </p:cNvPr>
          <p:cNvSpPr txBox="1">
            <a:spLocks noChangeArrowheads="1"/>
          </p:cNvSpPr>
          <p:nvPr/>
        </p:nvSpPr>
        <p:spPr bwMode="auto">
          <a:xfrm>
            <a:off x="4457700" y="2851151"/>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ITSP</a:t>
            </a:r>
          </a:p>
        </p:txBody>
      </p:sp>
      <p:sp>
        <p:nvSpPr>
          <p:cNvPr id="38922" name="TextBox 14">
            <a:extLst>
              <a:ext uri="{FF2B5EF4-FFF2-40B4-BE49-F238E27FC236}">
                <a16:creationId xmlns:a16="http://schemas.microsoft.com/office/drawing/2014/main" xmlns="" id="{F5BB6931-5441-48EC-A15D-9AE730AB30EA}"/>
              </a:ext>
            </a:extLst>
          </p:cNvPr>
          <p:cNvSpPr txBox="1">
            <a:spLocks noChangeArrowheads="1"/>
          </p:cNvSpPr>
          <p:nvPr/>
        </p:nvSpPr>
        <p:spPr bwMode="auto">
          <a:xfrm>
            <a:off x="7962900" y="2851151"/>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Local</a:t>
            </a:r>
          </a:p>
        </p:txBody>
      </p:sp>
      <p:sp>
        <p:nvSpPr>
          <p:cNvPr id="38923" name="TextBox 15">
            <a:extLst>
              <a:ext uri="{FF2B5EF4-FFF2-40B4-BE49-F238E27FC236}">
                <a16:creationId xmlns:a16="http://schemas.microsoft.com/office/drawing/2014/main" xmlns="" id="{7C46381F-7230-4920-86C9-59A1E82C8325}"/>
              </a:ext>
            </a:extLst>
          </p:cNvPr>
          <p:cNvSpPr txBox="1">
            <a:spLocks noChangeArrowheads="1"/>
          </p:cNvSpPr>
          <p:nvPr/>
        </p:nvSpPr>
        <p:spPr bwMode="auto">
          <a:xfrm>
            <a:off x="5600700" y="2393951"/>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Mobile with Softphone</a:t>
            </a:r>
          </a:p>
        </p:txBody>
      </p:sp>
      <p:sp>
        <p:nvSpPr>
          <p:cNvPr id="38924" name="TextBox 16">
            <a:extLst>
              <a:ext uri="{FF2B5EF4-FFF2-40B4-BE49-F238E27FC236}">
                <a16:creationId xmlns:a16="http://schemas.microsoft.com/office/drawing/2014/main" xmlns="" id="{E3F105C7-E3B9-4D08-BF53-E87963E18062}"/>
              </a:ext>
            </a:extLst>
          </p:cNvPr>
          <p:cNvSpPr txBox="1">
            <a:spLocks noChangeArrowheads="1"/>
          </p:cNvSpPr>
          <p:nvPr/>
        </p:nvSpPr>
        <p:spPr bwMode="auto">
          <a:xfrm>
            <a:off x="5791200" y="2597151"/>
            <a:ext cx="1066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(Bria Video)</a:t>
            </a:r>
          </a:p>
        </p:txBody>
      </p:sp>
      <p:sp>
        <p:nvSpPr>
          <p:cNvPr id="38925" name="TextBox 17">
            <a:extLst>
              <a:ext uri="{FF2B5EF4-FFF2-40B4-BE49-F238E27FC236}">
                <a16:creationId xmlns:a16="http://schemas.microsoft.com/office/drawing/2014/main" xmlns="" id="{422F1F3C-15F2-493C-819B-C2FBD3597F1B}"/>
              </a:ext>
            </a:extLst>
          </p:cNvPr>
          <p:cNvSpPr txBox="1">
            <a:spLocks noChangeArrowheads="1"/>
          </p:cNvSpPr>
          <p:nvPr/>
        </p:nvSpPr>
        <p:spPr bwMode="auto">
          <a:xfrm>
            <a:off x="2324100" y="2012951"/>
            <a:ext cx="1066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Door Opener</a:t>
            </a:r>
          </a:p>
        </p:txBody>
      </p:sp>
      <p:sp>
        <p:nvSpPr>
          <p:cNvPr id="38926" name="TextBox 18">
            <a:extLst>
              <a:ext uri="{FF2B5EF4-FFF2-40B4-BE49-F238E27FC236}">
                <a16:creationId xmlns:a16="http://schemas.microsoft.com/office/drawing/2014/main" xmlns="" id="{128CDAD4-1CED-43D2-8112-95C8489D16B7}"/>
              </a:ext>
            </a:extLst>
          </p:cNvPr>
          <p:cNvSpPr txBox="1">
            <a:spLocks noChangeArrowheads="1"/>
          </p:cNvSpPr>
          <p:nvPr/>
        </p:nvSpPr>
        <p:spPr bwMode="auto">
          <a:xfrm>
            <a:off x="2476500" y="2241551"/>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200)</a:t>
            </a:r>
          </a:p>
        </p:txBody>
      </p:sp>
      <p:sp>
        <p:nvSpPr>
          <p:cNvPr id="38927" name="TextBox 19">
            <a:extLst>
              <a:ext uri="{FF2B5EF4-FFF2-40B4-BE49-F238E27FC236}">
                <a16:creationId xmlns:a16="http://schemas.microsoft.com/office/drawing/2014/main" xmlns="" id="{CDE7BCD6-7469-4899-A611-2F3B1B661936}"/>
              </a:ext>
            </a:extLst>
          </p:cNvPr>
          <p:cNvSpPr txBox="1">
            <a:spLocks noChangeArrowheads="1"/>
          </p:cNvSpPr>
          <p:nvPr/>
        </p:nvSpPr>
        <p:spPr bwMode="auto">
          <a:xfrm>
            <a:off x="1714500" y="5137151"/>
            <a:ext cx="1066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a:solidFill>
                  <a:srgbClr val="000000"/>
                </a:solidFill>
              </a:rPr>
              <a:t>Audio Phone </a:t>
            </a:r>
          </a:p>
        </p:txBody>
      </p:sp>
      <p:sp>
        <p:nvSpPr>
          <p:cNvPr id="38928" name="TextBox 21">
            <a:extLst>
              <a:ext uri="{FF2B5EF4-FFF2-40B4-BE49-F238E27FC236}">
                <a16:creationId xmlns:a16="http://schemas.microsoft.com/office/drawing/2014/main" xmlns="" id="{17F9DA1D-B682-476F-ABF6-07A17759F150}"/>
              </a:ext>
            </a:extLst>
          </p:cNvPr>
          <p:cNvSpPr txBox="1">
            <a:spLocks noChangeArrowheads="1"/>
          </p:cNvSpPr>
          <p:nvPr/>
        </p:nvSpPr>
        <p:spPr bwMode="auto">
          <a:xfrm>
            <a:off x="2697164" y="6164264"/>
            <a:ext cx="14938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a:solidFill>
                  <a:srgbClr val="000000"/>
                </a:solidFill>
              </a:rPr>
              <a:t>Audio Phone</a:t>
            </a:r>
          </a:p>
        </p:txBody>
      </p:sp>
      <p:sp>
        <p:nvSpPr>
          <p:cNvPr id="38929" name="TextBox 24">
            <a:extLst>
              <a:ext uri="{FF2B5EF4-FFF2-40B4-BE49-F238E27FC236}">
                <a16:creationId xmlns:a16="http://schemas.microsoft.com/office/drawing/2014/main" xmlns="" id="{2D62B5E6-DA9B-4B03-A496-64F4D6F977C3}"/>
              </a:ext>
            </a:extLst>
          </p:cNvPr>
          <p:cNvSpPr txBox="1">
            <a:spLocks noChangeArrowheads="1"/>
          </p:cNvSpPr>
          <p:nvPr/>
        </p:nvSpPr>
        <p:spPr bwMode="auto">
          <a:xfrm>
            <a:off x="6934201" y="4600576"/>
            <a:ext cx="7413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a:solidFill>
                  <a:srgbClr val="FF0000"/>
                </a:solidFill>
              </a:rPr>
              <a:t>(x 203)</a:t>
            </a:r>
          </a:p>
        </p:txBody>
      </p:sp>
      <p:sp>
        <p:nvSpPr>
          <p:cNvPr id="38930" name="TextBox 25">
            <a:extLst>
              <a:ext uri="{FF2B5EF4-FFF2-40B4-BE49-F238E27FC236}">
                <a16:creationId xmlns:a16="http://schemas.microsoft.com/office/drawing/2014/main" xmlns="" id="{E196207E-559B-4BBD-9CB3-D2B98F373D8F}"/>
              </a:ext>
            </a:extLst>
          </p:cNvPr>
          <p:cNvSpPr txBox="1">
            <a:spLocks noChangeArrowheads="1"/>
          </p:cNvSpPr>
          <p:nvPr/>
        </p:nvSpPr>
        <p:spPr bwMode="auto">
          <a:xfrm>
            <a:off x="7375526" y="5838826"/>
            <a:ext cx="1273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Security Cam</a:t>
            </a:r>
          </a:p>
        </p:txBody>
      </p:sp>
      <p:sp>
        <p:nvSpPr>
          <p:cNvPr id="38931" name="TextBox 26">
            <a:extLst>
              <a:ext uri="{FF2B5EF4-FFF2-40B4-BE49-F238E27FC236}">
                <a16:creationId xmlns:a16="http://schemas.microsoft.com/office/drawing/2014/main" xmlns="" id="{4EE806E8-BCC2-4363-9B02-544102B61ED8}"/>
              </a:ext>
            </a:extLst>
          </p:cNvPr>
          <p:cNvSpPr txBox="1">
            <a:spLocks noChangeArrowheads="1"/>
          </p:cNvSpPr>
          <p:nvPr/>
        </p:nvSpPr>
        <p:spPr bwMode="auto">
          <a:xfrm>
            <a:off x="8532814" y="5603876"/>
            <a:ext cx="8524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204)</a:t>
            </a:r>
          </a:p>
        </p:txBody>
      </p:sp>
      <p:sp>
        <p:nvSpPr>
          <p:cNvPr id="38932" name="TextBox 28">
            <a:extLst>
              <a:ext uri="{FF2B5EF4-FFF2-40B4-BE49-F238E27FC236}">
                <a16:creationId xmlns:a16="http://schemas.microsoft.com/office/drawing/2014/main" xmlns="" id="{8FB37766-4414-4D13-856B-2F3A0E0FA784}"/>
              </a:ext>
            </a:extLst>
          </p:cNvPr>
          <p:cNvSpPr txBox="1">
            <a:spLocks noChangeArrowheads="1"/>
          </p:cNvSpPr>
          <p:nvPr/>
        </p:nvSpPr>
        <p:spPr bwMode="auto">
          <a:xfrm>
            <a:off x="7581900" y="3917951"/>
            <a:ext cx="838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FXO Line</a:t>
            </a:r>
          </a:p>
        </p:txBody>
      </p:sp>
      <p:sp>
        <p:nvSpPr>
          <p:cNvPr id="38933" name="TextBox 29">
            <a:extLst>
              <a:ext uri="{FF2B5EF4-FFF2-40B4-BE49-F238E27FC236}">
                <a16:creationId xmlns:a16="http://schemas.microsoft.com/office/drawing/2014/main" xmlns="" id="{B9191085-1D54-42A6-90F0-A15618FDA3BD}"/>
              </a:ext>
            </a:extLst>
          </p:cNvPr>
          <p:cNvSpPr txBox="1">
            <a:spLocks noChangeArrowheads="1"/>
          </p:cNvSpPr>
          <p:nvPr/>
        </p:nvSpPr>
        <p:spPr bwMode="auto">
          <a:xfrm>
            <a:off x="6037263" y="3443289"/>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QX</a:t>
            </a:r>
          </a:p>
        </p:txBody>
      </p:sp>
      <p:sp>
        <p:nvSpPr>
          <p:cNvPr id="38934" name="TextBox 30">
            <a:extLst>
              <a:ext uri="{FF2B5EF4-FFF2-40B4-BE49-F238E27FC236}">
                <a16:creationId xmlns:a16="http://schemas.microsoft.com/office/drawing/2014/main" xmlns="" id="{1C3AC706-93DB-4A3D-A8A3-2A7A24020DD3}"/>
              </a:ext>
            </a:extLst>
          </p:cNvPr>
          <p:cNvSpPr txBox="1">
            <a:spLocks noChangeArrowheads="1"/>
          </p:cNvSpPr>
          <p:nvPr/>
        </p:nvSpPr>
        <p:spPr bwMode="auto">
          <a:xfrm>
            <a:off x="5143501" y="3656014"/>
            <a:ext cx="695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WAN</a:t>
            </a:r>
          </a:p>
        </p:txBody>
      </p:sp>
      <p:cxnSp>
        <p:nvCxnSpPr>
          <p:cNvPr id="32" name="Straight Connector 31">
            <a:extLst>
              <a:ext uri="{FF2B5EF4-FFF2-40B4-BE49-F238E27FC236}">
                <a16:creationId xmlns:a16="http://schemas.microsoft.com/office/drawing/2014/main" xmlns="" id="{BFC8F18B-1C2E-46A0-8549-7DF4347A17BA}"/>
              </a:ext>
            </a:extLst>
          </p:cNvPr>
          <p:cNvCxnSpPr>
            <a:stCxn id="38918" idx="1"/>
          </p:cNvCxnSpPr>
          <p:nvPr/>
        </p:nvCxnSpPr>
        <p:spPr>
          <a:xfrm flipH="1">
            <a:off x="4762500" y="1936750"/>
            <a:ext cx="1295400"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xmlns="" id="{341B147C-3F94-4FB0-BFB4-895F305CA072}"/>
              </a:ext>
            </a:extLst>
          </p:cNvPr>
          <p:cNvCxnSpPr/>
          <p:nvPr/>
        </p:nvCxnSpPr>
        <p:spPr>
          <a:xfrm>
            <a:off x="4762500" y="1936750"/>
            <a:ext cx="0" cy="4572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xmlns="" id="{058674EE-DDC5-40AF-99F5-F2E95754F244}"/>
              </a:ext>
            </a:extLst>
          </p:cNvPr>
          <p:cNvCxnSpPr>
            <a:stCxn id="38919" idx="2"/>
            <a:endCxn id="38919" idx="2"/>
          </p:cNvCxnSpPr>
          <p:nvPr/>
        </p:nvCxnSpPr>
        <p:spPr>
          <a:xfrm>
            <a:off x="4724400" y="330835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A59D9037-FCE8-4713-8CDB-71BC9990C5C9}"/>
              </a:ext>
            </a:extLst>
          </p:cNvPr>
          <p:cNvCxnSpPr/>
          <p:nvPr/>
        </p:nvCxnSpPr>
        <p:spPr>
          <a:xfrm>
            <a:off x="4762500" y="3308350"/>
            <a:ext cx="0" cy="5207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xmlns="" id="{27A5FB8A-0A04-413D-AC6B-E1B591C0C5CE}"/>
              </a:ext>
            </a:extLst>
          </p:cNvPr>
          <p:cNvCxnSpPr/>
          <p:nvPr/>
        </p:nvCxnSpPr>
        <p:spPr>
          <a:xfrm>
            <a:off x="4762500" y="3829050"/>
            <a:ext cx="4572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xmlns="" id="{4B6DE000-BDF5-466F-B9AD-60F5D470174B}"/>
              </a:ext>
            </a:extLst>
          </p:cNvPr>
          <p:cNvCxnSpPr/>
          <p:nvPr/>
        </p:nvCxnSpPr>
        <p:spPr>
          <a:xfrm flipH="1">
            <a:off x="2781300" y="3689351"/>
            <a:ext cx="0" cy="176213"/>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xmlns="" id="{3431BD3A-A39A-4396-92FC-86081C9ED6C5}"/>
              </a:ext>
            </a:extLst>
          </p:cNvPr>
          <p:cNvCxnSpPr/>
          <p:nvPr/>
        </p:nvCxnSpPr>
        <p:spPr>
          <a:xfrm>
            <a:off x="2781300" y="3865563"/>
            <a:ext cx="10668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xmlns="" id="{E68276D7-337B-43AD-B596-82942AE75669}"/>
              </a:ext>
            </a:extLst>
          </p:cNvPr>
          <p:cNvCxnSpPr/>
          <p:nvPr/>
        </p:nvCxnSpPr>
        <p:spPr>
          <a:xfrm>
            <a:off x="5524500" y="3994150"/>
            <a:ext cx="3810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xmlns="" id="{BFC0BB7F-86CB-4119-A0F2-B2BD0AA3EFB1}"/>
              </a:ext>
            </a:extLst>
          </p:cNvPr>
          <p:cNvCxnSpPr/>
          <p:nvPr/>
        </p:nvCxnSpPr>
        <p:spPr>
          <a:xfrm>
            <a:off x="5581651" y="3810000"/>
            <a:ext cx="360363"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xmlns="" id="{B7C89EEB-1A4C-4655-9B53-3C094D0ACF16}"/>
              </a:ext>
            </a:extLst>
          </p:cNvPr>
          <p:cNvCxnSpPr/>
          <p:nvPr/>
        </p:nvCxnSpPr>
        <p:spPr>
          <a:xfrm>
            <a:off x="3009900" y="3963988"/>
            <a:ext cx="83820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xmlns="" id="{7C1C76F5-9D10-4359-A129-C71A687DBB06}"/>
              </a:ext>
            </a:extLst>
          </p:cNvPr>
          <p:cNvCxnSpPr/>
          <p:nvPr/>
        </p:nvCxnSpPr>
        <p:spPr>
          <a:xfrm>
            <a:off x="3009900" y="3956050"/>
            <a:ext cx="0" cy="8763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xmlns="" id="{2970D29A-93BC-4C8C-9A1F-E152809885C6}"/>
              </a:ext>
            </a:extLst>
          </p:cNvPr>
          <p:cNvCxnSpPr/>
          <p:nvPr/>
        </p:nvCxnSpPr>
        <p:spPr>
          <a:xfrm>
            <a:off x="2476500" y="4832350"/>
            <a:ext cx="5334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xmlns="" id="{830AF0D2-34AE-4AAC-83DC-7AAB6920E3AB}"/>
              </a:ext>
            </a:extLst>
          </p:cNvPr>
          <p:cNvCxnSpPr/>
          <p:nvPr/>
        </p:nvCxnSpPr>
        <p:spPr>
          <a:xfrm>
            <a:off x="4229100" y="4070350"/>
            <a:ext cx="38100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sp>
        <p:nvSpPr>
          <p:cNvPr id="38948" name="TextBox 44">
            <a:extLst>
              <a:ext uri="{FF2B5EF4-FFF2-40B4-BE49-F238E27FC236}">
                <a16:creationId xmlns:a16="http://schemas.microsoft.com/office/drawing/2014/main" xmlns="" id="{7375B08E-E016-4DB2-A521-88858346BB00}"/>
              </a:ext>
            </a:extLst>
          </p:cNvPr>
          <p:cNvSpPr txBox="1">
            <a:spLocks noChangeArrowheads="1"/>
          </p:cNvSpPr>
          <p:nvPr/>
        </p:nvSpPr>
        <p:spPr bwMode="auto">
          <a:xfrm>
            <a:off x="5143500" y="3841751"/>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LAN</a:t>
            </a:r>
          </a:p>
        </p:txBody>
      </p:sp>
      <p:cxnSp>
        <p:nvCxnSpPr>
          <p:cNvPr id="46" name="Straight Connector 45">
            <a:extLst>
              <a:ext uri="{FF2B5EF4-FFF2-40B4-BE49-F238E27FC236}">
                <a16:creationId xmlns:a16="http://schemas.microsoft.com/office/drawing/2014/main" xmlns="" id="{93646416-403F-49A5-B01F-A5995C0D1892}"/>
              </a:ext>
            </a:extLst>
          </p:cNvPr>
          <p:cNvCxnSpPr/>
          <p:nvPr/>
        </p:nvCxnSpPr>
        <p:spPr>
          <a:xfrm>
            <a:off x="4229100" y="3994150"/>
            <a:ext cx="9906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xmlns="" id="{B6C407AD-A4F5-4BD8-9775-08E149A97AC3}"/>
              </a:ext>
            </a:extLst>
          </p:cNvPr>
          <p:cNvCxnSpPr/>
          <p:nvPr/>
        </p:nvCxnSpPr>
        <p:spPr>
          <a:xfrm>
            <a:off x="4610100" y="4070350"/>
            <a:ext cx="0" cy="636588"/>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xmlns="" id="{AFB1731F-A206-42D8-B9DB-4BEA2BB4E7F5}"/>
              </a:ext>
            </a:extLst>
          </p:cNvPr>
          <p:cNvCxnSpPr/>
          <p:nvPr/>
        </p:nvCxnSpPr>
        <p:spPr>
          <a:xfrm flipH="1">
            <a:off x="3371850" y="4048125"/>
            <a:ext cx="47625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xmlns="" id="{6AA94855-6219-4A72-BE13-7E6D173496D6}"/>
              </a:ext>
            </a:extLst>
          </p:cNvPr>
          <p:cNvCxnSpPr>
            <a:endCxn id="38918" idx="3"/>
          </p:cNvCxnSpPr>
          <p:nvPr/>
        </p:nvCxnSpPr>
        <p:spPr>
          <a:xfrm flipH="1">
            <a:off x="6781800" y="1936750"/>
            <a:ext cx="571500"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xmlns="" id="{DF209E3F-584D-4079-B707-563013404A72}"/>
              </a:ext>
            </a:extLst>
          </p:cNvPr>
          <p:cNvCxnSpPr/>
          <p:nvPr/>
        </p:nvCxnSpPr>
        <p:spPr>
          <a:xfrm>
            <a:off x="7353300" y="1936750"/>
            <a:ext cx="0" cy="12192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xmlns="" id="{8CA902F6-28F4-458A-A45E-094396D476C8}"/>
              </a:ext>
            </a:extLst>
          </p:cNvPr>
          <p:cNvCxnSpPr/>
          <p:nvPr/>
        </p:nvCxnSpPr>
        <p:spPr>
          <a:xfrm flipH="1">
            <a:off x="7353300" y="3155950"/>
            <a:ext cx="228600" cy="0"/>
          </a:xfrm>
          <a:prstGeom prst="line">
            <a:avLst/>
          </a:prstGeom>
          <a:ln>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xmlns="" id="{FFA2F88B-A7FF-48A7-8093-17D7DFEEAF34}"/>
              </a:ext>
            </a:extLst>
          </p:cNvPr>
          <p:cNvCxnSpPr/>
          <p:nvPr/>
        </p:nvCxnSpPr>
        <p:spPr>
          <a:xfrm flipH="1">
            <a:off x="9029700" y="3155950"/>
            <a:ext cx="1219200"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xmlns="" id="{8F1410C9-D25B-4DEF-9AFB-9A3940094CED}"/>
              </a:ext>
            </a:extLst>
          </p:cNvPr>
          <p:cNvCxnSpPr/>
          <p:nvPr/>
        </p:nvCxnSpPr>
        <p:spPr>
          <a:xfrm>
            <a:off x="10248900" y="3155950"/>
            <a:ext cx="0" cy="16002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xmlns="" id="{C8819B48-CCB6-45D2-B67B-C9D0231A1F5F}"/>
              </a:ext>
            </a:extLst>
          </p:cNvPr>
          <p:cNvCxnSpPr/>
          <p:nvPr/>
        </p:nvCxnSpPr>
        <p:spPr>
          <a:xfrm>
            <a:off x="8496300" y="3460750"/>
            <a:ext cx="0" cy="6096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xmlns="" id="{D8DDDD22-DD47-4AAC-9FCC-AE3C91046BDE}"/>
              </a:ext>
            </a:extLst>
          </p:cNvPr>
          <p:cNvCxnSpPr/>
          <p:nvPr/>
        </p:nvCxnSpPr>
        <p:spPr>
          <a:xfrm flipH="1">
            <a:off x="8267700" y="4070350"/>
            <a:ext cx="228600" cy="0"/>
          </a:xfrm>
          <a:prstGeom prst="line">
            <a:avLst/>
          </a:prstGeom>
          <a:ln>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xmlns="" id="{037E72B3-06DD-4048-ADEB-DBEA108AD3A1}"/>
              </a:ext>
            </a:extLst>
          </p:cNvPr>
          <p:cNvCxnSpPr>
            <a:endCxn id="61" idx="3"/>
          </p:cNvCxnSpPr>
          <p:nvPr/>
        </p:nvCxnSpPr>
        <p:spPr>
          <a:xfrm flipH="1">
            <a:off x="7073900" y="4049713"/>
            <a:ext cx="558800"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xmlns="" id="{3C4AB4D8-3EEB-4890-BCF0-1AC18DB21925}"/>
              </a:ext>
            </a:extLst>
          </p:cNvPr>
          <p:cNvCxnSpPr/>
          <p:nvPr/>
        </p:nvCxnSpPr>
        <p:spPr>
          <a:xfrm>
            <a:off x="3983038" y="4146551"/>
            <a:ext cx="0" cy="2049463"/>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xmlns="" id="{1E1B4B10-D37B-403B-A618-C5E8DDFAE920}"/>
              </a:ext>
            </a:extLst>
          </p:cNvPr>
          <p:cNvCxnSpPr/>
          <p:nvPr/>
        </p:nvCxnSpPr>
        <p:spPr>
          <a:xfrm flipH="1">
            <a:off x="3983039" y="6196013"/>
            <a:ext cx="4592637"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sp>
        <p:nvSpPr>
          <p:cNvPr id="38962" name="Picture 12" descr="P:\Web and Marketing\Photos\QX_200_005.tif">
            <a:extLst>
              <a:ext uri="{FF2B5EF4-FFF2-40B4-BE49-F238E27FC236}">
                <a16:creationId xmlns:a16="http://schemas.microsoft.com/office/drawing/2014/main" xmlns="" id="{93BC6283-A7DF-4A4F-A3BB-D6293B80F497}"/>
              </a:ext>
            </a:extLst>
          </p:cNvPr>
          <p:cNvSpPr>
            <a:spLocks noChangeAspect="1" noChangeArrowheads="1"/>
          </p:cNvSpPr>
          <p:nvPr/>
        </p:nvSpPr>
        <p:spPr bwMode="auto">
          <a:xfrm>
            <a:off x="5905500" y="3613150"/>
            <a:ext cx="1409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z="1200">
              <a:solidFill>
                <a:srgbClr val="000000"/>
              </a:solidFill>
            </a:endParaRPr>
          </a:p>
        </p:txBody>
      </p:sp>
      <p:pic>
        <p:nvPicPr>
          <p:cNvPr id="61" name="Picture 6">
            <a:extLst>
              <a:ext uri="{FF2B5EF4-FFF2-40B4-BE49-F238E27FC236}">
                <a16:creationId xmlns:a16="http://schemas.microsoft.com/office/drawing/2014/main" xmlns="" id="{870CFB71-7CE1-4B97-88AE-AAF2C99EE9EA}"/>
              </a:ext>
            </a:extLst>
          </p:cNvPr>
          <p:cNvPicPr>
            <a:picLocks noChangeAspect="1"/>
          </p:cNvPicPr>
          <p:nvPr/>
        </p:nvPicPr>
        <p:blipFill>
          <a:blip r:embed="rId9"/>
          <a:srcRect/>
          <a:stretch>
            <a:fillRect/>
          </a:stretch>
        </p:blipFill>
        <p:spPr bwMode="auto">
          <a:xfrm>
            <a:off x="5905500" y="3698876"/>
            <a:ext cx="1168400" cy="7016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8964" name="Picture 58" descr="LC IMG 99A00-1 175">
            <a:extLst>
              <a:ext uri="{FF2B5EF4-FFF2-40B4-BE49-F238E27FC236}">
                <a16:creationId xmlns:a16="http://schemas.microsoft.com/office/drawing/2014/main" xmlns="" id="{B7279B46-0896-4EB7-8529-2740B853A6A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41850" y="5283200"/>
            <a:ext cx="636588"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3" name="Straight Connector 72">
            <a:extLst>
              <a:ext uri="{FF2B5EF4-FFF2-40B4-BE49-F238E27FC236}">
                <a16:creationId xmlns:a16="http://schemas.microsoft.com/office/drawing/2014/main" xmlns="" id="{3A1870AB-913F-4D4A-9268-5A96A66B7997}"/>
              </a:ext>
            </a:extLst>
          </p:cNvPr>
          <p:cNvCxnSpPr/>
          <p:nvPr/>
        </p:nvCxnSpPr>
        <p:spPr>
          <a:xfrm>
            <a:off x="4135438" y="4143375"/>
            <a:ext cx="12700" cy="14605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74" name="Straight Connector 73">
            <a:extLst>
              <a:ext uri="{FF2B5EF4-FFF2-40B4-BE49-F238E27FC236}">
                <a16:creationId xmlns:a16="http://schemas.microsoft.com/office/drawing/2014/main" xmlns="" id="{E8001623-8C01-4FBD-A4DD-9BCB41ED4DDF}"/>
              </a:ext>
            </a:extLst>
          </p:cNvPr>
          <p:cNvCxnSpPr/>
          <p:nvPr/>
        </p:nvCxnSpPr>
        <p:spPr>
          <a:xfrm flipH="1">
            <a:off x="4135439" y="5619750"/>
            <a:ext cx="522287"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sp>
        <p:nvSpPr>
          <p:cNvPr id="38967" name="TextBox 74">
            <a:extLst>
              <a:ext uri="{FF2B5EF4-FFF2-40B4-BE49-F238E27FC236}">
                <a16:creationId xmlns:a16="http://schemas.microsoft.com/office/drawing/2014/main" xmlns="" id="{5294DD23-101F-4FFB-B0AB-5B6B78B5E823}"/>
              </a:ext>
            </a:extLst>
          </p:cNvPr>
          <p:cNvSpPr txBox="1">
            <a:spLocks noChangeArrowheads="1"/>
          </p:cNvSpPr>
          <p:nvPr/>
        </p:nvSpPr>
        <p:spPr bwMode="auto">
          <a:xfrm>
            <a:off x="5249863" y="5407026"/>
            <a:ext cx="1892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Leviton Omnitouch</a:t>
            </a:r>
          </a:p>
        </p:txBody>
      </p:sp>
      <p:sp>
        <p:nvSpPr>
          <p:cNvPr id="38968" name="TextBox 75">
            <a:extLst>
              <a:ext uri="{FF2B5EF4-FFF2-40B4-BE49-F238E27FC236}">
                <a16:creationId xmlns:a16="http://schemas.microsoft.com/office/drawing/2014/main" xmlns="" id="{8BAD272F-E902-4472-8EE6-43646B3DDE7C}"/>
              </a:ext>
            </a:extLst>
          </p:cNvPr>
          <p:cNvSpPr txBox="1">
            <a:spLocks noChangeArrowheads="1"/>
          </p:cNvSpPr>
          <p:nvPr/>
        </p:nvSpPr>
        <p:spPr bwMode="auto">
          <a:xfrm>
            <a:off x="5332414" y="5584826"/>
            <a:ext cx="6619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205)</a:t>
            </a:r>
          </a:p>
        </p:txBody>
      </p:sp>
      <p:sp>
        <p:nvSpPr>
          <p:cNvPr id="38969" name="TextBox 78">
            <a:extLst>
              <a:ext uri="{FF2B5EF4-FFF2-40B4-BE49-F238E27FC236}">
                <a16:creationId xmlns:a16="http://schemas.microsoft.com/office/drawing/2014/main" xmlns="" id="{1903B868-F279-4922-B3D3-D6ACBE4EF173}"/>
              </a:ext>
            </a:extLst>
          </p:cNvPr>
          <p:cNvSpPr txBox="1">
            <a:spLocks noChangeArrowheads="1"/>
          </p:cNvSpPr>
          <p:nvPr/>
        </p:nvSpPr>
        <p:spPr bwMode="auto">
          <a:xfrm>
            <a:off x="7353300" y="1392238"/>
            <a:ext cx="327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defRPr/>
            </a:pPr>
            <a:r>
              <a:rPr lang="en-US" altLang="en-US" sz="1200" b="1" dirty="0">
                <a:solidFill>
                  <a:srgbClr val="000000"/>
                </a:solidFill>
                <a:latin typeface="Century Gothic"/>
              </a:rPr>
              <a:t>FMFM</a:t>
            </a:r>
          </a:p>
          <a:p>
            <a:pPr>
              <a:buFont typeface="Arial" panose="020B0604020202020204" pitchFamily="34" charset="0"/>
              <a:buChar char="•"/>
              <a:defRPr/>
            </a:pPr>
            <a:r>
              <a:rPr lang="en-US" altLang="en-US" sz="1200" b="1" dirty="0">
                <a:solidFill>
                  <a:srgbClr val="000000"/>
                </a:solidFill>
                <a:latin typeface="Century Gothic"/>
              </a:rPr>
              <a:t>Door Opener (many </a:t>
            </a:r>
            <a:r>
              <a:rPr lang="en-US" altLang="en-US" sz="1200" b="1" dirty="0" err="1">
                <a:solidFill>
                  <a:srgbClr val="000000"/>
                </a:solidFill>
                <a:latin typeface="Century Gothic"/>
              </a:rPr>
              <a:t>extn</a:t>
            </a:r>
            <a:r>
              <a:rPr lang="en-US" altLang="en-US" sz="1200" b="1" dirty="0">
                <a:solidFill>
                  <a:srgbClr val="000000"/>
                </a:solidFill>
                <a:latin typeface="Century Gothic"/>
              </a:rPr>
              <a:t>, VM, mobile after hours)</a:t>
            </a:r>
          </a:p>
          <a:p>
            <a:pPr>
              <a:buFont typeface="Arial" panose="020B0604020202020204" pitchFamily="34" charset="0"/>
              <a:buChar char="•"/>
              <a:defRPr/>
            </a:pPr>
            <a:r>
              <a:rPr lang="en-US" altLang="en-US" sz="1200" b="1" dirty="0">
                <a:solidFill>
                  <a:srgbClr val="000000"/>
                </a:solidFill>
                <a:latin typeface="Century Gothic"/>
              </a:rPr>
              <a:t>Security Camera</a:t>
            </a:r>
          </a:p>
          <a:p>
            <a:pPr>
              <a:buFont typeface="Arial" panose="020B0604020202020204" pitchFamily="34" charset="0"/>
              <a:buChar char="•"/>
              <a:defRPr/>
            </a:pPr>
            <a:r>
              <a:rPr lang="en-US" altLang="en-US" sz="1200" b="1" dirty="0">
                <a:solidFill>
                  <a:srgbClr val="000000"/>
                </a:solidFill>
                <a:latin typeface="Century Gothic"/>
              </a:rPr>
              <a:t>Touchscreen</a:t>
            </a:r>
          </a:p>
          <a:p>
            <a:pPr>
              <a:buFont typeface="Arial" panose="020B0604020202020204" pitchFamily="34" charset="0"/>
              <a:buChar char="•"/>
              <a:defRPr/>
            </a:pPr>
            <a:r>
              <a:rPr lang="en-US" altLang="en-US" sz="1200" b="1" dirty="0">
                <a:solidFill>
                  <a:srgbClr val="000000"/>
                </a:solidFill>
                <a:latin typeface="Century Gothic"/>
              </a:rPr>
              <a:t>SIP/PSTN calls</a:t>
            </a:r>
          </a:p>
        </p:txBody>
      </p:sp>
      <p:pic>
        <p:nvPicPr>
          <p:cNvPr id="38970" name="Picture 26" descr="download (3).jpg">
            <a:extLst>
              <a:ext uri="{FF2B5EF4-FFF2-40B4-BE49-F238E27FC236}">
                <a16:creationId xmlns:a16="http://schemas.microsoft.com/office/drawing/2014/main" xmlns="" id="{80522F16-55F7-4D0F-AF51-C10C1472A1B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668464" y="4146551"/>
            <a:ext cx="962025"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71" name="Picture 69">
            <a:extLst>
              <a:ext uri="{FF2B5EF4-FFF2-40B4-BE49-F238E27FC236}">
                <a16:creationId xmlns:a16="http://schemas.microsoft.com/office/drawing/2014/main" xmlns="" id="{FDA0484E-AE04-476F-A348-F4BFEDD58C9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27651" y="4456113"/>
            <a:ext cx="1128713"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72" name="Picture 70">
            <a:extLst>
              <a:ext uri="{FF2B5EF4-FFF2-40B4-BE49-F238E27FC236}">
                <a16:creationId xmlns:a16="http://schemas.microsoft.com/office/drawing/2014/main" xmlns="" id="{BC7E22F2-9109-4D86-AEB3-673D76774AD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85301" y="4217988"/>
            <a:ext cx="112712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8" name="Straight Connector 47">
            <a:extLst>
              <a:ext uri="{FF2B5EF4-FFF2-40B4-BE49-F238E27FC236}">
                <a16:creationId xmlns:a16="http://schemas.microsoft.com/office/drawing/2014/main" xmlns="" id="{50AE492C-1E64-43BE-ADFB-7F561F36149C}"/>
              </a:ext>
            </a:extLst>
          </p:cNvPr>
          <p:cNvCxnSpPr/>
          <p:nvPr/>
        </p:nvCxnSpPr>
        <p:spPr>
          <a:xfrm>
            <a:off x="4610100" y="4706938"/>
            <a:ext cx="9144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pic>
        <p:nvPicPr>
          <p:cNvPr id="38974" name="Picture 2">
            <a:extLst>
              <a:ext uri="{FF2B5EF4-FFF2-40B4-BE49-F238E27FC236}">
                <a16:creationId xmlns:a16="http://schemas.microsoft.com/office/drawing/2014/main" xmlns="" id="{A707CD22-AC11-45C1-8CA6-63462F51EDF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78563" y="4430713"/>
            <a:ext cx="863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75" name="TextBox 20">
            <a:extLst>
              <a:ext uri="{FF2B5EF4-FFF2-40B4-BE49-F238E27FC236}">
                <a16:creationId xmlns:a16="http://schemas.microsoft.com/office/drawing/2014/main" xmlns="" id="{EDDEA7C9-A479-4850-94F2-94C58FD5880A}"/>
              </a:ext>
            </a:extLst>
          </p:cNvPr>
          <p:cNvSpPr txBox="1">
            <a:spLocks noChangeArrowheads="1"/>
          </p:cNvSpPr>
          <p:nvPr/>
        </p:nvSpPr>
        <p:spPr bwMode="auto">
          <a:xfrm>
            <a:off x="1987551" y="4959351"/>
            <a:ext cx="7604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201)</a:t>
            </a:r>
          </a:p>
        </p:txBody>
      </p:sp>
      <p:sp>
        <p:nvSpPr>
          <p:cNvPr id="38976" name="TextBox 22">
            <a:extLst>
              <a:ext uri="{FF2B5EF4-FFF2-40B4-BE49-F238E27FC236}">
                <a16:creationId xmlns:a16="http://schemas.microsoft.com/office/drawing/2014/main" xmlns="" id="{5F541893-225C-4988-B80A-0173D030C793}"/>
              </a:ext>
            </a:extLst>
          </p:cNvPr>
          <p:cNvSpPr txBox="1">
            <a:spLocks noChangeArrowheads="1"/>
          </p:cNvSpPr>
          <p:nvPr/>
        </p:nvSpPr>
        <p:spPr bwMode="auto">
          <a:xfrm>
            <a:off x="3124201" y="6032501"/>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202)</a:t>
            </a:r>
          </a:p>
        </p:txBody>
      </p:sp>
      <p:pic>
        <p:nvPicPr>
          <p:cNvPr id="38977" name="Picture 2">
            <a:extLst>
              <a:ext uri="{FF2B5EF4-FFF2-40B4-BE49-F238E27FC236}">
                <a16:creationId xmlns:a16="http://schemas.microsoft.com/office/drawing/2014/main" xmlns="" id="{A69A9190-D94F-41BD-9018-E196FF8734D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925764" y="5205414"/>
            <a:ext cx="828675" cy="81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2" name="Straight Connector 71">
            <a:extLst>
              <a:ext uri="{FF2B5EF4-FFF2-40B4-BE49-F238E27FC236}">
                <a16:creationId xmlns:a16="http://schemas.microsoft.com/office/drawing/2014/main" xmlns="" id="{E185D1A8-050E-4BCE-9350-CAF7AC78D795}"/>
              </a:ext>
            </a:extLst>
          </p:cNvPr>
          <p:cNvCxnSpPr/>
          <p:nvPr/>
        </p:nvCxnSpPr>
        <p:spPr>
          <a:xfrm>
            <a:off x="3371850" y="4048125"/>
            <a:ext cx="0" cy="1239838"/>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pic>
        <p:nvPicPr>
          <p:cNvPr id="38979" name="Picture 5" descr="P:\Web and Marketing\Photos\Diagram Elements\switch.png">
            <a:extLst>
              <a:ext uri="{FF2B5EF4-FFF2-40B4-BE49-F238E27FC236}">
                <a16:creationId xmlns:a16="http://schemas.microsoft.com/office/drawing/2014/main" xmlns="" id="{B4A4BB0A-4D21-4FF6-BB01-8A735916989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48100" y="3613150"/>
            <a:ext cx="41433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80" name="TextBox 67">
            <a:extLst>
              <a:ext uri="{FF2B5EF4-FFF2-40B4-BE49-F238E27FC236}">
                <a16:creationId xmlns:a16="http://schemas.microsoft.com/office/drawing/2014/main" xmlns="" id="{A7D5A7A8-2DA6-4B6C-A04A-3A235D1AE6A2}"/>
              </a:ext>
            </a:extLst>
          </p:cNvPr>
          <p:cNvSpPr txBox="1">
            <a:spLocks noChangeArrowheads="1"/>
          </p:cNvSpPr>
          <p:nvPr/>
        </p:nvSpPr>
        <p:spPr bwMode="auto">
          <a:xfrm>
            <a:off x="9453563" y="5078413"/>
            <a:ext cx="106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Home Phone</a:t>
            </a:r>
          </a:p>
        </p:txBody>
      </p:sp>
    </p:spTree>
    <p:extLst>
      <p:ext uri="{BB962C8B-B14F-4D97-AF65-F5344CB8AC3E}">
        <p14:creationId xmlns:p14="http://schemas.microsoft.com/office/powerpoint/2010/main" val="16148528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72">
            <a:extLst>
              <a:ext uri="{FF2B5EF4-FFF2-40B4-BE49-F238E27FC236}">
                <a16:creationId xmlns:a16="http://schemas.microsoft.com/office/drawing/2014/main" xmlns="" id="{2A3C8D5C-55C2-4D44-B01B-C6FD6E59F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1589" y="1401763"/>
            <a:ext cx="828675"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3" name="Picture 20" descr="https://www.mobotix.com/var/storage/images/produkte/wetterfeste-kameras/dualdome-d15/2670872-393-eng/DualDome-D15_medium-large.jpg">
            <a:extLst>
              <a:ext uri="{FF2B5EF4-FFF2-40B4-BE49-F238E27FC236}">
                <a16:creationId xmlns:a16="http://schemas.microsoft.com/office/drawing/2014/main" xmlns="" id="{9B34A3CA-B11C-40CA-B9A9-C2CACA81C5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9864" y="5210176"/>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itle 4">
            <a:extLst>
              <a:ext uri="{FF2B5EF4-FFF2-40B4-BE49-F238E27FC236}">
                <a16:creationId xmlns:a16="http://schemas.microsoft.com/office/drawing/2014/main" xmlns="" id="{FD3432EA-3DB9-4A1B-A9BE-6754D800D3AA}"/>
              </a:ext>
            </a:extLst>
          </p:cNvPr>
          <p:cNvSpPr>
            <a:spLocks noGrp="1"/>
          </p:cNvSpPr>
          <p:nvPr>
            <p:ph type="title"/>
          </p:nvPr>
        </p:nvSpPr>
        <p:spPr>
          <a:xfrm>
            <a:off x="1547813" y="317500"/>
            <a:ext cx="8913812" cy="914400"/>
          </a:xfrm>
        </p:spPr>
        <p:txBody>
          <a:bodyPr/>
          <a:lstStyle/>
          <a:p>
            <a:pPr eaLnBrk="1" hangingPunct="1"/>
            <a:r>
              <a:rPr lang="en-US" altLang="en-US" sz="2800"/>
              <a:t>Usage Scenario - Multi Location Office</a:t>
            </a:r>
          </a:p>
        </p:txBody>
      </p:sp>
      <p:pic>
        <p:nvPicPr>
          <p:cNvPr id="4" name="Picture 6">
            <a:extLst>
              <a:ext uri="{FF2B5EF4-FFF2-40B4-BE49-F238E27FC236}">
                <a16:creationId xmlns:a16="http://schemas.microsoft.com/office/drawing/2014/main" xmlns="" id="{6704E399-DBB1-4441-B60B-B28B8C6E1F7F}"/>
              </a:ext>
            </a:extLst>
          </p:cNvPr>
          <p:cNvPicPr>
            <a:picLocks noChangeAspect="1"/>
          </p:cNvPicPr>
          <p:nvPr/>
        </p:nvPicPr>
        <p:blipFill>
          <a:blip r:embed="rId5"/>
          <a:srcRect/>
          <a:stretch>
            <a:fillRect/>
          </a:stretch>
        </p:blipFill>
        <p:spPr bwMode="auto">
          <a:xfrm>
            <a:off x="5513388" y="2633664"/>
            <a:ext cx="893762" cy="5365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40966" name="Picture 2" descr="P:\Web and Marketing\Photos\Diagram Elements\pstn-cloud.png">
            <a:extLst>
              <a:ext uri="{FF2B5EF4-FFF2-40B4-BE49-F238E27FC236}">
                <a16:creationId xmlns:a16="http://schemas.microsoft.com/office/drawing/2014/main" xmlns="" id="{A2055415-D9D3-4306-AA5A-8D7946D52B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9289" y="2390775"/>
            <a:ext cx="1171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3" descr="P:\Web and Marketing\Photos\Diagram Elements\pstn-cloud.png">
            <a:extLst>
              <a:ext uri="{FF2B5EF4-FFF2-40B4-BE49-F238E27FC236}">
                <a16:creationId xmlns:a16="http://schemas.microsoft.com/office/drawing/2014/main" xmlns="" id="{AAA1865B-3F80-4CBC-BF28-A28E91F729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1288" y="1947864"/>
            <a:ext cx="114300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4" descr="P:\Web and Marketing\Photos\Diagram Elements\local-pstn.png">
            <a:extLst>
              <a:ext uri="{FF2B5EF4-FFF2-40B4-BE49-F238E27FC236}">
                <a16:creationId xmlns:a16="http://schemas.microsoft.com/office/drawing/2014/main" xmlns="" id="{FAA9466C-147D-4F46-AA79-6E79F6A28C4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41488" y="254317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5" descr="P:\Web and Marketing\Photos\Diagram Elements\local-pstn.png">
            <a:extLst>
              <a:ext uri="{FF2B5EF4-FFF2-40B4-BE49-F238E27FC236}">
                <a16:creationId xmlns:a16="http://schemas.microsoft.com/office/drawing/2014/main" xmlns="" id="{D19BBFE7-3F28-4847-A975-3E293EEB1FF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513888" y="210026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9" descr="P:\Web and Marketing\Photos\Diagram Elements\switch.png">
            <a:extLst>
              <a:ext uri="{FF2B5EF4-FFF2-40B4-BE49-F238E27FC236}">
                <a16:creationId xmlns:a16="http://schemas.microsoft.com/office/drawing/2014/main" xmlns="" id="{64D35C43-F6A8-49A7-89FE-7FDAFC3D42D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38363" y="4714876"/>
            <a:ext cx="3048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11" descr="P:\Web and Marketing\Photos\Diagram Elements\internet-cloud.png">
            <a:extLst>
              <a:ext uri="{FF2B5EF4-FFF2-40B4-BE49-F238E27FC236}">
                <a16:creationId xmlns:a16="http://schemas.microsoft.com/office/drawing/2014/main" xmlns="" id="{ADE71541-9BCE-4340-8D72-CAC3D5C9D71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46688" y="3929063"/>
            <a:ext cx="13843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14" descr="P:\Web and Marketing\Photos\Diagram Elements\mobile-WithSoftphone.png">
            <a:extLst>
              <a:ext uri="{FF2B5EF4-FFF2-40B4-BE49-F238E27FC236}">
                <a16:creationId xmlns:a16="http://schemas.microsoft.com/office/drawing/2014/main" xmlns="" id="{692B0919-66FD-4DEB-ABE2-4F8D446CAA3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27688" y="5529263"/>
            <a:ext cx="685800"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3" name="Picture 15" descr="P:\Web and Marketing\Photos\QX_50_002.tif">
            <a:extLst>
              <a:ext uri="{FF2B5EF4-FFF2-40B4-BE49-F238E27FC236}">
                <a16:creationId xmlns:a16="http://schemas.microsoft.com/office/drawing/2014/main" xmlns="" id="{82E7B498-D820-431D-BED8-4FD23DA3C921}"/>
              </a:ext>
            </a:extLst>
          </p:cNvPr>
          <p:cNvSpPr>
            <a:spLocks noChangeAspect="1" noChangeArrowheads="1"/>
          </p:cNvSpPr>
          <p:nvPr/>
        </p:nvSpPr>
        <p:spPr bwMode="auto">
          <a:xfrm>
            <a:off x="2443163" y="3800476"/>
            <a:ext cx="10668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z="1200">
              <a:solidFill>
                <a:prstClr val="black"/>
              </a:solidFill>
            </a:endParaRPr>
          </a:p>
        </p:txBody>
      </p:sp>
      <p:pic>
        <p:nvPicPr>
          <p:cNvPr id="40974" name="Picture 9" descr="P:\Web and Marketing\Photos\Diagram Elements\switch.png">
            <a:extLst>
              <a:ext uri="{FF2B5EF4-FFF2-40B4-BE49-F238E27FC236}">
                <a16:creationId xmlns:a16="http://schemas.microsoft.com/office/drawing/2014/main" xmlns="" id="{6AF5506B-58D7-405E-9F2C-3E33EA8F03A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85088" y="4310063"/>
            <a:ext cx="304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5" name="Picture 16" descr="P:\Web and Marketing\Photos\QX_200_005.tif">
            <a:extLst>
              <a:ext uri="{FF2B5EF4-FFF2-40B4-BE49-F238E27FC236}">
                <a16:creationId xmlns:a16="http://schemas.microsoft.com/office/drawing/2014/main" xmlns="" id="{F63C9203-E3B1-4B21-A327-901206CBDE91}"/>
              </a:ext>
            </a:extLst>
          </p:cNvPr>
          <p:cNvSpPr>
            <a:spLocks noChangeAspect="1" noChangeArrowheads="1"/>
          </p:cNvSpPr>
          <p:nvPr/>
        </p:nvSpPr>
        <p:spPr bwMode="auto">
          <a:xfrm>
            <a:off x="8294688" y="3471863"/>
            <a:ext cx="10779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z="1200">
              <a:solidFill>
                <a:prstClr val="black"/>
              </a:solidFill>
            </a:endParaRPr>
          </a:p>
        </p:txBody>
      </p:sp>
      <p:sp>
        <p:nvSpPr>
          <p:cNvPr id="40976" name="TextBox 10">
            <a:extLst>
              <a:ext uri="{FF2B5EF4-FFF2-40B4-BE49-F238E27FC236}">
                <a16:creationId xmlns:a16="http://schemas.microsoft.com/office/drawing/2014/main" xmlns="" id="{BC0FFB0A-51E1-4F57-83FF-CAC7C8539C88}"/>
              </a:ext>
            </a:extLst>
          </p:cNvPr>
          <p:cNvSpPr txBox="1">
            <a:spLocks noChangeArrowheads="1"/>
          </p:cNvSpPr>
          <p:nvPr/>
        </p:nvSpPr>
        <p:spPr bwMode="auto">
          <a:xfrm>
            <a:off x="1665289" y="3152776"/>
            <a:ext cx="16208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CC0000"/>
                </a:solidFill>
              </a:rPr>
              <a:t>Local Miami</a:t>
            </a:r>
            <a:endParaRPr lang="en-US" altLang="en-US" sz="1200">
              <a:solidFill>
                <a:srgbClr val="CC0000"/>
              </a:solidFill>
            </a:endParaRPr>
          </a:p>
        </p:txBody>
      </p:sp>
      <p:sp>
        <p:nvSpPr>
          <p:cNvPr id="40977" name="TextBox 10">
            <a:extLst>
              <a:ext uri="{FF2B5EF4-FFF2-40B4-BE49-F238E27FC236}">
                <a16:creationId xmlns:a16="http://schemas.microsoft.com/office/drawing/2014/main" xmlns="" id="{43073B19-9620-42C3-844E-2A0124F7FC36}"/>
              </a:ext>
            </a:extLst>
          </p:cNvPr>
          <p:cNvSpPr txBox="1">
            <a:spLocks noChangeArrowheads="1"/>
          </p:cNvSpPr>
          <p:nvPr/>
        </p:nvSpPr>
        <p:spPr bwMode="auto">
          <a:xfrm>
            <a:off x="9445625" y="2690813"/>
            <a:ext cx="10668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CC0000"/>
                </a:solidFill>
              </a:rPr>
              <a:t>Local Paris</a:t>
            </a:r>
            <a:endParaRPr lang="en-US" altLang="en-US" sz="1200">
              <a:solidFill>
                <a:srgbClr val="CC0000"/>
              </a:solidFill>
            </a:endParaRPr>
          </a:p>
        </p:txBody>
      </p:sp>
      <p:sp>
        <p:nvSpPr>
          <p:cNvPr id="40978" name="TextBox 10">
            <a:extLst>
              <a:ext uri="{FF2B5EF4-FFF2-40B4-BE49-F238E27FC236}">
                <a16:creationId xmlns:a16="http://schemas.microsoft.com/office/drawing/2014/main" xmlns="" id="{11786495-28FB-41EE-BDA5-55B69AB43426}"/>
              </a:ext>
            </a:extLst>
          </p:cNvPr>
          <p:cNvSpPr txBox="1">
            <a:spLocks noChangeArrowheads="1"/>
          </p:cNvSpPr>
          <p:nvPr/>
        </p:nvSpPr>
        <p:spPr bwMode="auto">
          <a:xfrm>
            <a:off x="2747964" y="6162676"/>
            <a:ext cx="866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FF0000"/>
                </a:solidFill>
              </a:rPr>
              <a:t>(x 302)</a:t>
            </a:r>
            <a:endParaRPr lang="en-US" altLang="en-US" sz="1200">
              <a:solidFill>
                <a:srgbClr val="FF0000"/>
              </a:solidFill>
            </a:endParaRPr>
          </a:p>
        </p:txBody>
      </p:sp>
      <p:sp>
        <p:nvSpPr>
          <p:cNvPr id="40979" name="TextBox 10">
            <a:extLst>
              <a:ext uri="{FF2B5EF4-FFF2-40B4-BE49-F238E27FC236}">
                <a16:creationId xmlns:a16="http://schemas.microsoft.com/office/drawing/2014/main" xmlns="" id="{5E9108CD-CC9B-40C6-94F3-AB06FC2115C7}"/>
              </a:ext>
            </a:extLst>
          </p:cNvPr>
          <p:cNvSpPr txBox="1">
            <a:spLocks noChangeArrowheads="1"/>
          </p:cNvSpPr>
          <p:nvPr/>
        </p:nvSpPr>
        <p:spPr bwMode="auto">
          <a:xfrm>
            <a:off x="3711576" y="5059364"/>
            <a:ext cx="815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FF0000"/>
                </a:solidFill>
              </a:rPr>
              <a:t>(x 301)</a:t>
            </a:r>
            <a:endParaRPr lang="en-US" altLang="en-US" sz="1200">
              <a:solidFill>
                <a:srgbClr val="FF0000"/>
              </a:solidFill>
            </a:endParaRPr>
          </a:p>
        </p:txBody>
      </p:sp>
      <p:sp>
        <p:nvSpPr>
          <p:cNvPr id="40980" name="TextBox 10">
            <a:extLst>
              <a:ext uri="{FF2B5EF4-FFF2-40B4-BE49-F238E27FC236}">
                <a16:creationId xmlns:a16="http://schemas.microsoft.com/office/drawing/2014/main" xmlns="" id="{8E12D4F7-1B87-4FC6-A834-9C2D80BF9F88}"/>
              </a:ext>
            </a:extLst>
          </p:cNvPr>
          <p:cNvSpPr txBox="1">
            <a:spLocks noChangeArrowheads="1"/>
          </p:cNvSpPr>
          <p:nvPr/>
        </p:nvSpPr>
        <p:spPr bwMode="auto">
          <a:xfrm>
            <a:off x="9602789" y="4657726"/>
            <a:ext cx="7334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CC0000"/>
                </a:solidFill>
              </a:rPr>
              <a:t>(x 201)</a:t>
            </a:r>
            <a:endParaRPr lang="en-US" altLang="en-US" sz="1200">
              <a:solidFill>
                <a:srgbClr val="CC0000"/>
              </a:solidFill>
            </a:endParaRPr>
          </a:p>
        </p:txBody>
      </p:sp>
      <p:sp>
        <p:nvSpPr>
          <p:cNvPr id="40981" name="TextBox 24">
            <a:extLst>
              <a:ext uri="{FF2B5EF4-FFF2-40B4-BE49-F238E27FC236}">
                <a16:creationId xmlns:a16="http://schemas.microsoft.com/office/drawing/2014/main" xmlns="" id="{C1D30B56-DA39-45A6-87D8-365F889182D9}"/>
              </a:ext>
            </a:extLst>
          </p:cNvPr>
          <p:cNvSpPr txBox="1">
            <a:spLocks noChangeArrowheads="1"/>
          </p:cNvSpPr>
          <p:nvPr/>
        </p:nvSpPr>
        <p:spPr bwMode="auto">
          <a:xfrm>
            <a:off x="2589213" y="3506789"/>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prstClr val="black"/>
                </a:solidFill>
              </a:rPr>
              <a:t>QX50</a:t>
            </a:r>
          </a:p>
        </p:txBody>
      </p:sp>
      <p:sp>
        <p:nvSpPr>
          <p:cNvPr id="40982" name="TextBox 25">
            <a:extLst>
              <a:ext uri="{FF2B5EF4-FFF2-40B4-BE49-F238E27FC236}">
                <a16:creationId xmlns:a16="http://schemas.microsoft.com/office/drawing/2014/main" xmlns="" id="{4130534B-BCC6-426B-9BB7-D6F88418F97B}"/>
              </a:ext>
            </a:extLst>
          </p:cNvPr>
          <p:cNvSpPr txBox="1">
            <a:spLocks noChangeArrowheads="1"/>
          </p:cNvSpPr>
          <p:nvPr/>
        </p:nvSpPr>
        <p:spPr bwMode="auto">
          <a:xfrm>
            <a:off x="8370888" y="3167064"/>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prstClr val="black"/>
                </a:solidFill>
              </a:rPr>
              <a:t>QX200</a:t>
            </a:r>
          </a:p>
        </p:txBody>
      </p:sp>
      <p:sp>
        <p:nvSpPr>
          <p:cNvPr id="40983" name="TextBox 28">
            <a:extLst>
              <a:ext uri="{FF2B5EF4-FFF2-40B4-BE49-F238E27FC236}">
                <a16:creationId xmlns:a16="http://schemas.microsoft.com/office/drawing/2014/main" xmlns="" id="{699DC6A7-92FF-4EF7-9A50-5053AE45CEB9}"/>
              </a:ext>
            </a:extLst>
          </p:cNvPr>
          <p:cNvSpPr txBox="1">
            <a:spLocks noChangeArrowheads="1"/>
          </p:cNvSpPr>
          <p:nvPr/>
        </p:nvSpPr>
        <p:spPr bwMode="auto">
          <a:xfrm>
            <a:off x="4948238" y="5159376"/>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prstClr val="black"/>
                </a:solidFill>
              </a:rPr>
              <a:t>Mobile with Softphone</a:t>
            </a:r>
          </a:p>
        </p:txBody>
      </p:sp>
      <p:sp>
        <p:nvSpPr>
          <p:cNvPr id="40984" name="TextBox 29">
            <a:extLst>
              <a:ext uri="{FF2B5EF4-FFF2-40B4-BE49-F238E27FC236}">
                <a16:creationId xmlns:a16="http://schemas.microsoft.com/office/drawing/2014/main" xmlns="" id="{2C219B68-C6B9-4A89-90A2-EA6D05B8E862}"/>
              </a:ext>
            </a:extLst>
          </p:cNvPr>
          <p:cNvSpPr txBox="1">
            <a:spLocks noChangeArrowheads="1"/>
          </p:cNvSpPr>
          <p:nvPr/>
        </p:nvSpPr>
        <p:spPr bwMode="auto">
          <a:xfrm>
            <a:off x="2595563" y="6010276"/>
            <a:ext cx="1143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prstClr val="black"/>
                </a:solidFill>
              </a:rPr>
              <a:t>Security Cam</a:t>
            </a:r>
          </a:p>
        </p:txBody>
      </p:sp>
      <p:sp>
        <p:nvSpPr>
          <p:cNvPr id="40985" name="TextBox 10">
            <a:extLst>
              <a:ext uri="{FF2B5EF4-FFF2-40B4-BE49-F238E27FC236}">
                <a16:creationId xmlns:a16="http://schemas.microsoft.com/office/drawing/2014/main" xmlns="" id="{B9611C4E-1000-4E50-82A5-D642D411FAE0}"/>
              </a:ext>
            </a:extLst>
          </p:cNvPr>
          <p:cNvSpPr txBox="1">
            <a:spLocks noChangeArrowheads="1"/>
          </p:cNvSpPr>
          <p:nvPr/>
        </p:nvSpPr>
        <p:spPr bwMode="auto">
          <a:xfrm>
            <a:off x="8370888" y="5757864"/>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CC0000"/>
                </a:solidFill>
              </a:rPr>
              <a:t>(x 202)</a:t>
            </a:r>
            <a:endParaRPr lang="en-US" altLang="en-US" sz="1200">
              <a:solidFill>
                <a:srgbClr val="CC0000"/>
              </a:solidFill>
            </a:endParaRPr>
          </a:p>
        </p:txBody>
      </p:sp>
      <p:sp>
        <p:nvSpPr>
          <p:cNvPr id="40986" name="TextBox 31">
            <a:extLst>
              <a:ext uri="{FF2B5EF4-FFF2-40B4-BE49-F238E27FC236}">
                <a16:creationId xmlns:a16="http://schemas.microsoft.com/office/drawing/2014/main" xmlns="" id="{8A9D1109-8CC6-4B7F-86F5-7A1B27184327}"/>
              </a:ext>
            </a:extLst>
          </p:cNvPr>
          <p:cNvSpPr txBox="1">
            <a:spLocks noChangeArrowheads="1"/>
          </p:cNvSpPr>
          <p:nvPr/>
        </p:nvSpPr>
        <p:spPr bwMode="auto">
          <a:xfrm>
            <a:off x="8218488" y="5605464"/>
            <a:ext cx="1295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prstClr val="black"/>
                </a:solidFill>
              </a:rPr>
              <a:t>Security Cam</a:t>
            </a:r>
          </a:p>
        </p:txBody>
      </p:sp>
      <p:cxnSp>
        <p:nvCxnSpPr>
          <p:cNvPr id="33" name="Straight Connector 32">
            <a:extLst>
              <a:ext uri="{FF2B5EF4-FFF2-40B4-BE49-F238E27FC236}">
                <a16:creationId xmlns:a16="http://schemas.microsoft.com/office/drawing/2014/main" xmlns="" id="{E5DC30EC-918A-46B2-B491-D8B86C1E3F37}"/>
              </a:ext>
            </a:extLst>
          </p:cNvPr>
          <p:cNvCxnSpPr/>
          <p:nvPr/>
        </p:nvCxnSpPr>
        <p:spPr>
          <a:xfrm>
            <a:off x="2351088" y="2847975"/>
            <a:ext cx="838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xmlns="" id="{DDA320BF-C205-43FE-9016-885CFA2B87CB}"/>
              </a:ext>
            </a:extLst>
          </p:cNvPr>
          <p:cNvCxnSpPr/>
          <p:nvPr/>
        </p:nvCxnSpPr>
        <p:spPr>
          <a:xfrm>
            <a:off x="3738563" y="3170239"/>
            <a:ext cx="0" cy="249237"/>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35" name="Rounded Rectangle 34">
            <a:extLst>
              <a:ext uri="{FF2B5EF4-FFF2-40B4-BE49-F238E27FC236}">
                <a16:creationId xmlns:a16="http://schemas.microsoft.com/office/drawing/2014/main" xmlns="" id="{9EB6D381-10BF-43AC-AA0F-F7EF2BA4522C}"/>
              </a:ext>
            </a:extLst>
          </p:cNvPr>
          <p:cNvSpPr/>
          <p:nvPr/>
        </p:nvSpPr>
        <p:spPr>
          <a:xfrm>
            <a:off x="1604963" y="3419475"/>
            <a:ext cx="3048000" cy="3048000"/>
          </a:xfrm>
          <a:prstGeom prst="roundRect">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solidFill>
                <a:prstClr val="white"/>
              </a:solidFill>
            </a:endParaRPr>
          </a:p>
        </p:txBody>
      </p:sp>
      <p:sp>
        <p:nvSpPr>
          <p:cNvPr id="40990" name="TextBox 5">
            <a:extLst>
              <a:ext uri="{FF2B5EF4-FFF2-40B4-BE49-F238E27FC236}">
                <a16:creationId xmlns:a16="http://schemas.microsoft.com/office/drawing/2014/main" xmlns="" id="{A084185B-E7C5-40F1-A640-19E983DD5EE8}"/>
              </a:ext>
            </a:extLst>
          </p:cNvPr>
          <p:cNvSpPr txBox="1">
            <a:spLocks noChangeArrowheads="1"/>
          </p:cNvSpPr>
          <p:nvPr/>
        </p:nvSpPr>
        <p:spPr bwMode="auto">
          <a:xfrm>
            <a:off x="1985963" y="6315075"/>
            <a:ext cx="762000"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en-US" sz="1600">
                <a:solidFill>
                  <a:srgbClr val="CC0000"/>
                </a:solidFill>
              </a:rPr>
              <a:t>Miami</a:t>
            </a:r>
            <a:endParaRPr lang="en-US" altLang="en-US" sz="1600">
              <a:solidFill>
                <a:srgbClr val="CC0000"/>
              </a:solidFill>
            </a:endParaRPr>
          </a:p>
        </p:txBody>
      </p:sp>
      <p:cxnSp>
        <p:nvCxnSpPr>
          <p:cNvPr id="37" name="Straight Connector 36">
            <a:extLst>
              <a:ext uri="{FF2B5EF4-FFF2-40B4-BE49-F238E27FC236}">
                <a16:creationId xmlns:a16="http://schemas.microsoft.com/office/drawing/2014/main" xmlns="" id="{FE4F9DE4-B108-435E-B39E-A4BC25377DD9}"/>
              </a:ext>
            </a:extLst>
          </p:cNvPr>
          <p:cNvCxnSpPr/>
          <p:nvPr/>
        </p:nvCxnSpPr>
        <p:spPr>
          <a:xfrm>
            <a:off x="5380039" y="2024063"/>
            <a:ext cx="331787" cy="6985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xmlns="" id="{5D51CA73-35C6-4BEA-A84F-AA7019CB9497}"/>
              </a:ext>
            </a:extLst>
          </p:cNvPr>
          <p:cNvCxnSpPr>
            <a:endCxn id="40971" idx="0"/>
          </p:cNvCxnSpPr>
          <p:nvPr/>
        </p:nvCxnSpPr>
        <p:spPr>
          <a:xfrm>
            <a:off x="5932488" y="3167063"/>
            <a:ext cx="6350" cy="762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xmlns="" id="{A10341A4-6ECE-4E6B-8DAC-ADA12BF1ABA1}"/>
              </a:ext>
            </a:extLst>
          </p:cNvPr>
          <p:cNvCxnSpPr>
            <a:stCxn id="40971" idx="2"/>
          </p:cNvCxnSpPr>
          <p:nvPr/>
        </p:nvCxnSpPr>
        <p:spPr>
          <a:xfrm flipH="1">
            <a:off x="5932488" y="4995863"/>
            <a:ext cx="6350" cy="5334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xmlns="" id="{CA6D71B8-360A-46F4-81E6-8D216DD21AEE}"/>
              </a:ext>
            </a:extLst>
          </p:cNvPr>
          <p:cNvCxnSpPr/>
          <p:nvPr/>
        </p:nvCxnSpPr>
        <p:spPr>
          <a:xfrm>
            <a:off x="4637088" y="4538663"/>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xmlns="" id="{C0E9E034-C8AA-45F2-9CA4-0D201F829845}"/>
              </a:ext>
            </a:extLst>
          </p:cNvPr>
          <p:cNvCxnSpPr>
            <a:endCxn id="42" idx="1"/>
          </p:cNvCxnSpPr>
          <p:nvPr/>
        </p:nvCxnSpPr>
        <p:spPr>
          <a:xfrm>
            <a:off x="6618288" y="4538663"/>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2" name="Rounded Rectangle 41">
            <a:extLst>
              <a:ext uri="{FF2B5EF4-FFF2-40B4-BE49-F238E27FC236}">
                <a16:creationId xmlns:a16="http://schemas.microsoft.com/office/drawing/2014/main" xmlns="" id="{B01ADEC6-29C9-47E8-919F-CDD65BBF2BD2}"/>
              </a:ext>
            </a:extLst>
          </p:cNvPr>
          <p:cNvSpPr/>
          <p:nvPr/>
        </p:nvSpPr>
        <p:spPr>
          <a:xfrm>
            <a:off x="7227888" y="3014663"/>
            <a:ext cx="3200400" cy="3048000"/>
          </a:xfrm>
          <a:prstGeom prst="roundRect">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solidFill>
                <a:prstClr val="white"/>
              </a:solidFill>
            </a:endParaRPr>
          </a:p>
        </p:txBody>
      </p:sp>
      <p:sp>
        <p:nvSpPr>
          <p:cNvPr id="40997" name="TextBox 5">
            <a:extLst>
              <a:ext uri="{FF2B5EF4-FFF2-40B4-BE49-F238E27FC236}">
                <a16:creationId xmlns:a16="http://schemas.microsoft.com/office/drawing/2014/main" xmlns="" id="{B021EE38-60B9-4099-82DE-F1506F74045D}"/>
              </a:ext>
            </a:extLst>
          </p:cNvPr>
          <p:cNvSpPr txBox="1">
            <a:spLocks noChangeArrowheads="1"/>
          </p:cNvSpPr>
          <p:nvPr/>
        </p:nvSpPr>
        <p:spPr bwMode="auto">
          <a:xfrm>
            <a:off x="7608888" y="5910264"/>
            <a:ext cx="685800"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600">
                <a:solidFill>
                  <a:srgbClr val="CC0000"/>
                </a:solidFill>
              </a:rPr>
              <a:t>Paris</a:t>
            </a:r>
            <a:endParaRPr lang="en-US" altLang="en-US" sz="1600">
              <a:solidFill>
                <a:srgbClr val="CC0000"/>
              </a:solidFill>
            </a:endParaRPr>
          </a:p>
        </p:txBody>
      </p:sp>
      <p:cxnSp>
        <p:nvCxnSpPr>
          <p:cNvPr id="44" name="Straight Connector 43">
            <a:extLst>
              <a:ext uri="{FF2B5EF4-FFF2-40B4-BE49-F238E27FC236}">
                <a16:creationId xmlns:a16="http://schemas.microsoft.com/office/drawing/2014/main" xmlns="" id="{987D03B5-32CA-4AC7-AC16-C541E39E9D06}"/>
              </a:ext>
            </a:extLst>
          </p:cNvPr>
          <p:cNvCxnSpPr/>
          <p:nvPr/>
        </p:nvCxnSpPr>
        <p:spPr>
          <a:xfrm>
            <a:off x="8294688" y="2633663"/>
            <a:ext cx="0" cy="381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xmlns="" id="{3D7804E0-9028-4DBA-A602-352666D762E2}"/>
              </a:ext>
            </a:extLst>
          </p:cNvPr>
          <p:cNvCxnSpPr>
            <a:endCxn id="40969" idx="3"/>
          </p:cNvCxnSpPr>
          <p:nvPr/>
        </p:nvCxnSpPr>
        <p:spPr>
          <a:xfrm>
            <a:off x="8904288" y="2405063"/>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1000" name="TextBox 45">
            <a:extLst>
              <a:ext uri="{FF2B5EF4-FFF2-40B4-BE49-F238E27FC236}">
                <a16:creationId xmlns:a16="http://schemas.microsoft.com/office/drawing/2014/main" xmlns="" id="{DAB2A1F8-BED8-4E22-89AC-E35A614E75C5}"/>
              </a:ext>
            </a:extLst>
          </p:cNvPr>
          <p:cNvSpPr txBox="1">
            <a:spLocks noChangeArrowheads="1"/>
          </p:cNvSpPr>
          <p:nvPr/>
        </p:nvSpPr>
        <p:spPr bwMode="auto">
          <a:xfrm>
            <a:off x="1757363" y="4029076"/>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prstClr val="black"/>
                </a:solidFill>
              </a:rPr>
              <a:t>LAN</a:t>
            </a:r>
          </a:p>
        </p:txBody>
      </p:sp>
      <p:sp>
        <p:nvSpPr>
          <p:cNvPr id="41001" name="TextBox 46">
            <a:extLst>
              <a:ext uri="{FF2B5EF4-FFF2-40B4-BE49-F238E27FC236}">
                <a16:creationId xmlns:a16="http://schemas.microsoft.com/office/drawing/2014/main" xmlns="" id="{407776A1-2398-4143-A2F8-90FD15F45B4D}"/>
              </a:ext>
            </a:extLst>
          </p:cNvPr>
          <p:cNvSpPr txBox="1">
            <a:spLocks noChangeArrowheads="1"/>
          </p:cNvSpPr>
          <p:nvPr/>
        </p:nvSpPr>
        <p:spPr bwMode="auto">
          <a:xfrm>
            <a:off x="7532688" y="3624264"/>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prstClr val="black"/>
                </a:solidFill>
              </a:rPr>
              <a:t>LAN</a:t>
            </a:r>
          </a:p>
        </p:txBody>
      </p:sp>
      <p:cxnSp>
        <p:nvCxnSpPr>
          <p:cNvPr id="48" name="Straight Connector 47">
            <a:extLst>
              <a:ext uri="{FF2B5EF4-FFF2-40B4-BE49-F238E27FC236}">
                <a16:creationId xmlns:a16="http://schemas.microsoft.com/office/drawing/2014/main" xmlns="" id="{2B9AB2D5-E5FD-4A6D-8C49-5A7CD001FFB7}"/>
              </a:ext>
            </a:extLst>
          </p:cNvPr>
          <p:cNvCxnSpPr/>
          <p:nvPr/>
        </p:nvCxnSpPr>
        <p:spPr>
          <a:xfrm>
            <a:off x="2138363" y="4181475"/>
            <a:ext cx="3810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xmlns="" id="{8BDD0206-BCBB-4473-B3B1-D73F0FC0263F}"/>
              </a:ext>
            </a:extLst>
          </p:cNvPr>
          <p:cNvCxnSpPr/>
          <p:nvPr/>
        </p:nvCxnSpPr>
        <p:spPr>
          <a:xfrm>
            <a:off x="1681163" y="4181475"/>
            <a:ext cx="1524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xmlns="" id="{678E0503-E5A3-4E37-86BD-BAA07981770C}"/>
              </a:ext>
            </a:extLst>
          </p:cNvPr>
          <p:cNvCxnSpPr/>
          <p:nvPr/>
        </p:nvCxnSpPr>
        <p:spPr>
          <a:xfrm>
            <a:off x="1681163" y="4181475"/>
            <a:ext cx="6350" cy="762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xmlns="" id="{29CE7567-3E04-41D1-B869-42950C222BAC}"/>
              </a:ext>
            </a:extLst>
          </p:cNvPr>
          <p:cNvCxnSpPr/>
          <p:nvPr/>
        </p:nvCxnSpPr>
        <p:spPr>
          <a:xfrm>
            <a:off x="1681163" y="4943475"/>
            <a:ext cx="457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xmlns="" id="{8657BE0F-E6C3-4A8C-8AA9-F40AFBA1CC53}"/>
              </a:ext>
            </a:extLst>
          </p:cNvPr>
          <p:cNvCxnSpPr/>
          <p:nvPr/>
        </p:nvCxnSpPr>
        <p:spPr>
          <a:xfrm>
            <a:off x="2443163" y="4943475"/>
            <a:ext cx="1219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xmlns="" id="{599F80C6-3008-4CFF-9046-610486A0EB58}"/>
              </a:ext>
            </a:extLst>
          </p:cNvPr>
          <p:cNvCxnSpPr/>
          <p:nvPr/>
        </p:nvCxnSpPr>
        <p:spPr>
          <a:xfrm>
            <a:off x="2290763" y="5095875"/>
            <a:ext cx="0" cy="5334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xmlns="" id="{0287DB43-1966-4C26-8015-D08006BB68EF}"/>
              </a:ext>
            </a:extLst>
          </p:cNvPr>
          <p:cNvCxnSpPr/>
          <p:nvPr/>
        </p:nvCxnSpPr>
        <p:spPr>
          <a:xfrm>
            <a:off x="2290763" y="5629275"/>
            <a:ext cx="5334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xmlns="" id="{81924DDD-B0F0-43CB-8323-F2BB4662845F}"/>
              </a:ext>
            </a:extLst>
          </p:cNvPr>
          <p:cNvCxnSpPr/>
          <p:nvPr/>
        </p:nvCxnSpPr>
        <p:spPr>
          <a:xfrm>
            <a:off x="7913688" y="3776663"/>
            <a:ext cx="3810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xmlns="" id="{700FBDB6-F6C2-42CD-91DE-EB7D8D4BEF16}"/>
              </a:ext>
            </a:extLst>
          </p:cNvPr>
          <p:cNvCxnSpPr/>
          <p:nvPr/>
        </p:nvCxnSpPr>
        <p:spPr>
          <a:xfrm>
            <a:off x="7456488" y="3776663"/>
            <a:ext cx="1524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xmlns="" id="{0F40D5AD-5022-4DB7-AD32-48906C175625}"/>
              </a:ext>
            </a:extLst>
          </p:cNvPr>
          <p:cNvCxnSpPr/>
          <p:nvPr/>
        </p:nvCxnSpPr>
        <p:spPr>
          <a:xfrm>
            <a:off x="7456488" y="3776663"/>
            <a:ext cx="6350" cy="762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xmlns="" id="{63363432-B2D1-46F8-A371-C09F5D4EBD0A}"/>
              </a:ext>
            </a:extLst>
          </p:cNvPr>
          <p:cNvCxnSpPr/>
          <p:nvPr/>
        </p:nvCxnSpPr>
        <p:spPr>
          <a:xfrm>
            <a:off x="7456488" y="4538663"/>
            <a:ext cx="22860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xmlns="" id="{9A5FAAFB-764B-4CCB-923C-39A81E326AA2}"/>
              </a:ext>
            </a:extLst>
          </p:cNvPr>
          <p:cNvCxnSpPr/>
          <p:nvPr/>
        </p:nvCxnSpPr>
        <p:spPr>
          <a:xfrm>
            <a:off x="7989888" y="4538663"/>
            <a:ext cx="14478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xmlns="" id="{855FED1B-4575-4834-A842-80D1193775A2}"/>
              </a:ext>
            </a:extLst>
          </p:cNvPr>
          <p:cNvCxnSpPr/>
          <p:nvPr/>
        </p:nvCxnSpPr>
        <p:spPr>
          <a:xfrm>
            <a:off x="7837488" y="4691063"/>
            <a:ext cx="0" cy="5334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xmlns="" id="{50D268BC-5612-4E7F-B8DF-9A6DBED65D39}"/>
              </a:ext>
            </a:extLst>
          </p:cNvPr>
          <p:cNvCxnSpPr/>
          <p:nvPr/>
        </p:nvCxnSpPr>
        <p:spPr>
          <a:xfrm>
            <a:off x="7837488" y="5224463"/>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62" name="Rounded Rectangle 61">
            <a:extLst>
              <a:ext uri="{FF2B5EF4-FFF2-40B4-BE49-F238E27FC236}">
                <a16:creationId xmlns:a16="http://schemas.microsoft.com/office/drawing/2014/main" xmlns="" id="{CC01C761-9C31-4377-A8E5-8DECC4608D4F}"/>
              </a:ext>
            </a:extLst>
          </p:cNvPr>
          <p:cNvSpPr/>
          <p:nvPr/>
        </p:nvSpPr>
        <p:spPr>
          <a:xfrm>
            <a:off x="4940300" y="1327150"/>
            <a:ext cx="2058988" cy="2101850"/>
          </a:xfrm>
          <a:prstGeom prst="roundRect">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solidFill>
                <a:prstClr val="white"/>
              </a:solidFill>
            </a:endParaRPr>
          </a:p>
        </p:txBody>
      </p:sp>
      <p:sp>
        <p:nvSpPr>
          <p:cNvPr id="41017" name="TextBox 5">
            <a:extLst>
              <a:ext uri="{FF2B5EF4-FFF2-40B4-BE49-F238E27FC236}">
                <a16:creationId xmlns:a16="http://schemas.microsoft.com/office/drawing/2014/main" xmlns="" id="{D5F4FFA0-4942-4456-B319-4907B14E7192}"/>
              </a:ext>
            </a:extLst>
          </p:cNvPr>
          <p:cNvSpPr txBox="1">
            <a:spLocks noChangeArrowheads="1"/>
          </p:cNvSpPr>
          <p:nvPr/>
        </p:nvSpPr>
        <p:spPr bwMode="auto">
          <a:xfrm>
            <a:off x="4956176" y="3240089"/>
            <a:ext cx="879475" cy="339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600">
                <a:solidFill>
                  <a:srgbClr val="CC0000"/>
                </a:solidFill>
              </a:rPr>
              <a:t>London </a:t>
            </a:r>
            <a:endParaRPr lang="en-US" altLang="en-US" sz="1600">
              <a:solidFill>
                <a:srgbClr val="CC0000"/>
              </a:solidFill>
            </a:endParaRPr>
          </a:p>
        </p:txBody>
      </p:sp>
      <p:sp>
        <p:nvSpPr>
          <p:cNvPr id="41018" name="TextBox 64">
            <a:extLst>
              <a:ext uri="{FF2B5EF4-FFF2-40B4-BE49-F238E27FC236}">
                <a16:creationId xmlns:a16="http://schemas.microsoft.com/office/drawing/2014/main" xmlns="" id="{8A222725-61CA-44FD-87FA-53EE4561D74A}"/>
              </a:ext>
            </a:extLst>
          </p:cNvPr>
          <p:cNvSpPr txBox="1">
            <a:spLocks noChangeArrowheads="1"/>
          </p:cNvSpPr>
          <p:nvPr/>
        </p:nvSpPr>
        <p:spPr bwMode="auto">
          <a:xfrm>
            <a:off x="5761038" y="2384426"/>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prstClr val="black"/>
                </a:solidFill>
              </a:rPr>
              <a:t>QX50</a:t>
            </a:r>
          </a:p>
        </p:txBody>
      </p:sp>
      <p:pic>
        <p:nvPicPr>
          <p:cNvPr id="65" name="Picture 6">
            <a:extLst>
              <a:ext uri="{FF2B5EF4-FFF2-40B4-BE49-F238E27FC236}">
                <a16:creationId xmlns:a16="http://schemas.microsoft.com/office/drawing/2014/main" xmlns="" id="{58EC51B5-4946-46B6-AD04-730B6C135805}"/>
              </a:ext>
            </a:extLst>
          </p:cNvPr>
          <p:cNvPicPr>
            <a:picLocks noChangeAspect="1"/>
          </p:cNvPicPr>
          <p:nvPr/>
        </p:nvPicPr>
        <p:blipFill>
          <a:blip r:embed="rId5"/>
          <a:srcRect/>
          <a:stretch>
            <a:fillRect/>
          </a:stretch>
        </p:blipFill>
        <p:spPr bwMode="auto">
          <a:xfrm>
            <a:off x="2489201" y="3813176"/>
            <a:ext cx="893763" cy="5365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66" name="Picture 6">
            <a:extLst>
              <a:ext uri="{FF2B5EF4-FFF2-40B4-BE49-F238E27FC236}">
                <a16:creationId xmlns:a16="http://schemas.microsoft.com/office/drawing/2014/main" xmlns="" id="{E62A5409-DBE2-46E8-9C5E-426DA437129D}"/>
              </a:ext>
            </a:extLst>
          </p:cNvPr>
          <p:cNvPicPr>
            <a:picLocks noChangeAspect="1"/>
          </p:cNvPicPr>
          <p:nvPr/>
        </p:nvPicPr>
        <p:blipFill>
          <a:blip r:embed="rId5"/>
          <a:srcRect/>
          <a:stretch>
            <a:fillRect/>
          </a:stretch>
        </p:blipFill>
        <p:spPr bwMode="auto">
          <a:xfrm>
            <a:off x="8305801" y="3438526"/>
            <a:ext cx="893763" cy="536575"/>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68" name="Straight Connector 67">
            <a:extLst>
              <a:ext uri="{FF2B5EF4-FFF2-40B4-BE49-F238E27FC236}">
                <a16:creationId xmlns:a16="http://schemas.microsoft.com/office/drawing/2014/main" xmlns="" id="{995BC608-BD1C-4D87-8B00-4E291D827B54}"/>
              </a:ext>
            </a:extLst>
          </p:cNvPr>
          <p:cNvCxnSpPr/>
          <p:nvPr/>
        </p:nvCxnSpPr>
        <p:spPr>
          <a:xfrm flipH="1">
            <a:off x="6357938" y="1924051"/>
            <a:ext cx="342900" cy="722313"/>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1022" name="TextBox 70">
            <a:extLst>
              <a:ext uri="{FF2B5EF4-FFF2-40B4-BE49-F238E27FC236}">
                <a16:creationId xmlns:a16="http://schemas.microsoft.com/office/drawing/2014/main" xmlns="" id="{D02BB456-4FD3-47E5-9A15-8FBD5AE46B82}"/>
              </a:ext>
            </a:extLst>
          </p:cNvPr>
          <p:cNvSpPr txBox="1">
            <a:spLocks noChangeArrowheads="1"/>
          </p:cNvSpPr>
          <p:nvPr/>
        </p:nvSpPr>
        <p:spPr bwMode="auto">
          <a:xfrm>
            <a:off x="6378576" y="1355726"/>
            <a:ext cx="485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prstClr val="black"/>
                </a:solidFill>
              </a:rPr>
              <a:t>FAX</a:t>
            </a:r>
          </a:p>
        </p:txBody>
      </p:sp>
      <p:sp>
        <p:nvSpPr>
          <p:cNvPr id="41024" name="TextBox 4">
            <a:extLst>
              <a:ext uri="{FF2B5EF4-FFF2-40B4-BE49-F238E27FC236}">
                <a16:creationId xmlns:a16="http://schemas.microsoft.com/office/drawing/2014/main" xmlns="" id="{253613FF-20F7-42A1-AD59-11269F3AEBDF}"/>
              </a:ext>
            </a:extLst>
          </p:cNvPr>
          <p:cNvSpPr txBox="1">
            <a:spLocks noChangeArrowheads="1"/>
          </p:cNvSpPr>
          <p:nvPr/>
        </p:nvSpPr>
        <p:spPr bwMode="auto">
          <a:xfrm>
            <a:off x="1687514" y="1414463"/>
            <a:ext cx="29495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defRPr/>
            </a:pPr>
            <a:r>
              <a:rPr lang="en-US" altLang="en-US" sz="1200" b="1" dirty="0">
                <a:solidFill>
                  <a:prstClr val="black"/>
                </a:solidFill>
                <a:latin typeface="Century Gothic"/>
              </a:rPr>
              <a:t>Integrated FAX</a:t>
            </a:r>
          </a:p>
          <a:p>
            <a:pPr>
              <a:buFont typeface="Arial" panose="020B0604020202020204" pitchFamily="34" charset="0"/>
              <a:buChar char="•"/>
              <a:defRPr/>
            </a:pPr>
            <a:r>
              <a:rPr lang="en-US" altLang="en-US" sz="1200" b="1" dirty="0">
                <a:solidFill>
                  <a:prstClr val="black"/>
                </a:solidFill>
                <a:latin typeface="Century Gothic"/>
              </a:rPr>
              <a:t>Unified Dial Plan</a:t>
            </a:r>
          </a:p>
          <a:p>
            <a:pPr>
              <a:buFont typeface="Arial" panose="020B0604020202020204" pitchFamily="34" charset="0"/>
              <a:buChar char="•"/>
              <a:defRPr/>
            </a:pPr>
            <a:r>
              <a:rPr lang="en-US" altLang="en-US" sz="1200" b="1" dirty="0">
                <a:solidFill>
                  <a:prstClr val="black"/>
                </a:solidFill>
                <a:latin typeface="Century Gothic"/>
              </a:rPr>
              <a:t>Remote Video Call</a:t>
            </a:r>
          </a:p>
          <a:p>
            <a:pPr>
              <a:buFont typeface="Arial" panose="020B0604020202020204" pitchFamily="34" charset="0"/>
              <a:buChar char="•"/>
              <a:defRPr/>
            </a:pPr>
            <a:r>
              <a:rPr lang="en-US" altLang="en-US" sz="1200" b="1" dirty="0">
                <a:solidFill>
                  <a:prstClr val="black"/>
                </a:solidFill>
                <a:latin typeface="Century Gothic"/>
              </a:rPr>
              <a:t>Remote PSTN Call</a:t>
            </a:r>
          </a:p>
          <a:p>
            <a:pPr>
              <a:buFont typeface="Arial" panose="020B0604020202020204" pitchFamily="34" charset="0"/>
              <a:buChar char="•"/>
              <a:defRPr/>
            </a:pPr>
            <a:r>
              <a:rPr lang="en-US" altLang="en-US" sz="1200" b="1" dirty="0">
                <a:solidFill>
                  <a:prstClr val="black"/>
                </a:solidFill>
                <a:latin typeface="Century Gothic"/>
              </a:rPr>
              <a:t>Remote Call Relay</a:t>
            </a:r>
          </a:p>
        </p:txBody>
      </p:sp>
      <p:pic>
        <p:nvPicPr>
          <p:cNvPr id="2" name="Picture 20" descr="https://www.mobotix.com/var/storage/images/produkte/wetterfeste-kameras/dualdome-d15/2670872-393-eng/DualDome-D15_medium-large.jpg">
            <a:extLst>
              <a:ext uri="{FF2B5EF4-FFF2-40B4-BE49-F238E27FC236}">
                <a16:creationId xmlns:a16="http://schemas.microsoft.com/office/drawing/2014/main" xmlns="" id="{8D7343B9-B53C-45A4-AEAF-4B778142FC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8514" y="4818064"/>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5" name="Picture 71">
            <a:extLst>
              <a:ext uri="{FF2B5EF4-FFF2-40B4-BE49-F238E27FC236}">
                <a16:creationId xmlns:a16="http://schemas.microsoft.com/office/drawing/2014/main" xmlns="" id="{8EBFFA48-7F95-4341-9DFC-9DC4BA8889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6476" y="4278313"/>
            <a:ext cx="828675"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6" name="Picture 73">
            <a:extLst>
              <a:ext uri="{FF2B5EF4-FFF2-40B4-BE49-F238E27FC236}">
                <a16:creationId xmlns:a16="http://schemas.microsoft.com/office/drawing/2014/main" xmlns="" id="{2B0AF72C-5370-468E-B77F-FC734F773DD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09089" y="3827463"/>
            <a:ext cx="112712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7" name="Picture 2" descr="Image result for fax icon">
            <a:extLst>
              <a:ext uri="{FF2B5EF4-FFF2-40B4-BE49-F238E27FC236}">
                <a16:creationId xmlns:a16="http://schemas.microsoft.com/office/drawing/2014/main" xmlns="" id="{C22AC37B-9419-486F-8BD0-B04CF261438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70625" y="1498600"/>
            <a:ext cx="66040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8" name="TextBox 10">
            <a:extLst>
              <a:ext uri="{FF2B5EF4-FFF2-40B4-BE49-F238E27FC236}">
                <a16:creationId xmlns:a16="http://schemas.microsoft.com/office/drawing/2014/main" xmlns="" id="{22E9D778-227E-4C2F-B7E4-E698399D6A86}"/>
              </a:ext>
            </a:extLst>
          </p:cNvPr>
          <p:cNvSpPr txBox="1">
            <a:spLocks noChangeArrowheads="1"/>
          </p:cNvSpPr>
          <p:nvPr/>
        </p:nvSpPr>
        <p:spPr bwMode="auto">
          <a:xfrm>
            <a:off x="4922838" y="2238376"/>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CC0000"/>
                </a:solidFill>
              </a:rPr>
              <a:t>(x 402)</a:t>
            </a:r>
            <a:endParaRPr lang="en-US" altLang="en-US" sz="1200">
              <a:solidFill>
                <a:srgbClr val="CC0000"/>
              </a:solidFill>
            </a:endParaRPr>
          </a:p>
        </p:txBody>
      </p:sp>
    </p:spTree>
    <p:extLst>
      <p:ext uri="{BB962C8B-B14F-4D97-AF65-F5344CB8AC3E}">
        <p14:creationId xmlns:p14="http://schemas.microsoft.com/office/powerpoint/2010/main" val="5283016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xmlns="" id="{67B12F3A-FA9E-4DD4-BAB1-1A73D206E666}"/>
              </a:ext>
            </a:extLst>
          </p:cNvPr>
          <p:cNvSpPr>
            <a:spLocks noGrp="1"/>
          </p:cNvSpPr>
          <p:nvPr>
            <p:ph type="title"/>
          </p:nvPr>
        </p:nvSpPr>
        <p:spPr>
          <a:xfrm>
            <a:off x="1524000" y="4235451"/>
            <a:ext cx="8915400" cy="942975"/>
          </a:xfrm>
        </p:spPr>
        <p:txBody>
          <a:bodyPr/>
          <a:lstStyle/>
          <a:p>
            <a:r>
              <a:rPr lang="en-US" altLang="en-US"/>
              <a:t>Epygi’s Call Center Solution</a:t>
            </a:r>
          </a:p>
        </p:txBody>
      </p:sp>
      <p:sp>
        <p:nvSpPr>
          <p:cNvPr id="3" name="Text Placeholder 2">
            <a:extLst>
              <a:ext uri="{FF2B5EF4-FFF2-40B4-BE49-F238E27FC236}">
                <a16:creationId xmlns:a16="http://schemas.microsoft.com/office/drawing/2014/main" xmlns="" id="{F8A67D66-5ACE-4C72-A282-DFD1B6B3FF2E}"/>
              </a:ext>
            </a:extLst>
          </p:cNvPr>
          <p:cNvSpPr>
            <a:spLocks noGrp="1"/>
          </p:cNvSpPr>
          <p:nvPr>
            <p:ph type="body" idx="1"/>
          </p:nvPr>
        </p:nvSpPr>
        <p:spPr>
          <a:xfrm>
            <a:off x="2438400" y="5176839"/>
            <a:ext cx="8001000" cy="117475"/>
          </a:xfrm>
        </p:spPr>
        <p:txBody>
          <a:bodyPr>
            <a:normAutofit fontScale="25000" lnSpcReduction="20000"/>
          </a:bodyPr>
          <a:lstStyle/>
          <a:p>
            <a:pPr>
              <a:defRPr/>
            </a:pPr>
            <a:r>
              <a:rPr lang="en-US" dirty="0"/>
              <a:t> </a:t>
            </a:r>
          </a:p>
        </p:txBody>
      </p:sp>
      <p:pic>
        <p:nvPicPr>
          <p:cNvPr id="43012" name="Picture 5">
            <a:extLst>
              <a:ext uri="{FF2B5EF4-FFF2-40B4-BE49-F238E27FC236}">
                <a16:creationId xmlns:a16="http://schemas.microsoft.com/office/drawing/2014/main" xmlns="" id="{3C0D1066-6DFF-4DBE-BFA5-74CDE999A06F}"/>
              </a:ext>
            </a:extLst>
          </p:cNvPr>
          <p:cNvPicPr>
            <a:picLocks noChangeAspect="1"/>
          </p:cNvPicPr>
          <p:nvPr/>
        </p:nvPicPr>
        <p:blipFill>
          <a:blip r:embed="rId2">
            <a:extLst>
              <a:ext uri="{28A0092B-C50C-407E-A947-70E740481C1C}">
                <a14:useLocalDpi xmlns:a14="http://schemas.microsoft.com/office/drawing/2010/main" val="0"/>
              </a:ext>
            </a:extLst>
          </a:blip>
          <a:srcRect t="4346" b="7434"/>
          <a:stretch>
            <a:fillRect/>
          </a:stretch>
        </p:blipFill>
        <p:spPr bwMode="auto">
          <a:xfrm>
            <a:off x="2447926" y="241301"/>
            <a:ext cx="5808663"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xmlns="" id="{3EE41DC4-2FE1-48C3-92C5-11346DA7BB81}"/>
              </a:ext>
            </a:extLst>
          </p:cNvPr>
          <p:cNvSpPr/>
          <p:nvPr/>
        </p:nvSpPr>
        <p:spPr>
          <a:xfrm>
            <a:off x="1976439" y="5349875"/>
            <a:ext cx="8453437" cy="1322388"/>
          </a:xfrm>
          <a:prstGeom prst="rect">
            <a:avLst/>
          </a:prstGeom>
        </p:spPr>
        <p:txBody>
          <a:bodyPr>
            <a:spAutoFit/>
          </a:bodyPr>
          <a:lstStyle/>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Place calls into proper queue and dispatch to available agents</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Efficiently recognize, answer and rout incoming calls</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Monitor queues, agent details and chat with agents</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Produce real-time and historical data</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Multi-location capabilities</a:t>
            </a:r>
          </a:p>
        </p:txBody>
      </p:sp>
    </p:spTree>
    <p:extLst>
      <p:ext uri="{BB962C8B-B14F-4D97-AF65-F5344CB8AC3E}">
        <p14:creationId xmlns:p14="http://schemas.microsoft.com/office/powerpoint/2010/main" val="309200811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a:extLst>
              <a:ext uri="{FF2B5EF4-FFF2-40B4-BE49-F238E27FC236}">
                <a16:creationId xmlns:a16="http://schemas.microsoft.com/office/drawing/2014/main" xmlns="" id="{8082E477-1B6F-4567-958B-15AD8BE96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6939" y="2751138"/>
            <a:ext cx="1144587" cy="114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5">
            <a:extLst>
              <a:ext uri="{FF2B5EF4-FFF2-40B4-BE49-F238E27FC236}">
                <a16:creationId xmlns:a16="http://schemas.microsoft.com/office/drawing/2014/main" xmlns="" id="{91D3EAD4-E58A-46A4-9E37-A6E9710504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3338" y="4797426"/>
            <a:ext cx="963612"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6" name="Picture 4">
            <a:extLst>
              <a:ext uri="{FF2B5EF4-FFF2-40B4-BE49-F238E27FC236}">
                <a16:creationId xmlns:a16="http://schemas.microsoft.com/office/drawing/2014/main" xmlns="" id="{6C1C371A-9549-4876-B33F-D25F94DC10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9588" y="4810126"/>
            <a:ext cx="963612"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7" name="Picture 3">
            <a:extLst>
              <a:ext uri="{FF2B5EF4-FFF2-40B4-BE49-F238E27FC236}">
                <a16:creationId xmlns:a16="http://schemas.microsoft.com/office/drawing/2014/main" xmlns="" id="{8A3C85AE-1F32-4080-92AE-48135FFD6A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8488" y="4525963"/>
            <a:ext cx="963612" cy="96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8" name="Picture 47">
            <a:extLst>
              <a:ext uri="{FF2B5EF4-FFF2-40B4-BE49-F238E27FC236}">
                <a16:creationId xmlns:a16="http://schemas.microsoft.com/office/drawing/2014/main" xmlns="" id="{524D6AE3-FC36-45A1-B176-08D01E244A2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4875" y="4856164"/>
            <a:ext cx="668338"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itle 4">
            <a:extLst>
              <a:ext uri="{FF2B5EF4-FFF2-40B4-BE49-F238E27FC236}">
                <a16:creationId xmlns:a16="http://schemas.microsoft.com/office/drawing/2014/main" xmlns="" id="{EB014C38-1135-4325-AF86-97B4F25CE55E}"/>
              </a:ext>
            </a:extLst>
          </p:cNvPr>
          <p:cNvSpPr>
            <a:spLocks noGrp="1"/>
          </p:cNvSpPr>
          <p:nvPr>
            <p:ph type="title"/>
          </p:nvPr>
        </p:nvSpPr>
        <p:spPr>
          <a:xfrm>
            <a:off x="1612901" y="468313"/>
            <a:ext cx="8913813" cy="914400"/>
          </a:xfrm>
        </p:spPr>
        <p:txBody>
          <a:bodyPr/>
          <a:lstStyle/>
          <a:p>
            <a:pPr eaLnBrk="1" hangingPunct="1"/>
            <a:r>
              <a:rPr lang="en-US" altLang="en-US" sz="2800"/>
              <a:t>Call Center</a:t>
            </a:r>
          </a:p>
        </p:txBody>
      </p:sp>
      <p:pic>
        <p:nvPicPr>
          <p:cNvPr id="44040" name="Picture 2" descr="P:\Web and Marketing\Photos\Diagram Elements\pstn-cloud.png">
            <a:extLst>
              <a:ext uri="{FF2B5EF4-FFF2-40B4-BE49-F238E27FC236}">
                <a16:creationId xmlns:a16="http://schemas.microsoft.com/office/drawing/2014/main" xmlns="" id="{A6DE1FA5-D27B-4EA5-9495-33F9F9DC53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1676400"/>
            <a:ext cx="11699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1" name="Picture 3" descr="P:\Web and Marketing\Photos\Diagram Elements\pstn-cloud.png">
            <a:extLst>
              <a:ext uri="{FF2B5EF4-FFF2-40B4-BE49-F238E27FC236}">
                <a16:creationId xmlns:a16="http://schemas.microsoft.com/office/drawing/2014/main" xmlns="" id="{9A9CF881-E208-43C6-87F2-2C26849C43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8600" y="1676400"/>
            <a:ext cx="11430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2" name="Picture 4" descr="P:\Web and Marketing\Photos\Diagram Elements\local-pstn.png">
            <a:extLst>
              <a:ext uri="{FF2B5EF4-FFF2-40B4-BE49-F238E27FC236}">
                <a16:creationId xmlns:a16="http://schemas.microsoft.com/office/drawing/2014/main" xmlns="" id="{028B7C67-479D-43C9-A526-0CA90EE7A9C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28800" y="18288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3" name="Picture 5" descr="P:\Web and Marketing\Photos\Diagram Elements\local-pstn.png">
            <a:extLst>
              <a:ext uri="{FF2B5EF4-FFF2-40B4-BE49-F238E27FC236}">
                <a16:creationId xmlns:a16="http://schemas.microsoft.com/office/drawing/2014/main" xmlns="" id="{9F314652-5D9A-4293-89FD-719553EE267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601200" y="18288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4" name="Picture 11" descr="P:\Web and Marketing\Photos\Diagram Elements\internet-cloud.png">
            <a:extLst>
              <a:ext uri="{FF2B5EF4-FFF2-40B4-BE49-F238E27FC236}">
                <a16:creationId xmlns:a16="http://schemas.microsoft.com/office/drawing/2014/main" xmlns="" id="{65A163F6-54BA-4E92-9E97-84E74794A43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43476" y="3678238"/>
            <a:ext cx="13827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Picture 14" descr="P:\Web and Marketing\Photos\Diagram Elements\mobile-WithSoftphone.png">
            <a:extLst>
              <a:ext uri="{FF2B5EF4-FFF2-40B4-BE49-F238E27FC236}">
                <a16:creationId xmlns:a16="http://schemas.microsoft.com/office/drawing/2014/main" xmlns="" id="{4E972C86-9A3C-4094-956E-BE66564D0A4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73663" y="5299076"/>
            <a:ext cx="6858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6" name="Picture 15" descr="P:\Web and Marketing\Photos\QX_50_002.tif">
            <a:extLst>
              <a:ext uri="{FF2B5EF4-FFF2-40B4-BE49-F238E27FC236}">
                <a16:creationId xmlns:a16="http://schemas.microsoft.com/office/drawing/2014/main" xmlns="" id="{DB757629-6F99-442D-B300-40C42EC0AB67}"/>
              </a:ext>
            </a:extLst>
          </p:cNvPr>
          <p:cNvSpPr>
            <a:spLocks noChangeAspect="1" noChangeArrowheads="1"/>
          </p:cNvSpPr>
          <p:nvPr/>
        </p:nvSpPr>
        <p:spPr bwMode="auto">
          <a:xfrm>
            <a:off x="1943100" y="3438526"/>
            <a:ext cx="10668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z="1200">
              <a:solidFill>
                <a:srgbClr val="000000"/>
              </a:solidFill>
            </a:endParaRPr>
          </a:p>
        </p:txBody>
      </p:sp>
      <p:sp>
        <p:nvSpPr>
          <p:cNvPr id="44047" name="Picture 16" descr="P:\Web and Marketing\Photos\QX_200_005.tif">
            <a:extLst>
              <a:ext uri="{FF2B5EF4-FFF2-40B4-BE49-F238E27FC236}">
                <a16:creationId xmlns:a16="http://schemas.microsoft.com/office/drawing/2014/main" xmlns="" id="{1A0FEEE7-03A7-4F70-BCB2-D8909A8EEE22}"/>
              </a:ext>
            </a:extLst>
          </p:cNvPr>
          <p:cNvSpPr>
            <a:spLocks noChangeAspect="1" noChangeArrowheads="1"/>
          </p:cNvSpPr>
          <p:nvPr/>
        </p:nvSpPr>
        <p:spPr bwMode="auto">
          <a:xfrm>
            <a:off x="7783514" y="3224213"/>
            <a:ext cx="1076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z="1200">
              <a:solidFill>
                <a:srgbClr val="000000"/>
              </a:solidFill>
            </a:endParaRPr>
          </a:p>
        </p:txBody>
      </p:sp>
      <p:sp>
        <p:nvSpPr>
          <p:cNvPr id="44048" name="TextBox 10">
            <a:extLst>
              <a:ext uri="{FF2B5EF4-FFF2-40B4-BE49-F238E27FC236}">
                <a16:creationId xmlns:a16="http://schemas.microsoft.com/office/drawing/2014/main" xmlns="" id="{F9103A9A-63EA-4E0B-AC5A-677A24D2D33E}"/>
              </a:ext>
            </a:extLst>
          </p:cNvPr>
          <p:cNvSpPr txBox="1">
            <a:spLocks noChangeArrowheads="1"/>
          </p:cNvSpPr>
          <p:nvPr/>
        </p:nvSpPr>
        <p:spPr bwMode="auto">
          <a:xfrm>
            <a:off x="1866900" y="2438401"/>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FF0000"/>
                </a:solidFill>
              </a:rPr>
              <a:t>Local</a:t>
            </a:r>
            <a:endParaRPr lang="en-US" altLang="en-US" sz="1200">
              <a:solidFill>
                <a:srgbClr val="FF0000"/>
              </a:solidFill>
            </a:endParaRPr>
          </a:p>
        </p:txBody>
      </p:sp>
      <p:sp>
        <p:nvSpPr>
          <p:cNvPr id="44049" name="TextBox 10">
            <a:extLst>
              <a:ext uri="{FF2B5EF4-FFF2-40B4-BE49-F238E27FC236}">
                <a16:creationId xmlns:a16="http://schemas.microsoft.com/office/drawing/2014/main" xmlns="" id="{ECF0D9ED-0DD0-4482-8CF6-D593D7B1DCC1}"/>
              </a:ext>
            </a:extLst>
          </p:cNvPr>
          <p:cNvSpPr txBox="1">
            <a:spLocks noChangeArrowheads="1"/>
          </p:cNvSpPr>
          <p:nvPr/>
        </p:nvSpPr>
        <p:spPr bwMode="auto">
          <a:xfrm>
            <a:off x="9601200" y="1558926"/>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FF0000"/>
                </a:solidFill>
              </a:rPr>
              <a:t>Local</a:t>
            </a:r>
            <a:endParaRPr lang="en-US" altLang="en-US" sz="1200">
              <a:solidFill>
                <a:srgbClr val="FF0000"/>
              </a:solidFill>
            </a:endParaRPr>
          </a:p>
        </p:txBody>
      </p:sp>
      <p:sp>
        <p:nvSpPr>
          <p:cNvPr id="44050" name="TextBox 36">
            <a:extLst>
              <a:ext uri="{FF2B5EF4-FFF2-40B4-BE49-F238E27FC236}">
                <a16:creationId xmlns:a16="http://schemas.microsoft.com/office/drawing/2014/main" xmlns="" id="{F7E8B9D9-84EB-4EF6-AE42-CAB289B66481}"/>
              </a:ext>
            </a:extLst>
          </p:cNvPr>
          <p:cNvSpPr txBox="1">
            <a:spLocks noChangeArrowheads="1"/>
          </p:cNvSpPr>
          <p:nvPr/>
        </p:nvSpPr>
        <p:spPr bwMode="auto">
          <a:xfrm>
            <a:off x="2133600" y="3198814"/>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QX50</a:t>
            </a:r>
          </a:p>
        </p:txBody>
      </p:sp>
      <p:sp>
        <p:nvSpPr>
          <p:cNvPr id="44051" name="TextBox 37">
            <a:extLst>
              <a:ext uri="{FF2B5EF4-FFF2-40B4-BE49-F238E27FC236}">
                <a16:creationId xmlns:a16="http://schemas.microsoft.com/office/drawing/2014/main" xmlns="" id="{8096A361-4112-4F42-A668-C1D58D9BC9A6}"/>
              </a:ext>
            </a:extLst>
          </p:cNvPr>
          <p:cNvSpPr txBox="1">
            <a:spLocks noChangeArrowheads="1"/>
          </p:cNvSpPr>
          <p:nvPr/>
        </p:nvSpPr>
        <p:spPr bwMode="auto">
          <a:xfrm>
            <a:off x="7772400" y="2895601"/>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QX200</a:t>
            </a:r>
          </a:p>
        </p:txBody>
      </p:sp>
      <p:sp>
        <p:nvSpPr>
          <p:cNvPr id="44052" name="TextBox 38">
            <a:extLst>
              <a:ext uri="{FF2B5EF4-FFF2-40B4-BE49-F238E27FC236}">
                <a16:creationId xmlns:a16="http://schemas.microsoft.com/office/drawing/2014/main" xmlns="" id="{76104BD8-8FFA-4075-9905-F3D65435B654}"/>
              </a:ext>
            </a:extLst>
          </p:cNvPr>
          <p:cNvSpPr txBox="1">
            <a:spLocks noChangeArrowheads="1"/>
          </p:cNvSpPr>
          <p:nvPr/>
        </p:nvSpPr>
        <p:spPr bwMode="auto">
          <a:xfrm>
            <a:off x="1682750" y="5367339"/>
            <a:ext cx="1365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b="1">
                <a:solidFill>
                  <a:srgbClr val="000000"/>
                </a:solidFill>
              </a:rPr>
              <a:t>Agent A </a:t>
            </a:r>
            <a:r>
              <a:rPr lang="en-US" altLang="en-US" sz="1200">
                <a:solidFill>
                  <a:srgbClr val="000000"/>
                </a:solidFill>
              </a:rPr>
              <a:t>– Sales</a:t>
            </a:r>
          </a:p>
        </p:txBody>
      </p:sp>
      <p:sp>
        <p:nvSpPr>
          <p:cNvPr id="44053" name="TextBox 40">
            <a:extLst>
              <a:ext uri="{FF2B5EF4-FFF2-40B4-BE49-F238E27FC236}">
                <a16:creationId xmlns:a16="http://schemas.microsoft.com/office/drawing/2014/main" xmlns="" id="{899AD2DC-CC6C-4F7C-A4DC-B0615788685C}"/>
              </a:ext>
            </a:extLst>
          </p:cNvPr>
          <p:cNvSpPr txBox="1">
            <a:spLocks noChangeArrowheads="1"/>
          </p:cNvSpPr>
          <p:nvPr/>
        </p:nvSpPr>
        <p:spPr bwMode="auto">
          <a:xfrm>
            <a:off x="4856163" y="6148388"/>
            <a:ext cx="1600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Mobile with Softphone</a:t>
            </a:r>
          </a:p>
        </p:txBody>
      </p:sp>
      <p:cxnSp>
        <p:nvCxnSpPr>
          <p:cNvPr id="45" name="Straight Connector 44">
            <a:extLst>
              <a:ext uri="{FF2B5EF4-FFF2-40B4-BE49-F238E27FC236}">
                <a16:creationId xmlns:a16="http://schemas.microsoft.com/office/drawing/2014/main" xmlns="" id="{4DC3699E-11AF-44EE-A3F3-BD60BA690E39}"/>
              </a:ext>
            </a:extLst>
          </p:cNvPr>
          <p:cNvCxnSpPr/>
          <p:nvPr/>
        </p:nvCxnSpPr>
        <p:spPr>
          <a:xfrm>
            <a:off x="2438400" y="2133600"/>
            <a:ext cx="838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xmlns="" id="{634EE39F-E6DE-44FE-8EB1-CAC5FB822297}"/>
              </a:ext>
            </a:extLst>
          </p:cNvPr>
          <p:cNvCxnSpPr/>
          <p:nvPr/>
        </p:nvCxnSpPr>
        <p:spPr>
          <a:xfrm>
            <a:off x="3810000" y="2438400"/>
            <a:ext cx="0" cy="381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9" name="Rounded Rectangle 48">
            <a:extLst>
              <a:ext uri="{FF2B5EF4-FFF2-40B4-BE49-F238E27FC236}">
                <a16:creationId xmlns:a16="http://schemas.microsoft.com/office/drawing/2014/main" xmlns="" id="{3C7F1E94-58B1-496F-9E8D-06F12D7D6C0E}"/>
              </a:ext>
            </a:extLst>
          </p:cNvPr>
          <p:cNvSpPr/>
          <p:nvPr/>
        </p:nvSpPr>
        <p:spPr>
          <a:xfrm>
            <a:off x="1676400" y="2819400"/>
            <a:ext cx="3048000" cy="3048000"/>
          </a:xfrm>
          <a:prstGeom prst="round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solidFill>
                <a:prstClr val="white"/>
              </a:solidFill>
            </a:endParaRPr>
          </a:p>
        </p:txBody>
      </p:sp>
      <p:sp>
        <p:nvSpPr>
          <p:cNvPr id="44057" name="TextBox 5">
            <a:extLst>
              <a:ext uri="{FF2B5EF4-FFF2-40B4-BE49-F238E27FC236}">
                <a16:creationId xmlns:a16="http://schemas.microsoft.com/office/drawing/2014/main" xmlns="" id="{3BE5C3D0-F3F2-4F19-8543-F6B5C1E1ED7F}"/>
              </a:ext>
            </a:extLst>
          </p:cNvPr>
          <p:cNvSpPr txBox="1">
            <a:spLocks noChangeArrowheads="1"/>
          </p:cNvSpPr>
          <p:nvPr/>
        </p:nvSpPr>
        <p:spPr bwMode="auto">
          <a:xfrm>
            <a:off x="2038350" y="5778500"/>
            <a:ext cx="838200"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en-US" sz="1600">
                <a:solidFill>
                  <a:srgbClr val="FF0000"/>
                </a:solidFill>
              </a:rPr>
              <a:t>Seattle</a:t>
            </a:r>
            <a:endParaRPr lang="en-US" altLang="en-US" sz="1600">
              <a:solidFill>
                <a:srgbClr val="FF0000"/>
              </a:solidFill>
            </a:endParaRPr>
          </a:p>
        </p:txBody>
      </p:sp>
      <p:cxnSp>
        <p:nvCxnSpPr>
          <p:cNvPr id="55" name="Straight Connector 54">
            <a:extLst>
              <a:ext uri="{FF2B5EF4-FFF2-40B4-BE49-F238E27FC236}">
                <a16:creationId xmlns:a16="http://schemas.microsoft.com/office/drawing/2014/main" xmlns="" id="{D05B89D2-9308-4BBB-BFEB-36BF33711397}"/>
              </a:ext>
            </a:extLst>
          </p:cNvPr>
          <p:cNvCxnSpPr>
            <a:stCxn id="44044" idx="2"/>
          </p:cNvCxnSpPr>
          <p:nvPr/>
        </p:nvCxnSpPr>
        <p:spPr>
          <a:xfrm flipH="1">
            <a:off x="5629275" y="4745038"/>
            <a:ext cx="6350" cy="5334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xmlns="" id="{870B416D-567E-4B92-A358-2052082DC8AC}"/>
              </a:ext>
            </a:extLst>
          </p:cNvPr>
          <p:cNvCxnSpPr>
            <a:endCxn id="44044" idx="1"/>
          </p:cNvCxnSpPr>
          <p:nvPr/>
        </p:nvCxnSpPr>
        <p:spPr>
          <a:xfrm>
            <a:off x="4724401" y="4211638"/>
            <a:ext cx="219075"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xmlns="" id="{3755F285-CD12-4394-9AA8-0DD6B27ED80B}"/>
              </a:ext>
            </a:extLst>
          </p:cNvPr>
          <p:cNvCxnSpPr>
            <a:stCxn id="44044" idx="3"/>
          </p:cNvCxnSpPr>
          <p:nvPr/>
        </p:nvCxnSpPr>
        <p:spPr>
          <a:xfrm>
            <a:off x="6326188" y="4211638"/>
            <a:ext cx="2159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xmlns="" id="{3037DA3D-F2E2-4968-9BE3-5F9908E46464}"/>
              </a:ext>
            </a:extLst>
          </p:cNvPr>
          <p:cNvCxnSpPr/>
          <p:nvPr/>
        </p:nvCxnSpPr>
        <p:spPr>
          <a:xfrm>
            <a:off x="8382000" y="2362200"/>
            <a:ext cx="0" cy="381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xmlns="" id="{4128D4B7-93EF-43A7-894A-BB4A92578F2C}"/>
              </a:ext>
            </a:extLst>
          </p:cNvPr>
          <p:cNvCxnSpPr>
            <a:endCxn id="44043" idx="3"/>
          </p:cNvCxnSpPr>
          <p:nvPr/>
        </p:nvCxnSpPr>
        <p:spPr>
          <a:xfrm>
            <a:off x="8991600" y="2133600"/>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4063" name="TextBox 74">
            <a:extLst>
              <a:ext uri="{FF2B5EF4-FFF2-40B4-BE49-F238E27FC236}">
                <a16:creationId xmlns:a16="http://schemas.microsoft.com/office/drawing/2014/main" xmlns="" id="{EB0A477A-D0BA-4B56-B989-9A43F95F6DDF}"/>
              </a:ext>
            </a:extLst>
          </p:cNvPr>
          <p:cNvSpPr txBox="1">
            <a:spLocks noChangeArrowheads="1"/>
          </p:cNvSpPr>
          <p:nvPr/>
        </p:nvSpPr>
        <p:spPr bwMode="auto">
          <a:xfrm>
            <a:off x="7165976" y="5653089"/>
            <a:ext cx="13636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b="1">
                <a:solidFill>
                  <a:srgbClr val="000000"/>
                </a:solidFill>
              </a:rPr>
              <a:t>Agent C</a:t>
            </a:r>
            <a:r>
              <a:rPr lang="en-US" altLang="en-US" sz="1200">
                <a:solidFill>
                  <a:srgbClr val="000000"/>
                </a:solidFill>
              </a:rPr>
              <a:t> – Sales</a:t>
            </a:r>
          </a:p>
        </p:txBody>
      </p:sp>
      <p:sp>
        <p:nvSpPr>
          <p:cNvPr id="44064" name="TextBox 79">
            <a:extLst>
              <a:ext uri="{FF2B5EF4-FFF2-40B4-BE49-F238E27FC236}">
                <a16:creationId xmlns:a16="http://schemas.microsoft.com/office/drawing/2014/main" xmlns="" id="{D7B31713-5421-4F57-8418-F80EA61A3813}"/>
              </a:ext>
            </a:extLst>
          </p:cNvPr>
          <p:cNvSpPr txBox="1">
            <a:spLocks noChangeArrowheads="1"/>
          </p:cNvSpPr>
          <p:nvPr/>
        </p:nvSpPr>
        <p:spPr bwMode="auto">
          <a:xfrm>
            <a:off x="2824163" y="5405438"/>
            <a:ext cx="1839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b="1">
                <a:solidFill>
                  <a:srgbClr val="000000"/>
                </a:solidFill>
              </a:rPr>
              <a:t>Agent B </a:t>
            </a:r>
            <a:r>
              <a:rPr lang="en-US" altLang="en-US" sz="1200">
                <a:solidFill>
                  <a:srgbClr val="000000"/>
                </a:solidFill>
              </a:rPr>
              <a:t>– Sales/Support</a:t>
            </a:r>
          </a:p>
        </p:txBody>
      </p:sp>
      <p:sp>
        <p:nvSpPr>
          <p:cNvPr id="44065" name="TextBox 86">
            <a:extLst>
              <a:ext uri="{FF2B5EF4-FFF2-40B4-BE49-F238E27FC236}">
                <a16:creationId xmlns:a16="http://schemas.microsoft.com/office/drawing/2014/main" xmlns="" id="{A8A7FDC5-1059-4991-A4D3-4B95FAF4B4D9}"/>
              </a:ext>
            </a:extLst>
          </p:cNvPr>
          <p:cNvSpPr txBox="1">
            <a:spLocks noChangeArrowheads="1"/>
          </p:cNvSpPr>
          <p:nvPr/>
        </p:nvSpPr>
        <p:spPr bwMode="auto">
          <a:xfrm>
            <a:off x="9131301" y="5651501"/>
            <a:ext cx="13636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b="1">
                <a:solidFill>
                  <a:srgbClr val="000000"/>
                </a:solidFill>
              </a:rPr>
              <a:t>Agent D</a:t>
            </a:r>
            <a:r>
              <a:rPr lang="en-US" altLang="en-US" sz="1200">
                <a:solidFill>
                  <a:srgbClr val="000000"/>
                </a:solidFill>
              </a:rPr>
              <a:t> – Support</a:t>
            </a:r>
            <a:br>
              <a:rPr lang="en-US" altLang="en-US" sz="1200">
                <a:solidFill>
                  <a:srgbClr val="000000"/>
                </a:solidFill>
              </a:rPr>
            </a:br>
            <a:endParaRPr lang="en-US" altLang="en-US" sz="1200">
              <a:solidFill>
                <a:srgbClr val="000000"/>
              </a:solidFill>
            </a:endParaRPr>
          </a:p>
        </p:txBody>
      </p:sp>
      <p:sp>
        <p:nvSpPr>
          <p:cNvPr id="44066" name="TextBox 92">
            <a:extLst>
              <a:ext uri="{FF2B5EF4-FFF2-40B4-BE49-F238E27FC236}">
                <a16:creationId xmlns:a16="http://schemas.microsoft.com/office/drawing/2014/main" xmlns="" id="{25DC3E87-6A83-4D89-B091-77AA66490EF1}"/>
              </a:ext>
            </a:extLst>
          </p:cNvPr>
          <p:cNvSpPr txBox="1">
            <a:spLocks noChangeArrowheads="1"/>
          </p:cNvSpPr>
          <p:nvPr/>
        </p:nvSpPr>
        <p:spPr bwMode="auto">
          <a:xfrm>
            <a:off x="8943976" y="3443289"/>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EAC SW</a:t>
            </a:r>
          </a:p>
        </p:txBody>
      </p:sp>
      <p:sp>
        <p:nvSpPr>
          <p:cNvPr id="44067" name="TextBox 96">
            <a:extLst>
              <a:ext uri="{FF2B5EF4-FFF2-40B4-BE49-F238E27FC236}">
                <a16:creationId xmlns:a16="http://schemas.microsoft.com/office/drawing/2014/main" xmlns="" id="{BF71FACF-0F06-4D13-B238-250762F0CC5B}"/>
              </a:ext>
            </a:extLst>
          </p:cNvPr>
          <p:cNvSpPr txBox="1">
            <a:spLocks noChangeArrowheads="1"/>
          </p:cNvSpPr>
          <p:nvPr/>
        </p:nvSpPr>
        <p:spPr bwMode="auto">
          <a:xfrm>
            <a:off x="3330576" y="4316413"/>
            <a:ext cx="1368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Epygi ACD Console</a:t>
            </a:r>
          </a:p>
        </p:txBody>
      </p:sp>
      <p:sp>
        <p:nvSpPr>
          <p:cNvPr id="44068" name="TextBox 108">
            <a:extLst>
              <a:ext uri="{FF2B5EF4-FFF2-40B4-BE49-F238E27FC236}">
                <a16:creationId xmlns:a16="http://schemas.microsoft.com/office/drawing/2014/main" xmlns="" id="{18C6D041-6D99-460E-AF4C-DC043F679D4F}"/>
              </a:ext>
            </a:extLst>
          </p:cNvPr>
          <p:cNvSpPr txBox="1">
            <a:spLocks noChangeArrowheads="1"/>
          </p:cNvSpPr>
          <p:nvPr/>
        </p:nvSpPr>
        <p:spPr bwMode="auto">
          <a:xfrm>
            <a:off x="7483475" y="4579939"/>
            <a:ext cx="167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Epygi ACD Console</a:t>
            </a:r>
          </a:p>
        </p:txBody>
      </p:sp>
      <p:sp>
        <p:nvSpPr>
          <p:cNvPr id="44069" name="TextBox 111">
            <a:extLst>
              <a:ext uri="{FF2B5EF4-FFF2-40B4-BE49-F238E27FC236}">
                <a16:creationId xmlns:a16="http://schemas.microsoft.com/office/drawing/2014/main" xmlns="" id="{87A69708-F624-41F3-9F81-9845BB25691B}"/>
              </a:ext>
            </a:extLst>
          </p:cNvPr>
          <p:cNvSpPr txBox="1">
            <a:spLocks noChangeArrowheads="1"/>
          </p:cNvSpPr>
          <p:nvPr/>
        </p:nvSpPr>
        <p:spPr bwMode="auto">
          <a:xfrm>
            <a:off x="9048750" y="4605339"/>
            <a:ext cx="167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Epygi ACD Console</a:t>
            </a:r>
          </a:p>
        </p:txBody>
      </p:sp>
      <p:pic>
        <p:nvPicPr>
          <p:cNvPr id="44070" name="Picture 49">
            <a:extLst>
              <a:ext uri="{FF2B5EF4-FFF2-40B4-BE49-F238E27FC236}">
                <a16:creationId xmlns:a16="http://schemas.microsoft.com/office/drawing/2014/main" xmlns="" id="{58CF201D-6D42-4268-9D59-954B42BF95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86850" y="2836864"/>
            <a:ext cx="8001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6">
            <a:extLst>
              <a:ext uri="{FF2B5EF4-FFF2-40B4-BE49-F238E27FC236}">
                <a16:creationId xmlns:a16="http://schemas.microsoft.com/office/drawing/2014/main" xmlns="" id="{DA30D309-E12C-43B1-9A7B-99B51D1A0EB4}"/>
              </a:ext>
            </a:extLst>
          </p:cNvPr>
          <p:cNvPicPr>
            <a:picLocks noChangeAspect="1"/>
          </p:cNvPicPr>
          <p:nvPr/>
        </p:nvPicPr>
        <p:blipFill>
          <a:blip r:embed="rId12"/>
          <a:srcRect/>
          <a:stretch>
            <a:fillRect/>
          </a:stretch>
        </p:blipFill>
        <p:spPr bwMode="auto">
          <a:xfrm>
            <a:off x="2060576" y="3484564"/>
            <a:ext cx="893763" cy="5365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48" name="Picture 6">
            <a:extLst>
              <a:ext uri="{FF2B5EF4-FFF2-40B4-BE49-F238E27FC236}">
                <a16:creationId xmlns:a16="http://schemas.microsoft.com/office/drawing/2014/main" xmlns="" id="{70D28C24-FBA9-43F2-A2F2-F17D24AB25F0}"/>
              </a:ext>
            </a:extLst>
          </p:cNvPr>
          <p:cNvPicPr>
            <a:picLocks noChangeAspect="1"/>
          </p:cNvPicPr>
          <p:nvPr/>
        </p:nvPicPr>
        <p:blipFill>
          <a:blip r:embed="rId12"/>
          <a:srcRect/>
          <a:stretch>
            <a:fillRect/>
          </a:stretch>
        </p:blipFill>
        <p:spPr bwMode="auto">
          <a:xfrm>
            <a:off x="7823201" y="3160714"/>
            <a:ext cx="893763" cy="5365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44073" name="Picture 42" descr="http://tse1.mm.bing.net/th?&amp;id=OIP.Mf13c337d22f9acbb8ed04423aed79a11H0&amp;w=300&amp;h=257&amp;c=0&amp;pid=1.9&amp;rs=0&amp;p=0">
            <a:extLst>
              <a:ext uri="{FF2B5EF4-FFF2-40B4-BE49-F238E27FC236}">
                <a16:creationId xmlns:a16="http://schemas.microsoft.com/office/drawing/2014/main" xmlns="" id="{53486320-1D4F-49D3-A79C-C14B9C0652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0364" y="4075113"/>
            <a:ext cx="5175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1" name="Straight Connector 50">
            <a:extLst>
              <a:ext uri="{FF2B5EF4-FFF2-40B4-BE49-F238E27FC236}">
                <a16:creationId xmlns:a16="http://schemas.microsoft.com/office/drawing/2014/main" xmlns="" id="{B10A8282-3E02-424C-BCD7-9A335B91426C}"/>
              </a:ext>
            </a:extLst>
          </p:cNvPr>
          <p:cNvCxnSpPr/>
          <p:nvPr/>
        </p:nvCxnSpPr>
        <p:spPr>
          <a:xfrm>
            <a:off x="8247063" y="3709988"/>
            <a:ext cx="0" cy="38100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sp>
        <p:nvSpPr>
          <p:cNvPr id="44075" name="TextBox 51">
            <a:extLst>
              <a:ext uri="{FF2B5EF4-FFF2-40B4-BE49-F238E27FC236}">
                <a16:creationId xmlns:a16="http://schemas.microsoft.com/office/drawing/2014/main" xmlns="" id="{208F17D3-A8BD-4FB2-8A62-5D5EFBC651F4}"/>
              </a:ext>
            </a:extLst>
          </p:cNvPr>
          <p:cNvSpPr txBox="1">
            <a:spLocks noChangeArrowheads="1"/>
          </p:cNvSpPr>
          <p:nvPr/>
        </p:nvSpPr>
        <p:spPr bwMode="auto">
          <a:xfrm>
            <a:off x="8504238" y="4154489"/>
            <a:ext cx="167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Music on Hold</a:t>
            </a:r>
          </a:p>
        </p:txBody>
      </p:sp>
      <p:sp>
        <p:nvSpPr>
          <p:cNvPr id="43052" name="TextBox 52">
            <a:extLst>
              <a:ext uri="{FF2B5EF4-FFF2-40B4-BE49-F238E27FC236}">
                <a16:creationId xmlns:a16="http://schemas.microsoft.com/office/drawing/2014/main" xmlns="" id="{39EC82EA-0946-46B7-9BF0-BD45A528B1E6}"/>
              </a:ext>
            </a:extLst>
          </p:cNvPr>
          <p:cNvSpPr txBox="1">
            <a:spLocks noChangeArrowheads="1"/>
          </p:cNvSpPr>
          <p:nvPr/>
        </p:nvSpPr>
        <p:spPr bwMode="auto">
          <a:xfrm>
            <a:off x="4567239" y="1619250"/>
            <a:ext cx="29495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defRPr/>
            </a:pPr>
            <a:r>
              <a:rPr lang="en-US" altLang="en-US" sz="1200" b="1" dirty="0">
                <a:solidFill>
                  <a:srgbClr val="000000"/>
                </a:solidFill>
                <a:latin typeface="Century Gothic"/>
              </a:rPr>
              <a:t>EAC/ACD SW</a:t>
            </a:r>
          </a:p>
          <a:p>
            <a:pPr>
              <a:buFont typeface="Arial" panose="020B0604020202020204" pitchFamily="34" charset="0"/>
              <a:buChar char="•"/>
              <a:defRPr/>
            </a:pPr>
            <a:r>
              <a:rPr lang="en-US" altLang="en-US" sz="1200" b="1" dirty="0">
                <a:solidFill>
                  <a:srgbClr val="000000"/>
                </a:solidFill>
                <a:latin typeface="Century Gothic"/>
              </a:rPr>
              <a:t>Remote Agents</a:t>
            </a:r>
          </a:p>
          <a:p>
            <a:pPr>
              <a:buFont typeface="Arial" panose="020B0604020202020204" pitchFamily="34" charset="0"/>
              <a:buChar char="•"/>
              <a:defRPr/>
            </a:pPr>
            <a:r>
              <a:rPr lang="en-US" altLang="en-US" sz="1200" b="1" dirty="0">
                <a:solidFill>
                  <a:srgbClr val="000000"/>
                </a:solidFill>
                <a:latin typeface="Century Gothic"/>
              </a:rPr>
              <a:t>Audio Conference</a:t>
            </a:r>
          </a:p>
          <a:p>
            <a:pPr>
              <a:buFont typeface="Arial" panose="020B0604020202020204" pitchFamily="34" charset="0"/>
              <a:buChar char="•"/>
              <a:defRPr/>
            </a:pPr>
            <a:r>
              <a:rPr lang="en-US" altLang="en-US" sz="1200" b="1" dirty="0">
                <a:solidFill>
                  <a:srgbClr val="000000"/>
                </a:solidFill>
                <a:latin typeface="Century Gothic"/>
              </a:rPr>
              <a:t>Multiple Queues</a:t>
            </a:r>
          </a:p>
          <a:p>
            <a:pPr>
              <a:buFont typeface="Arial" panose="020B0604020202020204" pitchFamily="34" charset="0"/>
              <a:buChar char="•"/>
              <a:defRPr/>
            </a:pPr>
            <a:r>
              <a:rPr lang="en-US" altLang="en-US" sz="1200" b="1" dirty="0">
                <a:solidFill>
                  <a:srgbClr val="000000"/>
                </a:solidFill>
                <a:latin typeface="Century Gothic"/>
              </a:rPr>
              <a:t>Agents on Multiple Queues</a:t>
            </a:r>
          </a:p>
        </p:txBody>
      </p:sp>
      <p:sp>
        <p:nvSpPr>
          <p:cNvPr id="44077" name="TextBox 105">
            <a:extLst>
              <a:ext uri="{FF2B5EF4-FFF2-40B4-BE49-F238E27FC236}">
                <a16:creationId xmlns:a16="http://schemas.microsoft.com/office/drawing/2014/main" xmlns="" id="{E9894AA8-B50E-4C15-B6AA-36F8228F20D6}"/>
              </a:ext>
            </a:extLst>
          </p:cNvPr>
          <p:cNvSpPr txBox="1">
            <a:spLocks noChangeArrowheads="1"/>
          </p:cNvSpPr>
          <p:nvPr/>
        </p:nvSpPr>
        <p:spPr bwMode="auto">
          <a:xfrm>
            <a:off x="3200400" y="3709989"/>
            <a:ext cx="1479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a:solidFill>
                  <a:srgbClr val="000000"/>
                </a:solidFill>
              </a:rPr>
              <a:t>Audio Conference</a:t>
            </a:r>
          </a:p>
        </p:txBody>
      </p:sp>
      <p:pic>
        <p:nvPicPr>
          <p:cNvPr id="44078" name="Picture 1">
            <a:extLst>
              <a:ext uri="{FF2B5EF4-FFF2-40B4-BE49-F238E27FC236}">
                <a16:creationId xmlns:a16="http://schemas.microsoft.com/office/drawing/2014/main" xmlns="" id="{09802745-600C-406C-95ED-798DF346A8C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02088" y="4668839"/>
            <a:ext cx="677862"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79" name="Picture 8">
            <a:extLst>
              <a:ext uri="{FF2B5EF4-FFF2-40B4-BE49-F238E27FC236}">
                <a16:creationId xmlns:a16="http://schemas.microsoft.com/office/drawing/2014/main" xmlns="" id="{C5D857FB-94EE-4705-AEAD-5EACCFC9087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477250" y="4762501"/>
            <a:ext cx="6096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80" name="Picture 7">
            <a:extLst>
              <a:ext uri="{FF2B5EF4-FFF2-40B4-BE49-F238E27FC236}">
                <a16:creationId xmlns:a16="http://schemas.microsoft.com/office/drawing/2014/main" xmlns="" id="{FADF3131-0E3F-4960-8AF9-B5C3ADD010A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38900" y="4756151"/>
            <a:ext cx="6096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 name="Rounded Rectangle 62">
            <a:extLst>
              <a:ext uri="{FF2B5EF4-FFF2-40B4-BE49-F238E27FC236}">
                <a16:creationId xmlns:a16="http://schemas.microsoft.com/office/drawing/2014/main" xmlns="" id="{A7DCA6CD-DE2D-4DD6-9FA4-C0D5F03E1E6F}"/>
              </a:ext>
            </a:extLst>
          </p:cNvPr>
          <p:cNvSpPr/>
          <p:nvPr/>
        </p:nvSpPr>
        <p:spPr>
          <a:xfrm>
            <a:off x="6542088" y="2743200"/>
            <a:ext cx="3973512" cy="3505200"/>
          </a:xfrm>
          <a:prstGeom prst="round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solidFill>
                <a:prstClr val="white"/>
              </a:solidFill>
            </a:endParaRPr>
          </a:p>
        </p:txBody>
      </p:sp>
      <p:pic>
        <p:nvPicPr>
          <p:cNvPr id="44082" name="Picture 45">
            <a:extLst>
              <a:ext uri="{FF2B5EF4-FFF2-40B4-BE49-F238E27FC236}">
                <a16:creationId xmlns:a16="http://schemas.microsoft.com/office/drawing/2014/main" xmlns="" id="{796AF968-7E4B-4D53-9556-F65D81A49D0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3188" y="4867276"/>
            <a:ext cx="696912"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83" name="TextBox 5">
            <a:extLst>
              <a:ext uri="{FF2B5EF4-FFF2-40B4-BE49-F238E27FC236}">
                <a16:creationId xmlns:a16="http://schemas.microsoft.com/office/drawing/2014/main" xmlns="" id="{FBAEE079-6467-4C0D-A4EF-381F60E380D7}"/>
              </a:ext>
            </a:extLst>
          </p:cNvPr>
          <p:cNvSpPr txBox="1">
            <a:spLocks noChangeArrowheads="1"/>
          </p:cNvSpPr>
          <p:nvPr/>
        </p:nvSpPr>
        <p:spPr bwMode="auto">
          <a:xfrm>
            <a:off x="8943975" y="6057900"/>
            <a:ext cx="1036638"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600">
                <a:solidFill>
                  <a:srgbClr val="FF0000"/>
                </a:solidFill>
              </a:rPr>
              <a:t>Portland</a:t>
            </a:r>
            <a:endParaRPr lang="en-US" altLang="en-US" sz="1600">
              <a:solidFill>
                <a:srgbClr val="FF0000"/>
              </a:solidFill>
            </a:endParaRPr>
          </a:p>
        </p:txBody>
      </p:sp>
      <p:pic>
        <p:nvPicPr>
          <p:cNvPr id="44084" name="Picture 2">
            <a:extLst>
              <a:ext uri="{FF2B5EF4-FFF2-40B4-BE49-F238E27FC236}">
                <a16:creationId xmlns:a16="http://schemas.microsoft.com/office/drawing/2014/main" xmlns="" id="{AA62786D-11BB-4482-AFA6-D7F3737CF98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09764" y="4535488"/>
            <a:ext cx="828675"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85" name="Picture 6">
            <a:extLst>
              <a:ext uri="{FF2B5EF4-FFF2-40B4-BE49-F238E27FC236}">
                <a16:creationId xmlns:a16="http://schemas.microsoft.com/office/drawing/2014/main" xmlns="" id="{A96C4502-82CA-425A-AD88-4B5E4E2F0B1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05100" y="4484688"/>
            <a:ext cx="609600" cy="67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991423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85142" y="1819656"/>
            <a:ext cx="1293560" cy="1218942"/>
            <a:chOff x="785142" y="1819656"/>
            <a:chExt cx="1293560" cy="1218942"/>
          </a:xfrm>
        </p:grpSpPr>
        <p:sp>
          <p:nvSpPr>
            <p:cNvPr id="50" name="矩形 49"/>
            <p:cNvSpPr/>
            <p:nvPr/>
          </p:nvSpPr>
          <p:spPr>
            <a:xfrm>
              <a:off x="785710" y="2106085"/>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sp>
          <p:nvSpPr>
            <p:cNvPr id="9" name="圆角矩形 8"/>
            <p:cNvSpPr/>
            <p:nvPr/>
          </p:nvSpPr>
          <p:spPr>
            <a:xfrm>
              <a:off x="785142" y="1819656"/>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grpSp>
      <p:grpSp>
        <p:nvGrpSpPr>
          <p:cNvPr id="3" name="Group 2"/>
          <p:cNvGrpSpPr/>
          <p:nvPr/>
        </p:nvGrpSpPr>
        <p:grpSpPr>
          <a:xfrm>
            <a:off x="2426010" y="1844702"/>
            <a:ext cx="1293560" cy="1218942"/>
            <a:chOff x="2426010" y="1844702"/>
            <a:chExt cx="1293560" cy="1218942"/>
          </a:xfrm>
        </p:grpSpPr>
        <p:sp>
          <p:nvSpPr>
            <p:cNvPr id="83"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sp>
          <p:nvSpPr>
            <p:cNvPr id="84"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grpSp>
      <p:grpSp>
        <p:nvGrpSpPr>
          <p:cNvPr id="85" name="Group 84"/>
          <p:cNvGrpSpPr/>
          <p:nvPr/>
        </p:nvGrpSpPr>
        <p:grpSpPr>
          <a:xfrm>
            <a:off x="3920503" y="1814771"/>
            <a:ext cx="1293560" cy="1218942"/>
            <a:chOff x="2426010" y="1844702"/>
            <a:chExt cx="1293560" cy="1218942"/>
          </a:xfrm>
        </p:grpSpPr>
        <p:sp>
          <p:nvSpPr>
            <p:cNvPr id="86"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sp>
          <p:nvSpPr>
            <p:cNvPr id="87"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grpSp>
      <p:grpSp>
        <p:nvGrpSpPr>
          <p:cNvPr id="88" name="Group 87"/>
          <p:cNvGrpSpPr/>
          <p:nvPr/>
        </p:nvGrpSpPr>
        <p:grpSpPr>
          <a:xfrm>
            <a:off x="5484138" y="1809658"/>
            <a:ext cx="1293560" cy="1218942"/>
            <a:chOff x="2426010" y="1844702"/>
            <a:chExt cx="1293560" cy="1218942"/>
          </a:xfrm>
        </p:grpSpPr>
        <p:sp>
          <p:nvSpPr>
            <p:cNvPr id="121"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sp>
          <p:nvSpPr>
            <p:cNvPr id="122"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grpSp>
      <p:grpSp>
        <p:nvGrpSpPr>
          <p:cNvPr id="123" name="Group 122"/>
          <p:cNvGrpSpPr/>
          <p:nvPr/>
        </p:nvGrpSpPr>
        <p:grpSpPr>
          <a:xfrm>
            <a:off x="7303116" y="1809658"/>
            <a:ext cx="1293560" cy="1218942"/>
            <a:chOff x="2426010" y="1844702"/>
            <a:chExt cx="1293560" cy="1218942"/>
          </a:xfrm>
        </p:grpSpPr>
        <p:sp>
          <p:nvSpPr>
            <p:cNvPr id="124"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sp>
          <p:nvSpPr>
            <p:cNvPr id="125"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grpSp>
      <p:grpSp>
        <p:nvGrpSpPr>
          <p:cNvPr id="126" name="Group 125"/>
          <p:cNvGrpSpPr/>
          <p:nvPr/>
        </p:nvGrpSpPr>
        <p:grpSpPr>
          <a:xfrm>
            <a:off x="8865543" y="1814771"/>
            <a:ext cx="1293560" cy="1218942"/>
            <a:chOff x="2426010" y="1844702"/>
            <a:chExt cx="1293560" cy="1218942"/>
          </a:xfrm>
        </p:grpSpPr>
        <p:sp>
          <p:nvSpPr>
            <p:cNvPr id="127"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sp>
          <p:nvSpPr>
            <p:cNvPr id="128"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grpSp>
      <p:grpSp>
        <p:nvGrpSpPr>
          <p:cNvPr id="129" name="Group 128"/>
          <p:cNvGrpSpPr/>
          <p:nvPr/>
        </p:nvGrpSpPr>
        <p:grpSpPr>
          <a:xfrm>
            <a:off x="10382503" y="1809658"/>
            <a:ext cx="1293560" cy="1218942"/>
            <a:chOff x="2426010" y="1844702"/>
            <a:chExt cx="1293560" cy="1218942"/>
          </a:xfrm>
        </p:grpSpPr>
        <p:sp>
          <p:nvSpPr>
            <p:cNvPr id="130"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sp>
          <p:nvSpPr>
            <p:cNvPr id="131"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grpSp>
      <p:sp>
        <p:nvSpPr>
          <p:cNvPr id="147" name="圆角矩形 146"/>
          <p:cNvSpPr/>
          <p:nvPr/>
        </p:nvSpPr>
        <p:spPr>
          <a:xfrm rot="18900000">
            <a:off x="873125" y="523875"/>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sym typeface="Arial"/>
            </a:endParaRPr>
          </a:p>
        </p:txBody>
      </p:sp>
      <p:sp>
        <p:nvSpPr>
          <p:cNvPr id="44" name="TextBox 8"/>
          <p:cNvSpPr txBox="1"/>
          <p:nvPr/>
        </p:nvSpPr>
        <p:spPr>
          <a:xfrm>
            <a:off x="970787" y="462757"/>
            <a:ext cx="3276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spcBef>
                <a:spcPts val="0"/>
              </a:spcBef>
              <a:spcAft>
                <a:spcPts val="0"/>
              </a:spcAft>
            </a:pPr>
            <a:r>
              <a:rPr lang="en-US" sz="3200" b="0" spc="0" dirty="0" smtClean="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42"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pPr eaLnBrk="1" fontAlgn="auto" hangingPunct="1">
              <a:spcBef>
                <a:spcPts val="0"/>
              </a:spcBef>
              <a:spcAft>
                <a:spcPts val="0"/>
              </a:spcAft>
            </a:pPr>
            <a:r>
              <a:rPr lang="en-US" sz="1100" dirty="0">
                <a:solidFill>
                  <a:prstClr val="white">
                    <a:lumMod val="50000"/>
                  </a:prstClr>
                </a:solidFill>
                <a:latin typeface="WeblySleek UI Semilight"/>
                <a:ea typeface="Kozuka Gothic Pro EL" panose="020B0200000000000000" charset="-128"/>
                <a:cs typeface="WeblySleek UI Semilight" panose="020B0402040204020203" charset="0"/>
                <a:sym typeface="Arial"/>
              </a:rPr>
              <a:t>Empowering Communication</a:t>
            </a:r>
          </a:p>
        </p:txBody>
      </p:sp>
      <p:sp>
        <p:nvSpPr>
          <p:cNvPr id="52" name="TextBox 8"/>
          <p:cNvSpPr txBox="1"/>
          <p:nvPr/>
        </p:nvSpPr>
        <p:spPr>
          <a:xfrm>
            <a:off x="1360931" y="468853"/>
            <a:ext cx="85563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spcBef>
                <a:spcPts val="0"/>
              </a:spcBef>
              <a:spcAft>
                <a:spcPts val="0"/>
              </a:spcAft>
            </a:pPr>
            <a:r>
              <a:rPr lang="en-IN" sz="3200" b="0" spc="0" dirty="0" err="1" smtClean="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egment</a:t>
            </a:r>
            <a:r>
              <a:rPr lang="en-IN" sz="3200" b="0" spc="0" dirty="0" smtClean="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 </a:t>
            </a:r>
            <a:r>
              <a:rPr lang="en-IN"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We Cater &amp; Technology Partners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74" name="Picture 73">
            <a:extLst>
              <a:ext uri="{FF2B5EF4-FFF2-40B4-BE49-F238E27FC236}">
                <a16:creationId xmlns:a16="http://schemas.microsoft.com/office/drawing/2014/main" xmlns="" id="{E69791F5-9336-4E69-9463-7130DA77494D}"/>
              </a:ext>
            </a:extLst>
          </p:cNvPr>
          <p:cNvPicPr>
            <a:picLocks noChangeAspect="1"/>
          </p:cNvPicPr>
          <p:nvPr/>
        </p:nvPicPr>
        <p:blipFill rotWithShape="1">
          <a:blip r:embed="rId5">
            <a:extLst>
              <a:ext uri="{28A0092B-C50C-407E-A947-70E740481C1C}">
                <a14:useLocalDpi xmlns:a14="http://schemas.microsoft.com/office/drawing/2010/main" val="0"/>
              </a:ext>
            </a:extLst>
          </a:blip>
          <a:srcRect l="12255" t="28903" r="17275" b="18438"/>
          <a:stretch/>
        </p:blipFill>
        <p:spPr>
          <a:xfrm>
            <a:off x="5737947" y="2313188"/>
            <a:ext cx="710062" cy="530596"/>
          </a:xfrm>
          <a:prstGeom prst="rect">
            <a:avLst/>
          </a:prstGeom>
        </p:spPr>
      </p:pic>
      <p:pic>
        <p:nvPicPr>
          <p:cNvPr id="75" name="Picture 74">
            <a:extLst>
              <a:ext uri="{FF2B5EF4-FFF2-40B4-BE49-F238E27FC236}">
                <a16:creationId xmlns:a16="http://schemas.microsoft.com/office/drawing/2014/main" xmlns="" id="{4570362F-015A-4C06-ACA8-86DD92AED39A}"/>
              </a:ext>
            </a:extLst>
          </p:cNvPr>
          <p:cNvPicPr>
            <a:picLocks noChangeAspect="1"/>
          </p:cNvPicPr>
          <p:nvPr/>
        </p:nvPicPr>
        <p:blipFill rotWithShape="1">
          <a:blip r:embed="rId6">
            <a:extLst>
              <a:ext uri="{28A0092B-C50C-407E-A947-70E740481C1C}">
                <a14:useLocalDpi xmlns:a14="http://schemas.microsoft.com/office/drawing/2010/main" val="0"/>
              </a:ext>
            </a:extLst>
          </a:blip>
          <a:srcRect l="25949" t="27393" r="26883" b="24031"/>
          <a:stretch/>
        </p:blipFill>
        <p:spPr>
          <a:xfrm>
            <a:off x="9244136" y="2323672"/>
            <a:ext cx="522794" cy="538399"/>
          </a:xfrm>
          <a:prstGeom prst="rect">
            <a:avLst/>
          </a:prstGeom>
        </p:spPr>
      </p:pic>
      <p:pic>
        <p:nvPicPr>
          <p:cNvPr id="76" name="Picture 75">
            <a:extLst>
              <a:ext uri="{FF2B5EF4-FFF2-40B4-BE49-F238E27FC236}">
                <a16:creationId xmlns:a16="http://schemas.microsoft.com/office/drawing/2014/main" xmlns="" id="{DB9FFB33-48A9-4C29-B3C8-31492A2F0F71}"/>
              </a:ext>
            </a:extLst>
          </p:cNvPr>
          <p:cNvPicPr>
            <a:picLocks noChangeAspect="1"/>
          </p:cNvPicPr>
          <p:nvPr/>
        </p:nvPicPr>
        <p:blipFill rotWithShape="1">
          <a:blip r:embed="rId7">
            <a:extLst>
              <a:ext uri="{28A0092B-C50C-407E-A947-70E740481C1C}">
                <a14:useLocalDpi xmlns:a14="http://schemas.microsoft.com/office/drawing/2010/main" val="0"/>
              </a:ext>
            </a:extLst>
          </a:blip>
          <a:srcRect l="15964" t="41511" r="15557" b="27129"/>
          <a:stretch/>
        </p:blipFill>
        <p:spPr>
          <a:xfrm>
            <a:off x="7487339" y="2437198"/>
            <a:ext cx="834909" cy="382342"/>
          </a:xfrm>
          <a:prstGeom prst="rect">
            <a:avLst/>
          </a:prstGeom>
        </p:spPr>
      </p:pic>
      <p:pic>
        <p:nvPicPr>
          <p:cNvPr id="77" name="Picture 76">
            <a:extLst>
              <a:ext uri="{FF2B5EF4-FFF2-40B4-BE49-F238E27FC236}">
                <a16:creationId xmlns:a16="http://schemas.microsoft.com/office/drawing/2014/main" xmlns="" id="{4EE5F96F-D202-4691-91E8-548A964222EF}"/>
              </a:ext>
            </a:extLst>
          </p:cNvPr>
          <p:cNvPicPr>
            <a:picLocks noChangeAspect="1"/>
          </p:cNvPicPr>
          <p:nvPr/>
        </p:nvPicPr>
        <p:blipFill rotWithShape="1">
          <a:blip r:embed="rId8">
            <a:extLst>
              <a:ext uri="{28A0092B-C50C-407E-A947-70E740481C1C}">
                <a14:useLocalDpi xmlns:a14="http://schemas.microsoft.com/office/drawing/2010/main" val="0"/>
              </a:ext>
            </a:extLst>
          </a:blip>
          <a:srcRect l="17021" t="33135" r="17155" b="25048"/>
          <a:stretch/>
        </p:blipFill>
        <p:spPr>
          <a:xfrm>
            <a:off x="2707842" y="2424127"/>
            <a:ext cx="663246" cy="421356"/>
          </a:xfrm>
          <a:prstGeom prst="rect">
            <a:avLst/>
          </a:prstGeom>
        </p:spPr>
      </p:pic>
      <p:pic>
        <p:nvPicPr>
          <p:cNvPr id="78" name="Picture 77">
            <a:extLst>
              <a:ext uri="{FF2B5EF4-FFF2-40B4-BE49-F238E27FC236}">
                <a16:creationId xmlns:a16="http://schemas.microsoft.com/office/drawing/2014/main" xmlns="" id="{D0F49885-69E8-4A31-AA44-57C161ED2E63}"/>
              </a:ext>
            </a:extLst>
          </p:cNvPr>
          <p:cNvPicPr>
            <a:picLocks noChangeAspect="1"/>
          </p:cNvPicPr>
          <p:nvPr/>
        </p:nvPicPr>
        <p:blipFill rotWithShape="1">
          <a:blip r:embed="rId9">
            <a:extLst>
              <a:ext uri="{28A0092B-C50C-407E-A947-70E740481C1C}">
                <a14:useLocalDpi xmlns:a14="http://schemas.microsoft.com/office/drawing/2010/main" val="0"/>
              </a:ext>
            </a:extLst>
          </a:blip>
          <a:srcRect l="13250" t="18143" r="17750" b="17969"/>
          <a:stretch/>
        </p:blipFill>
        <p:spPr>
          <a:xfrm>
            <a:off x="1126518" y="2259200"/>
            <a:ext cx="632034" cy="585216"/>
          </a:xfrm>
          <a:prstGeom prst="rect">
            <a:avLst/>
          </a:prstGeom>
        </p:spPr>
      </p:pic>
      <p:pic>
        <p:nvPicPr>
          <p:cNvPr id="79" name="Picture 78">
            <a:extLst>
              <a:ext uri="{FF2B5EF4-FFF2-40B4-BE49-F238E27FC236}">
                <a16:creationId xmlns:a16="http://schemas.microsoft.com/office/drawing/2014/main" xmlns="" id="{7AEEC57D-CED1-490C-8432-3A41CF668749}"/>
              </a:ext>
            </a:extLst>
          </p:cNvPr>
          <p:cNvPicPr>
            <a:picLocks noChangeAspect="1"/>
          </p:cNvPicPr>
          <p:nvPr/>
        </p:nvPicPr>
        <p:blipFill rotWithShape="1">
          <a:blip r:embed="rId10">
            <a:extLst>
              <a:ext uri="{28A0092B-C50C-407E-A947-70E740481C1C}">
                <a14:useLocalDpi xmlns:a14="http://schemas.microsoft.com/office/drawing/2010/main" val="0"/>
              </a:ext>
            </a:extLst>
          </a:blip>
          <a:srcRect l="17526" t="32309" r="25450" b="18411"/>
          <a:stretch/>
        </p:blipFill>
        <p:spPr>
          <a:xfrm>
            <a:off x="10707595" y="2251862"/>
            <a:ext cx="632034" cy="546202"/>
          </a:xfrm>
          <a:prstGeom prst="rect">
            <a:avLst/>
          </a:prstGeom>
        </p:spPr>
      </p:pic>
      <p:pic>
        <p:nvPicPr>
          <p:cNvPr id="80" name="Picture 79">
            <a:extLst>
              <a:ext uri="{FF2B5EF4-FFF2-40B4-BE49-F238E27FC236}">
                <a16:creationId xmlns:a16="http://schemas.microsoft.com/office/drawing/2014/main" xmlns="" id="{A52306F4-7834-4AA1-885D-D9B02076178E}"/>
              </a:ext>
            </a:extLst>
          </p:cNvPr>
          <p:cNvPicPr>
            <a:picLocks noChangeAspect="1"/>
          </p:cNvPicPr>
          <p:nvPr/>
        </p:nvPicPr>
        <p:blipFill rotWithShape="1">
          <a:blip r:embed="rId11">
            <a:extLst>
              <a:ext uri="{28A0092B-C50C-407E-A947-70E740481C1C}">
                <a14:useLocalDpi xmlns:a14="http://schemas.microsoft.com/office/drawing/2010/main" val="0"/>
              </a:ext>
            </a:extLst>
          </a:blip>
          <a:srcRect l="17254" t="19275" r="19965" b="15134"/>
          <a:stretch/>
        </p:blipFill>
        <p:spPr>
          <a:xfrm>
            <a:off x="4303609" y="2332669"/>
            <a:ext cx="522793" cy="546202"/>
          </a:xfrm>
          <a:prstGeom prst="rect">
            <a:avLst/>
          </a:prstGeom>
        </p:spPr>
      </p:pic>
      <p:sp>
        <p:nvSpPr>
          <p:cNvPr id="82" name="TextBox 81">
            <a:extLst>
              <a:ext uri="{FF2B5EF4-FFF2-40B4-BE49-F238E27FC236}">
                <a16:creationId xmlns:a16="http://schemas.microsoft.com/office/drawing/2014/main" xmlns="" id="{F8474F4D-E766-4467-B965-57A6C28519E1}"/>
              </a:ext>
            </a:extLst>
          </p:cNvPr>
          <p:cNvSpPr txBox="1"/>
          <p:nvPr/>
        </p:nvSpPr>
        <p:spPr>
          <a:xfrm>
            <a:off x="782601" y="1844702"/>
            <a:ext cx="1293560" cy="253916"/>
          </a:xfrm>
          <a:prstGeom prst="rect">
            <a:avLst/>
          </a:prstGeom>
          <a:noFill/>
        </p:spPr>
        <p:txBody>
          <a:bodyPr wrap="square" rtlCol="0">
            <a:spAutoFit/>
          </a:bodyPr>
          <a:lstStyle/>
          <a:p>
            <a:pPr algn="ctr" defTabSz="914377" eaLnBrk="1" fontAlgn="auto" hangingPunct="1">
              <a:spcBef>
                <a:spcPts val="0"/>
              </a:spcBef>
              <a:spcAft>
                <a:spcPts val="0"/>
              </a:spcAft>
            </a:pPr>
            <a:r>
              <a:rPr lang="it-IT" sz="1050" b="1" dirty="0" smtClean="0">
                <a:solidFill>
                  <a:prstClr val="white"/>
                </a:solidFill>
                <a:latin typeface="WeblySleek UI Semilight"/>
                <a:cs typeface="Arial" panose="020B0604020202020204" pitchFamily="34" charset="0"/>
                <a:sym typeface="Arial"/>
              </a:rPr>
              <a:t>Enterprise</a:t>
            </a:r>
            <a:endParaRPr lang="en-US" sz="1050" b="1" dirty="0">
              <a:solidFill>
                <a:prstClr val="white"/>
              </a:solidFill>
              <a:latin typeface="WeblySleek UI Semilight"/>
              <a:cs typeface="Arial" panose="020B0604020202020204" pitchFamily="34" charset="0"/>
              <a:sym typeface="Arial"/>
            </a:endParaRPr>
          </a:p>
        </p:txBody>
      </p:sp>
      <p:pic>
        <p:nvPicPr>
          <p:cNvPr id="132" name="Picture 131">
            <a:extLst>
              <a:ext uri="{FF2B5EF4-FFF2-40B4-BE49-F238E27FC236}">
                <a16:creationId xmlns:a16="http://schemas.microsoft.com/office/drawing/2014/main" xmlns="" id="{6C2CED04-E106-4677-A0A2-0D24DC789B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98646" y="4224437"/>
            <a:ext cx="1235634" cy="367479"/>
          </a:xfrm>
          <a:prstGeom prst="rect">
            <a:avLst/>
          </a:prstGeom>
        </p:spPr>
      </p:pic>
      <p:pic>
        <p:nvPicPr>
          <p:cNvPr id="136" name="Picture 135">
            <a:extLst>
              <a:ext uri="{FF2B5EF4-FFF2-40B4-BE49-F238E27FC236}">
                <a16:creationId xmlns:a16="http://schemas.microsoft.com/office/drawing/2014/main" xmlns="" id="{D18FD1A9-D611-4B8A-A563-6E49F67D781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167102" y="5462016"/>
            <a:ext cx="1209543" cy="364320"/>
          </a:xfrm>
          <a:prstGeom prst="rect">
            <a:avLst/>
          </a:prstGeom>
        </p:spPr>
      </p:pic>
      <p:pic>
        <p:nvPicPr>
          <p:cNvPr id="137" name="Picture 136">
            <a:extLst>
              <a:ext uri="{FF2B5EF4-FFF2-40B4-BE49-F238E27FC236}">
                <a16:creationId xmlns:a16="http://schemas.microsoft.com/office/drawing/2014/main" xmlns="" id="{1179DB63-238B-47E3-90ED-2F0F10F017D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984199" y="5468907"/>
            <a:ext cx="1990001" cy="350538"/>
          </a:xfrm>
          <a:prstGeom prst="rect">
            <a:avLst/>
          </a:prstGeom>
        </p:spPr>
      </p:pic>
      <p:pic>
        <p:nvPicPr>
          <p:cNvPr id="138" name="Picture 137">
            <a:extLst>
              <a:ext uri="{FF2B5EF4-FFF2-40B4-BE49-F238E27FC236}">
                <a16:creationId xmlns:a16="http://schemas.microsoft.com/office/drawing/2014/main" xmlns="" id="{0233D21F-A74B-4F0B-80EC-31BE91FF54E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010849" y="5458892"/>
            <a:ext cx="1335382" cy="370569"/>
          </a:xfrm>
          <a:prstGeom prst="rect">
            <a:avLst/>
          </a:prstGeom>
        </p:spPr>
      </p:pic>
      <p:pic>
        <p:nvPicPr>
          <p:cNvPr id="139" name="Picture 13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834689" y="5436689"/>
            <a:ext cx="843955" cy="414975"/>
          </a:xfrm>
          <a:prstGeom prst="rect">
            <a:avLst/>
          </a:prstGeom>
        </p:spPr>
      </p:pic>
      <p:pic>
        <p:nvPicPr>
          <p:cNvPr id="140" name="Picture 13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94808" y="5406560"/>
            <a:ext cx="1900933" cy="475232"/>
          </a:xfrm>
          <a:prstGeom prst="rect">
            <a:avLst/>
          </a:prstGeom>
        </p:spPr>
      </p:pic>
      <p:sp>
        <p:nvSpPr>
          <p:cNvPr id="48" name="TextBox 47">
            <a:extLst>
              <a:ext uri="{FF2B5EF4-FFF2-40B4-BE49-F238E27FC236}">
                <a16:creationId xmlns:a16="http://schemas.microsoft.com/office/drawing/2014/main" xmlns="" id="{F8474F4D-E766-4467-B965-57A6C28519E1}"/>
              </a:ext>
            </a:extLst>
          </p:cNvPr>
          <p:cNvSpPr txBox="1"/>
          <p:nvPr/>
        </p:nvSpPr>
        <p:spPr>
          <a:xfrm>
            <a:off x="2379753" y="1835558"/>
            <a:ext cx="1293560" cy="253916"/>
          </a:xfrm>
          <a:prstGeom prst="rect">
            <a:avLst/>
          </a:prstGeom>
          <a:noFill/>
        </p:spPr>
        <p:txBody>
          <a:bodyPr wrap="square" rtlCol="0">
            <a:spAutoFit/>
          </a:bodyPr>
          <a:lstStyle/>
          <a:p>
            <a:pPr algn="ctr" defTabSz="914377" eaLnBrk="1" fontAlgn="auto" hangingPunct="1">
              <a:spcBef>
                <a:spcPts val="0"/>
              </a:spcBef>
              <a:spcAft>
                <a:spcPts val="0"/>
              </a:spcAft>
            </a:pPr>
            <a:r>
              <a:rPr lang="it-IT" sz="1050" b="1" dirty="0" smtClean="0">
                <a:solidFill>
                  <a:prstClr val="white"/>
                </a:solidFill>
                <a:latin typeface="WeblySleek UI Semilight"/>
                <a:cs typeface="Arial" panose="020B0604020202020204" pitchFamily="34" charset="0"/>
                <a:sym typeface="Arial"/>
              </a:rPr>
              <a:t>Education</a:t>
            </a:r>
            <a:endParaRPr lang="en-US" sz="1050" b="1" dirty="0">
              <a:solidFill>
                <a:prstClr val="white"/>
              </a:solidFill>
              <a:latin typeface="WeblySleek UI Semilight"/>
              <a:cs typeface="Arial" panose="020B0604020202020204" pitchFamily="34" charset="0"/>
              <a:sym typeface="Arial"/>
            </a:endParaRPr>
          </a:p>
        </p:txBody>
      </p:sp>
      <p:sp>
        <p:nvSpPr>
          <p:cNvPr id="49" name="TextBox 48">
            <a:extLst>
              <a:ext uri="{FF2B5EF4-FFF2-40B4-BE49-F238E27FC236}">
                <a16:creationId xmlns:a16="http://schemas.microsoft.com/office/drawing/2014/main" xmlns="" id="{F8474F4D-E766-4467-B965-57A6C28519E1}"/>
              </a:ext>
            </a:extLst>
          </p:cNvPr>
          <p:cNvSpPr txBox="1"/>
          <p:nvPr/>
        </p:nvSpPr>
        <p:spPr>
          <a:xfrm>
            <a:off x="3922041" y="1817270"/>
            <a:ext cx="1293560" cy="253916"/>
          </a:xfrm>
          <a:prstGeom prst="rect">
            <a:avLst/>
          </a:prstGeom>
          <a:noFill/>
        </p:spPr>
        <p:txBody>
          <a:bodyPr wrap="square" rtlCol="0">
            <a:spAutoFit/>
          </a:bodyPr>
          <a:lstStyle/>
          <a:p>
            <a:pPr algn="ctr" defTabSz="914377" eaLnBrk="1" fontAlgn="auto" hangingPunct="1">
              <a:spcBef>
                <a:spcPts val="0"/>
              </a:spcBef>
              <a:spcAft>
                <a:spcPts val="0"/>
              </a:spcAft>
            </a:pPr>
            <a:r>
              <a:rPr lang="it-IT" sz="1050" b="1" dirty="0" smtClean="0">
                <a:solidFill>
                  <a:prstClr val="white"/>
                </a:solidFill>
                <a:latin typeface="WeblySleek UI Semilight"/>
                <a:cs typeface="Arial" panose="020B0604020202020204" pitchFamily="34" charset="0"/>
                <a:sym typeface="Arial"/>
              </a:rPr>
              <a:t>Healthcare</a:t>
            </a:r>
            <a:endParaRPr lang="en-US" sz="1050" b="1" dirty="0">
              <a:solidFill>
                <a:prstClr val="white"/>
              </a:solidFill>
              <a:latin typeface="WeblySleek UI Semilight"/>
              <a:cs typeface="Arial" panose="020B0604020202020204" pitchFamily="34" charset="0"/>
              <a:sym typeface="Arial"/>
            </a:endParaRPr>
          </a:p>
        </p:txBody>
      </p:sp>
      <p:sp>
        <p:nvSpPr>
          <p:cNvPr id="51" name="TextBox 50">
            <a:extLst>
              <a:ext uri="{FF2B5EF4-FFF2-40B4-BE49-F238E27FC236}">
                <a16:creationId xmlns:a16="http://schemas.microsoft.com/office/drawing/2014/main" xmlns="" id="{F8474F4D-E766-4467-B965-57A6C28519E1}"/>
              </a:ext>
            </a:extLst>
          </p:cNvPr>
          <p:cNvSpPr txBox="1"/>
          <p:nvPr/>
        </p:nvSpPr>
        <p:spPr>
          <a:xfrm>
            <a:off x="5482617" y="1817270"/>
            <a:ext cx="1293560" cy="253916"/>
          </a:xfrm>
          <a:prstGeom prst="rect">
            <a:avLst/>
          </a:prstGeom>
          <a:noFill/>
        </p:spPr>
        <p:txBody>
          <a:bodyPr wrap="square" rtlCol="0">
            <a:spAutoFit/>
          </a:bodyPr>
          <a:lstStyle/>
          <a:p>
            <a:pPr algn="ctr" defTabSz="914377" eaLnBrk="1" fontAlgn="auto" hangingPunct="1">
              <a:spcBef>
                <a:spcPts val="0"/>
              </a:spcBef>
              <a:spcAft>
                <a:spcPts val="0"/>
              </a:spcAft>
            </a:pPr>
            <a:r>
              <a:rPr lang="it-IT" sz="1050" b="1" dirty="0" smtClean="0">
                <a:solidFill>
                  <a:prstClr val="white"/>
                </a:solidFill>
                <a:latin typeface="WeblySleek UI Semilight"/>
                <a:cs typeface="Arial" panose="020B0604020202020204" pitchFamily="34" charset="0"/>
                <a:sym typeface="Arial"/>
              </a:rPr>
              <a:t>Residential</a:t>
            </a:r>
            <a:endParaRPr lang="en-US" sz="1050" b="1" dirty="0">
              <a:solidFill>
                <a:prstClr val="white"/>
              </a:solidFill>
              <a:latin typeface="WeblySleek UI Semilight"/>
              <a:cs typeface="Arial" panose="020B0604020202020204" pitchFamily="34" charset="0"/>
              <a:sym typeface="Arial"/>
            </a:endParaRPr>
          </a:p>
        </p:txBody>
      </p:sp>
      <p:sp>
        <p:nvSpPr>
          <p:cNvPr id="54" name="TextBox 53">
            <a:extLst>
              <a:ext uri="{FF2B5EF4-FFF2-40B4-BE49-F238E27FC236}">
                <a16:creationId xmlns:a16="http://schemas.microsoft.com/office/drawing/2014/main" xmlns="" id="{F8474F4D-E766-4467-B965-57A6C28519E1}"/>
              </a:ext>
            </a:extLst>
          </p:cNvPr>
          <p:cNvSpPr txBox="1"/>
          <p:nvPr/>
        </p:nvSpPr>
        <p:spPr>
          <a:xfrm>
            <a:off x="7308369" y="1817270"/>
            <a:ext cx="1293560" cy="253916"/>
          </a:xfrm>
          <a:prstGeom prst="rect">
            <a:avLst/>
          </a:prstGeom>
          <a:noFill/>
        </p:spPr>
        <p:txBody>
          <a:bodyPr wrap="square" rtlCol="0">
            <a:spAutoFit/>
          </a:bodyPr>
          <a:lstStyle/>
          <a:p>
            <a:pPr algn="ctr" defTabSz="914377" eaLnBrk="1" fontAlgn="auto" hangingPunct="1">
              <a:spcBef>
                <a:spcPts val="0"/>
              </a:spcBef>
              <a:spcAft>
                <a:spcPts val="0"/>
              </a:spcAft>
            </a:pPr>
            <a:r>
              <a:rPr lang="it-IT" sz="1050" b="1" dirty="0" smtClean="0">
                <a:solidFill>
                  <a:prstClr val="white"/>
                </a:solidFill>
                <a:latin typeface="WeblySleek UI Semilight"/>
                <a:cs typeface="Arial" panose="020B0604020202020204" pitchFamily="34" charset="0"/>
                <a:sym typeface="Arial"/>
              </a:rPr>
              <a:t>Automobile</a:t>
            </a:r>
            <a:endParaRPr lang="en-US" sz="1050" b="1" dirty="0">
              <a:solidFill>
                <a:prstClr val="white"/>
              </a:solidFill>
              <a:latin typeface="WeblySleek UI Semilight"/>
              <a:cs typeface="Arial" panose="020B0604020202020204" pitchFamily="34" charset="0"/>
              <a:sym typeface="Arial"/>
            </a:endParaRPr>
          </a:p>
        </p:txBody>
      </p:sp>
      <p:sp>
        <p:nvSpPr>
          <p:cNvPr id="55" name="TextBox 54">
            <a:extLst>
              <a:ext uri="{FF2B5EF4-FFF2-40B4-BE49-F238E27FC236}">
                <a16:creationId xmlns:a16="http://schemas.microsoft.com/office/drawing/2014/main" xmlns="" id="{F8474F4D-E766-4467-B965-57A6C28519E1}"/>
              </a:ext>
            </a:extLst>
          </p:cNvPr>
          <p:cNvSpPr txBox="1"/>
          <p:nvPr/>
        </p:nvSpPr>
        <p:spPr>
          <a:xfrm>
            <a:off x="8868945" y="1835558"/>
            <a:ext cx="1293560" cy="253916"/>
          </a:xfrm>
          <a:prstGeom prst="rect">
            <a:avLst/>
          </a:prstGeom>
          <a:noFill/>
        </p:spPr>
        <p:txBody>
          <a:bodyPr wrap="square" rtlCol="0">
            <a:spAutoFit/>
          </a:bodyPr>
          <a:lstStyle/>
          <a:p>
            <a:pPr algn="ctr" defTabSz="914377" eaLnBrk="1" fontAlgn="auto" hangingPunct="1">
              <a:spcBef>
                <a:spcPts val="0"/>
              </a:spcBef>
              <a:spcAft>
                <a:spcPts val="0"/>
              </a:spcAft>
            </a:pPr>
            <a:r>
              <a:rPr lang="it-IT" sz="1050" b="1" dirty="0" smtClean="0">
                <a:solidFill>
                  <a:prstClr val="white"/>
                </a:solidFill>
                <a:latin typeface="WeblySleek UI Semilight"/>
                <a:cs typeface="Arial" panose="020B0604020202020204" pitchFamily="34" charset="0"/>
                <a:sym typeface="Arial"/>
              </a:rPr>
              <a:t>Telecom</a:t>
            </a:r>
            <a:endParaRPr lang="en-US" sz="1050" b="1" dirty="0">
              <a:solidFill>
                <a:prstClr val="white"/>
              </a:solidFill>
              <a:latin typeface="WeblySleek UI Semilight"/>
              <a:cs typeface="Arial" panose="020B0604020202020204" pitchFamily="34" charset="0"/>
              <a:sym typeface="Arial"/>
            </a:endParaRPr>
          </a:p>
        </p:txBody>
      </p:sp>
      <p:sp>
        <p:nvSpPr>
          <p:cNvPr id="56" name="TextBox 55">
            <a:extLst>
              <a:ext uri="{FF2B5EF4-FFF2-40B4-BE49-F238E27FC236}">
                <a16:creationId xmlns:a16="http://schemas.microsoft.com/office/drawing/2014/main" xmlns="" id="{F8474F4D-E766-4467-B965-57A6C28519E1}"/>
              </a:ext>
            </a:extLst>
          </p:cNvPr>
          <p:cNvSpPr txBox="1"/>
          <p:nvPr/>
        </p:nvSpPr>
        <p:spPr>
          <a:xfrm>
            <a:off x="10383801" y="1817270"/>
            <a:ext cx="1293560" cy="253916"/>
          </a:xfrm>
          <a:prstGeom prst="rect">
            <a:avLst/>
          </a:prstGeom>
          <a:noFill/>
        </p:spPr>
        <p:txBody>
          <a:bodyPr wrap="square" rtlCol="0">
            <a:spAutoFit/>
          </a:bodyPr>
          <a:lstStyle/>
          <a:p>
            <a:pPr algn="ctr" defTabSz="914377" eaLnBrk="1" fontAlgn="auto" hangingPunct="1">
              <a:spcBef>
                <a:spcPts val="0"/>
              </a:spcBef>
              <a:spcAft>
                <a:spcPts val="0"/>
              </a:spcAft>
            </a:pPr>
            <a:r>
              <a:rPr lang="it-IT" sz="1050" b="1" dirty="0" smtClean="0">
                <a:solidFill>
                  <a:prstClr val="white"/>
                </a:solidFill>
                <a:latin typeface="WeblySleek UI Semilight"/>
                <a:cs typeface="Arial" panose="020B0604020202020204" pitchFamily="34" charset="0"/>
                <a:sym typeface="Arial"/>
              </a:rPr>
              <a:t>Financial</a:t>
            </a:r>
            <a:endParaRPr lang="en-US" sz="1050" b="1" dirty="0">
              <a:solidFill>
                <a:prstClr val="white"/>
              </a:solidFill>
              <a:latin typeface="WeblySleek UI Semilight"/>
              <a:cs typeface="Arial" panose="020B0604020202020204" pitchFamily="34" charset="0"/>
              <a:sym typeface="Arial"/>
            </a:endParaRPr>
          </a:p>
        </p:txBody>
      </p:sp>
      <p:pic>
        <p:nvPicPr>
          <p:cNvPr id="2" name="Picture 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804888" y="4261497"/>
            <a:ext cx="1361581" cy="293358"/>
          </a:xfrm>
          <a:prstGeom prst="rect">
            <a:avLst/>
          </a:prstGeom>
        </p:spPr>
      </p:pic>
      <p:pic>
        <p:nvPicPr>
          <p:cNvPr id="5" name="Picture 4"/>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466457" y="4219392"/>
            <a:ext cx="1361581" cy="377568"/>
          </a:xfrm>
          <a:prstGeom prst="rect">
            <a:avLst/>
          </a:prstGeom>
        </p:spPr>
      </p:pic>
      <p:pic>
        <p:nvPicPr>
          <p:cNvPr id="6" name="Picture 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59450" y="4217039"/>
            <a:ext cx="1379526" cy="402822"/>
          </a:xfrm>
          <a:prstGeom prst="rect">
            <a:avLst/>
          </a:prstGeom>
        </p:spPr>
      </p:pic>
      <p:pic>
        <p:nvPicPr>
          <p:cNvPr id="57" name="Picture 56"/>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571153" y="4241461"/>
            <a:ext cx="1701558" cy="333431"/>
          </a:xfrm>
          <a:prstGeom prst="rect">
            <a:avLst/>
          </a:prstGeom>
        </p:spPr>
      </p:pic>
      <p:sp>
        <p:nvSpPr>
          <p:cNvPr id="7" name="Rectangle 6"/>
          <p:cNvSpPr/>
          <p:nvPr/>
        </p:nvSpPr>
        <p:spPr>
          <a:xfrm>
            <a:off x="10156562" y="6252754"/>
            <a:ext cx="1852558" cy="513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buClr>
                <a:srgbClr val="000000"/>
              </a:buClr>
              <a:buFont typeface="Arial"/>
              <a:buNone/>
            </a:pPr>
            <a:endParaRPr lang="en-IN" sz="1400" kern="0">
              <a:solidFill>
                <a:prstClr val="white"/>
              </a:solidFill>
              <a:sym typeface="Arial"/>
            </a:endParaRPr>
          </a:p>
        </p:txBody>
      </p:sp>
      <p:pic>
        <p:nvPicPr>
          <p:cNvPr id="8" name="Picture 7"/>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421562" y="5486971"/>
            <a:ext cx="1059733" cy="273314"/>
          </a:xfrm>
          <a:prstGeom prst="rect">
            <a:avLst/>
          </a:prstGeom>
        </p:spPr>
      </p:pic>
      <p:pic>
        <p:nvPicPr>
          <p:cNvPr id="10" name="Picture 9"/>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0360214" y="4108092"/>
            <a:ext cx="952500" cy="733425"/>
          </a:xfrm>
          <a:prstGeom prst="rect">
            <a:avLst/>
          </a:prstGeom>
        </p:spPr>
      </p:pic>
    </p:spTree>
    <p:extLst>
      <p:ext uri="{BB962C8B-B14F-4D97-AF65-F5344CB8AC3E}">
        <p14:creationId xmlns:p14="http://schemas.microsoft.com/office/powerpoint/2010/main" val="1119471741"/>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32"/>
                                        </p:tgtEl>
                                        <p:attrNameLst>
                                          <p:attrName>style.visibility</p:attrName>
                                        </p:attrNameLst>
                                      </p:cBhvr>
                                      <p:to>
                                        <p:strVal val="visible"/>
                                      </p:to>
                                    </p:set>
                                    <p:anim calcmode="lin" valueType="num">
                                      <p:cBhvr additive="base">
                                        <p:cTn id="12" dur="1000" fill="hold"/>
                                        <p:tgtEl>
                                          <p:spTgt spid="132"/>
                                        </p:tgtEl>
                                        <p:attrNameLst>
                                          <p:attrName>ppt_x</p:attrName>
                                        </p:attrNameLst>
                                      </p:cBhvr>
                                      <p:tavLst>
                                        <p:tav tm="0">
                                          <p:val>
                                            <p:strVal val="#ppt_x"/>
                                          </p:val>
                                        </p:tav>
                                        <p:tav tm="100000">
                                          <p:val>
                                            <p:strVal val="#ppt_x"/>
                                          </p:val>
                                        </p:tav>
                                      </p:tavLst>
                                    </p:anim>
                                    <p:anim calcmode="lin" valueType="num">
                                      <p:cBhvr additive="base">
                                        <p:cTn id="13" dur="1000" fill="hold"/>
                                        <p:tgtEl>
                                          <p:spTgt spid="13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0" fill="hold"/>
                                        <p:tgtEl>
                                          <p:spTgt spid="10"/>
                                        </p:tgtEl>
                                        <p:attrNameLst>
                                          <p:attrName>ppt_x</p:attrName>
                                        </p:attrNameLst>
                                      </p:cBhvr>
                                      <p:tavLst>
                                        <p:tav tm="0">
                                          <p:val>
                                            <p:strVal val="#ppt_x"/>
                                          </p:val>
                                        </p:tav>
                                        <p:tav tm="100000">
                                          <p:val>
                                            <p:strVal val="#ppt_x"/>
                                          </p:val>
                                        </p:tav>
                                      </p:tavLst>
                                    </p:anim>
                                    <p:anim calcmode="lin" valueType="num">
                                      <p:cBhvr additive="base">
                                        <p:cTn id="17" dur="10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40"/>
                                        </p:tgtEl>
                                        <p:attrNameLst>
                                          <p:attrName>style.visibility</p:attrName>
                                        </p:attrNameLst>
                                      </p:cBhvr>
                                      <p:to>
                                        <p:strVal val="visible"/>
                                      </p:to>
                                    </p:set>
                                    <p:anim calcmode="lin" valueType="num">
                                      <p:cBhvr additive="base">
                                        <p:cTn id="20" dur="1000" fill="hold"/>
                                        <p:tgtEl>
                                          <p:spTgt spid="140"/>
                                        </p:tgtEl>
                                        <p:attrNameLst>
                                          <p:attrName>ppt_x</p:attrName>
                                        </p:attrNameLst>
                                      </p:cBhvr>
                                      <p:tavLst>
                                        <p:tav tm="0">
                                          <p:val>
                                            <p:strVal val="#ppt_x"/>
                                          </p:val>
                                        </p:tav>
                                        <p:tav tm="100000">
                                          <p:val>
                                            <p:strVal val="#ppt_x"/>
                                          </p:val>
                                        </p:tav>
                                      </p:tavLst>
                                    </p:anim>
                                    <p:anim calcmode="lin" valueType="num">
                                      <p:cBhvr additive="base">
                                        <p:cTn id="21" dur="1000" fill="hold"/>
                                        <p:tgtEl>
                                          <p:spTgt spid="140"/>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37"/>
                                        </p:tgtEl>
                                        <p:attrNameLst>
                                          <p:attrName>style.visibility</p:attrName>
                                        </p:attrNameLst>
                                      </p:cBhvr>
                                      <p:to>
                                        <p:strVal val="visible"/>
                                      </p:to>
                                    </p:set>
                                    <p:anim calcmode="lin" valueType="num">
                                      <p:cBhvr additive="base">
                                        <p:cTn id="24" dur="1000" fill="hold"/>
                                        <p:tgtEl>
                                          <p:spTgt spid="137"/>
                                        </p:tgtEl>
                                        <p:attrNameLst>
                                          <p:attrName>ppt_x</p:attrName>
                                        </p:attrNameLst>
                                      </p:cBhvr>
                                      <p:tavLst>
                                        <p:tav tm="0">
                                          <p:val>
                                            <p:strVal val="#ppt_x"/>
                                          </p:val>
                                        </p:tav>
                                        <p:tav tm="100000">
                                          <p:val>
                                            <p:strVal val="#ppt_x"/>
                                          </p:val>
                                        </p:tav>
                                      </p:tavLst>
                                    </p:anim>
                                    <p:anim calcmode="lin" valueType="num">
                                      <p:cBhvr additive="base">
                                        <p:cTn id="25" dur="1000" fill="hold"/>
                                        <p:tgtEl>
                                          <p:spTgt spid="13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1000" fill="hold"/>
                                        <p:tgtEl>
                                          <p:spTgt spid="8"/>
                                        </p:tgtEl>
                                        <p:attrNameLst>
                                          <p:attrName>ppt_x</p:attrName>
                                        </p:attrNameLst>
                                      </p:cBhvr>
                                      <p:tavLst>
                                        <p:tav tm="0">
                                          <p:val>
                                            <p:strVal val="#ppt_x"/>
                                          </p:val>
                                        </p:tav>
                                        <p:tav tm="100000">
                                          <p:val>
                                            <p:strVal val="#ppt_x"/>
                                          </p:val>
                                        </p:tav>
                                      </p:tavLst>
                                    </p:anim>
                                    <p:anim calcmode="lin" valueType="num">
                                      <p:cBhvr additive="base">
                                        <p:cTn id="29" dur="1000" fill="hold"/>
                                        <p:tgtEl>
                                          <p:spTgt spid="8"/>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38"/>
                                        </p:tgtEl>
                                        <p:attrNameLst>
                                          <p:attrName>style.visibility</p:attrName>
                                        </p:attrNameLst>
                                      </p:cBhvr>
                                      <p:to>
                                        <p:strVal val="visible"/>
                                      </p:to>
                                    </p:set>
                                    <p:anim calcmode="lin" valueType="num">
                                      <p:cBhvr additive="base">
                                        <p:cTn id="32" dur="1000" fill="hold"/>
                                        <p:tgtEl>
                                          <p:spTgt spid="138"/>
                                        </p:tgtEl>
                                        <p:attrNameLst>
                                          <p:attrName>ppt_x</p:attrName>
                                        </p:attrNameLst>
                                      </p:cBhvr>
                                      <p:tavLst>
                                        <p:tav tm="0">
                                          <p:val>
                                            <p:strVal val="#ppt_x"/>
                                          </p:val>
                                        </p:tav>
                                        <p:tav tm="100000">
                                          <p:val>
                                            <p:strVal val="#ppt_x"/>
                                          </p:val>
                                        </p:tav>
                                      </p:tavLst>
                                    </p:anim>
                                    <p:anim calcmode="lin" valueType="num">
                                      <p:cBhvr additive="base">
                                        <p:cTn id="33" dur="1000" fill="hold"/>
                                        <p:tgtEl>
                                          <p:spTgt spid="138"/>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39"/>
                                        </p:tgtEl>
                                        <p:attrNameLst>
                                          <p:attrName>style.visibility</p:attrName>
                                        </p:attrNameLst>
                                      </p:cBhvr>
                                      <p:to>
                                        <p:strVal val="visible"/>
                                      </p:to>
                                    </p:set>
                                    <p:anim calcmode="lin" valueType="num">
                                      <p:cBhvr additive="base">
                                        <p:cTn id="36" dur="1000" fill="hold"/>
                                        <p:tgtEl>
                                          <p:spTgt spid="139"/>
                                        </p:tgtEl>
                                        <p:attrNameLst>
                                          <p:attrName>ppt_x</p:attrName>
                                        </p:attrNameLst>
                                      </p:cBhvr>
                                      <p:tavLst>
                                        <p:tav tm="0">
                                          <p:val>
                                            <p:strVal val="#ppt_x"/>
                                          </p:val>
                                        </p:tav>
                                        <p:tav tm="100000">
                                          <p:val>
                                            <p:strVal val="#ppt_x"/>
                                          </p:val>
                                        </p:tav>
                                      </p:tavLst>
                                    </p:anim>
                                    <p:anim calcmode="lin" valueType="num">
                                      <p:cBhvr additive="base">
                                        <p:cTn id="37" dur="1000" fill="hold"/>
                                        <p:tgtEl>
                                          <p:spTgt spid="139"/>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36"/>
                                        </p:tgtEl>
                                        <p:attrNameLst>
                                          <p:attrName>style.visibility</p:attrName>
                                        </p:attrNameLst>
                                      </p:cBhvr>
                                      <p:to>
                                        <p:strVal val="visible"/>
                                      </p:to>
                                    </p:set>
                                    <p:anim calcmode="lin" valueType="num">
                                      <p:cBhvr additive="base">
                                        <p:cTn id="40" dur="1000" fill="hold"/>
                                        <p:tgtEl>
                                          <p:spTgt spid="136"/>
                                        </p:tgtEl>
                                        <p:attrNameLst>
                                          <p:attrName>ppt_x</p:attrName>
                                        </p:attrNameLst>
                                      </p:cBhvr>
                                      <p:tavLst>
                                        <p:tav tm="0">
                                          <p:val>
                                            <p:strVal val="#ppt_x"/>
                                          </p:val>
                                        </p:tav>
                                        <p:tav tm="100000">
                                          <p:val>
                                            <p:strVal val="#ppt_x"/>
                                          </p:val>
                                        </p:tav>
                                      </p:tavLst>
                                    </p:anim>
                                    <p:anim calcmode="lin" valueType="num">
                                      <p:cBhvr additive="base">
                                        <p:cTn id="41" dur="1000" fill="hold"/>
                                        <p:tgtEl>
                                          <p:spTgt spid="136"/>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1000" fill="hold"/>
                                        <p:tgtEl>
                                          <p:spTgt spid="6"/>
                                        </p:tgtEl>
                                        <p:attrNameLst>
                                          <p:attrName>ppt_x</p:attrName>
                                        </p:attrNameLst>
                                      </p:cBhvr>
                                      <p:tavLst>
                                        <p:tav tm="0">
                                          <p:val>
                                            <p:strVal val="#ppt_x"/>
                                          </p:val>
                                        </p:tav>
                                        <p:tav tm="100000">
                                          <p:val>
                                            <p:strVal val="#ppt_x"/>
                                          </p:val>
                                        </p:tav>
                                      </p:tavLst>
                                    </p:anim>
                                    <p:anim calcmode="lin" valueType="num">
                                      <p:cBhvr additive="base">
                                        <p:cTn id="45" dur="1000" fill="hold"/>
                                        <p:tgtEl>
                                          <p:spTgt spid="6"/>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57"/>
                                        </p:tgtEl>
                                        <p:attrNameLst>
                                          <p:attrName>style.visibility</p:attrName>
                                        </p:attrNameLst>
                                      </p:cBhvr>
                                      <p:to>
                                        <p:strVal val="visible"/>
                                      </p:to>
                                    </p:set>
                                    <p:anim calcmode="lin" valueType="num">
                                      <p:cBhvr additive="base">
                                        <p:cTn id="48" dur="1000" fill="hold"/>
                                        <p:tgtEl>
                                          <p:spTgt spid="57"/>
                                        </p:tgtEl>
                                        <p:attrNameLst>
                                          <p:attrName>ppt_x</p:attrName>
                                        </p:attrNameLst>
                                      </p:cBhvr>
                                      <p:tavLst>
                                        <p:tav tm="0">
                                          <p:val>
                                            <p:strVal val="#ppt_x"/>
                                          </p:val>
                                        </p:tav>
                                        <p:tav tm="100000">
                                          <p:val>
                                            <p:strVal val="#ppt_x"/>
                                          </p:val>
                                        </p:tav>
                                      </p:tavLst>
                                    </p:anim>
                                    <p:anim calcmode="lin" valueType="num">
                                      <p:cBhvr additive="base">
                                        <p:cTn id="49" dur="1000" fill="hold"/>
                                        <p:tgtEl>
                                          <p:spTgt spid="57"/>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additive="base">
                                        <p:cTn id="52" dur="1000" fill="hold"/>
                                        <p:tgtEl>
                                          <p:spTgt spid="2"/>
                                        </p:tgtEl>
                                        <p:attrNameLst>
                                          <p:attrName>ppt_x</p:attrName>
                                        </p:attrNameLst>
                                      </p:cBhvr>
                                      <p:tavLst>
                                        <p:tav tm="0">
                                          <p:val>
                                            <p:strVal val="#ppt_x"/>
                                          </p:val>
                                        </p:tav>
                                        <p:tav tm="100000">
                                          <p:val>
                                            <p:strVal val="#ppt_x"/>
                                          </p:val>
                                        </p:tav>
                                      </p:tavLst>
                                    </p:anim>
                                    <p:anim calcmode="lin" valueType="num">
                                      <p:cBhvr additive="base">
                                        <p:cTn id="53" dur="1000" fill="hold"/>
                                        <p:tgtEl>
                                          <p:spTgt spid="2"/>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additive="base">
                                        <p:cTn id="56" dur="1000" fill="hold"/>
                                        <p:tgtEl>
                                          <p:spTgt spid="5"/>
                                        </p:tgtEl>
                                        <p:attrNameLst>
                                          <p:attrName>ppt_x</p:attrName>
                                        </p:attrNameLst>
                                      </p:cBhvr>
                                      <p:tavLst>
                                        <p:tav tm="0">
                                          <p:val>
                                            <p:strVal val="#ppt_x"/>
                                          </p:val>
                                        </p:tav>
                                        <p:tav tm="100000">
                                          <p:val>
                                            <p:strVal val="#ppt_x"/>
                                          </p:val>
                                        </p:tav>
                                      </p:tavLst>
                                    </p:anim>
                                    <p:anim calcmode="lin" valueType="num">
                                      <p:cBhvr additive="base">
                                        <p:cTn id="57"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xmlns="" id="{A04F3109-7757-46EE-B370-BB68FC6FDB0F}"/>
              </a:ext>
            </a:extLst>
          </p:cNvPr>
          <p:cNvSpPr>
            <a:spLocks noGrp="1"/>
          </p:cNvSpPr>
          <p:nvPr>
            <p:ph type="title"/>
          </p:nvPr>
        </p:nvSpPr>
        <p:spPr>
          <a:xfrm>
            <a:off x="1524000" y="4254501"/>
            <a:ext cx="8915400" cy="942975"/>
          </a:xfrm>
        </p:spPr>
        <p:txBody>
          <a:bodyPr/>
          <a:lstStyle/>
          <a:p>
            <a:r>
              <a:rPr lang="en-US" altLang="en-US"/>
              <a:t>Epygi’s Hospitality  Solution</a:t>
            </a:r>
          </a:p>
        </p:txBody>
      </p:sp>
      <p:sp>
        <p:nvSpPr>
          <p:cNvPr id="3" name="Text Placeholder 2">
            <a:extLst>
              <a:ext uri="{FF2B5EF4-FFF2-40B4-BE49-F238E27FC236}">
                <a16:creationId xmlns:a16="http://schemas.microsoft.com/office/drawing/2014/main" xmlns="" id="{35B6C3D5-9662-49B7-BB69-90EBEE574FD0}"/>
              </a:ext>
            </a:extLst>
          </p:cNvPr>
          <p:cNvSpPr>
            <a:spLocks noGrp="1"/>
          </p:cNvSpPr>
          <p:nvPr>
            <p:ph type="body" idx="1"/>
          </p:nvPr>
        </p:nvSpPr>
        <p:spPr>
          <a:xfrm>
            <a:off x="2438400" y="5195889"/>
            <a:ext cx="8001000" cy="117475"/>
          </a:xfrm>
        </p:spPr>
        <p:txBody>
          <a:bodyPr>
            <a:normAutofit fontScale="25000" lnSpcReduction="20000"/>
          </a:bodyPr>
          <a:lstStyle/>
          <a:p>
            <a:pPr>
              <a:defRPr/>
            </a:pPr>
            <a:r>
              <a:rPr lang="en-US" dirty="0"/>
              <a:t> </a:t>
            </a:r>
          </a:p>
        </p:txBody>
      </p:sp>
      <p:sp>
        <p:nvSpPr>
          <p:cNvPr id="7" name="Rectangle 6">
            <a:extLst>
              <a:ext uri="{FF2B5EF4-FFF2-40B4-BE49-F238E27FC236}">
                <a16:creationId xmlns:a16="http://schemas.microsoft.com/office/drawing/2014/main" xmlns="" id="{8F652A6E-0178-4DBE-AE62-A023567183B6}"/>
              </a:ext>
            </a:extLst>
          </p:cNvPr>
          <p:cNvSpPr/>
          <p:nvPr/>
        </p:nvSpPr>
        <p:spPr>
          <a:xfrm>
            <a:off x="1976439" y="5349875"/>
            <a:ext cx="8453437" cy="1322388"/>
          </a:xfrm>
          <a:prstGeom prst="rect">
            <a:avLst/>
          </a:prstGeom>
        </p:spPr>
        <p:txBody>
          <a:bodyPr>
            <a:spAutoFit/>
          </a:bodyPr>
          <a:lstStyle/>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Automate some of the hotel business processes</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Increase staff reachability and fast responsiveness</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Guest extension activation/deactivation  and billing</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Check and report minibar consumption and room status</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Wake-up alarm scheduling and Do Not Disturb (DND) activation</a:t>
            </a:r>
          </a:p>
        </p:txBody>
      </p:sp>
      <p:pic>
        <p:nvPicPr>
          <p:cNvPr id="46085" name="Picture 1">
            <a:extLst>
              <a:ext uri="{FF2B5EF4-FFF2-40B4-BE49-F238E27FC236}">
                <a16:creationId xmlns:a16="http://schemas.microsoft.com/office/drawing/2014/main" xmlns="" id="{4FC2BD67-9930-4530-8045-E3D55D691066}"/>
              </a:ext>
            </a:extLst>
          </p:cNvPr>
          <p:cNvPicPr>
            <a:picLocks noChangeAspect="1"/>
          </p:cNvPicPr>
          <p:nvPr/>
        </p:nvPicPr>
        <p:blipFill>
          <a:blip r:embed="rId2">
            <a:extLst>
              <a:ext uri="{28A0092B-C50C-407E-A947-70E740481C1C}">
                <a14:useLocalDpi xmlns:a14="http://schemas.microsoft.com/office/drawing/2010/main" val="0"/>
              </a:ext>
            </a:extLst>
          </a:blip>
          <a:srcRect b="7047"/>
          <a:stretch>
            <a:fillRect/>
          </a:stretch>
        </p:blipFill>
        <p:spPr bwMode="auto">
          <a:xfrm>
            <a:off x="2447926" y="260351"/>
            <a:ext cx="5832475"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71994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a:extLst>
              <a:ext uri="{FF2B5EF4-FFF2-40B4-BE49-F238E27FC236}">
                <a16:creationId xmlns:a16="http://schemas.microsoft.com/office/drawing/2014/main" xmlns="" id="{CE87409C-07C1-4DE0-984C-9C807B1813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9914" y="3714750"/>
            <a:ext cx="112712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7" name="Picture 7">
            <a:extLst>
              <a:ext uri="{FF2B5EF4-FFF2-40B4-BE49-F238E27FC236}">
                <a16:creationId xmlns:a16="http://schemas.microsoft.com/office/drawing/2014/main" xmlns="" id="{9EB0E91A-038D-460C-B437-EC4E5AE5FF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9364" y="5386389"/>
            <a:ext cx="1081087" cy="108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8" name="Picture 6">
            <a:extLst>
              <a:ext uri="{FF2B5EF4-FFF2-40B4-BE49-F238E27FC236}">
                <a16:creationId xmlns:a16="http://schemas.microsoft.com/office/drawing/2014/main" xmlns="" id="{26C5E711-E2F7-4185-A46C-EEA0481B83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3100" y="5346700"/>
            <a:ext cx="1060450" cy="106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09" name="Picture 5">
            <a:extLst>
              <a:ext uri="{FF2B5EF4-FFF2-40B4-BE49-F238E27FC236}">
                <a16:creationId xmlns:a16="http://schemas.microsoft.com/office/drawing/2014/main" xmlns="" id="{4DD52E95-06CF-4475-AF4C-85B591A08F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2688" y="5200651"/>
            <a:ext cx="6096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0" name="Picture 20" descr="https://www.mobotix.com/var/storage/images/produkte/wetterfeste-kameras/dualdome-d15/2670872-393-eng/DualDome-D15_medium-large.jpg">
            <a:extLst>
              <a:ext uri="{FF2B5EF4-FFF2-40B4-BE49-F238E27FC236}">
                <a16:creationId xmlns:a16="http://schemas.microsoft.com/office/drawing/2014/main" xmlns="" id="{9176E544-0C53-4C16-955E-B8D3C7BE13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7189" y="4179889"/>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Title 4">
            <a:extLst>
              <a:ext uri="{FF2B5EF4-FFF2-40B4-BE49-F238E27FC236}">
                <a16:creationId xmlns:a16="http://schemas.microsoft.com/office/drawing/2014/main" xmlns="" id="{472C6AAD-072E-4E61-9096-71296621323E}"/>
              </a:ext>
            </a:extLst>
          </p:cNvPr>
          <p:cNvSpPr>
            <a:spLocks noGrp="1"/>
          </p:cNvSpPr>
          <p:nvPr>
            <p:ph type="title"/>
          </p:nvPr>
        </p:nvSpPr>
        <p:spPr>
          <a:xfrm>
            <a:off x="1536701" y="395288"/>
            <a:ext cx="8913813" cy="914400"/>
          </a:xfrm>
        </p:spPr>
        <p:txBody>
          <a:bodyPr/>
          <a:lstStyle/>
          <a:p>
            <a:pPr eaLnBrk="1" hangingPunct="1"/>
            <a:r>
              <a:rPr lang="en-US" altLang="en-US" sz="3000"/>
              <a:t>Hotel</a:t>
            </a:r>
          </a:p>
        </p:txBody>
      </p:sp>
      <p:pic>
        <p:nvPicPr>
          <p:cNvPr id="47112" name="Picture 5" descr="P:\Web and Marketing\Photos\Diagram Elements\switch.png">
            <a:extLst>
              <a:ext uri="{FF2B5EF4-FFF2-40B4-BE49-F238E27FC236}">
                <a16:creationId xmlns:a16="http://schemas.microsoft.com/office/drawing/2014/main" xmlns="" id="{5D347140-9C6D-49FC-9DA4-E7D5619E58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7039" y="3189289"/>
            <a:ext cx="414337"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Picture 10" descr="P:\Web and Marketing\Photos\Diagram Elements\internet-cloud.png">
            <a:extLst>
              <a:ext uri="{FF2B5EF4-FFF2-40B4-BE49-F238E27FC236}">
                <a16:creationId xmlns:a16="http://schemas.microsoft.com/office/drawing/2014/main" xmlns="" id="{78B868E4-87C3-41BA-A287-368E03BDED8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41838" y="1970088"/>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4" name="TextBox 13">
            <a:extLst>
              <a:ext uri="{FF2B5EF4-FFF2-40B4-BE49-F238E27FC236}">
                <a16:creationId xmlns:a16="http://schemas.microsoft.com/office/drawing/2014/main" xmlns="" id="{3810DBE9-4549-4B75-A75C-2A14C6B3CE20}"/>
              </a:ext>
            </a:extLst>
          </p:cNvPr>
          <p:cNvSpPr txBox="1">
            <a:spLocks noChangeArrowheads="1"/>
          </p:cNvSpPr>
          <p:nvPr/>
        </p:nvSpPr>
        <p:spPr bwMode="auto">
          <a:xfrm>
            <a:off x="4846638" y="2427289"/>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ITSP</a:t>
            </a:r>
          </a:p>
        </p:txBody>
      </p:sp>
      <p:sp>
        <p:nvSpPr>
          <p:cNvPr id="47115" name="TextBox 25">
            <a:extLst>
              <a:ext uri="{FF2B5EF4-FFF2-40B4-BE49-F238E27FC236}">
                <a16:creationId xmlns:a16="http://schemas.microsoft.com/office/drawing/2014/main" xmlns="" id="{FD9A198A-7F7D-4C82-A0C7-455DC1187EEE}"/>
              </a:ext>
            </a:extLst>
          </p:cNvPr>
          <p:cNvSpPr txBox="1">
            <a:spLocks noChangeArrowheads="1"/>
          </p:cNvSpPr>
          <p:nvPr/>
        </p:nvSpPr>
        <p:spPr bwMode="auto">
          <a:xfrm>
            <a:off x="4999038" y="4040189"/>
            <a:ext cx="1403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Security Cam</a:t>
            </a:r>
          </a:p>
        </p:txBody>
      </p:sp>
      <p:sp>
        <p:nvSpPr>
          <p:cNvPr id="47116" name="TextBox 29">
            <a:extLst>
              <a:ext uri="{FF2B5EF4-FFF2-40B4-BE49-F238E27FC236}">
                <a16:creationId xmlns:a16="http://schemas.microsoft.com/office/drawing/2014/main" xmlns="" id="{24BC5B3F-D8AF-46C3-9DC2-329251DF33B6}"/>
              </a:ext>
            </a:extLst>
          </p:cNvPr>
          <p:cNvSpPr txBox="1">
            <a:spLocks noChangeArrowheads="1"/>
          </p:cNvSpPr>
          <p:nvPr/>
        </p:nvSpPr>
        <p:spPr bwMode="auto">
          <a:xfrm>
            <a:off x="6324601" y="2990851"/>
            <a:ext cx="13509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QX200/QX3000</a:t>
            </a:r>
            <a:endParaRPr lang="en-US" altLang="en-US" b="1">
              <a:solidFill>
                <a:srgbClr val="FF0000"/>
              </a:solidFill>
            </a:endParaRPr>
          </a:p>
        </p:txBody>
      </p:sp>
      <p:sp>
        <p:nvSpPr>
          <p:cNvPr id="47117" name="TextBox 30">
            <a:extLst>
              <a:ext uri="{FF2B5EF4-FFF2-40B4-BE49-F238E27FC236}">
                <a16:creationId xmlns:a16="http://schemas.microsoft.com/office/drawing/2014/main" xmlns="" id="{C4217531-A316-42ED-A118-1507F8AF2A50}"/>
              </a:ext>
            </a:extLst>
          </p:cNvPr>
          <p:cNvSpPr txBox="1">
            <a:spLocks noChangeArrowheads="1"/>
          </p:cNvSpPr>
          <p:nvPr/>
        </p:nvSpPr>
        <p:spPr bwMode="auto">
          <a:xfrm>
            <a:off x="5532438" y="3232151"/>
            <a:ext cx="639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WAN</a:t>
            </a:r>
          </a:p>
        </p:txBody>
      </p:sp>
      <p:cxnSp>
        <p:nvCxnSpPr>
          <p:cNvPr id="34" name="Straight Connector 33">
            <a:extLst>
              <a:ext uri="{FF2B5EF4-FFF2-40B4-BE49-F238E27FC236}">
                <a16:creationId xmlns:a16="http://schemas.microsoft.com/office/drawing/2014/main" xmlns="" id="{A6890806-0734-4510-821A-7C1CF65FA8DC}"/>
              </a:ext>
            </a:extLst>
          </p:cNvPr>
          <p:cNvCxnSpPr>
            <a:stCxn id="47113" idx="2"/>
            <a:endCxn id="47113" idx="2"/>
          </p:cNvCxnSpPr>
          <p:nvPr/>
        </p:nvCxnSpPr>
        <p:spPr>
          <a:xfrm>
            <a:off x="5113338" y="288448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3D11C9C2-230B-4BB9-9E50-DB51D0CC6977}"/>
              </a:ext>
            </a:extLst>
          </p:cNvPr>
          <p:cNvCxnSpPr/>
          <p:nvPr/>
        </p:nvCxnSpPr>
        <p:spPr>
          <a:xfrm>
            <a:off x="5151438" y="2884488"/>
            <a:ext cx="0" cy="5207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xmlns="" id="{1DB6C1D7-E12F-409E-BB83-0394EECDC885}"/>
              </a:ext>
            </a:extLst>
          </p:cNvPr>
          <p:cNvCxnSpPr/>
          <p:nvPr/>
        </p:nvCxnSpPr>
        <p:spPr>
          <a:xfrm>
            <a:off x="5151438" y="3405188"/>
            <a:ext cx="4572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xmlns="" id="{CB94E757-C53A-4346-B0C7-F96DC375FACA}"/>
              </a:ext>
            </a:extLst>
          </p:cNvPr>
          <p:cNvCxnSpPr/>
          <p:nvPr/>
        </p:nvCxnSpPr>
        <p:spPr>
          <a:xfrm>
            <a:off x="5913438" y="3570288"/>
            <a:ext cx="38100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xmlns="" id="{E62B19D0-7626-4855-BE07-B47E6B720C31}"/>
              </a:ext>
            </a:extLst>
          </p:cNvPr>
          <p:cNvCxnSpPr/>
          <p:nvPr/>
        </p:nvCxnSpPr>
        <p:spPr>
          <a:xfrm>
            <a:off x="5970588" y="3386138"/>
            <a:ext cx="360362"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xmlns="" id="{2B92FA60-EFB2-4684-B28E-5CEE48CF7F92}"/>
              </a:ext>
            </a:extLst>
          </p:cNvPr>
          <p:cNvCxnSpPr/>
          <p:nvPr/>
        </p:nvCxnSpPr>
        <p:spPr>
          <a:xfrm>
            <a:off x="3398838" y="3503613"/>
            <a:ext cx="8382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xmlns="" id="{2221D609-830D-42EA-8DDD-FBB4831A125F}"/>
              </a:ext>
            </a:extLst>
          </p:cNvPr>
          <p:cNvCxnSpPr/>
          <p:nvPr/>
        </p:nvCxnSpPr>
        <p:spPr>
          <a:xfrm>
            <a:off x="3398838" y="3503613"/>
            <a:ext cx="0" cy="7620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xmlns="" id="{106C52DF-E548-4135-88FA-A5DB4278BEFA}"/>
              </a:ext>
            </a:extLst>
          </p:cNvPr>
          <p:cNvCxnSpPr/>
          <p:nvPr/>
        </p:nvCxnSpPr>
        <p:spPr>
          <a:xfrm>
            <a:off x="2865438" y="4271963"/>
            <a:ext cx="5334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xmlns="" id="{2E48E893-0EDE-4605-A474-44ECE11AF064}"/>
              </a:ext>
            </a:extLst>
          </p:cNvPr>
          <p:cNvCxnSpPr/>
          <p:nvPr/>
        </p:nvCxnSpPr>
        <p:spPr>
          <a:xfrm>
            <a:off x="4618038" y="3646488"/>
            <a:ext cx="3810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sp>
        <p:nvSpPr>
          <p:cNvPr id="47127" name="TextBox 44">
            <a:extLst>
              <a:ext uri="{FF2B5EF4-FFF2-40B4-BE49-F238E27FC236}">
                <a16:creationId xmlns:a16="http://schemas.microsoft.com/office/drawing/2014/main" xmlns="" id="{B03E5633-2F0B-454A-B869-C935B7A30611}"/>
              </a:ext>
            </a:extLst>
          </p:cNvPr>
          <p:cNvSpPr txBox="1">
            <a:spLocks noChangeArrowheads="1"/>
          </p:cNvSpPr>
          <p:nvPr/>
        </p:nvSpPr>
        <p:spPr bwMode="auto">
          <a:xfrm>
            <a:off x="5532438" y="3417889"/>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LAN</a:t>
            </a:r>
          </a:p>
        </p:txBody>
      </p:sp>
      <p:cxnSp>
        <p:nvCxnSpPr>
          <p:cNvPr id="46" name="Straight Connector 45">
            <a:extLst>
              <a:ext uri="{FF2B5EF4-FFF2-40B4-BE49-F238E27FC236}">
                <a16:creationId xmlns:a16="http://schemas.microsoft.com/office/drawing/2014/main" xmlns="" id="{F5B427FB-5E33-431C-B79D-CEB0B7F77372}"/>
              </a:ext>
            </a:extLst>
          </p:cNvPr>
          <p:cNvCxnSpPr/>
          <p:nvPr/>
        </p:nvCxnSpPr>
        <p:spPr>
          <a:xfrm>
            <a:off x="4618038" y="3570288"/>
            <a:ext cx="9906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xmlns="" id="{29BBD29F-3366-4065-9F39-88F49DBABB75}"/>
              </a:ext>
            </a:extLst>
          </p:cNvPr>
          <p:cNvCxnSpPr/>
          <p:nvPr/>
        </p:nvCxnSpPr>
        <p:spPr>
          <a:xfrm>
            <a:off x="4999038" y="3646488"/>
            <a:ext cx="0" cy="9144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xmlns="" id="{8F07D75F-FAE1-4A3B-86ED-41DFD2D30B52}"/>
              </a:ext>
            </a:extLst>
          </p:cNvPr>
          <p:cNvCxnSpPr/>
          <p:nvPr/>
        </p:nvCxnSpPr>
        <p:spPr>
          <a:xfrm>
            <a:off x="4999038" y="4560889"/>
            <a:ext cx="533400" cy="9525"/>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xmlns="" id="{63502315-5C68-4BCF-9961-CCA6650B2607}"/>
              </a:ext>
            </a:extLst>
          </p:cNvPr>
          <p:cNvCxnSpPr/>
          <p:nvPr/>
        </p:nvCxnSpPr>
        <p:spPr>
          <a:xfrm>
            <a:off x="3724275" y="3656014"/>
            <a:ext cx="0" cy="1495425"/>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sp>
        <p:nvSpPr>
          <p:cNvPr id="47132" name="Picture 12" descr="P:\Web and Marketing\Photos\QX_200_005.tif">
            <a:extLst>
              <a:ext uri="{FF2B5EF4-FFF2-40B4-BE49-F238E27FC236}">
                <a16:creationId xmlns:a16="http://schemas.microsoft.com/office/drawing/2014/main" xmlns="" id="{407CEE49-17D9-4356-ADBA-84B88E8A8AD6}"/>
              </a:ext>
            </a:extLst>
          </p:cNvPr>
          <p:cNvSpPr>
            <a:spLocks noChangeAspect="1" noChangeArrowheads="1"/>
          </p:cNvSpPr>
          <p:nvPr/>
        </p:nvSpPr>
        <p:spPr bwMode="auto">
          <a:xfrm>
            <a:off x="6265863" y="3167063"/>
            <a:ext cx="1409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z="1200">
              <a:solidFill>
                <a:srgbClr val="000000"/>
              </a:solidFill>
            </a:endParaRPr>
          </a:p>
        </p:txBody>
      </p:sp>
      <p:pic>
        <p:nvPicPr>
          <p:cNvPr id="61" name="Picture 6">
            <a:extLst>
              <a:ext uri="{FF2B5EF4-FFF2-40B4-BE49-F238E27FC236}">
                <a16:creationId xmlns:a16="http://schemas.microsoft.com/office/drawing/2014/main" xmlns="" id="{D6BF295F-6293-44EE-B228-01DAE0616FBE}"/>
              </a:ext>
            </a:extLst>
          </p:cNvPr>
          <p:cNvPicPr>
            <a:picLocks noChangeAspect="1"/>
          </p:cNvPicPr>
          <p:nvPr/>
        </p:nvPicPr>
        <p:blipFill rotWithShape="1">
          <a:blip r:embed="rId10"/>
          <a:srcRect t="11634"/>
          <a:stretch/>
        </p:blipFill>
        <p:spPr bwMode="auto">
          <a:xfrm>
            <a:off x="6276975" y="3275013"/>
            <a:ext cx="1168400" cy="620712"/>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75" name="Straight Connector 74">
            <a:extLst>
              <a:ext uri="{FF2B5EF4-FFF2-40B4-BE49-F238E27FC236}">
                <a16:creationId xmlns:a16="http://schemas.microsoft.com/office/drawing/2014/main" xmlns="" id="{601634F3-11D5-4573-9679-5EA9CE5C89C3}"/>
              </a:ext>
            </a:extLst>
          </p:cNvPr>
          <p:cNvCxnSpPr/>
          <p:nvPr/>
        </p:nvCxnSpPr>
        <p:spPr>
          <a:xfrm>
            <a:off x="4560888" y="3749676"/>
            <a:ext cx="0" cy="1185863"/>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xmlns="" id="{254DF5DA-1497-43A2-A77E-2896C75AC82C}"/>
              </a:ext>
            </a:extLst>
          </p:cNvPr>
          <p:cNvCxnSpPr/>
          <p:nvPr/>
        </p:nvCxnSpPr>
        <p:spPr>
          <a:xfrm>
            <a:off x="4560889" y="4926013"/>
            <a:ext cx="2962275" cy="17462"/>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pic>
        <p:nvPicPr>
          <p:cNvPr id="77" name="Picture 5">
            <a:extLst>
              <a:ext uri="{FF2B5EF4-FFF2-40B4-BE49-F238E27FC236}">
                <a16:creationId xmlns:a16="http://schemas.microsoft.com/office/drawing/2014/main" xmlns="" id="{630181BC-12FF-48FF-9EDC-2730FC130756}"/>
              </a:ext>
            </a:extLst>
          </p:cNvPr>
          <p:cNvPicPr>
            <a:picLocks noChangeAspect="1"/>
          </p:cNvPicPr>
          <p:nvPr/>
        </p:nvPicPr>
        <p:blipFill>
          <a:blip r:embed="rId11"/>
          <a:srcRect/>
          <a:stretch>
            <a:fillRect/>
          </a:stretch>
        </p:blipFill>
        <p:spPr bwMode="auto">
          <a:xfrm>
            <a:off x="7573964" y="4618038"/>
            <a:ext cx="1620837" cy="438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7137" name="TextBox 29">
            <a:extLst>
              <a:ext uri="{FF2B5EF4-FFF2-40B4-BE49-F238E27FC236}">
                <a16:creationId xmlns:a16="http://schemas.microsoft.com/office/drawing/2014/main" xmlns="" id="{18801233-DE7F-4E4B-A1A9-FE193E0F47E8}"/>
              </a:ext>
            </a:extLst>
          </p:cNvPr>
          <p:cNvSpPr txBox="1">
            <a:spLocks noChangeArrowheads="1"/>
          </p:cNvSpPr>
          <p:nvPr/>
        </p:nvSpPr>
        <p:spPr bwMode="auto">
          <a:xfrm>
            <a:off x="7675564" y="4387851"/>
            <a:ext cx="12779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b="1">
                <a:solidFill>
                  <a:srgbClr val="000000"/>
                </a:solidFill>
              </a:rPr>
              <a:t>QFXS24</a:t>
            </a:r>
          </a:p>
        </p:txBody>
      </p:sp>
      <p:sp>
        <p:nvSpPr>
          <p:cNvPr id="45089" name="TextBox 63">
            <a:extLst>
              <a:ext uri="{FF2B5EF4-FFF2-40B4-BE49-F238E27FC236}">
                <a16:creationId xmlns:a16="http://schemas.microsoft.com/office/drawing/2014/main" xmlns="" id="{36B8888B-AEBF-4A29-94D2-DECC08F8E8FB}"/>
              </a:ext>
            </a:extLst>
          </p:cNvPr>
          <p:cNvSpPr txBox="1">
            <a:spLocks noChangeArrowheads="1"/>
          </p:cNvSpPr>
          <p:nvPr/>
        </p:nvSpPr>
        <p:spPr bwMode="auto">
          <a:xfrm>
            <a:off x="5880101" y="1355725"/>
            <a:ext cx="42449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defRPr/>
            </a:pPr>
            <a:r>
              <a:rPr lang="en-US" altLang="en-US" sz="1200" b="1" dirty="0">
                <a:solidFill>
                  <a:prstClr val="black">
                    <a:lumMod val="85000"/>
                    <a:lumOff val="15000"/>
                  </a:prstClr>
                </a:solidFill>
                <a:latin typeface="Century Gothic"/>
              </a:rPr>
              <a:t>Analog phones in rooms with speed dial</a:t>
            </a:r>
          </a:p>
          <a:p>
            <a:pPr>
              <a:buFont typeface="Arial" panose="020B0604020202020204" pitchFamily="34" charset="0"/>
              <a:buChar char="•"/>
              <a:defRPr/>
            </a:pPr>
            <a:r>
              <a:rPr lang="en-US" altLang="en-US" sz="1200" b="1" dirty="0">
                <a:solidFill>
                  <a:prstClr val="black">
                    <a:lumMod val="85000"/>
                    <a:lumOff val="15000"/>
                  </a:prstClr>
                </a:solidFill>
                <a:latin typeface="Century Gothic"/>
              </a:rPr>
              <a:t>Epygi Hotel Console SW</a:t>
            </a:r>
          </a:p>
          <a:p>
            <a:pPr>
              <a:buFont typeface="Arial" panose="020B0604020202020204" pitchFamily="34" charset="0"/>
              <a:buChar char="•"/>
              <a:defRPr/>
            </a:pPr>
            <a:r>
              <a:rPr lang="en-US" altLang="en-US" sz="1200" b="1" dirty="0">
                <a:solidFill>
                  <a:prstClr val="black">
                    <a:lumMod val="85000"/>
                    <a:lumOff val="15000"/>
                  </a:prstClr>
                </a:solidFill>
                <a:latin typeface="Century Gothic"/>
              </a:rPr>
              <a:t>Call Billing, Room Status, Activation/Deactivation, Minibar</a:t>
            </a:r>
          </a:p>
          <a:p>
            <a:pPr>
              <a:buFont typeface="Arial" panose="020B0604020202020204" pitchFamily="34" charset="0"/>
              <a:buChar char="•"/>
              <a:defRPr/>
            </a:pPr>
            <a:r>
              <a:rPr lang="en-US" altLang="en-US" sz="1200" b="1" dirty="0">
                <a:solidFill>
                  <a:prstClr val="black">
                    <a:lumMod val="85000"/>
                    <a:lumOff val="15000"/>
                  </a:prstClr>
                </a:solidFill>
                <a:latin typeface="Century Gothic"/>
              </a:rPr>
              <a:t>CHAR PMS SW</a:t>
            </a:r>
          </a:p>
          <a:p>
            <a:pPr>
              <a:buFont typeface="Arial" panose="020B0604020202020204" pitchFamily="34" charset="0"/>
              <a:buChar char="•"/>
              <a:defRPr/>
            </a:pPr>
            <a:r>
              <a:rPr lang="en-US" altLang="en-US" sz="1200" b="1" dirty="0">
                <a:solidFill>
                  <a:prstClr val="black">
                    <a:lumMod val="85000"/>
                    <a:lumOff val="15000"/>
                  </a:prstClr>
                </a:solidFill>
                <a:latin typeface="Century Gothic"/>
              </a:rPr>
              <a:t>QXE1T1 GW</a:t>
            </a:r>
          </a:p>
          <a:p>
            <a:pPr>
              <a:buFont typeface="Arial" panose="020B0604020202020204" pitchFamily="34" charset="0"/>
              <a:buChar char="•"/>
              <a:defRPr/>
            </a:pPr>
            <a:r>
              <a:rPr lang="en-US" altLang="en-US" sz="1200" b="1" dirty="0">
                <a:solidFill>
                  <a:prstClr val="black">
                    <a:lumMod val="85000"/>
                    <a:lumOff val="15000"/>
                  </a:prstClr>
                </a:solidFill>
                <a:latin typeface="Century Gothic"/>
              </a:rPr>
              <a:t>QXFXS24 GW</a:t>
            </a:r>
          </a:p>
          <a:p>
            <a:pPr>
              <a:buFont typeface="Arial" panose="020B0604020202020204" pitchFamily="34" charset="0"/>
              <a:buChar char="•"/>
              <a:defRPr/>
            </a:pPr>
            <a:r>
              <a:rPr lang="en-US" altLang="en-US" sz="1200" b="1" dirty="0">
                <a:solidFill>
                  <a:prstClr val="black">
                    <a:lumMod val="85000"/>
                    <a:lumOff val="15000"/>
                  </a:prstClr>
                </a:solidFill>
                <a:latin typeface="Century Gothic"/>
              </a:rPr>
              <a:t>Paging System </a:t>
            </a:r>
          </a:p>
        </p:txBody>
      </p:sp>
      <p:sp>
        <p:nvSpPr>
          <p:cNvPr id="47139" name="TextBox 59">
            <a:extLst>
              <a:ext uri="{FF2B5EF4-FFF2-40B4-BE49-F238E27FC236}">
                <a16:creationId xmlns:a16="http://schemas.microsoft.com/office/drawing/2014/main" xmlns="" id="{93A6F9B8-A225-4826-B3B6-CB4CCD8C44AC}"/>
              </a:ext>
            </a:extLst>
          </p:cNvPr>
          <p:cNvSpPr txBox="1">
            <a:spLocks noChangeArrowheads="1"/>
          </p:cNvSpPr>
          <p:nvPr/>
        </p:nvSpPr>
        <p:spPr bwMode="auto">
          <a:xfrm>
            <a:off x="7751763" y="6032501"/>
            <a:ext cx="1217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a:solidFill>
                  <a:srgbClr val="000000"/>
                </a:solidFill>
              </a:rPr>
              <a:t>Analog Room Phones</a:t>
            </a:r>
          </a:p>
        </p:txBody>
      </p:sp>
      <p:sp>
        <p:nvSpPr>
          <p:cNvPr id="47140" name="TextBox 10">
            <a:extLst>
              <a:ext uri="{FF2B5EF4-FFF2-40B4-BE49-F238E27FC236}">
                <a16:creationId xmlns:a16="http://schemas.microsoft.com/office/drawing/2014/main" xmlns="" id="{56CAA065-F0F1-4EF6-AF02-2554A38EED0D}"/>
              </a:ext>
            </a:extLst>
          </p:cNvPr>
          <p:cNvSpPr txBox="1">
            <a:spLocks noChangeArrowheads="1"/>
          </p:cNvSpPr>
          <p:nvPr/>
        </p:nvSpPr>
        <p:spPr bwMode="auto">
          <a:xfrm>
            <a:off x="7151688" y="5180014"/>
            <a:ext cx="6778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FF0000"/>
                </a:solidFill>
              </a:rPr>
              <a:t>(x 303)</a:t>
            </a:r>
            <a:endParaRPr lang="en-US" altLang="en-US" sz="1200">
              <a:solidFill>
                <a:srgbClr val="FF0000"/>
              </a:solidFill>
            </a:endParaRPr>
          </a:p>
        </p:txBody>
      </p:sp>
      <p:sp>
        <p:nvSpPr>
          <p:cNvPr id="47141" name="TextBox 10">
            <a:extLst>
              <a:ext uri="{FF2B5EF4-FFF2-40B4-BE49-F238E27FC236}">
                <a16:creationId xmlns:a16="http://schemas.microsoft.com/office/drawing/2014/main" xmlns="" id="{7F2AC6D8-8252-4F8B-8B7B-52CBBB0D6497}"/>
              </a:ext>
            </a:extLst>
          </p:cNvPr>
          <p:cNvSpPr txBox="1">
            <a:spLocks noChangeArrowheads="1"/>
          </p:cNvSpPr>
          <p:nvPr/>
        </p:nvSpPr>
        <p:spPr bwMode="auto">
          <a:xfrm>
            <a:off x="3170239" y="5908676"/>
            <a:ext cx="708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FF0000"/>
                </a:solidFill>
              </a:rPr>
              <a:t>(x 301)</a:t>
            </a:r>
            <a:endParaRPr lang="en-US" altLang="en-US" sz="1200">
              <a:solidFill>
                <a:srgbClr val="FF0000"/>
              </a:solidFill>
            </a:endParaRPr>
          </a:p>
        </p:txBody>
      </p:sp>
      <p:sp>
        <p:nvSpPr>
          <p:cNvPr id="47142" name="TextBox 10">
            <a:extLst>
              <a:ext uri="{FF2B5EF4-FFF2-40B4-BE49-F238E27FC236}">
                <a16:creationId xmlns:a16="http://schemas.microsoft.com/office/drawing/2014/main" xmlns="" id="{2D16C14D-B8C9-497E-A00E-475149FD4868}"/>
              </a:ext>
            </a:extLst>
          </p:cNvPr>
          <p:cNvSpPr txBox="1">
            <a:spLocks noChangeArrowheads="1"/>
          </p:cNvSpPr>
          <p:nvPr/>
        </p:nvSpPr>
        <p:spPr bwMode="auto">
          <a:xfrm>
            <a:off x="2255838" y="4503739"/>
            <a:ext cx="711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FF0000"/>
                </a:solidFill>
              </a:rPr>
              <a:t>(x 300)</a:t>
            </a:r>
            <a:endParaRPr lang="en-US" altLang="en-US" sz="1200">
              <a:solidFill>
                <a:srgbClr val="FF0000"/>
              </a:solidFill>
            </a:endParaRPr>
          </a:p>
        </p:txBody>
      </p:sp>
      <p:sp>
        <p:nvSpPr>
          <p:cNvPr id="47143" name="TextBox 10">
            <a:extLst>
              <a:ext uri="{FF2B5EF4-FFF2-40B4-BE49-F238E27FC236}">
                <a16:creationId xmlns:a16="http://schemas.microsoft.com/office/drawing/2014/main" xmlns="" id="{52CCEF48-61EF-43CE-8E92-F9782CDB93C4}"/>
              </a:ext>
            </a:extLst>
          </p:cNvPr>
          <p:cNvSpPr txBox="1">
            <a:spLocks noChangeArrowheads="1"/>
          </p:cNvSpPr>
          <p:nvPr/>
        </p:nvSpPr>
        <p:spPr bwMode="auto">
          <a:xfrm>
            <a:off x="5224464" y="3884614"/>
            <a:ext cx="822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FF0000"/>
                </a:solidFill>
              </a:rPr>
              <a:t>(x 302)</a:t>
            </a:r>
            <a:endParaRPr lang="en-US" altLang="en-US" sz="1200">
              <a:solidFill>
                <a:srgbClr val="FF0000"/>
              </a:solidFill>
            </a:endParaRPr>
          </a:p>
        </p:txBody>
      </p:sp>
      <p:sp>
        <p:nvSpPr>
          <p:cNvPr id="47144" name="TextBox 10">
            <a:extLst>
              <a:ext uri="{FF2B5EF4-FFF2-40B4-BE49-F238E27FC236}">
                <a16:creationId xmlns:a16="http://schemas.microsoft.com/office/drawing/2014/main" xmlns="" id="{1309D220-D077-49A5-A0F7-E1AB739A33E4}"/>
              </a:ext>
            </a:extLst>
          </p:cNvPr>
          <p:cNvSpPr txBox="1">
            <a:spLocks noChangeArrowheads="1"/>
          </p:cNvSpPr>
          <p:nvPr/>
        </p:nvSpPr>
        <p:spPr bwMode="auto">
          <a:xfrm>
            <a:off x="9074151" y="5170489"/>
            <a:ext cx="669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s-CO" altLang="en-US" sz="1200">
                <a:solidFill>
                  <a:srgbClr val="FF0000"/>
                </a:solidFill>
              </a:rPr>
              <a:t>(x 304)</a:t>
            </a:r>
            <a:endParaRPr lang="en-US" altLang="en-US" sz="1200">
              <a:solidFill>
                <a:srgbClr val="FF0000"/>
              </a:solidFill>
            </a:endParaRPr>
          </a:p>
        </p:txBody>
      </p:sp>
      <p:pic>
        <p:nvPicPr>
          <p:cNvPr id="69" name="Picture 6">
            <a:extLst>
              <a:ext uri="{FF2B5EF4-FFF2-40B4-BE49-F238E27FC236}">
                <a16:creationId xmlns:a16="http://schemas.microsoft.com/office/drawing/2014/main" xmlns="" id="{5BACE455-B1DB-4C2F-9CC1-46FC7C192900}"/>
              </a:ext>
            </a:extLst>
          </p:cNvPr>
          <p:cNvPicPr>
            <a:picLocks noChangeAspect="1"/>
          </p:cNvPicPr>
          <p:nvPr/>
        </p:nvPicPr>
        <p:blipFill>
          <a:blip r:embed="rId10"/>
          <a:srcRect/>
          <a:stretch>
            <a:fillRect/>
          </a:stretch>
        </p:blipFill>
        <p:spPr bwMode="auto">
          <a:xfrm>
            <a:off x="4084638" y="5308600"/>
            <a:ext cx="889000" cy="53498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7146" name="TextBox 29">
            <a:extLst>
              <a:ext uri="{FF2B5EF4-FFF2-40B4-BE49-F238E27FC236}">
                <a16:creationId xmlns:a16="http://schemas.microsoft.com/office/drawing/2014/main" xmlns="" id="{92068C97-4D4E-4227-AD13-47268CCA5C4C}"/>
              </a:ext>
            </a:extLst>
          </p:cNvPr>
          <p:cNvSpPr txBox="1">
            <a:spLocks noChangeArrowheads="1"/>
          </p:cNvSpPr>
          <p:nvPr/>
        </p:nvSpPr>
        <p:spPr bwMode="auto">
          <a:xfrm>
            <a:off x="3878264" y="5822951"/>
            <a:ext cx="12779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b="1">
                <a:solidFill>
                  <a:srgbClr val="000000"/>
                </a:solidFill>
              </a:rPr>
              <a:t>QXE1T1</a:t>
            </a:r>
          </a:p>
        </p:txBody>
      </p:sp>
      <p:cxnSp>
        <p:nvCxnSpPr>
          <p:cNvPr id="71" name="Straight Connector 70">
            <a:extLst>
              <a:ext uri="{FF2B5EF4-FFF2-40B4-BE49-F238E27FC236}">
                <a16:creationId xmlns:a16="http://schemas.microsoft.com/office/drawing/2014/main" xmlns="" id="{6EE12BCB-B348-4029-92A2-5F962B6A1DAD}"/>
              </a:ext>
            </a:extLst>
          </p:cNvPr>
          <p:cNvCxnSpPr/>
          <p:nvPr/>
        </p:nvCxnSpPr>
        <p:spPr>
          <a:xfrm>
            <a:off x="3713164" y="3656013"/>
            <a:ext cx="523875"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xmlns="" id="{21A92AF2-85F1-47D6-96DE-6859153E8C79}"/>
              </a:ext>
            </a:extLst>
          </p:cNvPr>
          <p:cNvCxnSpPr>
            <a:stCxn id="69" idx="3"/>
          </p:cNvCxnSpPr>
          <p:nvPr/>
        </p:nvCxnSpPr>
        <p:spPr>
          <a:xfrm flipV="1">
            <a:off x="4973638" y="5575300"/>
            <a:ext cx="3937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pic>
        <p:nvPicPr>
          <p:cNvPr id="47149" name="Picture 11" descr="P:\Web and Marketing\Photos\Diagram Elements\pstn-cloud.png">
            <a:extLst>
              <a:ext uri="{FF2B5EF4-FFF2-40B4-BE49-F238E27FC236}">
                <a16:creationId xmlns:a16="http://schemas.microsoft.com/office/drawing/2014/main" xmlns="" id="{5BCFDBE1-2B14-4E39-83C5-2D51BEF62B8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348288" y="5151439"/>
            <a:ext cx="142875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9" name="Straight Connector 78">
            <a:extLst>
              <a:ext uri="{FF2B5EF4-FFF2-40B4-BE49-F238E27FC236}">
                <a16:creationId xmlns:a16="http://schemas.microsoft.com/office/drawing/2014/main" xmlns="" id="{9ACE2E81-1101-479E-93C3-44230DAC40A6}"/>
              </a:ext>
            </a:extLst>
          </p:cNvPr>
          <p:cNvCxnSpPr/>
          <p:nvPr/>
        </p:nvCxnSpPr>
        <p:spPr>
          <a:xfrm flipH="1">
            <a:off x="4319588" y="3783014"/>
            <a:ext cx="6350" cy="1525587"/>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pic>
        <p:nvPicPr>
          <p:cNvPr id="47151" name="Picture 49">
            <a:extLst>
              <a:ext uri="{FF2B5EF4-FFF2-40B4-BE49-F238E27FC236}">
                <a16:creationId xmlns:a16="http://schemas.microsoft.com/office/drawing/2014/main" xmlns="" id="{AAABBBAD-95AC-45AD-9FC6-DB0F74DA6F00}"/>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189163" y="1781176"/>
            <a:ext cx="8001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52" name="Picture 16">
            <a:extLst>
              <a:ext uri="{FF2B5EF4-FFF2-40B4-BE49-F238E27FC236}">
                <a16:creationId xmlns:a16="http://schemas.microsoft.com/office/drawing/2014/main" xmlns="" id="{B0E6D8BB-0590-42F9-8EB1-5727D2D1C17D}"/>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211388" y="2482851"/>
            <a:ext cx="5461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53" name="TextBox 82">
            <a:extLst>
              <a:ext uri="{FF2B5EF4-FFF2-40B4-BE49-F238E27FC236}">
                <a16:creationId xmlns:a16="http://schemas.microsoft.com/office/drawing/2014/main" xmlns="" id="{D74712D0-F228-41E9-B511-7EF16E2DEA2E}"/>
              </a:ext>
            </a:extLst>
          </p:cNvPr>
          <p:cNvSpPr txBox="1">
            <a:spLocks noChangeArrowheads="1"/>
          </p:cNvSpPr>
          <p:nvPr/>
        </p:nvSpPr>
        <p:spPr bwMode="auto">
          <a:xfrm>
            <a:off x="1979613" y="1516064"/>
            <a:ext cx="12176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a:solidFill>
                  <a:srgbClr val="000000"/>
                </a:solidFill>
              </a:rPr>
              <a:t>EHC or CHAR</a:t>
            </a:r>
          </a:p>
        </p:txBody>
      </p:sp>
      <p:cxnSp>
        <p:nvCxnSpPr>
          <p:cNvPr id="84" name="Straight Connector 83">
            <a:extLst>
              <a:ext uri="{FF2B5EF4-FFF2-40B4-BE49-F238E27FC236}">
                <a16:creationId xmlns:a16="http://schemas.microsoft.com/office/drawing/2014/main" xmlns="" id="{234B3B80-AED0-4A2A-90FB-C9D5417ACEDE}"/>
              </a:ext>
            </a:extLst>
          </p:cNvPr>
          <p:cNvCxnSpPr/>
          <p:nvPr/>
        </p:nvCxnSpPr>
        <p:spPr>
          <a:xfrm>
            <a:off x="2751138" y="2776538"/>
            <a:ext cx="1655762"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86" name="Straight Connector 85">
            <a:extLst>
              <a:ext uri="{FF2B5EF4-FFF2-40B4-BE49-F238E27FC236}">
                <a16:creationId xmlns:a16="http://schemas.microsoft.com/office/drawing/2014/main" xmlns="" id="{85DF15A8-D32C-475D-B753-423D9ED81402}"/>
              </a:ext>
            </a:extLst>
          </p:cNvPr>
          <p:cNvCxnSpPr/>
          <p:nvPr/>
        </p:nvCxnSpPr>
        <p:spPr>
          <a:xfrm>
            <a:off x="4406900" y="2776539"/>
            <a:ext cx="0" cy="541337"/>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pic>
        <p:nvPicPr>
          <p:cNvPr id="47156" name="Picture 29">
            <a:extLst>
              <a:ext uri="{FF2B5EF4-FFF2-40B4-BE49-F238E27FC236}">
                <a16:creationId xmlns:a16="http://schemas.microsoft.com/office/drawing/2014/main" xmlns="" id="{E21A70B4-B1A3-4F1E-B8BA-D0255F34E3AA}"/>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083550" y="3500438"/>
            <a:ext cx="5667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7" name="Straight Connector 96">
            <a:extLst>
              <a:ext uri="{FF2B5EF4-FFF2-40B4-BE49-F238E27FC236}">
                <a16:creationId xmlns:a16="http://schemas.microsoft.com/office/drawing/2014/main" xmlns="" id="{FF741943-EE6B-4E8A-9261-EC533FE6A739}"/>
              </a:ext>
            </a:extLst>
          </p:cNvPr>
          <p:cNvCxnSpPr>
            <a:endCxn id="47156" idx="1"/>
          </p:cNvCxnSpPr>
          <p:nvPr/>
        </p:nvCxnSpPr>
        <p:spPr>
          <a:xfrm>
            <a:off x="7472364" y="3740150"/>
            <a:ext cx="611187"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sp>
        <p:nvSpPr>
          <p:cNvPr id="47158" name="TextBox 101">
            <a:extLst>
              <a:ext uri="{FF2B5EF4-FFF2-40B4-BE49-F238E27FC236}">
                <a16:creationId xmlns:a16="http://schemas.microsoft.com/office/drawing/2014/main" xmlns="" id="{28CB0E60-980A-49A9-9A63-9A5B817ED2E4}"/>
              </a:ext>
            </a:extLst>
          </p:cNvPr>
          <p:cNvSpPr txBox="1">
            <a:spLocks noChangeArrowheads="1"/>
          </p:cNvSpPr>
          <p:nvPr/>
        </p:nvSpPr>
        <p:spPr bwMode="auto">
          <a:xfrm>
            <a:off x="7675563" y="3278189"/>
            <a:ext cx="12176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a:solidFill>
                  <a:srgbClr val="000000"/>
                </a:solidFill>
              </a:rPr>
              <a:t>Paging System</a:t>
            </a:r>
          </a:p>
        </p:txBody>
      </p:sp>
      <p:pic>
        <p:nvPicPr>
          <p:cNvPr id="47159" name="Picture 2">
            <a:extLst>
              <a:ext uri="{FF2B5EF4-FFF2-40B4-BE49-F238E27FC236}">
                <a16:creationId xmlns:a16="http://schemas.microsoft.com/office/drawing/2014/main" xmlns="" id="{40847838-B029-4FFD-A194-C5076B70E15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49589" y="5127626"/>
            <a:ext cx="828675"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492125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xmlns="" id="{A1C2C054-8DA5-40C0-90C7-82CBB6FF97FB}"/>
              </a:ext>
            </a:extLst>
          </p:cNvPr>
          <p:cNvSpPr>
            <a:spLocks noGrp="1"/>
          </p:cNvSpPr>
          <p:nvPr>
            <p:ph type="title"/>
          </p:nvPr>
        </p:nvSpPr>
        <p:spPr>
          <a:xfrm>
            <a:off x="1524000" y="4273551"/>
            <a:ext cx="8915400" cy="942975"/>
          </a:xfrm>
        </p:spPr>
        <p:txBody>
          <a:bodyPr/>
          <a:lstStyle/>
          <a:p>
            <a:r>
              <a:rPr lang="en-US" altLang="en-US"/>
              <a:t>Epygi’s School Solution</a:t>
            </a:r>
          </a:p>
        </p:txBody>
      </p:sp>
      <p:sp>
        <p:nvSpPr>
          <p:cNvPr id="3" name="Text Placeholder 2">
            <a:extLst>
              <a:ext uri="{FF2B5EF4-FFF2-40B4-BE49-F238E27FC236}">
                <a16:creationId xmlns:a16="http://schemas.microsoft.com/office/drawing/2014/main" xmlns="" id="{78EF8B82-C12F-4ADD-9F41-DF2BB8D9FB72}"/>
              </a:ext>
            </a:extLst>
          </p:cNvPr>
          <p:cNvSpPr>
            <a:spLocks noGrp="1"/>
          </p:cNvSpPr>
          <p:nvPr>
            <p:ph type="body" idx="1"/>
          </p:nvPr>
        </p:nvSpPr>
        <p:spPr>
          <a:xfrm>
            <a:off x="2438400" y="5214939"/>
            <a:ext cx="8001000" cy="130175"/>
          </a:xfrm>
        </p:spPr>
        <p:txBody>
          <a:bodyPr>
            <a:normAutofit fontScale="25000" lnSpcReduction="20000"/>
          </a:bodyPr>
          <a:lstStyle/>
          <a:p>
            <a:pPr>
              <a:defRPr/>
            </a:pPr>
            <a:r>
              <a:rPr lang="en-US" dirty="0"/>
              <a:t> </a:t>
            </a:r>
          </a:p>
        </p:txBody>
      </p:sp>
      <p:sp>
        <p:nvSpPr>
          <p:cNvPr id="7" name="Rectangle 6">
            <a:extLst>
              <a:ext uri="{FF2B5EF4-FFF2-40B4-BE49-F238E27FC236}">
                <a16:creationId xmlns:a16="http://schemas.microsoft.com/office/drawing/2014/main" xmlns="" id="{9A951E9D-29F1-409C-B86C-C80E57D39047}"/>
              </a:ext>
            </a:extLst>
          </p:cNvPr>
          <p:cNvSpPr/>
          <p:nvPr/>
        </p:nvSpPr>
        <p:spPr>
          <a:xfrm>
            <a:off x="1976439" y="5349875"/>
            <a:ext cx="8453437" cy="1322388"/>
          </a:xfrm>
          <a:prstGeom prst="rect">
            <a:avLst/>
          </a:prstGeom>
        </p:spPr>
        <p:txBody>
          <a:bodyPr>
            <a:spAutoFit/>
          </a:bodyPr>
          <a:lstStyle/>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Surveillance &amp; door control system capabilities</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Broadcast emergency alerts through paging </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One touch call option and Dial &amp; Announce possibilities</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Video conferencing for better collaboration</a:t>
            </a:r>
          </a:p>
          <a:p>
            <a:pPr marL="742950" lvl="1" indent="-285750" eaLnBrk="1" hangingPunct="1">
              <a:buClr>
                <a:srgbClr val="C00000"/>
              </a:buClr>
              <a:buFont typeface="Wingdings" panose="05000000000000000000" pitchFamily="2" charset="2"/>
              <a:buChar char="§"/>
              <a:defRPr/>
            </a:pPr>
            <a:r>
              <a:rPr lang="en-US" altLang="en-US" sz="1600" dirty="0">
                <a:solidFill>
                  <a:prstClr val="black">
                    <a:lumMod val="85000"/>
                    <a:lumOff val="15000"/>
                  </a:prstClr>
                </a:solidFill>
                <a:latin typeface="Century Gothic"/>
              </a:rPr>
              <a:t>Insures industry-low annual costs</a:t>
            </a:r>
          </a:p>
        </p:txBody>
      </p:sp>
      <p:pic>
        <p:nvPicPr>
          <p:cNvPr id="49157" name="Picture 1">
            <a:extLst>
              <a:ext uri="{FF2B5EF4-FFF2-40B4-BE49-F238E27FC236}">
                <a16:creationId xmlns:a16="http://schemas.microsoft.com/office/drawing/2014/main" xmlns="" id="{62FDDB22-0F4C-417E-B4B6-6D5C7BB8A5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47926" y="247651"/>
            <a:ext cx="5838825" cy="389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47052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a:extLst>
              <a:ext uri="{FF2B5EF4-FFF2-40B4-BE49-F238E27FC236}">
                <a16:creationId xmlns:a16="http://schemas.microsoft.com/office/drawing/2014/main" xmlns="" id="{CCA42B83-6560-489A-9E3C-2510276A0E3F}"/>
              </a:ext>
            </a:extLst>
          </p:cNvPr>
          <p:cNvSpPr>
            <a:spLocks noGrp="1"/>
          </p:cNvSpPr>
          <p:nvPr>
            <p:ph type="title"/>
          </p:nvPr>
        </p:nvSpPr>
        <p:spPr>
          <a:xfrm>
            <a:off x="1524001" y="395288"/>
            <a:ext cx="8913813" cy="914400"/>
          </a:xfrm>
        </p:spPr>
        <p:txBody>
          <a:bodyPr/>
          <a:lstStyle/>
          <a:p>
            <a:pPr eaLnBrk="1" hangingPunct="1"/>
            <a:r>
              <a:rPr lang="en-US" altLang="en-US"/>
              <a:t>Schools</a:t>
            </a:r>
          </a:p>
        </p:txBody>
      </p:sp>
      <p:pic>
        <p:nvPicPr>
          <p:cNvPr id="50179" name="Picture 4" descr="P:\Web and Marketing\Photos\Diagram Elements\mobile-WithSoftphone.png">
            <a:extLst>
              <a:ext uri="{FF2B5EF4-FFF2-40B4-BE49-F238E27FC236}">
                <a16:creationId xmlns:a16="http://schemas.microsoft.com/office/drawing/2014/main" xmlns="" id="{4444A4DE-5FAE-43EA-B541-176A86710F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900" y="1555750"/>
            <a:ext cx="7239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10" descr="P:\Web and Marketing\Photos\Diagram Elements\internet-cloud.png">
            <a:extLst>
              <a:ext uri="{FF2B5EF4-FFF2-40B4-BE49-F238E27FC236}">
                <a16:creationId xmlns:a16="http://schemas.microsoft.com/office/drawing/2014/main" xmlns="" id="{3A1427A1-C409-4C25-BC5B-A2F7CEC64A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2900" y="2393950"/>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Box 13">
            <a:extLst>
              <a:ext uri="{FF2B5EF4-FFF2-40B4-BE49-F238E27FC236}">
                <a16:creationId xmlns:a16="http://schemas.microsoft.com/office/drawing/2014/main" xmlns="" id="{593965ED-7F41-4674-952B-A71E878C7AB4}"/>
              </a:ext>
            </a:extLst>
          </p:cNvPr>
          <p:cNvSpPr txBox="1">
            <a:spLocks noChangeArrowheads="1"/>
          </p:cNvSpPr>
          <p:nvPr/>
        </p:nvSpPr>
        <p:spPr bwMode="auto">
          <a:xfrm>
            <a:off x="4457700" y="2851151"/>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ITSP</a:t>
            </a:r>
          </a:p>
        </p:txBody>
      </p:sp>
      <p:sp>
        <p:nvSpPr>
          <p:cNvPr id="50182" name="TextBox 15">
            <a:extLst>
              <a:ext uri="{FF2B5EF4-FFF2-40B4-BE49-F238E27FC236}">
                <a16:creationId xmlns:a16="http://schemas.microsoft.com/office/drawing/2014/main" xmlns="" id="{62ACA920-B0F8-49C4-837D-C1FCABA20243}"/>
              </a:ext>
            </a:extLst>
          </p:cNvPr>
          <p:cNvSpPr txBox="1">
            <a:spLocks noChangeArrowheads="1"/>
          </p:cNvSpPr>
          <p:nvPr/>
        </p:nvSpPr>
        <p:spPr bwMode="auto">
          <a:xfrm>
            <a:off x="6043613" y="2370139"/>
            <a:ext cx="63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Mobile</a:t>
            </a:r>
          </a:p>
        </p:txBody>
      </p:sp>
      <p:sp>
        <p:nvSpPr>
          <p:cNvPr id="50183" name="TextBox 19">
            <a:extLst>
              <a:ext uri="{FF2B5EF4-FFF2-40B4-BE49-F238E27FC236}">
                <a16:creationId xmlns:a16="http://schemas.microsoft.com/office/drawing/2014/main" xmlns="" id="{6D283EA2-9D84-4DA3-BA3F-C2AEA9FBD3C7}"/>
              </a:ext>
            </a:extLst>
          </p:cNvPr>
          <p:cNvSpPr txBox="1">
            <a:spLocks noChangeArrowheads="1"/>
          </p:cNvSpPr>
          <p:nvPr/>
        </p:nvSpPr>
        <p:spPr bwMode="auto">
          <a:xfrm>
            <a:off x="1855789" y="5233989"/>
            <a:ext cx="1768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Classroom</a:t>
            </a:r>
          </a:p>
        </p:txBody>
      </p:sp>
      <p:sp>
        <p:nvSpPr>
          <p:cNvPr id="50184" name="TextBox 20">
            <a:extLst>
              <a:ext uri="{FF2B5EF4-FFF2-40B4-BE49-F238E27FC236}">
                <a16:creationId xmlns:a16="http://schemas.microsoft.com/office/drawing/2014/main" xmlns="" id="{B989D194-D1AD-458F-B961-A2ED3745F696}"/>
              </a:ext>
            </a:extLst>
          </p:cNvPr>
          <p:cNvSpPr txBox="1">
            <a:spLocks noChangeArrowheads="1"/>
          </p:cNvSpPr>
          <p:nvPr/>
        </p:nvSpPr>
        <p:spPr bwMode="auto">
          <a:xfrm>
            <a:off x="2100263" y="5446714"/>
            <a:ext cx="6588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201)</a:t>
            </a:r>
          </a:p>
        </p:txBody>
      </p:sp>
      <p:sp>
        <p:nvSpPr>
          <p:cNvPr id="50185" name="TextBox 21">
            <a:extLst>
              <a:ext uri="{FF2B5EF4-FFF2-40B4-BE49-F238E27FC236}">
                <a16:creationId xmlns:a16="http://schemas.microsoft.com/office/drawing/2014/main" xmlns="" id="{0E144744-1B37-4FB7-A96C-6E26D7480B02}"/>
              </a:ext>
            </a:extLst>
          </p:cNvPr>
          <p:cNvSpPr txBox="1">
            <a:spLocks noChangeArrowheads="1"/>
          </p:cNvSpPr>
          <p:nvPr/>
        </p:nvSpPr>
        <p:spPr bwMode="auto">
          <a:xfrm>
            <a:off x="2835276" y="6121401"/>
            <a:ext cx="18081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Classroom</a:t>
            </a:r>
          </a:p>
        </p:txBody>
      </p:sp>
      <p:sp>
        <p:nvSpPr>
          <p:cNvPr id="50186" name="TextBox 22">
            <a:extLst>
              <a:ext uri="{FF2B5EF4-FFF2-40B4-BE49-F238E27FC236}">
                <a16:creationId xmlns:a16="http://schemas.microsoft.com/office/drawing/2014/main" xmlns="" id="{A13D5814-2AFF-4BB7-BE5B-F08F467481F1}"/>
              </a:ext>
            </a:extLst>
          </p:cNvPr>
          <p:cNvSpPr txBox="1">
            <a:spLocks noChangeArrowheads="1"/>
          </p:cNvSpPr>
          <p:nvPr/>
        </p:nvSpPr>
        <p:spPr bwMode="auto">
          <a:xfrm>
            <a:off x="3182938" y="6335714"/>
            <a:ext cx="6651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202)</a:t>
            </a:r>
          </a:p>
        </p:txBody>
      </p:sp>
      <p:sp>
        <p:nvSpPr>
          <p:cNvPr id="50187" name="TextBox 24">
            <a:extLst>
              <a:ext uri="{FF2B5EF4-FFF2-40B4-BE49-F238E27FC236}">
                <a16:creationId xmlns:a16="http://schemas.microsoft.com/office/drawing/2014/main" xmlns="" id="{0AC42596-114F-4C13-8DD3-C2F08EE9DF0B}"/>
              </a:ext>
            </a:extLst>
          </p:cNvPr>
          <p:cNvSpPr txBox="1">
            <a:spLocks noChangeArrowheads="1"/>
          </p:cNvSpPr>
          <p:nvPr/>
        </p:nvSpPr>
        <p:spPr bwMode="auto">
          <a:xfrm>
            <a:off x="6056314" y="5245101"/>
            <a:ext cx="7953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204)</a:t>
            </a:r>
          </a:p>
        </p:txBody>
      </p:sp>
      <p:sp>
        <p:nvSpPr>
          <p:cNvPr id="50188" name="TextBox 25">
            <a:extLst>
              <a:ext uri="{FF2B5EF4-FFF2-40B4-BE49-F238E27FC236}">
                <a16:creationId xmlns:a16="http://schemas.microsoft.com/office/drawing/2014/main" xmlns="" id="{E1F3F5DF-34CC-4F01-AB9D-ABF13D2BAD0E}"/>
              </a:ext>
            </a:extLst>
          </p:cNvPr>
          <p:cNvSpPr txBox="1">
            <a:spLocks noChangeArrowheads="1"/>
          </p:cNvSpPr>
          <p:nvPr/>
        </p:nvSpPr>
        <p:spPr bwMode="auto">
          <a:xfrm>
            <a:off x="6030914" y="5919789"/>
            <a:ext cx="1870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Security Cam</a:t>
            </a:r>
          </a:p>
        </p:txBody>
      </p:sp>
      <p:sp>
        <p:nvSpPr>
          <p:cNvPr id="50189" name="TextBox 29">
            <a:extLst>
              <a:ext uri="{FF2B5EF4-FFF2-40B4-BE49-F238E27FC236}">
                <a16:creationId xmlns:a16="http://schemas.microsoft.com/office/drawing/2014/main" xmlns="" id="{0EE352E9-F666-4A9C-8343-344038E0D913}"/>
              </a:ext>
            </a:extLst>
          </p:cNvPr>
          <p:cNvSpPr txBox="1">
            <a:spLocks noChangeArrowheads="1"/>
          </p:cNvSpPr>
          <p:nvPr/>
        </p:nvSpPr>
        <p:spPr bwMode="auto">
          <a:xfrm>
            <a:off x="6037264" y="3497263"/>
            <a:ext cx="9159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QX50/200</a:t>
            </a:r>
          </a:p>
        </p:txBody>
      </p:sp>
      <p:sp>
        <p:nvSpPr>
          <p:cNvPr id="50190" name="TextBox 30">
            <a:extLst>
              <a:ext uri="{FF2B5EF4-FFF2-40B4-BE49-F238E27FC236}">
                <a16:creationId xmlns:a16="http://schemas.microsoft.com/office/drawing/2014/main" xmlns="" id="{621E147E-1502-4B93-A8FB-D143B0AA0578}"/>
              </a:ext>
            </a:extLst>
          </p:cNvPr>
          <p:cNvSpPr txBox="1">
            <a:spLocks noChangeArrowheads="1"/>
          </p:cNvSpPr>
          <p:nvPr/>
        </p:nvSpPr>
        <p:spPr bwMode="auto">
          <a:xfrm>
            <a:off x="5143500" y="3656014"/>
            <a:ext cx="666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WAN</a:t>
            </a:r>
          </a:p>
        </p:txBody>
      </p:sp>
      <p:cxnSp>
        <p:nvCxnSpPr>
          <p:cNvPr id="32" name="Straight Connector 31">
            <a:extLst>
              <a:ext uri="{FF2B5EF4-FFF2-40B4-BE49-F238E27FC236}">
                <a16:creationId xmlns:a16="http://schemas.microsoft.com/office/drawing/2014/main" xmlns="" id="{5F660180-10DD-474B-BB81-5E3E1B30F543}"/>
              </a:ext>
            </a:extLst>
          </p:cNvPr>
          <p:cNvCxnSpPr>
            <a:stCxn id="50179" idx="1"/>
          </p:cNvCxnSpPr>
          <p:nvPr/>
        </p:nvCxnSpPr>
        <p:spPr>
          <a:xfrm flipH="1">
            <a:off x="4762500" y="1936750"/>
            <a:ext cx="1295400" cy="0"/>
          </a:xfrm>
          <a:prstGeom prst="line">
            <a:avLst/>
          </a:prstGeom>
          <a:ln>
            <a:solidFill>
              <a:srgbClr val="625861"/>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xmlns="" id="{9294BF20-26D5-4542-95AD-60754AC28BFB}"/>
              </a:ext>
            </a:extLst>
          </p:cNvPr>
          <p:cNvCxnSpPr/>
          <p:nvPr/>
        </p:nvCxnSpPr>
        <p:spPr>
          <a:xfrm>
            <a:off x="4762500" y="1936750"/>
            <a:ext cx="0" cy="4572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xmlns="" id="{8957FF69-F937-423D-8CA2-7C62A4661008}"/>
              </a:ext>
            </a:extLst>
          </p:cNvPr>
          <p:cNvCxnSpPr>
            <a:stCxn id="50180" idx="2"/>
            <a:endCxn id="50180" idx="2"/>
          </p:cNvCxnSpPr>
          <p:nvPr/>
        </p:nvCxnSpPr>
        <p:spPr>
          <a:xfrm>
            <a:off x="4724400" y="330835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D16E1C8E-8CC3-43F5-8D13-CAFAC4BE4A3F}"/>
              </a:ext>
            </a:extLst>
          </p:cNvPr>
          <p:cNvCxnSpPr/>
          <p:nvPr/>
        </p:nvCxnSpPr>
        <p:spPr>
          <a:xfrm>
            <a:off x="4762500" y="3308350"/>
            <a:ext cx="0" cy="5207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xmlns="" id="{7BE8204C-EC85-4B0E-8692-1604DC643512}"/>
              </a:ext>
            </a:extLst>
          </p:cNvPr>
          <p:cNvCxnSpPr/>
          <p:nvPr/>
        </p:nvCxnSpPr>
        <p:spPr>
          <a:xfrm>
            <a:off x="4762500" y="3829050"/>
            <a:ext cx="457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xmlns="" id="{D77D32E2-952A-471A-9207-20EE4B4A231B}"/>
              </a:ext>
            </a:extLst>
          </p:cNvPr>
          <p:cNvCxnSpPr/>
          <p:nvPr/>
        </p:nvCxnSpPr>
        <p:spPr>
          <a:xfrm>
            <a:off x="5524500" y="3994150"/>
            <a:ext cx="3810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xmlns="" id="{C5D2B677-9904-4B85-AF89-D6479634D743}"/>
              </a:ext>
            </a:extLst>
          </p:cNvPr>
          <p:cNvCxnSpPr/>
          <p:nvPr/>
        </p:nvCxnSpPr>
        <p:spPr>
          <a:xfrm>
            <a:off x="5581651" y="3810000"/>
            <a:ext cx="360363"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xmlns="" id="{A827074A-1B6A-4ABC-BE8D-A8210B8AEE8B}"/>
              </a:ext>
            </a:extLst>
          </p:cNvPr>
          <p:cNvCxnSpPr>
            <a:endCxn id="50231" idx="1"/>
          </p:cNvCxnSpPr>
          <p:nvPr/>
        </p:nvCxnSpPr>
        <p:spPr>
          <a:xfrm flipV="1">
            <a:off x="2614614" y="3956051"/>
            <a:ext cx="1233487" cy="3175"/>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xmlns="" id="{7DFF5077-61D3-4499-A33F-8FCC33D2A301}"/>
              </a:ext>
            </a:extLst>
          </p:cNvPr>
          <p:cNvCxnSpPr/>
          <p:nvPr/>
        </p:nvCxnSpPr>
        <p:spPr>
          <a:xfrm>
            <a:off x="2614613" y="3956050"/>
            <a:ext cx="0" cy="4445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xmlns="" id="{EDAFCBF4-4D71-4D21-8CB4-3536A5052B05}"/>
              </a:ext>
            </a:extLst>
          </p:cNvPr>
          <p:cNvCxnSpPr/>
          <p:nvPr/>
        </p:nvCxnSpPr>
        <p:spPr>
          <a:xfrm>
            <a:off x="4229100" y="4070350"/>
            <a:ext cx="3810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50201" name="TextBox 44">
            <a:extLst>
              <a:ext uri="{FF2B5EF4-FFF2-40B4-BE49-F238E27FC236}">
                <a16:creationId xmlns:a16="http://schemas.microsoft.com/office/drawing/2014/main" xmlns="" id="{31E49C4F-6688-4E39-B280-1D1159C3FB3B}"/>
              </a:ext>
            </a:extLst>
          </p:cNvPr>
          <p:cNvSpPr txBox="1">
            <a:spLocks noChangeArrowheads="1"/>
          </p:cNvSpPr>
          <p:nvPr/>
        </p:nvSpPr>
        <p:spPr bwMode="auto">
          <a:xfrm>
            <a:off x="5143500" y="3841751"/>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b="1">
                <a:solidFill>
                  <a:srgbClr val="000000"/>
                </a:solidFill>
              </a:rPr>
              <a:t>LAN</a:t>
            </a:r>
          </a:p>
        </p:txBody>
      </p:sp>
      <p:cxnSp>
        <p:nvCxnSpPr>
          <p:cNvPr id="46" name="Straight Connector 45">
            <a:extLst>
              <a:ext uri="{FF2B5EF4-FFF2-40B4-BE49-F238E27FC236}">
                <a16:creationId xmlns:a16="http://schemas.microsoft.com/office/drawing/2014/main" xmlns="" id="{1EDD8F74-99A4-4A75-ABB1-451E7A8D50E4}"/>
              </a:ext>
            </a:extLst>
          </p:cNvPr>
          <p:cNvCxnSpPr/>
          <p:nvPr/>
        </p:nvCxnSpPr>
        <p:spPr>
          <a:xfrm>
            <a:off x="4229100" y="3994150"/>
            <a:ext cx="990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xmlns="" id="{E71C6D43-2979-4009-BB61-DCE02251A665}"/>
              </a:ext>
            </a:extLst>
          </p:cNvPr>
          <p:cNvCxnSpPr/>
          <p:nvPr/>
        </p:nvCxnSpPr>
        <p:spPr>
          <a:xfrm>
            <a:off x="4610100" y="4070351"/>
            <a:ext cx="0" cy="779463"/>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xmlns="" id="{493C81AF-1815-48F5-B1C1-8FF35A2A4640}"/>
              </a:ext>
            </a:extLst>
          </p:cNvPr>
          <p:cNvCxnSpPr/>
          <p:nvPr/>
        </p:nvCxnSpPr>
        <p:spPr>
          <a:xfrm>
            <a:off x="4610101" y="4849813"/>
            <a:ext cx="1382713"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xmlns="" id="{4226C25E-8826-4EE1-9835-16DE7BC50AB0}"/>
              </a:ext>
            </a:extLst>
          </p:cNvPr>
          <p:cNvCxnSpPr/>
          <p:nvPr/>
        </p:nvCxnSpPr>
        <p:spPr>
          <a:xfrm>
            <a:off x="3627438" y="4081464"/>
            <a:ext cx="0" cy="1423987"/>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xmlns="" id="{35FB2D95-D5CD-4EF1-B72D-F9C1A20120C4}"/>
              </a:ext>
            </a:extLst>
          </p:cNvPr>
          <p:cNvCxnSpPr/>
          <p:nvPr/>
        </p:nvCxnSpPr>
        <p:spPr>
          <a:xfrm flipH="1">
            <a:off x="3638550" y="4081463"/>
            <a:ext cx="20955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xmlns="" id="{3CBDD762-513B-49A6-90CF-9DE735AA62E7}"/>
              </a:ext>
            </a:extLst>
          </p:cNvPr>
          <p:cNvCxnSpPr/>
          <p:nvPr/>
        </p:nvCxnSpPr>
        <p:spPr>
          <a:xfrm>
            <a:off x="4137026" y="4221164"/>
            <a:ext cx="15875" cy="884237"/>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xmlns="" id="{A410A313-F8E4-41F2-9DE5-6B9CBB9BDD79}"/>
              </a:ext>
            </a:extLst>
          </p:cNvPr>
          <p:cNvCxnSpPr/>
          <p:nvPr/>
        </p:nvCxnSpPr>
        <p:spPr>
          <a:xfrm flipH="1">
            <a:off x="4152901" y="5105400"/>
            <a:ext cx="1465263" cy="0"/>
          </a:xfrm>
          <a:prstGeom prst="line">
            <a:avLst/>
          </a:prstGeom>
          <a:ln>
            <a:solidFill>
              <a:srgbClr val="625861"/>
            </a:solidFill>
          </a:ln>
        </p:spPr>
        <p:style>
          <a:lnRef idx="1">
            <a:schemeClr val="dk1"/>
          </a:lnRef>
          <a:fillRef idx="0">
            <a:schemeClr val="dk1"/>
          </a:fillRef>
          <a:effectRef idx="0">
            <a:schemeClr val="dk1"/>
          </a:effectRef>
          <a:fontRef idx="minor">
            <a:schemeClr val="tx1"/>
          </a:fontRef>
        </p:style>
      </p:cxnSp>
      <p:sp>
        <p:nvSpPr>
          <p:cNvPr id="50209" name="Picture 12" descr="P:\Web and Marketing\Photos\QX_200_005.tif">
            <a:extLst>
              <a:ext uri="{FF2B5EF4-FFF2-40B4-BE49-F238E27FC236}">
                <a16:creationId xmlns:a16="http://schemas.microsoft.com/office/drawing/2014/main" xmlns="" id="{D127AC4B-7180-48C3-B08C-93975A7E1FB3}"/>
              </a:ext>
            </a:extLst>
          </p:cNvPr>
          <p:cNvSpPr>
            <a:spLocks noChangeAspect="1" noChangeArrowheads="1"/>
          </p:cNvSpPr>
          <p:nvPr/>
        </p:nvSpPr>
        <p:spPr bwMode="auto">
          <a:xfrm>
            <a:off x="5905500" y="3613150"/>
            <a:ext cx="1409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z="1200">
              <a:solidFill>
                <a:srgbClr val="000000"/>
              </a:solidFill>
            </a:endParaRPr>
          </a:p>
        </p:txBody>
      </p:sp>
      <p:pic>
        <p:nvPicPr>
          <p:cNvPr id="61" name="Picture 6">
            <a:extLst>
              <a:ext uri="{FF2B5EF4-FFF2-40B4-BE49-F238E27FC236}">
                <a16:creationId xmlns:a16="http://schemas.microsoft.com/office/drawing/2014/main" xmlns="" id="{B2187982-8F47-497A-A534-70CE7A0A3703}"/>
              </a:ext>
            </a:extLst>
          </p:cNvPr>
          <p:cNvPicPr>
            <a:picLocks noChangeAspect="1"/>
          </p:cNvPicPr>
          <p:nvPr/>
        </p:nvPicPr>
        <p:blipFill rotWithShape="1">
          <a:blip r:embed="rId5"/>
          <a:srcRect t="10799"/>
          <a:stretch/>
        </p:blipFill>
        <p:spPr bwMode="auto">
          <a:xfrm>
            <a:off x="5905500" y="3775076"/>
            <a:ext cx="1168400" cy="62547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8979" name="TextBox 78">
            <a:extLst>
              <a:ext uri="{FF2B5EF4-FFF2-40B4-BE49-F238E27FC236}">
                <a16:creationId xmlns:a16="http://schemas.microsoft.com/office/drawing/2014/main" xmlns="" id="{D1CCC4A3-9ED2-4122-B6E9-F36A98AEBCE6}"/>
              </a:ext>
            </a:extLst>
          </p:cNvPr>
          <p:cNvSpPr txBox="1">
            <a:spLocks noChangeArrowheads="1"/>
          </p:cNvSpPr>
          <p:nvPr/>
        </p:nvSpPr>
        <p:spPr bwMode="auto">
          <a:xfrm>
            <a:off x="7048501" y="1392239"/>
            <a:ext cx="33893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 typeface="Wingdings" panose="05000000000000000000" pitchFamily="2" charset="2"/>
              <a:buChar char="§"/>
              <a:defRPr/>
            </a:pPr>
            <a:r>
              <a:rPr lang="en-US" altLang="en-US" sz="1200" b="1" dirty="0">
                <a:solidFill>
                  <a:prstClr val="black">
                    <a:lumMod val="85000"/>
                    <a:lumOff val="15000"/>
                  </a:prstClr>
                </a:solidFill>
                <a:latin typeface="Century Gothic"/>
              </a:rPr>
              <a:t>Zone Paging (one or many)</a:t>
            </a:r>
          </a:p>
          <a:p>
            <a:pPr marL="628650" lvl="1" indent="-171450">
              <a:buFont typeface="Wingdings" panose="05000000000000000000" pitchFamily="2" charset="2"/>
              <a:buChar char="§"/>
              <a:defRPr/>
            </a:pPr>
            <a:r>
              <a:rPr lang="en-US" altLang="en-US" sz="1200" b="1" dirty="0">
                <a:solidFill>
                  <a:prstClr val="black">
                    <a:lumMod val="85000"/>
                    <a:lumOff val="15000"/>
                  </a:prstClr>
                </a:solidFill>
                <a:latin typeface="Century Gothic"/>
              </a:rPr>
              <a:t>Include phones and cameras in zones</a:t>
            </a:r>
          </a:p>
          <a:p>
            <a:pPr marL="628650" lvl="1" indent="-171450">
              <a:buFont typeface="Wingdings" panose="05000000000000000000" pitchFamily="2" charset="2"/>
              <a:buChar char="§"/>
              <a:defRPr/>
            </a:pPr>
            <a:r>
              <a:rPr lang="en-US" altLang="en-US" sz="1200" b="1" dirty="0">
                <a:solidFill>
                  <a:prstClr val="black">
                    <a:lumMod val="85000"/>
                    <a:lumOff val="15000"/>
                  </a:prstClr>
                </a:solidFill>
                <a:latin typeface="Century Gothic"/>
              </a:rPr>
              <a:t>Dial or scheduled notifications on QX</a:t>
            </a:r>
          </a:p>
          <a:p>
            <a:pPr>
              <a:buFont typeface="Wingdings" panose="05000000000000000000" pitchFamily="2" charset="2"/>
              <a:buChar char="§"/>
              <a:defRPr/>
            </a:pPr>
            <a:r>
              <a:rPr lang="en-US" altLang="en-US" sz="1200" b="1" dirty="0">
                <a:solidFill>
                  <a:prstClr val="black">
                    <a:lumMod val="85000"/>
                    <a:lumOff val="15000"/>
                  </a:prstClr>
                </a:solidFill>
                <a:latin typeface="Century Gothic"/>
              </a:rPr>
              <a:t>Video Phones</a:t>
            </a:r>
          </a:p>
          <a:p>
            <a:pPr marL="628650" lvl="1" indent="-171450">
              <a:buFont typeface="Wingdings" panose="05000000000000000000" pitchFamily="2" charset="2"/>
              <a:buChar char="§"/>
              <a:defRPr/>
            </a:pPr>
            <a:r>
              <a:rPr lang="en-US" altLang="en-US" sz="1200" b="1" dirty="0">
                <a:solidFill>
                  <a:prstClr val="black">
                    <a:lumMod val="85000"/>
                    <a:lumOff val="15000"/>
                  </a:prstClr>
                </a:solidFill>
                <a:latin typeface="Century Gothic"/>
              </a:rPr>
              <a:t>Dial cameras in halls</a:t>
            </a:r>
          </a:p>
          <a:p>
            <a:pPr>
              <a:buFont typeface="Wingdings" panose="05000000000000000000" pitchFamily="2" charset="2"/>
              <a:buChar char="§"/>
              <a:defRPr/>
            </a:pPr>
            <a:r>
              <a:rPr lang="en-US" altLang="en-US" sz="1200" b="1" dirty="0">
                <a:solidFill>
                  <a:prstClr val="black">
                    <a:lumMod val="85000"/>
                    <a:lumOff val="15000"/>
                  </a:prstClr>
                </a:solidFill>
                <a:latin typeface="Century Gothic"/>
              </a:rPr>
              <a:t>Dial Notifications</a:t>
            </a:r>
          </a:p>
          <a:p>
            <a:pPr marL="628650" lvl="1" indent="-171450">
              <a:buFont typeface="Wingdings" panose="05000000000000000000" pitchFamily="2" charset="2"/>
              <a:buChar char="§"/>
              <a:defRPr/>
            </a:pPr>
            <a:r>
              <a:rPr lang="en-US" altLang="en-US" sz="1200" b="1" dirty="0">
                <a:solidFill>
                  <a:prstClr val="black">
                    <a:lumMod val="85000"/>
                    <a:lumOff val="15000"/>
                  </a:prstClr>
                </a:solidFill>
                <a:latin typeface="Century Gothic"/>
              </a:rPr>
              <a:t>Emergency Panic Buttons in classrooms</a:t>
            </a:r>
          </a:p>
          <a:p>
            <a:pPr>
              <a:buFont typeface="Wingdings" panose="05000000000000000000" pitchFamily="2" charset="2"/>
              <a:buChar char="§"/>
              <a:defRPr/>
            </a:pPr>
            <a:r>
              <a:rPr lang="en-US" altLang="en-US" sz="1200" b="1" dirty="0">
                <a:solidFill>
                  <a:prstClr val="black">
                    <a:lumMod val="85000"/>
                    <a:lumOff val="15000"/>
                  </a:prstClr>
                </a:solidFill>
                <a:latin typeface="Century Gothic"/>
              </a:rPr>
              <a:t>Scheduled Notifications</a:t>
            </a:r>
          </a:p>
          <a:p>
            <a:pPr marL="628650" lvl="1" indent="-171450">
              <a:buFont typeface="Wingdings" panose="05000000000000000000" pitchFamily="2" charset="2"/>
              <a:buChar char="§"/>
              <a:defRPr/>
            </a:pPr>
            <a:r>
              <a:rPr lang="en-US" altLang="en-US" sz="1200" b="1" dirty="0">
                <a:solidFill>
                  <a:prstClr val="black">
                    <a:lumMod val="85000"/>
                    <a:lumOff val="15000"/>
                  </a:prstClr>
                </a:solidFill>
                <a:latin typeface="Century Gothic"/>
              </a:rPr>
              <a:t>Use to ring bell for class changes</a:t>
            </a:r>
          </a:p>
        </p:txBody>
      </p:sp>
      <p:pic>
        <p:nvPicPr>
          <p:cNvPr id="50212" name="Picture 20" descr="https://www.mobotix.com/var/storage/images/produkte/wetterfeste-kameras/dualdome-d15/2670872-393-eng/DualDome-D15_medium-large.jpg">
            <a:extLst>
              <a:ext uri="{FF2B5EF4-FFF2-40B4-BE49-F238E27FC236}">
                <a16:creationId xmlns:a16="http://schemas.microsoft.com/office/drawing/2014/main" xmlns="" id="{8C216B03-EF4A-4D44-9B9F-B77BCAE90D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2551" y="5408614"/>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13" name="Picture 2">
            <a:extLst>
              <a:ext uri="{FF2B5EF4-FFF2-40B4-BE49-F238E27FC236}">
                <a16:creationId xmlns:a16="http://schemas.microsoft.com/office/drawing/2014/main" xmlns="" id="{4A8C7C82-D72C-4CA6-AD2D-5544B8928C3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80100" y="4527550"/>
            <a:ext cx="11811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14" name="TextBox 27">
            <a:extLst>
              <a:ext uri="{FF2B5EF4-FFF2-40B4-BE49-F238E27FC236}">
                <a16:creationId xmlns:a16="http://schemas.microsoft.com/office/drawing/2014/main" xmlns="" id="{E057E7A1-F2A1-4AC7-8A7E-9EF030F644AC}"/>
              </a:ext>
            </a:extLst>
          </p:cNvPr>
          <p:cNvSpPr txBox="1">
            <a:spLocks noChangeArrowheads="1"/>
          </p:cNvSpPr>
          <p:nvPr/>
        </p:nvSpPr>
        <p:spPr bwMode="auto">
          <a:xfrm>
            <a:off x="5916614" y="5060951"/>
            <a:ext cx="1730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Paging Adapter</a:t>
            </a:r>
          </a:p>
        </p:txBody>
      </p:sp>
      <p:pic>
        <p:nvPicPr>
          <p:cNvPr id="50215" name="Picture 5">
            <a:extLst>
              <a:ext uri="{FF2B5EF4-FFF2-40B4-BE49-F238E27FC236}">
                <a16:creationId xmlns:a16="http://schemas.microsoft.com/office/drawing/2014/main" xmlns="" id="{3A2429D5-364A-407E-85FA-3537A70D316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678739" y="4560888"/>
            <a:ext cx="568325"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9" name="Straight Connector 68">
            <a:extLst>
              <a:ext uri="{FF2B5EF4-FFF2-40B4-BE49-F238E27FC236}">
                <a16:creationId xmlns:a16="http://schemas.microsoft.com/office/drawing/2014/main" xmlns="" id="{A8E97138-C435-4FE2-8687-AC5845D9E0C5}"/>
              </a:ext>
            </a:extLst>
          </p:cNvPr>
          <p:cNvCxnSpPr/>
          <p:nvPr/>
        </p:nvCxnSpPr>
        <p:spPr>
          <a:xfrm>
            <a:off x="6988176" y="4849813"/>
            <a:ext cx="593725"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50217" name="TextBox 27">
            <a:extLst>
              <a:ext uri="{FF2B5EF4-FFF2-40B4-BE49-F238E27FC236}">
                <a16:creationId xmlns:a16="http://schemas.microsoft.com/office/drawing/2014/main" xmlns="" id="{8B818294-B72C-4EA1-B9EF-D217BE527D09}"/>
              </a:ext>
            </a:extLst>
          </p:cNvPr>
          <p:cNvSpPr txBox="1">
            <a:spLocks noChangeArrowheads="1"/>
          </p:cNvSpPr>
          <p:nvPr/>
        </p:nvSpPr>
        <p:spPr bwMode="auto">
          <a:xfrm>
            <a:off x="7569201" y="5032376"/>
            <a:ext cx="1122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Paging Speaker</a:t>
            </a:r>
          </a:p>
        </p:txBody>
      </p:sp>
      <p:sp>
        <p:nvSpPr>
          <p:cNvPr id="50218" name="TextBox 76">
            <a:extLst>
              <a:ext uri="{FF2B5EF4-FFF2-40B4-BE49-F238E27FC236}">
                <a16:creationId xmlns:a16="http://schemas.microsoft.com/office/drawing/2014/main" xmlns="" id="{2220155B-188F-4F09-AC3F-A3553C851457}"/>
              </a:ext>
            </a:extLst>
          </p:cNvPr>
          <p:cNvSpPr txBox="1">
            <a:spLocks noChangeArrowheads="1"/>
          </p:cNvSpPr>
          <p:nvPr/>
        </p:nvSpPr>
        <p:spPr bwMode="auto">
          <a:xfrm>
            <a:off x="2025650" y="1812926"/>
            <a:ext cx="17668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Admin</a:t>
            </a:r>
          </a:p>
        </p:txBody>
      </p:sp>
      <p:sp>
        <p:nvSpPr>
          <p:cNvPr id="50219" name="TextBox 77">
            <a:extLst>
              <a:ext uri="{FF2B5EF4-FFF2-40B4-BE49-F238E27FC236}">
                <a16:creationId xmlns:a16="http://schemas.microsoft.com/office/drawing/2014/main" xmlns="" id="{CA054150-D843-497D-8DEE-90BC97670CDC}"/>
              </a:ext>
            </a:extLst>
          </p:cNvPr>
          <p:cNvSpPr txBox="1">
            <a:spLocks noChangeArrowheads="1"/>
          </p:cNvSpPr>
          <p:nvPr/>
        </p:nvSpPr>
        <p:spPr bwMode="auto">
          <a:xfrm>
            <a:off x="2289175" y="2038351"/>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203)</a:t>
            </a:r>
          </a:p>
        </p:txBody>
      </p:sp>
      <p:cxnSp>
        <p:nvCxnSpPr>
          <p:cNvPr id="80" name="Straight Connector 79">
            <a:extLst>
              <a:ext uri="{FF2B5EF4-FFF2-40B4-BE49-F238E27FC236}">
                <a16:creationId xmlns:a16="http://schemas.microsoft.com/office/drawing/2014/main" xmlns="" id="{33F652EC-BF52-4E00-B47E-26F10154A217}"/>
              </a:ext>
            </a:extLst>
          </p:cNvPr>
          <p:cNvCxnSpPr/>
          <p:nvPr/>
        </p:nvCxnSpPr>
        <p:spPr>
          <a:xfrm>
            <a:off x="2436814" y="3895725"/>
            <a:ext cx="1393825"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xmlns="" id="{28BF512E-E0F2-4520-8361-754627D5FDE0}"/>
              </a:ext>
            </a:extLst>
          </p:cNvPr>
          <p:cNvCxnSpPr/>
          <p:nvPr/>
        </p:nvCxnSpPr>
        <p:spPr>
          <a:xfrm flipH="1">
            <a:off x="2444751" y="3140075"/>
            <a:ext cx="9525" cy="75565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50222" name="TextBox 85">
            <a:extLst>
              <a:ext uri="{FF2B5EF4-FFF2-40B4-BE49-F238E27FC236}">
                <a16:creationId xmlns:a16="http://schemas.microsoft.com/office/drawing/2014/main" xmlns="" id="{6A6A3522-5A43-4773-8651-D5C8717AD9EE}"/>
              </a:ext>
            </a:extLst>
          </p:cNvPr>
          <p:cNvSpPr txBox="1">
            <a:spLocks noChangeArrowheads="1"/>
          </p:cNvSpPr>
          <p:nvPr/>
        </p:nvSpPr>
        <p:spPr bwMode="auto">
          <a:xfrm>
            <a:off x="4170363" y="5446713"/>
            <a:ext cx="1028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Panic Button</a:t>
            </a:r>
          </a:p>
        </p:txBody>
      </p:sp>
      <p:cxnSp>
        <p:nvCxnSpPr>
          <p:cNvPr id="27" name="Straight Arrow Connector 26">
            <a:extLst>
              <a:ext uri="{FF2B5EF4-FFF2-40B4-BE49-F238E27FC236}">
                <a16:creationId xmlns:a16="http://schemas.microsoft.com/office/drawing/2014/main" xmlns="" id="{B295D40B-114D-46B4-9E07-83766DE0FDAB}"/>
              </a:ext>
            </a:extLst>
          </p:cNvPr>
          <p:cNvCxnSpPr/>
          <p:nvPr/>
        </p:nvCxnSpPr>
        <p:spPr>
          <a:xfrm flipH="1">
            <a:off x="3848101" y="5614988"/>
            <a:ext cx="396875" cy="241300"/>
          </a:xfrm>
          <a:prstGeom prst="straightConnector1">
            <a:avLst/>
          </a:prstGeom>
          <a:ln>
            <a:solidFill>
              <a:srgbClr val="CC0000"/>
            </a:solidFill>
            <a:tailEnd type="triangle"/>
          </a:ln>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xmlns="" id="{E22951B9-C2D3-41B2-B71C-D248E7B1AE6A}"/>
              </a:ext>
            </a:extLst>
          </p:cNvPr>
          <p:cNvCxnSpPr/>
          <p:nvPr/>
        </p:nvCxnSpPr>
        <p:spPr>
          <a:xfrm>
            <a:off x="5610225" y="5105401"/>
            <a:ext cx="7938" cy="441325"/>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50225" name="TextBox 92">
            <a:extLst>
              <a:ext uri="{FF2B5EF4-FFF2-40B4-BE49-F238E27FC236}">
                <a16:creationId xmlns:a16="http://schemas.microsoft.com/office/drawing/2014/main" xmlns="" id="{4D26B6C4-C564-4A5D-AF0A-C7D1A1464619}"/>
              </a:ext>
            </a:extLst>
          </p:cNvPr>
          <p:cNvSpPr txBox="1">
            <a:spLocks noChangeArrowheads="1"/>
          </p:cNvSpPr>
          <p:nvPr/>
        </p:nvSpPr>
        <p:spPr bwMode="auto">
          <a:xfrm>
            <a:off x="2767013" y="4071938"/>
            <a:ext cx="1028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000000"/>
                </a:solidFill>
              </a:rPr>
              <a:t>Panic Button</a:t>
            </a:r>
          </a:p>
        </p:txBody>
      </p:sp>
      <p:cxnSp>
        <p:nvCxnSpPr>
          <p:cNvPr id="94" name="Straight Arrow Connector 93">
            <a:extLst>
              <a:ext uri="{FF2B5EF4-FFF2-40B4-BE49-F238E27FC236}">
                <a16:creationId xmlns:a16="http://schemas.microsoft.com/office/drawing/2014/main" xmlns="" id="{28D78608-6824-4899-8E03-F3E92E9992DD}"/>
              </a:ext>
            </a:extLst>
          </p:cNvPr>
          <p:cNvCxnSpPr/>
          <p:nvPr/>
        </p:nvCxnSpPr>
        <p:spPr>
          <a:xfrm flipH="1">
            <a:off x="2740026" y="4583113"/>
            <a:ext cx="206375" cy="114300"/>
          </a:xfrm>
          <a:prstGeom prst="straightConnector1">
            <a:avLst/>
          </a:prstGeom>
          <a:ln>
            <a:solidFill>
              <a:srgbClr val="CC0000"/>
            </a:solidFill>
            <a:tailEnd type="triangle"/>
          </a:ln>
        </p:spPr>
        <p:style>
          <a:lnRef idx="2">
            <a:schemeClr val="accent1"/>
          </a:lnRef>
          <a:fillRef idx="0">
            <a:schemeClr val="accent1"/>
          </a:fillRef>
          <a:effectRef idx="1">
            <a:schemeClr val="accent1"/>
          </a:effectRef>
          <a:fontRef idx="minor">
            <a:schemeClr val="tx1"/>
          </a:fontRef>
        </p:style>
      </p:cxnSp>
      <p:pic>
        <p:nvPicPr>
          <p:cNvPr id="50227" name="Picture 2">
            <a:extLst>
              <a:ext uri="{FF2B5EF4-FFF2-40B4-BE49-F238E27FC236}">
                <a16:creationId xmlns:a16="http://schemas.microsoft.com/office/drawing/2014/main" xmlns="" id="{EA4866BA-0A5E-43B0-9C1F-E27A7EDCE6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00263" y="4422776"/>
            <a:ext cx="6159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228" name="Picture 3">
            <a:extLst>
              <a:ext uri="{FF2B5EF4-FFF2-40B4-BE49-F238E27FC236}">
                <a16:creationId xmlns:a16="http://schemas.microsoft.com/office/drawing/2014/main" xmlns="" id="{13A59984-771A-4142-A84E-C258D362FEF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27375" y="5264151"/>
            <a:ext cx="615950"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229" name="TextBox 75">
            <a:extLst>
              <a:ext uri="{FF2B5EF4-FFF2-40B4-BE49-F238E27FC236}">
                <a16:creationId xmlns:a16="http://schemas.microsoft.com/office/drawing/2014/main" xmlns="" id="{CDCA3CC1-E6BB-4995-9C4A-85E3EE68A5A3}"/>
              </a:ext>
            </a:extLst>
          </p:cNvPr>
          <p:cNvSpPr txBox="1">
            <a:spLocks noChangeArrowheads="1"/>
          </p:cNvSpPr>
          <p:nvPr/>
        </p:nvSpPr>
        <p:spPr bwMode="auto">
          <a:xfrm>
            <a:off x="5332414" y="6081714"/>
            <a:ext cx="6619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a:solidFill>
                  <a:srgbClr val="FF0000"/>
                </a:solidFill>
              </a:rPr>
              <a:t>(x 203)</a:t>
            </a:r>
          </a:p>
        </p:txBody>
      </p:sp>
      <p:pic>
        <p:nvPicPr>
          <p:cNvPr id="50230" name="Picture 2">
            <a:extLst>
              <a:ext uri="{FF2B5EF4-FFF2-40B4-BE49-F238E27FC236}">
                <a16:creationId xmlns:a16="http://schemas.microsoft.com/office/drawing/2014/main" xmlns="" id="{FE045F2D-1113-455B-8130-F9B4DDBAB8E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79639" y="2328863"/>
            <a:ext cx="828675"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231" name="Picture 5" descr="P:\Web and Marketing\Photos\Diagram Elements\switch.png">
            <a:extLst>
              <a:ext uri="{FF2B5EF4-FFF2-40B4-BE49-F238E27FC236}">
                <a16:creationId xmlns:a16="http://schemas.microsoft.com/office/drawing/2014/main" xmlns="" id="{D7A3274F-C4E5-4342-A193-AB90D8389AA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48100" y="3675064"/>
            <a:ext cx="414338"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6450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a:extLst>
              <a:ext uri="{FF2B5EF4-FFF2-40B4-BE49-F238E27FC236}">
                <a16:creationId xmlns:a16="http://schemas.microsoft.com/office/drawing/2014/main" xmlns="" id="{03B66D29-F56F-4BB4-A100-919FE72EDA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76588" y="1439863"/>
            <a:ext cx="7491412"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2">
            <a:extLst>
              <a:ext uri="{FF2B5EF4-FFF2-40B4-BE49-F238E27FC236}">
                <a16:creationId xmlns:a16="http://schemas.microsoft.com/office/drawing/2014/main" xmlns="" id="{E8E6E598-072D-48B0-BFD1-189E8B481CCA}"/>
              </a:ext>
            </a:extLst>
          </p:cNvPr>
          <p:cNvSpPr>
            <a:spLocks noGrp="1"/>
          </p:cNvSpPr>
          <p:nvPr>
            <p:ph type="title" idx="4294967295"/>
          </p:nvPr>
        </p:nvSpPr>
        <p:spPr>
          <a:xfrm>
            <a:off x="1603376" y="268289"/>
            <a:ext cx="8913813" cy="534987"/>
          </a:xfrm>
        </p:spPr>
        <p:txBody>
          <a:bodyPr/>
          <a:lstStyle/>
          <a:p>
            <a:pPr algn="r"/>
            <a:r>
              <a:rPr lang="es-CO" altLang="en-US"/>
              <a:t>Adding Gateways</a:t>
            </a:r>
            <a:endParaRPr lang="ru-RU" altLang="en-US"/>
          </a:p>
        </p:txBody>
      </p:sp>
      <p:sp>
        <p:nvSpPr>
          <p:cNvPr id="52228" name="Rectangle 3">
            <a:extLst>
              <a:ext uri="{FF2B5EF4-FFF2-40B4-BE49-F238E27FC236}">
                <a16:creationId xmlns:a16="http://schemas.microsoft.com/office/drawing/2014/main" xmlns="" id="{163AC09A-1C69-498F-B644-3663C6AD44FD}"/>
              </a:ext>
            </a:extLst>
          </p:cNvPr>
          <p:cNvSpPr>
            <a:spLocks noGrp="1" noChangeArrowheads="1"/>
          </p:cNvSpPr>
          <p:nvPr>
            <p:ph type="body" idx="4294967295"/>
          </p:nvPr>
        </p:nvSpPr>
        <p:spPr>
          <a:xfrm>
            <a:off x="1525589" y="893764"/>
            <a:ext cx="8963025" cy="1482725"/>
          </a:xfrm>
        </p:spPr>
        <p:txBody>
          <a:bodyPr/>
          <a:lstStyle/>
          <a:p>
            <a:pPr marL="0" indent="0">
              <a:spcBef>
                <a:spcPts val="600"/>
              </a:spcBef>
              <a:buClr>
                <a:srgbClr val="C00000"/>
              </a:buClr>
              <a:buNone/>
            </a:pPr>
            <a:r>
              <a:rPr lang="en-US" altLang="en-US" sz="1600">
                <a:solidFill>
                  <a:schemeClr val="tx1"/>
                </a:solidFill>
              </a:rPr>
              <a:t>One Master and one or more Slaves make a bigger gateway. Configure from Master device:</a:t>
            </a:r>
          </a:p>
        </p:txBody>
      </p:sp>
      <p:sp>
        <p:nvSpPr>
          <p:cNvPr id="6" name="Rounded Rectangle 5">
            <a:extLst>
              <a:ext uri="{FF2B5EF4-FFF2-40B4-BE49-F238E27FC236}">
                <a16:creationId xmlns:a16="http://schemas.microsoft.com/office/drawing/2014/main" xmlns="" id="{08BE92C4-9679-4B85-BF93-F72055ED5FC9}"/>
              </a:ext>
            </a:extLst>
          </p:cNvPr>
          <p:cNvSpPr/>
          <p:nvPr/>
        </p:nvSpPr>
        <p:spPr>
          <a:xfrm>
            <a:off x="6400800" y="4587876"/>
            <a:ext cx="1676400" cy="202882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35436522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xmlns="" id="{079E7A06-EF45-4684-8A27-EE6A385E58CB}"/>
              </a:ext>
            </a:extLst>
          </p:cNvPr>
          <p:cNvSpPr>
            <a:spLocks noGrp="1"/>
          </p:cNvSpPr>
          <p:nvPr>
            <p:ph type="title" idx="4294967295"/>
          </p:nvPr>
        </p:nvSpPr>
        <p:spPr>
          <a:xfrm>
            <a:off x="1536701" y="385763"/>
            <a:ext cx="8913813" cy="914400"/>
          </a:xfrm>
        </p:spPr>
        <p:txBody>
          <a:bodyPr/>
          <a:lstStyle/>
          <a:p>
            <a:pPr algn="r"/>
            <a:r>
              <a:rPr lang="en-US" altLang="en-US"/>
              <a:t>Grow When Necessary</a:t>
            </a:r>
            <a:endParaRPr lang="ru-RU" altLang="en-US"/>
          </a:p>
        </p:txBody>
      </p:sp>
      <p:sp>
        <p:nvSpPr>
          <p:cNvPr id="54275" name="Rectangle 10">
            <a:extLst>
              <a:ext uri="{FF2B5EF4-FFF2-40B4-BE49-F238E27FC236}">
                <a16:creationId xmlns:a16="http://schemas.microsoft.com/office/drawing/2014/main" xmlns="" id="{DDF24765-9C3E-49E4-8D4E-71C3A4BAE7EB}"/>
              </a:ext>
            </a:extLst>
          </p:cNvPr>
          <p:cNvSpPr>
            <a:spLocks noChangeArrowheads="1"/>
          </p:cNvSpPr>
          <p:nvPr/>
        </p:nvSpPr>
        <p:spPr bwMode="auto">
          <a:xfrm>
            <a:off x="10058400" y="2057400"/>
            <a:ext cx="76200" cy="3733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en-US">
              <a:solidFill>
                <a:prstClr val="black"/>
              </a:solidFill>
            </a:endParaRPr>
          </a:p>
        </p:txBody>
      </p:sp>
      <p:pic>
        <p:nvPicPr>
          <p:cNvPr id="54276" name="Picture 1">
            <a:extLst>
              <a:ext uri="{FF2B5EF4-FFF2-40B4-BE49-F238E27FC236}">
                <a16:creationId xmlns:a16="http://schemas.microsoft.com/office/drawing/2014/main" xmlns="" id="{1A15502B-8A0D-4830-AC09-8EEE2B681A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65563" y="1768476"/>
            <a:ext cx="6951662" cy="508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Rectangle 3">
            <a:extLst>
              <a:ext uri="{FF2B5EF4-FFF2-40B4-BE49-F238E27FC236}">
                <a16:creationId xmlns:a16="http://schemas.microsoft.com/office/drawing/2014/main" xmlns="" id="{FF7BCF0E-DA99-4898-9CAB-2C62DBCF2DB5}"/>
              </a:ext>
            </a:extLst>
          </p:cNvPr>
          <p:cNvSpPr txBox="1">
            <a:spLocks noChangeArrowheads="1"/>
          </p:cNvSpPr>
          <p:nvPr/>
        </p:nvSpPr>
        <p:spPr bwMode="auto">
          <a:xfrm>
            <a:off x="1679575" y="1355725"/>
            <a:ext cx="48133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2000"/>
              </a:spcBef>
              <a:buClr>
                <a:schemeClr val="accent1"/>
              </a:buClr>
              <a:buFont typeface="Wingdings 2" panose="05020102010507070707" pitchFamily="18" charset="2"/>
              <a:buChar char=""/>
              <a:defRPr sz="2000">
                <a:solidFill>
                  <a:srgbClr val="595959"/>
                </a:solidFill>
                <a:latin typeface="Century Gothic" panose="020B0502020202020204" pitchFamily="34" charset="0"/>
              </a:defRPr>
            </a:lvl1pPr>
            <a:lvl2pPr marL="685800" indent="-336550">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2pPr>
            <a:lvl3pPr marL="1035050" indent="-34925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3pPr>
            <a:lvl4pPr indent="-336550">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4pPr>
            <a:lvl5pPr marL="1720850" indent="-34925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5pPr>
            <a:lvl6pPr marL="21780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6pPr>
            <a:lvl7pPr marL="26352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7pPr>
            <a:lvl8pPr marL="30924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8pPr>
            <a:lvl9pPr marL="35496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9pPr>
          </a:lstStyle>
          <a:p>
            <a:pPr>
              <a:buClr>
                <a:srgbClr val="C00000"/>
              </a:buClr>
              <a:defRPr/>
            </a:pPr>
            <a:r>
              <a:rPr lang="en-US" altLang="en-US">
                <a:solidFill>
                  <a:prstClr val="black"/>
                </a:solidFill>
              </a:rPr>
              <a:t>Add more gateways as </a:t>
            </a:r>
            <a:br>
              <a:rPr lang="en-US" altLang="en-US">
                <a:solidFill>
                  <a:prstClr val="black"/>
                </a:solidFill>
              </a:rPr>
            </a:br>
            <a:r>
              <a:rPr lang="en-US" altLang="en-US">
                <a:solidFill>
                  <a:prstClr val="black"/>
                </a:solidFill>
              </a:rPr>
              <a:t>need arises.</a:t>
            </a:r>
          </a:p>
          <a:p>
            <a:pPr>
              <a:buClr>
                <a:srgbClr val="C00000"/>
              </a:buClr>
              <a:defRPr/>
            </a:pPr>
            <a:r>
              <a:rPr lang="en-US" altLang="en-US">
                <a:solidFill>
                  <a:prstClr val="black"/>
                </a:solidFill>
              </a:rPr>
              <a:t>Use one IP address option. Master </a:t>
            </a:r>
            <a:br>
              <a:rPr lang="en-US" altLang="en-US">
                <a:solidFill>
                  <a:prstClr val="black"/>
                </a:solidFill>
              </a:rPr>
            </a:br>
            <a:r>
              <a:rPr lang="en-US" altLang="en-US">
                <a:solidFill>
                  <a:prstClr val="black"/>
                </a:solidFill>
              </a:rPr>
              <a:t>can proxy to slaves.</a:t>
            </a:r>
          </a:p>
          <a:p>
            <a:pPr>
              <a:buClr>
                <a:srgbClr val="C00000"/>
              </a:buClr>
              <a:defRPr/>
            </a:pPr>
            <a:r>
              <a:rPr lang="en-US" altLang="en-US">
                <a:solidFill>
                  <a:prstClr val="black"/>
                </a:solidFill>
              </a:rPr>
              <a:t>Good redundancy. Slave </a:t>
            </a:r>
            <a:br>
              <a:rPr lang="en-US" altLang="en-US">
                <a:solidFill>
                  <a:prstClr val="black"/>
                </a:solidFill>
              </a:rPr>
            </a:br>
            <a:r>
              <a:rPr lang="en-US" altLang="en-US">
                <a:solidFill>
                  <a:prstClr val="black"/>
                </a:solidFill>
              </a:rPr>
              <a:t>fails, no problem. Use power </a:t>
            </a:r>
            <a:br>
              <a:rPr lang="en-US" altLang="en-US">
                <a:solidFill>
                  <a:prstClr val="black"/>
                </a:solidFill>
              </a:rPr>
            </a:br>
            <a:r>
              <a:rPr lang="en-US" altLang="en-US">
                <a:solidFill>
                  <a:prstClr val="black"/>
                </a:solidFill>
              </a:rPr>
              <a:t>redundancy option.</a:t>
            </a:r>
          </a:p>
        </p:txBody>
      </p:sp>
    </p:spTree>
    <p:extLst>
      <p:ext uri="{BB962C8B-B14F-4D97-AF65-F5344CB8AC3E}">
        <p14:creationId xmlns:p14="http://schemas.microsoft.com/office/powerpoint/2010/main" val="3513281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xmlns="" id="{8270830D-B11F-4DD8-A922-B4E10E7BD0AB}"/>
              </a:ext>
            </a:extLst>
          </p:cNvPr>
          <p:cNvSpPr>
            <a:spLocks noGrp="1"/>
          </p:cNvSpPr>
          <p:nvPr>
            <p:ph type="title" idx="4294967295"/>
          </p:nvPr>
        </p:nvSpPr>
        <p:spPr>
          <a:xfrm>
            <a:off x="1536701" y="385763"/>
            <a:ext cx="8913813" cy="914400"/>
          </a:xfrm>
        </p:spPr>
        <p:txBody>
          <a:bodyPr/>
          <a:lstStyle/>
          <a:p>
            <a:pPr algn="r"/>
            <a:r>
              <a:rPr lang="en-US" altLang="en-US"/>
              <a:t>Whats’ New?</a:t>
            </a:r>
            <a:endParaRPr lang="ru-RU" altLang="en-US"/>
          </a:p>
        </p:txBody>
      </p:sp>
      <p:sp>
        <p:nvSpPr>
          <p:cNvPr id="56323" name="Rectangle 10">
            <a:extLst>
              <a:ext uri="{FF2B5EF4-FFF2-40B4-BE49-F238E27FC236}">
                <a16:creationId xmlns:a16="http://schemas.microsoft.com/office/drawing/2014/main" xmlns="" id="{ED898B22-3584-4142-BE8A-E6117A2FCDC3}"/>
              </a:ext>
            </a:extLst>
          </p:cNvPr>
          <p:cNvSpPr>
            <a:spLocks noChangeArrowheads="1"/>
          </p:cNvSpPr>
          <p:nvPr/>
        </p:nvSpPr>
        <p:spPr bwMode="auto">
          <a:xfrm>
            <a:off x="10058400" y="2057400"/>
            <a:ext cx="76200" cy="3733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en-US">
              <a:solidFill>
                <a:prstClr val="black"/>
              </a:solidFill>
            </a:endParaRPr>
          </a:p>
        </p:txBody>
      </p:sp>
      <p:sp>
        <p:nvSpPr>
          <p:cNvPr id="56324" name="Rectangle 3">
            <a:extLst>
              <a:ext uri="{FF2B5EF4-FFF2-40B4-BE49-F238E27FC236}">
                <a16:creationId xmlns:a16="http://schemas.microsoft.com/office/drawing/2014/main" xmlns="" id="{F7C3BBCE-5DDD-477F-B838-D2BDE20004C0}"/>
              </a:ext>
            </a:extLst>
          </p:cNvPr>
          <p:cNvSpPr txBox="1">
            <a:spLocks noChangeArrowheads="1"/>
          </p:cNvSpPr>
          <p:nvPr/>
        </p:nvSpPr>
        <p:spPr bwMode="auto">
          <a:xfrm>
            <a:off x="1833564" y="1341438"/>
            <a:ext cx="8224837" cy="527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2000"/>
              </a:spcBef>
              <a:buClr>
                <a:schemeClr val="accent1"/>
              </a:buClr>
              <a:buFont typeface="Wingdings 2" panose="05020102010507070707" pitchFamily="18" charset="2"/>
              <a:buChar char=""/>
              <a:defRPr sz="2000">
                <a:solidFill>
                  <a:srgbClr val="595959"/>
                </a:solidFill>
                <a:latin typeface="Century Gothic" panose="020B0502020202020204" pitchFamily="34" charset="0"/>
              </a:defRPr>
            </a:lvl1pPr>
            <a:lvl2pPr marL="342900" indent="-342900">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2pPr>
            <a:lvl3pPr marL="1035050" indent="-34925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3pPr>
            <a:lvl4pPr indent="-336550">
              <a:spcBef>
                <a:spcPts val="600"/>
              </a:spcBef>
              <a:buClr>
                <a:srgbClr val="51640B"/>
              </a:buClr>
              <a:buFont typeface="Wingdings 2" panose="05020102010507070707" pitchFamily="18" charset="2"/>
              <a:buChar char=""/>
              <a:defRPr>
                <a:solidFill>
                  <a:srgbClr val="595959"/>
                </a:solidFill>
                <a:latin typeface="Century Gothic" panose="020B0502020202020204" pitchFamily="34" charset="0"/>
              </a:defRPr>
            </a:lvl4pPr>
            <a:lvl5pPr marL="1720850" indent="-349250">
              <a:spcBef>
                <a:spcPts val="600"/>
              </a:spcBef>
              <a:buClr>
                <a:schemeClr val="accent1"/>
              </a:buClr>
              <a:buFont typeface="Wingdings 2" panose="05020102010507070707" pitchFamily="18" charset="2"/>
              <a:buChar char=""/>
              <a:defRPr>
                <a:solidFill>
                  <a:srgbClr val="595959"/>
                </a:solidFill>
                <a:latin typeface="Century Gothic" panose="020B0502020202020204" pitchFamily="34" charset="0"/>
              </a:defRPr>
            </a:lvl5pPr>
            <a:lvl6pPr marL="21780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6pPr>
            <a:lvl7pPr marL="26352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7pPr>
            <a:lvl8pPr marL="30924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8pPr>
            <a:lvl9pPr marL="3549650" indent="-349250" eaLnBrk="0" fontAlgn="base" hangingPunct="0">
              <a:spcBef>
                <a:spcPts val="600"/>
              </a:spcBef>
              <a:spcAft>
                <a:spcPct val="0"/>
              </a:spcAft>
              <a:buClr>
                <a:schemeClr val="accent1"/>
              </a:buClr>
              <a:buFont typeface="Wingdings 2" panose="05020102010507070707" pitchFamily="18" charset="2"/>
              <a:buChar char=""/>
              <a:defRPr>
                <a:solidFill>
                  <a:srgbClr val="595959"/>
                </a:solidFill>
                <a:latin typeface="Century Gothic" panose="020B0502020202020204" pitchFamily="34" charset="0"/>
              </a:defRPr>
            </a:lvl9pPr>
          </a:lstStyle>
          <a:p>
            <a:pPr>
              <a:buClr>
                <a:srgbClr val="C00000"/>
              </a:buClr>
              <a:defRPr/>
            </a:pPr>
            <a:r>
              <a:rPr lang="fr-FR" altLang="en-US" b="1">
                <a:solidFill>
                  <a:prstClr val="black"/>
                </a:solidFill>
              </a:rPr>
              <a:t>Epygi Cloud QX Service (ecQX) </a:t>
            </a:r>
            <a:r>
              <a:rPr lang="en-US" altLang="en-US">
                <a:solidFill>
                  <a:prstClr val="black"/>
                </a:solidFill>
              </a:rPr>
              <a:t>- Unified Communications Solution in a CLOUD.</a:t>
            </a:r>
            <a:endParaRPr lang="en-US" altLang="en-US" b="1">
              <a:solidFill>
                <a:prstClr val="black"/>
              </a:solidFill>
            </a:endParaRPr>
          </a:p>
          <a:p>
            <a:pPr>
              <a:buClr>
                <a:srgbClr val="C00000"/>
              </a:buClr>
              <a:defRPr/>
            </a:pPr>
            <a:r>
              <a:rPr lang="en-US" altLang="en-US" b="1">
                <a:solidFill>
                  <a:prstClr val="black"/>
                </a:solidFill>
              </a:rPr>
              <a:t>Epygi Cloud Directory Service (ecDS) </a:t>
            </a:r>
            <a:r>
              <a:rPr lang="en-US" altLang="en-US">
                <a:solidFill>
                  <a:prstClr val="black"/>
                </a:solidFill>
              </a:rPr>
              <a:t>- Epygi Cloud service that connects to QX devices and allows user click to dial from WEB based console. </a:t>
            </a:r>
          </a:p>
          <a:p>
            <a:pPr>
              <a:buClr>
                <a:srgbClr val="C00000"/>
              </a:buClr>
              <a:defRPr/>
            </a:pPr>
            <a:r>
              <a:rPr lang="en-US" altLang="en-US" b="1">
                <a:solidFill>
                  <a:prstClr val="black"/>
                </a:solidFill>
              </a:rPr>
              <a:t>QX3000</a:t>
            </a:r>
            <a:r>
              <a:rPr lang="en-US" altLang="en-US">
                <a:solidFill>
                  <a:prstClr val="black"/>
                </a:solidFill>
              </a:rPr>
              <a:t> IP PBX replaces QX2000. Same price more capacity. Can grow to 3,000 extensions.</a:t>
            </a:r>
          </a:p>
          <a:p>
            <a:pPr lvl="1">
              <a:spcBef>
                <a:spcPts val="2000"/>
              </a:spcBef>
              <a:buClr>
                <a:srgbClr val="C00000"/>
              </a:buClr>
              <a:defRPr/>
            </a:pPr>
            <a:r>
              <a:rPr lang="en-US" altLang="en-US" sz="2000" b="1">
                <a:solidFill>
                  <a:prstClr val="black"/>
                </a:solidFill>
              </a:rPr>
              <a:t>IP Phone Expansion License Key- </a:t>
            </a:r>
            <a:r>
              <a:rPr lang="en-US" altLang="en-US" sz="2000">
                <a:solidFill>
                  <a:prstClr val="black"/>
                </a:solidFill>
              </a:rPr>
              <a:t>for more IP Phone extensions. </a:t>
            </a:r>
          </a:p>
          <a:p>
            <a:pPr>
              <a:buClr>
                <a:srgbClr val="C00000"/>
              </a:buClr>
              <a:defRPr/>
            </a:pPr>
            <a:r>
              <a:rPr lang="es-CO" altLang="en-US" b="1">
                <a:solidFill>
                  <a:prstClr val="black"/>
                </a:solidFill>
              </a:rPr>
              <a:t>Call Cost Control </a:t>
            </a:r>
            <a:r>
              <a:rPr lang="es-CO" altLang="en-US">
                <a:solidFill>
                  <a:prstClr val="black"/>
                </a:solidFill>
              </a:rPr>
              <a:t>– Integrated Call Billing. </a:t>
            </a:r>
            <a:r>
              <a:rPr lang="en-US" altLang="en-US">
                <a:solidFill>
                  <a:prstClr val="black"/>
                </a:solidFill>
              </a:rPr>
              <a:t>Allows to limit and control the calling costs when making calls through payable routing rules.</a:t>
            </a:r>
          </a:p>
          <a:p>
            <a:pPr>
              <a:buClr>
                <a:srgbClr val="C00000"/>
              </a:buClr>
              <a:defRPr/>
            </a:pPr>
            <a:r>
              <a:rPr lang="es-CO" altLang="en-US">
                <a:solidFill>
                  <a:prstClr val="black"/>
                </a:solidFill>
              </a:rPr>
              <a:t> </a:t>
            </a:r>
            <a:r>
              <a:rPr lang="es-CO" altLang="en-US" b="1">
                <a:solidFill>
                  <a:prstClr val="black"/>
                </a:solidFill>
              </a:rPr>
              <a:t>FXSGW Bulk Configurator </a:t>
            </a:r>
            <a:r>
              <a:rPr lang="es-CO" altLang="en-US">
                <a:solidFill>
                  <a:prstClr val="black"/>
                </a:solidFill>
              </a:rPr>
              <a:t>– This tool is used with QXFXS24 Gateway and makes it easier to create and add extensions. </a:t>
            </a:r>
          </a:p>
        </p:txBody>
      </p:sp>
    </p:spTree>
    <p:extLst>
      <p:ext uri="{BB962C8B-B14F-4D97-AF65-F5344CB8AC3E}">
        <p14:creationId xmlns:p14="http://schemas.microsoft.com/office/powerpoint/2010/main" val="71285077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xmlns="" id="{F650F018-FFE6-4485-B93F-785926CAEBBD}"/>
              </a:ext>
            </a:extLst>
          </p:cNvPr>
          <p:cNvSpPr>
            <a:spLocks noGrp="1"/>
          </p:cNvSpPr>
          <p:nvPr>
            <p:ph type="title"/>
          </p:nvPr>
        </p:nvSpPr>
        <p:spPr>
          <a:xfrm>
            <a:off x="1524001" y="549275"/>
            <a:ext cx="8913813" cy="914400"/>
          </a:xfrm>
        </p:spPr>
        <p:txBody>
          <a:bodyPr/>
          <a:lstStyle/>
          <a:p>
            <a:pPr eaLnBrk="1" hangingPunct="1"/>
            <a:r>
              <a:rPr lang="en-US" altLang="en-US"/>
              <a:t>Competitive Advantages </a:t>
            </a:r>
          </a:p>
        </p:txBody>
      </p:sp>
      <p:sp>
        <p:nvSpPr>
          <p:cNvPr id="58371" name="Content Placeholder 2">
            <a:extLst>
              <a:ext uri="{FF2B5EF4-FFF2-40B4-BE49-F238E27FC236}">
                <a16:creationId xmlns:a16="http://schemas.microsoft.com/office/drawing/2014/main" xmlns="" id="{5E1471F0-60CF-4BD5-AB8F-C502499510E9}"/>
              </a:ext>
            </a:extLst>
          </p:cNvPr>
          <p:cNvSpPr>
            <a:spLocks noGrp="1"/>
          </p:cNvSpPr>
          <p:nvPr>
            <p:ph idx="1"/>
          </p:nvPr>
        </p:nvSpPr>
        <p:spPr>
          <a:xfrm>
            <a:off x="1922464" y="1662113"/>
            <a:ext cx="8116887" cy="4762500"/>
          </a:xfrm>
        </p:spPr>
        <p:txBody>
          <a:bodyPr/>
          <a:lstStyle/>
          <a:p>
            <a:pPr eaLnBrk="1" hangingPunct="1">
              <a:buClr>
                <a:srgbClr val="C00000"/>
              </a:buClr>
            </a:pPr>
            <a:r>
              <a:rPr lang="en-US" altLang="en-US" sz="1800">
                <a:solidFill>
                  <a:srgbClr val="5F5F5F"/>
                </a:solidFill>
              </a:rPr>
              <a:t>All software and hardware </a:t>
            </a:r>
            <a:r>
              <a:rPr lang="en-US" altLang="en-US" sz="1800" b="1">
                <a:solidFill>
                  <a:srgbClr val="5F5F5F"/>
                </a:solidFill>
              </a:rPr>
              <a:t>designed in house</a:t>
            </a:r>
            <a:r>
              <a:rPr lang="en-US" altLang="en-US" sz="1800">
                <a:solidFill>
                  <a:srgbClr val="5F5F5F"/>
                </a:solidFill>
              </a:rPr>
              <a:t>.</a:t>
            </a:r>
          </a:p>
          <a:p>
            <a:pPr eaLnBrk="1" hangingPunct="1">
              <a:buClr>
                <a:srgbClr val="C00000"/>
              </a:buClr>
            </a:pPr>
            <a:r>
              <a:rPr lang="en-US" altLang="en-US" sz="1800" b="1">
                <a:solidFill>
                  <a:srgbClr val="5F5F5F"/>
                </a:solidFill>
              </a:rPr>
              <a:t>Free</a:t>
            </a:r>
            <a:r>
              <a:rPr lang="en-US" altLang="en-US" sz="1800">
                <a:solidFill>
                  <a:srgbClr val="5F5F5F"/>
                </a:solidFill>
              </a:rPr>
              <a:t> firmware and software </a:t>
            </a:r>
            <a:r>
              <a:rPr lang="en-US" altLang="en-US" sz="1800" b="1">
                <a:solidFill>
                  <a:srgbClr val="5F5F5F"/>
                </a:solidFill>
              </a:rPr>
              <a:t>upgrades for life</a:t>
            </a:r>
            <a:r>
              <a:rPr lang="en-US" altLang="en-US" sz="1800">
                <a:solidFill>
                  <a:srgbClr val="5F5F5F"/>
                </a:solidFill>
              </a:rPr>
              <a:t>.</a:t>
            </a:r>
          </a:p>
          <a:p>
            <a:pPr eaLnBrk="1" hangingPunct="1">
              <a:buClr>
                <a:srgbClr val="C00000"/>
              </a:buClr>
            </a:pPr>
            <a:r>
              <a:rPr lang="en-US" altLang="en-US" sz="1800" b="1">
                <a:solidFill>
                  <a:srgbClr val="5F5F5F"/>
                </a:solidFill>
              </a:rPr>
              <a:t>Open standards</a:t>
            </a:r>
            <a:r>
              <a:rPr lang="en-US" altLang="en-US" sz="1800">
                <a:solidFill>
                  <a:srgbClr val="5F5F5F"/>
                </a:solidFill>
              </a:rPr>
              <a:t>, compatible with brand name SIP telephones.</a:t>
            </a:r>
          </a:p>
          <a:p>
            <a:pPr eaLnBrk="1" hangingPunct="1">
              <a:buClr>
                <a:srgbClr val="C00000"/>
              </a:buClr>
            </a:pPr>
            <a:r>
              <a:rPr lang="en-US" altLang="en-US" sz="1800">
                <a:solidFill>
                  <a:srgbClr val="5F5F5F"/>
                </a:solidFill>
              </a:rPr>
              <a:t>Excellent technical </a:t>
            </a:r>
            <a:r>
              <a:rPr lang="en-US" altLang="en-US" sz="1800" b="1">
                <a:solidFill>
                  <a:srgbClr val="5F5F5F"/>
                </a:solidFill>
              </a:rPr>
              <a:t>support and training.</a:t>
            </a:r>
          </a:p>
          <a:p>
            <a:pPr eaLnBrk="1" hangingPunct="1">
              <a:buClr>
                <a:srgbClr val="C00000"/>
              </a:buClr>
            </a:pPr>
            <a:r>
              <a:rPr lang="en-US" altLang="en-US" sz="1800" b="1">
                <a:solidFill>
                  <a:srgbClr val="5F5F5F"/>
                </a:solidFill>
              </a:rPr>
              <a:t>Mature,</a:t>
            </a:r>
            <a:r>
              <a:rPr lang="en-US" altLang="en-US" sz="1800">
                <a:solidFill>
                  <a:srgbClr val="5F5F5F"/>
                </a:solidFill>
              </a:rPr>
              <a:t> </a:t>
            </a:r>
            <a:r>
              <a:rPr lang="en-US" altLang="en-US" sz="1800" b="1">
                <a:solidFill>
                  <a:srgbClr val="5F5F5F"/>
                </a:solidFill>
              </a:rPr>
              <a:t>quality</a:t>
            </a:r>
            <a:r>
              <a:rPr lang="en-US" altLang="en-US" sz="1800">
                <a:solidFill>
                  <a:srgbClr val="5F5F5F"/>
                </a:solidFill>
              </a:rPr>
              <a:t> products.</a:t>
            </a:r>
          </a:p>
          <a:p>
            <a:pPr eaLnBrk="1" hangingPunct="1">
              <a:buClr>
                <a:srgbClr val="C00000"/>
              </a:buClr>
            </a:pPr>
            <a:r>
              <a:rPr lang="en-US" altLang="en-US" sz="1800">
                <a:solidFill>
                  <a:srgbClr val="5F5F5F"/>
                </a:solidFill>
              </a:rPr>
              <a:t>Hassle-free and </a:t>
            </a:r>
            <a:r>
              <a:rPr lang="en-US" altLang="en-US" sz="1800" b="1">
                <a:solidFill>
                  <a:srgbClr val="5F5F5F"/>
                </a:solidFill>
              </a:rPr>
              <a:t>remote setup </a:t>
            </a:r>
            <a:r>
              <a:rPr lang="en-US" altLang="en-US" sz="1800">
                <a:solidFill>
                  <a:srgbClr val="5F5F5F"/>
                </a:solidFill>
              </a:rPr>
              <a:t>via GUI.</a:t>
            </a:r>
          </a:p>
          <a:p>
            <a:pPr eaLnBrk="1" hangingPunct="1">
              <a:buClr>
                <a:srgbClr val="C00000"/>
              </a:buClr>
            </a:pPr>
            <a:r>
              <a:rPr lang="en-US" altLang="en-US" sz="1800" b="1">
                <a:solidFill>
                  <a:srgbClr val="5F5F5F"/>
                </a:solidFill>
              </a:rPr>
              <a:t>Low power </a:t>
            </a:r>
            <a:r>
              <a:rPr lang="en-US" altLang="en-US" sz="1800">
                <a:solidFill>
                  <a:srgbClr val="5F5F5F"/>
                </a:solidFill>
              </a:rPr>
              <a:t>consumption. </a:t>
            </a:r>
            <a:r>
              <a:rPr lang="en-US" altLang="en-US" sz="1800" b="1">
                <a:solidFill>
                  <a:srgbClr val="5F5F5F"/>
                </a:solidFill>
              </a:rPr>
              <a:t>Redundancy.</a:t>
            </a:r>
          </a:p>
          <a:p>
            <a:pPr eaLnBrk="1" hangingPunct="1">
              <a:buClr>
                <a:srgbClr val="C00000"/>
              </a:buClr>
            </a:pPr>
            <a:r>
              <a:rPr lang="en-US" altLang="en-US" sz="1800" b="1">
                <a:solidFill>
                  <a:srgbClr val="5F5F5F"/>
                </a:solidFill>
              </a:rPr>
              <a:t>New</a:t>
            </a:r>
            <a:r>
              <a:rPr lang="en-US" altLang="en-US" sz="1800">
                <a:solidFill>
                  <a:srgbClr val="5F5F5F"/>
                </a:solidFill>
              </a:rPr>
              <a:t> SW features always.</a:t>
            </a:r>
          </a:p>
          <a:p>
            <a:pPr eaLnBrk="1" hangingPunct="1">
              <a:buClr>
                <a:srgbClr val="C00000"/>
              </a:buClr>
            </a:pPr>
            <a:r>
              <a:rPr lang="en-US" altLang="en-US" sz="1800" b="1">
                <a:solidFill>
                  <a:srgbClr val="5F5F5F"/>
                </a:solidFill>
              </a:rPr>
              <a:t>Integration</a:t>
            </a:r>
            <a:r>
              <a:rPr lang="en-US" altLang="en-US" sz="1800">
                <a:solidFill>
                  <a:srgbClr val="5F5F5F"/>
                </a:solidFill>
              </a:rPr>
              <a:t> with 3</a:t>
            </a:r>
            <a:r>
              <a:rPr lang="en-US" altLang="en-US" sz="1800" baseline="30000">
                <a:solidFill>
                  <a:srgbClr val="5F5F5F"/>
                </a:solidFill>
              </a:rPr>
              <a:t>rd</a:t>
            </a:r>
            <a:r>
              <a:rPr lang="en-US" altLang="en-US" sz="1800">
                <a:solidFill>
                  <a:srgbClr val="5F5F5F"/>
                </a:solidFill>
              </a:rPr>
              <a:t> party SW and HW.</a:t>
            </a:r>
          </a:p>
          <a:p>
            <a:pPr eaLnBrk="1" hangingPunct="1">
              <a:buClr>
                <a:srgbClr val="C00000"/>
              </a:buClr>
            </a:pPr>
            <a:endParaRPr lang="en-US" altLang="en-US" sz="1100">
              <a:solidFill>
                <a:srgbClr val="5F5F5F"/>
              </a:solidFill>
            </a:endParaRPr>
          </a:p>
        </p:txBody>
      </p:sp>
    </p:spTree>
    <p:extLst>
      <p:ext uri="{BB962C8B-B14F-4D97-AF65-F5344CB8AC3E}">
        <p14:creationId xmlns:p14="http://schemas.microsoft.com/office/powerpoint/2010/main" val="68547599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705" y="227169"/>
            <a:ext cx="11731844" cy="6096629"/>
          </a:xfrm>
          <a:prstGeom prst="rect">
            <a:avLst/>
          </a:prstGeom>
        </p:spPr>
      </p:pic>
      <p:sp>
        <p:nvSpPr>
          <p:cNvPr id="6" name="Rectangle 5">
            <a:extLst>
              <a:ext uri="{FF2B5EF4-FFF2-40B4-BE49-F238E27FC236}">
                <a16:creationId xmlns="" xmlns:a16="http://schemas.microsoft.com/office/drawing/2014/main" id="{933D7EB0-4C2E-4744-8EB0-B6A6D983EAE4}"/>
              </a:ext>
            </a:extLst>
          </p:cNvPr>
          <p:cNvSpPr/>
          <p:nvPr/>
        </p:nvSpPr>
        <p:spPr>
          <a:xfrm>
            <a:off x="895349" y="402337"/>
            <a:ext cx="10416555" cy="562698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377" eaLnBrk="1" fontAlgn="auto" hangingPunct="1">
              <a:spcBef>
                <a:spcPts val="0"/>
              </a:spcBef>
              <a:spcAft>
                <a:spcPts val="0"/>
              </a:spcAft>
            </a:pPr>
            <a:endParaRPr lang="en-US" sz="2400" dirty="0">
              <a:solidFill>
                <a:prstClr val="white"/>
              </a:solidFill>
              <a:latin typeface="WeblySleek UI Semilight"/>
            </a:endParaRPr>
          </a:p>
        </p:txBody>
      </p:sp>
      <p:sp>
        <p:nvSpPr>
          <p:cNvPr id="9" name="TextBox 8">
            <a:extLst>
              <a:ext uri="{FF2B5EF4-FFF2-40B4-BE49-F238E27FC236}">
                <a16:creationId xmlns="" xmlns:a16="http://schemas.microsoft.com/office/drawing/2014/main" id="{51B1EA04-7D1B-43AD-A73E-F754943BBD2D}"/>
              </a:ext>
            </a:extLst>
          </p:cNvPr>
          <p:cNvSpPr txBox="1"/>
          <p:nvPr/>
        </p:nvSpPr>
        <p:spPr>
          <a:xfrm>
            <a:off x="895350" y="402621"/>
            <a:ext cx="10401303" cy="584775"/>
          </a:xfrm>
          <a:prstGeom prst="rect">
            <a:avLst/>
          </a:prstGeom>
          <a:noFill/>
        </p:spPr>
        <p:txBody>
          <a:bodyPr wrap="square" rtlCol="0">
            <a:spAutoFit/>
          </a:bodyPr>
          <a:lstStyle/>
          <a:p>
            <a:pPr algn="ctr" defTabSz="914377" eaLnBrk="1" fontAlgn="auto" hangingPunct="1">
              <a:spcBef>
                <a:spcPts val="0"/>
              </a:spcBef>
              <a:spcAft>
                <a:spcPts val="0"/>
              </a:spcAft>
            </a:pPr>
            <a:r>
              <a:rPr lang="en-US" sz="3200" b="1" dirty="0">
                <a:solidFill>
                  <a:srgbClr val="4472C4">
                    <a:lumMod val="50000"/>
                  </a:srgbClr>
                </a:solidFill>
                <a:latin typeface="Tahoma" charset="0"/>
                <a:ea typeface="Tahoma" charset="0"/>
                <a:cs typeface="Tahoma" charset="0"/>
              </a:rPr>
              <a:t>Esteemed Customers</a:t>
            </a:r>
          </a:p>
        </p:txBody>
      </p:sp>
      <p:pic>
        <p:nvPicPr>
          <p:cNvPr id="4" name="Picture 3"/>
          <p:cNvPicPr>
            <a:picLocks noChangeAspect="1"/>
          </p:cNvPicPr>
          <p:nvPr/>
        </p:nvPicPr>
        <p:blipFill>
          <a:blip r:embed="rId4"/>
          <a:stretch>
            <a:fillRect/>
          </a:stretch>
        </p:blipFill>
        <p:spPr>
          <a:xfrm>
            <a:off x="2390863" y="975221"/>
            <a:ext cx="7410274" cy="4861653"/>
          </a:xfrm>
          <a:prstGeom prst="rect">
            <a:avLst/>
          </a:prstGeom>
        </p:spPr>
      </p:pic>
    </p:spTree>
    <p:extLst>
      <p:ext uri="{BB962C8B-B14F-4D97-AF65-F5344CB8AC3E}">
        <p14:creationId xmlns:p14="http://schemas.microsoft.com/office/powerpoint/2010/main" val="3345351420"/>
      </p:ext>
    </p:extLst>
  </p:cSld>
  <p:clrMapOvr>
    <a:masterClrMapping/>
  </p:clrMapOvr>
  <mc:AlternateContent xmlns:mc="http://schemas.openxmlformats.org/markup-compatibility/2006" xmlns:p14="http://schemas.microsoft.com/office/powerpoint/2010/main">
    <mc:Choice Requires="p14">
      <p:transition spd="slow" p14:dur="1200" advClick="0" advTm="5000">
        <p14:prism/>
      </p:transition>
    </mc:Choice>
    <mc:Fallback xmlns="">
      <p:transition spd="slow" advClick="0" advTm="500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t"/>
          <p:cNvPicPr>
            <a:picLocks noChangeAspect="1"/>
          </p:cNvPicPr>
          <p:nvPr/>
        </p:nvPicPr>
        <p:blipFill>
          <a:blip r:embed="rId3"/>
          <a:stretch>
            <a:fillRect/>
          </a:stretch>
        </p:blipFill>
        <p:spPr>
          <a:xfrm>
            <a:off x="0" y="-13335"/>
            <a:ext cx="12215495" cy="6871335"/>
          </a:xfrm>
          <a:prstGeom prst="rect">
            <a:avLst/>
          </a:prstGeom>
        </p:spPr>
      </p:pic>
      <p:sp>
        <p:nvSpPr>
          <p:cNvPr id="4" name="矩形 3"/>
          <p:cNvSpPr/>
          <p:nvPr/>
        </p:nvSpPr>
        <p:spPr>
          <a:xfrm>
            <a:off x="0" y="0"/>
            <a:ext cx="12215495" cy="6851332"/>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solidFill>
                <a:prstClr val="white"/>
              </a:solidFill>
              <a:latin typeface="WeblySleek UI Semilight"/>
            </a:endParaRPr>
          </a:p>
        </p:txBody>
      </p:sp>
      <p:grpSp>
        <p:nvGrpSpPr>
          <p:cNvPr id="3" name="组 2"/>
          <p:cNvGrpSpPr/>
          <p:nvPr/>
        </p:nvGrpSpPr>
        <p:grpSpPr>
          <a:xfrm>
            <a:off x="0" y="1334730"/>
            <a:ext cx="12192000" cy="1776875"/>
            <a:chOff x="0" y="2426432"/>
            <a:chExt cx="12192000" cy="1776875"/>
          </a:xfrm>
        </p:grpSpPr>
        <p:sp>
          <p:nvSpPr>
            <p:cNvPr id="5" name="文本框 4"/>
            <p:cNvSpPr txBox="1"/>
            <p:nvPr/>
          </p:nvSpPr>
          <p:spPr>
            <a:xfrm>
              <a:off x="0" y="2512616"/>
              <a:ext cx="12192000" cy="1200329"/>
            </a:xfrm>
            <a:prstGeom prst="rect">
              <a:avLst/>
            </a:prstGeom>
            <a:noFill/>
          </p:spPr>
          <p:txBody>
            <a:bodyPr wrap="square" rtlCol="0">
              <a:spAutoFit/>
            </a:bodyPr>
            <a:lstStyle/>
            <a:p>
              <a:pPr algn="ctr" eaLnBrk="1" fontAlgn="auto" hangingPunct="1">
                <a:spcBef>
                  <a:spcPts val="0"/>
                </a:spcBef>
                <a:spcAft>
                  <a:spcPts val="0"/>
                </a:spcAft>
              </a:pPr>
              <a:r>
                <a:rPr lang="en-US" altLang="zh-CN" sz="7200" spc="130" dirty="0">
                  <a:solidFill>
                    <a:prstClr val="white"/>
                  </a:solidFill>
                  <a:latin typeface="WeblySleek UI Semibold"/>
                </a:rPr>
                <a:t>THANK YOU</a:t>
              </a:r>
              <a:endParaRPr lang="zh-CN" altLang="en-US" sz="7200" spc="130" dirty="0">
                <a:solidFill>
                  <a:prstClr val="white"/>
                </a:solidFill>
                <a:latin typeface="WeblySleek UI Semibold"/>
              </a:endParaRPr>
            </a:p>
          </p:txBody>
        </p:sp>
        <p:sp>
          <p:nvSpPr>
            <p:cNvPr id="9" name="文本框 8"/>
            <p:cNvSpPr txBox="1"/>
            <p:nvPr/>
          </p:nvSpPr>
          <p:spPr>
            <a:xfrm>
              <a:off x="3606800" y="3611301"/>
              <a:ext cx="5045598" cy="307777"/>
            </a:xfrm>
            <a:prstGeom prst="rect">
              <a:avLst/>
            </a:prstGeom>
            <a:noFill/>
          </p:spPr>
          <p:txBody>
            <a:bodyPr wrap="square" rtlCol="0">
              <a:spAutoFit/>
            </a:bodyPr>
            <a:lstStyle/>
            <a:p>
              <a:pPr algn="dist" eaLnBrk="1" fontAlgn="auto" hangingPunct="1">
                <a:spcBef>
                  <a:spcPts val="0"/>
                </a:spcBef>
                <a:spcAft>
                  <a:spcPts val="0"/>
                </a:spcAft>
              </a:pPr>
              <a:r>
                <a:rPr lang="en-US" altLang="zh-CN" sz="1400" dirty="0">
                  <a:solidFill>
                    <a:prstClr val="white"/>
                  </a:solidFill>
                  <a:latin typeface="WeblySleek UI Semilight"/>
                </a:rPr>
                <a:t>For</a:t>
              </a:r>
              <a:r>
                <a:rPr lang="zh-CN" altLang="en-US" sz="1400" dirty="0">
                  <a:solidFill>
                    <a:prstClr val="white"/>
                  </a:solidFill>
                  <a:latin typeface="WeblySleek UI Semilight"/>
                </a:rPr>
                <a:t> </a:t>
              </a:r>
              <a:r>
                <a:rPr lang="en-US" altLang="zh-CN" sz="1400" dirty="0">
                  <a:solidFill>
                    <a:prstClr val="white"/>
                  </a:solidFill>
                  <a:latin typeface="WeblySleek UI Semilight"/>
                </a:rPr>
                <a:t>Your</a:t>
              </a:r>
              <a:r>
                <a:rPr lang="zh-CN" altLang="en-US" sz="1400" dirty="0">
                  <a:solidFill>
                    <a:prstClr val="white"/>
                  </a:solidFill>
                  <a:latin typeface="WeblySleek UI Semilight"/>
                </a:rPr>
                <a:t> </a:t>
              </a:r>
              <a:r>
                <a:rPr lang="en-US" altLang="zh-CN" sz="1400" dirty="0">
                  <a:solidFill>
                    <a:prstClr val="white"/>
                  </a:solidFill>
                  <a:latin typeface="WeblySleek UI Semilight"/>
                </a:rPr>
                <a:t>Precious</a:t>
              </a:r>
              <a:r>
                <a:rPr lang="zh-CN" altLang="en-US" sz="1400" dirty="0">
                  <a:solidFill>
                    <a:prstClr val="white"/>
                  </a:solidFill>
                  <a:latin typeface="WeblySleek UI Semilight"/>
                </a:rPr>
                <a:t> </a:t>
              </a:r>
              <a:r>
                <a:rPr lang="en-US" altLang="zh-CN" sz="1400" dirty="0">
                  <a:solidFill>
                    <a:prstClr val="white"/>
                  </a:solidFill>
                  <a:latin typeface="WeblySleek UI Semilight"/>
                </a:rPr>
                <a:t>Time</a:t>
              </a:r>
              <a:r>
                <a:rPr lang="zh-CN" altLang="en-US" sz="1400" dirty="0">
                  <a:solidFill>
                    <a:prstClr val="white"/>
                  </a:solidFill>
                  <a:latin typeface="WeblySleek UI Semilight"/>
                </a:rPr>
                <a:t> </a:t>
              </a:r>
              <a:r>
                <a:rPr lang="en-US" altLang="zh-CN" sz="1400" dirty="0">
                  <a:solidFill>
                    <a:prstClr val="white"/>
                  </a:solidFill>
                  <a:latin typeface="WeblySleek UI Semilight"/>
                </a:rPr>
                <a:t>and</a:t>
              </a:r>
              <a:r>
                <a:rPr lang="zh-CN" altLang="en-US" sz="1400" dirty="0">
                  <a:solidFill>
                    <a:prstClr val="white"/>
                  </a:solidFill>
                  <a:latin typeface="WeblySleek UI Semilight"/>
                </a:rPr>
                <a:t> </a:t>
              </a:r>
              <a:r>
                <a:rPr lang="en-US" altLang="zh-CN" sz="1400" dirty="0">
                  <a:solidFill>
                    <a:prstClr val="white"/>
                  </a:solidFill>
                  <a:latin typeface="WeblySleek UI Semilight"/>
                </a:rPr>
                <a:t>Your</a:t>
              </a:r>
              <a:r>
                <a:rPr lang="zh-CN" altLang="en-US" sz="1400" dirty="0">
                  <a:solidFill>
                    <a:prstClr val="white"/>
                  </a:solidFill>
                  <a:latin typeface="WeblySleek UI Semilight"/>
                </a:rPr>
                <a:t> </a:t>
              </a:r>
              <a:r>
                <a:rPr lang="en-US" altLang="zh-CN" sz="1400" dirty="0">
                  <a:solidFill>
                    <a:prstClr val="white"/>
                  </a:solidFill>
                  <a:latin typeface="WeblySleek UI Semilight"/>
                </a:rPr>
                <a:t>Attention</a:t>
              </a:r>
            </a:p>
          </p:txBody>
        </p:sp>
        <p:sp>
          <p:nvSpPr>
            <p:cNvPr id="12" name="矩形 11"/>
            <p:cNvSpPr/>
            <p:nvPr/>
          </p:nvSpPr>
          <p:spPr>
            <a:xfrm>
              <a:off x="3606800" y="4127643"/>
              <a:ext cx="1082040" cy="65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solidFill>
                  <a:prstClr val="white"/>
                </a:solidFill>
                <a:latin typeface="WeblySleek UI Semilight"/>
              </a:endParaRPr>
            </a:p>
          </p:txBody>
        </p:sp>
        <p:sp>
          <p:nvSpPr>
            <p:cNvPr id="16" name="半闭框 15"/>
            <p:cNvSpPr/>
            <p:nvPr/>
          </p:nvSpPr>
          <p:spPr>
            <a:xfrm>
              <a:off x="3065780" y="2426432"/>
              <a:ext cx="1082040" cy="686850"/>
            </a:xfrm>
            <a:prstGeom prst="halfFrame">
              <a:avLst>
                <a:gd name="adj1" fmla="val 6190"/>
                <a:gd name="adj2" fmla="val 1190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solidFill>
                  <a:prstClr val="black"/>
                </a:solidFill>
                <a:latin typeface="WeblySleek UI Semilight"/>
              </a:endParaRPr>
            </a:p>
          </p:txBody>
        </p:sp>
        <p:sp>
          <p:nvSpPr>
            <p:cNvPr id="17" name="半闭框 16"/>
            <p:cNvSpPr/>
            <p:nvPr/>
          </p:nvSpPr>
          <p:spPr>
            <a:xfrm rot="10800000">
              <a:off x="7911147" y="3492107"/>
              <a:ext cx="1082040" cy="711200"/>
            </a:xfrm>
            <a:prstGeom prst="halfFrame">
              <a:avLst>
                <a:gd name="adj1" fmla="val 6190"/>
                <a:gd name="adj2" fmla="val 1190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solidFill>
                  <a:prstClr val="black"/>
                </a:solidFill>
                <a:latin typeface="WeblySleek UI Semilight"/>
              </a:endParaRPr>
            </a:p>
          </p:txBody>
        </p:sp>
      </p:grpSp>
      <p:sp>
        <p:nvSpPr>
          <p:cNvPr id="10" name="矩形 9"/>
          <p:cNvSpPr/>
          <p:nvPr/>
        </p:nvSpPr>
        <p:spPr>
          <a:xfrm>
            <a:off x="2584450" y="5059130"/>
            <a:ext cx="7023100" cy="1555115"/>
          </a:xfrm>
          <a:prstGeom prst="rect">
            <a:avLst/>
          </a:prstGeom>
          <a:solidFill>
            <a:srgbClr val="0070C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solidFill>
                <a:prstClr val="white"/>
              </a:solidFill>
              <a:latin typeface="WeblySleek UI Semilight"/>
            </a:endParaRPr>
          </a:p>
        </p:txBody>
      </p:sp>
      <p:pic>
        <p:nvPicPr>
          <p:cNvPr id="20" name="Picture 19">
            <a:extLst>
              <a:ext uri="{FF2B5EF4-FFF2-40B4-BE49-F238E27FC236}">
                <a16:creationId xmlns:a16="http://schemas.microsoft.com/office/drawing/2014/main" xmlns="" id="{2A04A57C-7B4F-458D-86FE-760E439F5D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1738" y="99523"/>
            <a:ext cx="3829175" cy="1167898"/>
          </a:xfrm>
          <a:prstGeom prst="rect">
            <a:avLst/>
          </a:prstGeom>
        </p:spPr>
      </p:pic>
      <p:sp>
        <p:nvSpPr>
          <p:cNvPr id="21" name="TextBox 13">
            <a:extLst>
              <a:ext uri="{FF2B5EF4-FFF2-40B4-BE49-F238E27FC236}">
                <a16:creationId xmlns:a16="http://schemas.microsoft.com/office/drawing/2014/main" xmlns="" id="{B516C4C5-EB19-4CD9-BE2A-08CA1E963B91}"/>
              </a:ext>
            </a:extLst>
          </p:cNvPr>
          <p:cNvSpPr txBox="1"/>
          <p:nvPr/>
        </p:nvSpPr>
        <p:spPr>
          <a:xfrm>
            <a:off x="-1" y="3313875"/>
            <a:ext cx="12192000" cy="636072"/>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fontAlgn="auto">
              <a:spcBef>
                <a:spcPts val="0"/>
              </a:spcBef>
              <a:spcAft>
                <a:spcPts val="1600"/>
              </a:spcAft>
            </a:pPr>
            <a:r>
              <a:rPr lang="en-US" sz="1400" cap="all" spc="27" dirty="0">
                <a:solidFill>
                  <a:prstClr val="white"/>
                </a:solidFill>
                <a:latin typeface="WeblySleek UI Semibold"/>
                <a:ea typeface="Open Sans" charset="0"/>
                <a:cs typeface="Open Sans" charset="0"/>
                <a:sym typeface="Arial"/>
              </a:rPr>
              <a:t>This is a corporate what’s app account and we will share the upcoming news on</a:t>
            </a:r>
          </a:p>
          <a:p>
            <a:pPr algn="ctr" fontAlgn="auto">
              <a:spcBef>
                <a:spcPts val="0"/>
              </a:spcBef>
              <a:spcAft>
                <a:spcPts val="1600"/>
              </a:spcAft>
            </a:pPr>
            <a:r>
              <a:rPr lang="en-US" sz="1400" cap="all" spc="27" dirty="0">
                <a:solidFill>
                  <a:prstClr val="white"/>
                </a:solidFill>
                <a:latin typeface="WeblySleek UI Semibold"/>
                <a:ea typeface="Open Sans" charset="0"/>
                <a:cs typeface="Open Sans" charset="0"/>
                <a:sym typeface="Arial"/>
              </a:rPr>
              <a:t> this channel Which will make us connect more closer and please add us in contact list. </a:t>
            </a:r>
          </a:p>
        </p:txBody>
      </p:sp>
      <p:pic>
        <p:nvPicPr>
          <p:cNvPr id="22" name="Picture 21">
            <a:extLst>
              <a:ext uri="{FF2B5EF4-FFF2-40B4-BE49-F238E27FC236}">
                <a16:creationId xmlns:a16="http://schemas.microsoft.com/office/drawing/2014/main" xmlns="" id="{B47C4F00-5C9E-4704-AC5B-BF932E8974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1167" y="4155846"/>
            <a:ext cx="688207" cy="688207"/>
          </a:xfrm>
          <a:prstGeom prst="rect">
            <a:avLst/>
          </a:prstGeom>
        </p:spPr>
      </p:pic>
      <p:sp>
        <p:nvSpPr>
          <p:cNvPr id="23" name="TextBox 13">
            <a:extLst>
              <a:ext uri="{FF2B5EF4-FFF2-40B4-BE49-F238E27FC236}">
                <a16:creationId xmlns:a16="http://schemas.microsoft.com/office/drawing/2014/main" xmlns="" id="{29FFF999-2F3A-4CAC-A203-B7A1DEF01470}"/>
              </a:ext>
            </a:extLst>
          </p:cNvPr>
          <p:cNvSpPr txBox="1"/>
          <p:nvPr/>
        </p:nvSpPr>
        <p:spPr>
          <a:xfrm>
            <a:off x="1" y="4481544"/>
            <a:ext cx="12191998" cy="301878"/>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fontAlgn="auto">
              <a:lnSpc>
                <a:spcPts val="1867"/>
              </a:lnSpc>
              <a:spcBef>
                <a:spcPts val="0"/>
              </a:spcBef>
              <a:spcAft>
                <a:spcPts val="1600"/>
              </a:spcAft>
            </a:pPr>
            <a:r>
              <a:rPr lang="en-US" sz="3600" b="1"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+91 7290000544</a:t>
            </a:r>
            <a:endParaRPr lang="en-US" sz="3600" b="1" cap="all" spc="27"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25" name="Picture 24">
            <a:extLst>
              <a:ext uri="{FF2B5EF4-FFF2-40B4-BE49-F238E27FC236}">
                <a16:creationId xmlns:a16="http://schemas.microsoft.com/office/drawing/2014/main" xmlns="" id="{EFEFA300-2D91-49C5-9BD8-20A8DE3EF0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7488" y="4155845"/>
            <a:ext cx="688207" cy="688207"/>
          </a:xfrm>
          <a:prstGeom prst="rect">
            <a:avLst/>
          </a:prstGeom>
        </p:spPr>
      </p:pic>
      <p:grpSp>
        <p:nvGrpSpPr>
          <p:cNvPr id="27" name="Google Shape;1100;p14"/>
          <p:cNvGrpSpPr/>
          <p:nvPr/>
        </p:nvGrpSpPr>
        <p:grpSpPr>
          <a:xfrm>
            <a:off x="5261234" y="5204637"/>
            <a:ext cx="1669533" cy="489123"/>
            <a:chOff x="3945926" y="3679691"/>
            <a:chExt cx="1252150" cy="366842"/>
          </a:xfrm>
        </p:grpSpPr>
        <p:grpSp>
          <p:nvGrpSpPr>
            <p:cNvPr id="28" name="Google Shape;1101;p14"/>
            <p:cNvGrpSpPr/>
            <p:nvPr/>
          </p:nvGrpSpPr>
          <p:grpSpPr>
            <a:xfrm>
              <a:off x="3945926" y="3679691"/>
              <a:ext cx="366841" cy="366842"/>
              <a:chOff x="3764821" y="3626633"/>
              <a:chExt cx="472957" cy="472958"/>
            </a:xfrm>
          </p:grpSpPr>
          <p:sp>
            <p:nvSpPr>
              <p:cNvPr id="35" name="Google Shape;1102;p14"/>
              <p:cNvSpPr/>
              <p:nvPr/>
            </p:nvSpPr>
            <p:spPr>
              <a:xfrm>
                <a:off x="3764821"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eaLnBrk="1" fontAlgn="auto" hangingPunct="1">
                  <a:spcBef>
                    <a:spcPts val="0"/>
                  </a:spcBef>
                  <a:spcAft>
                    <a:spcPts val="0"/>
                  </a:spcAft>
                  <a:buClr>
                    <a:srgbClr val="000000"/>
                  </a:buClr>
                  <a:buFont typeface="Arial"/>
                  <a:buNone/>
                </a:pPr>
                <a:endParaRPr kern="0">
                  <a:solidFill>
                    <a:srgbClr val="FFFFFF"/>
                  </a:solidFill>
                  <a:latin typeface="Calibri"/>
                  <a:ea typeface="Calibri"/>
                  <a:cs typeface="Calibri"/>
                  <a:sym typeface="Calibri"/>
                </a:endParaRPr>
              </a:p>
            </p:txBody>
          </p:sp>
          <p:sp>
            <p:nvSpPr>
              <p:cNvPr id="36" name="Google Shape;1103;p14"/>
              <p:cNvSpPr/>
              <p:nvPr/>
            </p:nvSpPr>
            <p:spPr>
              <a:xfrm>
                <a:off x="3874434" y="3760718"/>
                <a:ext cx="253729" cy="184953"/>
              </a:xfrm>
              <a:custGeom>
                <a:avLst/>
                <a:gdLst/>
                <a:ahLst/>
                <a:cxnLst/>
                <a:rect l="l" t="t" r="r" b="b"/>
                <a:pathLst>
                  <a:path w="353" h="256" extrusionOk="0">
                    <a:moveTo>
                      <a:pt x="321" y="0"/>
                    </a:moveTo>
                    <a:cubicBezTo>
                      <a:pt x="32" y="0"/>
                      <a:pt x="32" y="0"/>
                      <a:pt x="32" y="0"/>
                    </a:cubicBezTo>
                    <a:cubicBezTo>
                      <a:pt x="14" y="0"/>
                      <a:pt x="0" y="14"/>
                      <a:pt x="0" y="32"/>
                    </a:cubicBezTo>
                    <a:cubicBezTo>
                      <a:pt x="0" y="224"/>
                      <a:pt x="0" y="224"/>
                      <a:pt x="0" y="224"/>
                    </a:cubicBezTo>
                    <a:cubicBezTo>
                      <a:pt x="0" y="242"/>
                      <a:pt x="14" y="256"/>
                      <a:pt x="32" y="256"/>
                    </a:cubicBezTo>
                    <a:cubicBezTo>
                      <a:pt x="321" y="256"/>
                      <a:pt x="321" y="256"/>
                      <a:pt x="321" y="256"/>
                    </a:cubicBezTo>
                    <a:cubicBezTo>
                      <a:pt x="338" y="256"/>
                      <a:pt x="353" y="242"/>
                      <a:pt x="353" y="224"/>
                    </a:cubicBezTo>
                    <a:cubicBezTo>
                      <a:pt x="353" y="32"/>
                      <a:pt x="353" y="32"/>
                      <a:pt x="353" y="32"/>
                    </a:cubicBezTo>
                    <a:cubicBezTo>
                      <a:pt x="353" y="14"/>
                      <a:pt x="338" y="0"/>
                      <a:pt x="321" y="0"/>
                    </a:cubicBezTo>
                    <a:moveTo>
                      <a:pt x="32" y="16"/>
                    </a:moveTo>
                    <a:cubicBezTo>
                      <a:pt x="321" y="16"/>
                      <a:pt x="321" y="16"/>
                      <a:pt x="321" y="16"/>
                    </a:cubicBezTo>
                    <a:cubicBezTo>
                      <a:pt x="323" y="16"/>
                      <a:pt x="324" y="16"/>
                      <a:pt x="326" y="17"/>
                    </a:cubicBezTo>
                    <a:cubicBezTo>
                      <a:pt x="187" y="156"/>
                      <a:pt x="187" y="156"/>
                      <a:pt x="187" y="156"/>
                    </a:cubicBezTo>
                    <a:cubicBezTo>
                      <a:pt x="184" y="158"/>
                      <a:pt x="180" y="160"/>
                      <a:pt x="176" y="160"/>
                    </a:cubicBezTo>
                    <a:cubicBezTo>
                      <a:pt x="172" y="160"/>
                      <a:pt x="168" y="158"/>
                      <a:pt x="165" y="156"/>
                    </a:cubicBezTo>
                    <a:cubicBezTo>
                      <a:pt x="26" y="17"/>
                      <a:pt x="26" y="17"/>
                      <a:pt x="26" y="17"/>
                    </a:cubicBezTo>
                    <a:cubicBezTo>
                      <a:pt x="28" y="16"/>
                      <a:pt x="30" y="16"/>
                      <a:pt x="32" y="16"/>
                    </a:cubicBezTo>
                    <a:moveTo>
                      <a:pt x="16" y="224"/>
                    </a:moveTo>
                    <a:cubicBezTo>
                      <a:pt x="16" y="32"/>
                      <a:pt x="16" y="32"/>
                      <a:pt x="16" y="32"/>
                    </a:cubicBezTo>
                    <a:cubicBezTo>
                      <a:pt x="16" y="31"/>
                      <a:pt x="16" y="30"/>
                      <a:pt x="16" y="29"/>
                    </a:cubicBezTo>
                    <a:cubicBezTo>
                      <a:pt x="115" y="128"/>
                      <a:pt x="115" y="128"/>
                      <a:pt x="115" y="128"/>
                    </a:cubicBezTo>
                    <a:cubicBezTo>
                      <a:pt x="16" y="227"/>
                      <a:pt x="16" y="227"/>
                      <a:pt x="16" y="227"/>
                    </a:cubicBezTo>
                    <a:cubicBezTo>
                      <a:pt x="16" y="226"/>
                      <a:pt x="16" y="225"/>
                      <a:pt x="16" y="224"/>
                    </a:cubicBezTo>
                    <a:moveTo>
                      <a:pt x="321" y="240"/>
                    </a:moveTo>
                    <a:cubicBezTo>
                      <a:pt x="32" y="240"/>
                      <a:pt x="32" y="240"/>
                      <a:pt x="32" y="240"/>
                    </a:cubicBezTo>
                    <a:cubicBezTo>
                      <a:pt x="30" y="240"/>
                      <a:pt x="28" y="240"/>
                      <a:pt x="26" y="239"/>
                    </a:cubicBezTo>
                    <a:cubicBezTo>
                      <a:pt x="126" y="139"/>
                      <a:pt x="126" y="139"/>
                      <a:pt x="126" y="139"/>
                    </a:cubicBezTo>
                    <a:cubicBezTo>
                      <a:pt x="154" y="167"/>
                      <a:pt x="154" y="167"/>
                      <a:pt x="154" y="167"/>
                    </a:cubicBezTo>
                    <a:cubicBezTo>
                      <a:pt x="160" y="173"/>
                      <a:pt x="168" y="176"/>
                      <a:pt x="176" y="176"/>
                    </a:cubicBezTo>
                    <a:cubicBezTo>
                      <a:pt x="184" y="176"/>
                      <a:pt x="192" y="173"/>
                      <a:pt x="198" y="167"/>
                    </a:cubicBezTo>
                    <a:cubicBezTo>
                      <a:pt x="226" y="139"/>
                      <a:pt x="226" y="139"/>
                      <a:pt x="226" y="139"/>
                    </a:cubicBezTo>
                    <a:cubicBezTo>
                      <a:pt x="326" y="239"/>
                      <a:pt x="326" y="239"/>
                      <a:pt x="326" y="239"/>
                    </a:cubicBezTo>
                    <a:cubicBezTo>
                      <a:pt x="324" y="240"/>
                      <a:pt x="323" y="240"/>
                      <a:pt x="321" y="240"/>
                    </a:cubicBezTo>
                    <a:moveTo>
                      <a:pt x="337" y="224"/>
                    </a:moveTo>
                    <a:cubicBezTo>
                      <a:pt x="337" y="225"/>
                      <a:pt x="337" y="226"/>
                      <a:pt x="336" y="227"/>
                    </a:cubicBezTo>
                    <a:cubicBezTo>
                      <a:pt x="237" y="128"/>
                      <a:pt x="237" y="128"/>
                      <a:pt x="237" y="128"/>
                    </a:cubicBezTo>
                    <a:cubicBezTo>
                      <a:pt x="336" y="29"/>
                      <a:pt x="336" y="29"/>
                      <a:pt x="336" y="29"/>
                    </a:cubicBezTo>
                    <a:cubicBezTo>
                      <a:pt x="337" y="30"/>
                      <a:pt x="337" y="31"/>
                      <a:pt x="337" y="32"/>
                    </a:cubicBezTo>
                    <a:lnTo>
                      <a:pt x="337" y="224"/>
                    </a:lnTo>
                    <a:close/>
                  </a:path>
                </a:pathLst>
              </a:custGeom>
              <a:solidFill>
                <a:schemeClr val="lt1"/>
              </a:solidFill>
              <a:ln>
                <a:noFill/>
              </a:ln>
            </p:spPr>
            <p:txBody>
              <a:bodyPr spcFirstLastPara="1" wrap="square" lIns="121900" tIns="60950" rIns="121900" bIns="60950" anchor="t" anchorCtr="0">
                <a:noAutofit/>
              </a:bodyPr>
              <a:lstStyle/>
              <a:p>
                <a:pPr eaLnBrk="1" fontAlgn="auto" hangingPunct="1">
                  <a:spcBef>
                    <a:spcPts val="0"/>
                  </a:spcBef>
                  <a:spcAft>
                    <a:spcPts val="0"/>
                  </a:spcAft>
                  <a:buClr>
                    <a:srgbClr val="000000"/>
                  </a:buClr>
                  <a:buFont typeface="Arial"/>
                  <a:buNone/>
                </a:pPr>
                <a:endParaRPr kern="0">
                  <a:solidFill>
                    <a:srgbClr val="000000"/>
                  </a:solidFill>
                  <a:latin typeface="Calibri"/>
                  <a:ea typeface="Calibri"/>
                  <a:cs typeface="Calibri"/>
                  <a:sym typeface="Calibri"/>
                </a:endParaRPr>
              </a:p>
            </p:txBody>
          </p:sp>
        </p:grpSp>
        <p:grpSp>
          <p:nvGrpSpPr>
            <p:cNvPr id="29" name="Google Shape;1104;p14"/>
            <p:cNvGrpSpPr/>
            <p:nvPr/>
          </p:nvGrpSpPr>
          <p:grpSpPr>
            <a:xfrm>
              <a:off x="4831235" y="3679691"/>
              <a:ext cx="366841" cy="366842"/>
              <a:chOff x="4906224" y="3626633"/>
              <a:chExt cx="472957" cy="472958"/>
            </a:xfrm>
          </p:grpSpPr>
          <p:sp>
            <p:nvSpPr>
              <p:cNvPr id="33" name="Google Shape;1105;p14"/>
              <p:cNvSpPr/>
              <p:nvPr/>
            </p:nvSpPr>
            <p:spPr>
              <a:xfrm>
                <a:off x="4906224"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eaLnBrk="1" fontAlgn="auto" hangingPunct="1">
                  <a:spcBef>
                    <a:spcPts val="0"/>
                  </a:spcBef>
                  <a:spcAft>
                    <a:spcPts val="0"/>
                  </a:spcAft>
                  <a:buClr>
                    <a:srgbClr val="000000"/>
                  </a:buClr>
                  <a:buFont typeface="Arial"/>
                  <a:buNone/>
                </a:pPr>
                <a:endParaRPr kern="0">
                  <a:solidFill>
                    <a:srgbClr val="FFFFFF"/>
                  </a:solidFill>
                  <a:latin typeface="Calibri"/>
                  <a:ea typeface="Calibri"/>
                  <a:cs typeface="Calibri"/>
                  <a:sym typeface="Calibri"/>
                </a:endParaRPr>
              </a:p>
            </p:txBody>
          </p:sp>
          <p:sp>
            <p:nvSpPr>
              <p:cNvPr id="34" name="Google Shape;1106;p14"/>
              <p:cNvSpPr/>
              <p:nvPr/>
            </p:nvSpPr>
            <p:spPr>
              <a:xfrm>
                <a:off x="5038305" y="3732955"/>
                <a:ext cx="188540" cy="260316"/>
              </a:xfrm>
              <a:custGeom>
                <a:avLst/>
                <a:gdLst/>
                <a:ahLst/>
                <a:cxnLst/>
                <a:rect l="l" t="t" r="r" b="b"/>
                <a:pathLst>
                  <a:path w="257" h="353" extrusionOk="0">
                    <a:moveTo>
                      <a:pt x="129" y="0"/>
                    </a:moveTo>
                    <a:cubicBezTo>
                      <a:pt x="58" y="0"/>
                      <a:pt x="0" y="57"/>
                      <a:pt x="0" y="128"/>
                    </a:cubicBezTo>
                    <a:cubicBezTo>
                      <a:pt x="0" y="233"/>
                      <a:pt x="129" y="353"/>
                      <a:pt x="129" y="353"/>
                    </a:cubicBezTo>
                    <a:cubicBezTo>
                      <a:pt x="129" y="353"/>
                      <a:pt x="257" y="233"/>
                      <a:pt x="257" y="128"/>
                    </a:cubicBezTo>
                    <a:cubicBezTo>
                      <a:pt x="257" y="57"/>
                      <a:pt x="199" y="0"/>
                      <a:pt x="129" y="0"/>
                    </a:cubicBezTo>
                    <a:moveTo>
                      <a:pt x="129" y="329"/>
                    </a:moveTo>
                    <a:cubicBezTo>
                      <a:pt x="129" y="329"/>
                      <a:pt x="16" y="225"/>
                      <a:pt x="16" y="128"/>
                    </a:cubicBezTo>
                    <a:cubicBezTo>
                      <a:pt x="16" y="66"/>
                      <a:pt x="66" y="16"/>
                      <a:pt x="129" y="16"/>
                    </a:cubicBezTo>
                    <a:cubicBezTo>
                      <a:pt x="191" y="16"/>
                      <a:pt x="241" y="66"/>
                      <a:pt x="241" y="128"/>
                    </a:cubicBezTo>
                    <a:cubicBezTo>
                      <a:pt x="241" y="225"/>
                      <a:pt x="129" y="329"/>
                      <a:pt x="129" y="329"/>
                    </a:cubicBezTo>
                    <a:moveTo>
                      <a:pt x="129" y="64"/>
                    </a:moveTo>
                    <a:cubicBezTo>
                      <a:pt x="93" y="64"/>
                      <a:pt x="64" y="93"/>
                      <a:pt x="64" y="128"/>
                    </a:cubicBezTo>
                    <a:cubicBezTo>
                      <a:pt x="64" y="164"/>
                      <a:pt x="93" y="193"/>
                      <a:pt x="129" y="193"/>
                    </a:cubicBezTo>
                    <a:cubicBezTo>
                      <a:pt x="164" y="193"/>
                      <a:pt x="193" y="164"/>
                      <a:pt x="193" y="128"/>
                    </a:cubicBezTo>
                    <a:cubicBezTo>
                      <a:pt x="193" y="93"/>
                      <a:pt x="164" y="64"/>
                      <a:pt x="129" y="64"/>
                    </a:cubicBezTo>
                    <a:moveTo>
                      <a:pt x="129" y="177"/>
                    </a:moveTo>
                    <a:cubicBezTo>
                      <a:pt x="102" y="177"/>
                      <a:pt x="80" y="155"/>
                      <a:pt x="80" y="128"/>
                    </a:cubicBezTo>
                    <a:cubicBezTo>
                      <a:pt x="80" y="102"/>
                      <a:pt x="102" y="80"/>
                      <a:pt x="129" y="80"/>
                    </a:cubicBezTo>
                    <a:cubicBezTo>
                      <a:pt x="155" y="80"/>
                      <a:pt x="177" y="102"/>
                      <a:pt x="177" y="128"/>
                    </a:cubicBezTo>
                    <a:cubicBezTo>
                      <a:pt x="177" y="155"/>
                      <a:pt x="155" y="177"/>
                      <a:pt x="129" y="177"/>
                    </a:cubicBezTo>
                  </a:path>
                </a:pathLst>
              </a:custGeom>
              <a:solidFill>
                <a:schemeClr val="lt1"/>
              </a:solidFill>
              <a:ln>
                <a:noFill/>
              </a:ln>
            </p:spPr>
            <p:txBody>
              <a:bodyPr spcFirstLastPara="1" wrap="square" lIns="121900" tIns="60950" rIns="121900" bIns="60950" anchor="t" anchorCtr="0">
                <a:noAutofit/>
              </a:bodyPr>
              <a:lstStyle/>
              <a:p>
                <a:pPr eaLnBrk="1" fontAlgn="auto" hangingPunct="1">
                  <a:spcBef>
                    <a:spcPts val="0"/>
                  </a:spcBef>
                  <a:spcAft>
                    <a:spcPts val="0"/>
                  </a:spcAft>
                  <a:buClr>
                    <a:srgbClr val="000000"/>
                  </a:buClr>
                  <a:buFont typeface="Arial"/>
                  <a:buNone/>
                </a:pPr>
                <a:endParaRPr kern="0">
                  <a:solidFill>
                    <a:srgbClr val="000000"/>
                  </a:solidFill>
                  <a:latin typeface="Calibri"/>
                  <a:ea typeface="Calibri"/>
                  <a:cs typeface="Calibri"/>
                  <a:sym typeface="Calibri"/>
                </a:endParaRPr>
              </a:p>
            </p:txBody>
          </p:sp>
        </p:grpSp>
        <p:grpSp>
          <p:nvGrpSpPr>
            <p:cNvPr id="30" name="Google Shape;1107;p14"/>
            <p:cNvGrpSpPr/>
            <p:nvPr/>
          </p:nvGrpSpPr>
          <p:grpSpPr>
            <a:xfrm>
              <a:off x="4388580" y="3679691"/>
              <a:ext cx="366841" cy="366842"/>
              <a:chOff x="4335522" y="3626633"/>
              <a:chExt cx="472957" cy="472958"/>
            </a:xfrm>
          </p:grpSpPr>
          <p:sp>
            <p:nvSpPr>
              <p:cNvPr id="31" name="Google Shape;1108;p14"/>
              <p:cNvSpPr/>
              <p:nvPr/>
            </p:nvSpPr>
            <p:spPr>
              <a:xfrm>
                <a:off x="4335522"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eaLnBrk="1" fontAlgn="auto" hangingPunct="1">
                  <a:spcBef>
                    <a:spcPts val="0"/>
                  </a:spcBef>
                  <a:spcAft>
                    <a:spcPts val="0"/>
                  </a:spcAft>
                  <a:buClr>
                    <a:srgbClr val="000000"/>
                  </a:buClr>
                  <a:buFont typeface="Arial"/>
                  <a:buNone/>
                </a:pPr>
                <a:endParaRPr kern="0">
                  <a:solidFill>
                    <a:srgbClr val="FFFFFF"/>
                  </a:solidFill>
                  <a:latin typeface="Calibri"/>
                  <a:ea typeface="Calibri"/>
                  <a:cs typeface="Calibri"/>
                  <a:sym typeface="Calibri"/>
                </a:endParaRPr>
              </a:p>
            </p:txBody>
          </p:sp>
          <p:sp>
            <p:nvSpPr>
              <p:cNvPr id="32" name="Google Shape;1109;p14"/>
              <p:cNvSpPr/>
              <p:nvPr/>
            </p:nvSpPr>
            <p:spPr>
              <a:xfrm>
                <a:off x="4440131" y="3726569"/>
                <a:ext cx="266702" cy="266702"/>
              </a:xfrm>
              <a:custGeom>
                <a:avLst/>
                <a:gdLst/>
                <a:ahLst/>
                <a:cxnLst/>
                <a:rect l="l" t="t" r="r" b="b"/>
                <a:pathLst>
                  <a:path w="353" h="353" extrusionOk="0">
                    <a:moveTo>
                      <a:pt x="351" y="171"/>
                    </a:moveTo>
                    <a:cubicBezTo>
                      <a:pt x="289" y="109"/>
                      <a:pt x="289" y="109"/>
                      <a:pt x="289" y="109"/>
                    </a:cubicBezTo>
                    <a:cubicBezTo>
                      <a:pt x="289" y="24"/>
                      <a:pt x="289" y="24"/>
                      <a:pt x="289" y="24"/>
                    </a:cubicBezTo>
                    <a:cubicBezTo>
                      <a:pt x="289" y="19"/>
                      <a:pt x="285" y="16"/>
                      <a:pt x="281" y="16"/>
                    </a:cubicBezTo>
                    <a:cubicBezTo>
                      <a:pt x="233" y="16"/>
                      <a:pt x="233" y="16"/>
                      <a:pt x="233" y="16"/>
                    </a:cubicBezTo>
                    <a:cubicBezTo>
                      <a:pt x="228" y="16"/>
                      <a:pt x="225" y="19"/>
                      <a:pt x="225" y="24"/>
                    </a:cubicBezTo>
                    <a:cubicBezTo>
                      <a:pt x="225" y="45"/>
                      <a:pt x="225" y="45"/>
                      <a:pt x="225" y="45"/>
                    </a:cubicBezTo>
                    <a:cubicBezTo>
                      <a:pt x="182" y="2"/>
                      <a:pt x="182" y="2"/>
                      <a:pt x="182" y="2"/>
                    </a:cubicBezTo>
                    <a:cubicBezTo>
                      <a:pt x="181" y="1"/>
                      <a:pt x="179" y="0"/>
                      <a:pt x="177" y="0"/>
                    </a:cubicBezTo>
                    <a:cubicBezTo>
                      <a:pt x="174" y="0"/>
                      <a:pt x="172" y="1"/>
                      <a:pt x="171" y="2"/>
                    </a:cubicBezTo>
                    <a:cubicBezTo>
                      <a:pt x="2" y="171"/>
                      <a:pt x="2" y="171"/>
                      <a:pt x="2" y="171"/>
                    </a:cubicBezTo>
                    <a:cubicBezTo>
                      <a:pt x="1" y="172"/>
                      <a:pt x="0" y="174"/>
                      <a:pt x="0" y="176"/>
                    </a:cubicBezTo>
                    <a:cubicBezTo>
                      <a:pt x="0" y="181"/>
                      <a:pt x="3" y="184"/>
                      <a:pt x="8" y="184"/>
                    </a:cubicBezTo>
                    <a:cubicBezTo>
                      <a:pt x="10" y="184"/>
                      <a:pt x="12" y="184"/>
                      <a:pt x="14" y="182"/>
                    </a:cubicBezTo>
                    <a:cubicBezTo>
                      <a:pt x="48" y="148"/>
                      <a:pt x="48" y="148"/>
                      <a:pt x="48" y="148"/>
                    </a:cubicBezTo>
                    <a:cubicBezTo>
                      <a:pt x="48" y="345"/>
                      <a:pt x="48" y="345"/>
                      <a:pt x="48" y="345"/>
                    </a:cubicBezTo>
                    <a:cubicBezTo>
                      <a:pt x="48" y="349"/>
                      <a:pt x="52" y="353"/>
                      <a:pt x="56" y="353"/>
                    </a:cubicBezTo>
                    <a:cubicBezTo>
                      <a:pt x="297" y="353"/>
                      <a:pt x="297" y="353"/>
                      <a:pt x="297" y="353"/>
                    </a:cubicBezTo>
                    <a:cubicBezTo>
                      <a:pt x="301" y="353"/>
                      <a:pt x="305" y="349"/>
                      <a:pt x="305" y="345"/>
                    </a:cubicBezTo>
                    <a:cubicBezTo>
                      <a:pt x="305" y="148"/>
                      <a:pt x="305" y="148"/>
                      <a:pt x="305" y="148"/>
                    </a:cubicBezTo>
                    <a:cubicBezTo>
                      <a:pt x="339" y="182"/>
                      <a:pt x="339" y="182"/>
                      <a:pt x="339" y="182"/>
                    </a:cubicBezTo>
                    <a:cubicBezTo>
                      <a:pt x="341" y="184"/>
                      <a:pt x="343" y="184"/>
                      <a:pt x="345" y="184"/>
                    </a:cubicBezTo>
                    <a:cubicBezTo>
                      <a:pt x="350" y="184"/>
                      <a:pt x="353" y="181"/>
                      <a:pt x="353" y="176"/>
                    </a:cubicBezTo>
                    <a:cubicBezTo>
                      <a:pt x="353" y="174"/>
                      <a:pt x="352" y="172"/>
                      <a:pt x="351" y="171"/>
                    </a:cubicBezTo>
                    <a:moveTo>
                      <a:pt x="241" y="32"/>
                    </a:moveTo>
                    <a:cubicBezTo>
                      <a:pt x="273" y="32"/>
                      <a:pt x="273" y="32"/>
                      <a:pt x="273" y="32"/>
                    </a:cubicBezTo>
                    <a:cubicBezTo>
                      <a:pt x="273" y="93"/>
                      <a:pt x="273" y="93"/>
                      <a:pt x="273" y="93"/>
                    </a:cubicBezTo>
                    <a:cubicBezTo>
                      <a:pt x="241" y="61"/>
                      <a:pt x="241" y="61"/>
                      <a:pt x="241" y="61"/>
                    </a:cubicBezTo>
                    <a:lnTo>
                      <a:pt x="241" y="32"/>
                    </a:lnTo>
                    <a:close/>
                    <a:moveTo>
                      <a:pt x="128" y="337"/>
                    </a:moveTo>
                    <a:cubicBezTo>
                      <a:pt x="64" y="337"/>
                      <a:pt x="64" y="337"/>
                      <a:pt x="64" y="337"/>
                    </a:cubicBezTo>
                    <a:cubicBezTo>
                      <a:pt x="64" y="321"/>
                      <a:pt x="64" y="321"/>
                      <a:pt x="64" y="321"/>
                    </a:cubicBezTo>
                    <a:cubicBezTo>
                      <a:pt x="128" y="321"/>
                      <a:pt x="128" y="321"/>
                      <a:pt x="128" y="321"/>
                    </a:cubicBezTo>
                    <a:lnTo>
                      <a:pt x="128" y="337"/>
                    </a:lnTo>
                    <a:close/>
                    <a:moveTo>
                      <a:pt x="209" y="337"/>
                    </a:moveTo>
                    <a:cubicBezTo>
                      <a:pt x="144" y="337"/>
                      <a:pt x="144" y="337"/>
                      <a:pt x="144" y="337"/>
                    </a:cubicBezTo>
                    <a:cubicBezTo>
                      <a:pt x="144" y="208"/>
                      <a:pt x="144" y="208"/>
                      <a:pt x="144" y="208"/>
                    </a:cubicBezTo>
                    <a:cubicBezTo>
                      <a:pt x="209" y="208"/>
                      <a:pt x="209" y="208"/>
                      <a:pt x="209" y="208"/>
                    </a:cubicBezTo>
                    <a:lnTo>
                      <a:pt x="209" y="337"/>
                    </a:lnTo>
                    <a:close/>
                    <a:moveTo>
                      <a:pt x="289" y="337"/>
                    </a:moveTo>
                    <a:cubicBezTo>
                      <a:pt x="225" y="337"/>
                      <a:pt x="225" y="337"/>
                      <a:pt x="225" y="337"/>
                    </a:cubicBezTo>
                    <a:cubicBezTo>
                      <a:pt x="225" y="321"/>
                      <a:pt x="225" y="321"/>
                      <a:pt x="225" y="321"/>
                    </a:cubicBezTo>
                    <a:cubicBezTo>
                      <a:pt x="289" y="321"/>
                      <a:pt x="289" y="321"/>
                      <a:pt x="289" y="321"/>
                    </a:cubicBezTo>
                    <a:lnTo>
                      <a:pt x="289" y="337"/>
                    </a:lnTo>
                    <a:close/>
                    <a:moveTo>
                      <a:pt x="289" y="305"/>
                    </a:moveTo>
                    <a:cubicBezTo>
                      <a:pt x="225" y="305"/>
                      <a:pt x="225" y="305"/>
                      <a:pt x="225" y="305"/>
                    </a:cubicBezTo>
                    <a:cubicBezTo>
                      <a:pt x="225" y="200"/>
                      <a:pt x="225" y="200"/>
                      <a:pt x="225" y="200"/>
                    </a:cubicBezTo>
                    <a:cubicBezTo>
                      <a:pt x="225" y="196"/>
                      <a:pt x="221" y="192"/>
                      <a:pt x="217" y="192"/>
                    </a:cubicBezTo>
                    <a:cubicBezTo>
                      <a:pt x="136" y="192"/>
                      <a:pt x="136" y="192"/>
                      <a:pt x="136" y="192"/>
                    </a:cubicBezTo>
                    <a:cubicBezTo>
                      <a:pt x="132" y="192"/>
                      <a:pt x="128" y="196"/>
                      <a:pt x="128" y="200"/>
                    </a:cubicBezTo>
                    <a:cubicBezTo>
                      <a:pt x="128" y="305"/>
                      <a:pt x="128" y="305"/>
                      <a:pt x="128" y="305"/>
                    </a:cubicBezTo>
                    <a:cubicBezTo>
                      <a:pt x="64" y="305"/>
                      <a:pt x="64" y="305"/>
                      <a:pt x="64" y="305"/>
                    </a:cubicBezTo>
                    <a:cubicBezTo>
                      <a:pt x="64" y="132"/>
                      <a:pt x="64" y="132"/>
                      <a:pt x="64" y="132"/>
                    </a:cubicBezTo>
                    <a:cubicBezTo>
                      <a:pt x="177" y="19"/>
                      <a:pt x="177" y="19"/>
                      <a:pt x="177" y="19"/>
                    </a:cubicBezTo>
                    <a:cubicBezTo>
                      <a:pt x="289" y="132"/>
                      <a:pt x="289" y="132"/>
                      <a:pt x="289" y="132"/>
                    </a:cubicBezTo>
                    <a:lnTo>
                      <a:pt x="289" y="305"/>
                    </a:lnTo>
                    <a:close/>
                    <a:moveTo>
                      <a:pt x="185" y="289"/>
                    </a:moveTo>
                    <a:cubicBezTo>
                      <a:pt x="189" y="289"/>
                      <a:pt x="193" y="285"/>
                      <a:pt x="193" y="281"/>
                    </a:cubicBezTo>
                    <a:cubicBezTo>
                      <a:pt x="193" y="276"/>
                      <a:pt x="189" y="273"/>
                      <a:pt x="185" y="273"/>
                    </a:cubicBezTo>
                    <a:cubicBezTo>
                      <a:pt x="180" y="273"/>
                      <a:pt x="177" y="276"/>
                      <a:pt x="177" y="281"/>
                    </a:cubicBezTo>
                    <a:cubicBezTo>
                      <a:pt x="177" y="285"/>
                      <a:pt x="180" y="289"/>
                      <a:pt x="185" y="289"/>
                    </a:cubicBezTo>
                  </a:path>
                </a:pathLst>
              </a:custGeom>
              <a:solidFill>
                <a:schemeClr val="lt1"/>
              </a:solidFill>
              <a:ln>
                <a:noFill/>
              </a:ln>
            </p:spPr>
            <p:txBody>
              <a:bodyPr spcFirstLastPara="1" wrap="square" lIns="121900" tIns="60950" rIns="121900" bIns="60950" anchor="t" anchorCtr="0">
                <a:noAutofit/>
              </a:bodyPr>
              <a:lstStyle/>
              <a:p>
                <a:pPr eaLnBrk="1" fontAlgn="auto" hangingPunct="1">
                  <a:spcBef>
                    <a:spcPts val="0"/>
                  </a:spcBef>
                  <a:spcAft>
                    <a:spcPts val="0"/>
                  </a:spcAft>
                  <a:buClr>
                    <a:srgbClr val="000000"/>
                  </a:buClr>
                  <a:buFont typeface="Arial"/>
                  <a:buNone/>
                </a:pPr>
                <a:endParaRPr kern="0">
                  <a:solidFill>
                    <a:srgbClr val="000000"/>
                  </a:solidFill>
                  <a:latin typeface="Calibri"/>
                  <a:ea typeface="Calibri"/>
                  <a:cs typeface="Calibri"/>
                  <a:sym typeface="Calibri"/>
                </a:endParaRPr>
              </a:p>
            </p:txBody>
          </p:sp>
        </p:grpSp>
      </p:grpSp>
      <p:sp>
        <p:nvSpPr>
          <p:cNvPr id="37" name="TextBox 36"/>
          <p:cNvSpPr txBox="1"/>
          <p:nvPr/>
        </p:nvSpPr>
        <p:spPr>
          <a:xfrm>
            <a:off x="0" y="5784660"/>
            <a:ext cx="12192000" cy="388248"/>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fontAlgn="auto">
              <a:lnSpc>
                <a:spcPts val="1600"/>
              </a:lnSpc>
              <a:spcBef>
                <a:spcPts val="0"/>
              </a:spcBef>
              <a:spcAft>
                <a:spcPts val="0"/>
              </a:spcAft>
            </a:pPr>
            <a:r>
              <a:rPr lang="en-US" sz="1000" b="1" dirty="0">
                <a:solidFill>
                  <a:prstClr val="white"/>
                </a:solidFill>
                <a:latin typeface="WeblySleek UI Semibold"/>
                <a:ea typeface="Open Sans" charset="0"/>
                <a:cs typeface="Open Sans" charset="0"/>
                <a:sym typeface="Arial"/>
              </a:rPr>
              <a:t>INFO@COHTECHNOLOGIES.COM  , INFO@GRANDSTREAMINDIA.COM</a:t>
            </a:r>
          </a:p>
          <a:p>
            <a:pPr algn="ctr" fontAlgn="auto">
              <a:lnSpc>
                <a:spcPts val="1600"/>
              </a:lnSpc>
              <a:spcBef>
                <a:spcPts val="0"/>
              </a:spcBef>
              <a:spcAft>
                <a:spcPts val="0"/>
              </a:spcAft>
            </a:pPr>
            <a:r>
              <a:rPr lang="en-US" sz="1000" b="1" dirty="0">
                <a:solidFill>
                  <a:prstClr val="white"/>
                </a:solidFill>
                <a:latin typeface="WeblySleek UI Semibold"/>
                <a:ea typeface="Open Sans" charset="0"/>
                <a:cs typeface="Open Sans" charset="0"/>
                <a:sym typeface="Arial"/>
              </a:rPr>
              <a:t>WWW.COHESIVEGLOBAL.COM,   WWW.GRANDSTREAMINDIA.COM</a:t>
            </a:r>
          </a:p>
        </p:txBody>
      </p:sp>
      <p:sp>
        <p:nvSpPr>
          <p:cNvPr id="38" name="TextBox 37">
            <a:extLst>
              <a:ext uri="{FF2B5EF4-FFF2-40B4-BE49-F238E27FC236}">
                <a16:creationId xmlns:a16="http://schemas.microsoft.com/office/drawing/2014/main" xmlns="" id="{46936103-EF0F-4C88-B5DA-E414AC486F83}"/>
              </a:ext>
            </a:extLst>
          </p:cNvPr>
          <p:cNvSpPr txBox="1"/>
          <p:nvPr/>
        </p:nvSpPr>
        <p:spPr>
          <a:xfrm>
            <a:off x="1" y="6191144"/>
            <a:ext cx="12192000" cy="553998"/>
          </a:xfrm>
          <a:prstGeom prst="rect">
            <a:avLst/>
          </a:prstGeom>
          <a:noFill/>
        </p:spPr>
        <p:txBody>
          <a:bodyPr wrap="square" rtlCol="0">
            <a:spAutoFit/>
          </a:bodyPr>
          <a:lstStyle/>
          <a:p>
            <a:pPr algn="ctr" defTabSz="685800" eaLnBrk="1" fontAlgn="auto" hangingPunct="1">
              <a:spcBef>
                <a:spcPts val="0"/>
              </a:spcBef>
              <a:spcAft>
                <a:spcPts val="0"/>
              </a:spcAft>
              <a:defRPr/>
            </a:pPr>
            <a:r>
              <a:rPr lang="en-US" sz="1000" b="1" dirty="0">
                <a:solidFill>
                  <a:srgbClr val="FFFF00"/>
                </a:solidFill>
                <a:latin typeface="WeblySleek UI Semibold"/>
                <a:ea typeface="Open Sans" panose="020B0606030504020204" pitchFamily="34" charset="0"/>
                <a:cs typeface="Open Sans" panose="020B0606030504020204" pitchFamily="34" charset="0"/>
                <a:sym typeface="Arial"/>
              </a:rPr>
              <a:t>Corporate Office:  </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CS-4, 5 &amp; 6, 4</a:t>
            </a:r>
            <a:r>
              <a:rPr lang="en-US" sz="1000" baseline="30000" dirty="0">
                <a:solidFill>
                  <a:prstClr val="white"/>
                </a:solidFill>
                <a:latin typeface="WeblySleek UI Semibold"/>
                <a:ea typeface="Open Sans" panose="020B0606030504020204" pitchFamily="34" charset="0"/>
                <a:cs typeface="Open Sans" panose="020B0606030504020204" pitchFamily="34" charset="0"/>
                <a:sym typeface="Arial"/>
              </a:rPr>
              <a:t>th</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 Floor, Ansal Plaza, Sector 3, Vaishali, </a:t>
            </a:r>
          </a:p>
          <a:p>
            <a:pPr algn="ctr" defTabSz="685800" eaLnBrk="1" fontAlgn="auto" hangingPunct="1">
              <a:spcBef>
                <a:spcPts val="0"/>
              </a:spcBef>
              <a:spcAft>
                <a:spcPts val="0"/>
              </a:spcAft>
              <a:defRPr/>
            </a:pP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Ghaziabad (U.P) – 201010  </a:t>
            </a:r>
            <a:r>
              <a:rPr lang="en-US" sz="1000" b="1" dirty="0">
                <a:solidFill>
                  <a:srgbClr val="FFFF00"/>
                </a:solidFill>
                <a:latin typeface="WeblySleek UI Semibold"/>
                <a:ea typeface="Open Sans" panose="020B0606030504020204" pitchFamily="34" charset="0"/>
                <a:cs typeface="Open Sans" panose="020B0606030504020204" pitchFamily="34" charset="0"/>
                <a:sym typeface="Arial"/>
              </a:rPr>
              <a:t>Contact No </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+91 120 4830000, +91 7290000544</a:t>
            </a:r>
          </a:p>
          <a:p>
            <a:pPr defTabSz="685800" eaLnBrk="1" fontAlgn="auto" hangingPunct="1">
              <a:spcBef>
                <a:spcPts val="0"/>
              </a:spcBef>
              <a:spcAft>
                <a:spcPts val="0"/>
              </a:spcAft>
              <a:defRPr/>
            </a:pPr>
            <a:endParaRPr lang="en-US" sz="1000" dirty="0">
              <a:solidFill>
                <a:prstClr val="white"/>
              </a:solidFill>
              <a:latin typeface="WeblySleek UI Semibold"/>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1922648967"/>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466090" y="2487295"/>
            <a:ext cx="10948670" cy="27940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681480" y="4021455"/>
            <a:ext cx="499110" cy="398780"/>
          </a:xfrm>
          <a:prstGeom prst="rect">
            <a:avLst/>
          </a:prstGeom>
          <a:noFill/>
        </p:spPr>
        <p:txBody>
          <a:bodyPr wrap="none" rtlCol="0">
            <a:spAutoFit/>
          </a:bodyPr>
          <a:lstStyle/>
          <a:p>
            <a:pPr eaLnBrk="1" fontAlgn="auto" hangingPunct="1">
              <a:spcBef>
                <a:spcPts val="0"/>
              </a:spcBef>
              <a:spcAft>
                <a:spcPts val="0"/>
              </a:spcAft>
            </a:pPr>
            <a:r>
              <a:rPr lang="en-US" altLang="zh-CN" sz="1000" b="1">
                <a:solidFill>
                  <a:prstClr val="white"/>
                </a:solidFill>
                <a:latin typeface="WeblySleek UI Semilight"/>
              </a:rPr>
              <a:t>2011~</a:t>
            </a:r>
          </a:p>
          <a:p>
            <a:pPr eaLnBrk="1" fontAlgn="auto" hangingPunct="1">
              <a:spcBef>
                <a:spcPts val="0"/>
              </a:spcBef>
              <a:spcAft>
                <a:spcPts val="0"/>
              </a:spcAft>
            </a:pPr>
            <a:r>
              <a:rPr lang="en-US" altLang="zh-CN" sz="1000" b="1">
                <a:solidFill>
                  <a:prstClr val="white"/>
                </a:solidFill>
                <a:latin typeface="WeblySleek UI Semilight"/>
              </a:rPr>
              <a:t>2013</a:t>
            </a:r>
          </a:p>
        </p:txBody>
      </p:sp>
      <p:sp>
        <p:nvSpPr>
          <p:cNvPr id="63" name="文本框 62"/>
          <p:cNvSpPr txBox="1"/>
          <p:nvPr/>
        </p:nvSpPr>
        <p:spPr>
          <a:xfrm>
            <a:off x="2941320" y="4901565"/>
            <a:ext cx="537845" cy="306705"/>
          </a:xfrm>
          <a:prstGeom prst="rect">
            <a:avLst/>
          </a:prstGeom>
          <a:noFill/>
        </p:spPr>
        <p:txBody>
          <a:bodyPr wrap="none" rtlCol="0">
            <a:spAutoFit/>
          </a:bodyPr>
          <a:lstStyle/>
          <a:p>
            <a:pPr eaLnBrk="1" fontAlgn="auto" hangingPunct="1">
              <a:spcBef>
                <a:spcPts val="0"/>
              </a:spcBef>
              <a:spcAft>
                <a:spcPts val="0"/>
              </a:spcAft>
            </a:pPr>
            <a:r>
              <a:rPr lang="en-US" altLang="zh-CN" sz="1400" b="1">
                <a:solidFill>
                  <a:prstClr val="white"/>
                </a:solidFill>
                <a:latin typeface="WeblySleek UI Semilight"/>
              </a:rPr>
              <a:t>2014</a:t>
            </a:r>
          </a:p>
        </p:txBody>
      </p:sp>
      <p:sp>
        <p:nvSpPr>
          <p:cNvPr id="64" name="Rectangle 116"/>
          <p:cNvSpPr/>
          <p:nvPr/>
        </p:nvSpPr>
        <p:spPr>
          <a:xfrm>
            <a:off x="3585833" y="5088246"/>
            <a:ext cx="2078377" cy="1458861"/>
          </a:xfrm>
          <a:prstGeom prst="rect">
            <a:avLst/>
          </a:prstGeom>
        </p:spPr>
        <p:txBody>
          <a:bodyPr wrap="square">
            <a:spAutoFit/>
          </a:bodyPr>
          <a:lstStyle/>
          <a:p>
            <a:pPr eaLnBrk="1" fontAlgn="auto" hangingPunct="1">
              <a:lnSpc>
                <a:spcPct val="120000"/>
              </a:lnSpc>
              <a:spcBef>
                <a:spcPts val="0"/>
              </a:spcBef>
              <a:spcAft>
                <a:spcPts val="0"/>
              </a:spcAft>
              <a:defRPr/>
            </a:pPr>
            <a:r>
              <a:rPr lang="en-IN" sz="1400" b="1" dirty="0" smtClean="0">
                <a:solidFill>
                  <a:srgbClr val="0A70D3"/>
                </a:solidFill>
                <a:latin typeface="WeblySleek UI Semilight"/>
                <a:sym typeface="+mn-ea"/>
                <a:hlinkClick r:id="" action="ppaction://noaction"/>
              </a:rPr>
              <a:t>Answering Units</a:t>
            </a:r>
            <a:endParaRPr sz="1400" b="1" dirty="0">
              <a:solidFill>
                <a:srgbClr val="0A70D3"/>
              </a:solidFill>
              <a:latin typeface="WeblySleek UI Semilight"/>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Luxury design with top materials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Smartphone as answering unit</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Home automation integration</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HD quality sound with ambient noise suppression</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1" name="Rectangle 116"/>
          <p:cNvSpPr/>
          <p:nvPr/>
        </p:nvSpPr>
        <p:spPr>
          <a:xfrm>
            <a:off x="5890895" y="2071370"/>
            <a:ext cx="2449196" cy="1458861"/>
          </a:xfrm>
          <a:prstGeom prst="rect">
            <a:avLst/>
          </a:prstGeom>
        </p:spPr>
        <p:txBody>
          <a:bodyPr wrap="square">
            <a:spAutoFit/>
          </a:bodyPr>
          <a:lstStyle/>
          <a:p>
            <a:pPr eaLnBrk="1" fontAlgn="auto" hangingPunct="1">
              <a:lnSpc>
                <a:spcPct val="12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rId4" action="ppaction://hlinksldjump"/>
              </a:rPr>
              <a:t>Unified Communications</a:t>
            </a:r>
            <a:endPar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Upto 5000 Extension</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Redundancy, voicemail, Recording</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call center features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Integrated with 3 party products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Linkus</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App, Auto Dialer</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Automatic Call Distribution</a:t>
            </a:r>
          </a:p>
        </p:txBody>
      </p:sp>
      <p:sp>
        <p:nvSpPr>
          <p:cNvPr id="72" name="Rectangle 116"/>
          <p:cNvSpPr/>
          <p:nvPr/>
        </p:nvSpPr>
        <p:spPr>
          <a:xfrm>
            <a:off x="7312225" y="4158380"/>
            <a:ext cx="2488565" cy="1274195"/>
          </a:xfrm>
          <a:prstGeom prst="rect">
            <a:avLst/>
          </a:prstGeom>
        </p:spPr>
        <p:txBody>
          <a:bodyPr wrap="square">
            <a:spAutoFit/>
          </a:bodyPr>
          <a:lstStyle/>
          <a:p>
            <a:pPr eaLnBrk="1" fontAlgn="auto" hangingPunct="1">
              <a:lnSpc>
                <a:spcPct val="120000"/>
              </a:lnSpc>
              <a:spcBef>
                <a:spcPts val="0"/>
              </a:spcBef>
              <a:spcAft>
                <a:spcPts val="0"/>
              </a:spcAft>
              <a:defRPr/>
            </a:pPr>
            <a:r>
              <a:rPr lang="en-IN" sz="1400" b="1" kern="0" dirty="0" smtClean="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IP Access Control &amp; SW</a:t>
            </a:r>
            <a:endParaRPr lang="zh-CN" altLang="en-US" sz="1400" b="1" kern="0" dirty="0">
              <a:solidFill>
                <a:srgbClr val="0A70D3"/>
              </a:solidFill>
              <a:latin typeface="WeblySleek UI Semilight"/>
              <a:ea typeface="宋体" panose="02010600030101010101" pitchFamily="2" charset="-122"/>
              <a:cs typeface="WeblySleek UI Semilight" panose="020B0402040204020203" charset="0"/>
            </a:endParaRPr>
          </a:p>
          <a:p>
            <a:pPr marL="171450" indent="-171450" eaLnBrk="1" fontAlgn="auto" hangingPunct="1">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Slimline</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design</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Fastest mobile access</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Bluetooth, IP55 and IK07</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Controller and reader in one</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Encrypted two-way communication</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Perfect for the office or outdoor </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3" name="Rectangle 116"/>
          <p:cNvSpPr/>
          <p:nvPr/>
        </p:nvSpPr>
        <p:spPr>
          <a:xfrm>
            <a:off x="8574328" y="1399667"/>
            <a:ext cx="3017520" cy="1184940"/>
          </a:xfrm>
          <a:prstGeom prst="rect">
            <a:avLst/>
          </a:prstGeom>
        </p:spPr>
        <p:txBody>
          <a:bodyPr wrap="square">
            <a:spAutoFit/>
          </a:bodyPr>
          <a:lstStyle/>
          <a:p>
            <a:pPr eaLnBrk="1" fontAlgn="auto" hangingPunct="1">
              <a:lnSpc>
                <a:spcPct val="15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Gateways &amp; ATAs</a:t>
            </a:r>
            <a:endPar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endParaRP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E1/T1/J1 Ports</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FXS &amp; FXO Ports</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Voice Conferencing </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concurrent calls</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Nat Traversal</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4" name="Rectangle 116"/>
          <p:cNvSpPr/>
          <p:nvPr/>
        </p:nvSpPr>
        <p:spPr>
          <a:xfrm>
            <a:off x="9692840" y="3623266"/>
            <a:ext cx="2509520" cy="1954381"/>
          </a:xfrm>
          <a:prstGeom prst="rect">
            <a:avLst/>
          </a:prstGeom>
        </p:spPr>
        <p:txBody>
          <a:bodyPr wrap="square">
            <a:spAutoFit/>
          </a:bodyPr>
          <a:lstStyle/>
          <a:p>
            <a:pPr eaLnBrk="1" fontAlgn="auto" hangingPunct="1">
              <a:lnSpc>
                <a:spcPct val="150000"/>
              </a:lnSpc>
              <a:spcBef>
                <a:spcPts val="0"/>
              </a:spcBef>
              <a:spcAft>
                <a:spcPts val="0"/>
              </a:spcAft>
              <a:defRPr/>
            </a:pPr>
            <a:r>
              <a:rPr lang="en-IN" sz="1400" b="1" kern="0" dirty="0" smtClean="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Audio/Video Conferencing</a:t>
            </a:r>
            <a:endParaRPr lang="zh-CN" altLang="en-US" sz="1400" b="1" kern="0" dirty="0">
              <a:solidFill>
                <a:srgbClr val="0A70D3"/>
              </a:solidFill>
              <a:latin typeface="WeblySleek UI Semilight"/>
              <a:ea typeface="宋体" panose="02010600030101010101" pitchFamily="2" charset="-122"/>
              <a:cs typeface="WeblySleek UI Semilight" panose="020B0402040204020203" charset="0"/>
            </a:endParaRP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Runs on Android 9.0 operating system</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Support for up to 300 participants and 120 video feeds per session; up to 10 simultaneous sessions</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video and audio recording</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1080p Full-HD video</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Bluetooth, </a:t>
            </a:r>
            <a:r>
              <a:rPr lang="en-US" sz="1000" kern="0" dirty="0" err="1"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WiFi</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 </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support</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Built-in Mic/Speaker</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PAN, TILT, ZOOM - camera</a:t>
            </a:r>
          </a:p>
          <a:p>
            <a:pPr marL="171450" indent="-171450" eaLnBrk="1" fontAlgn="auto" hangingPunct="1">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rPr>
              <a:t>IPVideoTalk</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 Meetings Platform</a:t>
            </a:r>
          </a:p>
        </p:txBody>
      </p:sp>
      <p:sp>
        <p:nvSpPr>
          <p:cNvPr id="77" name="Rectangle 116"/>
          <p:cNvSpPr/>
          <p:nvPr/>
        </p:nvSpPr>
        <p:spPr>
          <a:xfrm>
            <a:off x="1072514" y="5438779"/>
            <a:ext cx="2500633" cy="1458861"/>
          </a:xfrm>
          <a:prstGeom prst="rect">
            <a:avLst/>
          </a:prstGeom>
        </p:spPr>
        <p:txBody>
          <a:bodyPr wrap="square">
            <a:spAutoFit/>
          </a:bodyPr>
          <a:lstStyle/>
          <a:p>
            <a:pPr eaLnBrk="1" fontAlgn="auto" hangingPunct="1">
              <a:lnSpc>
                <a:spcPct val="120000"/>
              </a:lnSpc>
              <a:spcBef>
                <a:spcPts val="0"/>
              </a:spcBef>
              <a:spcAft>
                <a:spcPts val="0"/>
              </a:spcAft>
              <a:defRPr/>
            </a:pPr>
            <a:r>
              <a:rPr lang="en-US" sz="1400" b="1" kern="0" dirty="0" smtClean="0">
                <a:solidFill>
                  <a:srgbClr val="0A70D3"/>
                </a:solidFill>
                <a:latin typeface="WeblySleek UI Semilight"/>
                <a:ea typeface="WeblySleek UI Semilight" panose="020B0402040204020203" charset="0"/>
                <a:cs typeface="WeblySleek UI Semilight" panose="020B0402040204020203" charset="0"/>
                <a:hlinkClick r:id="" action="ppaction://noaction"/>
              </a:rPr>
              <a:t>SIP Door Intercom</a:t>
            </a:r>
            <a:endParaRPr lang="en-US" sz="1400" b="1" kern="0" dirty="0" smtClean="0">
              <a:solidFill>
                <a:srgbClr val="0A70D3"/>
              </a:solidFill>
              <a:latin typeface="WeblySleek UI Semilight"/>
              <a:ea typeface="WeblySleek UI Semilight" panose="020B0402040204020203" charset="0"/>
              <a:cs typeface="WeblySleek UI Semilight" panose="020B0402040204020203" charset="0"/>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Intercom is a first access control device you will get in touch before you enter a building</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It has to look very luxury in villas or MDUs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HD audio &amp; video </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quality</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endParaRPr>
          </a:p>
        </p:txBody>
      </p:sp>
      <p:sp>
        <p:nvSpPr>
          <p:cNvPr id="78" name="Rectangle 116"/>
          <p:cNvSpPr/>
          <p:nvPr/>
        </p:nvSpPr>
        <p:spPr>
          <a:xfrm>
            <a:off x="3203575" y="2556510"/>
            <a:ext cx="2318385" cy="1458861"/>
          </a:xfrm>
          <a:prstGeom prst="rect">
            <a:avLst/>
          </a:prstGeom>
        </p:spPr>
        <p:txBody>
          <a:bodyPr wrap="square">
            <a:spAutoFit/>
          </a:bodyPr>
          <a:lstStyle/>
          <a:p>
            <a:pPr eaLnBrk="1" fontAlgn="auto" hangingPunct="1">
              <a:lnSpc>
                <a:spcPct val="120000"/>
              </a:lnSpc>
              <a:spcBef>
                <a:spcPts val="0"/>
              </a:spcBef>
              <a:spcAft>
                <a:spcPts val="0"/>
              </a:spcAft>
              <a:defRPr/>
            </a:pPr>
            <a:r>
              <a:rPr lang="en-IN" sz="1400" b="1" kern="0" dirty="0" smtClean="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IP Video Telephony</a:t>
            </a:r>
            <a:endParaRPr lang="zh-CN" altLang="en-US" sz="1400" b="1" kern="0" dirty="0">
              <a:solidFill>
                <a:srgbClr val="0A70D3"/>
              </a:solidFill>
              <a:latin typeface="WeblySleek UI Semilight"/>
              <a:ea typeface="宋体" panose="02010600030101010101" pitchFamily="2" charset="-122"/>
              <a:cs typeface="WeblySleek UI Semilight" panose="020B0402040204020203" charset="0"/>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16 SIP ac, Video </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Calling</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Instant Messaging</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Bring Your Own Device (BYOD)</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Security and On-Premise Access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Employee Access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Huddle Rooms</a:t>
            </a:r>
          </a:p>
        </p:txBody>
      </p:sp>
      <p:sp>
        <p:nvSpPr>
          <p:cNvPr id="79" name="Rectangle 116"/>
          <p:cNvSpPr/>
          <p:nvPr/>
        </p:nvSpPr>
        <p:spPr>
          <a:xfrm>
            <a:off x="559435" y="2942346"/>
            <a:ext cx="2656205" cy="1902059"/>
          </a:xfrm>
          <a:prstGeom prst="rect">
            <a:avLst/>
          </a:prstGeom>
        </p:spPr>
        <p:txBody>
          <a:bodyPr wrap="square">
            <a:spAutoFit/>
          </a:bodyPr>
          <a:lstStyle/>
          <a:p>
            <a:pPr eaLnBrk="1" fontAlgn="auto" hangingPunct="1">
              <a:lnSpc>
                <a:spcPct val="120000"/>
              </a:lnSpc>
              <a:spcBef>
                <a:spcPts val="0"/>
              </a:spcBef>
              <a:spcAft>
                <a:spcPts val="0"/>
              </a:spcAft>
              <a:defRPr/>
            </a:pPr>
            <a:r>
              <a:rPr lang="en-US" sz="1400" b="1" kern="0" dirty="0" smtClean="0">
                <a:solidFill>
                  <a:srgbClr val="0A70D3"/>
                </a:solidFill>
                <a:latin typeface="WeblySleek UI Semilight"/>
                <a:ea typeface="WeblySleek UI Semilight" panose="020B0402040204020203" charset="0"/>
                <a:cs typeface="WeblySleek UI Semilight" panose="020B0402040204020203" charset="0"/>
                <a:hlinkClick r:id="rId5" action="ppaction://hlinksldjump"/>
              </a:rPr>
              <a:t>IP Voice Telephony &amp;</a:t>
            </a:r>
          </a:p>
          <a:p>
            <a:pPr eaLnBrk="1" fontAlgn="auto" hangingPunct="1">
              <a:lnSpc>
                <a:spcPct val="120000"/>
              </a:lnSpc>
              <a:spcBef>
                <a:spcPts val="0"/>
              </a:spcBef>
              <a:spcAft>
                <a:spcPts val="0"/>
              </a:spcAft>
              <a:defRPr/>
            </a:pPr>
            <a:r>
              <a:rPr lang="en-US" sz="1400" b="1" kern="0" dirty="0" smtClean="0">
                <a:solidFill>
                  <a:srgbClr val="0A70D3"/>
                </a:solidFill>
                <a:latin typeface="WeblySleek UI Semilight"/>
                <a:ea typeface="WeblySleek UI Semilight" panose="020B0402040204020203" charset="0"/>
                <a:cs typeface="WeblySleek UI Semilight" panose="020B0402040204020203" charset="0"/>
                <a:hlinkClick r:id="rId5" action="ppaction://hlinksldjump"/>
              </a:rPr>
              <a:t>IP Hotel Phones </a:t>
            </a:r>
            <a:endParaRPr lang="en-US" sz="1400" b="1" kern="0" dirty="0">
              <a:solidFill>
                <a:srgbClr val="0A70D3"/>
              </a:solidFill>
              <a:latin typeface="WeblySleek UI Semilight"/>
              <a:ea typeface="WeblySleek UI Semilight" panose="020B0402040204020203" charset="0"/>
              <a:cs typeface="WeblySleek UI Semilight" panose="020B0402040204020203" charset="0"/>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2 - 6 SIP accounts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Common-area phones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color screen, HD audio</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Noise-shield technology</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Enterprise-grade </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security</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err="1"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WiFi</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 Cordless IP Phone</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Bluetooth, </a:t>
            </a:r>
            <a:r>
              <a:rPr lang="en-US" sz="1000" kern="0" dirty="0" err="1"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wifi</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 BLF Keys </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147" name="圆角矩形 146"/>
          <p:cNvSpPr/>
          <p:nvPr/>
        </p:nvSpPr>
        <p:spPr>
          <a:xfrm rot="18900000">
            <a:off x="873125" y="505587"/>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44" name="TextBox 8"/>
          <p:cNvSpPr txBox="1"/>
          <p:nvPr/>
        </p:nvSpPr>
        <p:spPr>
          <a:xfrm>
            <a:off x="1006221" y="493714"/>
            <a:ext cx="250444" cy="43053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spcBef>
                <a:spcPts val="0"/>
              </a:spcBef>
              <a:spcAft>
                <a:spcPts val="0"/>
              </a:spcAft>
            </a:pPr>
            <a:r>
              <a:rPr lang="en-US" sz="2800" b="0" spc="0" dirty="0" smtClean="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559435" y="358203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209925" y="288988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009659" y="5397511"/>
            <a:ext cx="0" cy="104076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585833" y="4801861"/>
            <a:ext cx="0" cy="113474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890895" y="2404745"/>
            <a:ext cx="0" cy="140335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8580120" y="1581150"/>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7310955" y="3906285"/>
            <a:ext cx="0" cy="145478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9692840" y="3263856"/>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437515" y="4770755"/>
            <a:ext cx="240030" cy="354965"/>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13" name="Group 1047"/>
          <p:cNvGrpSpPr/>
          <p:nvPr/>
        </p:nvGrpSpPr>
        <p:grpSpPr>
          <a:xfrm>
            <a:off x="889644" y="5344171"/>
            <a:ext cx="240030" cy="354965"/>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20" name="Group 1047"/>
          <p:cNvGrpSpPr/>
          <p:nvPr/>
        </p:nvGrpSpPr>
        <p:grpSpPr>
          <a:xfrm>
            <a:off x="3088005" y="4097655"/>
            <a:ext cx="240030" cy="354965"/>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33" name="Group 1047"/>
          <p:cNvGrpSpPr/>
          <p:nvPr/>
        </p:nvGrpSpPr>
        <p:grpSpPr>
          <a:xfrm>
            <a:off x="3463278" y="4790431"/>
            <a:ext cx="240030" cy="354965"/>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36" name="Group 1047"/>
          <p:cNvGrpSpPr/>
          <p:nvPr/>
        </p:nvGrpSpPr>
        <p:grpSpPr>
          <a:xfrm>
            <a:off x="5770880" y="3453130"/>
            <a:ext cx="240030" cy="354965"/>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40" name="Group 1047"/>
          <p:cNvGrpSpPr/>
          <p:nvPr/>
        </p:nvGrpSpPr>
        <p:grpSpPr>
          <a:xfrm>
            <a:off x="7189035" y="3872630"/>
            <a:ext cx="240030" cy="354965"/>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48" name="Group 1047"/>
          <p:cNvGrpSpPr/>
          <p:nvPr/>
        </p:nvGrpSpPr>
        <p:grpSpPr>
          <a:xfrm>
            <a:off x="8458200" y="2828925"/>
            <a:ext cx="240030" cy="354965"/>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52" name="Group 1047"/>
          <p:cNvGrpSpPr/>
          <p:nvPr/>
        </p:nvGrpSpPr>
        <p:grpSpPr>
          <a:xfrm>
            <a:off x="9562030" y="3228296"/>
            <a:ext cx="240030" cy="354965"/>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sp>
        <p:nvSpPr>
          <p:cNvPr id="5"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pPr eaLnBrk="1" fontAlgn="auto" hangingPunct="1">
              <a:spcBef>
                <a:spcPts val="0"/>
              </a:spcBef>
              <a:spcAft>
                <a:spcPts val="0"/>
              </a:spcAft>
            </a:pPr>
            <a:r>
              <a:rPr lang="en-US" sz="1100" dirty="0">
                <a:solidFill>
                  <a:prstClr val="white">
                    <a:lumMod val="50000"/>
                  </a:prstClr>
                </a:solidFill>
                <a:latin typeface="WeblySleek UI Semilight"/>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405508" y="490666"/>
            <a:ext cx="4365371" cy="43053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spcBef>
                <a:spcPts val="0"/>
              </a:spcBef>
              <a:spcAft>
                <a:spcPts val="0"/>
              </a:spcAft>
            </a:pPr>
            <a:r>
              <a:rPr lang="en-IN" sz="2800" b="0" spc="0" dirty="0" err="1" smtClean="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roduct</a:t>
            </a:r>
            <a:r>
              <a:rPr lang="en-IN" sz="2800" b="0" spc="0" dirty="0" smtClean="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 Portfolio</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81" name="Shape 613">
            <a:extLst>
              <a:ext uri="{FF2B5EF4-FFF2-40B4-BE49-F238E27FC236}">
                <a16:creationId xmlns="" xmlns:a16="http://schemas.microsoft.com/office/drawing/2014/main" id="{C22D0B6C-8D42-4B93-9C30-C14DFD602795}"/>
              </a:ext>
            </a:extLst>
          </p:cNvPr>
          <p:cNvPicPr preferRelativeResize="0"/>
          <p:nvPr/>
        </p:nvPicPr>
        <p:blipFill rotWithShape="1">
          <a:blip r:embed="rId8">
            <a:alphaModFix/>
          </a:blip>
          <a:srcRect/>
          <a:stretch/>
        </p:blipFill>
        <p:spPr>
          <a:xfrm>
            <a:off x="10523843" y="3228296"/>
            <a:ext cx="630351" cy="476555"/>
          </a:xfrm>
          <a:prstGeom prst="rect">
            <a:avLst/>
          </a:prstGeom>
          <a:noFill/>
          <a:ln>
            <a:noFill/>
          </a:ln>
        </p:spPr>
      </p:pic>
      <p:pic>
        <p:nvPicPr>
          <p:cNvPr id="82" name="Shape 611">
            <a:extLst>
              <a:ext uri="{FF2B5EF4-FFF2-40B4-BE49-F238E27FC236}">
                <a16:creationId xmlns="" xmlns:a16="http://schemas.microsoft.com/office/drawing/2014/main" id="{493AD5CB-4421-43C3-B531-663119BDDDCA}"/>
              </a:ext>
            </a:extLst>
          </p:cNvPr>
          <p:cNvPicPr preferRelativeResize="0"/>
          <p:nvPr/>
        </p:nvPicPr>
        <p:blipFill rotWithShape="1">
          <a:blip r:embed="rId9">
            <a:alphaModFix/>
          </a:blip>
          <a:srcRect/>
          <a:stretch/>
        </p:blipFill>
        <p:spPr>
          <a:xfrm>
            <a:off x="9584228" y="3068731"/>
            <a:ext cx="1198301" cy="798643"/>
          </a:xfrm>
          <a:prstGeom prst="rect">
            <a:avLst/>
          </a:prstGeom>
          <a:noFill/>
          <a:ln>
            <a:noFill/>
          </a:ln>
        </p:spPr>
      </p:pic>
      <p:pic>
        <p:nvPicPr>
          <p:cNvPr id="84" name="Picture 8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6889" y="2352089"/>
            <a:ext cx="532535" cy="592159"/>
          </a:xfrm>
          <a:prstGeom prst="rect">
            <a:avLst/>
          </a:prstGeom>
        </p:spPr>
      </p:pic>
      <p:pic>
        <p:nvPicPr>
          <p:cNvPr id="86" name="object 4"/>
          <p:cNvPicPr/>
          <p:nvPr/>
        </p:nvPicPr>
        <p:blipFill rotWithShape="1">
          <a:blip r:embed="rId11" cstate="print"/>
          <a:srcRect l="18823" t="2638" r="14242"/>
          <a:stretch/>
        </p:blipFill>
        <p:spPr>
          <a:xfrm>
            <a:off x="1251455" y="2242359"/>
            <a:ext cx="228208" cy="627571"/>
          </a:xfrm>
          <a:prstGeom prst="rect">
            <a:avLst/>
          </a:prstGeom>
        </p:spPr>
      </p:pic>
      <p:pic>
        <p:nvPicPr>
          <p:cNvPr id="87" name="Picture 8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09710" y="2033302"/>
            <a:ext cx="688845" cy="558737"/>
          </a:xfrm>
          <a:prstGeom prst="rect">
            <a:avLst/>
          </a:prstGeom>
        </p:spPr>
      </p:pic>
      <p:pic>
        <p:nvPicPr>
          <p:cNvPr id="7" name="Picture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173506" y="2033302"/>
            <a:ext cx="618359" cy="523675"/>
          </a:xfrm>
          <a:prstGeom prst="rect">
            <a:avLst/>
          </a:prstGeom>
        </p:spPr>
      </p:pic>
      <p:pic>
        <p:nvPicPr>
          <p:cNvPr id="88" name="Picture 87"/>
          <p:cNvPicPr>
            <a:picLocks noChangeAspect="1"/>
          </p:cNvPicPr>
          <p:nvPr/>
        </p:nvPicPr>
        <p:blipFill rotWithShape="1">
          <a:blip r:embed="rId14" cstate="print">
            <a:extLst>
              <a:ext uri="{28A0092B-C50C-407E-A947-70E740481C1C}">
                <a14:useLocalDpi xmlns:a14="http://schemas.microsoft.com/office/drawing/2010/main" val="0"/>
              </a:ext>
            </a:extLst>
          </a:blip>
          <a:srcRect l="19977" r="22631"/>
          <a:stretch/>
        </p:blipFill>
        <p:spPr>
          <a:xfrm>
            <a:off x="9246607" y="949454"/>
            <a:ext cx="357131" cy="574927"/>
          </a:xfrm>
          <a:prstGeom prst="rect">
            <a:avLst/>
          </a:prstGeom>
        </p:spPr>
      </p:pic>
      <p:pic>
        <p:nvPicPr>
          <p:cNvPr id="89" name="Picture 88"/>
          <p:cNvPicPr>
            <a:picLocks noChangeAspect="1"/>
          </p:cNvPicPr>
          <p:nvPr/>
        </p:nvPicPr>
        <p:blipFill rotWithShape="1">
          <a:blip r:embed="rId15" cstate="print">
            <a:extLst>
              <a:ext uri="{28A0092B-C50C-407E-A947-70E740481C1C}">
                <a14:useLocalDpi xmlns:a14="http://schemas.microsoft.com/office/drawing/2010/main" val="0"/>
              </a:ext>
            </a:extLst>
          </a:blip>
          <a:srcRect l="5455" t="4720" r="7771" b="13546"/>
          <a:stretch/>
        </p:blipFill>
        <p:spPr>
          <a:xfrm>
            <a:off x="8642350" y="1024735"/>
            <a:ext cx="546974" cy="476005"/>
          </a:xfrm>
          <a:prstGeom prst="rect">
            <a:avLst/>
          </a:prstGeom>
        </p:spPr>
      </p:pic>
      <p:pic>
        <p:nvPicPr>
          <p:cNvPr id="90" name="Picture 8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695081" y="1269723"/>
            <a:ext cx="488298" cy="235198"/>
          </a:xfrm>
          <a:prstGeom prst="rect">
            <a:avLst/>
          </a:prstGeom>
        </p:spPr>
      </p:pic>
      <p:pic>
        <p:nvPicPr>
          <p:cNvPr id="91" name="Picture 90" descr="A screen shot of a computer&#10;&#10;Description generated with very high confidence">
            <a:extLst>
              <a:ext uri="{FF2B5EF4-FFF2-40B4-BE49-F238E27FC236}">
                <a16:creationId xmlns:a16="http://schemas.microsoft.com/office/drawing/2014/main" xmlns="" id="{9D4D4191-A413-4734-97EE-E74096A5FF0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806906" y="1200538"/>
            <a:ext cx="276158" cy="111839"/>
          </a:xfrm>
          <a:prstGeom prst="rect">
            <a:avLst/>
          </a:prstGeom>
        </p:spPr>
      </p:pic>
      <p:pic>
        <p:nvPicPr>
          <p:cNvPr id="92" name="Picture 9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327474" y="1773658"/>
            <a:ext cx="1409473" cy="274154"/>
          </a:xfrm>
          <a:prstGeom prst="rect">
            <a:avLst/>
          </a:prstGeom>
        </p:spPr>
      </p:pic>
      <p:pic>
        <p:nvPicPr>
          <p:cNvPr id="93" name="Picture 92" descr="A screen shot of a computer&#10;&#10;Description generated with high confidence">
            <a:extLst>
              <a:ext uri="{FF2B5EF4-FFF2-40B4-BE49-F238E27FC236}">
                <a16:creationId xmlns:a16="http://schemas.microsoft.com/office/drawing/2014/main" xmlns="" id="{2BE99DBA-89D3-4EFF-9298-BCA3E0721740}"/>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63777" y="1563750"/>
            <a:ext cx="1237697" cy="386161"/>
          </a:xfrm>
          <a:prstGeom prst="rect">
            <a:avLst/>
          </a:prstGeom>
        </p:spPr>
      </p:pic>
      <p:pic>
        <p:nvPicPr>
          <p:cNvPr id="94" name="Picture 93">
            <a:extLst>
              <a:ext uri="{FF2B5EF4-FFF2-40B4-BE49-F238E27FC236}">
                <a16:creationId xmlns:a16="http://schemas.microsoft.com/office/drawing/2014/main" xmlns="" id="{C5C9BF3B-4C18-43F0-9D94-41145BE2DB07}"/>
              </a:ext>
            </a:extLst>
          </p:cNvPr>
          <p:cNvPicPr>
            <a:picLocks noChangeAspect="1"/>
          </p:cNvPicPr>
          <p:nvPr/>
        </p:nvPicPr>
        <p:blipFill rotWithShape="1">
          <a:blip r:embed="rId20"/>
          <a:srcRect t="21756"/>
          <a:stretch/>
        </p:blipFill>
        <p:spPr>
          <a:xfrm>
            <a:off x="6990405" y="1508047"/>
            <a:ext cx="446749" cy="173138"/>
          </a:xfrm>
          <a:prstGeom prst="rect">
            <a:avLst/>
          </a:prstGeom>
          <a:effectLst>
            <a:outerShdw blurRad="50800" dist="38100" dir="2700000" algn="tl" rotWithShape="0">
              <a:prstClr val="black">
                <a:alpha val="40000"/>
              </a:prstClr>
            </a:outerShdw>
          </a:effectLst>
        </p:spPr>
      </p:pic>
      <p:pic>
        <p:nvPicPr>
          <p:cNvPr id="95" name="Picture 94"/>
          <p:cNvPicPr>
            <a:picLocks noChangeAspect="1"/>
          </p:cNvPicPr>
          <p:nvPr/>
        </p:nvPicPr>
        <p:blipFill rotWithShape="1">
          <a:blip r:embed="rId21" cstate="print">
            <a:extLst>
              <a:ext uri="{28A0092B-C50C-407E-A947-70E740481C1C}">
                <a14:useLocalDpi xmlns:a14="http://schemas.microsoft.com/office/drawing/2010/main" val="0"/>
              </a:ext>
            </a:extLst>
          </a:blip>
          <a:srcRect l="15833" t="19533" r="15833" b="19034"/>
          <a:stretch/>
        </p:blipFill>
        <p:spPr>
          <a:xfrm>
            <a:off x="6576319" y="1452388"/>
            <a:ext cx="344119" cy="226615"/>
          </a:xfrm>
          <a:prstGeom prst="rect">
            <a:avLst/>
          </a:prstGeom>
        </p:spPr>
      </p:pic>
      <p:pic>
        <p:nvPicPr>
          <p:cNvPr id="53" name="Picture 52"/>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990847" y="4681505"/>
            <a:ext cx="415130" cy="425606"/>
          </a:xfrm>
          <a:prstGeom prst="rect">
            <a:avLst/>
          </a:prstGeom>
        </p:spPr>
      </p:pic>
      <p:pic>
        <p:nvPicPr>
          <p:cNvPr id="75" name="Picture 74"/>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0466" y="5735288"/>
            <a:ext cx="316879" cy="679683"/>
          </a:xfrm>
          <a:prstGeom prst="rect">
            <a:avLst/>
          </a:prstGeom>
        </p:spPr>
      </p:pic>
      <p:pic>
        <p:nvPicPr>
          <p:cNvPr id="76" name="Picture 75"/>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01765" y="5763851"/>
            <a:ext cx="294896" cy="622559"/>
          </a:xfrm>
          <a:prstGeom prst="rect">
            <a:avLst/>
          </a:prstGeom>
        </p:spPr>
      </p:pic>
      <p:pic>
        <p:nvPicPr>
          <p:cNvPr id="80" name="Picture 7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670488" y="3831532"/>
            <a:ext cx="362436" cy="399695"/>
          </a:xfrm>
          <a:prstGeom prst="rect">
            <a:avLst/>
          </a:prstGeom>
        </p:spPr>
      </p:pic>
      <p:pic>
        <p:nvPicPr>
          <p:cNvPr id="96" name="Picture 95"/>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291596" y="3566643"/>
            <a:ext cx="267618" cy="664584"/>
          </a:xfrm>
          <a:prstGeom prst="rect">
            <a:avLst/>
          </a:prstGeom>
        </p:spPr>
      </p:pic>
      <p:pic>
        <p:nvPicPr>
          <p:cNvPr id="100" name="Picture 99"/>
          <p:cNvPicPr>
            <a:picLocks noChangeAspect="1"/>
          </p:cNvPicPr>
          <p:nvPr/>
        </p:nvPicPr>
        <p:blipFill rotWithShape="1">
          <a:blip r:embed="rId27" cstate="print">
            <a:extLst>
              <a:ext uri="{28A0092B-C50C-407E-A947-70E740481C1C}">
                <a14:useLocalDpi xmlns:a14="http://schemas.microsoft.com/office/drawing/2010/main" val="0"/>
              </a:ext>
            </a:extLst>
          </a:blip>
          <a:srcRect l="12038" r="12038" b="790"/>
          <a:stretch/>
        </p:blipFill>
        <p:spPr>
          <a:xfrm>
            <a:off x="7860340" y="3896356"/>
            <a:ext cx="348200" cy="350995"/>
          </a:xfrm>
          <a:prstGeom prst="rect">
            <a:avLst/>
          </a:prstGeom>
        </p:spPr>
      </p:pic>
      <p:pic>
        <p:nvPicPr>
          <p:cNvPr id="101" name="Picture 100"/>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546991" y="4663634"/>
            <a:ext cx="522202" cy="473998"/>
          </a:xfrm>
          <a:prstGeom prst="rect">
            <a:avLst/>
          </a:prstGeom>
        </p:spPr>
      </p:pic>
      <p:pic>
        <p:nvPicPr>
          <p:cNvPr id="2" name="Picture 1"/>
          <p:cNvPicPr>
            <a:picLocks noChangeAspect="1"/>
          </p:cNvPicPr>
          <p:nvPr/>
        </p:nvPicPr>
        <p:blipFill rotWithShape="1">
          <a:blip r:embed="rId29" cstate="print">
            <a:extLst>
              <a:ext uri="{28A0092B-C50C-407E-A947-70E740481C1C}">
                <a14:useLocalDpi xmlns:a14="http://schemas.microsoft.com/office/drawing/2010/main" val="0"/>
              </a:ext>
            </a:extLst>
          </a:blip>
          <a:srcRect l="54024"/>
          <a:stretch/>
        </p:blipFill>
        <p:spPr>
          <a:xfrm>
            <a:off x="1553151" y="2242359"/>
            <a:ext cx="169565" cy="715550"/>
          </a:xfrm>
          <a:prstGeom prst="rect">
            <a:avLst/>
          </a:prstGeom>
        </p:spPr>
      </p:pic>
      <p:pic>
        <p:nvPicPr>
          <p:cNvPr id="4" name="Picture 3"/>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rot="20304834">
            <a:off x="1678321" y="2281951"/>
            <a:ext cx="776768" cy="636366"/>
          </a:xfrm>
          <a:prstGeom prst="rect">
            <a:avLst/>
          </a:prstGeom>
        </p:spPr>
      </p:pic>
      <p:pic>
        <p:nvPicPr>
          <p:cNvPr id="6" name="Picture 5"/>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1170394" y="3263856"/>
            <a:ext cx="877471" cy="399113"/>
          </a:xfrm>
          <a:prstGeom prst="rect">
            <a:avLst/>
          </a:prstGeom>
        </p:spPr>
      </p:pic>
      <p:cxnSp>
        <p:nvCxnSpPr>
          <p:cNvPr id="98" name="直接连接符 44"/>
          <p:cNvCxnSpPr/>
          <p:nvPr/>
        </p:nvCxnSpPr>
        <p:spPr>
          <a:xfrm>
            <a:off x="5770879" y="4349115"/>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9" name="Group 1047"/>
          <p:cNvGrpSpPr/>
          <p:nvPr/>
        </p:nvGrpSpPr>
        <p:grpSpPr>
          <a:xfrm>
            <a:off x="5645828" y="4114483"/>
            <a:ext cx="240030" cy="354965"/>
            <a:chOff x="5200651" y="795337"/>
            <a:chExt cx="815975" cy="1204913"/>
          </a:xfrm>
          <a:effectLst>
            <a:outerShdw blurRad="50800" dist="38100" dir="2700000" algn="tl" rotWithShape="0">
              <a:schemeClr val="accent5">
                <a:lumMod val="50000"/>
                <a:alpha val="40000"/>
              </a:schemeClr>
            </a:outerShdw>
          </a:effectLst>
        </p:grpSpPr>
        <p:sp>
          <p:nvSpPr>
            <p:cNvPr id="102"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103"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sp>
        <p:nvSpPr>
          <p:cNvPr id="104" name="Rectangle 116"/>
          <p:cNvSpPr/>
          <p:nvPr/>
        </p:nvSpPr>
        <p:spPr>
          <a:xfrm>
            <a:off x="5824327" y="4815453"/>
            <a:ext cx="1370993" cy="1717393"/>
          </a:xfrm>
          <a:prstGeom prst="rect">
            <a:avLst/>
          </a:prstGeom>
        </p:spPr>
        <p:txBody>
          <a:bodyPr wrap="square">
            <a:spAutoFit/>
          </a:bodyPr>
          <a:lstStyle/>
          <a:p>
            <a:pPr eaLnBrk="1" fontAlgn="auto" hangingPunct="1">
              <a:lnSpc>
                <a:spcPct val="120000"/>
              </a:lnSpc>
              <a:spcBef>
                <a:spcPts val="0"/>
              </a:spcBef>
              <a:spcAft>
                <a:spcPts val="0"/>
              </a:spcAft>
              <a:defRPr/>
            </a:pPr>
            <a:r>
              <a:rPr lang="en-IN" sz="1400" b="1" u="sng" dirty="0" smtClean="0">
                <a:solidFill>
                  <a:srgbClr val="0A70D3"/>
                </a:solidFill>
                <a:latin typeface="WeblySleek UI Semilight"/>
                <a:sym typeface="+mn-ea"/>
                <a:hlinkClick r:id="" action="ppaction://noaction"/>
              </a:rPr>
              <a:t>Smart Home </a:t>
            </a:r>
          </a:p>
          <a:p>
            <a:pPr eaLnBrk="1" fontAlgn="auto" hangingPunct="1">
              <a:lnSpc>
                <a:spcPct val="120000"/>
              </a:lnSpc>
              <a:spcBef>
                <a:spcPts val="0"/>
              </a:spcBef>
              <a:spcAft>
                <a:spcPts val="0"/>
              </a:spcAft>
              <a:defRPr/>
            </a:pPr>
            <a:r>
              <a:rPr lang="en-IN" sz="1400" b="1" u="sng" dirty="0" smtClean="0">
                <a:solidFill>
                  <a:srgbClr val="0A70D3"/>
                </a:solidFill>
                <a:latin typeface="WeblySleek UI Semilight"/>
                <a:sym typeface="+mn-ea"/>
                <a:hlinkClick r:id="" action="ppaction://noaction"/>
              </a:rPr>
              <a:t>Automation</a:t>
            </a:r>
            <a:endParaRPr sz="1400" b="1" u="sng" dirty="0">
              <a:solidFill>
                <a:srgbClr val="0A70D3"/>
              </a:solidFill>
              <a:latin typeface="WeblySleek UI Semilight"/>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Smarter Home,</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Sweeter Life,</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Zigbee</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Hub. Intercom. Smart Home Control Panel in One</a:t>
            </a:r>
          </a:p>
        </p:txBody>
      </p:sp>
      <p:pic>
        <p:nvPicPr>
          <p:cNvPr id="8" name="Picture 7"/>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930997" y="4456606"/>
            <a:ext cx="674512" cy="393022"/>
          </a:xfrm>
          <a:prstGeom prst="rect">
            <a:avLst/>
          </a:prstGeom>
        </p:spPr>
      </p:pic>
      <p:pic>
        <p:nvPicPr>
          <p:cNvPr id="9" name="Picture 8"/>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6680711" y="4323097"/>
            <a:ext cx="296024" cy="523112"/>
          </a:xfrm>
          <a:prstGeom prst="rect">
            <a:avLst/>
          </a:prstGeom>
        </p:spPr>
      </p:pic>
    </p:spTree>
    <p:extLst>
      <p:ext uri="{BB962C8B-B14F-4D97-AF65-F5344CB8AC3E}">
        <p14:creationId xmlns:p14="http://schemas.microsoft.com/office/powerpoint/2010/main" val="2127679914"/>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466090" y="2487295"/>
            <a:ext cx="10948670" cy="27940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681480" y="4021455"/>
            <a:ext cx="499110" cy="398780"/>
          </a:xfrm>
          <a:prstGeom prst="rect">
            <a:avLst/>
          </a:prstGeom>
          <a:noFill/>
        </p:spPr>
        <p:txBody>
          <a:bodyPr wrap="none" rtlCol="0">
            <a:spAutoFit/>
          </a:bodyPr>
          <a:lstStyle/>
          <a:p>
            <a:pPr eaLnBrk="1" fontAlgn="auto" hangingPunct="1">
              <a:spcBef>
                <a:spcPts val="0"/>
              </a:spcBef>
              <a:spcAft>
                <a:spcPts val="0"/>
              </a:spcAft>
            </a:pPr>
            <a:r>
              <a:rPr lang="en-US" altLang="zh-CN" sz="1000" b="1">
                <a:solidFill>
                  <a:prstClr val="white"/>
                </a:solidFill>
                <a:latin typeface="WeblySleek UI Semilight"/>
              </a:rPr>
              <a:t>2011~</a:t>
            </a:r>
          </a:p>
          <a:p>
            <a:pPr eaLnBrk="1" fontAlgn="auto" hangingPunct="1">
              <a:spcBef>
                <a:spcPts val="0"/>
              </a:spcBef>
              <a:spcAft>
                <a:spcPts val="0"/>
              </a:spcAft>
            </a:pPr>
            <a:r>
              <a:rPr lang="en-US" altLang="zh-CN" sz="1000" b="1">
                <a:solidFill>
                  <a:prstClr val="white"/>
                </a:solidFill>
                <a:latin typeface="WeblySleek UI Semilight"/>
              </a:rPr>
              <a:t>2013</a:t>
            </a:r>
          </a:p>
        </p:txBody>
      </p:sp>
      <p:sp>
        <p:nvSpPr>
          <p:cNvPr id="63" name="文本框 62"/>
          <p:cNvSpPr txBox="1"/>
          <p:nvPr/>
        </p:nvSpPr>
        <p:spPr>
          <a:xfrm>
            <a:off x="2941320" y="4901565"/>
            <a:ext cx="537845" cy="306705"/>
          </a:xfrm>
          <a:prstGeom prst="rect">
            <a:avLst/>
          </a:prstGeom>
          <a:noFill/>
        </p:spPr>
        <p:txBody>
          <a:bodyPr wrap="none" rtlCol="0">
            <a:spAutoFit/>
          </a:bodyPr>
          <a:lstStyle/>
          <a:p>
            <a:pPr eaLnBrk="1" fontAlgn="auto" hangingPunct="1">
              <a:spcBef>
                <a:spcPts val="0"/>
              </a:spcBef>
              <a:spcAft>
                <a:spcPts val="0"/>
              </a:spcAft>
            </a:pPr>
            <a:r>
              <a:rPr lang="en-US" altLang="zh-CN" sz="1400" b="1">
                <a:solidFill>
                  <a:prstClr val="white"/>
                </a:solidFill>
                <a:latin typeface="WeblySleek UI Semilight"/>
              </a:rPr>
              <a:t>2014</a:t>
            </a:r>
          </a:p>
        </p:txBody>
      </p:sp>
      <p:grpSp>
        <p:nvGrpSpPr>
          <p:cNvPr id="7" name="Group 6"/>
          <p:cNvGrpSpPr/>
          <p:nvPr/>
        </p:nvGrpSpPr>
        <p:grpSpPr>
          <a:xfrm>
            <a:off x="8585949" y="682196"/>
            <a:ext cx="1396855" cy="740350"/>
            <a:chOff x="8585949" y="682196"/>
            <a:chExt cx="1396855" cy="740350"/>
          </a:xfrm>
        </p:grpSpPr>
        <p:pic>
          <p:nvPicPr>
            <p:cNvPr id="6" name="图片 5" descr="pro-wide"/>
            <p:cNvPicPr>
              <a:picLocks noChangeAspect="1"/>
            </p:cNvPicPr>
            <p:nvPr/>
          </p:nvPicPr>
          <p:blipFill>
            <a:blip r:embed="rId4"/>
            <a:stretch>
              <a:fillRect/>
            </a:stretch>
          </p:blipFill>
          <p:spPr>
            <a:xfrm>
              <a:off x="9348715" y="972026"/>
              <a:ext cx="634089" cy="427641"/>
            </a:xfrm>
            <a:prstGeom prst="rect">
              <a:avLst/>
            </a:prstGeom>
          </p:spPr>
        </p:pic>
        <p:pic>
          <p:nvPicPr>
            <p:cNvPr id="26" name="图片 25" descr="组 2"/>
            <p:cNvPicPr>
              <a:picLocks noChangeAspect="1"/>
            </p:cNvPicPr>
            <p:nvPr/>
          </p:nvPicPr>
          <p:blipFill>
            <a:blip r:embed="rId5"/>
            <a:stretch>
              <a:fillRect/>
            </a:stretch>
          </p:blipFill>
          <p:spPr>
            <a:xfrm>
              <a:off x="8585949" y="682196"/>
              <a:ext cx="808876" cy="740350"/>
            </a:xfrm>
            <a:prstGeom prst="rect">
              <a:avLst/>
            </a:prstGeom>
          </p:spPr>
        </p:pic>
      </p:grpSp>
      <p:sp>
        <p:nvSpPr>
          <p:cNvPr id="64" name="Rectangle 116"/>
          <p:cNvSpPr/>
          <p:nvPr/>
        </p:nvSpPr>
        <p:spPr>
          <a:xfrm>
            <a:off x="3915409" y="5013960"/>
            <a:ext cx="3013075" cy="2012859"/>
          </a:xfrm>
          <a:prstGeom prst="rect">
            <a:avLst/>
          </a:prstGeom>
        </p:spPr>
        <p:txBody>
          <a:bodyPr wrap="square">
            <a:spAutoFit/>
          </a:bodyPr>
          <a:lstStyle/>
          <a:p>
            <a:pPr eaLnBrk="1" fontAlgn="auto" hangingPunct="1">
              <a:lnSpc>
                <a:spcPct val="120000"/>
              </a:lnSpc>
              <a:spcBef>
                <a:spcPts val="0"/>
              </a:spcBef>
              <a:spcAft>
                <a:spcPts val="0"/>
              </a:spcAft>
              <a:defRPr/>
            </a:pPr>
            <a:r>
              <a:rPr lang="en-IN" sz="1400" b="1" dirty="0" smtClean="0">
                <a:solidFill>
                  <a:srgbClr val="0A70D3"/>
                </a:solidFill>
                <a:latin typeface="WeblySleek UI Semilight"/>
                <a:sym typeface="+mn-ea"/>
                <a:hlinkClick r:id="" action="ppaction://noaction"/>
              </a:rPr>
              <a:t>Networking Switches</a:t>
            </a:r>
            <a:endParaRPr sz="1400" b="1" dirty="0">
              <a:solidFill>
                <a:srgbClr val="0A70D3"/>
              </a:solidFill>
              <a:latin typeface="WeblySleek UI Semilight"/>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GREEN Networking, smart LCD</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Port VLAN, Watch Dog</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IP65, support 30-60W each port</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Redundant </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Power </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Industrial switches (-40℃～ 80℃</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Solar UPS/ outdoor Weather-Proof</a:t>
            </a:r>
          </a:p>
          <a:p>
            <a:pPr eaLnBrk="1" fontAlgn="auto" hangingPunct="1">
              <a:lnSpc>
                <a:spcPct val="120000"/>
              </a:lnSpc>
              <a:spcBef>
                <a:spcPts val="0"/>
              </a:spcBef>
              <a:spcAft>
                <a:spcPts val="0"/>
              </a:spcAft>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Switches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250 m CCTV Long-Range switches </a:t>
            </a:r>
          </a:p>
          <a:p>
            <a:pPr marL="171450" indent="-171450" eaLnBrk="1" fontAlgn="auto" hangingPunct="1">
              <a:lnSpc>
                <a:spcPct val="120000"/>
              </a:lnSpc>
              <a:spcBef>
                <a:spcPts val="0"/>
              </a:spcBef>
              <a:spcAft>
                <a:spcPts val="0"/>
              </a:spcAft>
              <a:buFont typeface="Arial" panose="020B0604020202020204" pitchFamily="34" charset="0"/>
              <a:buChar char="•"/>
              <a:defRPr/>
            </a:pP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endParaRPr>
          </a:p>
        </p:txBody>
      </p:sp>
      <p:sp>
        <p:nvSpPr>
          <p:cNvPr id="71" name="Rectangle 116"/>
          <p:cNvSpPr/>
          <p:nvPr/>
        </p:nvSpPr>
        <p:spPr>
          <a:xfrm>
            <a:off x="5890895" y="1914055"/>
            <a:ext cx="2449196" cy="1532727"/>
          </a:xfrm>
          <a:prstGeom prst="rect">
            <a:avLst/>
          </a:prstGeom>
        </p:spPr>
        <p:txBody>
          <a:bodyPr wrap="square">
            <a:spAutoFit/>
          </a:bodyPr>
          <a:lstStyle/>
          <a:p>
            <a:pPr eaLnBrk="1" fontAlgn="auto" hangingPunct="1">
              <a:lnSpc>
                <a:spcPct val="120000"/>
              </a:lnSpc>
              <a:spcBef>
                <a:spcPts val="0"/>
              </a:spcBef>
              <a:spcAft>
                <a:spcPts val="0"/>
              </a:spcAft>
              <a:defRPr/>
            </a:pPr>
            <a:r>
              <a:rPr lang="en-IN" sz="1400" b="1" u="sng" kern="0" dirty="0" smtClean="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Wireless Access Points</a:t>
            </a:r>
          </a:p>
          <a:p>
            <a:pPr eaLnBrk="1" fontAlgn="auto" hangingPunct="1">
              <a:lnSpc>
                <a:spcPct val="120000"/>
              </a:lnSpc>
              <a:spcBef>
                <a:spcPts val="0"/>
              </a:spcBef>
              <a:spcAft>
                <a:spcPts val="0"/>
              </a:spcAft>
              <a:defRPr/>
            </a:pPr>
            <a:r>
              <a:rPr lang="en-IN" altLang="zh-CN" sz="1400" b="1" u="sng" kern="0" dirty="0" smtClean="0">
                <a:solidFill>
                  <a:srgbClr val="0A70D3"/>
                </a:solidFill>
                <a:latin typeface="WeblySleek UI Semilight"/>
                <a:ea typeface="宋体" panose="02010600030101010101" pitchFamily="2" charset="-122"/>
                <a:cs typeface="WeblySleek UI Semilight" panose="020B0402040204020203" charset="0"/>
                <a:sym typeface="+mn-ea"/>
                <a:hlinkClick r:id="" action="ppaction://noaction"/>
              </a:rPr>
              <a:t>&amp; Routers</a:t>
            </a:r>
            <a:endParaRPr lang="zh-CN" altLang="en-US" sz="1400" b="1" u="sng" kern="0" dirty="0">
              <a:solidFill>
                <a:srgbClr val="0A70D3"/>
              </a:solidFill>
              <a:latin typeface="WeblySleek UI Semilight"/>
              <a:ea typeface="宋体" panose="02010600030101010101" pitchFamily="2" charset="-122"/>
              <a:cs typeface="WeblySleek UI Semilight" panose="020B0402040204020203" charset="0"/>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OFDMA technology</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Range </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upto</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300 meters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IP66-level weatherproof capability </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GWN Cloud, GWN Manager, Embedded Controller</a:t>
            </a:r>
          </a:p>
        </p:txBody>
      </p:sp>
      <p:sp>
        <p:nvSpPr>
          <p:cNvPr id="72" name="Rectangle 116"/>
          <p:cNvSpPr/>
          <p:nvPr/>
        </p:nvSpPr>
        <p:spPr>
          <a:xfrm>
            <a:off x="6685280" y="4307205"/>
            <a:ext cx="2602866" cy="1994392"/>
          </a:xfrm>
          <a:prstGeom prst="rect">
            <a:avLst/>
          </a:prstGeom>
        </p:spPr>
        <p:txBody>
          <a:bodyPr wrap="square">
            <a:spAutoFit/>
          </a:bodyPr>
          <a:lstStyle/>
          <a:p>
            <a:pPr eaLnBrk="1" fontAlgn="auto" hangingPunct="1">
              <a:lnSpc>
                <a:spcPct val="120000"/>
              </a:lnSpc>
              <a:spcBef>
                <a:spcPts val="0"/>
              </a:spcBef>
              <a:spcAft>
                <a:spcPts val="0"/>
              </a:spcAft>
              <a:defRPr/>
            </a:pPr>
            <a:r>
              <a:rPr lang="en-IN" altLang="zh-CN" sz="1400" b="1" kern="0" dirty="0">
                <a:solidFill>
                  <a:srgbClr val="0A70D3"/>
                </a:solidFill>
                <a:latin typeface="WeblySleek UI Semilight"/>
                <a:ea typeface="宋体" panose="02010600030101010101" pitchFamily="2" charset="-122"/>
                <a:cs typeface="WeblySleek UI Semilight" panose="020B0402040204020203" charset="0"/>
                <a:sym typeface="+mn-ea"/>
                <a:hlinkClick r:id="" action="ppaction://noaction"/>
              </a:rPr>
              <a:t>Personal Collaboration Devices</a:t>
            </a:r>
            <a:endParaRPr lang="en-IN" altLang="zh-CN" sz="1400" b="1" kern="0" dirty="0">
              <a:solidFill>
                <a:srgbClr val="0A70D3"/>
              </a:solidFill>
              <a:latin typeface="WeblySleek UI Semilight"/>
              <a:ea typeface="宋体" panose="02010600030101010101" pitchFamily="2" charset="-122"/>
              <a:cs typeface="WeblySleek UI Semilight" panose="020B0402040204020203" charset="0"/>
              <a:sym typeface="+mn-ea"/>
            </a:endParaRPr>
          </a:p>
          <a:p>
            <a:pPr marL="171450" indent="-171450" eaLnBrk="1" fontAlgn="auto" hangingPunct="1">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RJ9</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USB &amp; Wireless Headset</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USB Webcam supports 1080p Full HD video</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Designed for remote workers, contact centers and other busy environments.</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Comfortable, cost effective, durable headset for </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Soho</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VoIP, IP-phone</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Light weight design, practical IP telephony sound quality</a:t>
            </a:r>
          </a:p>
        </p:txBody>
      </p:sp>
      <p:sp>
        <p:nvSpPr>
          <p:cNvPr id="73" name="Rectangle 116"/>
          <p:cNvSpPr/>
          <p:nvPr/>
        </p:nvSpPr>
        <p:spPr>
          <a:xfrm>
            <a:off x="8574328" y="1399667"/>
            <a:ext cx="3017520" cy="1492716"/>
          </a:xfrm>
          <a:prstGeom prst="rect">
            <a:avLst/>
          </a:prstGeom>
        </p:spPr>
        <p:txBody>
          <a:bodyPr wrap="square">
            <a:spAutoFit/>
          </a:bodyPr>
          <a:lstStyle/>
          <a:p>
            <a:pPr eaLnBrk="1" fontAlgn="auto" hangingPunct="1">
              <a:lnSpc>
                <a:spcPct val="150000"/>
              </a:lnSpc>
              <a:spcBef>
                <a:spcPts val="0"/>
              </a:spcBef>
              <a:spcAft>
                <a:spcPts val="0"/>
              </a:spcAft>
              <a:defRPr/>
            </a:pPr>
            <a:r>
              <a:rPr lang="en-IN" sz="1400" b="1" kern="0" dirty="0" smtClean="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SIP Surveillance</a:t>
            </a:r>
            <a:endParaRPr lang="zh-CN" altLang="en-US" sz="1400" b="1" kern="0" dirty="0">
              <a:solidFill>
                <a:srgbClr val="0A70D3"/>
              </a:solidFill>
              <a:latin typeface="WeblySleek UI Semilight"/>
              <a:ea typeface="宋体" panose="02010600030101010101" pitchFamily="2" charset="-122"/>
              <a:cs typeface="WeblySleek UI Semilight" panose="020B0402040204020203" charset="0"/>
              <a:sym typeface="+mn-ea"/>
            </a:endParaRP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Introduced H.265+ &amp; Starlight &amp; WDR </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Debut of the unrivaled Mini PTZ Bullet Camera</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New technologies: Auto Tracking, Advanced Heat Map and High-quality </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Deblur</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Release AI ANPR solution &amp; Pro Bullet Plus (with 3D Radar Module)</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Launch enterprise VMS</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4" name="Rectangle 116"/>
          <p:cNvSpPr/>
          <p:nvPr/>
        </p:nvSpPr>
        <p:spPr>
          <a:xfrm>
            <a:off x="9341485" y="3763010"/>
            <a:ext cx="2348865" cy="1338828"/>
          </a:xfrm>
          <a:prstGeom prst="rect">
            <a:avLst/>
          </a:prstGeom>
        </p:spPr>
        <p:txBody>
          <a:bodyPr wrap="square">
            <a:spAutoFit/>
          </a:bodyPr>
          <a:lstStyle/>
          <a:p>
            <a:pPr eaLnBrk="1" fontAlgn="auto" hangingPunct="1">
              <a:lnSpc>
                <a:spcPct val="150000"/>
              </a:lnSpc>
              <a:spcBef>
                <a:spcPts val="0"/>
              </a:spcBef>
              <a:spcAft>
                <a:spcPts val="0"/>
              </a:spcAft>
              <a:defRPr/>
            </a:pPr>
            <a:r>
              <a:rPr lang="en-IN" sz="1400" b="1" kern="0" dirty="0" smtClean="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Call </a:t>
            </a:r>
            <a:r>
              <a:rPr lang="en-IN" sz="1400" b="1" kern="0" dirty="0" err="1" smtClean="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center</a:t>
            </a:r>
            <a:r>
              <a:rPr lang="en-IN" sz="1400" b="1" kern="0" dirty="0" smtClean="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 solutions</a:t>
            </a:r>
            <a:endParaRPr lang="zh-CN" altLang="en-US" sz="1400" b="1" kern="0" dirty="0">
              <a:solidFill>
                <a:srgbClr val="0A70D3"/>
              </a:solidFill>
              <a:latin typeface="WeblySleek UI Semilight"/>
              <a:ea typeface="宋体" panose="02010600030101010101" pitchFamily="2" charset="-122"/>
              <a:cs typeface="WeblySleek UI Semilight" panose="020B0402040204020203" charset="0"/>
            </a:endParaRPr>
          </a:p>
          <a:p>
            <a:pPr marL="171450" indent="-171450" eaLnBrk="1" fontAlgn="auto" hangingPunct="1">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Inbound/Outbound calls</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Contact center on cloud</a:t>
            </a:r>
          </a:p>
          <a:p>
            <a:pPr marL="171450" indent="-171450" eaLnBrk="1" fontAlgn="auto" hangingPunct="1">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IVR, Auto dialer, Automatic Call </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Distributor</a:t>
            </a:r>
          </a:p>
          <a:p>
            <a:pPr marL="171450" indent="-171450" eaLnBrk="1" fontAlgn="auto" hangingPunct="1">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Hosted Call Center</a:t>
            </a:r>
          </a:p>
          <a:p>
            <a:pPr marL="171450" indent="-171450" eaLnBrk="1" fontAlgn="auto" hangingPunct="1">
              <a:spcBef>
                <a:spcPts val="0"/>
              </a:spcBef>
              <a:spcAft>
                <a:spcPts val="0"/>
              </a:spcAft>
              <a:buFont typeface="Arial" panose="020B0604020202020204" pitchFamily="34" charset="0"/>
              <a:buChar char="•"/>
              <a:defRPr/>
            </a:pP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7" name="Rectangle 116"/>
          <p:cNvSpPr/>
          <p:nvPr/>
        </p:nvSpPr>
        <p:spPr>
          <a:xfrm>
            <a:off x="1196340" y="5574030"/>
            <a:ext cx="4814570" cy="1274195"/>
          </a:xfrm>
          <a:prstGeom prst="rect">
            <a:avLst/>
          </a:prstGeom>
        </p:spPr>
        <p:txBody>
          <a:bodyPr wrap="square">
            <a:spAutoFit/>
          </a:bodyPr>
          <a:lstStyle/>
          <a:p>
            <a:pPr eaLnBrk="1" fontAlgn="auto" hangingPunct="1">
              <a:lnSpc>
                <a:spcPct val="120000"/>
              </a:lnSpc>
              <a:spcBef>
                <a:spcPts val="0"/>
              </a:spcBef>
              <a:spcAft>
                <a:spcPts val="0"/>
              </a:spcAft>
              <a:defRPr/>
            </a:pPr>
            <a:r>
              <a:rPr lang="en-US" sz="1400" b="1" kern="0" dirty="0" smtClean="0">
                <a:solidFill>
                  <a:srgbClr val="0A70D3"/>
                </a:solidFill>
                <a:latin typeface="WeblySleek UI Semilight"/>
                <a:ea typeface="WeblySleek UI Semilight" panose="020B0402040204020203" charset="0"/>
                <a:cs typeface="WeblySleek UI Semilight" panose="020B0402040204020203" charset="0"/>
                <a:hlinkClick r:id="" action="ppaction://noaction"/>
              </a:rPr>
              <a:t>SIP Public Address System</a:t>
            </a:r>
            <a:endParaRPr lang="en-US" sz="1400" b="1" kern="0" dirty="0" smtClean="0">
              <a:solidFill>
                <a:srgbClr val="0A70D3"/>
              </a:solidFill>
              <a:latin typeface="WeblySleek UI Semilight"/>
              <a:ea typeface="WeblySleek UI Semilight" panose="020B0402040204020203" charset="0"/>
              <a:cs typeface="WeblySleek UI Semilight" panose="020B0402040204020203" charset="0"/>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SIP/Multicast/</a:t>
            </a:r>
            <a:r>
              <a:rPr lang="en-US" sz="1000" kern="0" dirty="0" err="1"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Informacast</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t>
            </a:r>
            <a:r>
              <a:rPr lang="en-US" sz="1000" kern="0" dirty="0" err="1"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Syn</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-App</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err="1"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Serverless</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IP paging solution</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Communication with SIP devices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Integration with VMS via ONVIF</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Loudest Sound in the market</a:t>
            </a:r>
          </a:p>
        </p:txBody>
      </p:sp>
      <p:sp>
        <p:nvSpPr>
          <p:cNvPr id="78" name="Rectangle 116"/>
          <p:cNvSpPr/>
          <p:nvPr/>
        </p:nvSpPr>
        <p:spPr>
          <a:xfrm>
            <a:off x="3203575" y="2556510"/>
            <a:ext cx="2687319" cy="904863"/>
          </a:xfrm>
          <a:prstGeom prst="rect">
            <a:avLst/>
          </a:prstGeom>
        </p:spPr>
        <p:txBody>
          <a:bodyPr wrap="square">
            <a:spAutoFit/>
          </a:bodyPr>
          <a:lstStyle/>
          <a:p>
            <a:pPr eaLnBrk="1" fontAlgn="auto" hangingPunct="1">
              <a:lnSpc>
                <a:spcPct val="120000"/>
              </a:lnSpc>
              <a:spcBef>
                <a:spcPts val="0"/>
              </a:spcBef>
              <a:spcAft>
                <a:spcPts val="0"/>
              </a:spcAft>
              <a:defRPr/>
            </a:pPr>
            <a:r>
              <a:rPr lang="en-IN" sz="1400" b="1" kern="0" dirty="0" smtClean="0">
                <a:solidFill>
                  <a:srgbClr val="0A70D3"/>
                </a:solidFill>
                <a:latin typeface="WeblySleek UI Semilight"/>
                <a:ea typeface="WeblySleek UI Semilight" panose="020B0402040204020203" charset="0"/>
                <a:cs typeface="WeblySleek UI Semilight" panose="020B0402040204020203" charset="0"/>
                <a:sym typeface="+mn-ea"/>
              </a:rPr>
              <a:t>Elevator Management</a:t>
            </a:r>
            <a:endParaRPr lang="zh-CN" altLang="en-US" sz="1400" b="1" kern="0" dirty="0">
              <a:solidFill>
                <a:srgbClr val="0A70D3"/>
              </a:solidFill>
              <a:latin typeface="WeblySleek UI Semilight"/>
              <a:ea typeface="宋体" panose="02010600030101010101" pitchFamily="2" charset="-122"/>
              <a:cs typeface="WeblySleek UI Semilight" panose="020B0402040204020203" charset="0"/>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Convenient for the residents</a:t>
            </a:r>
          </a:p>
          <a:p>
            <a:pPr eaLnBrk="1" fontAlgn="auto" hangingPunct="1">
              <a:lnSpc>
                <a:spcPct val="120000"/>
              </a:lnSpc>
              <a:spcBef>
                <a:spcPts val="0"/>
              </a:spcBef>
              <a:spcAft>
                <a:spcPts val="0"/>
              </a:spcAft>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to </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get in and out without </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cards </a:t>
            </a:r>
          </a:p>
          <a:p>
            <a:pPr eaLnBrk="1" fontAlgn="auto" hangingPunct="1">
              <a:lnSpc>
                <a:spcPct val="120000"/>
              </a:lnSpc>
              <a:spcBef>
                <a:spcPts val="0"/>
              </a:spcBef>
              <a:spcAft>
                <a:spcPts val="0"/>
              </a:spcAft>
              <a:defRPr/>
            </a:pP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to </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avoid residents</a:t>
            </a:r>
          </a:p>
        </p:txBody>
      </p:sp>
      <p:sp>
        <p:nvSpPr>
          <p:cNvPr id="79" name="Rectangle 116"/>
          <p:cNvSpPr/>
          <p:nvPr/>
        </p:nvSpPr>
        <p:spPr>
          <a:xfrm>
            <a:off x="559435" y="3011170"/>
            <a:ext cx="2597151" cy="1717393"/>
          </a:xfrm>
          <a:prstGeom prst="rect">
            <a:avLst/>
          </a:prstGeom>
        </p:spPr>
        <p:txBody>
          <a:bodyPr wrap="square">
            <a:spAutoFit/>
          </a:bodyPr>
          <a:lstStyle/>
          <a:p>
            <a:pPr eaLnBrk="1" fontAlgn="auto" hangingPunct="1">
              <a:lnSpc>
                <a:spcPct val="120000"/>
              </a:lnSpc>
              <a:spcBef>
                <a:spcPts val="0"/>
              </a:spcBef>
              <a:spcAft>
                <a:spcPts val="0"/>
              </a:spcAft>
              <a:defRPr/>
            </a:pPr>
            <a:r>
              <a:rPr lang="en-US" sz="1400" b="1" kern="0" dirty="0" smtClean="0">
                <a:solidFill>
                  <a:srgbClr val="0A70D3"/>
                </a:solidFill>
                <a:latin typeface="WeblySleek UI Semilight"/>
                <a:ea typeface="WeblySleek UI Semilight" panose="020B0402040204020203" charset="0"/>
                <a:cs typeface="WeblySleek UI Semilight" panose="020B0402040204020203" charset="0"/>
                <a:hlinkClick r:id="" action="ppaction://noaction"/>
              </a:rPr>
              <a:t>IP &amp; Analog Industrial Phone</a:t>
            </a:r>
            <a:endParaRPr lang="en-US" sz="1400" b="1" kern="0" dirty="0">
              <a:solidFill>
                <a:srgbClr val="0A70D3"/>
              </a:solidFill>
              <a:latin typeface="WeblySleek UI Semilight"/>
              <a:ea typeface="WeblySleek UI Semilight" panose="020B0402040204020203" charset="0"/>
              <a:cs typeface="WeblySleek UI Semilight" panose="020B0402040204020203" charset="0"/>
            </a:endParaRP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Hazardous &amp; Non Hazardous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Water Tight, Weather/Water Resistant Phones</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Food Industry Industrial </a:t>
            </a:r>
            <a:r>
              <a:rPr lang="en-US" sz="1000" kern="0" dirty="0" smtClean="0">
                <a:solidFill>
                  <a:prstClr val="black">
                    <a:lumMod val="65000"/>
                    <a:lumOff val="35000"/>
                  </a:prstClr>
                </a:solidFill>
                <a:latin typeface="WeblySleek UI Semilight"/>
                <a:ea typeface="WeblySleek UI Semilight" panose="020B0402040204020203" charset="0"/>
                <a:cs typeface="WeblySleek UI Semilight" panose="020B0402040204020203" charset="0"/>
              </a:rPr>
              <a:t>Telephone</a:t>
            </a:r>
          </a:p>
          <a:p>
            <a:pPr marL="171450" indent="-171450" eaLnBrk="1" fontAlgn="auto" hangingPunct="1">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Correctional Institute Industrial Telephone</a:t>
            </a:r>
          </a:p>
        </p:txBody>
      </p:sp>
      <p:sp>
        <p:nvSpPr>
          <p:cNvPr id="147" name="圆角矩形 146"/>
          <p:cNvSpPr/>
          <p:nvPr/>
        </p:nvSpPr>
        <p:spPr>
          <a:xfrm rot="18900000">
            <a:off x="873125" y="505587"/>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a:solidFill>
                <a:prstClr val="white"/>
              </a:solidFill>
            </a:endParaRPr>
          </a:p>
        </p:txBody>
      </p:sp>
      <p:sp>
        <p:nvSpPr>
          <p:cNvPr id="44" name="TextBox 8"/>
          <p:cNvSpPr txBox="1"/>
          <p:nvPr/>
        </p:nvSpPr>
        <p:spPr>
          <a:xfrm>
            <a:off x="1006221" y="493714"/>
            <a:ext cx="250444" cy="43053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spcBef>
                <a:spcPts val="0"/>
              </a:spcBef>
              <a:spcAft>
                <a:spcPts val="0"/>
              </a:spcAft>
            </a:pPr>
            <a:r>
              <a:rPr lang="en-US" sz="2800" b="0" spc="0" dirty="0" smtClean="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559435" y="358203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209925" y="288988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192530" y="5372735"/>
            <a:ext cx="0" cy="104076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915410" y="4727575"/>
            <a:ext cx="0" cy="113474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890895" y="2404745"/>
            <a:ext cx="0" cy="140335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8580120" y="1581150"/>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6684010" y="4055110"/>
            <a:ext cx="0" cy="145478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9341485" y="3403600"/>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437515" y="4770755"/>
            <a:ext cx="240030" cy="354965"/>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13" name="Group 1047"/>
          <p:cNvGrpSpPr/>
          <p:nvPr/>
        </p:nvGrpSpPr>
        <p:grpSpPr>
          <a:xfrm>
            <a:off x="1072515" y="5319395"/>
            <a:ext cx="240030" cy="354965"/>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20" name="Group 1047"/>
          <p:cNvGrpSpPr/>
          <p:nvPr/>
        </p:nvGrpSpPr>
        <p:grpSpPr>
          <a:xfrm>
            <a:off x="3088005" y="4097655"/>
            <a:ext cx="240030" cy="354965"/>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33" name="Group 1047"/>
          <p:cNvGrpSpPr/>
          <p:nvPr/>
        </p:nvGrpSpPr>
        <p:grpSpPr>
          <a:xfrm>
            <a:off x="3792855" y="4716145"/>
            <a:ext cx="240030" cy="354965"/>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36" name="Group 1047"/>
          <p:cNvGrpSpPr/>
          <p:nvPr/>
        </p:nvGrpSpPr>
        <p:grpSpPr>
          <a:xfrm>
            <a:off x="5770880" y="3453130"/>
            <a:ext cx="240030" cy="354965"/>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40" name="Group 1047"/>
          <p:cNvGrpSpPr/>
          <p:nvPr/>
        </p:nvGrpSpPr>
        <p:grpSpPr>
          <a:xfrm>
            <a:off x="6562090" y="4021455"/>
            <a:ext cx="240030" cy="354965"/>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48" name="Group 1047"/>
          <p:cNvGrpSpPr/>
          <p:nvPr/>
        </p:nvGrpSpPr>
        <p:grpSpPr>
          <a:xfrm>
            <a:off x="8458200" y="2828925"/>
            <a:ext cx="240030" cy="354965"/>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grpSp>
        <p:nvGrpSpPr>
          <p:cNvPr id="52" name="Group 1047"/>
          <p:cNvGrpSpPr/>
          <p:nvPr/>
        </p:nvGrpSpPr>
        <p:grpSpPr>
          <a:xfrm>
            <a:off x="9210675" y="3368040"/>
            <a:ext cx="240030" cy="354965"/>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eaLnBrk="1" fontAlgn="auto" hangingPunct="1">
                <a:spcBef>
                  <a:spcPts val="0"/>
                </a:spcBef>
                <a:spcAft>
                  <a:spcPts val="0"/>
                </a:spcAft>
              </a:pPr>
              <a:endParaRPr lang="id-ID">
                <a:solidFill>
                  <a:prstClr val="white"/>
                </a:solidFill>
                <a:latin typeface="WeblySleek UI Semilight"/>
                <a:sym typeface="+mn-lt"/>
              </a:endParaRPr>
            </a:p>
          </p:txBody>
        </p:sp>
      </p:grpSp>
      <p:sp>
        <p:nvSpPr>
          <p:cNvPr id="5"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pPr eaLnBrk="1" fontAlgn="auto" hangingPunct="1">
              <a:spcBef>
                <a:spcPts val="0"/>
              </a:spcBef>
              <a:spcAft>
                <a:spcPts val="0"/>
              </a:spcAft>
            </a:pPr>
            <a:r>
              <a:rPr lang="en-US" sz="1100" dirty="0">
                <a:solidFill>
                  <a:prstClr val="white">
                    <a:lumMod val="50000"/>
                  </a:prstClr>
                </a:solidFill>
                <a:latin typeface="WeblySleek UI Semilight"/>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405508" y="490666"/>
            <a:ext cx="4365371" cy="43053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eaLnBrk="1" fontAlgn="auto" hangingPunct="1">
              <a:spcBef>
                <a:spcPts val="0"/>
              </a:spcBef>
              <a:spcAft>
                <a:spcPts val="0"/>
              </a:spcAft>
            </a:pPr>
            <a:r>
              <a:rPr lang="en-IN" sz="2800" b="0" spc="0" dirty="0" err="1" smtClean="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roduct</a:t>
            </a:r>
            <a:r>
              <a:rPr lang="en-IN" sz="2800" b="0" spc="0" dirty="0" smtClean="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 Portfolio continue…</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70" name="Picture 69">
            <a:extLst>
              <a:ext uri="{FF2B5EF4-FFF2-40B4-BE49-F238E27FC236}">
                <a16:creationId xmlns="" xmlns:a16="http://schemas.microsoft.com/office/drawing/2014/main" id="{B791A194-39F8-42E0-A933-14B56FF6BC5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1601" t="9337" r="21311" b="13034"/>
          <a:stretch/>
        </p:blipFill>
        <p:spPr>
          <a:xfrm>
            <a:off x="9915557" y="3205617"/>
            <a:ext cx="641285" cy="616946"/>
          </a:xfrm>
          <a:prstGeom prst="rect">
            <a:avLst/>
          </a:prstGeom>
        </p:spPr>
      </p:pic>
      <p:pic>
        <p:nvPicPr>
          <p:cNvPr id="75" name="object 3"/>
          <p:cNvPicPr/>
          <p:nvPr/>
        </p:nvPicPr>
        <p:blipFill>
          <a:blip r:embed="rId9" cstate="print"/>
          <a:stretch>
            <a:fillRect/>
          </a:stretch>
        </p:blipFill>
        <p:spPr>
          <a:xfrm>
            <a:off x="6101833" y="861070"/>
            <a:ext cx="358028" cy="1014885"/>
          </a:xfrm>
          <a:prstGeom prst="rect">
            <a:avLst/>
          </a:prstGeom>
        </p:spPr>
      </p:pic>
      <p:pic>
        <p:nvPicPr>
          <p:cNvPr id="55" name="Picture 5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6231" y="5864983"/>
            <a:ext cx="543525" cy="520424"/>
          </a:xfrm>
          <a:prstGeom prst="rect">
            <a:avLst/>
          </a:prstGeom>
        </p:spPr>
      </p:pic>
      <p:pic>
        <p:nvPicPr>
          <p:cNvPr id="57" name="Picture 56" descr="A close up of a device&#10;&#10;Description generated with very high confidence">
            <a:extLst>
              <a:ext uri="{FF2B5EF4-FFF2-40B4-BE49-F238E27FC236}">
                <a16:creationId xmlns:a16="http://schemas.microsoft.com/office/drawing/2014/main" xmlns="" id="{A38BEFE7-897D-4DE2-858C-6C8624F8D72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949" t="27920" r="3086" b="26110"/>
          <a:stretch/>
        </p:blipFill>
        <p:spPr>
          <a:xfrm>
            <a:off x="161808" y="6113578"/>
            <a:ext cx="764606" cy="301404"/>
          </a:xfrm>
          <a:prstGeom prst="rect">
            <a:avLst/>
          </a:prstGeom>
        </p:spPr>
      </p:pic>
      <p:pic>
        <p:nvPicPr>
          <p:cNvPr id="59" name="Picture 58" descr="A close up of a speaker&#10;&#10;Description generated with very high confidence">
            <a:extLst>
              <a:ext uri="{FF2B5EF4-FFF2-40B4-BE49-F238E27FC236}">
                <a16:creationId xmlns:a16="http://schemas.microsoft.com/office/drawing/2014/main" xmlns="" id="{AF6EE6AB-0207-4BCF-8E90-897B2D229184}"/>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2385" r="20816"/>
          <a:stretch/>
        </p:blipFill>
        <p:spPr>
          <a:xfrm>
            <a:off x="166035" y="5807210"/>
            <a:ext cx="344389" cy="476330"/>
          </a:xfrm>
          <a:prstGeom prst="rect">
            <a:avLst/>
          </a:prstGeom>
        </p:spPr>
      </p:pic>
      <p:pic>
        <p:nvPicPr>
          <p:cNvPr id="2" name="Picture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36886" y="6180251"/>
            <a:ext cx="234440" cy="300564"/>
          </a:xfrm>
          <a:prstGeom prst="rect">
            <a:avLst/>
          </a:prstGeom>
        </p:spPr>
      </p:pic>
      <p:pic>
        <p:nvPicPr>
          <p:cNvPr id="60" name="Picture 5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957169" y="3809609"/>
            <a:ext cx="655260" cy="505487"/>
          </a:xfrm>
          <a:prstGeom prst="rect">
            <a:avLst/>
          </a:prstGeom>
        </p:spPr>
      </p:pic>
      <p:pic>
        <p:nvPicPr>
          <p:cNvPr id="65" name="Picture 6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77264" y="3797200"/>
            <a:ext cx="529830" cy="529830"/>
          </a:xfrm>
          <a:prstGeom prst="rect">
            <a:avLst/>
          </a:prstGeom>
        </p:spPr>
      </p:pic>
      <p:pic>
        <p:nvPicPr>
          <p:cNvPr id="80" name="Picture 7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65560" y="3801343"/>
            <a:ext cx="607598" cy="607598"/>
          </a:xfrm>
          <a:prstGeom prst="rect">
            <a:avLst/>
          </a:prstGeom>
        </p:spPr>
      </p:pic>
      <p:pic>
        <p:nvPicPr>
          <p:cNvPr id="81" name="Picture 80"/>
          <p:cNvPicPr>
            <a:picLocks noChangeAspect="1"/>
          </p:cNvPicPr>
          <p:nvPr/>
        </p:nvPicPr>
        <p:blipFill rotWithShape="1">
          <a:blip r:embed="rId17" cstate="print">
            <a:extLst>
              <a:ext uri="{28A0092B-C50C-407E-A947-70E740481C1C}">
                <a14:useLocalDpi xmlns:a14="http://schemas.microsoft.com/office/drawing/2010/main" val="0"/>
              </a:ext>
            </a:extLst>
          </a:blip>
          <a:srcRect l="8602" t="37383" r="8751" b="38757"/>
          <a:stretch/>
        </p:blipFill>
        <p:spPr>
          <a:xfrm>
            <a:off x="4562886" y="4864704"/>
            <a:ext cx="952650" cy="212162"/>
          </a:xfrm>
          <a:prstGeom prst="rect">
            <a:avLst/>
          </a:prstGeom>
        </p:spPr>
      </p:pic>
      <p:pic>
        <p:nvPicPr>
          <p:cNvPr id="82" name="Picture 81"/>
          <p:cNvPicPr>
            <a:picLocks noChangeAspect="1"/>
          </p:cNvPicPr>
          <p:nvPr/>
        </p:nvPicPr>
        <p:blipFill rotWithShape="1">
          <a:blip r:embed="rId18" cstate="print">
            <a:extLst>
              <a:ext uri="{28A0092B-C50C-407E-A947-70E740481C1C}">
                <a14:useLocalDpi xmlns:a14="http://schemas.microsoft.com/office/drawing/2010/main" val="0"/>
              </a:ext>
            </a:extLst>
          </a:blip>
          <a:srcRect l="11117" t="23379" r="13793" b="15952"/>
          <a:stretch/>
        </p:blipFill>
        <p:spPr>
          <a:xfrm>
            <a:off x="4600682" y="4517136"/>
            <a:ext cx="864740" cy="465777"/>
          </a:xfrm>
          <a:prstGeom prst="rect">
            <a:avLst/>
          </a:prstGeom>
        </p:spPr>
      </p:pic>
      <p:pic>
        <p:nvPicPr>
          <p:cNvPr id="4" name="Picture 3"/>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631616" y="1303699"/>
            <a:ext cx="610801" cy="610356"/>
          </a:xfrm>
          <a:prstGeom prst="rect">
            <a:avLst/>
          </a:prstGeom>
        </p:spPr>
      </p:pic>
      <p:pic>
        <p:nvPicPr>
          <p:cNvPr id="76" name="Picture 7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589050" y="874509"/>
            <a:ext cx="614823" cy="354215"/>
          </a:xfrm>
          <a:prstGeom prst="rect">
            <a:avLst/>
          </a:prstGeom>
        </p:spPr>
      </p:pic>
      <p:pic>
        <p:nvPicPr>
          <p:cNvPr id="8" name="Picture 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427892" y="1218304"/>
            <a:ext cx="340179" cy="706171"/>
          </a:xfrm>
          <a:prstGeom prst="rect">
            <a:avLst/>
          </a:prstGeom>
        </p:spPr>
      </p:pic>
      <p:pic>
        <p:nvPicPr>
          <p:cNvPr id="88" name="图片 99"/>
          <p:cNvPicPr/>
          <p:nvPr/>
        </p:nvPicPr>
        <p:blipFill>
          <a:blip r:embed="rId22"/>
          <a:stretch>
            <a:fillRect/>
          </a:stretch>
        </p:blipFill>
        <p:spPr>
          <a:xfrm>
            <a:off x="4246922" y="1482253"/>
            <a:ext cx="1071609" cy="1178813"/>
          </a:xfrm>
          <a:prstGeom prst="rect">
            <a:avLst/>
          </a:prstGeom>
          <a:noFill/>
          <a:ln w="9525">
            <a:noFill/>
          </a:ln>
        </p:spPr>
      </p:pic>
      <p:pic>
        <p:nvPicPr>
          <p:cNvPr id="89" name="Picture 88"/>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172778" y="1583376"/>
            <a:ext cx="1278995" cy="986653"/>
          </a:xfrm>
          <a:prstGeom prst="rect">
            <a:avLst/>
          </a:prstGeom>
        </p:spPr>
      </p:pic>
      <p:pic>
        <p:nvPicPr>
          <p:cNvPr id="90" name="Picture 36" descr="S6"/>
          <p:cNvPicPr>
            <a:picLocks noChangeAspect="1" noChangeArrowheads="1"/>
          </p:cNvPicPr>
          <p:nvPr/>
        </p:nvPicPr>
        <p:blipFill>
          <a:blip r:embed="rId24" cstate="print">
            <a:clrChange>
              <a:clrFrom>
                <a:srgbClr val="FFFFFF"/>
              </a:clrFrom>
              <a:clrTo>
                <a:srgbClr val="FFFFFF">
                  <a:alpha val="0"/>
                </a:srgbClr>
              </a:clrTo>
            </a:clrChange>
          </a:blip>
          <a:srcRect/>
          <a:stretch>
            <a:fillRect/>
          </a:stretch>
        </p:blipFill>
        <p:spPr bwMode="auto">
          <a:xfrm>
            <a:off x="1865922" y="2205999"/>
            <a:ext cx="559854" cy="801360"/>
          </a:xfrm>
          <a:prstGeom prst="rect">
            <a:avLst/>
          </a:prstGeom>
          <a:noFill/>
          <a:ln w="9525">
            <a:noFill/>
            <a:miter lim="800000"/>
            <a:headEnd/>
            <a:tailEnd/>
          </a:ln>
        </p:spPr>
      </p:pic>
      <p:pic>
        <p:nvPicPr>
          <p:cNvPr id="91" name="Picture 9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715553" y="2350302"/>
            <a:ext cx="452721" cy="561708"/>
          </a:xfrm>
          <a:prstGeom prst="rect">
            <a:avLst/>
          </a:prstGeom>
        </p:spPr>
      </p:pic>
      <p:pic>
        <p:nvPicPr>
          <p:cNvPr id="92" name="Picture 91"/>
          <p:cNvPicPr>
            <a:picLocks noChangeAspect="1"/>
          </p:cNvPicPr>
          <p:nvPr/>
        </p:nvPicPr>
        <p:blipFill rotWithShape="1">
          <a:blip r:embed="rId26" cstate="print">
            <a:extLst>
              <a:ext uri="{28A0092B-C50C-407E-A947-70E740481C1C}">
                <a14:useLocalDpi xmlns:a14="http://schemas.microsoft.com/office/drawing/2010/main" val="0"/>
              </a:ext>
            </a:extLst>
          </a:blip>
          <a:srcRect l="34612" r="35923" b="37163"/>
          <a:stretch/>
        </p:blipFill>
        <p:spPr>
          <a:xfrm>
            <a:off x="1278880" y="2257203"/>
            <a:ext cx="424848" cy="698953"/>
          </a:xfrm>
          <a:prstGeom prst="rect">
            <a:avLst/>
          </a:prstGeom>
        </p:spPr>
      </p:pic>
    </p:spTree>
    <p:extLst>
      <p:ext uri="{BB962C8B-B14F-4D97-AF65-F5344CB8AC3E}">
        <p14:creationId xmlns:p14="http://schemas.microsoft.com/office/powerpoint/2010/main" val="4083973891"/>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 xmlns:a16="http://schemas.microsoft.com/office/drawing/2014/main" id="{0F36FA77-285C-4B44-A1A9-5401DC3AC9C4}"/>
              </a:ext>
            </a:extLst>
          </p:cNvPr>
          <p:cNvSpPr>
            <a:spLocks noGrp="1"/>
          </p:cNvSpPr>
          <p:nvPr>
            <p:ph type="ctrTitle"/>
          </p:nvPr>
        </p:nvSpPr>
        <p:spPr>
          <a:xfrm>
            <a:off x="1516063" y="1495425"/>
            <a:ext cx="8915401" cy="1123950"/>
          </a:xfrm>
        </p:spPr>
        <p:txBody>
          <a:bodyPr/>
          <a:lstStyle/>
          <a:p>
            <a:pPr algn="ctr" eaLnBrk="1" hangingPunct="1"/>
            <a:r>
              <a:rPr lang="en-US" altLang="en-US" dirty="0"/>
              <a:t>Epygi Solutions for MSPs</a:t>
            </a:r>
          </a:p>
        </p:txBody>
      </p:sp>
      <p:pic>
        <p:nvPicPr>
          <p:cNvPr id="11267" name="Picture 1">
            <a:extLst>
              <a:ext uri="{FF2B5EF4-FFF2-40B4-BE49-F238E27FC236}">
                <a16:creationId xmlns="" xmlns:a16="http://schemas.microsoft.com/office/drawing/2014/main" id="{4C5B934F-B4CB-49BB-B09A-2507292F81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52851" y="317501"/>
            <a:ext cx="4822825"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 xmlns:a16="http://schemas.microsoft.com/office/drawing/2014/main" id="{F4CF6478-0CEB-4E62-BF44-25D7542202B7}"/>
              </a:ext>
            </a:extLst>
          </p:cNvPr>
          <p:cNvPicPr>
            <a:picLocks noChangeAspect="1"/>
          </p:cNvPicPr>
          <p:nvPr/>
        </p:nvPicPr>
        <p:blipFill rotWithShape="1">
          <a:blip r:embed="rId4">
            <a:extLst>
              <a:ext uri="{28A0092B-C50C-407E-A947-70E740481C1C}">
                <a14:useLocalDpi xmlns:a14="http://schemas.microsoft.com/office/drawing/2010/main" val="0"/>
              </a:ext>
            </a:extLst>
          </a:blip>
          <a:srcRect t="7300" r="532" b="21669"/>
          <a:stretch/>
        </p:blipFill>
        <p:spPr>
          <a:xfrm>
            <a:off x="2417724" y="2739160"/>
            <a:ext cx="7979636" cy="3801341"/>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 xmlns:a16="http://schemas.microsoft.com/office/drawing/2014/main" id="{5CA235F7-CD3D-41B0-93C4-CFF280CE5B2A}"/>
              </a:ext>
            </a:extLst>
          </p:cNvPr>
          <p:cNvSpPr>
            <a:spLocks noGrp="1"/>
          </p:cNvSpPr>
          <p:nvPr>
            <p:ph type="title"/>
          </p:nvPr>
        </p:nvSpPr>
        <p:spPr>
          <a:xfrm>
            <a:off x="1585913" y="228600"/>
            <a:ext cx="8913812" cy="914400"/>
          </a:xfrm>
        </p:spPr>
        <p:txBody>
          <a:bodyPr/>
          <a:lstStyle/>
          <a:p>
            <a:pPr eaLnBrk="1" hangingPunct="1"/>
            <a:r>
              <a:rPr lang="en-US" altLang="en-US" dirty="0"/>
              <a:t>Epygi</a:t>
            </a:r>
          </a:p>
        </p:txBody>
      </p:sp>
      <p:sp>
        <p:nvSpPr>
          <p:cNvPr id="21507" name="Content Placeholder 2">
            <a:extLst>
              <a:ext uri="{FF2B5EF4-FFF2-40B4-BE49-F238E27FC236}">
                <a16:creationId xmlns="" xmlns:a16="http://schemas.microsoft.com/office/drawing/2014/main" id="{55812483-A66A-4FEA-AA03-9BAEF0C48F6C}"/>
              </a:ext>
            </a:extLst>
          </p:cNvPr>
          <p:cNvSpPr>
            <a:spLocks noGrp="1"/>
          </p:cNvSpPr>
          <p:nvPr>
            <p:ph idx="1"/>
          </p:nvPr>
        </p:nvSpPr>
        <p:spPr>
          <a:xfrm>
            <a:off x="1721644" y="1255263"/>
            <a:ext cx="8642350" cy="4153350"/>
          </a:xfrm>
        </p:spPr>
        <p:txBody>
          <a:bodyPr/>
          <a:lstStyle/>
          <a:p>
            <a:pPr eaLnBrk="1" hangingPunct="1">
              <a:spcBef>
                <a:spcPct val="55000"/>
              </a:spcBef>
              <a:buClr>
                <a:srgbClr val="C00000"/>
              </a:buClr>
            </a:pPr>
            <a:r>
              <a:rPr lang="en-US" altLang="en-US" b="1" dirty="0">
                <a:solidFill>
                  <a:schemeClr val="tx1">
                    <a:lumMod val="75000"/>
                    <a:lumOff val="25000"/>
                  </a:schemeClr>
                </a:solidFill>
              </a:rPr>
              <a:t>American</a:t>
            </a:r>
            <a:r>
              <a:rPr lang="en-US" altLang="en-US" dirty="0">
                <a:solidFill>
                  <a:schemeClr val="tx1">
                    <a:lumMod val="75000"/>
                    <a:lumOff val="25000"/>
                  </a:schemeClr>
                </a:solidFill>
              </a:rPr>
              <a:t> company with top notch development team designing products from the </a:t>
            </a:r>
            <a:r>
              <a:rPr lang="en-US" altLang="en-US" b="1" dirty="0">
                <a:solidFill>
                  <a:schemeClr val="tx1">
                    <a:lumMod val="75000"/>
                    <a:lumOff val="25000"/>
                  </a:schemeClr>
                </a:solidFill>
              </a:rPr>
              <a:t>ground up</a:t>
            </a:r>
            <a:r>
              <a:rPr lang="en-US" altLang="en-US" dirty="0">
                <a:solidFill>
                  <a:schemeClr val="tx1">
                    <a:lumMod val="75000"/>
                    <a:lumOff val="25000"/>
                  </a:schemeClr>
                </a:solidFill>
              </a:rPr>
              <a:t>. About 25 employees. Offices in Orlando, Dallas and Yerevan.</a:t>
            </a:r>
          </a:p>
          <a:p>
            <a:pPr eaLnBrk="1" hangingPunct="1">
              <a:spcBef>
                <a:spcPct val="55000"/>
              </a:spcBef>
              <a:buClr>
                <a:srgbClr val="C00000"/>
              </a:buClr>
            </a:pPr>
            <a:r>
              <a:rPr lang="en-US" altLang="en-US" dirty="0">
                <a:solidFill>
                  <a:schemeClr val="tx1">
                    <a:lumMod val="75000"/>
                    <a:lumOff val="25000"/>
                  </a:schemeClr>
                </a:solidFill>
              </a:rPr>
              <a:t>Based on </a:t>
            </a:r>
            <a:r>
              <a:rPr lang="en-US" altLang="en-US" b="1" dirty="0">
                <a:solidFill>
                  <a:schemeClr val="tx1">
                    <a:lumMod val="75000"/>
                    <a:lumOff val="25000"/>
                  </a:schemeClr>
                </a:solidFill>
              </a:rPr>
              <a:t>proprietary SW and HW</a:t>
            </a:r>
            <a:r>
              <a:rPr lang="en-US" altLang="en-US" dirty="0">
                <a:solidFill>
                  <a:schemeClr val="tx1">
                    <a:lumMod val="75000"/>
                    <a:lumOff val="25000"/>
                  </a:schemeClr>
                </a:solidFill>
              </a:rPr>
              <a:t>. NOT open source Asterisk. </a:t>
            </a:r>
          </a:p>
          <a:p>
            <a:pPr eaLnBrk="1" hangingPunct="1">
              <a:spcBef>
                <a:spcPct val="55000"/>
              </a:spcBef>
              <a:buClr>
                <a:srgbClr val="C00000"/>
              </a:buClr>
            </a:pPr>
            <a:r>
              <a:rPr lang="en-US" altLang="en-US" dirty="0">
                <a:solidFill>
                  <a:schemeClr val="tx1">
                    <a:lumMod val="75000"/>
                    <a:lumOff val="25000"/>
                  </a:schemeClr>
                </a:solidFill>
              </a:rPr>
              <a:t>Shipping PBX and gateway appliances for </a:t>
            </a:r>
            <a:r>
              <a:rPr lang="en-US" altLang="en-US" b="1" dirty="0">
                <a:solidFill>
                  <a:schemeClr val="tx1">
                    <a:lumMod val="75000"/>
                    <a:lumOff val="25000"/>
                  </a:schemeClr>
                </a:solidFill>
              </a:rPr>
              <a:t>23 years</a:t>
            </a:r>
            <a:r>
              <a:rPr lang="en-US" altLang="en-US" dirty="0">
                <a:solidFill>
                  <a:schemeClr val="tx1">
                    <a:lumMod val="75000"/>
                    <a:lumOff val="25000"/>
                  </a:schemeClr>
                </a:solidFill>
              </a:rPr>
              <a:t>. </a:t>
            </a:r>
          </a:p>
          <a:p>
            <a:pPr eaLnBrk="1" hangingPunct="1">
              <a:spcBef>
                <a:spcPct val="55000"/>
              </a:spcBef>
              <a:buClr>
                <a:srgbClr val="C00000"/>
              </a:buClr>
            </a:pPr>
            <a:r>
              <a:rPr lang="en-US" altLang="en-US" dirty="0">
                <a:solidFill>
                  <a:schemeClr val="tx1">
                    <a:lumMod val="75000"/>
                    <a:lumOff val="25000"/>
                  </a:schemeClr>
                </a:solidFill>
              </a:rPr>
              <a:t>We also have </a:t>
            </a:r>
            <a:r>
              <a:rPr lang="en-US" altLang="en-US" b="1" dirty="0">
                <a:solidFill>
                  <a:schemeClr val="tx1">
                    <a:lumMod val="75000"/>
                    <a:lumOff val="25000"/>
                  </a:schemeClr>
                </a:solidFill>
              </a:rPr>
              <a:t>cloud services </a:t>
            </a:r>
            <a:r>
              <a:rPr lang="en-US" altLang="en-US" dirty="0">
                <a:solidFill>
                  <a:schemeClr val="tx1">
                    <a:lumMod val="75000"/>
                    <a:lumOff val="25000"/>
                  </a:schemeClr>
                </a:solidFill>
              </a:rPr>
              <a:t>with</a:t>
            </a:r>
            <a:r>
              <a:rPr lang="en-US" altLang="en-US" b="1" dirty="0">
                <a:solidFill>
                  <a:schemeClr val="tx1">
                    <a:lumMod val="75000"/>
                    <a:lumOff val="25000"/>
                  </a:schemeClr>
                </a:solidFill>
              </a:rPr>
              <a:t> ecMON </a:t>
            </a:r>
            <a:r>
              <a:rPr lang="en-US" altLang="en-US" dirty="0">
                <a:solidFill>
                  <a:schemeClr val="tx1">
                    <a:lumMod val="75000"/>
                    <a:lumOff val="25000"/>
                  </a:schemeClr>
                </a:solidFill>
              </a:rPr>
              <a:t>and </a:t>
            </a:r>
            <a:r>
              <a:rPr lang="en-US" altLang="en-US" b="1" dirty="0">
                <a:solidFill>
                  <a:schemeClr val="tx1">
                    <a:lumMod val="75000"/>
                    <a:lumOff val="25000"/>
                  </a:schemeClr>
                </a:solidFill>
              </a:rPr>
              <a:t> ecQX.</a:t>
            </a:r>
            <a:endParaRPr lang="en-US" altLang="en-US" dirty="0">
              <a:solidFill>
                <a:schemeClr val="tx1">
                  <a:lumMod val="75000"/>
                  <a:lumOff val="25000"/>
                </a:schemeClr>
              </a:solidFill>
            </a:endParaRPr>
          </a:p>
          <a:p>
            <a:pPr eaLnBrk="1" hangingPunct="1">
              <a:spcBef>
                <a:spcPct val="55000"/>
              </a:spcBef>
              <a:buClr>
                <a:srgbClr val="C00000"/>
              </a:buClr>
            </a:pPr>
            <a:r>
              <a:rPr lang="en-US" altLang="en-US" dirty="0">
                <a:solidFill>
                  <a:schemeClr val="tx1">
                    <a:lumMod val="75000"/>
                    <a:lumOff val="25000"/>
                  </a:schemeClr>
                </a:solidFill>
              </a:rPr>
              <a:t>Focusing on: </a:t>
            </a:r>
            <a:r>
              <a:rPr lang="en-US" altLang="en-US" b="1" dirty="0">
                <a:solidFill>
                  <a:schemeClr val="tx1">
                    <a:lumMod val="75000"/>
                    <a:lumOff val="25000"/>
                  </a:schemeClr>
                </a:solidFill>
              </a:rPr>
              <a:t>SMB,</a:t>
            </a:r>
            <a:r>
              <a:rPr lang="en-US" altLang="en-US" dirty="0">
                <a:solidFill>
                  <a:schemeClr val="tx1">
                    <a:lumMod val="75000"/>
                    <a:lumOff val="25000"/>
                  </a:schemeClr>
                </a:solidFill>
              </a:rPr>
              <a:t> </a:t>
            </a:r>
            <a:r>
              <a:rPr lang="en-US" altLang="en-US" b="1" dirty="0">
                <a:solidFill>
                  <a:schemeClr val="tx1">
                    <a:lumMod val="75000"/>
                    <a:lumOff val="25000"/>
                  </a:schemeClr>
                </a:solidFill>
              </a:rPr>
              <a:t>Contact Centers, Hospitality, Health, Educational Institutions, Government, Multisite</a:t>
            </a:r>
            <a:r>
              <a:rPr lang="en-US" altLang="en-US" dirty="0">
                <a:solidFill>
                  <a:schemeClr val="tx1">
                    <a:lumMod val="75000"/>
                    <a:lumOff val="25000"/>
                  </a:schemeClr>
                </a:solidFill>
              </a:rPr>
              <a:t>. </a:t>
            </a:r>
          </a:p>
          <a:p>
            <a:pPr eaLnBrk="1" hangingPunct="1">
              <a:spcBef>
                <a:spcPct val="55000"/>
              </a:spcBef>
              <a:buClr>
                <a:srgbClr val="C00000"/>
              </a:buClr>
            </a:pPr>
            <a:r>
              <a:rPr lang="en-US" altLang="en-US" dirty="0">
                <a:solidFill>
                  <a:schemeClr val="tx1">
                    <a:lumMod val="75000"/>
                    <a:lumOff val="25000"/>
                  </a:schemeClr>
                </a:solidFill>
              </a:rPr>
              <a:t>Provides SW/HW development services to 3</a:t>
            </a:r>
            <a:r>
              <a:rPr lang="en-US" altLang="en-US" baseline="30000" dirty="0">
                <a:solidFill>
                  <a:schemeClr val="tx1">
                    <a:lumMod val="75000"/>
                    <a:lumOff val="25000"/>
                  </a:schemeClr>
                </a:solidFill>
              </a:rPr>
              <a:t>rd</a:t>
            </a:r>
            <a:r>
              <a:rPr lang="en-US" altLang="en-US" dirty="0">
                <a:solidFill>
                  <a:schemeClr val="tx1">
                    <a:lumMod val="75000"/>
                    <a:lumOff val="25000"/>
                  </a:schemeClr>
                </a:solidFill>
              </a:rPr>
              <a:t> party companies.</a:t>
            </a:r>
          </a:p>
        </p:txBody>
      </p:sp>
      <p:grpSp>
        <p:nvGrpSpPr>
          <p:cNvPr id="3" name="Group 2">
            <a:extLst>
              <a:ext uri="{FF2B5EF4-FFF2-40B4-BE49-F238E27FC236}">
                <a16:creationId xmlns="" xmlns:a16="http://schemas.microsoft.com/office/drawing/2014/main" id="{4BB2A8C1-D472-EBC0-1C77-4A20D7C8FAD3}"/>
              </a:ext>
            </a:extLst>
          </p:cNvPr>
          <p:cNvGrpSpPr/>
          <p:nvPr/>
        </p:nvGrpSpPr>
        <p:grpSpPr>
          <a:xfrm>
            <a:off x="2033964" y="5357813"/>
            <a:ext cx="7947025" cy="898525"/>
            <a:chOff x="-669925" y="5715000"/>
            <a:chExt cx="7947025" cy="898525"/>
          </a:xfrm>
        </p:grpSpPr>
        <p:pic>
          <p:nvPicPr>
            <p:cNvPr id="4" name="Picture 1">
              <a:extLst>
                <a:ext uri="{FF2B5EF4-FFF2-40B4-BE49-F238E27FC236}">
                  <a16:creationId xmlns="" xmlns:a16="http://schemas.microsoft.com/office/drawing/2014/main" id="{6062869D-5580-4C70-9E8A-9B19A0F108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92300" y="5789613"/>
              <a:ext cx="1087438" cy="79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 xmlns:a16="http://schemas.microsoft.com/office/drawing/2014/main" id="{C6FB80A4-5EF4-4E35-9BED-AE87AD86E3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807075"/>
              <a:ext cx="1074738"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 xmlns:a16="http://schemas.microsoft.com/office/drawing/2014/main" id="{CD3C10DF-32CE-4809-8369-0DF37C65E97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89288" y="5765800"/>
              <a:ext cx="12382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 xmlns:a16="http://schemas.microsoft.com/office/drawing/2014/main" id="{087FC04A-6A4A-43D4-8F1E-479F4B25D0D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84713" y="5795963"/>
              <a:ext cx="11144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 xmlns:a16="http://schemas.microsoft.com/office/drawing/2014/main" id="{AE0D7C8D-88B4-4B20-8091-BABDD9F5EFF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03925" y="5715000"/>
              <a:ext cx="1273175"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 xmlns:a16="http://schemas.microsoft.com/office/drawing/2014/main" id="{A15EAD3D-F11A-449C-9F86-850925DE982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9925" y="5807075"/>
              <a:ext cx="1074738" cy="756677"/>
            </a:xfrm>
            <a:prstGeom prst="rect">
              <a:avLst/>
            </a:prstGeom>
          </p:spPr>
        </p:pic>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 xmlns:a16="http://schemas.microsoft.com/office/drawing/2014/main" id="{BE42A22C-FA65-405E-BBFD-EC03493F0C3A}"/>
              </a:ext>
            </a:extLst>
          </p:cNvPr>
          <p:cNvSpPr>
            <a:spLocks noGrp="1"/>
          </p:cNvSpPr>
          <p:nvPr>
            <p:ph type="title"/>
          </p:nvPr>
        </p:nvSpPr>
        <p:spPr>
          <a:xfrm>
            <a:off x="1530351" y="339725"/>
            <a:ext cx="8913813" cy="914400"/>
          </a:xfrm>
        </p:spPr>
        <p:txBody>
          <a:bodyPr/>
          <a:lstStyle/>
          <a:p>
            <a:r>
              <a:rPr lang="en-US" altLang="en-US" dirty="0"/>
              <a:t>Epygi Advantage to the Channel</a:t>
            </a:r>
          </a:p>
        </p:txBody>
      </p:sp>
      <p:sp>
        <p:nvSpPr>
          <p:cNvPr id="23555" name="Rectangle 6">
            <a:extLst>
              <a:ext uri="{FF2B5EF4-FFF2-40B4-BE49-F238E27FC236}">
                <a16:creationId xmlns="" xmlns:a16="http://schemas.microsoft.com/office/drawing/2014/main" id="{B462227B-FDF9-4E65-A5E4-A2F5173AD0CA}"/>
              </a:ext>
            </a:extLst>
          </p:cNvPr>
          <p:cNvSpPr>
            <a:spLocks noGrp="1"/>
          </p:cNvSpPr>
          <p:nvPr>
            <p:ph idx="1"/>
          </p:nvPr>
        </p:nvSpPr>
        <p:spPr>
          <a:xfrm>
            <a:off x="1617832" y="1355131"/>
            <a:ext cx="8738849" cy="5261485"/>
          </a:xfrm>
        </p:spPr>
        <p:txBody>
          <a:bodyPr/>
          <a:lstStyle/>
          <a:p>
            <a:pPr eaLnBrk="1" hangingPunct="1">
              <a:spcBef>
                <a:spcPct val="55000"/>
              </a:spcBef>
              <a:buClr>
                <a:srgbClr val="C00000"/>
              </a:buClr>
              <a:buFont typeface="Wingdings" panose="05000000000000000000" pitchFamily="2" charset="2"/>
              <a:buChar char="q"/>
            </a:pPr>
            <a:r>
              <a:rPr lang="en-US" altLang="en-US" sz="1800" b="1" dirty="0">
                <a:solidFill>
                  <a:schemeClr val="tx1">
                    <a:lumMod val="75000"/>
                    <a:lumOff val="25000"/>
                  </a:schemeClr>
                </a:solidFill>
              </a:rPr>
              <a:t>Mature, feature rich, quality products.</a:t>
            </a:r>
          </a:p>
          <a:p>
            <a:pPr eaLnBrk="1" hangingPunct="1">
              <a:spcBef>
                <a:spcPct val="55000"/>
              </a:spcBef>
              <a:buClr>
                <a:srgbClr val="C00000"/>
              </a:buClr>
              <a:buFont typeface="Wingdings" panose="05000000000000000000" pitchFamily="2" charset="2"/>
              <a:buChar char="q"/>
            </a:pPr>
            <a:r>
              <a:rPr lang="en-US" altLang="en-US" sz="1800" b="1" dirty="0">
                <a:solidFill>
                  <a:schemeClr val="tx1">
                    <a:lumMod val="75000"/>
                    <a:lumOff val="25000"/>
                  </a:schemeClr>
                </a:solidFill>
              </a:rPr>
              <a:t>Reliable.</a:t>
            </a:r>
          </a:p>
          <a:p>
            <a:pPr eaLnBrk="1" hangingPunct="1">
              <a:spcBef>
                <a:spcPct val="55000"/>
              </a:spcBef>
              <a:buClr>
                <a:srgbClr val="C00000"/>
              </a:buClr>
              <a:buFont typeface="Wingdings" panose="05000000000000000000" pitchFamily="2" charset="2"/>
              <a:buChar char="q"/>
            </a:pPr>
            <a:r>
              <a:rPr lang="en-US" altLang="en-US" sz="1800" b="1" dirty="0">
                <a:solidFill>
                  <a:schemeClr val="tx1">
                    <a:lumMod val="75000"/>
                    <a:lumOff val="25000"/>
                  </a:schemeClr>
                </a:solidFill>
              </a:rPr>
              <a:t>Free SW maintenance </a:t>
            </a:r>
            <a:r>
              <a:rPr lang="en-US" altLang="en-US" sz="1800" dirty="0">
                <a:solidFill>
                  <a:schemeClr val="tx1">
                    <a:lumMod val="75000"/>
                    <a:lumOff val="25000"/>
                  </a:schemeClr>
                </a:solidFill>
              </a:rPr>
              <a:t>for life. Support portal.</a:t>
            </a:r>
          </a:p>
          <a:p>
            <a:pPr eaLnBrk="1" hangingPunct="1">
              <a:spcBef>
                <a:spcPct val="55000"/>
              </a:spcBef>
              <a:buClr>
                <a:srgbClr val="C00000"/>
              </a:buClr>
              <a:buFont typeface="Wingdings" panose="05000000000000000000" pitchFamily="2" charset="2"/>
              <a:buChar char="q"/>
            </a:pPr>
            <a:r>
              <a:rPr lang="en-US" altLang="en-US" sz="1800" dirty="0">
                <a:solidFill>
                  <a:schemeClr val="tx1">
                    <a:lumMod val="75000"/>
                    <a:lumOff val="25000"/>
                  </a:schemeClr>
                </a:solidFill>
              </a:rPr>
              <a:t>Use your </a:t>
            </a:r>
            <a:r>
              <a:rPr lang="en-US" altLang="en-US" sz="1800" b="1" dirty="0">
                <a:solidFill>
                  <a:schemeClr val="tx1">
                    <a:lumMod val="75000"/>
                    <a:lumOff val="25000"/>
                  </a:schemeClr>
                </a:solidFill>
              </a:rPr>
              <a:t>own SIP endpoint</a:t>
            </a:r>
            <a:r>
              <a:rPr lang="en-US" altLang="en-US" sz="1800" dirty="0">
                <a:solidFill>
                  <a:schemeClr val="tx1">
                    <a:lumMod val="75000"/>
                    <a:lumOff val="25000"/>
                  </a:schemeClr>
                </a:solidFill>
              </a:rPr>
              <a:t>.</a:t>
            </a:r>
          </a:p>
          <a:p>
            <a:pPr eaLnBrk="1" hangingPunct="1">
              <a:spcBef>
                <a:spcPct val="55000"/>
              </a:spcBef>
              <a:buClr>
                <a:srgbClr val="C00000"/>
              </a:buClr>
              <a:buFont typeface="Wingdings" panose="05000000000000000000" pitchFamily="2" charset="2"/>
              <a:buChar char="q"/>
            </a:pPr>
            <a:r>
              <a:rPr lang="en-US" altLang="en-US" sz="1800" dirty="0">
                <a:solidFill>
                  <a:schemeClr val="tx1">
                    <a:lumMod val="75000"/>
                    <a:lumOff val="25000"/>
                  </a:schemeClr>
                </a:solidFill>
              </a:rPr>
              <a:t>Use your </a:t>
            </a:r>
            <a:r>
              <a:rPr lang="en-US" altLang="en-US" sz="1800" b="1" dirty="0">
                <a:solidFill>
                  <a:schemeClr val="tx1">
                    <a:lumMod val="75000"/>
                    <a:lumOff val="25000"/>
                  </a:schemeClr>
                </a:solidFill>
              </a:rPr>
              <a:t>own SIP trunk.</a:t>
            </a:r>
          </a:p>
          <a:p>
            <a:pPr eaLnBrk="1" hangingPunct="1">
              <a:spcBef>
                <a:spcPct val="55000"/>
              </a:spcBef>
              <a:buClr>
                <a:srgbClr val="C00000"/>
              </a:buClr>
              <a:buFont typeface="Wingdings" panose="05000000000000000000" pitchFamily="2" charset="2"/>
              <a:buChar char="q"/>
            </a:pPr>
            <a:r>
              <a:rPr lang="en-US" altLang="en-US" sz="1800" dirty="0">
                <a:solidFill>
                  <a:srgbClr val="5F5F5F"/>
                </a:solidFill>
              </a:rPr>
              <a:t>Customized softphone with  </a:t>
            </a:r>
            <a:r>
              <a:rPr lang="en-US" altLang="en-US" sz="1800" b="1" dirty="0">
                <a:solidFill>
                  <a:srgbClr val="5F5F5F"/>
                </a:solidFill>
              </a:rPr>
              <a:t>eQall</a:t>
            </a:r>
            <a:r>
              <a:rPr lang="en-US" altLang="en-US" sz="1800" dirty="0">
                <a:solidFill>
                  <a:srgbClr val="5F5F5F"/>
                </a:solidFill>
              </a:rPr>
              <a:t>.</a:t>
            </a:r>
            <a:endParaRPr lang="en-US" altLang="en-US" sz="1800" dirty="0">
              <a:solidFill>
                <a:srgbClr val="625861"/>
              </a:solidFill>
            </a:endParaRPr>
          </a:p>
          <a:p>
            <a:pPr eaLnBrk="1" hangingPunct="1">
              <a:spcBef>
                <a:spcPct val="55000"/>
              </a:spcBef>
              <a:buClr>
                <a:srgbClr val="CC0000"/>
              </a:buClr>
              <a:buFont typeface="Wingdings" panose="05000000000000000000" pitchFamily="2" charset="2"/>
              <a:buChar char="q"/>
            </a:pPr>
            <a:r>
              <a:rPr lang="en-US" altLang="en-US" sz="1800" b="1" dirty="0">
                <a:solidFill>
                  <a:srgbClr val="625861"/>
                </a:solidFill>
              </a:rPr>
              <a:t>Excellent </a:t>
            </a:r>
            <a:r>
              <a:rPr lang="en-US" altLang="en-US" sz="1800" dirty="0">
                <a:solidFill>
                  <a:srgbClr val="625861"/>
                </a:solidFill>
              </a:rPr>
              <a:t>technical support.</a:t>
            </a:r>
          </a:p>
          <a:p>
            <a:pPr eaLnBrk="1" hangingPunct="1">
              <a:spcBef>
                <a:spcPct val="55000"/>
              </a:spcBef>
              <a:buClr>
                <a:srgbClr val="CC0000"/>
              </a:buClr>
              <a:buFont typeface="Wingdings" panose="05000000000000000000" pitchFamily="2" charset="2"/>
              <a:buChar char="q"/>
            </a:pPr>
            <a:r>
              <a:rPr lang="en-US" altLang="en-US" sz="1800" dirty="0">
                <a:solidFill>
                  <a:srgbClr val="625861"/>
                </a:solidFill>
              </a:rPr>
              <a:t>Product is </a:t>
            </a:r>
            <a:r>
              <a:rPr lang="en-US" altLang="en-US" sz="1800" b="1" dirty="0">
                <a:solidFill>
                  <a:srgbClr val="625861"/>
                </a:solidFill>
              </a:rPr>
              <a:t>constantly improving</a:t>
            </a:r>
            <a:r>
              <a:rPr lang="en-US" altLang="en-US" sz="1800" dirty="0">
                <a:solidFill>
                  <a:srgbClr val="625861"/>
                </a:solidFill>
              </a:rPr>
              <a:t>. We always add new functions. Tell us what you want and we can fine tune the product.</a:t>
            </a:r>
          </a:p>
          <a:p>
            <a:pPr eaLnBrk="1" hangingPunct="1">
              <a:spcBef>
                <a:spcPct val="55000"/>
              </a:spcBef>
              <a:buClr>
                <a:srgbClr val="CC0000"/>
              </a:buClr>
              <a:buFont typeface="Wingdings" panose="05000000000000000000" pitchFamily="2" charset="2"/>
              <a:buChar char="q"/>
            </a:pPr>
            <a:r>
              <a:rPr lang="en-US" altLang="en-US" sz="1800" dirty="0">
                <a:solidFill>
                  <a:srgbClr val="625861"/>
                </a:solidFill>
              </a:rPr>
              <a:t>No </a:t>
            </a:r>
            <a:r>
              <a:rPr lang="en-US" altLang="en-US" sz="1800" b="1" dirty="0">
                <a:solidFill>
                  <a:srgbClr val="625861"/>
                </a:solidFill>
              </a:rPr>
              <a:t>hidden/upfront</a:t>
            </a:r>
            <a:r>
              <a:rPr lang="en-US" altLang="en-US" sz="1800" dirty="0">
                <a:solidFill>
                  <a:srgbClr val="625861"/>
                </a:solidFill>
              </a:rPr>
              <a:t> costs.</a:t>
            </a:r>
          </a:p>
          <a:p>
            <a:pPr eaLnBrk="1" hangingPunct="1">
              <a:spcBef>
                <a:spcPct val="55000"/>
              </a:spcBef>
              <a:buClr>
                <a:srgbClr val="CC0000"/>
              </a:buClr>
              <a:buFont typeface="Wingdings" panose="05000000000000000000" pitchFamily="2" charset="2"/>
              <a:buChar char="q"/>
            </a:pPr>
            <a:r>
              <a:rPr lang="en-US" altLang="en-US" sz="1800" b="1" dirty="0">
                <a:solidFill>
                  <a:srgbClr val="5F5F5F"/>
                </a:solidFill>
              </a:rPr>
              <a:t>Very good price point.</a:t>
            </a:r>
          </a:p>
          <a:p>
            <a:pPr eaLnBrk="1" hangingPunct="1">
              <a:spcBef>
                <a:spcPct val="55000"/>
              </a:spcBef>
              <a:buClr>
                <a:srgbClr val="C00000"/>
              </a:buClr>
              <a:buFont typeface="Wingdings" panose="05000000000000000000" pitchFamily="2" charset="2"/>
              <a:buChar char="q"/>
            </a:pPr>
            <a:r>
              <a:rPr lang="en-US" altLang="en-US" sz="1800" dirty="0">
                <a:solidFill>
                  <a:schemeClr val="tx1">
                    <a:lumMod val="75000"/>
                    <a:lumOff val="25000"/>
                  </a:schemeClr>
                </a:solidFill>
              </a:rPr>
              <a:t>Best of both worlds. </a:t>
            </a:r>
            <a:r>
              <a:rPr lang="en-US" altLang="en-US" sz="1800" b="1" dirty="0">
                <a:solidFill>
                  <a:schemeClr val="tx1">
                    <a:lumMod val="75000"/>
                    <a:lumOff val="25000"/>
                  </a:schemeClr>
                </a:solidFill>
              </a:rPr>
              <a:t>Cloud</a:t>
            </a:r>
            <a:r>
              <a:rPr lang="en-US" altLang="en-US" sz="1800" dirty="0">
                <a:solidFill>
                  <a:schemeClr val="tx1">
                    <a:lumMod val="75000"/>
                    <a:lumOff val="25000"/>
                  </a:schemeClr>
                </a:solidFill>
              </a:rPr>
              <a:t> and </a:t>
            </a:r>
            <a:r>
              <a:rPr lang="en-US" altLang="en-US" sz="1800" b="1" dirty="0">
                <a:solidFill>
                  <a:schemeClr val="tx1">
                    <a:lumMod val="75000"/>
                    <a:lumOff val="25000"/>
                  </a:schemeClr>
                </a:solidFill>
              </a:rPr>
              <a:t>on premise </a:t>
            </a:r>
            <a:r>
              <a:rPr lang="en-US" altLang="en-US" sz="1800" dirty="0">
                <a:solidFill>
                  <a:schemeClr val="tx1">
                    <a:lumMod val="75000"/>
                    <a:lumOff val="25000"/>
                  </a:schemeClr>
                </a:solidFill>
              </a:rPr>
              <a:t>products.</a:t>
            </a:r>
          </a:p>
          <a:p>
            <a:pPr eaLnBrk="1" hangingPunct="1">
              <a:spcBef>
                <a:spcPct val="55000"/>
              </a:spcBef>
              <a:buClr>
                <a:srgbClr val="C00000"/>
              </a:buClr>
              <a:buFont typeface="Wingdings" panose="05000000000000000000" pitchFamily="2" charset="2"/>
              <a:buChar char="q"/>
            </a:pPr>
            <a:r>
              <a:rPr lang="en-US" altLang="en-US" sz="1800" dirty="0">
                <a:solidFill>
                  <a:schemeClr val="tx1">
                    <a:lumMod val="75000"/>
                    <a:lumOff val="25000"/>
                  </a:schemeClr>
                </a:solidFill>
              </a:rPr>
              <a:t>We don’t sell to end users. We do not publish our prices.</a:t>
            </a:r>
          </a:p>
          <a:p>
            <a:pPr marL="0" indent="0" eaLnBrk="1" hangingPunct="1">
              <a:spcBef>
                <a:spcPct val="55000"/>
              </a:spcBef>
              <a:buClr>
                <a:srgbClr val="C00000"/>
              </a:buClr>
              <a:buNone/>
            </a:pPr>
            <a:endParaRPr lang="en-US" altLang="en-US" sz="1800" dirty="0">
              <a:solidFill>
                <a:schemeClr val="tx1">
                  <a:lumMod val="75000"/>
                  <a:lumOff val="25000"/>
                </a:schemeClr>
              </a:solidFill>
            </a:endParaRPr>
          </a:p>
        </p:txBody>
      </p:sp>
    </p:spTree>
    <p:extLst>
      <p:ext uri="{BB962C8B-B14F-4D97-AF65-F5344CB8AC3E}">
        <p14:creationId xmlns:p14="http://schemas.microsoft.com/office/powerpoint/2010/main" val="3813290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 xmlns:a16="http://schemas.microsoft.com/office/drawing/2014/main" id="{BE42A22C-FA65-405E-BBFD-EC03493F0C3A}"/>
              </a:ext>
            </a:extLst>
          </p:cNvPr>
          <p:cNvSpPr>
            <a:spLocks noGrp="1"/>
          </p:cNvSpPr>
          <p:nvPr>
            <p:ph type="title"/>
          </p:nvPr>
        </p:nvSpPr>
        <p:spPr>
          <a:xfrm>
            <a:off x="1530351" y="339725"/>
            <a:ext cx="8913813" cy="914400"/>
          </a:xfrm>
        </p:spPr>
        <p:txBody>
          <a:bodyPr/>
          <a:lstStyle/>
          <a:p>
            <a:r>
              <a:rPr lang="en-US" altLang="en-US" dirty="0"/>
              <a:t>Epygi Advantage to the Channel</a:t>
            </a:r>
          </a:p>
        </p:txBody>
      </p:sp>
      <p:sp>
        <p:nvSpPr>
          <p:cNvPr id="23555" name="Rectangle 6">
            <a:extLst>
              <a:ext uri="{FF2B5EF4-FFF2-40B4-BE49-F238E27FC236}">
                <a16:creationId xmlns="" xmlns:a16="http://schemas.microsoft.com/office/drawing/2014/main" id="{B462227B-FDF9-4E65-A5E4-A2F5173AD0CA}"/>
              </a:ext>
            </a:extLst>
          </p:cNvPr>
          <p:cNvSpPr>
            <a:spLocks noGrp="1"/>
          </p:cNvSpPr>
          <p:nvPr>
            <p:ph idx="1"/>
          </p:nvPr>
        </p:nvSpPr>
        <p:spPr>
          <a:xfrm>
            <a:off x="1726576" y="1355131"/>
            <a:ext cx="5752004" cy="4186145"/>
          </a:xfrm>
        </p:spPr>
        <p:txBody>
          <a:bodyPr/>
          <a:lstStyle/>
          <a:p>
            <a:pPr eaLnBrk="1" hangingPunct="1">
              <a:spcBef>
                <a:spcPct val="55000"/>
              </a:spcBef>
              <a:buClr>
                <a:srgbClr val="CC0000"/>
              </a:buClr>
              <a:buFont typeface="Wingdings" panose="05000000000000000000" pitchFamily="2" charset="2"/>
              <a:buChar char="q"/>
            </a:pPr>
            <a:r>
              <a:rPr lang="en-US" altLang="en-US" sz="1800" b="1" dirty="0">
                <a:solidFill>
                  <a:srgbClr val="5F5F5F"/>
                </a:solidFill>
              </a:rPr>
              <a:t>Enhanced Epygi eco-system:</a:t>
            </a:r>
            <a:endParaRPr lang="en-US" altLang="en-US" sz="1800" dirty="0">
              <a:solidFill>
                <a:schemeClr val="tx1">
                  <a:lumMod val="75000"/>
                  <a:lumOff val="25000"/>
                </a:schemeClr>
              </a:solidFill>
            </a:endParaRPr>
          </a:p>
          <a:p>
            <a:pPr lvl="1" eaLnBrk="1" hangingPunct="1">
              <a:spcBef>
                <a:spcPct val="55000"/>
              </a:spcBef>
              <a:buClr>
                <a:srgbClr val="C00000"/>
              </a:buClr>
              <a:buFont typeface="Wingdings" panose="05000000000000000000" pitchFamily="2" charset="2"/>
              <a:buChar char="q"/>
            </a:pPr>
            <a:r>
              <a:rPr lang="en-US" altLang="en-US" dirty="0">
                <a:solidFill>
                  <a:schemeClr val="tx1">
                    <a:lumMod val="75000"/>
                    <a:lumOff val="25000"/>
                  </a:schemeClr>
                </a:solidFill>
              </a:rPr>
              <a:t>MS Teams integration</a:t>
            </a:r>
          </a:p>
          <a:p>
            <a:pPr lvl="1" eaLnBrk="1" hangingPunct="1">
              <a:spcBef>
                <a:spcPct val="55000"/>
              </a:spcBef>
              <a:buClr>
                <a:srgbClr val="C00000"/>
              </a:buClr>
              <a:buFont typeface="Wingdings" panose="05000000000000000000" pitchFamily="2" charset="2"/>
              <a:buChar char="q"/>
            </a:pPr>
            <a:r>
              <a:rPr lang="en-US" altLang="en-US" dirty="0">
                <a:solidFill>
                  <a:schemeClr val="tx1">
                    <a:lumMod val="75000"/>
                    <a:lumOff val="25000"/>
                  </a:schemeClr>
                </a:solidFill>
              </a:rPr>
              <a:t>Vtiger/Salesforce/ZOHO CRM integration</a:t>
            </a:r>
          </a:p>
          <a:p>
            <a:pPr lvl="1" eaLnBrk="1" hangingPunct="1">
              <a:spcBef>
                <a:spcPct val="55000"/>
              </a:spcBef>
              <a:buClr>
                <a:srgbClr val="C00000"/>
              </a:buClr>
              <a:buFont typeface="Wingdings" panose="05000000000000000000" pitchFamily="2" charset="2"/>
              <a:buChar char="q"/>
            </a:pPr>
            <a:r>
              <a:rPr lang="en-US" altLang="en-US" dirty="0">
                <a:solidFill>
                  <a:schemeClr val="tx1">
                    <a:lumMod val="75000"/>
                    <a:lumOff val="25000"/>
                  </a:schemeClr>
                </a:solidFill>
              </a:rPr>
              <a:t>Hospitality PMS for hotels</a:t>
            </a:r>
          </a:p>
          <a:p>
            <a:pPr lvl="1" eaLnBrk="1" hangingPunct="1">
              <a:spcBef>
                <a:spcPct val="55000"/>
              </a:spcBef>
              <a:buClr>
                <a:srgbClr val="C00000"/>
              </a:buClr>
              <a:buFont typeface="Wingdings" panose="05000000000000000000" pitchFamily="2" charset="2"/>
              <a:buChar char="q"/>
            </a:pPr>
            <a:r>
              <a:rPr lang="en-US" altLang="en-US" dirty="0">
                <a:solidFill>
                  <a:schemeClr val="tx1">
                    <a:lumMod val="75000"/>
                    <a:lumOff val="25000"/>
                  </a:schemeClr>
                </a:solidFill>
              </a:rPr>
              <a:t>WEBRTC</a:t>
            </a:r>
          </a:p>
          <a:p>
            <a:pPr lvl="1" eaLnBrk="1" hangingPunct="1">
              <a:spcBef>
                <a:spcPct val="55000"/>
              </a:spcBef>
              <a:buClr>
                <a:srgbClr val="C00000"/>
              </a:buClr>
              <a:buFont typeface="Wingdings" panose="05000000000000000000" pitchFamily="2" charset="2"/>
              <a:buChar char="q"/>
            </a:pPr>
            <a:r>
              <a:rPr lang="en-US" altLang="en-US" dirty="0">
                <a:solidFill>
                  <a:schemeClr val="tx1">
                    <a:lumMod val="75000"/>
                    <a:lumOff val="25000"/>
                  </a:schemeClr>
                </a:solidFill>
              </a:rPr>
              <a:t>Chrome Extension Click to Dial</a:t>
            </a:r>
          </a:p>
          <a:p>
            <a:pPr lvl="1" eaLnBrk="1" hangingPunct="1">
              <a:spcBef>
                <a:spcPct val="55000"/>
              </a:spcBef>
              <a:buClr>
                <a:srgbClr val="C00000"/>
              </a:buClr>
              <a:buFont typeface="Wingdings" panose="05000000000000000000" pitchFamily="2" charset="2"/>
              <a:buChar char="q"/>
            </a:pPr>
            <a:r>
              <a:rPr lang="en-US" altLang="en-US" dirty="0">
                <a:solidFill>
                  <a:schemeClr val="tx1">
                    <a:lumMod val="75000"/>
                    <a:lumOff val="25000"/>
                  </a:schemeClr>
                </a:solidFill>
              </a:rPr>
              <a:t>Outlook Click to Dial</a:t>
            </a:r>
          </a:p>
          <a:p>
            <a:pPr lvl="1" eaLnBrk="1" hangingPunct="1">
              <a:spcBef>
                <a:spcPct val="55000"/>
              </a:spcBef>
              <a:buClr>
                <a:srgbClr val="C00000"/>
              </a:buClr>
              <a:buFont typeface="Wingdings" panose="05000000000000000000" pitchFamily="2" charset="2"/>
              <a:buChar char="q"/>
            </a:pPr>
            <a:r>
              <a:rPr lang="en-US" altLang="en-US" dirty="0">
                <a:solidFill>
                  <a:schemeClr val="tx1">
                    <a:lumMod val="75000"/>
                    <a:lumOff val="25000"/>
                  </a:schemeClr>
                </a:solidFill>
              </a:rPr>
              <a:t>Works with SIP based door openers, cameras, paging adapters</a:t>
            </a:r>
          </a:p>
          <a:p>
            <a:pPr lvl="1" eaLnBrk="1" hangingPunct="1">
              <a:spcBef>
                <a:spcPct val="55000"/>
              </a:spcBef>
              <a:buClr>
                <a:srgbClr val="C00000"/>
              </a:buClr>
              <a:buFont typeface="Wingdings" panose="05000000000000000000" pitchFamily="2" charset="2"/>
              <a:buChar char="q"/>
            </a:pPr>
            <a:r>
              <a:rPr lang="en-US" altLang="en-US" b="1" dirty="0">
                <a:solidFill>
                  <a:schemeClr val="tx1">
                    <a:lumMod val="75000"/>
                    <a:lumOff val="25000"/>
                  </a:schemeClr>
                </a:solidFill>
              </a:rPr>
              <a:t>ecMON</a:t>
            </a:r>
            <a:r>
              <a:rPr lang="en-US" altLang="en-US" dirty="0">
                <a:solidFill>
                  <a:schemeClr val="tx1">
                    <a:lumMod val="75000"/>
                    <a:lumOff val="25000"/>
                  </a:schemeClr>
                </a:solidFill>
              </a:rPr>
              <a:t> Cloud monitoring/admin service</a:t>
            </a:r>
            <a:endParaRPr lang="en-US" altLang="en-US" b="1" dirty="0">
              <a:solidFill>
                <a:schemeClr val="tx1">
                  <a:lumMod val="75000"/>
                  <a:lumOff val="25000"/>
                </a:schemeClr>
              </a:solidFill>
            </a:endParaRPr>
          </a:p>
        </p:txBody>
      </p:sp>
      <p:pic>
        <p:nvPicPr>
          <p:cNvPr id="7" name="Picture 6">
            <a:extLst>
              <a:ext uri="{FF2B5EF4-FFF2-40B4-BE49-F238E27FC236}">
                <a16:creationId xmlns="" xmlns:a16="http://schemas.microsoft.com/office/drawing/2014/main" id="{AFB75591-F1C0-C010-4277-868A3FBC577A}"/>
              </a:ext>
            </a:extLst>
          </p:cNvPr>
          <p:cNvPicPr>
            <a:picLocks noChangeAspect="1"/>
          </p:cNvPicPr>
          <p:nvPr/>
        </p:nvPicPr>
        <p:blipFill rotWithShape="1">
          <a:blip r:embed="rId3"/>
          <a:srcRect l="54717" t="54736" r="30755" b="24744"/>
          <a:stretch/>
        </p:blipFill>
        <p:spPr>
          <a:xfrm>
            <a:off x="2946790" y="5419984"/>
            <a:ext cx="4378170" cy="1184303"/>
          </a:xfrm>
          <a:prstGeom prst="rect">
            <a:avLst/>
          </a:prstGeom>
        </p:spPr>
      </p:pic>
      <p:pic>
        <p:nvPicPr>
          <p:cNvPr id="2" name="Picture 1">
            <a:extLst>
              <a:ext uri="{FF2B5EF4-FFF2-40B4-BE49-F238E27FC236}">
                <a16:creationId xmlns="" xmlns:a16="http://schemas.microsoft.com/office/drawing/2014/main" id="{FEDA8D13-C10B-E705-73AF-B4A71EA5DDA2}"/>
              </a:ext>
            </a:extLst>
          </p:cNvPr>
          <p:cNvPicPr>
            <a:picLocks noChangeAspect="1"/>
          </p:cNvPicPr>
          <p:nvPr/>
        </p:nvPicPr>
        <p:blipFill>
          <a:blip r:embed="rId4"/>
          <a:stretch>
            <a:fillRect/>
          </a:stretch>
        </p:blipFill>
        <p:spPr>
          <a:xfrm>
            <a:off x="7930695" y="1331468"/>
            <a:ext cx="2343863" cy="5282701"/>
          </a:xfrm>
          <a:prstGeom prst="rect">
            <a:avLst/>
          </a:prstGeom>
        </p:spPr>
      </p:pic>
    </p:spTree>
    <p:extLst>
      <p:ext uri="{BB962C8B-B14F-4D97-AF65-F5344CB8AC3E}">
        <p14:creationId xmlns:p14="http://schemas.microsoft.com/office/powerpoint/2010/main" val="4179752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majorFont>
      <a:minorFont>
        <a:latin typeface="Century Gothic"/>
        <a:ea typeface=""/>
        <a:cs typeface=""/>
        <a:font script="Jpan" typeface="メイリオ"/>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Default Design">
      <a:majorFont>
        <a:latin typeface="Century Gothic"/>
        <a:ea typeface="Lucida Sans Unicode"/>
        <a:cs typeface="Lucida Sans Unicode"/>
      </a:majorFont>
      <a:minorFont>
        <a:latin typeface="Century Gothic"/>
        <a:ea typeface="Lucida Sans Unicod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majorFont>
      <a:minorFont>
        <a:latin typeface="Century Gothic"/>
        <a:ea typeface=""/>
        <a:cs typeface=""/>
        <a:font script="Jpan" typeface="メイリオ"/>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71947</TotalTime>
  <Words>3829</Words>
  <Application>Microsoft Office PowerPoint</Application>
  <PresentationFormat>Widescreen</PresentationFormat>
  <Paragraphs>543</Paragraphs>
  <Slides>39</Slides>
  <Notes>31</Notes>
  <HiddenSlides>0</HiddenSlides>
  <MMClips>0</MMClips>
  <ScaleCrop>false</ScaleCrop>
  <HeadingPairs>
    <vt:vector size="6" baseType="variant">
      <vt:variant>
        <vt:lpstr>Fonts Used</vt:lpstr>
      </vt:variant>
      <vt:variant>
        <vt:i4>20</vt:i4>
      </vt:variant>
      <vt:variant>
        <vt:lpstr>Theme</vt:lpstr>
      </vt:variant>
      <vt:variant>
        <vt:i4>9</vt:i4>
      </vt:variant>
      <vt:variant>
        <vt:lpstr>Slide Titles</vt:lpstr>
      </vt:variant>
      <vt:variant>
        <vt:i4>39</vt:i4>
      </vt:variant>
    </vt:vector>
  </HeadingPairs>
  <TitlesOfParts>
    <vt:vector size="68" baseType="lpstr">
      <vt:lpstr>宋体</vt:lpstr>
      <vt:lpstr>思源黑体 CN Bold</vt:lpstr>
      <vt:lpstr>Arial</vt:lpstr>
      <vt:lpstr>Arial 常规体</vt:lpstr>
      <vt:lpstr>Calibri</vt:lpstr>
      <vt:lpstr>Calibri Light</vt:lpstr>
      <vt:lpstr>Century Gothic</vt:lpstr>
      <vt:lpstr>Courier New</vt:lpstr>
      <vt:lpstr>Kozuka Gothic Pro EL</vt:lpstr>
      <vt:lpstr>Lato</vt:lpstr>
      <vt:lpstr>Lucida Sans Unicode</vt:lpstr>
      <vt:lpstr>Open Sans</vt:lpstr>
      <vt:lpstr>黑体</vt:lpstr>
      <vt:lpstr>Tahoma</vt:lpstr>
      <vt:lpstr>Tw Cen MT</vt:lpstr>
      <vt:lpstr>WeblySleek UI Semibold</vt:lpstr>
      <vt:lpstr>WeblySleek UI Semilight</vt:lpstr>
      <vt:lpstr>Wingdings</vt:lpstr>
      <vt:lpstr>Wingdings 2</vt:lpstr>
      <vt:lpstr>思源黑体 CN Regular</vt:lpstr>
      <vt:lpstr>Perception</vt:lpstr>
      <vt:lpstr>3_Default Design</vt:lpstr>
      <vt:lpstr>2_Perception</vt:lpstr>
      <vt:lpstr>1_Office Theme</vt:lpstr>
      <vt:lpstr>8_Office 主题</vt:lpstr>
      <vt:lpstr>1_Office 主题</vt:lpstr>
      <vt:lpstr>Office 主题</vt:lpstr>
      <vt:lpstr>17_Office 主题</vt:lpstr>
      <vt:lpstr>18_Office 主题</vt:lpstr>
      <vt:lpstr>PowerPoint Presentation</vt:lpstr>
      <vt:lpstr>PowerPoint Presentation</vt:lpstr>
      <vt:lpstr>PowerPoint Presentation</vt:lpstr>
      <vt:lpstr>PowerPoint Presentation</vt:lpstr>
      <vt:lpstr>PowerPoint Presentation</vt:lpstr>
      <vt:lpstr>Epygi Solutions for MSPs</vt:lpstr>
      <vt:lpstr>Epygi</vt:lpstr>
      <vt:lpstr>Epygi Advantage to the Channel</vt:lpstr>
      <vt:lpstr>Epygi Advantage to the Channel</vt:lpstr>
      <vt:lpstr>Epygi Advantage to End User</vt:lpstr>
      <vt:lpstr>QX IP PBX Appliances</vt:lpstr>
      <vt:lpstr>QX PBX Appliances</vt:lpstr>
      <vt:lpstr>QX PBX Appliances</vt:lpstr>
      <vt:lpstr>Gateway  Models</vt:lpstr>
      <vt:lpstr>QX Gateways</vt:lpstr>
      <vt:lpstr>Usage Scenarios</vt:lpstr>
      <vt:lpstr>Usage Scenarios</vt:lpstr>
      <vt:lpstr>Usage Scenarios</vt:lpstr>
      <vt:lpstr>eQall - Epygi Softphone</vt:lpstr>
      <vt:lpstr>ecMON</vt:lpstr>
      <vt:lpstr>QX PBXs’ Enterprise Features</vt:lpstr>
      <vt:lpstr>Enterprise Features (license)</vt:lpstr>
      <vt:lpstr>Epygi ACD Console (EAC)</vt:lpstr>
      <vt:lpstr>Epygi Hotel Console (EHC)</vt:lpstr>
      <vt:lpstr>New Partners </vt:lpstr>
      <vt:lpstr>Usage Scenario - Small Office</vt:lpstr>
      <vt:lpstr>Usage Scenario - Multi Location Office</vt:lpstr>
      <vt:lpstr>Epygi’s Call Center Solution</vt:lpstr>
      <vt:lpstr>Call Center</vt:lpstr>
      <vt:lpstr>Epygi’s Hospitality  Solution</vt:lpstr>
      <vt:lpstr>Hotel</vt:lpstr>
      <vt:lpstr>Epygi’s School Solution</vt:lpstr>
      <vt:lpstr>Schools</vt:lpstr>
      <vt:lpstr>Adding Gateways</vt:lpstr>
      <vt:lpstr>Grow When Necessary</vt:lpstr>
      <vt:lpstr>Whats’ New?</vt:lpstr>
      <vt:lpstr>Competitive Advantages </vt:lpstr>
      <vt:lpstr>PowerPoint Presentation</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Epygi Sales Training Series 100</dc:title>
  <dc:creator>Gahreen Simonian</dc:creator>
  <cp:lastModifiedBy>shrayansh</cp:lastModifiedBy>
  <cp:revision>2783</cp:revision>
  <dcterms:created xsi:type="dcterms:W3CDTF">2008-02-28T20:34:02Z</dcterms:created>
  <dcterms:modified xsi:type="dcterms:W3CDTF">2024-09-19T09:24:48Z</dcterms:modified>
</cp:coreProperties>
</file>